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 id="2147483680" r:id="rId2"/>
  </p:sldMasterIdLst>
  <p:notesMasterIdLst>
    <p:notesMasterId r:id="rId35"/>
  </p:notesMasterIdLst>
  <p:handoutMasterIdLst>
    <p:handoutMasterId r:id="rId36"/>
  </p:handoutMasterIdLst>
  <p:sldIdLst>
    <p:sldId id="740" r:id="rId3"/>
    <p:sldId id="263" r:id="rId4"/>
    <p:sldId id="733" r:id="rId5"/>
    <p:sldId id="371" r:id="rId6"/>
    <p:sldId id="736" r:id="rId7"/>
    <p:sldId id="264" r:id="rId8"/>
    <p:sldId id="265" r:id="rId9"/>
    <p:sldId id="266" r:id="rId10"/>
    <p:sldId id="734" r:id="rId11"/>
    <p:sldId id="274" r:id="rId12"/>
    <p:sldId id="276" r:id="rId13"/>
    <p:sldId id="279" r:id="rId14"/>
    <p:sldId id="314" r:id="rId15"/>
    <p:sldId id="278" r:id="rId16"/>
    <p:sldId id="298" r:id="rId17"/>
    <p:sldId id="299" r:id="rId18"/>
    <p:sldId id="306" r:id="rId19"/>
    <p:sldId id="307" r:id="rId20"/>
    <p:sldId id="301" r:id="rId21"/>
    <p:sldId id="317" r:id="rId22"/>
    <p:sldId id="322" r:id="rId23"/>
    <p:sldId id="323" r:id="rId24"/>
    <p:sldId id="324" r:id="rId25"/>
    <p:sldId id="325" r:id="rId26"/>
    <p:sldId id="741" r:id="rId27"/>
    <p:sldId id="739" r:id="rId28"/>
    <p:sldId id="326" r:id="rId29"/>
    <p:sldId id="329" r:id="rId30"/>
    <p:sldId id="362" r:id="rId31"/>
    <p:sldId id="332" r:id="rId32"/>
    <p:sldId id="742" r:id="rId33"/>
    <p:sldId id="361" r:id="rId34"/>
  </p:sldIdLst>
  <p:sldSz cx="9144000" cy="6858000" type="screen4x3"/>
  <p:notesSz cx="6858000" cy="9144000"/>
  <p:embeddedFontLst>
    <p:embeddedFont>
      <p:font typeface="Bradley Hand ITC" panose="03070402050302030203" pitchFamily="66" charset="0"/>
      <p:regular r:id="rId37"/>
    </p:embeddedFont>
    <p:embeddedFont>
      <p:font typeface="Dreaming Outloud Pro" panose="03050502040302030504" pitchFamily="66" charset="0"/>
      <p:regular r:id="rId38"/>
      <p:italic r:id="rId39"/>
    </p:embeddedFont>
    <p:embeddedFont>
      <p:font typeface="Montserrat" panose="00000500000000000000" pitchFamily="2" charset="0"/>
      <p:regular r:id="rId40"/>
      <p:bold r:id="rId41"/>
      <p:italic r:id="rId42"/>
      <p:boldItalic r:id="rId43"/>
    </p:embeddedFont>
    <p:embeddedFont>
      <p:font typeface="Montserrat Medium" panose="00000600000000000000" pitchFamily="2"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Wingdings 2" panose="05020102010507070707" pitchFamily="18" charset="2"/>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dy van Leeuwen - Viveen" initials="MvLV" lastIdx="20" clrIdx="0">
    <p:extLst>
      <p:ext uri="{19B8F6BF-5375-455C-9EA6-DF929625EA0E}">
        <p15:presenceInfo xmlns:p15="http://schemas.microsoft.com/office/powerpoint/2012/main" userId="Maddy van Leeuwen - Viveen" providerId="None"/>
      </p:ext>
    </p:extLst>
  </p:cmAuthor>
  <p:cmAuthor id="2" name="Rik Ruts" initials="RR" lastIdx="10" clrIdx="1">
    <p:extLst>
      <p:ext uri="{19B8F6BF-5375-455C-9EA6-DF929625EA0E}">
        <p15:presenceInfo xmlns:p15="http://schemas.microsoft.com/office/powerpoint/2012/main" userId="S::rikruts@vakmedianet.nl::002b1717-682a-4d22-8da9-1febac75d66a" providerId="AD"/>
      </p:ext>
    </p:extLst>
  </p:cmAuthor>
  <p:cmAuthor id="3" name="Jaap Jongejan" initials="J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D1D69E-41F5-4376-9BCC-8135C88E9576}">
  <a:tblStyle styleId="{7AD1D69E-41F5-4376-9BCC-8135C88E95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82" d="100"/>
          <a:sy n="82" d="100"/>
        </p:scale>
        <p:origin x="1502" y="9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120" d="100"/>
          <a:sy n="120" d="100"/>
        </p:scale>
        <p:origin x="496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4724B-E91C-472B-9689-1ADC6F8BFB7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nl-NL"/>
        </a:p>
      </dgm:t>
    </dgm:pt>
    <dgm:pt modelId="{E816E441-B6B9-4C3A-ABD8-8714DA7BDC43}">
      <dgm:prSet phldrT="[Tekst]"/>
      <dgm:spPr/>
      <dgm:t>
        <a:bodyPr/>
        <a:lstStyle/>
        <a:p>
          <a:r>
            <a:rPr lang="nl-NL" dirty="0">
              <a:latin typeface="+mj-lt"/>
            </a:rPr>
            <a:t>Informele </a:t>
          </a:r>
        </a:p>
        <a:p>
          <a:r>
            <a:rPr lang="nl-NL" dirty="0">
              <a:latin typeface="+mj-lt"/>
            </a:rPr>
            <a:t>fase</a:t>
          </a:r>
        </a:p>
      </dgm:t>
    </dgm:pt>
    <dgm:pt modelId="{E389F1D6-303F-4A0F-947F-2D6D717ACC59}" type="parTrans" cxnId="{3F441490-02E6-4E22-A22A-1862D3F57216}">
      <dgm:prSet/>
      <dgm:spPr/>
      <dgm:t>
        <a:bodyPr/>
        <a:lstStyle/>
        <a:p>
          <a:endParaRPr lang="nl-NL"/>
        </a:p>
      </dgm:t>
    </dgm:pt>
    <dgm:pt modelId="{D86EBAD8-3CBD-443C-9A02-5CFB7FABB94E}" type="sibTrans" cxnId="{3F441490-02E6-4E22-A22A-1862D3F57216}">
      <dgm:prSet/>
      <dgm:spPr/>
      <dgm:t>
        <a:bodyPr/>
        <a:lstStyle/>
        <a:p>
          <a:endParaRPr lang="nl-NL"/>
        </a:p>
      </dgm:t>
    </dgm:pt>
    <dgm:pt modelId="{4A237D45-C4DF-4B1B-9748-4877C4FB66B3}">
      <dgm:prSet phldrT="[Tekst]"/>
      <dgm:spPr/>
      <dgm:t>
        <a:bodyPr/>
        <a:lstStyle/>
        <a:p>
          <a:r>
            <a:rPr lang="nl-NL" dirty="0">
              <a:latin typeface="+mj-lt"/>
            </a:rPr>
            <a:t>Gesprek vertrouwenspersoon. verkennen opties en keuze door klager</a:t>
          </a:r>
        </a:p>
      </dgm:t>
    </dgm:pt>
    <dgm:pt modelId="{A65EADE0-221E-4908-A181-CCC3BCA9F739}" type="parTrans" cxnId="{9D1C7532-70BC-4338-8E6D-6FFDA22D3F20}">
      <dgm:prSet/>
      <dgm:spPr/>
      <dgm:t>
        <a:bodyPr/>
        <a:lstStyle/>
        <a:p>
          <a:endParaRPr lang="nl-NL"/>
        </a:p>
      </dgm:t>
    </dgm:pt>
    <dgm:pt modelId="{52241122-4B0B-489F-A88B-9F6403FE144F}" type="sibTrans" cxnId="{9D1C7532-70BC-4338-8E6D-6FFDA22D3F20}">
      <dgm:prSet/>
      <dgm:spPr/>
      <dgm:t>
        <a:bodyPr/>
        <a:lstStyle/>
        <a:p>
          <a:endParaRPr lang="nl-NL"/>
        </a:p>
      </dgm:t>
    </dgm:pt>
    <dgm:pt modelId="{A628711A-52A6-4034-ACFF-496EA553F482}">
      <dgm:prSet phldrT="[Tekst]"/>
      <dgm:spPr/>
      <dgm:t>
        <a:bodyPr/>
        <a:lstStyle/>
        <a:p>
          <a:r>
            <a:rPr lang="nl-NL" dirty="0">
              <a:latin typeface="+mj-lt"/>
            </a:rPr>
            <a:t>Opties</a:t>
          </a:r>
        </a:p>
        <a:p>
          <a:r>
            <a:rPr lang="nl-NL" dirty="0">
              <a:latin typeface="+mj-lt"/>
            </a:rPr>
            <a:t>Welke zijn er? </a:t>
          </a:r>
        </a:p>
      </dgm:t>
    </dgm:pt>
    <dgm:pt modelId="{F6528371-6E62-4D49-AC5F-0A8FB5F72A92}" type="parTrans" cxnId="{70DFB601-66BE-49A6-894F-22FBC159AC21}">
      <dgm:prSet/>
      <dgm:spPr/>
      <dgm:t>
        <a:bodyPr/>
        <a:lstStyle/>
        <a:p>
          <a:endParaRPr lang="nl-NL"/>
        </a:p>
      </dgm:t>
    </dgm:pt>
    <dgm:pt modelId="{250DA646-7D4E-4633-871E-63411048C9C7}" type="sibTrans" cxnId="{70DFB601-66BE-49A6-894F-22FBC159AC21}">
      <dgm:prSet/>
      <dgm:spPr/>
      <dgm:t>
        <a:bodyPr/>
        <a:lstStyle/>
        <a:p>
          <a:endParaRPr lang="nl-NL"/>
        </a:p>
      </dgm:t>
    </dgm:pt>
    <dgm:pt modelId="{A6D41822-A655-4D3D-BA53-E083EB5BDF0B}">
      <dgm:prSet phldrT="[Tekst]"/>
      <dgm:spPr/>
      <dgm:t>
        <a:bodyPr/>
        <a:lstStyle/>
        <a:p>
          <a:endParaRPr lang="nl-NL" dirty="0">
            <a:latin typeface="+mj-lt"/>
          </a:endParaRPr>
        </a:p>
        <a:p>
          <a:r>
            <a:rPr lang="nl-NL" dirty="0">
              <a:latin typeface="+mj-lt"/>
            </a:rPr>
            <a:t>Formele fase</a:t>
          </a:r>
        </a:p>
        <a:p>
          <a:endParaRPr lang="nl-NL" dirty="0"/>
        </a:p>
      </dgm:t>
    </dgm:pt>
    <dgm:pt modelId="{44220FAC-06E4-4838-B3E3-F6250B3A13D2}" type="parTrans" cxnId="{28C37D58-1743-43B6-8F29-3BEA49CBD25C}">
      <dgm:prSet/>
      <dgm:spPr/>
      <dgm:t>
        <a:bodyPr/>
        <a:lstStyle/>
        <a:p>
          <a:endParaRPr lang="nl-NL"/>
        </a:p>
      </dgm:t>
    </dgm:pt>
    <dgm:pt modelId="{D9FC975D-0F5E-4C7D-926D-B24F90C6FEA5}" type="sibTrans" cxnId="{28C37D58-1743-43B6-8F29-3BEA49CBD25C}">
      <dgm:prSet/>
      <dgm:spPr/>
      <dgm:t>
        <a:bodyPr/>
        <a:lstStyle/>
        <a:p>
          <a:endParaRPr lang="nl-NL"/>
        </a:p>
      </dgm:t>
    </dgm:pt>
    <dgm:pt modelId="{A69B5988-C6E1-4B15-A51E-C74924F66DAF}">
      <dgm:prSet phldrT="[Tekst]"/>
      <dgm:spPr/>
      <dgm:t>
        <a:bodyPr/>
        <a:lstStyle/>
        <a:p>
          <a:r>
            <a:rPr lang="nl-NL" dirty="0">
              <a:latin typeface="+mj-lt"/>
            </a:rPr>
            <a:t>Indienen klacht</a:t>
          </a:r>
        </a:p>
      </dgm:t>
    </dgm:pt>
    <dgm:pt modelId="{256BCF95-10DC-4C2C-B8DB-CA50EDF3D110}" type="parTrans" cxnId="{319FC5F9-BDF2-4A2D-852A-FCEEE21F34B9}">
      <dgm:prSet/>
      <dgm:spPr/>
      <dgm:t>
        <a:bodyPr/>
        <a:lstStyle/>
        <a:p>
          <a:endParaRPr lang="nl-NL"/>
        </a:p>
      </dgm:t>
    </dgm:pt>
    <dgm:pt modelId="{E98E93B7-316A-4258-B9DE-2BE83867346F}" type="sibTrans" cxnId="{319FC5F9-BDF2-4A2D-852A-FCEEE21F34B9}">
      <dgm:prSet/>
      <dgm:spPr/>
      <dgm:t>
        <a:bodyPr/>
        <a:lstStyle/>
        <a:p>
          <a:endParaRPr lang="nl-NL"/>
        </a:p>
      </dgm:t>
    </dgm:pt>
    <dgm:pt modelId="{E1CD55B7-8557-467E-8FA4-F41E08C05A72}">
      <dgm:prSet phldrT="[Tekst]"/>
      <dgm:spPr/>
      <dgm:t>
        <a:bodyPr/>
        <a:lstStyle/>
        <a:p>
          <a:r>
            <a:rPr lang="nl-NL" dirty="0">
              <a:latin typeface="+mj-lt"/>
            </a:rPr>
            <a:t>Klachten commissie</a:t>
          </a:r>
        </a:p>
        <a:p>
          <a:r>
            <a:rPr lang="nl-NL" dirty="0">
              <a:latin typeface="+mj-lt"/>
            </a:rPr>
            <a:t>Onderzoek &amp; advies</a:t>
          </a:r>
        </a:p>
        <a:p>
          <a:r>
            <a:rPr lang="nl-NL" dirty="0">
              <a:latin typeface="+mj-lt"/>
            </a:rPr>
            <a:t>Beslissing directie</a:t>
          </a:r>
        </a:p>
      </dgm:t>
    </dgm:pt>
    <dgm:pt modelId="{4A8C04C7-2ADA-4A35-855F-08710C2D9AC5}" type="parTrans" cxnId="{3FEC613D-2CF2-4356-9785-E4E41B97F0CB}">
      <dgm:prSet/>
      <dgm:spPr/>
      <dgm:t>
        <a:bodyPr/>
        <a:lstStyle/>
        <a:p>
          <a:endParaRPr lang="nl-NL"/>
        </a:p>
      </dgm:t>
    </dgm:pt>
    <dgm:pt modelId="{04B82271-892B-411E-B3D8-9B2FECD3DB3A}" type="sibTrans" cxnId="{3FEC613D-2CF2-4356-9785-E4E41B97F0CB}">
      <dgm:prSet/>
      <dgm:spPr/>
      <dgm:t>
        <a:bodyPr/>
        <a:lstStyle/>
        <a:p>
          <a:endParaRPr lang="nl-NL"/>
        </a:p>
      </dgm:t>
    </dgm:pt>
    <dgm:pt modelId="{098DCE67-28E1-45DF-83C2-A2117EFC4825}">
      <dgm:prSet phldrT="[Tekst]"/>
      <dgm:spPr/>
      <dgm:t>
        <a:bodyPr/>
        <a:lstStyle/>
        <a:p>
          <a:r>
            <a:rPr lang="nl-NL" dirty="0">
              <a:latin typeface="+mj-lt"/>
            </a:rPr>
            <a:t>Juridische fase</a:t>
          </a:r>
        </a:p>
      </dgm:t>
    </dgm:pt>
    <dgm:pt modelId="{EFFA5910-38EB-4092-B791-3585D592466C}" type="parTrans" cxnId="{885CBB4D-6ED0-4205-8849-FFA874CBF2BF}">
      <dgm:prSet/>
      <dgm:spPr/>
      <dgm:t>
        <a:bodyPr/>
        <a:lstStyle/>
        <a:p>
          <a:endParaRPr lang="nl-NL"/>
        </a:p>
      </dgm:t>
    </dgm:pt>
    <dgm:pt modelId="{D9FD6293-8DE5-41AB-AA64-BFB5E41A707B}" type="sibTrans" cxnId="{885CBB4D-6ED0-4205-8849-FFA874CBF2BF}">
      <dgm:prSet/>
      <dgm:spPr/>
      <dgm:t>
        <a:bodyPr/>
        <a:lstStyle/>
        <a:p>
          <a:endParaRPr lang="nl-NL"/>
        </a:p>
      </dgm:t>
    </dgm:pt>
    <dgm:pt modelId="{8DAE3250-63B2-40D9-92DB-0327569958B2}">
      <dgm:prSet phldrT="[Tekst]"/>
      <dgm:spPr/>
      <dgm:t>
        <a:bodyPr/>
        <a:lstStyle/>
        <a:p>
          <a:r>
            <a:rPr lang="nl-NL" dirty="0">
              <a:latin typeface="+mj-lt"/>
            </a:rPr>
            <a:t>Aangifte Strafrecht </a:t>
          </a:r>
        </a:p>
        <a:p>
          <a:r>
            <a:rPr lang="nl-NL" dirty="0">
              <a:latin typeface="+mj-lt"/>
            </a:rPr>
            <a:t>Privaatrecht </a:t>
          </a:r>
        </a:p>
      </dgm:t>
    </dgm:pt>
    <dgm:pt modelId="{EE96B850-9B20-4BC6-B5D1-31889CFA7B32}" type="parTrans" cxnId="{F335C2EE-A113-4667-9C22-F2CC2E0043E1}">
      <dgm:prSet/>
      <dgm:spPr/>
      <dgm:t>
        <a:bodyPr/>
        <a:lstStyle/>
        <a:p>
          <a:endParaRPr lang="nl-NL"/>
        </a:p>
      </dgm:t>
    </dgm:pt>
    <dgm:pt modelId="{D0AC9EEF-1D86-4EB8-90A5-6CC11A1E6946}" type="sibTrans" cxnId="{F335C2EE-A113-4667-9C22-F2CC2E0043E1}">
      <dgm:prSet/>
      <dgm:spPr/>
      <dgm:t>
        <a:bodyPr/>
        <a:lstStyle/>
        <a:p>
          <a:endParaRPr lang="nl-NL"/>
        </a:p>
      </dgm:t>
    </dgm:pt>
    <dgm:pt modelId="{0AFBF6E1-DCEE-432F-882A-F8A27DD9F6EF}">
      <dgm:prSet phldrT="[Tekst]"/>
      <dgm:spPr/>
      <dgm:t>
        <a:bodyPr/>
        <a:lstStyle/>
        <a:p>
          <a:r>
            <a:rPr lang="nl-NL" dirty="0">
              <a:latin typeface="+mj-lt"/>
            </a:rPr>
            <a:t>Onderzoek </a:t>
          </a:r>
        </a:p>
        <a:p>
          <a:r>
            <a:rPr lang="nl-NL" dirty="0">
              <a:latin typeface="+mj-lt"/>
            </a:rPr>
            <a:t>Zitting</a:t>
          </a:r>
        </a:p>
        <a:p>
          <a:r>
            <a:rPr lang="nl-NL" dirty="0">
              <a:latin typeface="+mj-lt"/>
            </a:rPr>
            <a:t>Uitspraak</a:t>
          </a:r>
        </a:p>
      </dgm:t>
    </dgm:pt>
    <dgm:pt modelId="{83A3EF48-1687-4A6A-8614-6DDD4411D3BD}" type="parTrans" cxnId="{9EE09108-65DE-4048-B8FE-A46280612A90}">
      <dgm:prSet/>
      <dgm:spPr/>
      <dgm:t>
        <a:bodyPr/>
        <a:lstStyle/>
        <a:p>
          <a:endParaRPr lang="nl-NL"/>
        </a:p>
      </dgm:t>
    </dgm:pt>
    <dgm:pt modelId="{ECC6CD4E-235D-457C-8446-D77AEEAAAF52}" type="sibTrans" cxnId="{9EE09108-65DE-4048-B8FE-A46280612A90}">
      <dgm:prSet/>
      <dgm:spPr/>
      <dgm:t>
        <a:bodyPr/>
        <a:lstStyle/>
        <a:p>
          <a:endParaRPr lang="nl-NL"/>
        </a:p>
      </dgm:t>
    </dgm:pt>
    <dgm:pt modelId="{E4DE0C7F-040E-4EC8-9BAB-02BBF0E91A5E}" type="pres">
      <dgm:prSet presAssocID="{1EE4724B-E91C-472B-9689-1ADC6F8BFB78}" presName="Name0" presStyleCnt="0">
        <dgm:presLayoutVars>
          <dgm:chPref val="3"/>
          <dgm:dir/>
          <dgm:animLvl val="lvl"/>
          <dgm:resizeHandles/>
        </dgm:presLayoutVars>
      </dgm:prSet>
      <dgm:spPr/>
    </dgm:pt>
    <dgm:pt modelId="{E006370C-62D4-4ACE-8FB7-0A4A6E531A37}" type="pres">
      <dgm:prSet presAssocID="{E816E441-B6B9-4C3A-ABD8-8714DA7BDC43}" presName="horFlow" presStyleCnt="0"/>
      <dgm:spPr/>
    </dgm:pt>
    <dgm:pt modelId="{DE43485F-B30B-4064-B964-190F10104CC9}" type="pres">
      <dgm:prSet presAssocID="{E816E441-B6B9-4C3A-ABD8-8714DA7BDC43}" presName="bigChev" presStyleLbl="node1" presStyleIdx="0" presStyleCnt="3"/>
      <dgm:spPr/>
    </dgm:pt>
    <dgm:pt modelId="{86B5C830-71B0-4BA1-AD7A-FE89B6EFC0D2}" type="pres">
      <dgm:prSet presAssocID="{A65EADE0-221E-4908-A181-CCC3BCA9F739}" presName="parTrans" presStyleCnt="0"/>
      <dgm:spPr/>
    </dgm:pt>
    <dgm:pt modelId="{B4A98C5E-61DF-4CC2-8462-CDE80E4AED5A}" type="pres">
      <dgm:prSet presAssocID="{4A237D45-C4DF-4B1B-9748-4877C4FB66B3}" presName="node" presStyleLbl="alignAccFollowNode1" presStyleIdx="0" presStyleCnt="6">
        <dgm:presLayoutVars>
          <dgm:bulletEnabled val="1"/>
        </dgm:presLayoutVars>
      </dgm:prSet>
      <dgm:spPr/>
    </dgm:pt>
    <dgm:pt modelId="{4278BE26-CB4F-4E86-AA99-7848FF6732DD}" type="pres">
      <dgm:prSet presAssocID="{52241122-4B0B-489F-A88B-9F6403FE144F}" presName="sibTrans" presStyleCnt="0"/>
      <dgm:spPr/>
    </dgm:pt>
    <dgm:pt modelId="{6C4D0352-954B-497B-BC88-C966E0FAA04E}" type="pres">
      <dgm:prSet presAssocID="{A628711A-52A6-4034-ACFF-496EA553F482}" presName="node" presStyleLbl="alignAccFollowNode1" presStyleIdx="1" presStyleCnt="6">
        <dgm:presLayoutVars>
          <dgm:bulletEnabled val="1"/>
        </dgm:presLayoutVars>
      </dgm:prSet>
      <dgm:spPr/>
    </dgm:pt>
    <dgm:pt modelId="{AE7A2FA5-C9F4-44AC-A1E0-63E8CEB96F69}" type="pres">
      <dgm:prSet presAssocID="{E816E441-B6B9-4C3A-ABD8-8714DA7BDC43}" presName="vSp" presStyleCnt="0"/>
      <dgm:spPr/>
    </dgm:pt>
    <dgm:pt modelId="{7797646D-5AB0-4BAB-91C1-CD3B393F694F}" type="pres">
      <dgm:prSet presAssocID="{A6D41822-A655-4D3D-BA53-E083EB5BDF0B}" presName="horFlow" presStyleCnt="0"/>
      <dgm:spPr/>
    </dgm:pt>
    <dgm:pt modelId="{8E9A13B5-6B2A-411E-B87F-CC0311E1626A}" type="pres">
      <dgm:prSet presAssocID="{A6D41822-A655-4D3D-BA53-E083EB5BDF0B}" presName="bigChev" presStyleLbl="node1" presStyleIdx="1" presStyleCnt="3"/>
      <dgm:spPr/>
    </dgm:pt>
    <dgm:pt modelId="{42A9A3D8-144A-47DD-8901-E20D493CA173}" type="pres">
      <dgm:prSet presAssocID="{256BCF95-10DC-4C2C-B8DB-CA50EDF3D110}" presName="parTrans" presStyleCnt="0"/>
      <dgm:spPr/>
    </dgm:pt>
    <dgm:pt modelId="{AED1AF97-93C3-4D51-B41C-034DE2C7F56D}" type="pres">
      <dgm:prSet presAssocID="{A69B5988-C6E1-4B15-A51E-C74924F66DAF}" presName="node" presStyleLbl="alignAccFollowNode1" presStyleIdx="2" presStyleCnt="6">
        <dgm:presLayoutVars>
          <dgm:bulletEnabled val="1"/>
        </dgm:presLayoutVars>
      </dgm:prSet>
      <dgm:spPr/>
    </dgm:pt>
    <dgm:pt modelId="{6110F5B2-8D84-450B-B14F-58B0EE4973F6}" type="pres">
      <dgm:prSet presAssocID="{E98E93B7-316A-4258-B9DE-2BE83867346F}" presName="sibTrans" presStyleCnt="0"/>
      <dgm:spPr/>
    </dgm:pt>
    <dgm:pt modelId="{13AE0FA1-AED3-4155-8DAF-A21665320022}" type="pres">
      <dgm:prSet presAssocID="{E1CD55B7-8557-467E-8FA4-F41E08C05A72}" presName="node" presStyleLbl="alignAccFollowNode1" presStyleIdx="3" presStyleCnt="6">
        <dgm:presLayoutVars>
          <dgm:bulletEnabled val="1"/>
        </dgm:presLayoutVars>
      </dgm:prSet>
      <dgm:spPr/>
    </dgm:pt>
    <dgm:pt modelId="{A0BD5251-7162-42CD-811C-0F5AC9F304EE}" type="pres">
      <dgm:prSet presAssocID="{A6D41822-A655-4D3D-BA53-E083EB5BDF0B}" presName="vSp" presStyleCnt="0"/>
      <dgm:spPr/>
    </dgm:pt>
    <dgm:pt modelId="{D1FC25AB-8CD7-447B-97D2-F0CEC1BE4760}" type="pres">
      <dgm:prSet presAssocID="{098DCE67-28E1-45DF-83C2-A2117EFC4825}" presName="horFlow" presStyleCnt="0"/>
      <dgm:spPr/>
    </dgm:pt>
    <dgm:pt modelId="{185A5DB4-2F46-411F-B38B-72EFBF47EB01}" type="pres">
      <dgm:prSet presAssocID="{098DCE67-28E1-45DF-83C2-A2117EFC4825}" presName="bigChev" presStyleLbl="node1" presStyleIdx="2" presStyleCnt="3"/>
      <dgm:spPr/>
    </dgm:pt>
    <dgm:pt modelId="{AFE8D23C-FF9E-4F4E-A2FE-ABD49FBF8D99}" type="pres">
      <dgm:prSet presAssocID="{EE96B850-9B20-4BC6-B5D1-31889CFA7B32}" presName="parTrans" presStyleCnt="0"/>
      <dgm:spPr/>
    </dgm:pt>
    <dgm:pt modelId="{8CCCC9CD-5A59-4A76-8F7D-26B261E10696}" type="pres">
      <dgm:prSet presAssocID="{8DAE3250-63B2-40D9-92DB-0327569958B2}" presName="node" presStyleLbl="alignAccFollowNode1" presStyleIdx="4" presStyleCnt="6">
        <dgm:presLayoutVars>
          <dgm:bulletEnabled val="1"/>
        </dgm:presLayoutVars>
      </dgm:prSet>
      <dgm:spPr/>
    </dgm:pt>
    <dgm:pt modelId="{D9987A34-6465-42B5-AA11-98D69FD16012}" type="pres">
      <dgm:prSet presAssocID="{D0AC9EEF-1D86-4EB8-90A5-6CC11A1E6946}" presName="sibTrans" presStyleCnt="0"/>
      <dgm:spPr/>
    </dgm:pt>
    <dgm:pt modelId="{EE3DA2B5-FE7F-404B-AF83-9EBB16432685}" type="pres">
      <dgm:prSet presAssocID="{0AFBF6E1-DCEE-432F-882A-F8A27DD9F6EF}" presName="node" presStyleLbl="alignAccFollowNode1" presStyleIdx="5" presStyleCnt="6">
        <dgm:presLayoutVars>
          <dgm:bulletEnabled val="1"/>
        </dgm:presLayoutVars>
      </dgm:prSet>
      <dgm:spPr/>
    </dgm:pt>
  </dgm:ptLst>
  <dgm:cxnLst>
    <dgm:cxn modelId="{70DFB601-66BE-49A6-894F-22FBC159AC21}" srcId="{E816E441-B6B9-4C3A-ABD8-8714DA7BDC43}" destId="{A628711A-52A6-4034-ACFF-496EA553F482}" srcOrd="1" destOrd="0" parTransId="{F6528371-6E62-4D49-AC5F-0A8FB5F72A92}" sibTransId="{250DA646-7D4E-4633-871E-63411048C9C7}"/>
    <dgm:cxn modelId="{9EE09108-65DE-4048-B8FE-A46280612A90}" srcId="{098DCE67-28E1-45DF-83C2-A2117EFC4825}" destId="{0AFBF6E1-DCEE-432F-882A-F8A27DD9F6EF}" srcOrd="1" destOrd="0" parTransId="{83A3EF48-1687-4A6A-8614-6DDD4411D3BD}" sibTransId="{ECC6CD4E-235D-457C-8446-D77AEEAAAF52}"/>
    <dgm:cxn modelId="{32B4032E-0B77-4D98-BCB0-0333702C11EC}" type="presOf" srcId="{A69B5988-C6E1-4B15-A51E-C74924F66DAF}" destId="{AED1AF97-93C3-4D51-B41C-034DE2C7F56D}" srcOrd="0" destOrd="0" presId="urn:microsoft.com/office/officeart/2005/8/layout/lProcess3"/>
    <dgm:cxn modelId="{9D1C7532-70BC-4338-8E6D-6FFDA22D3F20}" srcId="{E816E441-B6B9-4C3A-ABD8-8714DA7BDC43}" destId="{4A237D45-C4DF-4B1B-9748-4877C4FB66B3}" srcOrd="0" destOrd="0" parTransId="{A65EADE0-221E-4908-A181-CCC3BCA9F739}" sibTransId="{52241122-4B0B-489F-A88B-9F6403FE144F}"/>
    <dgm:cxn modelId="{4537B33A-B0D8-40F8-B66D-7C9AE809F66B}" type="presOf" srcId="{098DCE67-28E1-45DF-83C2-A2117EFC4825}" destId="{185A5DB4-2F46-411F-B38B-72EFBF47EB01}" srcOrd="0" destOrd="0" presId="urn:microsoft.com/office/officeart/2005/8/layout/lProcess3"/>
    <dgm:cxn modelId="{3FEC613D-2CF2-4356-9785-E4E41B97F0CB}" srcId="{A6D41822-A655-4D3D-BA53-E083EB5BDF0B}" destId="{E1CD55B7-8557-467E-8FA4-F41E08C05A72}" srcOrd="1" destOrd="0" parTransId="{4A8C04C7-2ADA-4A35-855F-08710C2D9AC5}" sibTransId="{04B82271-892B-411E-B3D8-9B2FECD3DB3A}"/>
    <dgm:cxn modelId="{A5E5FC42-E846-4E33-8B12-E9F360C2AC77}" type="presOf" srcId="{1EE4724B-E91C-472B-9689-1ADC6F8BFB78}" destId="{E4DE0C7F-040E-4EC8-9BAB-02BBF0E91A5E}" srcOrd="0" destOrd="0" presId="urn:microsoft.com/office/officeart/2005/8/layout/lProcess3"/>
    <dgm:cxn modelId="{7BC13D47-1334-4853-9F6C-1F4950113F65}" type="presOf" srcId="{E1CD55B7-8557-467E-8FA4-F41E08C05A72}" destId="{13AE0FA1-AED3-4155-8DAF-A21665320022}" srcOrd="0" destOrd="0" presId="urn:microsoft.com/office/officeart/2005/8/layout/lProcess3"/>
    <dgm:cxn modelId="{B6C87F48-59AE-4E14-B781-EE4D4A877A75}" type="presOf" srcId="{8DAE3250-63B2-40D9-92DB-0327569958B2}" destId="{8CCCC9CD-5A59-4A76-8F7D-26B261E10696}" srcOrd="0" destOrd="0" presId="urn:microsoft.com/office/officeart/2005/8/layout/lProcess3"/>
    <dgm:cxn modelId="{885CBB4D-6ED0-4205-8849-FFA874CBF2BF}" srcId="{1EE4724B-E91C-472B-9689-1ADC6F8BFB78}" destId="{098DCE67-28E1-45DF-83C2-A2117EFC4825}" srcOrd="2" destOrd="0" parTransId="{EFFA5910-38EB-4092-B791-3585D592466C}" sibTransId="{D9FD6293-8DE5-41AB-AA64-BFB5E41A707B}"/>
    <dgm:cxn modelId="{28C37D58-1743-43B6-8F29-3BEA49CBD25C}" srcId="{1EE4724B-E91C-472B-9689-1ADC6F8BFB78}" destId="{A6D41822-A655-4D3D-BA53-E083EB5BDF0B}" srcOrd="1" destOrd="0" parTransId="{44220FAC-06E4-4838-B3E3-F6250B3A13D2}" sibTransId="{D9FC975D-0F5E-4C7D-926D-B24F90C6FEA5}"/>
    <dgm:cxn modelId="{BDF2C37C-F33B-4D55-8D2C-637AFEA8D5E6}" type="presOf" srcId="{0AFBF6E1-DCEE-432F-882A-F8A27DD9F6EF}" destId="{EE3DA2B5-FE7F-404B-AF83-9EBB16432685}" srcOrd="0" destOrd="0" presId="urn:microsoft.com/office/officeart/2005/8/layout/lProcess3"/>
    <dgm:cxn modelId="{7CCE0B7E-EE14-44BB-8F42-F055C7C0C75B}" type="presOf" srcId="{4A237D45-C4DF-4B1B-9748-4877C4FB66B3}" destId="{B4A98C5E-61DF-4CC2-8462-CDE80E4AED5A}" srcOrd="0" destOrd="0" presId="urn:microsoft.com/office/officeart/2005/8/layout/lProcess3"/>
    <dgm:cxn modelId="{57B6A98A-1695-447C-A3F5-FC6080D0243A}" type="presOf" srcId="{A628711A-52A6-4034-ACFF-496EA553F482}" destId="{6C4D0352-954B-497B-BC88-C966E0FAA04E}" srcOrd="0" destOrd="0" presId="urn:microsoft.com/office/officeart/2005/8/layout/lProcess3"/>
    <dgm:cxn modelId="{3F441490-02E6-4E22-A22A-1862D3F57216}" srcId="{1EE4724B-E91C-472B-9689-1ADC6F8BFB78}" destId="{E816E441-B6B9-4C3A-ABD8-8714DA7BDC43}" srcOrd="0" destOrd="0" parTransId="{E389F1D6-303F-4A0F-947F-2D6D717ACC59}" sibTransId="{D86EBAD8-3CBD-443C-9A02-5CFB7FABB94E}"/>
    <dgm:cxn modelId="{E8204D95-055F-48E8-971D-4693A3DCDD84}" type="presOf" srcId="{A6D41822-A655-4D3D-BA53-E083EB5BDF0B}" destId="{8E9A13B5-6B2A-411E-B87F-CC0311E1626A}" srcOrd="0" destOrd="0" presId="urn:microsoft.com/office/officeart/2005/8/layout/lProcess3"/>
    <dgm:cxn modelId="{F335C2EE-A113-4667-9C22-F2CC2E0043E1}" srcId="{098DCE67-28E1-45DF-83C2-A2117EFC4825}" destId="{8DAE3250-63B2-40D9-92DB-0327569958B2}" srcOrd="0" destOrd="0" parTransId="{EE96B850-9B20-4BC6-B5D1-31889CFA7B32}" sibTransId="{D0AC9EEF-1D86-4EB8-90A5-6CC11A1E6946}"/>
    <dgm:cxn modelId="{C759E3F0-75D2-48C8-A460-1DA38C1C041C}" type="presOf" srcId="{E816E441-B6B9-4C3A-ABD8-8714DA7BDC43}" destId="{DE43485F-B30B-4064-B964-190F10104CC9}" srcOrd="0" destOrd="0" presId="urn:microsoft.com/office/officeart/2005/8/layout/lProcess3"/>
    <dgm:cxn modelId="{319FC5F9-BDF2-4A2D-852A-FCEEE21F34B9}" srcId="{A6D41822-A655-4D3D-BA53-E083EB5BDF0B}" destId="{A69B5988-C6E1-4B15-A51E-C74924F66DAF}" srcOrd="0" destOrd="0" parTransId="{256BCF95-10DC-4C2C-B8DB-CA50EDF3D110}" sibTransId="{E98E93B7-316A-4258-B9DE-2BE83867346F}"/>
    <dgm:cxn modelId="{8A4DB7D9-446D-4C66-9249-02D41DDC5410}" type="presParOf" srcId="{E4DE0C7F-040E-4EC8-9BAB-02BBF0E91A5E}" destId="{E006370C-62D4-4ACE-8FB7-0A4A6E531A37}" srcOrd="0" destOrd="0" presId="urn:microsoft.com/office/officeart/2005/8/layout/lProcess3"/>
    <dgm:cxn modelId="{D8CCDBDE-A0C9-4ABD-8366-F9F9DBB8C633}" type="presParOf" srcId="{E006370C-62D4-4ACE-8FB7-0A4A6E531A37}" destId="{DE43485F-B30B-4064-B964-190F10104CC9}" srcOrd="0" destOrd="0" presId="urn:microsoft.com/office/officeart/2005/8/layout/lProcess3"/>
    <dgm:cxn modelId="{569CCA0E-07A0-4741-8229-556E5527A2D4}" type="presParOf" srcId="{E006370C-62D4-4ACE-8FB7-0A4A6E531A37}" destId="{86B5C830-71B0-4BA1-AD7A-FE89B6EFC0D2}" srcOrd="1" destOrd="0" presId="urn:microsoft.com/office/officeart/2005/8/layout/lProcess3"/>
    <dgm:cxn modelId="{D45F6F82-7D19-4FDF-B820-548405BFEC99}" type="presParOf" srcId="{E006370C-62D4-4ACE-8FB7-0A4A6E531A37}" destId="{B4A98C5E-61DF-4CC2-8462-CDE80E4AED5A}" srcOrd="2" destOrd="0" presId="urn:microsoft.com/office/officeart/2005/8/layout/lProcess3"/>
    <dgm:cxn modelId="{12AF1897-29C2-457D-A9C2-7AB251BBCF2F}" type="presParOf" srcId="{E006370C-62D4-4ACE-8FB7-0A4A6E531A37}" destId="{4278BE26-CB4F-4E86-AA99-7848FF6732DD}" srcOrd="3" destOrd="0" presId="urn:microsoft.com/office/officeart/2005/8/layout/lProcess3"/>
    <dgm:cxn modelId="{311BB4D9-FE46-4D61-BDB1-11E5E0BDDC96}" type="presParOf" srcId="{E006370C-62D4-4ACE-8FB7-0A4A6E531A37}" destId="{6C4D0352-954B-497B-BC88-C966E0FAA04E}" srcOrd="4" destOrd="0" presId="urn:microsoft.com/office/officeart/2005/8/layout/lProcess3"/>
    <dgm:cxn modelId="{850E9423-4D28-4766-9B72-B09E7AA1AF6F}" type="presParOf" srcId="{E4DE0C7F-040E-4EC8-9BAB-02BBF0E91A5E}" destId="{AE7A2FA5-C9F4-44AC-A1E0-63E8CEB96F69}" srcOrd="1" destOrd="0" presId="urn:microsoft.com/office/officeart/2005/8/layout/lProcess3"/>
    <dgm:cxn modelId="{63DFDF95-5C78-4D33-9158-A6AE3DE4218D}" type="presParOf" srcId="{E4DE0C7F-040E-4EC8-9BAB-02BBF0E91A5E}" destId="{7797646D-5AB0-4BAB-91C1-CD3B393F694F}" srcOrd="2" destOrd="0" presId="urn:microsoft.com/office/officeart/2005/8/layout/lProcess3"/>
    <dgm:cxn modelId="{48E5D7DB-0152-4A4F-81B9-0AA8DD2D4A33}" type="presParOf" srcId="{7797646D-5AB0-4BAB-91C1-CD3B393F694F}" destId="{8E9A13B5-6B2A-411E-B87F-CC0311E1626A}" srcOrd="0" destOrd="0" presId="urn:microsoft.com/office/officeart/2005/8/layout/lProcess3"/>
    <dgm:cxn modelId="{568A001A-E962-4477-A4CD-8F14F36AAE2F}" type="presParOf" srcId="{7797646D-5AB0-4BAB-91C1-CD3B393F694F}" destId="{42A9A3D8-144A-47DD-8901-E20D493CA173}" srcOrd="1" destOrd="0" presId="urn:microsoft.com/office/officeart/2005/8/layout/lProcess3"/>
    <dgm:cxn modelId="{3C4FA54D-2B5A-4867-AE60-106C515B0BCF}" type="presParOf" srcId="{7797646D-5AB0-4BAB-91C1-CD3B393F694F}" destId="{AED1AF97-93C3-4D51-B41C-034DE2C7F56D}" srcOrd="2" destOrd="0" presId="urn:microsoft.com/office/officeart/2005/8/layout/lProcess3"/>
    <dgm:cxn modelId="{276B3639-D275-4BCE-B40E-88C0B7BDD7BB}" type="presParOf" srcId="{7797646D-5AB0-4BAB-91C1-CD3B393F694F}" destId="{6110F5B2-8D84-450B-B14F-58B0EE4973F6}" srcOrd="3" destOrd="0" presId="urn:microsoft.com/office/officeart/2005/8/layout/lProcess3"/>
    <dgm:cxn modelId="{83FAE62D-30CB-4108-A856-C24C8CB76C89}" type="presParOf" srcId="{7797646D-5AB0-4BAB-91C1-CD3B393F694F}" destId="{13AE0FA1-AED3-4155-8DAF-A21665320022}" srcOrd="4" destOrd="0" presId="urn:microsoft.com/office/officeart/2005/8/layout/lProcess3"/>
    <dgm:cxn modelId="{3C171861-A531-4ED8-B69E-115E099EB5BE}" type="presParOf" srcId="{E4DE0C7F-040E-4EC8-9BAB-02BBF0E91A5E}" destId="{A0BD5251-7162-42CD-811C-0F5AC9F304EE}" srcOrd="3" destOrd="0" presId="urn:microsoft.com/office/officeart/2005/8/layout/lProcess3"/>
    <dgm:cxn modelId="{0F2F2050-9D03-4900-8FC0-77EE4B2EE91F}" type="presParOf" srcId="{E4DE0C7F-040E-4EC8-9BAB-02BBF0E91A5E}" destId="{D1FC25AB-8CD7-447B-97D2-F0CEC1BE4760}" srcOrd="4" destOrd="0" presId="urn:microsoft.com/office/officeart/2005/8/layout/lProcess3"/>
    <dgm:cxn modelId="{FFF03D5A-D2AD-48C1-8796-824C8EE42A80}" type="presParOf" srcId="{D1FC25AB-8CD7-447B-97D2-F0CEC1BE4760}" destId="{185A5DB4-2F46-411F-B38B-72EFBF47EB01}" srcOrd="0" destOrd="0" presId="urn:microsoft.com/office/officeart/2005/8/layout/lProcess3"/>
    <dgm:cxn modelId="{EFFDE9EA-16F2-4D7C-8477-447230261DBC}" type="presParOf" srcId="{D1FC25AB-8CD7-447B-97D2-F0CEC1BE4760}" destId="{AFE8D23C-FF9E-4F4E-A2FE-ABD49FBF8D99}" srcOrd="1" destOrd="0" presId="urn:microsoft.com/office/officeart/2005/8/layout/lProcess3"/>
    <dgm:cxn modelId="{7BDDA04C-A3CA-46E6-ABB4-61D0EFC5E488}" type="presParOf" srcId="{D1FC25AB-8CD7-447B-97D2-F0CEC1BE4760}" destId="{8CCCC9CD-5A59-4A76-8F7D-26B261E10696}" srcOrd="2" destOrd="0" presId="urn:microsoft.com/office/officeart/2005/8/layout/lProcess3"/>
    <dgm:cxn modelId="{580488E9-34BD-48B4-91F1-EE50199EC52A}" type="presParOf" srcId="{D1FC25AB-8CD7-447B-97D2-F0CEC1BE4760}" destId="{D9987A34-6465-42B5-AA11-98D69FD16012}" srcOrd="3" destOrd="0" presId="urn:microsoft.com/office/officeart/2005/8/layout/lProcess3"/>
    <dgm:cxn modelId="{112CF03D-2CE4-453F-8330-5FD7195D7306}" type="presParOf" srcId="{D1FC25AB-8CD7-447B-97D2-F0CEC1BE4760}" destId="{EE3DA2B5-FE7F-404B-AF83-9EBB1643268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3485F-B30B-4064-B964-190F10104CC9}">
      <dsp:nvSpPr>
        <dsp:cNvPr id="0" name=""/>
        <dsp:cNvSpPr/>
      </dsp:nvSpPr>
      <dsp:spPr>
        <a:xfrm>
          <a:off x="2205" y="27616"/>
          <a:ext cx="3407568" cy="13630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kern="1200" dirty="0">
              <a:latin typeface="+mj-lt"/>
            </a:rPr>
            <a:t>Informele </a:t>
          </a:r>
        </a:p>
        <a:p>
          <a:pPr marL="0" lvl="0" indent="0" algn="ctr" defTabSz="1066800">
            <a:lnSpc>
              <a:spcPct val="90000"/>
            </a:lnSpc>
            <a:spcBef>
              <a:spcPct val="0"/>
            </a:spcBef>
            <a:spcAft>
              <a:spcPct val="35000"/>
            </a:spcAft>
            <a:buNone/>
          </a:pPr>
          <a:r>
            <a:rPr lang="nl-NL" sz="2400" kern="1200" dirty="0">
              <a:latin typeface="+mj-lt"/>
            </a:rPr>
            <a:t>fase</a:t>
          </a:r>
        </a:p>
      </dsp:txBody>
      <dsp:txXfrm>
        <a:off x="683719" y="27616"/>
        <a:ext cx="2044541" cy="1363027"/>
      </dsp:txXfrm>
    </dsp:sp>
    <dsp:sp modelId="{B4A98C5E-61DF-4CC2-8462-CDE80E4AED5A}">
      <dsp:nvSpPr>
        <dsp:cNvPr id="0" name=""/>
        <dsp:cNvSpPr/>
      </dsp:nvSpPr>
      <dsp:spPr>
        <a:xfrm>
          <a:off x="2966790" y="143473"/>
          <a:ext cx="2828282" cy="11313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mj-lt"/>
            </a:rPr>
            <a:t>Gesprek vertrouwenspersoon. verkennen opties en keuze door klager</a:t>
          </a:r>
        </a:p>
      </dsp:txBody>
      <dsp:txXfrm>
        <a:off x="3532446" y="143473"/>
        <a:ext cx="1696970" cy="1131312"/>
      </dsp:txXfrm>
    </dsp:sp>
    <dsp:sp modelId="{6C4D0352-954B-497B-BC88-C966E0FAA04E}">
      <dsp:nvSpPr>
        <dsp:cNvPr id="0" name=""/>
        <dsp:cNvSpPr/>
      </dsp:nvSpPr>
      <dsp:spPr>
        <a:xfrm>
          <a:off x="5399112" y="143473"/>
          <a:ext cx="2828282" cy="11313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mj-lt"/>
            </a:rPr>
            <a:t>Opties</a:t>
          </a:r>
        </a:p>
        <a:p>
          <a:pPr marL="0" lvl="0" indent="0" algn="ctr" defTabSz="533400">
            <a:lnSpc>
              <a:spcPct val="90000"/>
            </a:lnSpc>
            <a:spcBef>
              <a:spcPct val="0"/>
            </a:spcBef>
            <a:spcAft>
              <a:spcPct val="35000"/>
            </a:spcAft>
            <a:buNone/>
          </a:pPr>
          <a:r>
            <a:rPr lang="nl-NL" sz="1200" kern="1200" dirty="0">
              <a:latin typeface="+mj-lt"/>
            </a:rPr>
            <a:t>Welke zijn er? </a:t>
          </a:r>
        </a:p>
      </dsp:txBody>
      <dsp:txXfrm>
        <a:off x="5964768" y="143473"/>
        <a:ext cx="1696970" cy="1131312"/>
      </dsp:txXfrm>
    </dsp:sp>
    <dsp:sp modelId="{8E9A13B5-6B2A-411E-B87F-CC0311E1626A}">
      <dsp:nvSpPr>
        <dsp:cNvPr id="0" name=""/>
        <dsp:cNvSpPr/>
      </dsp:nvSpPr>
      <dsp:spPr>
        <a:xfrm>
          <a:off x="2205" y="1581467"/>
          <a:ext cx="3407568" cy="13630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endParaRPr lang="nl-NL" sz="2400" kern="1200" dirty="0">
            <a:latin typeface="+mj-lt"/>
          </a:endParaRPr>
        </a:p>
        <a:p>
          <a:pPr marL="0" lvl="0" indent="0" algn="ctr" defTabSz="1066800">
            <a:lnSpc>
              <a:spcPct val="90000"/>
            </a:lnSpc>
            <a:spcBef>
              <a:spcPct val="0"/>
            </a:spcBef>
            <a:spcAft>
              <a:spcPct val="35000"/>
            </a:spcAft>
            <a:buNone/>
          </a:pPr>
          <a:r>
            <a:rPr lang="nl-NL" sz="2400" kern="1200" dirty="0">
              <a:latin typeface="+mj-lt"/>
            </a:rPr>
            <a:t>Formele fase</a:t>
          </a:r>
        </a:p>
        <a:p>
          <a:pPr marL="0" lvl="0" indent="0" algn="ctr" defTabSz="1066800">
            <a:lnSpc>
              <a:spcPct val="90000"/>
            </a:lnSpc>
            <a:spcBef>
              <a:spcPct val="0"/>
            </a:spcBef>
            <a:spcAft>
              <a:spcPct val="35000"/>
            </a:spcAft>
            <a:buNone/>
          </a:pPr>
          <a:endParaRPr lang="nl-NL" sz="2400" kern="1200" dirty="0"/>
        </a:p>
      </dsp:txBody>
      <dsp:txXfrm>
        <a:off x="683719" y="1581467"/>
        <a:ext cx="2044541" cy="1363027"/>
      </dsp:txXfrm>
    </dsp:sp>
    <dsp:sp modelId="{AED1AF97-93C3-4D51-B41C-034DE2C7F56D}">
      <dsp:nvSpPr>
        <dsp:cNvPr id="0" name=""/>
        <dsp:cNvSpPr/>
      </dsp:nvSpPr>
      <dsp:spPr>
        <a:xfrm>
          <a:off x="2966790" y="1697325"/>
          <a:ext cx="2828282" cy="11313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mj-lt"/>
            </a:rPr>
            <a:t>Indienen klacht</a:t>
          </a:r>
        </a:p>
      </dsp:txBody>
      <dsp:txXfrm>
        <a:off x="3532446" y="1697325"/>
        <a:ext cx="1696970" cy="1131312"/>
      </dsp:txXfrm>
    </dsp:sp>
    <dsp:sp modelId="{13AE0FA1-AED3-4155-8DAF-A21665320022}">
      <dsp:nvSpPr>
        <dsp:cNvPr id="0" name=""/>
        <dsp:cNvSpPr/>
      </dsp:nvSpPr>
      <dsp:spPr>
        <a:xfrm>
          <a:off x="5399112" y="1697325"/>
          <a:ext cx="2828282" cy="11313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mj-lt"/>
            </a:rPr>
            <a:t>Klachten commissie</a:t>
          </a:r>
        </a:p>
        <a:p>
          <a:pPr marL="0" lvl="0" indent="0" algn="ctr" defTabSz="533400">
            <a:lnSpc>
              <a:spcPct val="90000"/>
            </a:lnSpc>
            <a:spcBef>
              <a:spcPct val="0"/>
            </a:spcBef>
            <a:spcAft>
              <a:spcPct val="35000"/>
            </a:spcAft>
            <a:buNone/>
          </a:pPr>
          <a:r>
            <a:rPr lang="nl-NL" sz="1200" kern="1200" dirty="0">
              <a:latin typeface="+mj-lt"/>
            </a:rPr>
            <a:t>Onderzoek &amp; advies</a:t>
          </a:r>
        </a:p>
        <a:p>
          <a:pPr marL="0" lvl="0" indent="0" algn="ctr" defTabSz="533400">
            <a:lnSpc>
              <a:spcPct val="90000"/>
            </a:lnSpc>
            <a:spcBef>
              <a:spcPct val="0"/>
            </a:spcBef>
            <a:spcAft>
              <a:spcPct val="35000"/>
            </a:spcAft>
            <a:buNone/>
          </a:pPr>
          <a:r>
            <a:rPr lang="nl-NL" sz="1200" kern="1200" dirty="0">
              <a:latin typeface="+mj-lt"/>
            </a:rPr>
            <a:t>Beslissing directie</a:t>
          </a:r>
        </a:p>
      </dsp:txBody>
      <dsp:txXfrm>
        <a:off x="5964768" y="1697325"/>
        <a:ext cx="1696970" cy="1131312"/>
      </dsp:txXfrm>
    </dsp:sp>
    <dsp:sp modelId="{185A5DB4-2F46-411F-B38B-72EFBF47EB01}">
      <dsp:nvSpPr>
        <dsp:cNvPr id="0" name=""/>
        <dsp:cNvSpPr/>
      </dsp:nvSpPr>
      <dsp:spPr>
        <a:xfrm>
          <a:off x="2205" y="3135319"/>
          <a:ext cx="3407568" cy="13630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l-NL" sz="2400" kern="1200" dirty="0">
              <a:latin typeface="+mj-lt"/>
            </a:rPr>
            <a:t>Juridische fase</a:t>
          </a:r>
        </a:p>
      </dsp:txBody>
      <dsp:txXfrm>
        <a:off x="683719" y="3135319"/>
        <a:ext cx="2044541" cy="1363027"/>
      </dsp:txXfrm>
    </dsp:sp>
    <dsp:sp modelId="{8CCCC9CD-5A59-4A76-8F7D-26B261E10696}">
      <dsp:nvSpPr>
        <dsp:cNvPr id="0" name=""/>
        <dsp:cNvSpPr/>
      </dsp:nvSpPr>
      <dsp:spPr>
        <a:xfrm>
          <a:off x="2966790" y="3251176"/>
          <a:ext cx="2828282" cy="11313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mj-lt"/>
            </a:rPr>
            <a:t>Aangifte Strafrecht </a:t>
          </a:r>
        </a:p>
        <a:p>
          <a:pPr marL="0" lvl="0" indent="0" algn="ctr" defTabSz="533400">
            <a:lnSpc>
              <a:spcPct val="90000"/>
            </a:lnSpc>
            <a:spcBef>
              <a:spcPct val="0"/>
            </a:spcBef>
            <a:spcAft>
              <a:spcPct val="35000"/>
            </a:spcAft>
            <a:buNone/>
          </a:pPr>
          <a:r>
            <a:rPr lang="nl-NL" sz="1200" kern="1200" dirty="0">
              <a:latin typeface="+mj-lt"/>
            </a:rPr>
            <a:t>Privaatrecht </a:t>
          </a:r>
        </a:p>
      </dsp:txBody>
      <dsp:txXfrm>
        <a:off x="3532446" y="3251176"/>
        <a:ext cx="1696970" cy="1131312"/>
      </dsp:txXfrm>
    </dsp:sp>
    <dsp:sp modelId="{EE3DA2B5-FE7F-404B-AF83-9EBB16432685}">
      <dsp:nvSpPr>
        <dsp:cNvPr id="0" name=""/>
        <dsp:cNvSpPr/>
      </dsp:nvSpPr>
      <dsp:spPr>
        <a:xfrm>
          <a:off x="5399112" y="3251176"/>
          <a:ext cx="2828282" cy="113131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mj-lt"/>
            </a:rPr>
            <a:t>Onderzoek </a:t>
          </a:r>
        </a:p>
        <a:p>
          <a:pPr marL="0" lvl="0" indent="0" algn="ctr" defTabSz="533400">
            <a:lnSpc>
              <a:spcPct val="90000"/>
            </a:lnSpc>
            <a:spcBef>
              <a:spcPct val="0"/>
            </a:spcBef>
            <a:spcAft>
              <a:spcPct val="35000"/>
            </a:spcAft>
            <a:buNone/>
          </a:pPr>
          <a:r>
            <a:rPr lang="nl-NL" sz="1200" kern="1200" dirty="0">
              <a:latin typeface="+mj-lt"/>
            </a:rPr>
            <a:t>Zitting</a:t>
          </a:r>
        </a:p>
        <a:p>
          <a:pPr marL="0" lvl="0" indent="0" algn="ctr" defTabSz="533400">
            <a:lnSpc>
              <a:spcPct val="90000"/>
            </a:lnSpc>
            <a:spcBef>
              <a:spcPct val="0"/>
            </a:spcBef>
            <a:spcAft>
              <a:spcPct val="35000"/>
            </a:spcAft>
            <a:buNone/>
          </a:pPr>
          <a:r>
            <a:rPr lang="nl-NL" sz="1200" kern="1200" dirty="0">
              <a:latin typeface="+mj-lt"/>
            </a:rPr>
            <a:t>Uitspraak</a:t>
          </a:r>
        </a:p>
      </dsp:txBody>
      <dsp:txXfrm>
        <a:off x="5964768" y="3251176"/>
        <a:ext cx="1696970" cy="11313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48922CB-572B-4432-A045-B142873EF1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D5441FC-7CBE-420E-8DF7-8999FC53F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EF2BCE-D191-4CBA-97EC-C39A3FD60428}" type="datetimeFigureOut">
              <a:rPr lang="nl-NL" smtClean="0"/>
              <a:t>19-11-2024</a:t>
            </a:fld>
            <a:endParaRPr lang="nl-NL"/>
          </a:p>
        </p:txBody>
      </p:sp>
      <p:sp>
        <p:nvSpPr>
          <p:cNvPr id="4" name="Tijdelijke aanduiding voor voettekst 3">
            <a:extLst>
              <a:ext uri="{FF2B5EF4-FFF2-40B4-BE49-F238E27FC236}">
                <a16:creationId xmlns:a16="http://schemas.microsoft.com/office/drawing/2014/main" id="{AE386360-22E3-49C0-BAEB-F6050B27E6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93EF488-BF19-49AC-BDA6-3E5C02FC9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CA79C1-CB23-4BBE-85CD-81B03BD06B22}" type="slidenum">
              <a:rPr lang="nl-NL" smtClean="0"/>
              <a:t>‹nr.›</a:t>
            </a:fld>
            <a:endParaRPr lang="nl-NL"/>
          </a:p>
        </p:txBody>
      </p:sp>
    </p:spTree>
    <p:extLst>
      <p:ext uri="{BB962C8B-B14F-4D97-AF65-F5344CB8AC3E}">
        <p14:creationId xmlns:p14="http://schemas.microsoft.com/office/powerpoint/2010/main" val="135356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BF11A1D4-236C-4E01-8A39-1AF9F142615B}" type="slidenum">
              <a:rPr lang="en-US" altLang="nl-NL" sz="1200" smtClean="0">
                <a:solidFill>
                  <a:srgbClr val="000000"/>
                </a:solidFill>
                <a:latin typeface="Arial" charset="0"/>
              </a:rPr>
              <a:pPr/>
              <a:t>2</a:t>
            </a:fld>
            <a:endParaRPr lang="en-US" altLang="nl-NL" sz="1200">
              <a:solidFill>
                <a:srgbClr val="000000"/>
              </a:solidFill>
              <a:latin typeface="Arial" charset="0"/>
            </a:endParaRPr>
          </a:p>
        </p:txBody>
      </p:sp>
      <p:sp>
        <p:nvSpPr>
          <p:cNvPr id="8806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88069" name="Text Box 3"/>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r">
              <a:buClrTx/>
              <a:buFontTx/>
              <a:buNone/>
            </a:pPr>
            <a:fld id="{05CA9528-2BF5-4615-945A-483A23FA4CA8}" type="slidenum">
              <a:rPr lang="nl-NL" altLang="nl-NL" sz="1200">
                <a:solidFill>
                  <a:srgbClr val="000000"/>
                </a:solidFill>
                <a:latin typeface="Times New Roman" pitchFamily="16" charset="0"/>
              </a:rPr>
              <a:pPr algn="r">
                <a:buClrTx/>
                <a:buFontTx/>
                <a:buNone/>
              </a:pPr>
              <a:t>2</a:t>
            </a:fld>
            <a:endParaRPr lang="nl-NL" altLang="nl-NL" sz="1200">
              <a:solidFill>
                <a:srgbClr val="000000"/>
              </a:solidFill>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6856D197-9791-4297-9715-C488A36E1A1E}" type="slidenum">
              <a:rPr lang="en-US" altLang="nl-NL" sz="1200" smtClean="0">
                <a:solidFill>
                  <a:srgbClr val="000000"/>
                </a:solidFill>
                <a:latin typeface="Arial" charset="0"/>
              </a:rPr>
              <a:pPr/>
              <a:t>15</a:t>
            </a:fld>
            <a:endParaRPr lang="en-US" altLang="nl-NL" sz="1200">
              <a:solidFill>
                <a:srgbClr val="000000"/>
              </a:solidFill>
              <a:latin typeface="Arial" charset="0"/>
            </a:endParaRPr>
          </a:p>
        </p:txBody>
      </p:sp>
      <p:sp>
        <p:nvSpPr>
          <p:cNvPr id="12288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FAFDE61A-441E-495F-9FC1-63DAF0BF0D06}" type="slidenum">
              <a:rPr lang="en-US" altLang="nl-NL" sz="1200" smtClean="0">
                <a:solidFill>
                  <a:srgbClr val="000000"/>
                </a:solidFill>
                <a:latin typeface="Arial" charset="0"/>
              </a:rPr>
              <a:pPr/>
              <a:t>16</a:t>
            </a:fld>
            <a:endParaRPr lang="en-US" altLang="nl-NL" sz="1200">
              <a:solidFill>
                <a:srgbClr val="000000"/>
              </a:solidFill>
              <a:latin typeface="Arial" charset="0"/>
            </a:endParaRPr>
          </a:p>
        </p:txBody>
      </p:sp>
      <p:sp>
        <p:nvSpPr>
          <p:cNvPr id="12390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8"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25535E63-754D-49D0-B51A-0C0DA83C8200}" type="slidenum">
              <a:rPr lang="en-US" altLang="nl-NL" sz="1200" smtClean="0">
                <a:solidFill>
                  <a:srgbClr val="000000"/>
                </a:solidFill>
                <a:latin typeface="Arial" charset="0"/>
              </a:rPr>
              <a:pPr/>
              <a:t>19</a:t>
            </a:fld>
            <a:endParaRPr lang="en-US" altLang="nl-NL" sz="1200">
              <a:solidFill>
                <a:srgbClr val="000000"/>
              </a:solidFill>
              <a:latin typeface="Arial" charset="0"/>
            </a:endParaRPr>
          </a:p>
        </p:txBody>
      </p:sp>
      <p:sp>
        <p:nvSpPr>
          <p:cNvPr id="12697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p:cNvSpPr>
            <a:spLocks noGrp="1" noChangeArrowheads="1"/>
          </p:cNvSpPr>
          <p:nvPr>
            <p:ph type="body" idx="1"/>
          </p:nvPr>
        </p:nvSpPr>
        <p:spPr>
          <a:xfrm>
            <a:off x="914401" y="4343402"/>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9FF3B4F2-FAD6-426A-93BD-5FEE2FF4F7B9}" type="slidenum">
              <a:rPr lang="en-US" altLang="nl-NL" sz="1200" smtClean="0">
                <a:solidFill>
                  <a:srgbClr val="000000"/>
                </a:solidFill>
                <a:latin typeface="Arial" charset="0"/>
              </a:rPr>
              <a:pPr/>
              <a:t>20</a:t>
            </a:fld>
            <a:endParaRPr lang="en-US" altLang="nl-NL" sz="1200">
              <a:solidFill>
                <a:srgbClr val="000000"/>
              </a:solidFill>
              <a:latin typeface="Arial" charset="0"/>
            </a:endParaRPr>
          </a:p>
        </p:txBody>
      </p:sp>
      <p:sp>
        <p:nvSpPr>
          <p:cNvPr id="13721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20"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8B96DE37-ABD2-4791-A32C-5A9E44D29A4C}" type="slidenum">
              <a:rPr lang="en-US" altLang="nl-NL" sz="1200" smtClean="0">
                <a:solidFill>
                  <a:srgbClr val="000000"/>
                </a:solidFill>
                <a:latin typeface="Arial" charset="0"/>
              </a:rPr>
              <a:pPr/>
              <a:t>21</a:t>
            </a:fld>
            <a:endParaRPr lang="en-US" altLang="nl-NL" sz="1200">
              <a:solidFill>
                <a:srgbClr val="000000"/>
              </a:solidFill>
              <a:latin typeface="Arial" charset="0"/>
            </a:endParaRPr>
          </a:p>
        </p:txBody>
      </p:sp>
      <p:sp>
        <p:nvSpPr>
          <p:cNvPr id="143363"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4"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98077B69-9BD5-4C3C-9A16-C6AF3FF92C88}" type="slidenum">
              <a:rPr lang="en-US" altLang="nl-NL" sz="1200" smtClean="0">
                <a:solidFill>
                  <a:srgbClr val="000000"/>
                </a:solidFill>
                <a:latin typeface="Arial" charset="0"/>
              </a:rPr>
              <a:pPr/>
              <a:t>22</a:t>
            </a:fld>
            <a:endParaRPr lang="en-US" altLang="nl-NL" sz="1200">
              <a:solidFill>
                <a:srgbClr val="000000"/>
              </a:solidFill>
              <a:latin typeface="Arial" charset="0"/>
            </a:endParaRPr>
          </a:p>
        </p:txBody>
      </p:sp>
      <p:sp>
        <p:nvSpPr>
          <p:cNvPr id="14438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8"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21126FE4-71F1-4F36-A261-E6B466D8FB27}" type="slidenum">
              <a:rPr lang="en-US" altLang="nl-NL" sz="1200" smtClean="0">
                <a:solidFill>
                  <a:srgbClr val="000000"/>
                </a:solidFill>
                <a:latin typeface="Arial" charset="0"/>
              </a:rPr>
              <a:pPr/>
              <a:t>23</a:t>
            </a:fld>
            <a:endParaRPr lang="en-US" altLang="nl-NL" sz="1200">
              <a:solidFill>
                <a:srgbClr val="000000"/>
              </a:solidFill>
              <a:latin typeface="Arial" charset="0"/>
            </a:endParaRPr>
          </a:p>
        </p:txBody>
      </p:sp>
      <p:sp>
        <p:nvSpPr>
          <p:cNvPr id="14541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2"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FF4403B9-17C3-4DA1-98AA-BEBD204575B2}" type="slidenum">
              <a:rPr lang="en-US" altLang="nl-NL" sz="1200" smtClean="0">
                <a:solidFill>
                  <a:srgbClr val="000000"/>
                </a:solidFill>
                <a:latin typeface="Arial" charset="0"/>
              </a:rPr>
              <a:pPr/>
              <a:t>24</a:t>
            </a:fld>
            <a:endParaRPr lang="en-US" altLang="nl-NL" sz="1200">
              <a:solidFill>
                <a:srgbClr val="000000"/>
              </a:solidFill>
              <a:latin typeface="Arial" charset="0"/>
            </a:endParaRPr>
          </a:p>
        </p:txBody>
      </p:sp>
      <p:sp>
        <p:nvSpPr>
          <p:cNvPr id="14643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6"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a:xfrm>
            <a:off x="903288" y="739775"/>
            <a:ext cx="4922837" cy="3692525"/>
          </a:xfrm>
          <a:ln/>
        </p:spPr>
      </p:sp>
      <p:sp>
        <p:nvSpPr>
          <p:cNvPr id="60419" name="Tijdelijke aanduiding voor notities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nl-NL" altLang="nl-NL">
              <a:latin typeface="Times New Roman" pitchFamily="18" charset="0"/>
            </a:endParaRPr>
          </a:p>
        </p:txBody>
      </p:sp>
      <p:sp>
        <p:nvSpPr>
          <p:cNvPr id="60420" name="Tijdelijke aanduiding voor dianumm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ＭＳ Ｐゴシック" pitchFamily="34" charset="-128"/>
              </a:defRPr>
            </a:lvl9pPr>
          </a:lstStyle>
          <a:p>
            <a:fld id="{2F81CE79-FB3E-4C90-9518-E6F196E7AA37}" type="slidenum">
              <a:rPr lang="nl-NL" altLang="nl-NL" sz="1200" smtClean="0">
                <a:solidFill>
                  <a:srgbClr val="000000"/>
                </a:solidFill>
                <a:latin typeface="Arial" charset="0"/>
              </a:rPr>
              <a:pPr/>
              <a:t>26</a:t>
            </a:fld>
            <a:endParaRPr lang="nl-NL" altLang="nl-NL" sz="1200">
              <a:solidFill>
                <a:srgbClr val="000000"/>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200F930D-4137-4BD7-BB7F-240AEB74887D}" type="slidenum">
              <a:rPr lang="en-US" altLang="nl-NL" sz="1200" smtClean="0">
                <a:solidFill>
                  <a:srgbClr val="000000"/>
                </a:solidFill>
                <a:latin typeface="Arial" charset="0"/>
              </a:rPr>
              <a:pPr/>
              <a:t>27</a:t>
            </a:fld>
            <a:endParaRPr lang="en-US" altLang="nl-NL" sz="1200">
              <a:solidFill>
                <a:srgbClr val="000000"/>
              </a:solidFill>
              <a:latin typeface="Arial" charset="0"/>
            </a:endParaRPr>
          </a:p>
        </p:txBody>
      </p:sp>
      <p:sp>
        <p:nvSpPr>
          <p:cNvPr id="14745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60"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4822E284-9DEE-4E5B-A155-331DE8FB75F5}" type="slidenum">
              <a:rPr lang="en-US" altLang="nl-NL" sz="1200" smtClean="0">
                <a:solidFill>
                  <a:srgbClr val="000000"/>
                </a:solidFill>
                <a:latin typeface="Arial" charset="0"/>
              </a:rPr>
              <a:pPr/>
              <a:t>6</a:t>
            </a:fld>
            <a:endParaRPr lang="en-US" altLang="nl-NL" sz="1200">
              <a:solidFill>
                <a:srgbClr val="000000"/>
              </a:solidFill>
              <a:latin typeface="Arial" charset="0"/>
            </a:endParaRPr>
          </a:p>
        </p:txBody>
      </p:sp>
      <p:sp>
        <p:nvSpPr>
          <p:cNvPr id="8909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9BDA76D5-457C-4459-ACD9-31D78B4C7DC4}" type="slidenum">
              <a:rPr lang="en-US" altLang="nl-NL" sz="1200" smtClean="0">
                <a:solidFill>
                  <a:srgbClr val="000000"/>
                </a:solidFill>
                <a:latin typeface="Arial" charset="0"/>
              </a:rPr>
              <a:pPr/>
              <a:t>28</a:t>
            </a:fld>
            <a:endParaRPr lang="en-US" altLang="nl-NL" sz="1200">
              <a:solidFill>
                <a:srgbClr val="000000"/>
              </a:solidFill>
              <a:latin typeface="Arial" charset="0"/>
            </a:endParaRPr>
          </a:p>
        </p:txBody>
      </p:sp>
      <p:sp>
        <p:nvSpPr>
          <p:cNvPr id="15053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2"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150533" name="Text Box 3"/>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r">
              <a:buClrTx/>
              <a:buFontTx/>
              <a:buNone/>
            </a:pPr>
            <a:fld id="{9CE663FD-3CBB-4CA4-9F3A-CE01F4A8978E}" type="slidenum">
              <a:rPr lang="en-US" altLang="nl-NL" sz="1200">
                <a:solidFill>
                  <a:srgbClr val="000000"/>
                </a:solidFill>
                <a:latin typeface="Arial" charset="0"/>
              </a:rPr>
              <a:pPr algn="r">
                <a:buClrTx/>
                <a:buFontTx/>
                <a:buNone/>
              </a:pPr>
              <a:t>28</a:t>
            </a:fld>
            <a:endParaRPr lang="en-US" altLang="nl-NL" sz="1200">
              <a:solidFill>
                <a:srgbClr val="0000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3B7FFE47-96B5-4DA2-9AE0-16B19B9943B9}" type="slidenum">
              <a:rPr lang="en-US" altLang="nl-NL" sz="1200" smtClean="0">
                <a:solidFill>
                  <a:srgbClr val="000000"/>
                </a:solidFill>
                <a:latin typeface="Arial" charset="0"/>
              </a:rPr>
              <a:pPr/>
              <a:t>30</a:t>
            </a:fld>
            <a:endParaRPr lang="en-US" altLang="nl-NL" sz="1200">
              <a:solidFill>
                <a:srgbClr val="000000"/>
              </a:solidFill>
              <a:latin typeface="Arial" charset="0"/>
            </a:endParaRPr>
          </a:p>
        </p:txBody>
      </p:sp>
      <p:sp>
        <p:nvSpPr>
          <p:cNvPr id="15565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2"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BBE28831-E730-4042-A22E-4991E2B28C9F}" type="slidenum">
              <a:rPr lang="en-US" altLang="nl-NL" sz="1200" smtClean="0">
                <a:solidFill>
                  <a:srgbClr val="000000"/>
                </a:solidFill>
                <a:latin typeface="Arial" charset="0"/>
              </a:rPr>
              <a:pPr/>
              <a:t>7</a:t>
            </a:fld>
            <a:endParaRPr lang="en-US" altLang="nl-NL" sz="1200">
              <a:solidFill>
                <a:srgbClr val="000000"/>
              </a:solidFill>
              <a:latin typeface="Arial" charset="0"/>
            </a:endParaRPr>
          </a:p>
        </p:txBody>
      </p:sp>
      <p:sp>
        <p:nvSpPr>
          <p:cNvPr id="9011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DB5FEEE4-46C1-4DCC-8CA2-BAD0CBA2958A}" type="slidenum">
              <a:rPr lang="en-US" altLang="nl-NL" sz="1200" smtClean="0">
                <a:solidFill>
                  <a:srgbClr val="000000"/>
                </a:solidFill>
                <a:latin typeface="Arial" charset="0"/>
              </a:rPr>
              <a:pPr/>
              <a:t>8</a:t>
            </a:fld>
            <a:endParaRPr lang="en-US" altLang="nl-NL" sz="1200">
              <a:solidFill>
                <a:srgbClr val="000000"/>
              </a:solidFill>
              <a:latin typeface="Arial" charset="0"/>
            </a:endParaRPr>
          </a:p>
        </p:txBody>
      </p:sp>
      <p:sp>
        <p:nvSpPr>
          <p:cNvPr id="9113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9466EE5D-FC46-4EB8-A890-5C63FF1ED3C0}" type="slidenum">
              <a:rPr lang="en-US" altLang="nl-NL" sz="1200" smtClean="0">
                <a:solidFill>
                  <a:srgbClr val="000000"/>
                </a:solidFill>
                <a:latin typeface="Arial" charset="0"/>
              </a:rPr>
              <a:pPr/>
              <a:t>10</a:t>
            </a:fld>
            <a:endParaRPr lang="en-US" altLang="nl-NL" sz="1200">
              <a:solidFill>
                <a:srgbClr val="000000"/>
              </a:solidFill>
              <a:latin typeface="Arial" charset="0"/>
            </a:endParaRPr>
          </a:p>
        </p:txBody>
      </p:sp>
      <p:sp>
        <p:nvSpPr>
          <p:cNvPr id="9933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5BB16F90-CAB7-4C54-8F65-C74F1FD1E957}" type="slidenum">
              <a:rPr lang="en-US" altLang="nl-NL" sz="1200" smtClean="0">
                <a:solidFill>
                  <a:srgbClr val="000000"/>
                </a:solidFill>
                <a:latin typeface="Arial" charset="0"/>
              </a:rPr>
              <a:pPr/>
              <a:t>11</a:t>
            </a:fld>
            <a:endParaRPr lang="en-US" altLang="nl-NL" sz="1200">
              <a:solidFill>
                <a:srgbClr val="000000"/>
              </a:solidFill>
              <a:latin typeface="Arial" charset="0"/>
            </a:endParaRPr>
          </a:p>
        </p:txBody>
      </p:sp>
      <p:sp>
        <p:nvSpPr>
          <p:cNvPr id="101379"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9F7EC880-A27F-469A-84B2-CF4DEABBF9B7}" type="slidenum">
              <a:rPr lang="en-US" altLang="nl-NL" sz="1200" smtClean="0">
                <a:solidFill>
                  <a:srgbClr val="000000"/>
                </a:solidFill>
                <a:latin typeface="Arial" charset="0"/>
              </a:rPr>
              <a:pPr/>
              <a:t>12</a:t>
            </a:fld>
            <a:endParaRPr lang="en-US" altLang="nl-NL" sz="1200">
              <a:solidFill>
                <a:srgbClr val="000000"/>
              </a:solidFill>
              <a:latin typeface="Arial" charset="0"/>
            </a:endParaRPr>
          </a:p>
        </p:txBody>
      </p:sp>
      <p:sp>
        <p:nvSpPr>
          <p:cNvPr id="10445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F400D875-BF46-4198-994B-DEED2B10E166}" type="slidenum">
              <a:rPr lang="en-US" altLang="nl-NL" sz="1200" smtClean="0">
                <a:solidFill>
                  <a:srgbClr val="000000"/>
                </a:solidFill>
                <a:latin typeface="Arial" charset="0"/>
              </a:rPr>
              <a:pPr/>
              <a:t>13</a:t>
            </a:fld>
            <a:endParaRPr lang="en-US" altLang="nl-NL" sz="1200">
              <a:solidFill>
                <a:srgbClr val="000000"/>
              </a:solidFill>
              <a:latin typeface="Arial" charset="0"/>
            </a:endParaRPr>
          </a:p>
        </p:txBody>
      </p:sp>
      <p:sp>
        <p:nvSpPr>
          <p:cNvPr id="13414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fld id="{68CB0F17-03FB-422C-8F9A-EB79ACC076EC}" type="slidenum">
              <a:rPr lang="en-US" altLang="nl-NL" sz="1200" smtClean="0">
                <a:solidFill>
                  <a:srgbClr val="000000"/>
                </a:solidFill>
                <a:latin typeface="Arial" charset="0"/>
              </a:rPr>
              <a:pPr/>
              <a:t>14</a:t>
            </a:fld>
            <a:endParaRPr lang="en-US" altLang="nl-NL" sz="1200">
              <a:solidFill>
                <a:srgbClr val="000000"/>
              </a:solidFill>
              <a:latin typeface="Arial" charset="0"/>
            </a:endParaRPr>
          </a:p>
        </p:txBody>
      </p:sp>
      <p:sp>
        <p:nvSpPr>
          <p:cNvPr id="10342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6" name="Vrije vorm: vorm 65">
            <a:extLst>
              <a:ext uri="{FF2B5EF4-FFF2-40B4-BE49-F238E27FC236}">
                <a16:creationId xmlns:a16="http://schemas.microsoft.com/office/drawing/2014/main" id="{DD3FDB7C-23CC-4608-9C2E-088237434432}"/>
              </a:ext>
            </a:extLst>
          </p:cNvPr>
          <p:cNvSpPr/>
          <p:nvPr/>
        </p:nvSpPr>
        <p:spPr>
          <a:xfrm>
            <a:off x="2" y="2435117"/>
            <a:ext cx="2597559" cy="2832222"/>
          </a:xfrm>
          <a:custGeom>
            <a:avLst/>
            <a:gdLst>
              <a:gd name="connsiteX0" fmla="*/ 0 w 2597559"/>
              <a:gd name="connsiteY0" fmla="*/ 0 h 2832222"/>
              <a:gd name="connsiteX1" fmla="*/ 119283 w 2597559"/>
              <a:gd name="connsiteY1" fmla="*/ 219773 h 2832222"/>
              <a:gd name="connsiteX2" fmla="*/ 1816990 w 2597559"/>
              <a:gd name="connsiteY2" fmla="*/ 2143908 h 2832222"/>
              <a:gd name="connsiteX3" fmla="*/ 2597559 w 2597559"/>
              <a:gd name="connsiteY3" fmla="*/ 2832222 h 2832222"/>
              <a:gd name="connsiteX4" fmla="*/ 49399 w 2597559"/>
              <a:gd name="connsiteY4" fmla="*/ 1745152 h 2832222"/>
              <a:gd name="connsiteX5" fmla="*/ 0 w 2597559"/>
              <a:gd name="connsiteY5" fmla="*/ 1711054 h 283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7559" h="2832222">
                <a:moveTo>
                  <a:pt x="0" y="0"/>
                </a:moveTo>
                <a:lnTo>
                  <a:pt x="119283" y="219773"/>
                </a:lnTo>
                <a:cubicBezTo>
                  <a:pt x="548512" y="960096"/>
                  <a:pt x="1189154" y="1598908"/>
                  <a:pt x="1816990" y="2143908"/>
                </a:cubicBezTo>
                <a:cubicBezTo>
                  <a:pt x="2076649" y="2369346"/>
                  <a:pt x="2333002" y="2605835"/>
                  <a:pt x="2597559" y="2832222"/>
                </a:cubicBezTo>
                <a:cubicBezTo>
                  <a:pt x="1694315" y="2629259"/>
                  <a:pt x="816829" y="2243546"/>
                  <a:pt x="49399" y="1745152"/>
                </a:cubicBezTo>
                <a:lnTo>
                  <a:pt x="0" y="1711054"/>
                </a:lnTo>
                <a:close/>
              </a:path>
            </a:pathLst>
          </a:custGeom>
          <a:solidFill>
            <a:schemeClr val="accent3"/>
          </a:solidFill>
          <a:ln w="30604" cap="flat">
            <a:noFill/>
            <a:prstDash val="solid"/>
            <a:miter/>
          </a:ln>
        </p:spPr>
        <p:txBody>
          <a:bodyPr rtlCol="0" anchor="ctr"/>
          <a:lstStyle/>
          <a:p>
            <a:endParaRPr lang="nl-NL" sz="1400"/>
          </a:p>
        </p:txBody>
      </p:sp>
      <p:sp>
        <p:nvSpPr>
          <p:cNvPr id="62" name="Vrije vorm: vorm 61">
            <a:extLst>
              <a:ext uri="{FF2B5EF4-FFF2-40B4-BE49-F238E27FC236}">
                <a16:creationId xmlns:a16="http://schemas.microsoft.com/office/drawing/2014/main" id="{C5209109-D55C-467F-9768-35EF981445E6}"/>
              </a:ext>
            </a:extLst>
          </p:cNvPr>
          <p:cNvSpPr/>
          <p:nvPr/>
        </p:nvSpPr>
        <p:spPr>
          <a:xfrm>
            <a:off x="2584434" y="-143692"/>
            <a:ext cx="6557800" cy="6538050"/>
          </a:xfrm>
          <a:custGeom>
            <a:avLst/>
            <a:gdLst>
              <a:gd name="connsiteX0" fmla="*/ 5185974 w 6557800"/>
              <a:gd name="connsiteY0" fmla="*/ 0 h 6538050"/>
              <a:gd name="connsiteX1" fmla="*/ 6557800 w 6557800"/>
              <a:gd name="connsiteY1" fmla="*/ 0 h 6538050"/>
              <a:gd name="connsiteX2" fmla="*/ 6557800 w 6557800"/>
              <a:gd name="connsiteY2" fmla="*/ 3559473 h 6538050"/>
              <a:gd name="connsiteX3" fmla="*/ 6475742 w 6557800"/>
              <a:gd name="connsiteY3" fmla="*/ 3657967 h 6538050"/>
              <a:gd name="connsiteX4" fmla="*/ 6257075 w 6557800"/>
              <a:gd name="connsiteY4" fmla="*/ 3899449 h 6538050"/>
              <a:gd name="connsiteX5" fmla="*/ 3846005 w 6557800"/>
              <a:gd name="connsiteY5" fmla="*/ 5970019 h 6538050"/>
              <a:gd name="connsiteX6" fmla="*/ 1248709 w 6557800"/>
              <a:gd name="connsiteY6" fmla="*/ 6269380 h 6538050"/>
              <a:gd name="connsiteX7" fmla="*/ 0 w 6557800"/>
              <a:gd name="connsiteY7" fmla="*/ 5411032 h 6538050"/>
              <a:gd name="connsiteX8" fmla="*/ 4162383 w 6557800"/>
              <a:gd name="connsiteY8" fmla="*/ 4711944 h 6538050"/>
              <a:gd name="connsiteX9" fmla="*/ 5316847 w 6557800"/>
              <a:gd name="connsiteY9" fmla="*/ 549130 h 6538050"/>
              <a:gd name="connsiteX10" fmla="*/ 5218150 w 6557800"/>
              <a:gd name="connsiteY10" fmla="*/ 101876 h 653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7800" h="6538050">
                <a:moveTo>
                  <a:pt x="5185974" y="0"/>
                </a:moveTo>
                <a:lnTo>
                  <a:pt x="6557800" y="0"/>
                </a:lnTo>
                <a:lnTo>
                  <a:pt x="6557800" y="3559473"/>
                </a:lnTo>
                <a:lnTo>
                  <a:pt x="6475742" y="3657967"/>
                </a:lnTo>
                <a:cubicBezTo>
                  <a:pt x="6402220" y="3742134"/>
                  <a:pt x="6328728" y="3822769"/>
                  <a:pt x="6257075" y="3899449"/>
                </a:cubicBezTo>
                <a:cubicBezTo>
                  <a:pt x="5531541" y="4675733"/>
                  <a:pt x="4722994" y="5370076"/>
                  <a:pt x="3846005" y="5970019"/>
                </a:cubicBezTo>
                <a:cubicBezTo>
                  <a:pt x="2975169" y="6565525"/>
                  <a:pt x="2229494" y="6737948"/>
                  <a:pt x="1248709" y="6269380"/>
                </a:cubicBezTo>
                <a:cubicBezTo>
                  <a:pt x="790211" y="6050247"/>
                  <a:pt x="386320" y="5741581"/>
                  <a:pt x="0" y="5411032"/>
                </a:cubicBezTo>
                <a:cubicBezTo>
                  <a:pt x="1435395" y="5733654"/>
                  <a:pt x="2935499" y="5594748"/>
                  <a:pt x="4162383" y="4711944"/>
                </a:cubicBezTo>
                <a:cubicBezTo>
                  <a:pt x="5412900" y="3812181"/>
                  <a:pt x="5559733" y="1943601"/>
                  <a:pt x="5316847" y="549130"/>
                </a:cubicBezTo>
                <a:cubicBezTo>
                  <a:pt x="5290672" y="398892"/>
                  <a:pt x="5257713" y="249607"/>
                  <a:pt x="5218150" y="101876"/>
                </a:cubicBezTo>
                <a:close/>
              </a:path>
            </a:pathLst>
          </a:custGeom>
          <a:solidFill>
            <a:srgbClr val="189DCF"/>
          </a:solidFill>
          <a:ln w="30604" cap="flat">
            <a:solidFill>
              <a:schemeClr val="accent1"/>
            </a:solidFill>
            <a:prstDash val="solid"/>
            <a:miter/>
          </a:ln>
        </p:spPr>
        <p:txBody>
          <a:bodyPr rtlCol="0" anchor="ctr"/>
          <a:lstStyle/>
          <a:p>
            <a:endParaRPr lang="nl-NL" sz="1400"/>
          </a:p>
        </p:txBody>
      </p:sp>
      <p:sp>
        <p:nvSpPr>
          <p:cNvPr id="64" name="Vrije vorm: vorm 63">
            <a:extLst>
              <a:ext uri="{FF2B5EF4-FFF2-40B4-BE49-F238E27FC236}">
                <a16:creationId xmlns:a16="http://schemas.microsoft.com/office/drawing/2014/main" id="{FD78496C-E03F-4ADD-B291-316615BD2910}"/>
              </a:ext>
            </a:extLst>
          </p:cNvPr>
          <p:cNvSpPr/>
          <p:nvPr/>
        </p:nvSpPr>
        <p:spPr>
          <a:xfrm>
            <a:off x="-11294" y="-130629"/>
            <a:ext cx="8023593" cy="5569636"/>
          </a:xfrm>
          <a:custGeom>
            <a:avLst/>
            <a:gdLst>
              <a:gd name="connsiteX0" fmla="*/ 0 w 8023593"/>
              <a:gd name="connsiteY0" fmla="*/ 0 h 5569636"/>
              <a:gd name="connsiteX1" fmla="*/ 7794768 w 8023593"/>
              <a:gd name="connsiteY1" fmla="*/ 0 h 5569636"/>
              <a:gd name="connsiteX2" fmla="*/ 7826923 w 8023593"/>
              <a:gd name="connsiteY2" fmla="*/ 101814 h 5569636"/>
              <a:gd name="connsiteX3" fmla="*/ 7925610 w 8023593"/>
              <a:gd name="connsiteY3" fmla="*/ 549067 h 5569636"/>
              <a:gd name="connsiteX4" fmla="*/ 6771209 w 8023593"/>
              <a:gd name="connsiteY4" fmla="*/ 4711881 h 5569636"/>
              <a:gd name="connsiteX5" fmla="*/ 2608764 w 8023593"/>
              <a:gd name="connsiteY5" fmla="*/ 5410907 h 5569636"/>
              <a:gd name="connsiteX6" fmla="*/ 1828194 w 8023593"/>
              <a:gd name="connsiteY6" fmla="*/ 4722594 h 5569636"/>
              <a:gd name="connsiteX7" fmla="*/ 8286 w 8023593"/>
              <a:gd name="connsiteY7" fmla="*/ 2573358 h 5569636"/>
              <a:gd name="connsiteX8" fmla="*/ 0 w 8023593"/>
              <a:gd name="connsiteY8" fmla="*/ 2555642 h 55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3593" h="5569636">
                <a:moveTo>
                  <a:pt x="0" y="0"/>
                </a:moveTo>
                <a:lnTo>
                  <a:pt x="7794768" y="0"/>
                </a:lnTo>
                <a:lnTo>
                  <a:pt x="7826923" y="101814"/>
                </a:lnTo>
                <a:cubicBezTo>
                  <a:pt x="7866483" y="249545"/>
                  <a:pt x="7899439" y="398829"/>
                  <a:pt x="7925610" y="549067"/>
                </a:cubicBezTo>
                <a:cubicBezTo>
                  <a:pt x="8168557" y="1943539"/>
                  <a:pt x="8021694" y="3812119"/>
                  <a:pt x="6771209" y="4711881"/>
                </a:cubicBezTo>
                <a:cubicBezTo>
                  <a:pt x="5544294" y="5594687"/>
                  <a:pt x="4044068" y="5733591"/>
                  <a:pt x="2608764" y="5410907"/>
                </a:cubicBezTo>
                <a:cubicBezTo>
                  <a:pt x="2344207" y="5184612"/>
                  <a:pt x="2087854" y="4948063"/>
                  <a:pt x="1828194" y="4722594"/>
                </a:cubicBezTo>
                <a:cubicBezTo>
                  <a:pt x="1137574" y="4123158"/>
                  <a:pt x="431459" y="3410164"/>
                  <a:pt x="8286" y="2573358"/>
                </a:cubicBezTo>
                <a:lnTo>
                  <a:pt x="0" y="2555642"/>
                </a:lnTo>
                <a:close/>
              </a:path>
            </a:pathLst>
          </a:custGeom>
          <a:solidFill>
            <a:srgbClr val="140B61"/>
          </a:solidFill>
          <a:ln w="30604" cap="flat">
            <a:noFill/>
            <a:prstDash val="solid"/>
            <a:miter/>
          </a:ln>
        </p:spPr>
        <p:txBody>
          <a:bodyPr rtlCol="0" anchor="ctr"/>
          <a:lstStyle/>
          <a:p>
            <a:endParaRPr lang="nl-NL" sz="1400"/>
          </a:p>
        </p:txBody>
      </p:sp>
      <p:sp>
        <p:nvSpPr>
          <p:cNvPr id="2" name="Titel 1">
            <a:extLst>
              <a:ext uri="{FF2B5EF4-FFF2-40B4-BE49-F238E27FC236}">
                <a16:creationId xmlns:a16="http://schemas.microsoft.com/office/drawing/2014/main" id="{6F8B07DC-0B13-41E7-8D9E-F43E76D21481}"/>
              </a:ext>
            </a:extLst>
          </p:cNvPr>
          <p:cNvSpPr>
            <a:spLocks noGrp="1"/>
          </p:cNvSpPr>
          <p:nvPr userDrawn="1">
            <p:ph type="ctrTitle"/>
          </p:nvPr>
        </p:nvSpPr>
        <p:spPr>
          <a:xfrm>
            <a:off x="323850" y="1016001"/>
            <a:ext cx="7677150" cy="2512010"/>
          </a:xfrm>
        </p:spPr>
        <p:txBody>
          <a:bodyPr anchor="t"/>
          <a:lstStyle>
            <a:lvl1pPr algn="l">
              <a:defRPr sz="5200">
                <a:solidFill>
                  <a:schemeClr val="bg1"/>
                </a:solidFill>
              </a:defRPr>
            </a:lvl1p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741A368-70B1-4D0E-9578-535044ED6E85}"/>
              </a:ext>
            </a:extLst>
          </p:cNvPr>
          <p:cNvSpPr>
            <a:spLocks noGrp="1"/>
          </p:cNvSpPr>
          <p:nvPr userDrawn="1">
            <p:ph type="dt" sz="half" idx="10"/>
          </p:nvPr>
        </p:nvSpPr>
        <p:spPr/>
        <p:txBody>
          <a:bodyPr/>
          <a:lstStyle/>
          <a:p>
            <a:fld id="{273B72F8-698A-4D96-9DF6-E7F64581AC52}" type="datetime1">
              <a:rPr lang="nl-NL" smtClean="0"/>
              <a:t>19-11-2024</a:t>
            </a:fld>
            <a:endParaRPr lang="nl-NL"/>
          </a:p>
        </p:txBody>
      </p:sp>
      <p:sp>
        <p:nvSpPr>
          <p:cNvPr id="5" name="Tijdelijke aanduiding voor voettekst 4">
            <a:extLst>
              <a:ext uri="{FF2B5EF4-FFF2-40B4-BE49-F238E27FC236}">
                <a16:creationId xmlns:a16="http://schemas.microsoft.com/office/drawing/2014/main" id="{D2F360E4-3C17-435C-AF98-9FE0547CE799}"/>
              </a:ext>
            </a:extLst>
          </p:cNvPr>
          <p:cNvSpPr>
            <a:spLocks noGrp="1"/>
          </p:cNvSpPr>
          <p:nvPr userDrawn="1">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5C963512-DDA5-4F36-9A89-17D018FA9BAD}"/>
              </a:ext>
            </a:extLst>
          </p:cNvPr>
          <p:cNvSpPr>
            <a:spLocks noGrp="1"/>
          </p:cNvSpPr>
          <p:nvPr userDrawn="1">
            <p:ph type="sldNum" sz="quarter" idx="12"/>
          </p:nvPr>
        </p:nvSpPr>
        <p:spPr/>
        <p:txBody>
          <a:bodyPr/>
          <a:lstStyle/>
          <a:p>
            <a:fld id="{38D4C727-368F-4535-A9F1-754EA809FD0B}" type="slidenum">
              <a:rPr lang="nl-NL" smtClean="0"/>
              <a:t>‹nr.›</a:t>
            </a:fld>
            <a:endParaRPr lang="nl-NL"/>
          </a:p>
        </p:txBody>
      </p:sp>
    </p:spTree>
    <p:extLst>
      <p:ext uri="{BB962C8B-B14F-4D97-AF65-F5344CB8AC3E}">
        <p14:creationId xmlns:p14="http://schemas.microsoft.com/office/powerpoint/2010/main" val="426991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3 kolommen + Foto onder">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53AA829E-40A1-4DD7-9320-C9C9A826C282}"/>
              </a:ext>
            </a:extLst>
          </p:cNvPr>
          <p:cNvSpPr>
            <a:spLocks noGrp="1"/>
          </p:cNvSpPr>
          <p:nvPr>
            <p:ph type="pic" sz="quarter" idx="19"/>
          </p:nvPr>
        </p:nvSpPr>
        <p:spPr>
          <a:xfrm>
            <a:off x="403225" y="4462714"/>
            <a:ext cx="2088000" cy="1224000"/>
          </a:xfrm>
          <a:solidFill>
            <a:schemeClr val="bg1">
              <a:lumMod val="85000"/>
            </a:schemeClr>
          </a:solidFill>
        </p:spPr>
        <p:txBody>
          <a:bodyPr>
            <a:normAutofit/>
          </a:bodyPr>
          <a:lstStyle>
            <a:lvl1pPr>
              <a:defRPr sz="900"/>
            </a:lvl1pPr>
          </a:lstStyle>
          <a:p>
            <a:r>
              <a:rPr lang="nl-NL"/>
              <a:t>Klik op het pictogram als u een afbeelding wilt toevoegen</a:t>
            </a:r>
          </a:p>
        </p:txBody>
      </p:sp>
      <p:sp>
        <p:nvSpPr>
          <p:cNvPr id="33" name="Tijdelijke aanduiding voor afbeelding 31">
            <a:extLst>
              <a:ext uri="{FF2B5EF4-FFF2-40B4-BE49-F238E27FC236}">
                <a16:creationId xmlns:a16="http://schemas.microsoft.com/office/drawing/2014/main" id="{C908ABBF-F698-4AAB-BCEB-0F9037D411D9}"/>
              </a:ext>
            </a:extLst>
          </p:cNvPr>
          <p:cNvSpPr>
            <a:spLocks noGrp="1"/>
          </p:cNvSpPr>
          <p:nvPr>
            <p:ph type="pic" sz="quarter" idx="20"/>
          </p:nvPr>
        </p:nvSpPr>
        <p:spPr>
          <a:xfrm>
            <a:off x="3348199" y="4462714"/>
            <a:ext cx="2088000" cy="1224000"/>
          </a:xfrm>
          <a:solidFill>
            <a:schemeClr val="bg1">
              <a:lumMod val="85000"/>
            </a:schemeClr>
          </a:solidFill>
        </p:spPr>
        <p:txBody>
          <a:bodyPr>
            <a:normAutofit/>
          </a:bodyPr>
          <a:lstStyle>
            <a:lvl1pPr>
              <a:defRPr sz="900"/>
            </a:lvl1pPr>
          </a:lstStyle>
          <a:p>
            <a:r>
              <a:rPr lang="nl-NL"/>
              <a:t>Klik op het pictogram als u een afbeelding wilt toevoegen</a:t>
            </a:r>
          </a:p>
        </p:txBody>
      </p:sp>
      <p:sp>
        <p:nvSpPr>
          <p:cNvPr id="34" name="Tijdelijke aanduiding voor afbeelding 31">
            <a:extLst>
              <a:ext uri="{FF2B5EF4-FFF2-40B4-BE49-F238E27FC236}">
                <a16:creationId xmlns:a16="http://schemas.microsoft.com/office/drawing/2014/main" id="{681A1312-6106-4289-9FC7-964BFE263D30}"/>
              </a:ext>
            </a:extLst>
          </p:cNvPr>
          <p:cNvSpPr>
            <a:spLocks noGrp="1"/>
          </p:cNvSpPr>
          <p:nvPr>
            <p:ph type="pic" sz="quarter" idx="21"/>
          </p:nvPr>
        </p:nvSpPr>
        <p:spPr>
          <a:xfrm>
            <a:off x="6297406" y="4462714"/>
            <a:ext cx="2088000" cy="1224000"/>
          </a:xfrm>
          <a:solidFill>
            <a:schemeClr val="bg1">
              <a:lumMod val="85000"/>
            </a:schemeClr>
          </a:solidFill>
        </p:spPr>
        <p:txBody>
          <a:bodyPr>
            <a:normAutofit/>
          </a:bodyPr>
          <a:lstStyle>
            <a:lvl1pPr>
              <a:defRPr sz="900"/>
            </a:lvl1pPr>
          </a:lstStyle>
          <a:p>
            <a:r>
              <a:rPr lang="nl-NL"/>
              <a:t>Klik op het pictogram als u een afbeelding wilt toevoegen</a:t>
            </a:r>
          </a:p>
        </p:txBody>
      </p:sp>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1371E18D-5F69-4151-A312-F3402021AEB3}"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21" name="Tijdelijke aanduiding voor tekst 15">
            <a:extLst>
              <a:ext uri="{FF2B5EF4-FFF2-40B4-BE49-F238E27FC236}">
                <a16:creationId xmlns:a16="http://schemas.microsoft.com/office/drawing/2014/main" id="{F947D0B6-55B1-4FEB-98E8-E5BDE7919815}"/>
              </a:ext>
            </a:extLst>
          </p:cNvPr>
          <p:cNvSpPr>
            <a:spLocks noGrp="1"/>
          </p:cNvSpPr>
          <p:nvPr>
            <p:ph type="body" sz="quarter" idx="13"/>
          </p:nvPr>
        </p:nvSpPr>
        <p:spPr>
          <a:xfrm>
            <a:off x="322475" y="1881188"/>
            <a:ext cx="2628000" cy="2519362"/>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2" name="Tijdelijke aanduiding voor tekst 15">
            <a:extLst>
              <a:ext uri="{FF2B5EF4-FFF2-40B4-BE49-F238E27FC236}">
                <a16:creationId xmlns:a16="http://schemas.microsoft.com/office/drawing/2014/main" id="{705B7A29-BC0C-4A09-A85A-651E13932D7C}"/>
              </a:ext>
            </a:extLst>
          </p:cNvPr>
          <p:cNvSpPr>
            <a:spLocks noGrp="1"/>
          </p:cNvSpPr>
          <p:nvPr>
            <p:ph type="body" sz="quarter" idx="14"/>
          </p:nvPr>
        </p:nvSpPr>
        <p:spPr>
          <a:xfrm>
            <a:off x="3239400" y="1881188"/>
            <a:ext cx="2628000" cy="2519362"/>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6" name="Tijdelijke aanduiding voor tekst 15">
            <a:extLst>
              <a:ext uri="{FF2B5EF4-FFF2-40B4-BE49-F238E27FC236}">
                <a16:creationId xmlns:a16="http://schemas.microsoft.com/office/drawing/2014/main" id="{0CB9CEAB-B40F-4674-ABC9-1BCF1C2FB2D0}"/>
              </a:ext>
            </a:extLst>
          </p:cNvPr>
          <p:cNvSpPr>
            <a:spLocks noGrp="1"/>
          </p:cNvSpPr>
          <p:nvPr>
            <p:ph type="body" sz="quarter" idx="15"/>
          </p:nvPr>
        </p:nvSpPr>
        <p:spPr>
          <a:xfrm>
            <a:off x="6192838" y="1881188"/>
            <a:ext cx="2627313" cy="2519362"/>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0" name="Tijdelijke aanduiding voor tekst 15">
            <a:extLst>
              <a:ext uri="{FF2B5EF4-FFF2-40B4-BE49-F238E27FC236}">
                <a16:creationId xmlns:a16="http://schemas.microsoft.com/office/drawing/2014/main" id="{F95C99CE-7CE3-4878-ADBE-CAF302AC37D5}"/>
              </a:ext>
            </a:extLst>
          </p:cNvPr>
          <p:cNvSpPr>
            <a:spLocks noGrp="1"/>
          </p:cNvSpPr>
          <p:nvPr>
            <p:ph type="body" sz="quarter" idx="16" hasCustomPrompt="1"/>
          </p:nvPr>
        </p:nvSpPr>
        <p:spPr>
          <a:xfrm>
            <a:off x="323851" y="1557337"/>
            <a:ext cx="2627313" cy="288000"/>
          </a:xfrm>
        </p:spPr>
        <p:txBody>
          <a:bodyPr>
            <a:noAutofit/>
          </a:bodyPr>
          <a:lstStyle>
            <a:lvl1pPr marL="0" indent="0">
              <a:lnSpc>
                <a:spcPct val="100000"/>
              </a:lnSpc>
              <a:buNone/>
              <a:defRPr sz="1100" b="1"/>
            </a:lvl1pPr>
          </a:lstStyle>
          <a:p>
            <a:pPr lvl="0"/>
            <a:r>
              <a:rPr lang="nl-NL" dirty="0"/>
              <a:t>Tussenkop</a:t>
            </a:r>
          </a:p>
        </p:txBody>
      </p:sp>
      <p:sp>
        <p:nvSpPr>
          <p:cNvPr id="31" name="Tijdelijke aanduiding voor tekst 15">
            <a:extLst>
              <a:ext uri="{FF2B5EF4-FFF2-40B4-BE49-F238E27FC236}">
                <a16:creationId xmlns:a16="http://schemas.microsoft.com/office/drawing/2014/main" id="{8FDF0546-6196-4D67-8DB8-51B434B759BB}"/>
              </a:ext>
            </a:extLst>
          </p:cNvPr>
          <p:cNvSpPr>
            <a:spLocks noGrp="1"/>
          </p:cNvSpPr>
          <p:nvPr>
            <p:ph type="body" sz="quarter" idx="17" hasCustomPrompt="1"/>
          </p:nvPr>
        </p:nvSpPr>
        <p:spPr>
          <a:xfrm>
            <a:off x="3240088" y="1557337"/>
            <a:ext cx="2628000" cy="288000"/>
          </a:xfrm>
        </p:spPr>
        <p:txBody>
          <a:bodyPr>
            <a:noAutofit/>
          </a:bodyPr>
          <a:lstStyle>
            <a:lvl1pPr marL="0" indent="0">
              <a:lnSpc>
                <a:spcPct val="100000"/>
              </a:lnSpc>
              <a:buNone/>
              <a:defRPr sz="1100" b="1"/>
            </a:lvl1pPr>
          </a:lstStyle>
          <a:p>
            <a:pPr lvl="0"/>
            <a:r>
              <a:rPr lang="nl-NL" dirty="0"/>
              <a:t>Tussenkop</a:t>
            </a:r>
          </a:p>
        </p:txBody>
      </p:sp>
      <p:sp>
        <p:nvSpPr>
          <p:cNvPr id="35" name="Tijdelijke aanduiding voor tekst 15">
            <a:extLst>
              <a:ext uri="{FF2B5EF4-FFF2-40B4-BE49-F238E27FC236}">
                <a16:creationId xmlns:a16="http://schemas.microsoft.com/office/drawing/2014/main" id="{5C1FD768-B8A0-4A32-A1B1-DEFB02D24F74}"/>
              </a:ext>
            </a:extLst>
          </p:cNvPr>
          <p:cNvSpPr>
            <a:spLocks noGrp="1"/>
          </p:cNvSpPr>
          <p:nvPr>
            <p:ph type="body" sz="quarter" idx="18" hasCustomPrompt="1"/>
          </p:nvPr>
        </p:nvSpPr>
        <p:spPr>
          <a:xfrm>
            <a:off x="6192838" y="1557337"/>
            <a:ext cx="2627313" cy="288000"/>
          </a:xfrm>
        </p:spPr>
        <p:txBody>
          <a:bodyPr>
            <a:noAutofit/>
          </a:bodyPr>
          <a:lstStyle>
            <a:lvl1pPr marL="0" indent="0">
              <a:lnSpc>
                <a:spcPct val="100000"/>
              </a:lnSpc>
              <a:buNone/>
              <a:defRPr sz="1100" b="1"/>
            </a:lvl1pPr>
          </a:lstStyle>
          <a:p>
            <a:pPr lvl="0"/>
            <a:r>
              <a:rPr lang="nl-NL" dirty="0"/>
              <a:t>Tussenkop</a:t>
            </a:r>
          </a:p>
        </p:txBody>
      </p:sp>
    </p:spTree>
    <p:extLst>
      <p:ext uri="{BB962C8B-B14F-4D97-AF65-F5344CB8AC3E}">
        <p14:creationId xmlns:p14="http://schemas.microsoft.com/office/powerpoint/2010/main" val="137105349"/>
      </p:ext>
    </p:extLst>
  </p:cSld>
  <p:clrMapOvr>
    <a:masterClrMapping/>
  </p:clrMapOvr>
  <p:extLst>
    <p:ext uri="{DCECCB84-F9BA-43D5-87BE-67443E8EF086}">
      <p15:sldGuideLst xmlns:p15="http://schemas.microsoft.com/office/powerpoint/2012/main">
        <p15:guide id="1" pos="2041" userDrawn="1">
          <p15:clr>
            <a:srgbClr val="FBAE40"/>
          </p15:clr>
        </p15:guide>
        <p15:guide id="2" pos="2993" userDrawn="1">
          <p15:clr>
            <a:srgbClr val="FBAE40"/>
          </p15:clr>
        </p15:guide>
        <p15:guide id="3" pos="3696" userDrawn="1">
          <p15:clr>
            <a:srgbClr val="FBAE40"/>
          </p15:clr>
        </p15:guide>
        <p15:guide id="4" pos="3901" userDrawn="1">
          <p15:clr>
            <a:srgbClr val="FBAE40"/>
          </p15:clr>
        </p15:guide>
        <p15:guide id="5" pos="1859" userDrawn="1">
          <p15:clr>
            <a:srgbClr val="FBAE40"/>
          </p15:clr>
        </p15:guide>
        <p15:guide id="7" orient="horz" pos="277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3 kolommen + Foto boven">
    <p:spTree>
      <p:nvGrpSpPr>
        <p:cNvPr id="1" name=""/>
        <p:cNvGrpSpPr/>
        <p:nvPr/>
      </p:nvGrpSpPr>
      <p:grpSpPr>
        <a:xfrm>
          <a:off x="0" y="0"/>
          <a:ext cx="0" cy="0"/>
          <a:chOff x="0" y="0"/>
          <a:chExt cx="0" cy="0"/>
        </a:xfrm>
      </p:grpSpPr>
      <p:sp>
        <p:nvSpPr>
          <p:cNvPr id="32" name="Tijdelijke aanduiding voor afbeelding 31">
            <a:extLst>
              <a:ext uri="{FF2B5EF4-FFF2-40B4-BE49-F238E27FC236}">
                <a16:creationId xmlns:a16="http://schemas.microsoft.com/office/drawing/2014/main" id="{53AA829E-40A1-4DD7-9320-C9C9A826C282}"/>
              </a:ext>
            </a:extLst>
          </p:cNvPr>
          <p:cNvSpPr>
            <a:spLocks noGrp="1"/>
          </p:cNvSpPr>
          <p:nvPr>
            <p:ph type="pic" sz="quarter" idx="19"/>
          </p:nvPr>
        </p:nvSpPr>
        <p:spPr>
          <a:xfrm>
            <a:off x="392846" y="1606825"/>
            <a:ext cx="2088000" cy="1224000"/>
          </a:xfrm>
          <a:solidFill>
            <a:schemeClr val="bg1">
              <a:lumMod val="85000"/>
            </a:schemeClr>
          </a:solidFill>
        </p:spPr>
        <p:txBody>
          <a:bodyPr>
            <a:normAutofit/>
          </a:bodyPr>
          <a:lstStyle>
            <a:lvl1pPr>
              <a:defRPr sz="900"/>
            </a:lvl1pPr>
          </a:lstStyle>
          <a:p>
            <a:r>
              <a:rPr lang="nl-NL"/>
              <a:t>Klik op het pictogram als u een afbeelding wilt toevoegen</a:t>
            </a:r>
          </a:p>
        </p:txBody>
      </p:sp>
      <p:sp>
        <p:nvSpPr>
          <p:cNvPr id="33" name="Tijdelijke aanduiding voor afbeelding 31">
            <a:extLst>
              <a:ext uri="{FF2B5EF4-FFF2-40B4-BE49-F238E27FC236}">
                <a16:creationId xmlns:a16="http://schemas.microsoft.com/office/drawing/2014/main" id="{C908ABBF-F698-4AAB-BCEB-0F9037D411D9}"/>
              </a:ext>
            </a:extLst>
          </p:cNvPr>
          <p:cNvSpPr>
            <a:spLocks noGrp="1"/>
          </p:cNvSpPr>
          <p:nvPr>
            <p:ph type="pic" sz="quarter" idx="20"/>
          </p:nvPr>
        </p:nvSpPr>
        <p:spPr>
          <a:xfrm>
            <a:off x="3337820" y="1606825"/>
            <a:ext cx="2088000" cy="1224000"/>
          </a:xfrm>
          <a:solidFill>
            <a:schemeClr val="bg1">
              <a:lumMod val="85000"/>
            </a:schemeClr>
          </a:solidFill>
        </p:spPr>
        <p:txBody>
          <a:bodyPr>
            <a:normAutofit/>
          </a:bodyPr>
          <a:lstStyle>
            <a:lvl1pPr>
              <a:defRPr sz="900"/>
            </a:lvl1pPr>
          </a:lstStyle>
          <a:p>
            <a:r>
              <a:rPr lang="nl-NL"/>
              <a:t>Klik op het pictogram als u een afbeelding wilt toevoegen</a:t>
            </a:r>
          </a:p>
        </p:txBody>
      </p:sp>
      <p:sp>
        <p:nvSpPr>
          <p:cNvPr id="34" name="Tijdelijke aanduiding voor afbeelding 31">
            <a:extLst>
              <a:ext uri="{FF2B5EF4-FFF2-40B4-BE49-F238E27FC236}">
                <a16:creationId xmlns:a16="http://schemas.microsoft.com/office/drawing/2014/main" id="{681A1312-6106-4289-9FC7-964BFE263D30}"/>
              </a:ext>
            </a:extLst>
          </p:cNvPr>
          <p:cNvSpPr>
            <a:spLocks noGrp="1"/>
          </p:cNvSpPr>
          <p:nvPr>
            <p:ph type="pic" sz="quarter" idx="21"/>
          </p:nvPr>
        </p:nvSpPr>
        <p:spPr>
          <a:xfrm>
            <a:off x="6287027" y="1606825"/>
            <a:ext cx="2088000" cy="1224000"/>
          </a:xfrm>
          <a:solidFill>
            <a:schemeClr val="bg1">
              <a:lumMod val="85000"/>
            </a:schemeClr>
          </a:solidFill>
        </p:spPr>
        <p:txBody>
          <a:bodyPr>
            <a:normAutofit/>
          </a:bodyPr>
          <a:lstStyle>
            <a:lvl1pPr>
              <a:defRPr sz="900"/>
            </a:lvl1pPr>
          </a:lstStyle>
          <a:p>
            <a:r>
              <a:rPr lang="nl-NL"/>
              <a:t>Klik op het pictogram als u een afbeelding wilt toevoegen</a:t>
            </a:r>
          </a:p>
        </p:txBody>
      </p:sp>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D677DE7B-707F-4060-9503-5A1208E7C9F4}"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28" name="Tijdelijke aanduiding voor tekst 15">
            <a:extLst>
              <a:ext uri="{FF2B5EF4-FFF2-40B4-BE49-F238E27FC236}">
                <a16:creationId xmlns:a16="http://schemas.microsoft.com/office/drawing/2014/main" id="{DCC2E2BA-8A07-4820-82C7-5B443BFD709F}"/>
              </a:ext>
            </a:extLst>
          </p:cNvPr>
          <p:cNvSpPr>
            <a:spLocks noGrp="1"/>
          </p:cNvSpPr>
          <p:nvPr>
            <p:ph type="body" sz="quarter" idx="16" hasCustomPrompt="1"/>
          </p:nvPr>
        </p:nvSpPr>
        <p:spPr>
          <a:xfrm>
            <a:off x="330238" y="3076995"/>
            <a:ext cx="2627313" cy="268121"/>
          </a:xfrm>
        </p:spPr>
        <p:txBody>
          <a:bodyPr>
            <a:noAutofit/>
          </a:bodyPr>
          <a:lstStyle>
            <a:lvl1pPr marL="0" indent="0">
              <a:lnSpc>
                <a:spcPct val="100000"/>
              </a:lnSpc>
              <a:buNone/>
              <a:defRPr sz="1100" b="1"/>
            </a:lvl1pPr>
          </a:lstStyle>
          <a:p>
            <a:pPr lvl="0"/>
            <a:r>
              <a:rPr lang="nl-NL" dirty="0"/>
              <a:t>Tussenkop</a:t>
            </a:r>
          </a:p>
        </p:txBody>
      </p:sp>
      <p:sp>
        <p:nvSpPr>
          <p:cNvPr id="29" name="Tijdelijke aanduiding voor tekst 15">
            <a:extLst>
              <a:ext uri="{FF2B5EF4-FFF2-40B4-BE49-F238E27FC236}">
                <a16:creationId xmlns:a16="http://schemas.microsoft.com/office/drawing/2014/main" id="{F897FB6C-97BC-4A78-8528-1AD82547FA0D}"/>
              </a:ext>
            </a:extLst>
          </p:cNvPr>
          <p:cNvSpPr>
            <a:spLocks noGrp="1"/>
          </p:cNvSpPr>
          <p:nvPr>
            <p:ph type="body" sz="quarter" idx="17" hasCustomPrompt="1"/>
          </p:nvPr>
        </p:nvSpPr>
        <p:spPr>
          <a:xfrm>
            <a:off x="3246475" y="3076995"/>
            <a:ext cx="2628000" cy="268121"/>
          </a:xfrm>
        </p:spPr>
        <p:txBody>
          <a:bodyPr>
            <a:noAutofit/>
          </a:bodyPr>
          <a:lstStyle>
            <a:lvl1pPr marL="0" indent="0">
              <a:lnSpc>
                <a:spcPct val="100000"/>
              </a:lnSpc>
              <a:buNone/>
              <a:defRPr sz="1100" b="1"/>
            </a:lvl1pPr>
          </a:lstStyle>
          <a:p>
            <a:pPr lvl="0"/>
            <a:r>
              <a:rPr lang="nl-NL" dirty="0"/>
              <a:t>Tussenkop</a:t>
            </a:r>
          </a:p>
        </p:txBody>
      </p:sp>
      <p:sp>
        <p:nvSpPr>
          <p:cNvPr id="30" name="Tijdelijke aanduiding voor tekst 15">
            <a:extLst>
              <a:ext uri="{FF2B5EF4-FFF2-40B4-BE49-F238E27FC236}">
                <a16:creationId xmlns:a16="http://schemas.microsoft.com/office/drawing/2014/main" id="{0AAAEEFB-759C-458A-B9FB-42027BCE0FC5}"/>
              </a:ext>
            </a:extLst>
          </p:cNvPr>
          <p:cNvSpPr>
            <a:spLocks noGrp="1"/>
          </p:cNvSpPr>
          <p:nvPr>
            <p:ph type="body" sz="quarter" idx="18" hasCustomPrompt="1"/>
          </p:nvPr>
        </p:nvSpPr>
        <p:spPr>
          <a:xfrm>
            <a:off x="6199225" y="3076995"/>
            <a:ext cx="2627313" cy="268121"/>
          </a:xfrm>
        </p:spPr>
        <p:txBody>
          <a:bodyPr>
            <a:noAutofit/>
          </a:bodyPr>
          <a:lstStyle>
            <a:lvl1pPr marL="0" indent="0">
              <a:lnSpc>
                <a:spcPct val="100000"/>
              </a:lnSpc>
              <a:buNone/>
              <a:defRPr sz="1100" b="1"/>
            </a:lvl1pPr>
          </a:lstStyle>
          <a:p>
            <a:pPr lvl="0"/>
            <a:r>
              <a:rPr lang="nl-NL" dirty="0"/>
              <a:t>Tussenkop</a:t>
            </a:r>
          </a:p>
        </p:txBody>
      </p:sp>
      <p:sp>
        <p:nvSpPr>
          <p:cNvPr id="31" name="Tijdelijke aanduiding voor tekst 15">
            <a:extLst>
              <a:ext uri="{FF2B5EF4-FFF2-40B4-BE49-F238E27FC236}">
                <a16:creationId xmlns:a16="http://schemas.microsoft.com/office/drawing/2014/main" id="{B692FBFA-0DC0-4CD5-833F-77AED231A557}"/>
              </a:ext>
            </a:extLst>
          </p:cNvPr>
          <p:cNvSpPr>
            <a:spLocks noGrp="1"/>
          </p:cNvSpPr>
          <p:nvPr>
            <p:ph type="body" sz="quarter" idx="13"/>
          </p:nvPr>
        </p:nvSpPr>
        <p:spPr>
          <a:xfrm>
            <a:off x="328862" y="3392488"/>
            <a:ext cx="2628000" cy="2520948"/>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5" name="Tijdelijke aanduiding voor tekst 15">
            <a:extLst>
              <a:ext uri="{FF2B5EF4-FFF2-40B4-BE49-F238E27FC236}">
                <a16:creationId xmlns:a16="http://schemas.microsoft.com/office/drawing/2014/main" id="{71D8D481-1C68-426F-AE66-4B5F557D1D11}"/>
              </a:ext>
            </a:extLst>
          </p:cNvPr>
          <p:cNvSpPr>
            <a:spLocks noGrp="1"/>
          </p:cNvSpPr>
          <p:nvPr>
            <p:ph type="body" sz="quarter" idx="14"/>
          </p:nvPr>
        </p:nvSpPr>
        <p:spPr>
          <a:xfrm>
            <a:off x="3245787" y="3392488"/>
            <a:ext cx="2628000" cy="2520948"/>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6" name="Tijdelijke aanduiding voor tekst 15">
            <a:extLst>
              <a:ext uri="{FF2B5EF4-FFF2-40B4-BE49-F238E27FC236}">
                <a16:creationId xmlns:a16="http://schemas.microsoft.com/office/drawing/2014/main" id="{93027BF4-9BDE-4292-AF2E-FBC39F780512}"/>
              </a:ext>
            </a:extLst>
          </p:cNvPr>
          <p:cNvSpPr>
            <a:spLocks noGrp="1"/>
          </p:cNvSpPr>
          <p:nvPr>
            <p:ph type="body" sz="quarter" idx="15"/>
          </p:nvPr>
        </p:nvSpPr>
        <p:spPr>
          <a:xfrm>
            <a:off x="6199225" y="3392488"/>
            <a:ext cx="2627313" cy="2520948"/>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87421356"/>
      </p:ext>
    </p:extLst>
  </p:cSld>
  <p:clrMapOvr>
    <a:masterClrMapping/>
  </p:clrMapOvr>
  <p:extLst>
    <p:ext uri="{DCECCB84-F9BA-43D5-87BE-67443E8EF086}">
      <p15:sldGuideLst xmlns:p15="http://schemas.microsoft.com/office/powerpoint/2012/main">
        <p15:guide id="1" pos="2041" userDrawn="1">
          <p15:clr>
            <a:srgbClr val="FBAE40"/>
          </p15:clr>
        </p15:guide>
        <p15:guide id="2" pos="2993" userDrawn="1">
          <p15:clr>
            <a:srgbClr val="FBAE40"/>
          </p15:clr>
        </p15:guide>
        <p15:guide id="3" pos="3696" userDrawn="1">
          <p15:clr>
            <a:srgbClr val="FBAE40"/>
          </p15:clr>
        </p15:guide>
        <p15:guide id="4" pos="3901" userDrawn="1">
          <p15:clr>
            <a:srgbClr val="FBAE40"/>
          </p15:clr>
        </p15:guide>
        <p15:guide id="5" pos="1859" userDrawn="1">
          <p15:clr>
            <a:srgbClr val="FBAE40"/>
          </p15:clr>
        </p15:guide>
        <p15:guide id="6" orient="horz" pos="1933" userDrawn="1">
          <p15:clr>
            <a:srgbClr val="FBAE40"/>
          </p15:clr>
        </p15:guide>
        <p15:guide id="7" orient="horz" pos="213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F3386-67F3-4A99-BAD7-A3C8546F60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2EB3CA-E46B-47FD-AFAC-02921810BC20}"/>
              </a:ext>
            </a:extLst>
          </p:cNvPr>
          <p:cNvSpPr>
            <a:spLocks noGrp="1"/>
          </p:cNvSpPr>
          <p:nvPr>
            <p:ph type="dt" sz="half" idx="10"/>
          </p:nvPr>
        </p:nvSpPr>
        <p:spPr/>
        <p:txBody>
          <a:bodyPr/>
          <a:lstStyle/>
          <a:p>
            <a:fld id="{31C1D153-5A9A-4588-A059-24FCA281F63D}" type="datetime1">
              <a:rPr lang="nl-NL" smtClean="0"/>
              <a:t>19-11-2024</a:t>
            </a:fld>
            <a:endParaRPr lang="nl-NL"/>
          </a:p>
        </p:txBody>
      </p:sp>
      <p:sp>
        <p:nvSpPr>
          <p:cNvPr id="4" name="Tijdelijke aanduiding voor voettekst 3">
            <a:extLst>
              <a:ext uri="{FF2B5EF4-FFF2-40B4-BE49-F238E27FC236}">
                <a16:creationId xmlns:a16="http://schemas.microsoft.com/office/drawing/2014/main" id="{CD350F27-FD51-41E0-A0B7-CB9EAE2C6C5E}"/>
              </a:ext>
            </a:extLst>
          </p:cNvPr>
          <p:cNvSpPr>
            <a:spLocks noGrp="1"/>
          </p:cNvSpPr>
          <p:nvPr>
            <p:ph type="ftr" sz="quarter" idx="11"/>
          </p:nvPr>
        </p:nvSpPr>
        <p:spPr/>
        <p:txBody>
          <a:bodyPr/>
          <a:lstStyle/>
          <a:p>
            <a:r>
              <a:rPr lang="nl-NL"/>
              <a:t>Dit is een voettekst</a:t>
            </a:r>
          </a:p>
        </p:txBody>
      </p:sp>
      <p:sp>
        <p:nvSpPr>
          <p:cNvPr id="5" name="Tijdelijke aanduiding voor dianummer 4">
            <a:extLst>
              <a:ext uri="{FF2B5EF4-FFF2-40B4-BE49-F238E27FC236}">
                <a16:creationId xmlns:a16="http://schemas.microsoft.com/office/drawing/2014/main" id="{6BB74F41-4932-40CA-950D-AC18E7093555}"/>
              </a:ext>
            </a:extLst>
          </p:cNvPr>
          <p:cNvSpPr>
            <a:spLocks noGrp="1"/>
          </p:cNvSpPr>
          <p:nvPr>
            <p:ph type="sldNum" sz="quarter" idx="12"/>
          </p:nvPr>
        </p:nvSpPr>
        <p:spPr/>
        <p:txBody>
          <a:bodyPr/>
          <a:lstStyle/>
          <a:p>
            <a:fld id="{38D4C727-368F-4535-A9F1-754EA809FD0B}" type="slidenum">
              <a:rPr lang="nl-NL" smtClean="0"/>
              <a:t>‹nr.›</a:t>
            </a:fld>
            <a:endParaRPr lang="nl-NL"/>
          </a:p>
        </p:txBody>
      </p:sp>
    </p:spTree>
    <p:extLst>
      <p:ext uri="{BB962C8B-B14F-4D97-AF65-F5344CB8AC3E}">
        <p14:creationId xmlns:p14="http://schemas.microsoft.com/office/powerpoint/2010/main" val="156176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3 Iconen">
    <p:spTree>
      <p:nvGrpSpPr>
        <p:cNvPr id="1" name=""/>
        <p:cNvGrpSpPr/>
        <p:nvPr/>
      </p:nvGrpSpPr>
      <p:grpSpPr>
        <a:xfrm>
          <a:off x="0" y="0"/>
          <a:ext cx="0" cy="0"/>
          <a:chOff x="0" y="0"/>
          <a:chExt cx="0" cy="0"/>
        </a:xfrm>
      </p:grpSpPr>
      <p:sp>
        <p:nvSpPr>
          <p:cNvPr id="15" name="Vrije vorm: vorm 14">
            <a:extLst>
              <a:ext uri="{FF2B5EF4-FFF2-40B4-BE49-F238E27FC236}">
                <a16:creationId xmlns:a16="http://schemas.microsoft.com/office/drawing/2014/main" id="{3469B5ED-0F23-476D-AABF-0B6431D5F026}"/>
              </a:ext>
            </a:extLst>
          </p:cNvPr>
          <p:cNvSpPr>
            <a:spLocks noChangeAspect="1"/>
          </p:cNvSpPr>
          <p:nvPr userDrawn="1"/>
        </p:nvSpPr>
        <p:spPr>
          <a:xfrm>
            <a:off x="881032" y="2978507"/>
            <a:ext cx="1568966" cy="1447826"/>
          </a:xfrm>
          <a:custGeom>
            <a:avLst/>
            <a:gdLst>
              <a:gd name="connsiteX0" fmla="*/ 1451956 w 3228225"/>
              <a:gd name="connsiteY0" fmla="*/ 2926911 h 2978975"/>
              <a:gd name="connsiteX1" fmla="*/ 2817391 w 3228225"/>
              <a:gd name="connsiteY1" fmla="*/ 2697595 h 2978975"/>
              <a:gd name="connsiteX2" fmla="*/ 3196083 w 3228225"/>
              <a:gd name="connsiteY2" fmla="*/ 1332039 h 2978975"/>
              <a:gd name="connsiteX3" fmla="*/ 2593148 w 3228225"/>
              <a:gd name="connsiteY3" fmla="*/ 309853 h 2978975"/>
              <a:gd name="connsiteX4" fmla="*/ 1641402 w 3228225"/>
              <a:gd name="connsiteY4" fmla="*/ 4600 h 2978975"/>
              <a:gd name="connsiteX5" fmla="*/ 1641329 w 3228225"/>
              <a:gd name="connsiteY5" fmla="*/ 4653 h 2978975"/>
              <a:gd name="connsiteX6" fmla="*/ 1139949 w 3228225"/>
              <a:gd name="connsiteY6" fmla="*/ 137663 h 2978975"/>
              <a:gd name="connsiteX7" fmla="*/ 96642 w 3228225"/>
              <a:gd name="connsiteY7" fmla="*/ 1201828 h 2978975"/>
              <a:gd name="connsiteX8" fmla="*/ 105264 w 3228225"/>
              <a:gd name="connsiteY8" fmla="*/ 2094700 h 2978975"/>
              <a:gd name="connsiteX9" fmla="*/ 377409 w 3228225"/>
              <a:gd name="connsiteY9" fmla="*/ 2395388 h 2978975"/>
              <a:gd name="connsiteX10" fmla="*/ 1451976 w 3228225"/>
              <a:gd name="connsiteY10" fmla="*/ 2926944 h 2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25" h="2978975">
                <a:moveTo>
                  <a:pt x="1451956" y="2926911"/>
                </a:moveTo>
                <a:cubicBezTo>
                  <a:pt x="1922785" y="3032757"/>
                  <a:pt x="2414914" y="2987190"/>
                  <a:pt x="2817391" y="2697595"/>
                </a:cubicBezTo>
                <a:cubicBezTo>
                  <a:pt x="3227599" y="2402436"/>
                  <a:pt x="3275782" y="1789480"/>
                  <a:pt x="3196083" y="1332039"/>
                </a:cubicBezTo>
                <a:cubicBezTo>
                  <a:pt x="3127396" y="937776"/>
                  <a:pt x="2916268" y="563542"/>
                  <a:pt x="2593148" y="309853"/>
                </a:cubicBezTo>
                <a:cubicBezTo>
                  <a:pt x="2293110" y="74204"/>
                  <a:pt x="1972474" y="-23154"/>
                  <a:pt x="1641402" y="4600"/>
                </a:cubicBezTo>
                <a:cubicBezTo>
                  <a:pt x="1641376" y="4620"/>
                  <a:pt x="1641349" y="4640"/>
                  <a:pt x="1641329" y="4653"/>
                </a:cubicBezTo>
                <a:cubicBezTo>
                  <a:pt x="1467981" y="20853"/>
                  <a:pt x="1298536" y="65796"/>
                  <a:pt x="1139949" y="137663"/>
                </a:cubicBezTo>
                <a:cubicBezTo>
                  <a:pt x="666737" y="346127"/>
                  <a:pt x="280031" y="734493"/>
                  <a:pt x="96642" y="1201828"/>
                </a:cubicBezTo>
                <a:cubicBezTo>
                  <a:pt x="-16245" y="1489475"/>
                  <a:pt x="-50452" y="1825862"/>
                  <a:pt x="105264" y="2094700"/>
                </a:cubicBezTo>
                <a:cubicBezTo>
                  <a:pt x="172786" y="2211263"/>
                  <a:pt x="271945" y="2308285"/>
                  <a:pt x="377409" y="2395388"/>
                </a:cubicBezTo>
                <a:cubicBezTo>
                  <a:pt x="676878" y="2642818"/>
                  <a:pt x="1056923" y="2838169"/>
                  <a:pt x="1451976" y="2926944"/>
                </a:cubicBezTo>
              </a:path>
            </a:pathLst>
          </a:custGeom>
          <a:solidFill>
            <a:srgbClr val="E7137B"/>
          </a:solidFill>
          <a:ln w="6694" cap="flat">
            <a:noFill/>
            <a:prstDash val="solid"/>
            <a:miter/>
          </a:ln>
        </p:spPr>
        <p:txBody>
          <a:bodyPr rtlCol="0" anchor="ctr"/>
          <a:lstStyle/>
          <a:p>
            <a:endParaRPr lang="nl-NL" sz="1400"/>
          </a:p>
        </p:txBody>
      </p:sp>
      <p:sp>
        <p:nvSpPr>
          <p:cNvPr id="16" name="Vrije vorm: vorm 15">
            <a:extLst>
              <a:ext uri="{FF2B5EF4-FFF2-40B4-BE49-F238E27FC236}">
                <a16:creationId xmlns:a16="http://schemas.microsoft.com/office/drawing/2014/main" id="{FF0A9EAE-BD53-4C2A-8B16-7CCFA07EC914}"/>
              </a:ext>
            </a:extLst>
          </p:cNvPr>
          <p:cNvSpPr>
            <a:spLocks noChangeAspect="1"/>
          </p:cNvSpPr>
          <p:nvPr userDrawn="1"/>
        </p:nvSpPr>
        <p:spPr>
          <a:xfrm>
            <a:off x="6616063" y="2978507"/>
            <a:ext cx="1517565" cy="1555174"/>
          </a:xfrm>
          <a:custGeom>
            <a:avLst/>
            <a:gdLst>
              <a:gd name="connsiteX0" fmla="*/ 980522 w 3413449"/>
              <a:gd name="connsiteY0" fmla="*/ 3128344 h 3498043"/>
              <a:gd name="connsiteX1" fmla="*/ 1390141 w 3413449"/>
              <a:gd name="connsiteY1" fmla="*/ 3409907 h 3498043"/>
              <a:gd name="connsiteX2" fmla="*/ 2242153 w 3413449"/>
              <a:gd name="connsiteY2" fmla="*/ 3311713 h 3498043"/>
              <a:gd name="connsiteX3" fmla="*/ 3033069 w 3413449"/>
              <a:gd name="connsiteY3" fmla="*/ 2632493 h 3498043"/>
              <a:gd name="connsiteX4" fmla="*/ 3409097 w 3413449"/>
              <a:gd name="connsiteY4" fmla="*/ 1850708 h 3498043"/>
              <a:gd name="connsiteX5" fmla="*/ 3334848 w 3413449"/>
              <a:gd name="connsiteY5" fmla="*/ 1633059 h 3498043"/>
              <a:gd name="connsiteX6" fmla="*/ 2138490 w 3413449"/>
              <a:gd name="connsiteY6" fmla="*/ 171505 h 3498043"/>
              <a:gd name="connsiteX7" fmla="*/ 1169989 w 3413449"/>
              <a:gd name="connsiteY7" fmla="*/ 205999 h 3498043"/>
              <a:gd name="connsiteX8" fmla="*/ 1169955 w 3413449"/>
              <a:gd name="connsiteY8" fmla="*/ 205999 h 3498043"/>
              <a:gd name="connsiteX9" fmla="*/ 1007010 w 3413449"/>
              <a:gd name="connsiteY9" fmla="*/ 334531 h 3498043"/>
              <a:gd name="connsiteX10" fmla="*/ 180991 w 3413449"/>
              <a:gd name="connsiteY10" fmla="*/ 1158307 h 3498043"/>
              <a:gd name="connsiteX11" fmla="*/ 4892 w 3413449"/>
              <a:gd name="connsiteY11" fmla="*/ 1797671 h 3498043"/>
              <a:gd name="connsiteX12" fmla="*/ 724463 w 3413449"/>
              <a:gd name="connsiteY12" fmla="*/ 2902522 h 3498043"/>
              <a:gd name="connsiteX13" fmla="*/ 980509 w 3413449"/>
              <a:gd name="connsiteY13" fmla="*/ 3128310 h 34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3449" h="3498043">
                <a:moveTo>
                  <a:pt x="980522" y="3128344"/>
                </a:moveTo>
                <a:cubicBezTo>
                  <a:pt x="1107246" y="3236773"/>
                  <a:pt x="1239740" y="3338033"/>
                  <a:pt x="1390141" y="3409907"/>
                </a:cubicBezTo>
                <a:cubicBezTo>
                  <a:pt x="1711881" y="3563614"/>
                  <a:pt x="1956487" y="3507063"/>
                  <a:pt x="2242153" y="3311713"/>
                </a:cubicBezTo>
                <a:cubicBezTo>
                  <a:pt x="2529847" y="3114916"/>
                  <a:pt x="2795070" y="2887139"/>
                  <a:pt x="3033069" y="2632493"/>
                </a:cubicBezTo>
                <a:cubicBezTo>
                  <a:pt x="3221103" y="2431258"/>
                  <a:pt x="3447769" y="2146991"/>
                  <a:pt x="3409097" y="1850708"/>
                </a:cubicBezTo>
                <a:cubicBezTo>
                  <a:pt x="3399123" y="1774383"/>
                  <a:pt x="3368143" y="1702482"/>
                  <a:pt x="3334848" y="1633059"/>
                </a:cubicBezTo>
                <a:cubicBezTo>
                  <a:pt x="3065327" y="1071024"/>
                  <a:pt x="2625618" y="556410"/>
                  <a:pt x="2138490" y="171505"/>
                </a:cubicBezTo>
                <a:cubicBezTo>
                  <a:pt x="1789679" y="-104107"/>
                  <a:pt x="1476018" y="-14053"/>
                  <a:pt x="1169989" y="205999"/>
                </a:cubicBezTo>
                <a:cubicBezTo>
                  <a:pt x="1169976" y="205999"/>
                  <a:pt x="1169969" y="205999"/>
                  <a:pt x="1169955" y="205999"/>
                </a:cubicBezTo>
                <a:cubicBezTo>
                  <a:pt x="1115466" y="245186"/>
                  <a:pt x="1061185" y="288422"/>
                  <a:pt x="1007010" y="334531"/>
                </a:cubicBezTo>
                <a:cubicBezTo>
                  <a:pt x="747162" y="555714"/>
                  <a:pt x="392669" y="831091"/>
                  <a:pt x="180991" y="1158307"/>
                </a:cubicBezTo>
                <a:cubicBezTo>
                  <a:pt x="54956" y="1353116"/>
                  <a:pt x="-20472" y="1566447"/>
                  <a:pt x="4892" y="1797671"/>
                </a:cubicBezTo>
                <a:cubicBezTo>
                  <a:pt x="54655" y="2251665"/>
                  <a:pt x="394931" y="2616494"/>
                  <a:pt x="724463" y="2902522"/>
                </a:cubicBezTo>
                <a:cubicBezTo>
                  <a:pt x="809638" y="2976484"/>
                  <a:pt x="893728" y="3054081"/>
                  <a:pt x="980509" y="3128310"/>
                </a:cubicBezTo>
              </a:path>
            </a:pathLst>
          </a:custGeom>
          <a:solidFill>
            <a:srgbClr val="189DCF"/>
          </a:solidFill>
          <a:ln w="6694" cap="flat">
            <a:noFill/>
            <a:prstDash val="solid"/>
            <a:miter/>
          </a:ln>
        </p:spPr>
        <p:txBody>
          <a:bodyPr rtlCol="0" anchor="ctr"/>
          <a:lstStyle/>
          <a:p>
            <a:endParaRPr lang="nl-NL" sz="1400"/>
          </a:p>
        </p:txBody>
      </p:sp>
      <p:sp>
        <p:nvSpPr>
          <p:cNvPr id="17" name="Vrije vorm: vorm 16">
            <a:extLst>
              <a:ext uri="{FF2B5EF4-FFF2-40B4-BE49-F238E27FC236}">
                <a16:creationId xmlns:a16="http://schemas.microsoft.com/office/drawing/2014/main" id="{22D4C34A-D4EF-469F-9319-0FB9463FD8DC}"/>
              </a:ext>
            </a:extLst>
          </p:cNvPr>
          <p:cNvSpPr>
            <a:spLocks noChangeAspect="1"/>
          </p:cNvSpPr>
          <p:nvPr userDrawn="1"/>
        </p:nvSpPr>
        <p:spPr>
          <a:xfrm>
            <a:off x="3905573" y="3006405"/>
            <a:ext cx="1339833" cy="1447826"/>
          </a:xfrm>
          <a:custGeom>
            <a:avLst/>
            <a:gdLst>
              <a:gd name="connsiteX0" fmla="*/ 2345948 w 2756774"/>
              <a:gd name="connsiteY0" fmla="*/ 2697595 h 2978975"/>
              <a:gd name="connsiteX1" fmla="*/ 2724634 w 2756774"/>
              <a:gd name="connsiteY1" fmla="*/ 1332033 h 2978975"/>
              <a:gd name="connsiteX2" fmla="*/ 2121706 w 2756774"/>
              <a:gd name="connsiteY2" fmla="*/ 309853 h 2978975"/>
              <a:gd name="connsiteX3" fmla="*/ 1169953 w 2756774"/>
              <a:gd name="connsiteY3" fmla="*/ 4600 h 2978975"/>
              <a:gd name="connsiteX4" fmla="*/ 1007008 w 2756774"/>
              <a:gd name="connsiteY4" fmla="*/ 133124 h 2978975"/>
              <a:gd name="connsiteX5" fmla="*/ 180989 w 2756774"/>
              <a:gd name="connsiteY5" fmla="*/ 956908 h 2978975"/>
              <a:gd name="connsiteX6" fmla="*/ 4890 w 2756774"/>
              <a:gd name="connsiteY6" fmla="*/ 1596272 h 2978975"/>
              <a:gd name="connsiteX7" fmla="*/ 724461 w 2756774"/>
              <a:gd name="connsiteY7" fmla="*/ 2701129 h 2978975"/>
              <a:gd name="connsiteX8" fmla="*/ 980513 w 2756774"/>
              <a:gd name="connsiteY8" fmla="*/ 2926911 h 2978975"/>
              <a:gd name="connsiteX9" fmla="*/ 2345948 w 2756774"/>
              <a:gd name="connsiteY9" fmla="*/ 2697595 h 2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6774" h="2978975">
                <a:moveTo>
                  <a:pt x="2345948" y="2697595"/>
                </a:moveTo>
                <a:cubicBezTo>
                  <a:pt x="2756156" y="2402436"/>
                  <a:pt x="2804326" y="1789474"/>
                  <a:pt x="2724634" y="1332033"/>
                </a:cubicBezTo>
                <a:cubicBezTo>
                  <a:pt x="2655940" y="937770"/>
                  <a:pt x="2444811" y="563542"/>
                  <a:pt x="2121706" y="309853"/>
                </a:cubicBezTo>
                <a:cubicBezTo>
                  <a:pt x="1821654" y="74204"/>
                  <a:pt x="1501031" y="-23154"/>
                  <a:pt x="1169953" y="4600"/>
                </a:cubicBezTo>
                <a:cubicBezTo>
                  <a:pt x="1115464" y="43786"/>
                  <a:pt x="1061189" y="87023"/>
                  <a:pt x="1007008" y="133124"/>
                </a:cubicBezTo>
                <a:cubicBezTo>
                  <a:pt x="747167" y="354314"/>
                  <a:pt x="392673" y="629685"/>
                  <a:pt x="180989" y="956908"/>
                </a:cubicBezTo>
                <a:cubicBezTo>
                  <a:pt x="54961" y="1151716"/>
                  <a:pt x="-20467" y="1365041"/>
                  <a:pt x="4890" y="1596272"/>
                </a:cubicBezTo>
                <a:cubicBezTo>
                  <a:pt x="54659" y="2050258"/>
                  <a:pt x="394935" y="2415088"/>
                  <a:pt x="724461" y="2701129"/>
                </a:cubicBezTo>
                <a:cubicBezTo>
                  <a:pt x="809642" y="2775091"/>
                  <a:pt x="893732" y="2852675"/>
                  <a:pt x="980513" y="2926911"/>
                </a:cubicBezTo>
                <a:cubicBezTo>
                  <a:pt x="1451342" y="3032757"/>
                  <a:pt x="1943478" y="2987190"/>
                  <a:pt x="2345948" y="2697595"/>
                </a:cubicBezTo>
              </a:path>
            </a:pathLst>
          </a:custGeom>
          <a:solidFill>
            <a:srgbClr val="140B61"/>
          </a:solidFill>
          <a:ln w="6694" cap="flat">
            <a:noFill/>
            <a:prstDash val="solid"/>
            <a:miter/>
          </a:ln>
        </p:spPr>
        <p:txBody>
          <a:bodyPr rtlCol="0" anchor="ctr"/>
          <a:lstStyle/>
          <a:p>
            <a:endParaRPr lang="nl-NL" sz="1400"/>
          </a:p>
        </p:txBody>
      </p:sp>
      <p:sp>
        <p:nvSpPr>
          <p:cNvPr id="2" name="Titel 1">
            <a:extLst>
              <a:ext uri="{FF2B5EF4-FFF2-40B4-BE49-F238E27FC236}">
                <a16:creationId xmlns:a16="http://schemas.microsoft.com/office/drawing/2014/main" id="{512F3386-67F3-4A99-BAD7-A3C8546F60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2EB3CA-E46B-47FD-AFAC-02921810BC20}"/>
              </a:ext>
            </a:extLst>
          </p:cNvPr>
          <p:cNvSpPr>
            <a:spLocks noGrp="1"/>
          </p:cNvSpPr>
          <p:nvPr>
            <p:ph type="dt" sz="half" idx="10"/>
          </p:nvPr>
        </p:nvSpPr>
        <p:spPr/>
        <p:txBody>
          <a:bodyPr/>
          <a:lstStyle/>
          <a:p>
            <a:fld id="{EB8664DA-31A4-43A4-99D3-B66DEF601068}" type="datetime1">
              <a:rPr lang="nl-NL" smtClean="0"/>
              <a:t>19-11-2024</a:t>
            </a:fld>
            <a:endParaRPr lang="nl-NL"/>
          </a:p>
        </p:txBody>
      </p:sp>
      <p:sp>
        <p:nvSpPr>
          <p:cNvPr id="4" name="Tijdelijke aanduiding voor voettekst 3">
            <a:extLst>
              <a:ext uri="{FF2B5EF4-FFF2-40B4-BE49-F238E27FC236}">
                <a16:creationId xmlns:a16="http://schemas.microsoft.com/office/drawing/2014/main" id="{CD350F27-FD51-41E0-A0B7-CB9EAE2C6C5E}"/>
              </a:ext>
            </a:extLst>
          </p:cNvPr>
          <p:cNvSpPr>
            <a:spLocks noGrp="1"/>
          </p:cNvSpPr>
          <p:nvPr>
            <p:ph type="ftr" sz="quarter" idx="11"/>
          </p:nvPr>
        </p:nvSpPr>
        <p:spPr/>
        <p:txBody>
          <a:bodyPr/>
          <a:lstStyle/>
          <a:p>
            <a:r>
              <a:rPr lang="nl-NL"/>
              <a:t>Dit is een voettekst</a:t>
            </a:r>
          </a:p>
        </p:txBody>
      </p:sp>
      <p:sp>
        <p:nvSpPr>
          <p:cNvPr id="5" name="Tijdelijke aanduiding voor dianummer 4">
            <a:extLst>
              <a:ext uri="{FF2B5EF4-FFF2-40B4-BE49-F238E27FC236}">
                <a16:creationId xmlns:a16="http://schemas.microsoft.com/office/drawing/2014/main" id="{6BB74F41-4932-40CA-950D-AC18E7093555}"/>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4" name="Tijdelijke aanduiding voor inhoud 2">
            <a:extLst>
              <a:ext uri="{FF2B5EF4-FFF2-40B4-BE49-F238E27FC236}">
                <a16:creationId xmlns:a16="http://schemas.microsoft.com/office/drawing/2014/main" id="{721F0383-E7C6-4D3A-940C-D7260469F8EC}"/>
              </a:ext>
            </a:extLst>
          </p:cNvPr>
          <p:cNvSpPr>
            <a:spLocks noGrp="1"/>
          </p:cNvSpPr>
          <p:nvPr>
            <p:ph idx="1"/>
          </p:nvPr>
        </p:nvSpPr>
        <p:spPr>
          <a:xfrm>
            <a:off x="323850" y="1557338"/>
            <a:ext cx="8496301" cy="9512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jdelijke aanduiding voor tekst 19">
            <a:extLst>
              <a:ext uri="{FF2B5EF4-FFF2-40B4-BE49-F238E27FC236}">
                <a16:creationId xmlns:a16="http://schemas.microsoft.com/office/drawing/2014/main" id="{82463DAC-0319-46BA-B420-7BD930922977}"/>
              </a:ext>
            </a:extLst>
          </p:cNvPr>
          <p:cNvSpPr>
            <a:spLocks noGrp="1"/>
          </p:cNvSpPr>
          <p:nvPr>
            <p:ph type="body" sz="quarter" idx="13" hasCustomPrompt="1"/>
          </p:nvPr>
        </p:nvSpPr>
        <p:spPr>
          <a:xfrm>
            <a:off x="381772" y="4562006"/>
            <a:ext cx="2684993" cy="365125"/>
          </a:xfrm>
        </p:spPr>
        <p:txBody>
          <a:bodyPr anchor="b"/>
          <a:lstStyle>
            <a:lvl1pPr algn="ctr">
              <a:defRPr sz="900" b="1">
                <a:solidFill>
                  <a:schemeClr val="accent3"/>
                </a:solidFill>
              </a:defRPr>
            </a:lvl1pPr>
          </a:lstStyle>
          <a:p>
            <a:pPr lvl="0"/>
            <a:r>
              <a:rPr lang="nl-NL" dirty="0"/>
              <a:t>Titel</a:t>
            </a:r>
          </a:p>
        </p:txBody>
      </p:sp>
      <p:sp>
        <p:nvSpPr>
          <p:cNvPr id="21" name="Tijdelijke aanduiding voor tekst 19">
            <a:extLst>
              <a:ext uri="{FF2B5EF4-FFF2-40B4-BE49-F238E27FC236}">
                <a16:creationId xmlns:a16="http://schemas.microsoft.com/office/drawing/2014/main" id="{0E38AAAA-40C3-497E-B370-139AA37ED28E}"/>
              </a:ext>
            </a:extLst>
          </p:cNvPr>
          <p:cNvSpPr>
            <a:spLocks noGrp="1"/>
          </p:cNvSpPr>
          <p:nvPr>
            <p:ph type="body" sz="quarter" idx="14" hasCustomPrompt="1"/>
          </p:nvPr>
        </p:nvSpPr>
        <p:spPr>
          <a:xfrm>
            <a:off x="3229504" y="4562006"/>
            <a:ext cx="2684993" cy="365125"/>
          </a:xfrm>
        </p:spPr>
        <p:txBody>
          <a:bodyPr anchor="b"/>
          <a:lstStyle>
            <a:lvl1pPr algn="ctr">
              <a:defRPr sz="900" b="1">
                <a:solidFill>
                  <a:schemeClr val="accent3"/>
                </a:solidFill>
              </a:defRPr>
            </a:lvl1pPr>
          </a:lstStyle>
          <a:p>
            <a:pPr lvl="0"/>
            <a:r>
              <a:rPr lang="nl-NL" dirty="0"/>
              <a:t>Titel</a:t>
            </a:r>
          </a:p>
        </p:txBody>
      </p:sp>
      <p:sp>
        <p:nvSpPr>
          <p:cNvPr id="22" name="Tijdelijke aanduiding voor tekst 19">
            <a:extLst>
              <a:ext uri="{FF2B5EF4-FFF2-40B4-BE49-F238E27FC236}">
                <a16:creationId xmlns:a16="http://schemas.microsoft.com/office/drawing/2014/main" id="{D3FC4E11-EF2E-4839-8EC0-A2363779C265}"/>
              </a:ext>
            </a:extLst>
          </p:cNvPr>
          <p:cNvSpPr>
            <a:spLocks noGrp="1"/>
          </p:cNvSpPr>
          <p:nvPr>
            <p:ph type="body" sz="quarter" idx="15" hasCustomPrompt="1"/>
          </p:nvPr>
        </p:nvSpPr>
        <p:spPr>
          <a:xfrm>
            <a:off x="6077237" y="4562006"/>
            <a:ext cx="2684993" cy="365125"/>
          </a:xfrm>
        </p:spPr>
        <p:txBody>
          <a:bodyPr anchor="b"/>
          <a:lstStyle>
            <a:lvl1pPr algn="ctr">
              <a:defRPr sz="900" b="1">
                <a:solidFill>
                  <a:schemeClr val="accent3"/>
                </a:solidFill>
              </a:defRPr>
            </a:lvl1pPr>
          </a:lstStyle>
          <a:p>
            <a:pPr lvl="0"/>
            <a:r>
              <a:rPr lang="nl-NL" dirty="0"/>
              <a:t>Titel</a:t>
            </a:r>
          </a:p>
        </p:txBody>
      </p:sp>
      <p:sp>
        <p:nvSpPr>
          <p:cNvPr id="23" name="Tijdelijke aanduiding voor tekst 19">
            <a:extLst>
              <a:ext uri="{FF2B5EF4-FFF2-40B4-BE49-F238E27FC236}">
                <a16:creationId xmlns:a16="http://schemas.microsoft.com/office/drawing/2014/main" id="{23423D6A-0855-430D-92A7-B9652380C68B}"/>
              </a:ext>
            </a:extLst>
          </p:cNvPr>
          <p:cNvSpPr>
            <a:spLocks noGrp="1"/>
          </p:cNvSpPr>
          <p:nvPr>
            <p:ph type="body" sz="quarter" idx="16" hasCustomPrompt="1"/>
          </p:nvPr>
        </p:nvSpPr>
        <p:spPr>
          <a:xfrm>
            <a:off x="381772" y="4856800"/>
            <a:ext cx="2684993" cy="365125"/>
          </a:xfrm>
        </p:spPr>
        <p:txBody>
          <a:bodyPr anchor="t"/>
          <a:lstStyle>
            <a:lvl1pPr algn="ctr">
              <a:defRPr sz="750" b="0">
                <a:solidFill>
                  <a:schemeClr val="tx1"/>
                </a:solidFill>
              </a:defRPr>
            </a:lvl1pPr>
          </a:lstStyle>
          <a:p>
            <a:pPr lvl="0"/>
            <a:r>
              <a:rPr lang="nl-NL" dirty="0"/>
              <a:t>Tekst</a:t>
            </a:r>
          </a:p>
        </p:txBody>
      </p:sp>
      <p:sp>
        <p:nvSpPr>
          <p:cNvPr id="24" name="Tijdelijke aanduiding voor tekst 19">
            <a:extLst>
              <a:ext uri="{FF2B5EF4-FFF2-40B4-BE49-F238E27FC236}">
                <a16:creationId xmlns:a16="http://schemas.microsoft.com/office/drawing/2014/main" id="{68112327-D764-4352-A051-22DB5B8788C5}"/>
              </a:ext>
            </a:extLst>
          </p:cNvPr>
          <p:cNvSpPr>
            <a:spLocks noGrp="1"/>
          </p:cNvSpPr>
          <p:nvPr>
            <p:ph type="body" sz="quarter" idx="17" hasCustomPrompt="1"/>
          </p:nvPr>
        </p:nvSpPr>
        <p:spPr>
          <a:xfrm>
            <a:off x="3229504" y="4856800"/>
            <a:ext cx="2684993" cy="365125"/>
          </a:xfrm>
        </p:spPr>
        <p:txBody>
          <a:bodyPr anchor="t"/>
          <a:lstStyle>
            <a:lvl1pPr algn="ctr">
              <a:defRPr sz="750" b="0">
                <a:solidFill>
                  <a:schemeClr val="tx1"/>
                </a:solidFill>
              </a:defRPr>
            </a:lvl1pPr>
          </a:lstStyle>
          <a:p>
            <a:pPr lvl="0"/>
            <a:r>
              <a:rPr lang="nl-NL" dirty="0"/>
              <a:t>Tekst</a:t>
            </a:r>
          </a:p>
        </p:txBody>
      </p:sp>
      <p:sp>
        <p:nvSpPr>
          <p:cNvPr id="25" name="Tijdelijke aanduiding voor tekst 19">
            <a:extLst>
              <a:ext uri="{FF2B5EF4-FFF2-40B4-BE49-F238E27FC236}">
                <a16:creationId xmlns:a16="http://schemas.microsoft.com/office/drawing/2014/main" id="{F355E74E-B47F-4A10-92BE-322A1101B33C}"/>
              </a:ext>
            </a:extLst>
          </p:cNvPr>
          <p:cNvSpPr>
            <a:spLocks noGrp="1"/>
          </p:cNvSpPr>
          <p:nvPr>
            <p:ph type="body" sz="quarter" idx="18" hasCustomPrompt="1"/>
          </p:nvPr>
        </p:nvSpPr>
        <p:spPr>
          <a:xfrm>
            <a:off x="6077237" y="4856800"/>
            <a:ext cx="2684993" cy="365125"/>
          </a:xfrm>
        </p:spPr>
        <p:txBody>
          <a:bodyPr anchor="t"/>
          <a:lstStyle>
            <a:lvl1pPr algn="ctr">
              <a:defRPr sz="750" b="0">
                <a:solidFill>
                  <a:schemeClr val="tx1"/>
                </a:solidFill>
              </a:defRPr>
            </a:lvl1pPr>
          </a:lstStyle>
          <a:p>
            <a:pPr lvl="0"/>
            <a:r>
              <a:rPr lang="nl-NL" dirty="0"/>
              <a:t>Tekst</a:t>
            </a:r>
          </a:p>
        </p:txBody>
      </p:sp>
      <p:sp>
        <p:nvSpPr>
          <p:cNvPr id="26" name="Tijdelijke aanduiding voor inhoud 8">
            <a:extLst>
              <a:ext uri="{FF2B5EF4-FFF2-40B4-BE49-F238E27FC236}">
                <a16:creationId xmlns:a16="http://schemas.microsoft.com/office/drawing/2014/main" id="{D83E8AB5-AAF1-40EC-8FBA-DC182F916A97}"/>
              </a:ext>
            </a:extLst>
          </p:cNvPr>
          <p:cNvSpPr>
            <a:spLocks noGrp="1" noChangeAspect="1"/>
          </p:cNvSpPr>
          <p:nvPr>
            <p:ph sz="quarter" idx="24" hasCustomPrompt="1"/>
          </p:nvPr>
        </p:nvSpPr>
        <p:spPr>
          <a:xfrm>
            <a:off x="1355441" y="3393431"/>
            <a:ext cx="737655" cy="737655"/>
          </a:xfrm>
          <a:solidFill>
            <a:schemeClr val="bg1">
              <a:lumMod val="85000"/>
            </a:schemeClr>
          </a:solidFill>
        </p:spPr>
        <p:txBody>
          <a:bodyPr/>
          <a:lstStyle/>
          <a:p>
            <a:pPr lvl="0"/>
            <a:r>
              <a:rPr lang="nl-NL" dirty="0"/>
              <a:t>Icoon</a:t>
            </a:r>
          </a:p>
        </p:txBody>
      </p:sp>
      <p:sp>
        <p:nvSpPr>
          <p:cNvPr id="27" name="Tijdelijke aanduiding voor inhoud 8">
            <a:extLst>
              <a:ext uri="{FF2B5EF4-FFF2-40B4-BE49-F238E27FC236}">
                <a16:creationId xmlns:a16="http://schemas.microsoft.com/office/drawing/2014/main" id="{C26AC562-71A7-4254-BA7E-1C03726133B5}"/>
              </a:ext>
            </a:extLst>
          </p:cNvPr>
          <p:cNvSpPr>
            <a:spLocks noGrp="1" noChangeAspect="1"/>
          </p:cNvSpPr>
          <p:nvPr>
            <p:ph sz="quarter" idx="25" hasCustomPrompt="1"/>
          </p:nvPr>
        </p:nvSpPr>
        <p:spPr>
          <a:xfrm>
            <a:off x="4270091" y="3393431"/>
            <a:ext cx="737655" cy="737655"/>
          </a:xfrm>
          <a:solidFill>
            <a:schemeClr val="bg1">
              <a:lumMod val="85000"/>
            </a:schemeClr>
          </a:solidFill>
        </p:spPr>
        <p:txBody>
          <a:bodyPr/>
          <a:lstStyle/>
          <a:p>
            <a:pPr lvl="0"/>
            <a:r>
              <a:rPr lang="nl-NL" dirty="0"/>
              <a:t>Icoon</a:t>
            </a:r>
          </a:p>
        </p:txBody>
      </p:sp>
      <p:sp>
        <p:nvSpPr>
          <p:cNvPr id="28" name="Tijdelijke aanduiding voor inhoud 8">
            <a:extLst>
              <a:ext uri="{FF2B5EF4-FFF2-40B4-BE49-F238E27FC236}">
                <a16:creationId xmlns:a16="http://schemas.microsoft.com/office/drawing/2014/main" id="{9F286FED-6C0D-4A91-BBF9-432C83912B09}"/>
              </a:ext>
            </a:extLst>
          </p:cNvPr>
          <p:cNvSpPr>
            <a:spLocks noGrp="1" noChangeAspect="1"/>
          </p:cNvSpPr>
          <p:nvPr>
            <p:ph sz="quarter" idx="26" hasCustomPrompt="1"/>
          </p:nvPr>
        </p:nvSpPr>
        <p:spPr>
          <a:xfrm>
            <a:off x="6993755" y="3393431"/>
            <a:ext cx="737655" cy="737655"/>
          </a:xfrm>
          <a:solidFill>
            <a:schemeClr val="bg1">
              <a:lumMod val="85000"/>
            </a:schemeClr>
          </a:solidFill>
        </p:spPr>
        <p:txBody>
          <a:bodyPr/>
          <a:lstStyle/>
          <a:p>
            <a:pPr lvl="0"/>
            <a:r>
              <a:rPr lang="nl-NL" dirty="0"/>
              <a:t>Icoon</a:t>
            </a:r>
          </a:p>
        </p:txBody>
      </p:sp>
    </p:spTree>
    <p:extLst>
      <p:ext uri="{BB962C8B-B14F-4D97-AF65-F5344CB8AC3E}">
        <p14:creationId xmlns:p14="http://schemas.microsoft.com/office/powerpoint/2010/main" val="985539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F3386-67F3-4A99-BAD7-A3C8546F60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2EB3CA-E46B-47FD-AFAC-02921810BC20}"/>
              </a:ext>
            </a:extLst>
          </p:cNvPr>
          <p:cNvSpPr>
            <a:spLocks noGrp="1"/>
          </p:cNvSpPr>
          <p:nvPr>
            <p:ph type="dt" sz="half" idx="10"/>
          </p:nvPr>
        </p:nvSpPr>
        <p:spPr/>
        <p:txBody>
          <a:bodyPr/>
          <a:lstStyle/>
          <a:p>
            <a:fld id="{9C192C06-CBC9-4FFA-9DBF-240458818E6F}" type="datetime1">
              <a:rPr lang="nl-NL" smtClean="0"/>
              <a:t>19-11-2024</a:t>
            </a:fld>
            <a:endParaRPr lang="nl-NL"/>
          </a:p>
        </p:txBody>
      </p:sp>
      <p:sp>
        <p:nvSpPr>
          <p:cNvPr id="4" name="Tijdelijke aanduiding voor voettekst 3">
            <a:extLst>
              <a:ext uri="{FF2B5EF4-FFF2-40B4-BE49-F238E27FC236}">
                <a16:creationId xmlns:a16="http://schemas.microsoft.com/office/drawing/2014/main" id="{CD350F27-FD51-41E0-A0B7-CB9EAE2C6C5E}"/>
              </a:ext>
            </a:extLst>
          </p:cNvPr>
          <p:cNvSpPr>
            <a:spLocks noGrp="1"/>
          </p:cNvSpPr>
          <p:nvPr>
            <p:ph type="ftr" sz="quarter" idx="11"/>
          </p:nvPr>
        </p:nvSpPr>
        <p:spPr/>
        <p:txBody>
          <a:bodyPr/>
          <a:lstStyle/>
          <a:p>
            <a:r>
              <a:rPr lang="nl-NL"/>
              <a:t>Dit is een voettekst</a:t>
            </a:r>
          </a:p>
        </p:txBody>
      </p:sp>
      <p:sp>
        <p:nvSpPr>
          <p:cNvPr id="5" name="Tijdelijke aanduiding voor dianummer 4">
            <a:extLst>
              <a:ext uri="{FF2B5EF4-FFF2-40B4-BE49-F238E27FC236}">
                <a16:creationId xmlns:a16="http://schemas.microsoft.com/office/drawing/2014/main" id="{6BB74F41-4932-40CA-950D-AC18E7093555}"/>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4" name="Tijdelijke aanduiding voor inhoud 2">
            <a:extLst>
              <a:ext uri="{FF2B5EF4-FFF2-40B4-BE49-F238E27FC236}">
                <a16:creationId xmlns:a16="http://schemas.microsoft.com/office/drawing/2014/main" id="{721F0383-E7C6-4D3A-940C-D7260469F8EC}"/>
              </a:ext>
            </a:extLst>
          </p:cNvPr>
          <p:cNvSpPr>
            <a:spLocks noGrp="1"/>
          </p:cNvSpPr>
          <p:nvPr>
            <p:ph idx="1"/>
          </p:nvPr>
        </p:nvSpPr>
        <p:spPr>
          <a:xfrm>
            <a:off x="323850" y="1557338"/>
            <a:ext cx="8496301" cy="9512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Tijdelijke aanduiding voor tekst 19">
            <a:extLst>
              <a:ext uri="{FF2B5EF4-FFF2-40B4-BE49-F238E27FC236}">
                <a16:creationId xmlns:a16="http://schemas.microsoft.com/office/drawing/2014/main" id="{82463DAC-0319-46BA-B420-7BD930922977}"/>
              </a:ext>
            </a:extLst>
          </p:cNvPr>
          <p:cNvSpPr>
            <a:spLocks noGrp="1"/>
          </p:cNvSpPr>
          <p:nvPr>
            <p:ph type="body" sz="quarter" idx="13" hasCustomPrompt="1"/>
          </p:nvPr>
        </p:nvSpPr>
        <p:spPr>
          <a:xfrm>
            <a:off x="323849" y="2704631"/>
            <a:ext cx="4068764" cy="365125"/>
          </a:xfrm>
        </p:spPr>
        <p:txBody>
          <a:bodyPr anchor="b"/>
          <a:lstStyle>
            <a:lvl1pPr algn="l">
              <a:defRPr sz="1200" b="1">
                <a:solidFill>
                  <a:schemeClr val="tx1"/>
                </a:solidFill>
              </a:defRPr>
            </a:lvl1pPr>
          </a:lstStyle>
          <a:p>
            <a:pPr lvl="0"/>
            <a:r>
              <a:rPr lang="nl-NL" dirty="0"/>
              <a:t>Titel</a:t>
            </a:r>
          </a:p>
        </p:txBody>
      </p:sp>
      <p:sp>
        <p:nvSpPr>
          <p:cNvPr id="21" name="Tijdelijke aanduiding voor tekst 19">
            <a:extLst>
              <a:ext uri="{FF2B5EF4-FFF2-40B4-BE49-F238E27FC236}">
                <a16:creationId xmlns:a16="http://schemas.microsoft.com/office/drawing/2014/main" id="{0E38AAAA-40C3-497E-B370-139AA37ED28E}"/>
              </a:ext>
            </a:extLst>
          </p:cNvPr>
          <p:cNvSpPr>
            <a:spLocks noGrp="1"/>
          </p:cNvSpPr>
          <p:nvPr>
            <p:ph type="body" sz="quarter" idx="14" hasCustomPrompt="1"/>
          </p:nvPr>
        </p:nvSpPr>
        <p:spPr>
          <a:xfrm>
            <a:off x="4760913" y="2704631"/>
            <a:ext cx="4068764" cy="365125"/>
          </a:xfrm>
        </p:spPr>
        <p:txBody>
          <a:bodyPr anchor="b"/>
          <a:lstStyle>
            <a:lvl1pPr algn="l">
              <a:defRPr sz="1200" b="1">
                <a:solidFill>
                  <a:schemeClr val="tx1"/>
                </a:solidFill>
              </a:defRPr>
            </a:lvl1pPr>
          </a:lstStyle>
          <a:p>
            <a:pPr lvl="0"/>
            <a:r>
              <a:rPr lang="nl-NL" dirty="0"/>
              <a:t>Titel</a:t>
            </a:r>
          </a:p>
        </p:txBody>
      </p:sp>
      <p:sp>
        <p:nvSpPr>
          <p:cNvPr id="7" name="Tijdelijke aanduiding voor grafiek 6">
            <a:extLst>
              <a:ext uri="{FF2B5EF4-FFF2-40B4-BE49-F238E27FC236}">
                <a16:creationId xmlns:a16="http://schemas.microsoft.com/office/drawing/2014/main" id="{B0F0E04A-63EF-409F-8CF1-EB4A4A73FF4E}"/>
              </a:ext>
            </a:extLst>
          </p:cNvPr>
          <p:cNvSpPr>
            <a:spLocks noGrp="1"/>
          </p:cNvSpPr>
          <p:nvPr>
            <p:ph type="chart" sz="quarter" idx="15"/>
          </p:nvPr>
        </p:nvSpPr>
        <p:spPr>
          <a:xfrm>
            <a:off x="323851" y="3070225"/>
            <a:ext cx="4068763" cy="2444750"/>
          </a:xfrm>
          <a:solidFill>
            <a:schemeClr val="accent3">
              <a:lumMod val="20000"/>
              <a:lumOff val="80000"/>
            </a:schemeClr>
          </a:solidFill>
        </p:spPr>
        <p:txBody>
          <a:bodyPr/>
          <a:lstStyle/>
          <a:p>
            <a:r>
              <a:rPr lang="nl-NL"/>
              <a:t>Klik op het pictogram als u een grafiek wilt toevoegen</a:t>
            </a:r>
          </a:p>
        </p:txBody>
      </p:sp>
      <p:sp>
        <p:nvSpPr>
          <p:cNvPr id="26" name="Tijdelijke aanduiding voor grafiek 6">
            <a:extLst>
              <a:ext uri="{FF2B5EF4-FFF2-40B4-BE49-F238E27FC236}">
                <a16:creationId xmlns:a16="http://schemas.microsoft.com/office/drawing/2014/main" id="{1CAF4B27-7BA8-4E24-9D5F-B89530F194ED}"/>
              </a:ext>
            </a:extLst>
          </p:cNvPr>
          <p:cNvSpPr>
            <a:spLocks noGrp="1"/>
          </p:cNvSpPr>
          <p:nvPr>
            <p:ph type="chart" sz="quarter" idx="16"/>
          </p:nvPr>
        </p:nvSpPr>
        <p:spPr>
          <a:xfrm>
            <a:off x="4733926" y="3070225"/>
            <a:ext cx="4095750" cy="2444750"/>
          </a:xfrm>
          <a:solidFill>
            <a:schemeClr val="accent3">
              <a:lumMod val="20000"/>
              <a:lumOff val="80000"/>
            </a:schemeClr>
          </a:solidFill>
        </p:spPr>
        <p:txBody>
          <a:bodyPr/>
          <a:lstStyle/>
          <a:p>
            <a:r>
              <a:rPr lang="nl-NL"/>
              <a:t>Klik op het pictogram als u een grafiek wilt toevoegen</a:t>
            </a:r>
          </a:p>
        </p:txBody>
      </p:sp>
    </p:spTree>
    <p:extLst>
      <p:ext uri="{BB962C8B-B14F-4D97-AF65-F5344CB8AC3E}">
        <p14:creationId xmlns:p14="http://schemas.microsoft.com/office/powerpoint/2010/main" val="1308884642"/>
      </p:ext>
    </p:extLst>
  </p:cSld>
  <p:clrMapOvr>
    <a:masterClrMapping/>
  </p:clrMapOvr>
  <p:extLst>
    <p:ext uri="{DCECCB84-F9BA-43D5-87BE-67443E8EF086}">
      <p15:sldGuideLst xmlns:p15="http://schemas.microsoft.com/office/powerpoint/2012/main">
        <p15:guide id="1" pos="2767" userDrawn="1">
          <p15:clr>
            <a:srgbClr val="FBAE40"/>
          </p15:clr>
        </p15:guide>
        <p15:guide id="2" pos="299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4 icon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F3386-67F3-4A99-BAD7-A3C8546F60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2EB3CA-E46B-47FD-AFAC-02921810BC20}"/>
              </a:ext>
            </a:extLst>
          </p:cNvPr>
          <p:cNvSpPr>
            <a:spLocks noGrp="1"/>
          </p:cNvSpPr>
          <p:nvPr>
            <p:ph type="dt" sz="half" idx="10"/>
          </p:nvPr>
        </p:nvSpPr>
        <p:spPr/>
        <p:txBody>
          <a:bodyPr/>
          <a:lstStyle/>
          <a:p>
            <a:fld id="{B8E9544D-18AA-478B-8E5B-E0C67907ACBC}" type="datetime1">
              <a:rPr lang="nl-NL" smtClean="0"/>
              <a:t>19-11-2024</a:t>
            </a:fld>
            <a:endParaRPr lang="nl-NL"/>
          </a:p>
        </p:txBody>
      </p:sp>
      <p:sp>
        <p:nvSpPr>
          <p:cNvPr id="4" name="Tijdelijke aanduiding voor voettekst 3">
            <a:extLst>
              <a:ext uri="{FF2B5EF4-FFF2-40B4-BE49-F238E27FC236}">
                <a16:creationId xmlns:a16="http://schemas.microsoft.com/office/drawing/2014/main" id="{CD350F27-FD51-41E0-A0B7-CB9EAE2C6C5E}"/>
              </a:ext>
            </a:extLst>
          </p:cNvPr>
          <p:cNvSpPr>
            <a:spLocks noGrp="1"/>
          </p:cNvSpPr>
          <p:nvPr>
            <p:ph type="ftr" sz="quarter" idx="11"/>
          </p:nvPr>
        </p:nvSpPr>
        <p:spPr/>
        <p:txBody>
          <a:bodyPr/>
          <a:lstStyle/>
          <a:p>
            <a:r>
              <a:rPr lang="nl-NL"/>
              <a:t>Dit is een voettekst</a:t>
            </a:r>
          </a:p>
        </p:txBody>
      </p:sp>
      <p:sp>
        <p:nvSpPr>
          <p:cNvPr id="5" name="Tijdelijke aanduiding voor dianummer 4">
            <a:extLst>
              <a:ext uri="{FF2B5EF4-FFF2-40B4-BE49-F238E27FC236}">
                <a16:creationId xmlns:a16="http://schemas.microsoft.com/office/drawing/2014/main" id="{6BB74F41-4932-40CA-950D-AC18E7093555}"/>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4" name="Tijdelijke aanduiding voor inhoud 2">
            <a:extLst>
              <a:ext uri="{FF2B5EF4-FFF2-40B4-BE49-F238E27FC236}">
                <a16:creationId xmlns:a16="http://schemas.microsoft.com/office/drawing/2014/main" id="{721F0383-E7C6-4D3A-940C-D7260469F8EC}"/>
              </a:ext>
            </a:extLst>
          </p:cNvPr>
          <p:cNvSpPr>
            <a:spLocks noGrp="1"/>
          </p:cNvSpPr>
          <p:nvPr>
            <p:ph idx="1"/>
          </p:nvPr>
        </p:nvSpPr>
        <p:spPr>
          <a:xfrm>
            <a:off x="323850" y="1557338"/>
            <a:ext cx="8496301" cy="9512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ijdelijke aanduiding voor tekst 19">
            <a:extLst>
              <a:ext uri="{FF2B5EF4-FFF2-40B4-BE49-F238E27FC236}">
                <a16:creationId xmlns:a16="http://schemas.microsoft.com/office/drawing/2014/main" id="{23423D6A-0855-430D-92A7-B9652380C68B}"/>
              </a:ext>
            </a:extLst>
          </p:cNvPr>
          <p:cNvSpPr>
            <a:spLocks noGrp="1"/>
          </p:cNvSpPr>
          <p:nvPr>
            <p:ph type="body" sz="quarter" idx="16" hasCustomPrompt="1"/>
          </p:nvPr>
        </p:nvSpPr>
        <p:spPr>
          <a:xfrm>
            <a:off x="343670" y="4523425"/>
            <a:ext cx="2088000" cy="365125"/>
          </a:xfrm>
        </p:spPr>
        <p:txBody>
          <a:bodyPr anchor="t"/>
          <a:lstStyle>
            <a:lvl1pPr algn="ctr">
              <a:spcBef>
                <a:spcPts val="0"/>
              </a:spcBef>
              <a:defRPr sz="900" b="0">
                <a:solidFill>
                  <a:schemeClr val="tx1"/>
                </a:solidFill>
              </a:defRPr>
            </a:lvl1pPr>
          </a:lstStyle>
          <a:p>
            <a:pPr lvl="0"/>
            <a:r>
              <a:rPr lang="nl-NL" dirty="0"/>
              <a:t>Tekst</a:t>
            </a:r>
          </a:p>
        </p:txBody>
      </p:sp>
      <p:sp>
        <p:nvSpPr>
          <p:cNvPr id="24" name="Tijdelijke aanduiding voor tekst 19">
            <a:extLst>
              <a:ext uri="{FF2B5EF4-FFF2-40B4-BE49-F238E27FC236}">
                <a16:creationId xmlns:a16="http://schemas.microsoft.com/office/drawing/2014/main" id="{68112327-D764-4352-A051-22DB5B8788C5}"/>
              </a:ext>
            </a:extLst>
          </p:cNvPr>
          <p:cNvSpPr>
            <a:spLocks noGrp="1"/>
          </p:cNvSpPr>
          <p:nvPr>
            <p:ph type="body" sz="quarter" idx="17" hasCustomPrompt="1"/>
          </p:nvPr>
        </p:nvSpPr>
        <p:spPr>
          <a:xfrm>
            <a:off x="2470688" y="4523425"/>
            <a:ext cx="2088000" cy="365125"/>
          </a:xfrm>
        </p:spPr>
        <p:txBody>
          <a:bodyPr anchor="t"/>
          <a:lstStyle>
            <a:lvl1pPr algn="ctr">
              <a:spcBef>
                <a:spcPts val="0"/>
              </a:spcBef>
              <a:defRPr sz="900" b="0">
                <a:solidFill>
                  <a:schemeClr val="tx1"/>
                </a:solidFill>
              </a:defRPr>
            </a:lvl1pPr>
          </a:lstStyle>
          <a:p>
            <a:pPr lvl="0"/>
            <a:r>
              <a:rPr lang="nl-NL" dirty="0"/>
              <a:t>Tekst</a:t>
            </a:r>
          </a:p>
        </p:txBody>
      </p:sp>
      <p:sp>
        <p:nvSpPr>
          <p:cNvPr id="25" name="Tijdelijke aanduiding voor tekst 19">
            <a:extLst>
              <a:ext uri="{FF2B5EF4-FFF2-40B4-BE49-F238E27FC236}">
                <a16:creationId xmlns:a16="http://schemas.microsoft.com/office/drawing/2014/main" id="{F355E74E-B47F-4A10-92BE-322A1101B33C}"/>
              </a:ext>
            </a:extLst>
          </p:cNvPr>
          <p:cNvSpPr>
            <a:spLocks noGrp="1"/>
          </p:cNvSpPr>
          <p:nvPr>
            <p:ph type="body" sz="quarter" idx="18" hasCustomPrompt="1"/>
          </p:nvPr>
        </p:nvSpPr>
        <p:spPr>
          <a:xfrm>
            <a:off x="4597706" y="4523425"/>
            <a:ext cx="2088000" cy="365125"/>
          </a:xfrm>
        </p:spPr>
        <p:txBody>
          <a:bodyPr anchor="t"/>
          <a:lstStyle>
            <a:lvl1pPr algn="ctr">
              <a:spcBef>
                <a:spcPts val="0"/>
              </a:spcBef>
              <a:defRPr sz="900" b="0">
                <a:solidFill>
                  <a:schemeClr val="tx1"/>
                </a:solidFill>
              </a:defRPr>
            </a:lvl1pPr>
          </a:lstStyle>
          <a:p>
            <a:pPr lvl="0"/>
            <a:r>
              <a:rPr lang="nl-NL" dirty="0"/>
              <a:t>Tekst</a:t>
            </a:r>
          </a:p>
        </p:txBody>
      </p:sp>
      <p:sp>
        <p:nvSpPr>
          <p:cNvPr id="19" name="Tijdelijke aanduiding voor tekst 19">
            <a:extLst>
              <a:ext uri="{FF2B5EF4-FFF2-40B4-BE49-F238E27FC236}">
                <a16:creationId xmlns:a16="http://schemas.microsoft.com/office/drawing/2014/main" id="{9332AB35-A86A-4DE6-87C3-7D1C015AAEA5}"/>
              </a:ext>
            </a:extLst>
          </p:cNvPr>
          <p:cNvSpPr>
            <a:spLocks noGrp="1"/>
          </p:cNvSpPr>
          <p:nvPr>
            <p:ph type="body" sz="quarter" idx="19" hasCustomPrompt="1"/>
          </p:nvPr>
        </p:nvSpPr>
        <p:spPr>
          <a:xfrm>
            <a:off x="6724725" y="4523424"/>
            <a:ext cx="2088000" cy="365125"/>
          </a:xfrm>
        </p:spPr>
        <p:txBody>
          <a:bodyPr anchor="t"/>
          <a:lstStyle>
            <a:lvl1pPr algn="ctr">
              <a:spcBef>
                <a:spcPts val="0"/>
              </a:spcBef>
              <a:defRPr sz="900" b="0">
                <a:solidFill>
                  <a:schemeClr val="tx1"/>
                </a:solidFill>
              </a:defRPr>
            </a:lvl1pPr>
          </a:lstStyle>
          <a:p>
            <a:pPr lvl="0"/>
            <a:r>
              <a:rPr lang="nl-NL" dirty="0"/>
              <a:t>Tekst</a:t>
            </a:r>
          </a:p>
        </p:txBody>
      </p:sp>
      <p:sp>
        <p:nvSpPr>
          <p:cNvPr id="9" name="Tijdelijke aanduiding voor inhoud 8">
            <a:extLst>
              <a:ext uri="{FF2B5EF4-FFF2-40B4-BE49-F238E27FC236}">
                <a16:creationId xmlns:a16="http://schemas.microsoft.com/office/drawing/2014/main" id="{B63C610C-B6E2-4920-B168-451F76520D3C}"/>
              </a:ext>
            </a:extLst>
          </p:cNvPr>
          <p:cNvSpPr>
            <a:spLocks noGrp="1" noChangeAspect="1"/>
          </p:cNvSpPr>
          <p:nvPr>
            <p:ph sz="quarter" idx="24" hasCustomPrompt="1"/>
          </p:nvPr>
        </p:nvSpPr>
        <p:spPr>
          <a:xfrm>
            <a:off x="981960" y="3413232"/>
            <a:ext cx="811420" cy="811420"/>
          </a:xfrm>
          <a:solidFill>
            <a:schemeClr val="bg1">
              <a:lumMod val="85000"/>
            </a:schemeClr>
          </a:solidFill>
        </p:spPr>
        <p:txBody>
          <a:bodyPr/>
          <a:lstStyle/>
          <a:p>
            <a:pPr lvl="0"/>
            <a:r>
              <a:rPr lang="nl-NL" dirty="0"/>
              <a:t>Icoon</a:t>
            </a:r>
          </a:p>
        </p:txBody>
      </p:sp>
      <p:sp>
        <p:nvSpPr>
          <p:cNvPr id="29" name="Tijdelijke aanduiding voor inhoud 8">
            <a:extLst>
              <a:ext uri="{FF2B5EF4-FFF2-40B4-BE49-F238E27FC236}">
                <a16:creationId xmlns:a16="http://schemas.microsoft.com/office/drawing/2014/main" id="{61D996F4-BBF3-4BB6-B6A8-D128FD7A118D}"/>
              </a:ext>
            </a:extLst>
          </p:cNvPr>
          <p:cNvSpPr>
            <a:spLocks noGrp="1" noChangeAspect="1"/>
          </p:cNvSpPr>
          <p:nvPr>
            <p:ph sz="quarter" idx="25" hasCustomPrompt="1"/>
          </p:nvPr>
        </p:nvSpPr>
        <p:spPr>
          <a:xfrm>
            <a:off x="3108978" y="3413232"/>
            <a:ext cx="811420" cy="811420"/>
          </a:xfrm>
          <a:solidFill>
            <a:schemeClr val="bg1">
              <a:lumMod val="85000"/>
            </a:schemeClr>
          </a:solidFill>
        </p:spPr>
        <p:txBody>
          <a:bodyPr/>
          <a:lstStyle/>
          <a:p>
            <a:pPr lvl="0"/>
            <a:r>
              <a:rPr lang="nl-NL" dirty="0"/>
              <a:t>Icoon</a:t>
            </a:r>
          </a:p>
        </p:txBody>
      </p:sp>
      <p:sp>
        <p:nvSpPr>
          <p:cNvPr id="30" name="Tijdelijke aanduiding voor inhoud 8">
            <a:extLst>
              <a:ext uri="{FF2B5EF4-FFF2-40B4-BE49-F238E27FC236}">
                <a16:creationId xmlns:a16="http://schemas.microsoft.com/office/drawing/2014/main" id="{9E70660F-FCD6-4520-93C2-F59FE1B6AB03}"/>
              </a:ext>
            </a:extLst>
          </p:cNvPr>
          <p:cNvSpPr>
            <a:spLocks noGrp="1" noChangeAspect="1"/>
          </p:cNvSpPr>
          <p:nvPr>
            <p:ph sz="quarter" idx="26" hasCustomPrompt="1"/>
          </p:nvPr>
        </p:nvSpPr>
        <p:spPr>
          <a:xfrm>
            <a:off x="5235996" y="3413232"/>
            <a:ext cx="811420" cy="811420"/>
          </a:xfrm>
          <a:solidFill>
            <a:schemeClr val="bg1">
              <a:lumMod val="85000"/>
            </a:schemeClr>
          </a:solidFill>
        </p:spPr>
        <p:txBody>
          <a:bodyPr/>
          <a:lstStyle/>
          <a:p>
            <a:pPr lvl="0"/>
            <a:r>
              <a:rPr lang="nl-NL" dirty="0"/>
              <a:t>Icoon</a:t>
            </a:r>
          </a:p>
        </p:txBody>
      </p:sp>
      <p:sp>
        <p:nvSpPr>
          <p:cNvPr id="31" name="Tijdelijke aanduiding voor inhoud 8">
            <a:extLst>
              <a:ext uri="{FF2B5EF4-FFF2-40B4-BE49-F238E27FC236}">
                <a16:creationId xmlns:a16="http://schemas.microsoft.com/office/drawing/2014/main" id="{1FE10B84-3628-4CF4-9EE5-1F4DD587D752}"/>
              </a:ext>
            </a:extLst>
          </p:cNvPr>
          <p:cNvSpPr>
            <a:spLocks noGrp="1" noChangeAspect="1"/>
          </p:cNvSpPr>
          <p:nvPr>
            <p:ph sz="quarter" idx="27" hasCustomPrompt="1"/>
          </p:nvPr>
        </p:nvSpPr>
        <p:spPr>
          <a:xfrm>
            <a:off x="7363016" y="3413232"/>
            <a:ext cx="811420" cy="811420"/>
          </a:xfrm>
          <a:solidFill>
            <a:schemeClr val="bg1">
              <a:lumMod val="85000"/>
            </a:schemeClr>
          </a:solidFill>
        </p:spPr>
        <p:txBody>
          <a:bodyPr/>
          <a:lstStyle/>
          <a:p>
            <a:pPr lvl="0"/>
            <a:r>
              <a:rPr lang="nl-NL" dirty="0"/>
              <a:t>Icoon</a:t>
            </a:r>
          </a:p>
        </p:txBody>
      </p:sp>
    </p:spTree>
    <p:extLst>
      <p:ext uri="{BB962C8B-B14F-4D97-AF65-F5344CB8AC3E}">
        <p14:creationId xmlns:p14="http://schemas.microsoft.com/office/powerpoint/2010/main" val="3555255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object +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7A427-FF62-4247-9040-0969B3ABEE5B}"/>
              </a:ext>
            </a:extLst>
          </p:cNvPr>
          <p:cNvSpPr>
            <a:spLocks noGrp="1"/>
          </p:cNvSpPr>
          <p:nvPr>
            <p:ph type="title"/>
          </p:nvPr>
        </p:nvSpPr>
        <p:spPr>
          <a:xfrm>
            <a:off x="323850" y="194931"/>
            <a:ext cx="8496301" cy="1260475"/>
          </a:xfrm>
        </p:spPr>
        <p:txBody>
          <a:body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5DE37CBD-A3EA-420C-8CF6-785247E4A18A}"/>
              </a:ext>
            </a:extLst>
          </p:cNvPr>
          <p:cNvSpPr>
            <a:spLocks noGrp="1"/>
          </p:cNvSpPr>
          <p:nvPr>
            <p:ph idx="1"/>
          </p:nvPr>
        </p:nvSpPr>
        <p:spPr>
          <a:xfrm>
            <a:off x="323850" y="1557338"/>
            <a:ext cx="8496301" cy="95124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178C8737-77E4-4048-B42D-0CFCDCBEB87F}"/>
              </a:ext>
            </a:extLst>
          </p:cNvPr>
          <p:cNvSpPr>
            <a:spLocks noGrp="1"/>
          </p:cNvSpPr>
          <p:nvPr>
            <p:ph type="dt" sz="half" idx="10"/>
          </p:nvPr>
        </p:nvSpPr>
        <p:spPr/>
        <p:txBody>
          <a:bodyPr/>
          <a:lstStyle/>
          <a:p>
            <a:fld id="{8935B7F6-084A-43CA-9C09-3CE3F393E5ED}" type="datetime1">
              <a:rPr lang="nl-NL" smtClean="0"/>
              <a:t>19-11-2024</a:t>
            </a:fld>
            <a:endParaRPr lang="nl-NL"/>
          </a:p>
        </p:txBody>
      </p:sp>
      <p:sp>
        <p:nvSpPr>
          <p:cNvPr id="5" name="Tijdelijke aanduiding voor voettekst 4">
            <a:extLst>
              <a:ext uri="{FF2B5EF4-FFF2-40B4-BE49-F238E27FC236}">
                <a16:creationId xmlns:a16="http://schemas.microsoft.com/office/drawing/2014/main" id="{0E55AC46-CCF0-43E5-86F4-CFFBF9E747F5}"/>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4838A104-04F1-4AA0-BD7A-1EB8CE178EFE}"/>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abel 7">
            <a:extLst>
              <a:ext uri="{FF2B5EF4-FFF2-40B4-BE49-F238E27FC236}">
                <a16:creationId xmlns:a16="http://schemas.microsoft.com/office/drawing/2014/main" id="{6E971EBD-E7A7-4220-8B91-302EDD181DF6}"/>
              </a:ext>
            </a:extLst>
          </p:cNvPr>
          <p:cNvSpPr>
            <a:spLocks noGrp="1"/>
          </p:cNvSpPr>
          <p:nvPr>
            <p:ph type="tbl" sz="quarter" idx="13"/>
          </p:nvPr>
        </p:nvSpPr>
        <p:spPr>
          <a:xfrm>
            <a:off x="323850" y="2887579"/>
            <a:ext cx="8496300" cy="2954423"/>
          </a:xfrm>
          <a:solidFill>
            <a:schemeClr val="accent1">
              <a:lumMod val="20000"/>
              <a:lumOff val="80000"/>
            </a:schemeClr>
          </a:solidFill>
        </p:spPr>
        <p:txBody>
          <a:bodyPr/>
          <a:lstStyle/>
          <a:p>
            <a:r>
              <a:rPr lang="nl-NL"/>
              <a:t>Klik op het pictogram als u een tabel wilt toevoegen</a:t>
            </a:r>
            <a:endParaRPr lang="nl-NL" dirty="0"/>
          </a:p>
        </p:txBody>
      </p:sp>
    </p:spTree>
    <p:extLst>
      <p:ext uri="{BB962C8B-B14F-4D97-AF65-F5344CB8AC3E}">
        <p14:creationId xmlns:p14="http://schemas.microsoft.com/office/powerpoint/2010/main" val="3636394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ffer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7A427-FF62-4247-9040-0969B3ABEE5B}"/>
              </a:ext>
            </a:extLst>
          </p:cNvPr>
          <p:cNvSpPr>
            <a:spLocks noGrp="1"/>
          </p:cNvSpPr>
          <p:nvPr>
            <p:ph type="title"/>
          </p:nvPr>
        </p:nvSpPr>
        <p:spPr>
          <a:xfrm>
            <a:off x="323850" y="194931"/>
            <a:ext cx="8496301" cy="1260475"/>
          </a:xfrm>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178C8737-77E4-4048-B42D-0CFCDCBEB87F}"/>
              </a:ext>
            </a:extLst>
          </p:cNvPr>
          <p:cNvSpPr>
            <a:spLocks noGrp="1"/>
          </p:cNvSpPr>
          <p:nvPr>
            <p:ph type="dt" sz="half" idx="10"/>
          </p:nvPr>
        </p:nvSpPr>
        <p:spPr/>
        <p:txBody>
          <a:bodyPr/>
          <a:lstStyle/>
          <a:p>
            <a:fld id="{DE82E3AC-D022-400E-9D88-1E665B08CD1D}" type="datetime1">
              <a:rPr lang="nl-NL" smtClean="0"/>
              <a:t>19-11-2024</a:t>
            </a:fld>
            <a:endParaRPr lang="nl-NL"/>
          </a:p>
        </p:txBody>
      </p:sp>
      <p:sp>
        <p:nvSpPr>
          <p:cNvPr id="5" name="Tijdelijke aanduiding voor voettekst 4">
            <a:extLst>
              <a:ext uri="{FF2B5EF4-FFF2-40B4-BE49-F238E27FC236}">
                <a16:creationId xmlns:a16="http://schemas.microsoft.com/office/drawing/2014/main" id="{0E55AC46-CCF0-43E5-86F4-CFFBF9E747F5}"/>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4838A104-04F1-4AA0-BD7A-1EB8CE178EFE}"/>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abel 7">
            <a:extLst>
              <a:ext uri="{FF2B5EF4-FFF2-40B4-BE49-F238E27FC236}">
                <a16:creationId xmlns:a16="http://schemas.microsoft.com/office/drawing/2014/main" id="{6E971EBD-E7A7-4220-8B91-302EDD181DF6}"/>
              </a:ext>
            </a:extLst>
          </p:cNvPr>
          <p:cNvSpPr>
            <a:spLocks noGrp="1"/>
          </p:cNvSpPr>
          <p:nvPr>
            <p:ph type="tbl" sz="quarter" idx="13"/>
          </p:nvPr>
        </p:nvSpPr>
        <p:spPr>
          <a:xfrm>
            <a:off x="323849" y="1557338"/>
            <a:ext cx="8496300" cy="4284662"/>
          </a:xfrm>
          <a:solidFill>
            <a:schemeClr val="accent1">
              <a:lumMod val="20000"/>
              <a:lumOff val="80000"/>
            </a:schemeClr>
          </a:solidFill>
        </p:spPr>
        <p:txBody>
          <a:bodyPr/>
          <a:lstStyle/>
          <a:p>
            <a:r>
              <a:rPr lang="nl-NL"/>
              <a:t>Klik op het pictogram als u een tabel wilt toevoegen</a:t>
            </a:r>
            <a:endParaRPr lang="nl-NL" dirty="0"/>
          </a:p>
        </p:txBody>
      </p:sp>
    </p:spTree>
    <p:extLst>
      <p:ext uri="{BB962C8B-B14F-4D97-AF65-F5344CB8AC3E}">
        <p14:creationId xmlns:p14="http://schemas.microsoft.com/office/powerpoint/2010/main" val="133771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object + Tabel klei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DE37CBD-A3EA-420C-8CF6-785247E4A18A}"/>
              </a:ext>
            </a:extLst>
          </p:cNvPr>
          <p:cNvSpPr>
            <a:spLocks noGrp="1"/>
          </p:cNvSpPr>
          <p:nvPr>
            <p:ph idx="1"/>
          </p:nvPr>
        </p:nvSpPr>
        <p:spPr>
          <a:xfrm>
            <a:off x="323851" y="2176205"/>
            <a:ext cx="2665997" cy="36657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tekst 10">
            <a:extLst>
              <a:ext uri="{FF2B5EF4-FFF2-40B4-BE49-F238E27FC236}">
                <a16:creationId xmlns:a16="http://schemas.microsoft.com/office/drawing/2014/main" id="{4DF98885-4653-4D6A-9BC1-7B747E7BD310}"/>
              </a:ext>
            </a:extLst>
          </p:cNvPr>
          <p:cNvSpPr>
            <a:spLocks noGrp="1" noChangeAspect="1"/>
          </p:cNvSpPr>
          <p:nvPr>
            <p:ph type="body" sz="quarter" idx="20" hasCustomPrompt="1"/>
          </p:nvPr>
        </p:nvSpPr>
        <p:spPr>
          <a:xfrm>
            <a:off x="436586" y="4858967"/>
            <a:ext cx="1028614" cy="949194"/>
          </a:xfrm>
          <a:custGeom>
            <a:avLst/>
            <a:gdLst>
              <a:gd name="connsiteX0" fmla="*/ 523002 w 1028614"/>
              <a:gd name="connsiteY0" fmla="*/ 1465 h 949194"/>
              <a:gd name="connsiteX1" fmla="*/ 826259 w 1028614"/>
              <a:gd name="connsiteY1" fmla="*/ 98729 h 949194"/>
              <a:gd name="connsiteX2" fmla="*/ 1018373 w 1028614"/>
              <a:gd name="connsiteY2" fmla="*/ 424429 h 949194"/>
              <a:gd name="connsiteX3" fmla="*/ 897709 w 1028614"/>
              <a:gd name="connsiteY3" fmla="*/ 859538 h 949194"/>
              <a:gd name="connsiteX4" fmla="*/ 462639 w 1028614"/>
              <a:gd name="connsiteY4" fmla="*/ 932605 h 949194"/>
              <a:gd name="connsiteX5" fmla="*/ 462645 w 1028614"/>
              <a:gd name="connsiteY5" fmla="*/ 932616 h 949194"/>
              <a:gd name="connsiteX6" fmla="*/ 120254 w 1028614"/>
              <a:gd name="connsiteY6" fmla="*/ 763245 h 949194"/>
              <a:gd name="connsiteX7" fmla="*/ 33540 w 1028614"/>
              <a:gd name="connsiteY7" fmla="*/ 667437 h 949194"/>
              <a:gd name="connsiteX8" fmla="*/ 30793 w 1028614"/>
              <a:gd name="connsiteY8" fmla="*/ 382940 h 949194"/>
              <a:gd name="connsiteX9" fmla="*/ 363224 w 1028614"/>
              <a:gd name="connsiteY9" fmla="*/ 43863 h 949194"/>
              <a:gd name="connsiteX10" fmla="*/ 522979 w 1028614"/>
              <a:gd name="connsiteY10" fmla="*/ 1482 h 949194"/>
              <a:gd name="connsiteX11" fmla="*/ 523002 w 1028614"/>
              <a:gd name="connsiteY11" fmla="*/ 1465 h 9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8614" h="949194">
                <a:moveTo>
                  <a:pt x="523002" y="1465"/>
                </a:moveTo>
                <a:cubicBezTo>
                  <a:pt x="628492" y="-7378"/>
                  <a:pt x="730657" y="23643"/>
                  <a:pt x="826259" y="98729"/>
                </a:cubicBezTo>
                <a:cubicBezTo>
                  <a:pt x="929215" y="179562"/>
                  <a:pt x="996487" y="298804"/>
                  <a:pt x="1018373" y="424429"/>
                </a:cubicBezTo>
                <a:cubicBezTo>
                  <a:pt x="1043767" y="570184"/>
                  <a:pt x="1028415" y="765491"/>
                  <a:pt x="897709" y="859538"/>
                </a:cubicBezTo>
                <a:cubicBezTo>
                  <a:pt x="769468" y="951812"/>
                  <a:pt x="612660" y="966331"/>
                  <a:pt x="462639" y="932605"/>
                </a:cubicBezTo>
                <a:lnTo>
                  <a:pt x="462645" y="932616"/>
                </a:lnTo>
                <a:cubicBezTo>
                  <a:pt x="336769" y="904329"/>
                  <a:pt x="215675" y="842084"/>
                  <a:pt x="120254" y="763245"/>
                </a:cubicBezTo>
                <a:cubicBezTo>
                  <a:pt x="86650" y="735492"/>
                  <a:pt x="55055" y="704577"/>
                  <a:pt x="33540" y="667437"/>
                </a:cubicBezTo>
                <a:cubicBezTo>
                  <a:pt x="-16076" y="581777"/>
                  <a:pt x="-5176" y="474593"/>
                  <a:pt x="30793" y="382940"/>
                </a:cubicBezTo>
                <a:cubicBezTo>
                  <a:pt x="89227" y="234032"/>
                  <a:pt x="212443" y="110287"/>
                  <a:pt x="363224" y="43863"/>
                </a:cubicBezTo>
                <a:cubicBezTo>
                  <a:pt x="413754" y="20964"/>
                  <a:pt x="467745" y="6644"/>
                  <a:pt x="522979" y="1482"/>
                </a:cubicBezTo>
                <a:cubicBezTo>
                  <a:pt x="522985" y="1478"/>
                  <a:pt x="522994" y="1472"/>
                  <a:pt x="523002" y="1465"/>
                </a:cubicBezTo>
                <a:close/>
              </a:path>
            </a:pathLst>
          </a:custGeom>
          <a:solidFill>
            <a:schemeClr val="accent3"/>
          </a:solidFill>
        </p:spPr>
        <p:txBody>
          <a:bodyPr wrap="square" anchor="ctr">
            <a:noAutofit/>
          </a:bodyPr>
          <a:lstStyle>
            <a:lvl1pPr algn="ctr">
              <a:spcBef>
                <a:spcPts val="0"/>
              </a:spcBef>
              <a:defRPr sz="1400" b="1">
                <a:solidFill>
                  <a:schemeClr val="bg1"/>
                </a:solidFill>
                <a:latin typeface="+mj-lt"/>
              </a:defRPr>
            </a:lvl1pPr>
          </a:lstStyle>
          <a:p>
            <a:pPr lvl="0"/>
            <a:r>
              <a:rPr lang="nl-NL" dirty="0"/>
              <a:t>Tekst</a:t>
            </a:r>
          </a:p>
        </p:txBody>
      </p:sp>
      <p:sp>
        <p:nvSpPr>
          <p:cNvPr id="2" name="Titel 1">
            <a:extLst>
              <a:ext uri="{FF2B5EF4-FFF2-40B4-BE49-F238E27FC236}">
                <a16:creationId xmlns:a16="http://schemas.microsoft.com/office/drawing/2014/main" id="{3807A427-FF62-4247-9040-0969B3ABEE5B}"/>
              </a:ext>
            </a:extLst>
          </p:cNvPr>
          <p:cNvSpPr>
            <a:spLocks noGrp="1"/>
          </p:cNvSpPr>
          <p:nvPr>
            <p:ph type="title"/>
          </p:nvPr>
        </p:nvSpPr>
        <p:spPr>
          <a:xfrm>
            <a:off x="323850" y="194931"/>
            <a:ext cx="8496301" cy="1260475"/>
          </a:xfrm>
        </p:spPr>
        <p:txBody>
          <a:body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178C8737-77E4-4048-B42D-0CFCDCBEB87F}"/>
              </a:ext>
            </a:extLst>
          </p:cNvPr>
          <p:cNvSpPr>
            <a:spLocks noGrp="1"/>
          </p:cNvSpPr>
          <p:nvPr>
            <p:ph type="dt" sz="half" idx="10"/>
          </p:nvPr>
        </p:nvSpPr>
        <p:spPr/>
        <p:txBody>
          <a:bodyPr/>
          <a:lstStyle/>
          <a:p>
            <a:fld id="{73BFA7C5-003B-4F62-8D93-E946DDA9EA0F}" type="datetime1">
              <a:rPr lang="nl-NL" smtClean="0"/>
              <a:t>19-11-2024</a:t>
            </a:fld>
            <a:endParaRPr lang="nl-NL"/>
          </a:p>
        </p:txBody>
      </p:sp>
      <p:sp>
        <p:nvSpPr>
          <p:cNvPr id="5" name="Tijdelijke aanduiding voor voettekst 4">
            <a:extLst>
              <a:ext uri="{FF2B5EF4-FFF2-40B4-BE49-F238E27FC236}">
                <a16:creationId xmlns:a16="http://schemas.microsoft.com/office/drawing/2014/main" id="{0E55AC46-CCF0-43E5-86F4-CFFBF9E747F5}"/>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4838A104-04F1-4AA0-BD7A-1EB8CE178EFE}"/>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9" name="Tijdelijke aanduiding voor tekst 15">
            <a:extLst>
              <a:ext uri="{FF2B5EF4-FFF2-40B4-BE49-F238E27FC236}">
                <a16:creationId xmlns:a16="http://schemas.microsoft.com/office/drawing/2014/main" id="{9347753A-CE31-4994-A4A6-05146063D867}"/>
              </a:ext>
            </a:extLst>
          </p:cNvPr>
          <p:cNvSpPr>
            <a:spLocks noGrp="1"/>
          </p:cNvSpPr>
          <p:nvPr>
            <p:ph type="body" sz="quarter" idx="16" hasCustomPrompt="1"/>
          </p:nvPr>
        </p:nvSpPr>
        <p:spPr>
          <a:xfrm>
            <a:off x="323851" y="1888204"/>
            <a:ext cx="2665997" cy="288000"/>
          </a:xfrm>
        </p:spPr>
        <p:txBody>
          <a:bodyPr>
            <a:noAutofit/>
          </a:bodyPr>
          <a:lstStyle>
            <a:lvl1pPr marL="0" indent="0">
              <a:lnSpc>
                <a:spcPct val="100000"/>
              </a:lnSpc>
              <a:buNone/>
              <a:defRPr sz="1100" b="1"/>
            </a:lvl1pPr>
          </a:lstStyle>
          <a:p>
            <a:pPr lvl="0"/>
            <a:r>
              <a:rPr lang="nl-NL" dirty="0"/>
              <a:t>Tussenkop</a:t>
            </a:r>
          </a:p>
        </p:txBody>
      </p:sp>
      <p:sp>
        <p:nvSpPr>
          <p:cNvPr id="8" name="Tijdelijke aanduiding voor tabel 7">
            <a:extLst>
              <a:ext uri="{FF2B5EF4-FFF2-40B4-BE49-F238E27FC236}">
                <a16:creationId xmlns:a16="http://schemas.microsoft.com/office/drawing/2014/main" id="{9ED2F58D-7720-459A-8A5C-D7F0B89AA0D0}"/>
              </a:ext>
            </a:extLst>
          </p:cNvPr>
          <p:cNvSpPr>
            <a:spLocks noGrp="1"/>
          </p:cNvSpPr>
          <p:nvPr>
            <p:ph type="tbl" sz="quarter" idx="13"/>
          </p:nvPr>
        </p:nvSpPr>
        <p:spPr>
          <a:xfrm>
            <a:off x="3368842" y="1888205"/>
            <a:ext cx="5451308" cy="3953797"/>
          </a:xfrm>
          <a:solidFill>
            <a:schemeClr val="accent1">
              <a:lumMod val="20000"/>
              <a:lumOff val="80000"/>
            </a:schemeClr>
          </a:solidFill>
        </p:spPr>
        <p:txBody>
          <a:bodyPr/>
          <a:lstStyle/>
          <a:p>
            <a:r>
              <a:rPr lang="nl-NL"/>
              <a:t>Klik op het pictogram als u een tabel wilt toevoegen</a:t>
            </a:r>
            <a:endParaRPr lang="nl-NL" dirty="0"/>
          </a:p>
        </p:txBody>
      </p:sp>
    </p:spTree>
    <p:extLst>
      <p:ext uri="{BB962C8B-B14F-4D97-AF65-F5344CB8AC3E}">
        <p14:creationId xmlns:p14="http://schemas.microsoft.com/office/powerpoint/2010/main" val="96343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mpagne 3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12C396F3-BE1E-42B7-99AF-EFA6BB45E270}"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6" name="Tijdelijke aanduiding voor tekst 15">
            <a:extLst>
              <a:ext uri="{FF2B5EF4-FFF2-40B4-BE49-F238E27FC236}">
                <a16:creationId xmlns:a16="http://schemas.microsoft.com/office/drawing/2014/main" id="{88AF21DC-62EE-4436-8CDE-5EE5EBBE0B3A}"/>
              </a:ext>
            </a:extLst>
          </p:cNvPr>
          <p:cNvSpPr>
            <a:spLocks noGrp="1"/>
          </p:cNvSpPr>
          <p:nvPr>
            <p:ph type="body" sz="quarter" idx="13"/>
          </p:nvPr>
        </p:nvSpPr>
        <p:spPr>
          <a:xfrm>
            <a:off x="496933" y="3062036"/>
            <a:ext cx="2160000" cy="2779964"/>
          </a:xfrm>
        </p:spPr>
        <p:txBody>
          <a:bodyPr>
            <a:noAutofit/>
          </a:bodyPr>
          <a:lstStyle>
            <a:lvl1pPr algn="just">
              <a:defRPr/>
            </a:lvl1pPr>
            <a:lvl2pPr algn="just">
              <a:defRPr/>
            </a:lvl2pPr>
            <a:lvl3pPr algn="just">
              <a:defRPr/>
            </a:lvl3pPr>
            <a:lvl4pPr algn="just">
              <a:defRPr/>
            </a:lvl4pPr>
            <a:lvl5pPr algn="ju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7" name="Tijdelijke aanduiding voor tekst 15">
            <a:extLst>
              <a:ext uri="{FF2B5EF4-FFF2-40B4-BE49-F238E27FC236}">
                <a16:creationId xmlns:a16="http://schemas.microsoft.com/office/drawing/2014/main" id="{79F2C2FA-3D3B-44CA-A0B0-BCE5CC44F8E3}"/>
              </a:ext>
            </a:extLst>
          </p:cNvPr>
          <p:cNvSpPr>
            <a:spLocks noGrp="1"/>
          </p:cNvSpPr>
          <p:nvPr>
            <p:ph type="body" sz="quarter" idx="14"/>
          </p:nvPr>
        </p:nvSpPr>
        <p:spPr>
          <a:xfrm>
            <a:off x="3413858" y="3062036"/>
            <a:ext cx="2160000" cy="2779964"/>
          </a:xfrm>
        </p:spPr>
        <p:txBody>
          <a:bodyPr>
            <a:noAutofit/>
          </a:bodyPr>
          <a:lstStyle>
            <a:lvl1pPr algn="just">
              <a:defRPr/>
            </a:lvl1pPr>
            <a:lvl2pPr algn="just">
              <a:defRPr/>
            </a:lvl2pPr>
            <a:lvl3pPr algn="just">
              <a:defRPr/>
            </a:lvl3pPr>
            <a:lvl4pPr algn="just">
              <a:defRPr/>
            </a:lvl4pPr>
            <a:lvl5pPr algn="ju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tekst 15">
            <a:extLst>
              <a:ext uri="{FF2B5EF4-FFF2-40B4-BE49-F238E27FC236}">
                <a16:creationId xmlns:a16="http://schemas.microsoft.com/office/drawing/2014/main" id="{C93599BF-5C00-4D22-A46A-1CA7C4A1CC8B}"/>
              </a:ext>
            </a:extLst>
          </p:cNvPr>
          <p:cNvSpPr>
            <a:spLocks noGrp="1"/>
          </p:cNvSpPr>
          <p:nvPr>
            <p:ph type="body" sz="quarter" idx="15"/>
          </p:nvPr>
        </p:nvSpPr>
        <p:spPr>
          <a:xfrm>
            <a:off x="6367295" y="3062036"/>
            <a:ext cx="2160000" cy="2779964"/>
          </a:xfrm>
        </p:spPr>
        <p:txBody>
          <a:bodyPr>
            <a:noAutofit/>
          </a:bodyPr>
          <a:lstStyle>
            <a:lvl1pPr algn="just">
              <a:defRPr/>
            </a:lvl1pPr>
            <a:lvl2pPr algn="just">
              <a:defRPr/>
            </a:lvl2pPr>
            <a:lvl3pPr algn="just">
              <a:defRPr/>
            </a:lvl3pPr>
            <a:lvl4pPr algn="just">
              <a:defRPr/>
            </a:lvl4pPr>
            <a:lvl5pPr algn="ju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Vrije vorm: vorm 11">
            <a:extLst>
              <a:ext uri="{FF2B5EF4-FFF2-40B4-BE49-F238E27FC236}">
                <a16:creationId xmlns:a16="http://schemas.microsoft.com/office/drawing/2014/main" id="{153BAE4B-E700-40DD-B42C-20E8AD14E0D0}"/>
              </a:ext>
            </a:extLst>
          </p:cNvPr>
          <p:cNvSpPr>
            <a:spLocks noChangeAspect="1"/>
          </p:cNvSpPr>
          <p:nvPr userDrawn="1"/>
        </p:nvSpPr>
        <p:spPr>
          <a:xfrm>
            <a:off x="747993" y="1495225"/>
            <a:ext cx="1568966" cy="1447826"/>
          </a:xfrm>
          <a:custGeom>
            <a:avLst/>
            <a:gdLst>
              <a:gd name="connsiteX0" fmla="*/ 1451956 w 3228225"/>
              <a:gd name="connsiteY0" fmla="*/ 2926911 h 2978975"/>
              <a:gd name="connsiteX1" fmla="*/ 2817391 w 3228225"/>
              <a:gd name="connsiteY1" fmla="*/ 2697595 h 2978975"/>
              <a:gd name="connsiteX2" fmla="*/ 3196083 w 3228225"/>
              <a:gd name="connsiteY2" fmla="*/ 1332039 h 2978975"/>
              <a:gd name="connsiteX3" fmla="*/ 2593148 w 3228225"/>
              <a:gd name="connsiteY3" fmla="*/ 309853 h 2978975"/>
              <a:gd name="connsiteX4" fmla="*/ 1641402 w 3228225"/>
              <a:gd name="connsiteY4" fmla="*/ 4600 h 2978975"/>
              <a:gd name="connsiteX5" fmla="*/ 1641329 w 3228225"/>
              <a:gd name="connsiteY5" fmla="*/ 4653 h 2978975"/>
              <a:gd name="connsiteX6" fmla="*/ 1139949 w 3228225"/>
              <a:gd name="connsiteY6" fmla="*/ 137663 h 2978975"/>
              <a:gd name="connsiteX7" fmla="*/ 96642 w 3228225"/>
              <a:gd name="connsiteY7" fmla="*/ 1201828 h 2978975"/>
              <a:gd name="connsiteX8" fmla="*/ 105264 w 3228225"/>
              <a:gd name="connsiteY8" fmla="*/ 2094700 h 2978975"/>
              <a:gd name="connsiteX9" fmla="*/ 377409 w 3228225"/>
              <a:gd name="connsiteY9" fmla="*/ 2395388 h 2978975"/>
              <a:gd name="connsiteX10" fmla="*/ 1451976 w 3228225"/>
              <a:gd name="connsiteY10" fmla="*/ 2926944 h 2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25" h="2978975">
                <a:moveTo>
                  <a:pt x="1451956" y="2926911"/>
                </a:moveTo>
                <a:cubicBezTo>
                  <a:pt x="1922785" y="3032757"/>
                  <a:pt x="2414914" y="2987190"/>
                  <a:pt x="2817391" y="2697595"/>
                </a:cubicBezTo>
                <a:cubicBezTo>
                  <a:pt x="3227599" y="2402436"/>
                  <a:pt x="3275782" y="1789480"/>
                  <a:pt x="3196083" y="1332039"/>
                </a:cubicBezTo>
                <a:cubicBezTo>
                  <a:pt x="3127396" y="937776"/>
                  <a:pt x="2916268" y="563542"/>
                  <a:pt x="2593148" y="309853"/>
                </a:cubicBezTo>
                <a:cubicBezTo>
                  <a:pt x="2293110" y="74204"/>
                  <a:pt x="1972474" y="-23154"/>
                  <a:pt x="1641402" y="4600"/>
                </a:cubicBezTo>
                <a:cubicBezTo>
                  <a:pt x="1641376" y="4620"/>
                  <a:pt x="1641349" y="4640"/>
                  <a:pt x="1641329" y="4653"/>
                </a:cubicBezTo>
                <a:cubicBezTo>
                  <a:pt x="1467981" y="20853"/>
                  <a:pt x="1298536" y="65796"/>
                  <a:pt x="1139949" y="137663"/>
                </a:cubicBezTo>
                <a:cubicBezTo>
                  <a:pt x="666737" y="346127"/>
                  <a:pt x="280031" y="734493"/>
                  <a:pt x="96642" y="1201828"/>
                </a:cubicBezTo>
                <a:cubicBezTo>
                  <a:pt x="-16245" y="1489475"/>
                  <a:pt x="-50452" y="1825862"/>
                  <a:pt x="105264" y="2094700"/>
                </a:cubicBezTo>
                <a:cubicBezTo>
                  <a:pt x="172786" y="2211263"/>
                  <a:pt x="271945" y="2308285"/>
                  <a:pt x="377409" y="2395388"/>
                </a:cubicBezTo>
                <a:cubicBezTo>
                  <a:pt x="676878" y="2642818"/>
                  <a:pt x="1056923" y="2838169"/>
                  <a:pt x="1451976" y="2926944"/>
                </a:cubicBezTo>
              </a:path>
            </a:pathLst>
          </a:custGeom>
          <a:solidFill>
            <a:srgbClr val="E7137B"/>
          </a:solidFill>
          <a:ln w="6694" cap="flat">
            <a:noFill/>
            <a:prstDash val="solid"/>
            <a:miter/>
          </a:ln>
        </p:spPr>
        <p:txBody>
          <a:bodyPr rtlCol="0" anchor="ctr"/>
          <a:lstStyle/>
          <a:p>
            <a:endParaRPr lang="nl-NL" sz="1400"/>
          </a:p>
        </p:txBody>
      </p:sp>
      <p:sp>
        <p:nvSpPr>
          <p:cNvPr id="13" name="Vrije vorm: vorm 12">
            <a:extLst>
              <a:ext uri="{FF2B5EF4-FFF2-40B4-BE49-F238E27FC236}">
                <a16:creationId xmlns:a16="http://schemas.microsoft.com/office/drawing/2014/main" id="{44D8A2A9-AD4B-4ABA-8E29-2CDFBDB76F6A}"/>
              </a:ext>
            </a:extLst>
          </p:cNvPr>
          <p:cNvSpPr>
            <a:spLocks noChangeAspect="1"/>
          </p:cNvSpPr>
          <p:nvPr userDrawn="1"/>
        </p:nvSpPr>
        <p:spPr>
          <a:xfrm>
            <a:off x="6416347" y="1350297"/>
            <a:ext cx="1658988" cy="1700102"/>
          </a:xfrm>
          <a:custGeom>
            <a:avLst/>
            <a:gdLst>
              <a:gd name="connsiteX0" fmla="*/ 980522 w 3413449"/>
              <a:gd name="connsiteY0" fmla="*/ 3128344 h 3498043"/>
              <a:gd name="connsiteX1" fmla="*/ 1390141 w 3413449"/>
              <a:gd name="connsiteY1" fmla="*/ 3409907 h 3498043"/>
              <a:gd name="connsiteX2" fmla="*/ 2242153 w 3413449"/>
              <a:gd name="connsiteY2" fmla="*/ 3311713 h 3498043"/>
              <a:gd name="connsiteX3" fmla="*/ 3033069 w 3413449"/>
              <a:gd name="connsiteY3" fmla="*/ 2632493 h 3498043"/>
              <a:gd name="connsiteX4" fmla="*/ 3409097 w 3413449"/>
              <a:gd name="connsiteY4" fmla="*/ 1850708 h 3498043"/>
              <a:gd name="connsiteX5" fmla="*/ 3334848 w 3413449"/>
              <a:gd name="connsiteY5" fmla="*/ 1633059 h 3498043"/>
              <a:gd name="connsiteX6" fmla="*/ 2138490 w 3413449"/>
              <a:gd name="connsiteY6" fmla="*/ 171505 h 3498043"/>
              <a:gd name="connsiteX7" fmla="*/ 1169989 w 3413449"/>
              <a:gd name="connsiteY7" fmla="*/ 205999 h 3498043"/>
              <a:gd name="connsiteX8" fmla="*/ 1169955 w 3413449"/>
              <a:gd name="connsiteY8" fmla="*/ 205999 h 3498043"/>
              <a:gd name="connsiteX9" fmla="*/ 1007010 w 3413449"/>
              <a:gd name="connsiteY9" fmla="*/ 334531 h 3498043"/>
              <a:gd name="connsiteX10" fmla="*/ 180991 w 3413449"/>
              <a:gd name="connsiteY10" fmla="*/ 1158307 h 3498043"/>
              <a:gd name="connsiteX11" fmla="*/ 4892 w 3413449"/>
              <a:gd name="connsiteY11" fmla="*/ 1797671 h 3498043"/>
              <a:gd name="connsiteX12" fmla="*/ 724463 w 3413449"/>
              <a:gd name="connsiteY12" fmla="*/ 2902522 h 3498043"/>
              <a:gd name="connsiteX13" fmla="*/ 980509 w 3413449"/>
              <a:gd name="connsiteY13" fmla="*/ 3128310 h 349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3449" h="3498043">
                <a:moveTo>
                  <a:pt x="980522" y="3128344"/>
                </a:moveTo>
                <a:cubicBezTo>
                  <a:pt x="1107246" y="3236773"/>
                  <a:pt x="1239740" y="3338033"/>
                  <a:pt x="1390141" y="3409907"/>
                </a:cubicBezTo>
                <a:cubicBezTo>
                  <a:pt x="1711881" y="3563614"/>
                  <a:pt x="1956487" y="3507063"/>
                  <a:pt x="2242153" y="3311713"/>
                </a:cubicBezTo>
                <a:cubicBezTo>
                  <a:pt x="2529847" y="3114916"/>
                  <a:pt x="2795070" y="2887139"/>
                  <a:pt x="3033069" y="2632493"/>
                </a:cubicBezTo>
                <a:cubicBezTo>
                  <a:pt x="3221103" y="2431258"/>
                  <a:pt x="3447769" y="2146991"/>
                  <a:pt x="3409097" y="1850708"/>
                </a:cubicBezTo>
                <a:cubicBezTo>
                  <a:pt x="3399123" y="1774383"/>
                  <a:pt x="3368143" y="1702482"/>
                  <a:pt x="3334848" y="1633059"/>
                </a:cubicBezTo>
                <a:cubicBezTo>
                  <a:pt x="3065327" y="1071024"/>
                  <a:pt x="2625618" y="556410"/>
                  <a:pt x="2138490" y="171505"/>
                </a:cubicBezTo>
                <a:cubicBezTo>
                  <a:pt x="1789679" y="-104107"/>
                  <a:pt x="1476018" y="-14053"/>
                  <a:pt x="1169989" y="205999"/>
                </a:cubicBezTo>
                <a:cubicBezTo>
                  <a:pt x="1169976" y="205999"/>
                  <a:pt x="1169969" y="205999"/>
                  <a:pt x="1169955" y="205999"/>
                </a:cubicBezTo>
                <a:cubicBezTo>
                  <a:pt x="1115466" y="245186"/>
                  <a:pt x="1061185" y="288422"/>
                  <a:pt x="1007010" y="334531"/>
                </a:cubicBezTo>
                <a:cubicBezTo>
                  <a:pt x="747162" y="555714"/>
                  <a:pt x="392669" y="831091"/>
                  <a:pt x="180991" y="1158307"/>
                </a:cubicBezTo>
                <a:cubicBezTo>
                  <a:pt x="54956" y="1353116"/>
                  <a:pt x="-20472" y="1566447"/>
                  <a:pt x="4892" y="1797671"/>
                </a:cubicBezTo>
                <a:cubicBezTo>
                  <a:pt x="54655" y="2251665"/>
                  <a:pt x="394931" y="2616494"/>
                  <a:pt x="724463" y="2902522"/>
                </a:cubicBezTo>
                <a:cubicBezTo>
                  <a:pt x="809638" y="2976484"/>
                  <a:pt x="893728" y="3054081"/>
                  <a:pt x="980509" y="3128310"/>
                </a:cubicBezTo>
              </a:path>
            </a:pathLst>
          </a:custGeom>
          <a:solidFill>
            <a:srgbClr val="189DCF"/>
          </a:solidFill>
          <a:ln w="6694" cap="flat">
            <a:noFill/>
            <a:prstDash val="solid"/>
            <a:miter/>
          </a:ln>
        </p:spPr>
        <p:txBody>
          <a:bodyPr rtlCol="0" anchor="ctr"/>
          <a:lstStyle/>
          <a:p>
            <a:endParaRPr lang="nl-NL" sz="1400"/>
          </a:p>
        </p:txBody>
      </p:sp>
      <p:sp>
        <p:nvSpPr>
          <p:cNvPr id="14" name="Vrije vorm: vorm 13">
            <a:extLst>
              <a:ext uri="{FF2B5EF4-FFF2-40B4-BE49-F238E27FC236}">
                <a16:creationId xmlns:a16="http://schemas.microsoft.com/office/drawing/2014/main" id="{22806FB8-D7C0-4FA4-9021-72D62B9BA27B}"/>
              </a:ext>
            </a:extLst>
          </p:cNvPr>
          <p:cNvSpPr>
            <a:spLocks noChangeAspect="1"/>
          </p:cNvSpPr>
          <p:nvPr userDrawn="1"/>
        </p:nvSpPr>
        <p:spPr>
          <a:xfrm>
            <a:off x="3772534" y="1523123"/>
            <a:ext cx="1339833" cy="1447826"/>
          </a:xfrm>
          <a:custGeom>
            <a:avLst/>
            <a:gdLst>
              <a:gd name="connsiteX0" fmla="*/ 2345948 w 2756774"/>
              <a:gd name="connsiteY0" fmla="*/ 2697595 h 2978975"/>
              <a:gd name="connsiteX1" fmla="*/ 2724634 w 2756774"/>
              <a:gd name="connsiteY1" fmla="*/ 1332033 h 2978975"/>
              <a:gd name="connsiteX2" fmla="*/ 2121706 w 2756774"/>
              <a:gd name="connsiteY2" fmla="*/ 309853 h 2978975"/>
              <a:gd name="connsiteX3" fmla="*/ 1169953 w 2756774"/>
              <a:gd name="connsiteY3" fmla="*/ 4600 h 2978975"/>
              <a:gd name="connsiteX4" fmla="*/ 1007008 w 2756774"/>
              <a:gd name="connsiteY4" fmla="*/ 133124 h 2978975"/>
              <a:gd name="connsiteX5" fmla="*/ 180989 w 2756774"/>
              <a:gd name="connsiteY5" fmla="*/ 956908 h 2978975"/>
              <a:gd name="connsiteX6" fmla="*/ 4890 w 2756774"/>
              <a:gd name="connsiteY6" fmla="*/ 1596272 h 2978975"/>
              <a:gd name="connsiteX7" fmla="*/ 724461 w 2756774"/>
              <a:gd name="connsiteY7" fmla="*/ 2701129 h 2978975"/>
              <a:gd name="connsiteX8" fmla="*/ 980513 w 2756774"/>
              <a:gd name="connsiteY8" fmla="*/ 2926911 h 2978975"/>
              <a:gd name="connsiteX9" fmla="*/ 2345948 w 2756774"/>
              <a:gd name="connsiteY9" fmla="*/ 2697595 h 2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6774" h="2978975">
                <a:moveTo>
                  <a:pt x="2345948" y="2697595"/>
                </a:moveTo>
                <a:cubicBezTo>
                  <a:pt x="2756156" y="2402436"/>
                  <a:pt x="2804326" y="1789474"/>
                  <a:pt x="2724634" y="1332033"/>
                </a:cubicBezTo>
                <a:cubicBezTo>
                  <a:pt x="2655940" y="937770"/>
                  <a:pt x="2444811" y="563542"/>
                  <a:pt x="2121706" y="309853"/>
                </a:cubicBezTo>
                <a:cubicBezTo>
                  <a:pt x="1821654" y="74204"/>
                  <a:pt x="1501031" y="-23154"/>
                  <a:pt x="1169953" y="4600"/>
                </a:cubicBezTo>
                <a:cubicBezTo>
                  <a:pt x="1115464" y="43786"/>
                  <a:pt x="1061189" y="87023"/>
                  <a:pt x="1007008" y="133124"/>
                </a:cubicBezTo>
                <a:cubicBezTo>
                  <a:pt x="747167" y="354314"/>
                  <a:pt x="392673" y="629685"/>
                  <a:pt x="180989" y="956908"/>
                </a:cubicBezTo>
                <a:cubicBezTo>
                  <a:pt x="54961" y="1151716"/>
                  <a:pt x="-20467" y="1365041"/>
                  <a:pt x="4890" y="1596272"/>
                </a:cubicBezTo>
                <a:cubicBezTo>
                  <a:pt x="54659" y="2050258"/>
                  <a:pt x="394935" y="2415088"/>
                  <a:pt x="724461" y="2701129"/>
                </a:cubicBezTo>
                <a:cubicBezTo>
                  <a:pt x="809642" y="2775091"/>
                  <a:pt x="893732" y="2852675"/>
                  <a:pt x="980513" y="2926911"/>
                </a:cubicBezTo>
                <a:cubicBezTo>
                  <a:pt x="1451342" y="3032757"/>
                  <a:pt x="1943478" y="2987190"/>
                  <a:pt x="2345948" y="2697595"/>
                </a:cubicBezTo>
              </a:path>
            </a:pathLst>
          </a:custGeom>
          <a:solidFill>
            <a:srgbClr val="140B61"/>
          </a:solidFill>
          <a:ln w="6694" cap="flat">
            <a:noFill/>
            <a:prstDash val="solid"/>
            <a:miter/>
          </a:ln>
        </p:spPr>
        <p:txBody>
          <a:bodyPr rtlCol="0" anchor="ctr"/>
          <a:lstStyle/>
          <a:p>
            <a:endParaRPr lang="nl-NL" sz="1400"/>
          </a:p>
        </p:txBody>
      </p:sp>
      <p:sp>
        <p:nvSpPr>
          <p:cNvPr id="4" name="Tijdelijke aanduiding voor tekst 3">
            <a:extLst>
              <a:ext uri="{FF2B5EF4-FFF2-40B4-BE49-F238E27FC236}">
                <a16:creationId xmlns:a16="http://schemas.microsoft.com/office/drawing/2014/main" id="{F6C53C12-447A-4652-9F8B-A5B9988AEEA7}"/>
              </a:ext>
            </a:extLst>
          </p:cNvPr>
          <p:cNvSpPr>
            <a:spLocks noGrp="1"/>
          </p:cNvSpPr>
          <p:nvPr>
            <p:ph type="body" sz="quarter" idx="16" hasCustomPrompt="1"/>
          </p:nvPr>
        </p:nvSpPr>
        <p:spPr>
          <a:xfrm>
            <a:off x="812133" y="2016465"/>
            <a:ext cx="1504826" cy="433387"/>
          </a:xfrm>
        </p:spPr>
        <p:txBody>
          <a:bodyPr anchor="ctr"/>
          <a:lstStyle>
            <a:lvl1pPr algn="ctr">
              <a:defRPr sz="1400" b="1">
                <a:solidFill>
                  <a:schemeClr val="bg1"/>
                </a:solidFill>
                <a:latin typeface="+mj-lt"/>
              </a:defRPr>
            </a:lvl1pPr>
          </a:lstStyle>
          <a:p>
            <a:pPr lvl="0"/>
            <a:r>
              <a:rPr lang="nl-NL" dirty="0"/>
              <a:t>Titel</a:t>
            </a:r>
          </a:p>
        </p:txBody>
      </p:sp>
      <p:sp>
        <p:nvSpPr>
          <p:cNvPr id="20" name="Tijdelijke aanduiding voor tekst 3">
            <a:extLst>
              <a:ext uri="{FF2B5EF4-FFF2-40B4-BE49-F238E27FC236}">
                <a16:creationId xmlns:a16="http://schemas.microsoft.com/office/drawing/2014/main" id="{E3677893-5406-4CEA-80E5-925BBE236EF9}"/>
              </a:ext>
            </a:extLst>
          </p:cNvPr>
          <p:cNvSpPr>
            <a:spLocks noGrp="1"/>
          </p:cNvSpPr>
          <p:nvPr>
            <p:ph type="body" sz="quarter" idx="17" hasCustomPrompt="1"/>
          </p:nvPr>
        </p:nvSpPr>
        <p:spPr>
          <a:xfrm>
            <a:off x="3772534" y="2016465"/>
            <a:ext cx="1339833" cy="433387"/>
          </a:xfrm>
        </p:spPr>
        <p:txBody>
          <a:bodyPr anchor="ctr"/>
          <a:lstStyle>
            <a:lvl1pPr algn="ctr">
              <a:defRPr sz="1400" b="1">
                <a:solidFill>
                  <a:schemeClr val="bg1"/>
                </a:solidFill>
                <a:latin typeface="+mj-lt"/>
              </a:defRPr>
            </a:lvl1pPr>
          </a:lstStyle>
          <a:p>
            <a:pPr lvl="0"/>
            <a:r>
              <a:rPr lang="nl-NL" dirty="0"/>
              <a:t>Titel</a:t>
            </a:r>
          </a:p>
        </p:txBody>
      </p:sp>
      <p:sp>
        <p:nvSpPr>
          <p:cNvPr id="21" name="Tijdelijke aanduiding voor tekst 3">
            <a:extLst>
              <a:ext uri="{FF2B5EF4-FFF2-40B4-BE49-F238E27FC236}">
                <a16:creationId xmlns:a16="http://schemas.microsoft.com/office/drawing/2014/main" id="{A6DDFB8D-50AE-40E5-B714-120E861163F9}"/>
              </a:ext>
            </a:extLst>
          </p:cNvPr>
          <p:cNvSpPr>
            <a:spLocks noGrp="1"/>
          </p:cNvSpPr>
          <p:nvPr>
            <p:ph type="body" sz="quarter" idx="18" hasCustomPrompt="1"/>
          </p:nvPr>
        </p:nvSpPr>
        <p:spPr>
          <a:xfrm>
            <a:off x="6493429" y="2016465"/>
            <a:ext cx="1504826" cy="433387"/>
          </a:xfrm>
        </p:spPr>
        <p:txBody>
          <a:bodyPr anchor="ctr"/>
          <a:lstStyle>
            <a:lvl1pPr algn="ctr">
              <a:defRPr sz="1400" b="1">
                <a:solidFill>
                  <a:schemeClr val="bg1"/>
                </a:solidFill>
                <a:latin typeface="+mj-lt"/>
              </a:defRPr>
            </a:lvl1pPr>
          </a:lstStyle>
          <a:p>
            <a:pPr lvl="0"/>
            <a:r>
              <a:rPr lang="nl-NL" dirty="0"/>
              <a:t>Titel</a:t>
            </a:r>
          </a:p>
        </p:txBody>
      </p:sp>
    </p:spTree>
    <p:extLst>
      <p:ext uri="{BB962C8B-B14F-4D97-AF65-F5344CB8AC3E}">
        <p14:creationId xmlns:p14="http://schemas.microsoft.com/office/powerpoint/2010/main" val="2205341320"/>
      </p:ext>
    </p:extLst>
  </p:cSld>
  <p:clrMapOvr>
    <a:masterClrMapping/>
  </p:clrMapOvr>
  <p:extLst>
    <p:ext uri="{DCECCB84-F9BA-43D5-87BE-67443E8EF086}">
      <p15:sldGuideLst xmlns:p15="http://schemas.microsoft.com/office/powerpoint/2012/main">
        <p15:guide id="1" pos="2041" userDrawn="1">
          <p15:clr>
            <a:srgbClr val="FBAE40"/>
          </p15:clr>
        </p15:guide>
        <p15:guide id="2" pos="2993" userDrawn="1">
          <p15:clr>
            <a:srgbClr val="FBAE40"/>
          </p15:clr>
        </p15:guide>
        <p15:guide id="3" pos="3696" userDrawn="1">
          <p15:clr>
            <a:srgbClr val="FBAE40"/>
          </p15:clr>
        </p15:guide>
        <p15:guide id="4" pos="3901" userDrawn="1">
          <p15:clr>
            <a:srgbClr val="FBAE40"/>
          </p15:clr>
        </p15:guide>
        <p15:guide id="5" pos="1859" userDrawn="1">
          <p15:clr>
            <a:srgbClr val="FBAE40"/>
          </p15:clr>
        </p15:guide>
        <p15:guide id="6" orient="horz" pos="28" userDrawn="1">
          <p15:clr>
            <a:srgbClr val="FBAE40"/>
          </p15:clr>
        </p15:guide>
        <p15:guide id="7" orient="horz" pos="27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7A427-FF62-4247-9040-0969B3ABEE5B}"/>
              </a:ext>
            </a:extLst>
          </p:cNvPr>
          <p:cNvSpPr>
            <a:spLocks noGrp="1"/>
          </p:cNvSpPr>
          <p:nvPr>
            <p:ph type="title"/>
          </p:nvPr>
        </p:nvSpPr>
        <p:spPr>
          <a:xfrm>
            <a:off x="323850" y="194931"/>
            <a:ext cx="8496301" cy="1260475"/>
          </a:xfrm>
        </p:spPr>
        <p:txBody>
          <a:body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5DE37CBD-A3EA-420C-8CF6-785247E4A18A}"/>
              </a:ext>
            </a:extLst>
          </p:cNvPr>
          <p:cNvSpPr>
            <a:spLocks noGrp="1"/>
          </p:cNvSpPr>
          <p:nvPr>
            <p:ph idx="1"/>
          </p:nvPr>
        </p:nvSpPr>
        <p:spPr>
          <a:xfrm>
            <a:off x="323850" y="1881189"/>
            <a:ext cx="8496301" cy="42957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178C8737-77E4-4048-B42D-0CFCDCBEB87F}"/>
              </a:ext>
            </a:extLst>
          </p:cNvPr>
          <p:cNvSpPr>
            <a:spLocks noGrp="1"/>
          </p:cNvSpPr>
          <p:nvPr>
            <p:ph type="dt" sz="half" idx="10"/>
          </p:nvPr>
        </p:nvSpPr>
        <p:spPr/>
        <p:txBody>
          <a:bodyPr/>
          <a:lstStyle/>
          <a:p>
            <a:fld id="{DD591E31-5918-4501-9F87-701CF4A26572}" type="datetime1">
              <a:rPr lang="nl-NL" smtClean="0"/>
              <a:t>19-11-2024</a:t>
            </a:fld>
            <a:endParaRPr lang="nl-NL"/>
          </a:p>
        </p:txBody>
      </p:sp>
      <p:sp>
        <p:nvSpPr>
          <p:cNvPr id="5" name="Tijdelijke aanduiding voor voettekst 4">
            <a:extLst>
              <a:ext uri="{FF2B5EF4-FFF2-40B4-BE49-F238E27FC236}">
                <a16:creationId xmlns:a16="http://schemas.microsoft.com/office/drawing/2014/main" id="{0E55AC46-CCF0-43E5-86F4-CFFBF9E747F5}"/>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4838A104-04F1-4AA0-BD7A-1EB8CE178EFE}"/>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9" name="Tijdelijke aanduiding voor tekst 15">
            <a:extLst>
              <a:ext uri="{FF2B5EF4-FFF2-40B4-BE49-F238E27FC236}">
                <a16:creationId xmlns:a16="http://schemas.microsoft.com/office/drawing/2014/main" id="{9347753A-CE31-4994-A4A6-05146063D867}"/>
              </a:ext>
            </a:extLst>
          </p:cNvPr>
          <p:cNvSpPr>
            <a:spLocks noGrp="1"/>
          </p:cNvSpPr>
          <p:nvPr>
            <p:ph type="body" sz="quarter" idx="16" hasCustomPrompt="1"/>
          </p:nvPr>
        </p:nvSpPr>
        <p:spPr>
          <a:xfrm>
            <a:off x="323850" y="1557337"/>
            <a:ext cx="8496300" cy="288000"/>
          </a:xfrm>
        </p:spPr>
        <p:txBody>
          <a:bodyPr>
            <a:noAutofit/>
          </a:bodyPr>
          <a:lstStyle>
            <a:lvl1pPr marL="0" indent="0">
              <a:lnSpc>
                <a:spcPct val="100000"/>
              </a:lnSpc>
              <a:buNone/>
              <a:defRPr sz="1100" b="1"/>
            </a:lvl1pPr>
          </a:lstStyle>
          <a:p>
            <a:pPr lvl="0"/>
            <a:r>
              <a:rPr lang="nl-NL" dirty="0"/>
              <a:t>Tussenkop</a:t>
            </a:r>
          </a:p>
        </p:txBody>
      </p:sp>
    </p:spTree>
    <p:extLst>
      <p:ext uri="{BB962C8B-B14F-4D97-AF65-F5344CB8AC3E}">
        <p14:creationId xmlns:p14="http://schemas.microsoft.com/office/powerpoint/2010/main" val="2239081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mpagne 3 Horizontaal">
    <p:spTree>
      <p:nvGrpSpPr>
        <p:cNvPr id="1" name=""/>
        <p:cNvGrpSpPr/>
        <p:nvPr/>
      </p:nvGrpSpPr>
      <p:grpSpPr>
        <a:xfrm>
          <a:off x="0" y="0"/>
          <a:ext cx="0" cy="0"/>
          <a:chOff x="0" y="0"/>
          <a:chExt cx="0" cy="0"/>
        </a:xfrm>
      </p:grpSpPr>
      <p:sp>
        <p:nvSpPr>
          <p:cNvPr id="12" name="Vrije vorm: vorm 11">
            <a:extLst>
              <a:ext uri="{FF2B5EF4-FFF2-40B4-BE49-F238E27FC236}">
                <a16:creationId xmlns:a16="http://schemas.microsoft.com/office/drawing/2014/main" id="{153BAE4B-E700-40DD-B42C-20E8AD14E0D0}"/>
              </a:ext>
            </a:extLst>
          </p:cNvPr>
          <p:cNvSpPr>
            <a:spLocks noChangeAspect="1"/>
          </p:cNvSpPr>
          <p:nvPr userDrawn="1"/>
        </p:nvSpPr>
        <p:spPr>
          <a:xfrm>
            <a:off x="755563" y="2002662"/>
            <a:ext cx="1259271" cy="1162043"/>
          </a:xfrm>
          <a:custGeom>
            <a:avLst/>
            <a:gdLst>
              <a:gd name="connsiteX0" fmla="*/ 1451956 w 3228225"/>
              <a:gd name="connsiteY0" fmla="*/ 2926911 h 2978975"/>
              <a:gd name="connsiteX1" fmla="*/ 2817391 w 3228225"/>
              <a:gd name="connsiteY1" fmla="*/ 2697595 h 2978975"/>
              <a:gd name="connsiteX2" fmla="*/ 3196083 w 3228225"/>
              <a:gd name="connsiteY2" fmla="*/ 1332039 h 2978975"/>
              <a:gd name="connsiteX3" fmla="*/ 2593148 w 3228225"/>
              <a:gd name="connsiteY3" fmla="*/ 309853 h 2978975"/>
              <a:gd name="connsiteX4" fmla="*/ 1641402 w 3228225"/>
              <a:gd name="connsiteY4" fmla="*/ 4600 h 2978975"/>
              <a:gd name="connsiteX5" fmla="*/ 1641329 w 3228225"/>
              <a:gd name="connsiteY5" fmla="*/ 4653 h 2978975"/>
              <a:gd name="connsiteX6" fmla="*/ 1139949 w 3228225"/>
              <a:gd name="connsiteY6" fmla="*/ 137663 h 2978975"/>
              <a:gd name="connsiteX7" fmla="*/ 96642 w 3228225"/>
              <a:gd name="connsiteY7" fmla="*/ 1201828 h 2978975"/>
              <a:gd name="connsiteX8" fmla="*/ 105264 w 3228225"/>
              <a:gd name="connsiteY8" fmla="*/ 2094700 h 2978975"/>
              <a:gd name="connsiteX9" fmla="*/ 377409 w 3228225"/>
              <a:gd name="connsiteY9" fmla="*/ 2395388 h 2978975"/>
              <a:gd name="connsiteX10" fmla="*/ 1451976 w 3228225"/>
              <a:gd name="connsiteY10" fmla="*/ 2926944 h 2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25" h="2978975">
                <a:moveTo>
                  <a:pt x="1451956" y="2926911"/>
                </a:moveTo>
                <a:cubicBezTo>
                  <a:pt x="1922785" y="3032757"/>
                  <a:pt x="2414914" y="2987190"/>
                  <a:pt x="2817391" y="2697595"/>
                </a:cubicBezTo>
                <a:cubicBezTo>
                  <a:pt x="3227599" y="2402436"/>
                  <a:pt x="3275782" y="1789480"/>
                  <a:pt x="3196083" y="1332039"/>
                </a:cubicBezTo>
                <a:cubicBezTo>
                  <a:pt x="3127396" y="937776"/>
                  <a:pt x="2916268" y="563542"/>
                  <a:pt x="2593148" y="309853"/>
                </a:cubicBezTo>
                <a:cubicBezTo>
                  <a:pt x="2293110" y="74204"/>
                  <a:pt x="1972474" y="-23154"/>
                  <a:pt x="1641402" y="4600"/>
                </a:cubicBezTo>
                <a:cubicBezTo>
                  <a:pt x="1641376" y="4620"/>
                  <a:pt x="1641349" y="4640"/>
                  <a:pt x="1641329" y="4653"/>
                </a:cubicBezTo>
                <a:cubicBezTo>
                  <a:pt x="1467981" y="20853"/>
                  <a:pt x="1298536" y="65796"/>
                  <a:pt x="1139949" y="137663"/>
                </a:cubicBezTo>
                <a:cubicBezTo>
                  <a:pt x="666737" y="346127"/>
                  <a:pt x="280031" y="734493"/>
                  <a:pt x="96642" y="1201828"/>
                </a:cubicBezTo>
                <a:cubicBezTo>
                  <a:pt x="-16245" y="1489475"/>
                  <a:pt x="-50452" y="1825862"/>
                  <a:pt x="105264" y="2094700"/>
                </a:cubicBezTo>
                <a:cubicBezTo>
                  <a:pt x="172786" y="2211263"/>
                  <a:pt x="271945" y="2308285"/>
                  <a:pt x="377409" y="2395388"/>
                </a:cubicBezTo>
                <a:cubicBezTo>
                  <a:pt x="676878" y="2642818"/>
                  <a:pt x="1056923" y="2838169"/>
                  <a:pt x="1451976" y="2926944"/>
                </a:cubicBezTo>
              </a:path>
            </a:pathLst>
          </a:custGeom>
          <a:solidFill>
            <a:schemeClr val="accent3"/>
          </a:solidFill>
          <a:ln w="6694" cap="flat">
            <a:noFill/>
            <a:prstDash val="solid"/>
            <a:miter/>
          </a:ln>
        </p:spPr>
        <p:txBody>
          <a:bodyPr rtlCol="0" anchor="ctr"/>
          <a:lstStyle/>
          <a:p>
            <a:endParaRPr lang="nl-NL" sz="1400"/>
          </a:p>
        </p:txBody>
      </p:sp>
      <p:sp>
        <p:nvSpPr>
          <p:cNvPr id="4" name="Tijdelijke aanduiding voor tekst 3">
            <a:extLst>
              <a:ext uri="{FF2B5EF4-FFF2-40B4-BE49-F238E27FC236}">
                <a16:creationId xmlns:a16="http://schemas.microsoft.com/office/drawing/2014/main" id="{F6C53C12-447A-4652-9F8B-A5B9988AEEA7}"/>
              </a:ext>
            </a:extLst>
          </p:cNvPr>
          <p:cNvSpPr>
            <a:spLocks noGrp="1"/>
          </p:cNvSpPr>
          <p:nvPr>
            <p:ph type="body" sz="quarter" idx="16" hasCustomPrompt="1"/>
          </p:nvPr>
        </p:nvSpPr>
        <p:spPr>
          <a:xfrm>
            <a:off x="755530" y="2366990"/>
            <a:ext cx="1259337" cy="433387"/>
          </a:xfrm>
        </p:spPr>
        <p:txBody>
          <a:bodyPr anchor="ctr"/>
          <a:lstStyle>
            <a:lvl1pPr algn="ctr">
              <a:defRPr sz="1400" b="1">
                <a:solidFill>
                  <a:schemeClr val="bg1"/>
                </a:solidFill>
                <a:latin typeface="+mj-lt"/>
              </a:defRPr>
            </a:lvl1pPr>
          </a:lstStyle>
          <a:p>
            <a:pPr lvl="0"/>
            <a:r>
              <a:rPr lang="nl-NL" dirty="0"/>
              <a:t>Titel</a:t>
            </a:r>
          </a:p>
        </p:txBody>
      </p:sp>
      <p:sp>
        <p:nvSpPr>
          <p:cNvPr id="27" name="Vrije vorm: vorm 26">
            <a:extLst>
              <a:ext uri="{FF2B5EF4-FFF2-40B4-BE49-F238E27FC236}">
                <a16:creationId xmlns:a16="http://schemas.microsoft.com/office/drawing/2014/main" id="{332361CC-1E21-4E94-B97B-80CA4DDF4DB4}"/>
              </a:ext>
            </a:extLst>
          </p:cNvPr>
          <p:cNvSpPr>
            <a:spLocks noChangeAspect="1"/>
          </p:cNvSpPr>
          <p:nvPr userDrawn="1"/>
        </p:nvSpPr>
        <p:spPr>
          <a:xfrm>
            <a:off x="755563" y="3317607"/>
            <a:ext cx="1259271" cy="1162043"/>
          </a:xfrm>
          <a:custGeom>
            <a:avLst/>
            <a:gdLst>
              <a:gd name="connsiteX0" fmla="*/ 1451956 w 3228225"/>
              <a:gd name="connsiteY0" fmla="*/ 2926911 h 2978975"/>
              <a:gd name="connsiteX1" fmla="*/ 2817391 w 3228225"/>
              <a:gd name="connsiteY1" fmla="*/ 2697595 h 2978975"/>
              <a:gd name="connsiteX2" fmla="*/ 3196083 w 3228225"/>
              <a:gd name="connsiteY2" fmla="*/ 1332039 h 2978975"/>
              <a:gd name="connsiteX3" fmla="*/ 2593148 w 3228225"/>
              <a:gd name="connsiteY3" fmla="*/ 309853 h 2978975"/>
              <a:gd name="connsiteX4" fmla="*/ 1641402 w 3228225"/>
              <a:gd name="connsiteY4" fmla="*/ 4600 h 2978975"/>
              <a:gd name="connsiteX5" fmla="*/ 1641329 w 3228225"/>
              <a:gd name="connsiteY5" fmla="*/ 4653 h 2978975"/>
              <a:gd name="connsiteX6" fmla="*/ 1139949 w 3228225"/>
              <a:gd name="connsiteY6" fmla="*/ 137663 h 2978975"/>
              <a:gd name="connsiteX7" fmla="*/ 96642 w 3228225"/>
              <a:gd name="connsiteY7" fmla="*/ 1201828 h 2978975"/>
              <a:gd name="connsiteX8" fmla="*/ 105264 w 3228225"/>
              <a:gd name="connsiteY8" fmla="*/ 2094700 h 2978975"/>
              <a:gd name="connsiteX9" fmla="*/ 377409 w 3228225"/>
              <a:gd name="connsiteY9" fmla="*/ 2395388 h 2978975"/>
              <a:gd name="connsiteX10" fmla="*/ 1451976 w 3228225"/>
              <a:gd name="connsiteY10" fmla="*/ 2926944 h 2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25" h="2978975">
                <a:moveTo>
                  <a:pt x="1451956" y="2926911"/>
                </a:moveTo>
                <a:cubicBezTo>
                  <a:pt x="1922785" y="3032757"/>
                  <a:pt x="2414914" y="2987190"/>
                  <a:pt x="2817391" y="2697595"/>
                </a:cubicBezTo>
                <a:cubicBezTo>
                  <a:pt x="3227599" y="2402436"/>
                  <a:pt x="3275782" y="1789480"/>
                  <a:pt x="3196083" y="1332039"/>
                </a:cubicBezTo>
                <a:cubicBezTo>
                  <a:pt x="3127396" y="937776"/>
                  <a:pt x="2916268" y="563542"/>
                  <a:pt x="2593148" y="309853"/>
                </a:cubicBezTo>
                <a:cubicBezTo>
                  <a:pt x="2293110" y="74204"/>
                  <a:pt x="1972474" y="-23154"/>
                  <a:pt x="1641402" y="4600"/>
                </a:cubicBezTo>
                <a:cubicBezTo>
                  <a:pt x="1641376" y="4620"/>
                  <a:pt x="1641349" y="4640"/>
                  <a:pt x="1641329" y="4653"/>
                </a:cubicBezTo>
                <a:cubicBezTo>
                  <a:pt x="1467981" y="20853"/>
                  <a:pt x="1298536" y="65796"/>
                  <a:pt x="1139949" y="137663"/>
                </a:cubicBezTo>
                <a:cubicBezTo>
                  <a:pt x="666737" y="346127"/>
                  <a:pt x="280031" y="734493"/>
                  <a:pt x="96642" y="1201828"/>
                </a:cubicBezTo>
                <a:cubicBezTo>
                  <a:pt x="-16245" y="1489475"/>
                  <a:pt x="-50452" y="1825862"/>
                  <a:pt x="105264" y="2094700"/>
                </a:cubicBezTo>
                <a:cubicBezTo>
                  <a:pt x="172786" y="2211263"/>
                  <a:pt x="271945" y="2308285"/>
                  <a:pt x="377409" y="2395388"/>
                </a:cubicBezTo>
                <a:cubicBezTo>
                  <a:pt x="676878" y="2642818"/>
                  <a:pt x="1056923" y="2838169"/>
                  <a:pt x="1451976" y="2926944"/>
                </a:cubicBezTo>
              </a:path>
            </a:pathLst>
          </a:custGeom>
          <a:solidFill>
            <a:schemeClr val="accent3"/>
          </a:solidFill>
          <a:ln w="6694" cap="flat">
            <a:noFill/>
            <a:prstDash val="solid"/>
            <a:miter/>
          </a:ln>
        </p:spPr>
        <p:txBody>
          <a:bodyPr rtlCol="0" anchor="ctr"/>
          <a:lstStyle/>
          <a:p>
            <a:endParaRPr lang="nl-NL" sz="1400"/>
          </a:p>
        </p:txBody>
      </p:sp>
      <p:sp>
        <p:nvSpPr>
          <p:cNvPr id="28" name="Tijdelijke aanduiding voor tekst 3">
            <a:extLst>
              <a:ext uri="{FF2B5EF4-FFF2-40B4-BE49-F238E27FC236}">
                <a16:creationId xmlns:a16="http://schemas.microsoft.com/office/drawing/2014/main" id="{38097FE3-1EA4-4023-8288-BB132B05AD6B}"/>
              </a:ext>
            </a:extLst>
          </p:cNvPr>
          <p:cNvSpPr>
            <a:spLocks noGrp="1"/>
          </p:cNvSpPr>
          <p:nvPr>
            <p:ph type="body" sz="quarter" idx="17" hasCustomPrompt="1"/>
          </p:nvPr>
        </p:nvSpPr>
        <p:spPr>
          <a:xfrm>
            <a:off x="755530" y="3681935"/>
            <a:ext cx="1259337" cy="433387"/>
          </a:xfrm>
        </p:spPr>
        <p:txBody>
          <a:bodyPr anchor="ctr"/>
          <a:lstStyle>
            <a:lvl1pPr algn="ctr">
              <a:defRPr sz="1400" b="1">
                <a:solidFill>
                  <a:schemeClr val="bg1"/>
                </a:solidFill>
                <a:latin typeface="+mj-lt"/>
              </a:defRPr>
            </a:lvl1pPr>
          </a:lstStyle>
          <a:p>
            <a:pPr lvl="0"/>
            <a:r>
              <a:rPr lang="nl-NL" dirty="0"/>
              <a:t>Titel</a:t>
            </a:r>
          </a:p>
        </p:txBody>
      </p:sp>
      <p:sp>
        <p:nvSpPr>
          <p:cNvPr id="29" name="Vrije vorm: vorm 28">
            <a:extLst>
              <a:ext uri="{FF2B5EF4-FFF2-40B4-BE49-F238E27FC236}">
                <a16:creationId xmlns:a16="http://schemas.microsoft.com/office/drawing/2014/main" id="{8967CE6D-E0C8-4132-B52F-D3DCD81EE99D}"/>
              </a:ext>
            </a:extLst>
          </p:cNvPr>
          <p:cNvSpPr>
            <a:spLocks noChangeAspect="1"/>
          </p:cNvSpPr>
          <p:nvPr userDrawn="1"/>
        </p:nvSpPr>
        <p:spPr>
          <a:xfrm>
            <a:off x="755563" y="4645756"/>
            <a:ext cx="1259271" cy="1162043"/>
          </a:xfrm>
          <a:custGeom>
            <a:avLst/>
            <a:gdLst>
              <a:gd name="connsiteX0" fmla="*/ 1451956 w 3228225"/>
              <a:gd name="connsiteY0" fmla="*/ 2926911 h 2978975"/>
              <a:gd name="connsiteX1" fmla="*/ 2817391 w 3228225"/>
              <a:gd name="connsiteY1" fmla="*/ 2697595 h 2978975"/>
              <a:gd name="connsiteX2" fmla="*/ 3196083 w 3228225"/>
              <a:gd name="connsiteY2" fmla="*/ 1332039 h 2978975"/>
              <a:gd name="connsiteX3" fmla="*/ 2593148 w 3228225"/>
              <a:gd name="connsiteY3" fmla="*/ 309853 h 2978975"/>
              <a:gd name="connsiteX4" fmla="*/ 1641402 w 3228225"/>
              <a:gd name="connsiteY4" fmla="*/ 4600 h 2978975"/>
              <a:gd name="connsiteX5" fmla="*/ 1641329 w 3228225"/>
              <a:gd name="connsiteY5" fmla="*/ 4653 h 2978975"/>
              <a:gd name="connsiteX6" fmla="*/ 1139949 w 3228225"/>
              <a:gd name="connsiteY6" fmla="*/ 137663 h 2978975"/>
              <a:gd name="connsiteX7" fmla="*/ 96642 w 3228225"/>
              <a:gd name="connsiteY7" fmla="*/ 1201828 h 2978975"/>
              <a:gd name="connsiteX8" fmla="*/ 105264 w 3228225"/>
              <a:gd name="connsiteY8" fmla="*/ 2094700 h 2978975"/>
              <a:gd name="connsiteX9" fmla="*/ 377409 w 3228225"/>
              <a:gd name="connsiteY9" fmla="*/ 2395388 h 2978975"/>
              <a:gd name="connsiteX10" fmla="*/ 1451976 w 3228225"/>
              <a:gd name="connsiteY10" fmla="*/ 2926944 h 2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25" h="2978975">
                <a:moveTo>
                  <a:pt x="1451956" y="2926911"/>
                </a:moveTo>
                <a:cubicBezTo>
                  <a:pt x="1922785" y="3032757"/>
                  <a:pt x="2414914" y="2987190"/>
                  <a:pt x="2817391" y="2697595"/>
                </a:cubicBezTo>
                <a:cubicBezTo>
                  <a:pt x="3227599" y="2402436"/>
                  <a:pt x="3275782" y="1789480"/>
                  <a:pt x="3196083" y="1332039"/>
                </a:cubicBezTo>
                <a:cubicBezTo>
                  <a:pt x="3127396" y="937776"/>
                  <a:pt x="2916268" y="563542"/>
                  <a:pt x="2593148" y="309853"/>
                </a:cubicBezTo>
                <a:cubicBezTo>
                  <a:pt x="2293110" y="74204"/>
                  <a:pt x="1972474" y="-23154"/>
                  <a:pt x="1641402" y="4600"/>
                </a:cubicBezTo>
                <a:cubicBezTo>
                  <a:pt x="1641376" y="4620"/>
                  <a:pt x="1641349" y="4640"/>
                  <a:pt x="1641329" y="4653"/>
                </a:cubicBezTo>
                <a:cubicBezTo>
                  <a:pt x="1467981" y="20853"/>
                  <a:pt x="1298536" y="65796"/>
                  <a:pt x="1139949" y="137663"/>
                </a:cubicBezTo>
                <a:cubicBezTo>
                  <a:pt x="666737" y="346127"/>
                  <a:pt x="280031" y="734493"/>
                  <a:pt x="96642" y="1201828"/>
                </a:cubicBezTo>
                <a:cubicBezTo>
                  <a:pt x="-16245" y="1489475"/>
                  <a:pt x="-50452" y="1825862"/>
                  <a:pt x="105264" y="2094700"/>
                </a:cubicBezTo>
                <a:cubicBezTo>
                  <a:pt x="172786" y="2211263"/>
                  <a:pt x="271945" y="2308285"/>
                  <a:pt x="377409" y="2395388"/>
                </a:cubicBezTo>
                <a:cubicBezTo>
                  <a:pt x="676878" y="2642818"/>
                  <a:pt x="1056923" y="2838169"/>
                  <a:pt x="1451976" y="2926944"/>
                </a:cubicBezTo>
              </a:path>
            </a:pathLst>
          </a:custGeom>
          <a:solidFill>
            <a:schemeClr val="accent3"/>
          </a:solidFill>
          <a:ln w="6694" cap="flat">
            <a:noFill/>
            <a:prstDash val="solid"/>
            <a:miter/>
          </a:ln>
        </p:spPr>
        <p:txBody>
          <a:bodyPr rtlCol="0" anchor="ctr"/>
          <a:lstStyle/>
          <a:p>
            <a:endParaRPr lang="nl-NL" sz="1400"/>
          </a:p>
        </p:txBody>
      </p:sp>
      <p:sp>
        <p:nvSpPr>
          <p:cNvPr id="30" name="Tijdelijke aanduiding voor tekst 3">
            <a:extLst>
              <a:ext uri="{FF2B5EF4-FFF2-40B4-BE49-F238E27FC236}">
                <a16:creationId xmlns:a16="http://schemas.microsoft.com/office/drawing/2014/main" id="{5E9BCAD6-9CB7-4895-84D4-EA2185D1F317}"/>
              </a:ext>
            </a:extLst>
          </p:cNvPr>
          <p:cNvSpPr>
            <a:spLocks noGrp="1"/>
          </p:cNvSpPr>
          <p:nvPr>
            <p:ph type="body" sz="quarter" idx="18" hasCustomPrompt="1"/>
          </p:nvPr>
        </p:nvSpPr>
        <p:spPr>
          <a:xfrm>
            <a:off x="755530" y="5010084"/>
            <a:ext cx="1259337" cy="433387"/>
          </a:xfrm>
        </p:spPr>
        <p:txBody>
          <a:bodyPr anchor="ctr"/>
          <a:lstStyle>
            <a:lvl1pPr algn="ctr">
              <a:defRPr sz="1400" b="1">
                <a:solidFill>
                  <a:schemeClr val="bg1"/>
                </a:solidFill>
                <a:latin typeface="+mj-lt"/>
              </a:defRPr>
            </a:lvl1pPr>
          </a:lstStyle>
          <a:p>
            <a:pPr lvl="0"/>
            <a:r>
              <a:rPr lang="nl-NL" dirty="0"/>
              <a:t>Titel</a:t>
            </a:r>
          </a:p>
        </p:txBody>
      </p:sp>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D89E7F74-F627-4D57-BB17-BB77F1A9A9D4}"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6" name="Tijdelijke aanduiding voor tekst 15">
            <a:extLst>
              <a:ext uri="{FF2B5EF4-FFF2-40B4-BE49-F238E27FC236}">
                <a16:creationId xmlns:a16="http://schemas.microsoft.com/office/drawing/2014/main" id="{88AF21DC-62EE-4436-8CDE-5EE5EBBE0B3A}"/>
              </a:ext>
            </a:extLst>
          </p:cNvPr>
          <p:cNvSpPr>
            <a:spLocks noGrp="1"/>
          </p:cNvSpPr>
          <p:nvPr>
            <p:ph type="body" sz="quarter" idx="13"/>
          </p:nvPr>
        </p:nvSpPr>
        <p:spPr>
          <a:xfrm>
            <a:off x="2124076" y="2184792"/>
            <a:ext cx="6696075" cy="821842"/>
          </a:xfrm>
        </p:spPr>
        <p:txBody>
          <a:bodyPr anchor="ctr">
            <a:noAutofit/>
          </a:bodyPr>
          <a:lstStyle>
            <a:lvl1pPr algn="l">
              <a:defRPr/>
            </a:lvl1pPr>
            <a:lvl2pPr algn="l">
              <a:defRPr/>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
        <p:nvSpPr>
          <p:cNvPr id="17" name="Tijdelijke aanduiding voor tekst 15">
            <a:extLst>
              <a:ext uri="{FF2B5EF4-FFF2-40B4-BE49-F238E27FC236}">
                <a16:creationId xmlns:a16="http://schemas.microsoft.com/office/drawing/2014/main" id="{79F2C2FA-3D3B-44CA-A0B0-BCE5CC44F8E3}"/>
              </a:ext>
            </a:extLst>
          </p:cNvPr>
          <p:cNvSpPr>
            <a:spLocks noGrp="1"/>
          </p:cNvSpPr>
          <p:nvPr>
            <p:ph type="body" sz="quarter" idx="14"/>
          </p:nvPr>
        </p:nvSpPr>
        <p:spPr>
          <a:xfrm>
            <a:off x="2124076" y="3499737"/>
            <a:ext cx="6696075" cy="821842"/>
          </a:xfrm>
        </p:spPr>
        <p:txBody>
          <a:bodyPr anchor="ctr">
            <a:noAutofit/>
          </a:bodyPr>
          <a:lstStyle>
            <a:lvl1pPr algn="l">
              <a:defRPr/>
            </a:lvl1pPr>
            <a:lvl2pPr algn="l">
              <a:defRPr/>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
        <p:nvSpPr>
          <p:cNvPr id="18" name="Tijdelijke aanduiding voor tekst 15">
            <a:extLst>
              <a:ext uri="{FF2B5EF4-FFF2-40B4-BE49-F238E27FC236}">
                <a16:creationId xmlns:a16="http://schemas.microsoft.com/office/drawing/2014/main" id="{C93599BF-5C00-4D22-A46A-1CA7C4A1CC8B}"/>
              </a:ext>
            </a:extLst>
          </p:cNvPr>
          <p:cNvSpPr>
            <a:spLocks noGrp="1"/>
          </p:cNvSpPr>
          <p:nvPr>
            <p:ph type="body" sz="quarter" idx="15"/>
          </p:nvPr>
        </p:nvSpPr>
        <p:spPr>
          <a:xfrm>
            <a:off x="2124076" y="4827886"/>
            <a:ext cx="6696075" cy="821842"/>
          </a:xfrm>
        </p:spPr>
        <p:txBody>
          <a:bodyPr anchor="ctr">
            <a:noAutofit/>
          </a:bodyPr>
          <a:lstStyle>
            <a:lvl1pPr algn="l">
              <a:defRPr/>
            </a:lvl1pPr>
            <a:lvl2pPr algn="l">
              <a:defRPr/>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3080840202"/>
      </p:ext>
    </p:extLst>
  </p:cSld>
  <p:clrMapOvr>
    <a:masterClrMapping/>
  </p:clrMapOvr>
  <p:extLst>
    <p:ext uri="{DCECCB84-F9BA-43D5-87BE-67443E8EF086}">
      <p15:sldGuideLst xmlns:p15="http://schemas.microsoft.com/office/powerpoint/2012/main">
        <p15:guide id="5" pos="1338" userDrawn="1">
          <p15:clr>
            <a:srgbClr val="FBAE40"/>
          </p15:clr>
        </p15:guide>
        <p15:guide id="6" orient="horz" pos="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8B812414-56FF-41B2-8281-E7435F35F7BB}"/>
              </a:ext>
            </a:extLst>
          </p:cNvPr>
          <p:cNvSpPr>
            <a:spLocks noGrp="1"/>
          </p:cNvSpPr>
          <p:nvPr>
            <p:ph type="pic" sz="quarter" idx="14"/>
          </p:nvPr>
        </p:nvSpPr>
        <p:spPr>
          <a:xfrm>
            <a:off x="3584466" y="4"/>
            <a:ext cx="5559534" cy="5544765"/>
          </a:xfrm>
          <a:custGeom>
            <a:avLst/>
            <a:gdLst>
              <a:gd name="connsiteX0" fmla="*/ 231382 w 5559534"/>
              <a:gd name="connsiteY0" fmla="*/ 0 h 5544765"/>
              <a:gd name="connsiteX1" fmla="*/ 5559534 w 5559534"/>
              <a:gd name="connsiteY1" fmla="*/ 0 h 5544765"/>
              <a:gd name="connsiteX2" fmla="*/ 5559534 w 5559534"/>
              <a:gd name="connsiteY2" fmla="*/ 5169550 h 5544765"/>
              <a:gd name="connsiteX3" fmla="*/ 5443359 w 5559534"/>
              <a:gd name="connsiteY3" fmla="*/ 5239775 h 5544765"/>
              <a:gd name="connsiteX4" fmla="*/ 3541423 w 5559534"/>
              <a:gd name="connsiteY4" fmla="*/ 5320234 h 5544765"/>
              <a:gd name="connsiteX5" fmla="*/ 2497907 w 5559534"/>
              <a:gd name="connsiteY5" fmla="*/ 4602946 h 5544765"/>
              <a:gd name="connsiteX6" fmla="*/ 2497874 w 5559534"/>
              <a:gd name="connsiteY6" fmla="*/ 4602861 h 5544765"/>
              <a:gd name="connsiteX7" fmla="*/ 1845591 w 5559534"/>
              <a:gd name="connsiteY7" fmla="*/ 4027658 h 5544765"/>
              <a:gd name="connsiteX8" fmla="*/ 12463 w 5559534"/>
              <a:gd name="connsiteY8" fmla="*/ 1213019 h 5544765"/>
              <a:gd name="connsiteX9" fmla="*/ 161000 w 5559534"/>
              <a:gd name="connsiteY9" fmla="*/ 162361 h 55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9534" h="5544765">
                <a:moveTo>
                  <a:pt x="231382" y="0"/>
                </a:moveTo>
                <a:lnTo>
                  <a:pt x="5559534" y="0"/>
                </a:lnTo>
                <a:lnTo>
                  <a:pt x="5559534" y="5169550"/>
                </a:lnTo>
                <a:lnTo>
                  <a:pt x="5443359" y="5239775"/>
                </a:lnTo>
                <a:cubicBezTo>
                  <a:pt x="4825350" y="5595390"/>
                  <a:pt x="4258611" y="5662862"/>
                  <a:pt x="3541423" y="5320234"/>
                </a:cubicBezTo>
                <a:cubicBezTo>
                  <a:pt x="3158273" y="5137135"/>
                  <a:pt x="2820741" y="4879172"/>
                  <a:pt x="2497907" y="4602946"/>
                </a:cubicBezTo>
                <a:lnTo>
                  <a:pt x="2497874" y="4602861"/>
                </a:lnTo>
                <a:cubicBezTo>
                  <a:pt x="2276796" y="4413758"/>
                  <a:pt x="2062575" y="4216078"/>
                  <a:pt x="1845591" y="4027658"/>
                </a:cubicBezTo>
                <a:cubicBezTo>
                  <a:pt x="1006099" y="3298994"/>
                  <a:pt x="139236" y="2369581"/>
                  <a:pt x="12463" y="1213019"/>
                </a:cubicBezTo>
                <a:cubicBezTo>
                  <a:pt x="-27921" y="844864"/>
                  <a:pt x="31996" y="494514"/>
                  <a:pt x="161000" y="162361"/>
                </a:cubicBezTo>
                <a:close/>
              </a:path>
            </a:pathLst>
          </a:custGeom>
          <a:solidFill>
            <a:schemeClr val="bg1">
              <a:lumMod val="85000"/>
            </a:schemeClr>
          </a:solidFill>
        </p:spPr>
        <p:txBody>
          <a:bodyPr wrap="square">
            <a:noAutofit/>
          </a:bodyPr>
          <a:lstStyle/>
          <a:p>
            <a:r>
              <a:rPr lang="nl-NL"/>
              <a:t>Klik op het pictogram als u een afbeelding wilt toevoegen</a:t>
            </a:r>
          </a:p>
        </p:txBody>
      </p:sp>
      <p:sp>
        <p:nvSpPr>
          <p:cNvPr id="2" name="Titel 1">
            <a:extLst>
              <a:ext uri="{FF2B5EF4-FFF2-40B4-BE49-F238E27FC236}">
                <a16:creationId xmlns:a16="http://schemas.microsoft.com/office/drawing/2014/main" id="{512F3386-67F3-4A99-BAD7-A3C8546F6061}"/>
              </a:ext>
            </a:extLst>
          </p:cNvPr>
          <p:cNvSpPr>
            <a:spLocks noGrp="1"/>
          </p:cNvSpPr>
          <p:nvPr>
            <p:ph type="title"/>
          </p:nvPr>
        </p:nvSpPr>
        <p:spPr>
          <a:xfrm>
            <a:off x="323850" y="194931"/>
            <a:ext cx="4248151" cy="1260475"/>
          </a:xfrm>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2EB3CA-E46B-47FD-AFAC-02921810BC20}"/>
              </a:ext>
            </a:extLst>
          </p:cNvPr>
          <p:cNvSpPr>
            <a:spLocks noGrp="1"/>
          </p:cNvSpPr>
          <p:nvPr>
            <p:ph type="dt" sz="half" idx="10"/>
          </p:nvPr>
        </p:nvSpPr>
        <p:spPr/>
        <p:txBody>
          <a:bodyPr/>
          <a:lstStyle/>
          <a:p>
            <a:fld id="{346110CB-1B62-4F93-9F38-DEB017477CB8}" type="datetime1">
              <a:rPr lang="nl-NL" smtClean="0"/>
              <a:t>19-11-2024</a:t>
            </a:fld>
            <a:endParaRPr lang="nl-NL"/>
          </a:p>
        </p:txBody>
      </p:sp>
      <p:sp>
        <p:nvSpPr>
          <p:cNvPr id="4" name="Tijdelijke aanduiding voor voettekst 3">
            <a:extLst>
              <a:ext uri="{FF2B5EF4-FFF2-40B4-BE49-F238E27FC236}">
                <a16:creationId xmlns:a16="http://schemas.microsoft.com/office/drawing/2014/main" id="{CD350F27-FD51-41E0-A0B7-CB9EAE2C6C5E}"/>
              </a:ext>
            </a:extLst>
          </p:cNvPr>
          <p:cNvSpPr>
            <a:spLocks noGrp="1"/>
          </p:cNvSpPr>
          <p:nvPr>
            <p:ph type="ftr" sz="quarter" idx="11"/>
          </p:nvPr>
        </p:nvSpPr>
        <p:spPr/>
        <p:txBody>
          <a:bodyPr/>
          <a:lstStyle/>
          <a:p>
            <a:r>
              <a:rPr lang="nl-NL"/>
              <a:t>Dit is een voettekst</a:t>
            </a:r>
          </a:p>
        </p:txBody>
      </p:sp>
      <p:sp>
        <p:nvSpPr>
          <p:cNvPr id="5" name="Tijdelijke aanduiding voor dianummer 4">
            <a:extLst>
              <a:ext uri="{FF2B5EF4-FFF2-40B4-BE49-F238E27FC236}">
                <a16:creationId xmlns:a16="http://schemas.microsoft.com/office/drawing/2014/main" id="{6BB74F41-4932-40CA-950D-AC18E7093555}"/>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6" name="Tijdelijke aanduiding voor tekst 8">
            <a:extLst>
              <a:ext uri="{FF2B5EF4-FFF2-40B4-BE49-F238E27FC236}">
                <a16:creationId xmlns:a16="http://schemas.microsoft.com/office/drawing/2014/main" id="{748AA92C-24A8-4067-837C-FE1EC83EB4FD}"/>
              </a:ext>
            </a:extLst>
          </p:cNvPr>
          <p:cNvSpPr>
            <a:spLocks noGrp="1"/>
          </p:cNvSpPr>
          <p:nvPr>
            <p:ph type="body" sz="quarter" idx="13"/>
          </p:nvPr>
        </p:nvSpPr>
        <p:spPr>
          <a:xfrm>
            <a:off x="346831" y="1596857"/>
            <a:ext cx="4225169" cy="3686175"/>
          </a:xfrm>
        </p:spPr>
        <p:txBody>
          <a:bodyPr/>
          <a:lstStyle>
            <a:lvl1pPr>
              <a:lnSpc>
                <a:spcPct val="150000"/>
              </a:lnSpc>
              <a:spcBef>
                <a:spcPts val="0"/>
              </a:spcBef>
              <a:defRPr sz="2800">
                <a:latin typeface="Montserrat Medium" panose="00000600000000000000" pitchFamily="50" charset="0"/>
              </a:defRPr>
            </a:lvl1pPr>
          </a:lstStyle>
          <a:p>
            <a:pPr lvl="0"/>
            <a:r>
              <a:rPr lang="nl-NL"/>
              <a:t>Klikken om de tekststijl van het model te bewerken</a:t>
            </a:r>
          </a:p>
        </p:txBody>
      </p:sp>
      <p:grpSp>
        <p:nvGrpSpPr>
          <p:cNvPr id="7" name="Groep 6">
            <a:extLst>
              <a:ext uri="{FF2B5EF4-FFF2-40B4-BE49-F238E27FC236}">
                <a16:creationId xmlns:a16="http://schemas.microsoft.com/office/drawing/2014/main" id="{45F56C60-0ED2-4856-B83A-51A99691F9BF}"/>
              </a:ext>
            </a:extLst>
          </p:cNvPr>
          <p:cNvGrpSpPr/>
          <p:nvPr userDrawn="1"/>
        </p:nvGrpSpPr>
        <p:grpSpPr>
          <a:xfrm>
            <a:off x="-922167" y="1884495"/>
            <a:ext cx="792000" cy="1512000"/>
            <a:chOff x="-922167" y="1884496"/>
            <a:chExt cx="792000" cy="1423963"/>
          </a:xfrm>
        </p:grpSpPr>
        <p:sp>
          <p:nvSpPr>
            <p:cNvPr id="8" name="Rechthoek 7">
              <a:extLst>
                <a:ext uri="{FF2B5EF4-FFF2-40B4-BE49-F238E27FC236}">
                  <a16:creationId xmlns:a16="http://schemas.microsoft.com/office/drawing/2014/main" id="{D0CCC594-E63E-484F-95C7-11138D330AF3}"/>
                </a:ext>
              </a:extLst>
            </p:cNvPr>
            <p:cNvSpPr/>
            <p:nvPr userDrawn="1"/>
          </p:nvSpPr>
          <p:spPr>
            <a:xfrm>
              <a:off x="-922167" y="2126089"/>
              <a:ext cx="7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NL" sz="1100" dirty="0"/>
                <a:t>tekstkleur</a:t>
              </a:r>
            </a:p>
          </p:txBody>
        </p:sp>
        <p:sp>
          <p:nvSpPr>
            <p:cNvPr id="9" name="Rechthoek 8">
              <a:extLst>
                <a:ext uri="{FF2B5EF4-FFF2-40B4-BE49-F238E27FC236}">
                  <a16:creationId xmlns:a16="http://schemas.microsoft.com/office/drawing/2014/main" id="{F508D54D-8E39-4DC1-AF87-6C5799DE6AD7}"/>
                </a:ext>
              </a:extLst>
            </p:cNvPr>
            <p:cNvSpPr/>
            <p:nvPr userDrawn="1"/>
          </p:nvSpPr>
          <p:spPr>
            <a:xfrm>
              <a:off x="-922167" y="2367682"/>
              <a:ext cx="792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NL" sz="1100" dirty="0"/>
                <a:t>tekstkleur</a:t>
              </a:r>
            </a:p>
          </p:txBody>
        </p:sp>
        <p:sp>
          <p:nvSpPr>
            <p:cNvPr id="10" name="Rechthoek 9">
              <a:extLst>
                <a:ext uri="{FF2B5EF4-FFF2-40B4-BE49-F238E27FC236}">
                  <a16:creationId xmlns:a16="http://schemas.microsoft.com/office/drawing/2014/main" id="{2E2882DC-122E-4B4E-999D-EF4C2B0CC3B1}"/>
                </a:ext>
              </a:extLst>
            </p:cNvPr>
            <p:cNvSpPr/>
            <p:nvPr userDrawn="1"/>
          </p:nvSpPr>
          <p:spPr>
            <a:xfrm>
              <a:off x="-922167" y="2609275"/>
              <a:ext cx="792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NL" sz="1100" dirty="0"/>
                <a:t>tekstkleur</a:t>
              </a:r>
            </a:p>
          </p:txBody>
        </p:sp>
        <p:sp>
          <p:nvSpPr>
            <p:cNvPr id="11" name="Rechthoek 10">
              <a:extLst>
                <a:ext uri="{FF2B5EF4-FFF2-40B4-BE49-F238E27FC236}">
                  <a16:creationId xmlns:a16="http://schemas.microsoft.com/office/drawing/2014/main" id="{6411120A-CDAE-4324-832E-862F24239D62}"/>
                </a:ext>
              </a:extLst>
            </p:cNvPr>
            <p:cNvSpPr/>
            <p:nvPr userDrawn="1"/>
          </p:nvSpPr>
          <p:spPr>
            <a:xfrm>
              <a:off x="-922167" y="2850868"/>
              <a:ext cx="79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NL" sz="1100" dirty="0">
                  <a:solidFill>
                    <a:schemeClr val="accent3"/>
                  </a:solidFill>
                </a:rPr>
                <a:t>tekstkleur</a:t>
              </a:r>
            </a:p>
          </p:txBody>
        </p:sp>
        <p:sp>
          <p:nvSpPr>
            <p:cNvPr id="12" name="Rechthoek 11">
              <a:extLst>
                <a:ext uri="{FF2B5EF4-FFF2-40B4-BE49-F238E27FC236}">
                  <a16:creationId xmlns:a16="http://schemas.microsoft.com/office/drawing/2014/main" id="{2DD9EDFA-1433-4AF9-9829-9A1F03EAE710}"/>
                </a:ext>
              </a:extLst>
            </p:cNvPr>
            <p:cNvSpPr/>
            <p:nvPr userDrawn="1"/>
          </p:nvSpPr>
          <p:spPr>
            <a:xfrm>
              <a:off x="-922167" y="3092459"/>
              <a:ext cx="792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NL" sz="1100" dirty="0">
                  <a:solidFill>
                    <a:schemeClr val="accent2"/>
                  </a:solidFill>
                </a:rPr>
                <a:t>tekstkleur</a:t>
              </a:r>
            </a:p>
          </p:txBody>
        </p:sp>
        <p:sp>
          <p:nvSpPr>
            <p:cNvPr id="13" name="Rechthoek 12">
              <a:extLst>
                <a:ext uri="{FF2B5EF4-FFF2-40B4-BE49-F238E27FC236}">
                  <a16:creationId xmlns:a16="http://schemas.microsoft.com/office/drawing/2014/main" id="{BC4F37DD-F5D9-4C82-92AB-128A88EF3816}"/>
                </a:ext>
              </a:extLst>
            </p:cNvPr>
            <p:cNvSpPr/>
            <p:nvPr userDrawn="1"/>
          </p:nvSpPr>
          <p:spPr>
            <a:xfrm>
              <a:off x="-922167" y="1884496"/>
              <a:ext cx="792000" cy="2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NL" sz="1100" dirty="0"/>
                <a:t>tekstkleur</a:t>
              </a:r>
            </a:p>
          </p:txBody>
        </p:sp>
      </p:grpSp>
      <p:sp>
        <p:nvSpPr>
          <p:cNvPr id="14" name="Rechthoek 13">
            <a:extLst>
              <a:ext uri="{FF2B5EF4-FFF2-40B4-BE49-F238E27FC236}">
                <a16:creationId xmlns:a16="http://schemas.microsoft.com/office/drawing/2014/main" id="{6E19C135-07DF-4ECD-8140-FE9BBE8DD5DF}"/>
              </a:ext>
            </a:extLst>
          </p:cNvPr>
          <p:cNvSpPr/>
          <p:nvPr userDrawn="1"/>
        </p:nvSpPr>
        <p:spPr>
          <a:xfrm>
            <a:off x="-952247" y="1666743"/>
            <a:ext cx="86201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NL" sz="700" b="1" dirty="0">
                <a:solidFill>
                  <a:schemeClr val="accent2"/>
                </a:solidFill>
              </a:rPr>
              <a:t>kleurcombinaties</a:t>
            </a:r>
          </a:p>
        </p:txBody>
      </p:sp>
    </p:spTree>
    <p:extLst>
      <p:ext uri="{BB962C8B-B14F-4D97-AF65-F5344CB8AC3E}">
        <p14:creationId xmlns:p14="http://schemas.microsoft.com/office/powerpoint/2010/main" val="3951261800"/>
      </p:ext>
    </p:extLst>
  </p:cSld>
  <p:clrMapOvr>
    <a:masterClrMapping/>
  </p:clrMapOvr>
  <p:extLst>
    <p:ext uri="{DCECCB84-F9BA-43D5-87BE-67443E8EF086}">
      <p15:sldGuideLst xmlns:p15="http://schemas.microsoft.com/office/powerpoint/2012/main">
        <p15:guide id="1" pos="24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envatting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F3386-67F3-4A99-BAD7-A3C8546F60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2EB3CA-E46B-47FD-AFAC-02921810BC20}"/>
              </a:ext>
            </a:extLst>
          </p:cNvPr>
          <p:cNvSpPr>
            <a:spLocks noGrp="1"/>
          </p:cNvSpPr>
          <p:nvPr>
            <p:ph type="dt" sz="half" idx="10"/>
          </p:nvPr>
        </p:nvSpPr>
        <p:spPr/>
        <p:txBody>
          <a:bodyPr/>
          <a:lstStyle/>
          <a:p>
            <a:fld id="{602D703A-4606-4E8E-995E-01EA20EB7958}" type="datetime1">
              <a:rPr lang="nl-NL" smtClean="0"/>
              <a:t>19-11-2024</a:t>
            </a:fld>
            <a:endParaRPr lang="nl-NL"/>
          </a:p>
        </p:txBody>
      </p:sp>
      <p:sp>
        <p:nvSpPr>
          <p:cNvPr id="4" name="Tijdelijke aanduiding voor voettekst 3">
            <a:extLst>
              <a:ext uri="{FF2B5EF4-FFF2-40B4-BE49-F238E27FC236}">
                <a16:creationId xmlns:a16="http://schemas.microsoft.com/office/drawing/2014/main" id="{CD350F27-FD51-41E0-A0B7-CB9EAE2C6C5E}"/>
              </a:ext>
            </a:extLst>
          </p:cNvPr>
          <p:cNvSpPr>
            <a:spLocks noGrp="1"/>
          </p:cNvSpPr>
          <p:nvPr>
            <p:ph type="ftr" sz="quarter" idx="11"/>
          </p:nvPr>
        </p:nvSpPr>
        <p:spPr/>
        <p:txBody>
          <a:bodyPr/>
          <a:lstStyle/>
          <a:p>
            <a:r>
              <a:rPr lang="nl-NL"/>
              <a:t>Dit is een voettekst</a:t>
            </a:r>
          </a:p>
        </p:txBody>
      </p:sp>
      <p:sp>
        <p:nvSpPr>
          <p:cNvPr id="5" name="Tijdelijke aanduiding voor dianummer 4">
            <a:extLst>
              <a:ext uri="{FF2B5EF4-FFF2-40B4-BE49-F238E27FC236}">
                <a16:creationId xmlns:a16="http://schemas.microsoft.com/office/drawing/2014/main" id="{6BB74F41-4932-40CA-950D-AC18E7093555}"/>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7">
            <a:extLst>
              <a:ext uri="{FF2B5EF4-FFF2-40B4-BE49-F238E27FC236}">
                <a16:creationId xmlns:a16="http://schemas.microsoft.com/office/drawing/2014/main" id="{A6859E90-4C58-43D5-BC22-87B6FECDC37C}"/>
              </a:ext>
            </a:extLst>
          </p:cNvPr>
          <p:cNvSpPr>
            <a:spLocks noGrp="1"/>
          </p:cNvSpPr>
          <p:nvPr>
            <p:ph type="body" sz="quarter" idx="13"/>
          </p:nvPr>
        </p:nvSpPr>
        <p:spPr>
          <a:xfrm>
            <a:off x="323849" y="1557338"/>
            <a:ext cx="4068764" cy="360000"/>
          </a:xfrm>
          <a:solidFill>
            <a:schemeClr val="accent3"/>
          </a:solidFill>
        </p:spPr>
        <p:txBody>
          <a:bodyPr tIns="72000" anchor="t"/>
          <a:lstStyle>
            <a:lvl1pPr>
              <a:defRPr b="1">
                <a:solidFill>
                  <a:schemeClr val="bg1"/>
                </a:solidFill>
              </a:defRPr>
            </a:lvl1pPr>
          </a:lstStyle>
          <a:p>
            <a:pPr lvl="0"/>
            <a:r>
              <a:rPr lang="nl-NL"/>
              <a:t>Klikken om de tekststijl van het model te bewerken</a:t>
            </a:r>
          </a:p>
        </p:txBody>
      </p:sp>
      <p:sp>
        <p:nvSpPr>
          <p:cNvPr id="9" name="Tijdelijke aanduiding voor tekst 7">
            <a:extLst>
              <a:ext uri="{FF2B5EF4-FFF2-40B4-BE49-F238E27FC236}">
                <a16:creationId xmlns:a16="http://schemas.microsoft.com/office/drawing/2014/main" id="{7B63D4CF-6D16-4B88-81EA-8F7244D8A733}"/>
              </a:ext>
            </a:extLst>
          </p:cNvPr>
          <p:cNvSpPr>
            <a:spLocks noGrp="1"/>
          </p:cNvSpPr>
          <p:nvPr>
            <p:ph type="body" sz="quarter" idx="14"/>
          </p:nvPr>
        </p:nvSpPr>
        <p:spPr>
          <a:xfrm>
            <a:off x="4751389" y="1555529"/>
            <a:ext cx="4068764" cy="360000"/>
          </a:xfrm>
          <a:solidFill>
            <a:schemeClr val="accent3"/>
          </a:solidFill>
        </p:spPr>
        <p:txBody>
          <a:bodyPr tIns="72000" anchor="t"/>
          <a:lstStyle>
            <a:lvl1pPr>
              <a:defRPr b="1">
                <a:solidFill>
                  <a:schemeClr val="bg1"/>
                </a:solidFill>
              </a:defRPr>
            </a:lvl1pPr>
          </a:lstStyle>
          <a:p>
            <a:pPr lvl="0"/>
            <a:r>
              <a:rPr lang="nl-NL"/>
              <a:t>Klikken om de tekststijl van het model te bewerken</a:t>
            </a:r>
          </a:p>
        </p:txBody>
      </p:sp>
      <p:sp>
        <p:nvSpPr>
          <p:cNvPr id="10" name="Tijdelijke aanduiding voor tekst 15">
            <a:extLst>
              <a:ext uri="{FF2B5EF4-FFF2-40B4-BE49-F238E27FC236}">
                <a16:creationId xmlns:a16="http://schemas.microsoft.com/office/drawing/2014/main" id="{2E9F7C8B-5F99-4B18-A299-E1C55BADE2A9}"/>
              </a:ext>
            </a:extLst>
          </p:cNvPr>
          <p:cNvSpPr>
            <a:spLocks noGrp="1"/>
          </p:cNvSpPr>
          <p:nvPr>
            <p:ph type="body" sz="quarter" idx="15"/>
          </p:nvPr>
        </p:nvSpPr>
        <p:spPr>
          <a:xfrm>
            <a:off x="323848" y="1907652"/>
            <a:ext cx="4068764" cy="1728175"/>
          </a:xfrm>
          <a:ln w="6350">
            <a:solidFill>
              <a:schemeClr val="bg1">
                <a:lumMod val="85000"/>
              </a:schemeClr>
            </a:solidFill>
          </a:ln>
        </p:spPr>
        <p:txBody>
          <a:bodyPr anchor="t">
            <a:noAutofit/>
          </a:bodyPr>
          <a:lstStyle>
            <a:lvl1pPr algn="l">
              <a:lnSpc>
                <a:spcPct val="113000"/>
              </a:lnSpc>
              <a:spcBef>
                <a:spcPts val="0"/>
              </a:spcBef>
              <a:defRPr sz="900"/>
            </a:lvl1pPr>
            <a:lvl2pPr algn="l">
              <a:lnSpc>
                <a:spcPct val="113000"/>
              </a:lnSpc>
              <a:spcBef>
                <a:spcPts val="0"/>
              </a:spcBef>
              <a:defRPr sz="900"/>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
        <p:nvSpPr>
          <p:cNvPr id="11" name="Tijdelijke aanduiding voor tekst 15">
            <a:extLst>
              <a:ext uri="{FF2B5EF4-FFF2-40B4-BE49-F238E27FC236}">
                <a16:creationId xmlns:a16="http://schemas.microsoft.com/office/drawing/2014/main" id="{225257BA-2498-4A84-BF80-F5F3C60FFC10}"/>
              </a:ext>
            </a:extLst>
          </p:cNvPr>
          <p:cNvSpPr>
            <a:spLocks noGrp="1"/>
          </p:cNvSpPr>
          <p:nvPr>
            <p:ph type="body" sz="quarter" idx="16"/>
          </p:nvPr>
        </p:nvSpPr>
        <p:spPr>
          <a:xfrm>
            <a:off x="4751389" y="1907652"/>
            <a:ext cx="4068764" cy="1728175"/>
          </a:xfrm>
          <a:ln w="6350">
            <a:solidFill>
              <a:schemeClr val="bg1">
                <a:lumMod val="85000"/>
              </a:schemeClr>
            </a:solidFill>
          </a:ln>
        </p:spPr>
        <p:txBody>
          <a:bodyPr anchor="t">
            <a:noAutofit/>
          </a:bodyPr>
          <a:lstStyle>
            <a:lvl1pPr algn="l">
              <a:lnSpc>
                <a:spcPct val="113000"/>
              </a:lnSpc>
              <a:spcBef>
                <a:spcPts val="0"/>
              </a:spcBef>
              <a:defRPr sz="900"/>
            </a:lvl1pPr>
            <a:lvl2pPr algn="l">
              <a:lnSpc>
                <a:spcPct val="113000"/>
              </a:lnSpc>
              <a:spcBef>
                <a:spcPts val="0"/>
              </a:spcBef>
              <a:defRPr sz="900"/>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
        <p:nvSpPr>
          <p:cNvPr id="12" name="Tijdelijke aanduiding voor tekst 7">
            <a:extLst>
              <a:ext uri="{FF2B5EF4-FFF2-40B4-BE49-F238E27FC236}">
                <a16:creationId xmlns:a16="http://schemas.microsoft.com/office/drawing/2014/main" id="{A2A3D991-D5C2-4EB7-BB33-689CE16FC69C}"/>
              </a:ext>
            </a:extLst>
          </p:cNvPr>
          <p:cNvSpPr>
            <a:spLocks noGrp="1"/>
          </p:cNvSpPr>
          <p:nvPr>
            <p:ph type="body" sz="quarter" idx="17"/>
          </p:nvPr>
        </p:nvSpPr>
        <p:spPr>
          <a:xfrm>
            <a:off x="323847" y="3766237"/>
            <a:ext cx="4068764" cy="360000"/>
          </a:xfrm>
          <a:solidFill>
            <a:schemeClr val="accent3"/>
          </a:solidFill>
        </p:spPr>
        <p:txBody>
          <a:bodyPr tIns="72000" anchor="t"/>
          <a:lstStyle>
            <a:lvl1pPr>
              <a:defRPr b="1">
                <a:solidFill>
                  <a:schemeClr val="bg1"/>
                </a:solidFill>
              </a:defRPr>
            </a:lvl1pPr>
          </a:lstStyle>
          <a:p>
            <a:pPr lvl="0"/>
            <a:r>
              <a:rPr lang="nl-NL"/>
              <a:t>Klikken om de tekststijl van het model te bewerken</a:t>
            </a:r>
          </a:p>
        </p:txBody>
      </p:sp>
      <p:sp>
        <p:nvSpPr>
          <p:cNvPr id="13" name="Tijdelijke aanduiding voor tekst 7">
            <a:extLst>
              <a:ext uri="{FF2B5EF4-FFF2-40B4-BE49-F238E27FC236}">
                <a16:creationId xmlns:a16="http://schemas.microsoft.com/office/drawing/2014/main" id="{C333A6C6-FCD3-48F0-B898-59979D38AA4C}"/>
              </a:ext>
            </a:extLst>
          </p:cNvPr>
          <p:cNvSpPr>
            <a:spLocks noGrp="1"/>
          </p:cNvSpPr>
          <p:nvPr>
            <p:ph type="body" sz="quarter" idx="18"/>
          </p:nvPr>
        </p:nvSpPr>
        <p:spPr>
          <a:xfrm>
            <a:off x="4751386" y="3764428"/>
            <a:ext cx="4068764" cy="360000"/>
          </a:xfrm>
          <a:solidFill>
            <a:schemeClr val="accent3"/>
          </a:solidFill>
        </p:spPr>
        <p:txBody>
          <a:bodyPr tIns="72000" anchor="t"/>
          <a:lstStyle>
            <a:lvl1pPr>
              <a:defRPr b="1">
                <a:solidFill>
                  <a:schemeClr val="bg1"/>
                </a:solidFill>
              </a:defRPr>
            </a:lvl1pPr>
          </a:lstStyle>
          <a:p>
            <a:pPr lvl="0"/>
            <a:r>
              <a:rPr lang="nl-NL"/>
              <a:t>Klikken om de tekststijl van het model te bewerken</a:t>
            </a:r>
          </a:p>
        </p:txBody>
      </p:sp>
      <p:sp>
        <p:nvSpPr>
          <p:cNvPr id="14" name="Tijdelijke aanduiding voor tekst 15">
            <a:extLst>
              <a:ext uri="{FF2B5EF4-FFF2-40B4-BE49-F238E27FC236}">
                <a16:creationId xmlns:a16="http://schemas.microsoft.com/office/drawing/2014/main" id="{CA75E014-8834-47F8-BAE3-C7A27E1476AF}"/>
              </a:ext>
            </a:extLst>
          </p:cNvPr>
          <p:cNvSpPr>
            <a:spLocks noGrp="1"/>
          </p:cNvSpPr>
          <p:nvPr>
            <p:ph type="body" sz="quarter" idx="19"/>
          </p:nvPr>
        </p:nvSpPr>
        <p:spPr>
          <a:xfrm>
            <a:off x="323845" y="4116551"/>
            <a:ext cx="4068764" cy="1728175"/>
          </a:xfrm>
          <a:ln w="6350">
            <a:solidFill>
              <a:schemeClr val="bg1">
                <a:lumMod val="85000"/>
              </a:schemeClr>
            </a:solidFill>
          </a:ln>
        </p:spPr>
        <p:txBody>
          <a:bodyPr anchor="t">
            <a:noAutofit/>
          </a:bodyPr>
          <a:lstStyle>
            <a:lvl1pPr algn="l">
              <a:lnSpc>
                <a:spcPct val="113000"/>
              </a:lnSpc>
              <a:spcBef>
                <a:spcPts val="0"/>
              </a:spcBef>
              <a:defRPr sz="900"/>
            </a:lvl1pPr>
            <a:lvl2pPr algn="l">
              <a:lnSpc>
                <a:spcPct val="113000"/>
              </a:lnSpc>
              <a:spcBef>
                <a:spcPts val="0"/>
              </a:spcBef>
              <a:defRPr sz="900"/>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
        <p:nvSpPr>
          <p:cNvPr id="15" name="Tijdelijke aanduiding voor tekst 15">
            <a:extLst>
              <a:ext uri="{FF2B5EF4-FFF2-40B4-BE49-F238E27FC236}">
                <a16:creationId xmlns:a16="http://schemas.microsoft.com/office/drawing/2014/main" id="{05E68966-CB66-4F35-947A-8EDA6C6E6D9C}"/>
              </a:ext>
            </a:extLst>
          </p:cNvPr>
          <p:cNvSpPr>
            <a:spLocks noGrp="1"/>
          </p:cNvSpPr>
          <p:nvPr>
            <p:ph type="body" sz="quarter" idx="20"/>
          </p:nvPr>
        </p:nvSpPr>
        <p:spPr>
          <a:xfrm>
            <a:off x="4751386" y="4116551"/>
            <a:ext cx="4068764" cy="1728175"/>
          </a:xfrm>
          <a:ln w="6350">
            <a:solidFill>
              <a:schemeClr val="bg1">
                <a:lumMod val="85000"/>
              </a:schemeClr>
            </a:solidFill>
          </a:ln>
        </p:spPr>
        <p:txBody>
          <a:bodyPr anchor="t">
            <a:noAutofit/>
          </a:bodyPr>
          <a:lstStyle>
            <a:lvl1pPr algn="l">
              <a:lnSpc>
                <a:spcPct val="113000"/>
              </a:lnSpc>
              <a:spcBef>
                <a:spcPts val="0"/>
              </a:spcBef>
              <a:defRPr sz="900"/>
            </a:lvl1pPr>
            <a:lvl2pPr algn="l">
              <a:lnSpc>
                <a:spcPct val="113000"/>
              </a:lnSpc>
              <a:spcBef>
                <a:spcPts val="0"/>
              </a:spcBef>
              <a:defRPr sz="900"/>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1881372919"/>
      </p:ext>
    </p:extLst>
  </p:cSld>
  <p:clrMapOvr>
    <a:masterClrMapping/>
  </p:clrMapOvr>
  <p:extLst>
    <p:ext uri="{DCECCB84-F9BA-43D5-87BE-67443E8EF086}">
      <p15:sldGuideLst xmlns:p15="http://schemas.microsoft.com/office/powerpoint/2012/main">
        <p15:guide id="1" pos="2767" userDrawn="1">
          <p15:clr>
            <a:srgbClr val="FBAE40"/>
          </p15:clr>
        </p15:guide>
        <p15:guide id="2" pos="299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envatting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F3386-67F3-4A99-BAD7-A3C8546F60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2EB3CA-E46B-47FD-AFAC-02921810BC20}"/>
              </a:ext>
            </a:extLst>
          </p:cNvPr>
          <p:cNvSpPr>
            <a:spLocks noGrp="1"/>
          </p:cNvSpPr>
          <p:nvPr>
            <p:ph type="dt" sz="half" idx="10"/>
          </p:nvPr>
        </p:nvSpPr>
        <p:spPr/>
        <p:txBody>
          <a:bodyPr/>
          <a:lstStyle/>
          <a:p>
            <a:fld id="{B831918D-7C63-4C9B-9453-575E9000AE2B}" type="datetime1">
              <a:rPr lang="nl-NL" smtClean="0"/>
              <a:t>19-11-2024</a:t>
            </a:fld>
            <a:endParaRPr lang="nl-NL"/>
          </a:p>
        </p:txBody>
      </p:sp>
      <p:sp>
        <p:nvSpPr>
          <p:cNvPr id="4" name="Tijdelijke aanduiding voor voettekst 3">
            <a:extLst>
              <a:ext uri="{FF2B5EF4-FFF2-40B4-BE49-F238E27FC236}">
                <a16:creationId xmlns:a16="http://schemas.microsoft.com/office/drawing/2014/main" id="{CD350F27-FD51-41E0-A0B7-CB9EAE2C6C5E}"/>
              </a:ext>
            </a:extLst>
          </p:cNvPr>
          <p:cNvSpPr>
            <a:spLocks noGrp="1"/>
          </p:cNvSpPr>
          <p:nvPr>
            <p:ph type="ftr" sz="quarter" idx="11"/>
          </p:nvPr>
        </p:nvSpPr>
        <p:spPr/>
        <p:txBody>
          <a:bodyPr/>
          <a:lstStyle/>
          <a:p>
            <a:r>
              <a:rPr lang="nl-NL"/>
              <a:t>Dit is een voettekst</a:t>
            </a:r>
          </a:p>
        </p:txBody>
      </p:sp>
      <p:sp>
        <p:nvSpPr>
          <p:cNvPr id="5" name="Tijdelijke aanduiding voor dianummer 4">
            <a:extLst>
              <a:ext uri="{FF2B5EF4-FFF2-40B4-BE49-F238E27FC236}">
                <a16:creationId xmlns:a16="http://schemas.microsoft.com/office/drawing/2014/main" id="{6BB74F41-4932-40CA-950D-AC18E7093555}"/>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7">
            <a:extLst>
              <a:ext uri="{FF2B5EF4-FFF2-40B4-BE49-F238E27FC236}">
                <a16:creationId xmlns:a16="http://schemas.microsoft.com/office/drawing/2014/main" id="{A6859E90-4C58-43D5-BC22-87B6FECDC37C}"/>
              </a:ext>
            </a:extLst>
          </p:cNvPr>
          <p:cNvSpPr>
            <a:spLocks noGrp="1"/>
          </p:cNvSpPr>
          <p:nvPr>
            <p:ph type="body" sz="quarter" idx="13"/>
          </p:nvPr>
        </p:nvSpPr>
        <p:spPr>
          <a:xfrm>
            <a:off x="323849" y="1557338"/>
            <a:ext cx="4068764" cy="360000"/>
          </a:xfrm>
          <a:solidFill>
            <a:schemeClr val="accent1"/>
          </a:solidFill>
        </p:spPr>
        <p:txBody>
          <a:bodyPr tIns="72000" anchor="t"/>
          <a:lstStyle>
            <a:lvl1pPr>
              <a:defRPr b="1">
                <a:solidFill>
                  <a:schemeClr val="bg1"/>
                </a:solidFill>
              </a:defRPr>
            </a:lvl1pPr>
          </a:lstStyle>
          <a:p>
            <a:pPr lvl="0"/>
            <a:r>
              <a:rPr lang="nl-NL"/>
              <a:t>Klikken om de tekststijl van het model te bewerken</a:t>
            </a:r>
          </a:p>
        </p:txBody>
      </p:sp>
      <p:sp>
        <p:nvSpPr>
          <p:cNvPr id="9" name="Tijdelijke aanduiding voor tekst 7">
            <a:extLst>
              <a:ext uri="{FF2B5EF4-FFF2-40B4-BE49-F238E27FC236}">
                <a16:creationId xmlns:a16="http://schemas.microsoft.com/office/drawing/2014/main" id="{7B63D4CF-6D16-4B88-81EA-8F7244D8A733}"/>
              </a:ext>
            </a:extLst>
          </p:cNvPr>
          <p:cNvSpPr>
            <a:spLocks noGrp="1"/>
          </p:cNvSpPr>
          <p:nvPr>
            <p:ph type="body" sz="quarter" idx="14"/>
          </p:nvPr>
        </p:nvSpPr>
        <p:spPr>
          <a:xfrm>
            <a:off x="4751389" y="1555529"/>
            <a:ext cx="4068764" cy="360000"/>
          </a:xfrm>
          <a:solidFill>
            <a:schemeClr val="accent1"/>
          </a:solidFill>
        </p:spPr>
        <p:txBody>
          <a:bodyPr tIns="72000" anchor="t"/>
          <a:lstStyle>
            <a:lvl1pPr>
              <a:defRPr b="1">
                <a:solidFill>
                  <a:schemeClr val="bg1"/>
                </a:solidFill>
              </a:defRPr>
            </a:lvl1pPr>
          </a:lstStyle>
          <a:p>
            <a:pPr lvl="0"/>
            <a:r>
              <a:rPr lang="nl-NL"/>
              <a:t>Klikken om de tekststijl van het model te bewerken</a:t>
            </a:r>
          </a:p>
        </p:txBody>
      </p:sp>
      <p:sp>
        <p:nvSpPr>
          <p:cNvPr id="10" name="Tijdelijke aanduiding voor tekst 15">
            <a:extLst>
              <a:ext uri="{FF2B5EF4-FFF2-40B4-BE49-F238E27FC236}">
                <a16:creationId xmlns:a16="http://schemas.microsoft.com/office/drawing/2014/main" id="{2E9F7C8B-5F99-4B18-A299-E1C55BADE2A9}"/>
              </a:ext>
            </a:extLst>
          </p:cNvPr>
          <p:cNvSpPr>
            <a:spLocks noGrp="1"/>
          </p:cNvSpPr>
          <p:nvPr>
            <p:ph type="body" sz="quarter" idx="15"/>
          </p:nvPr>
        </p:nvSpPr>
        <p:spPr>
          <a:xfrm>
            <a:off x="323848" y="1907652"/>
            <a:ext cx="4068764" cy="1728175"/>
          </a:xfrm>
          <a:ln w="6350">
            <a:solidFill>
              <a:schemeClr val="bg1">
                <a:lumMod val="85000"/>
              </a:schemeClr>
            </a:solidFill>
          </a:ln>
        </p:spPr>
        <p:txBody>
          <a:bodyPr anchor="t">
            <a:noAutofit/>
          </a:bodyPr>
          <a:lstStyle>
            <a:lvl1pPr algn="l">
              <a:lnSpc>
                <a:spcPct val="113000"/>
              </a:lnSpc>
              <a:spcBef>
                <a:spcPts val="0"/>
              </a:spcBef>
              <a:defRPr sz="900"/>
            </a:lvl1pPr>
            <a:lvl2pPr algn="l">
              <a:lnSpc>
                <a:spcPct val="113000"/>
              </a:lnSpc>
              <a:spcBef>
                <a:spcPts val="0"/>
              </a:spcBef>
              <a:defRPr sz="900"/>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
        <p:nvSpPr>
          <p:cNvPr id="11" name="Tijdelijke aanduiding voor tekst 15">
            <a:extLst>
              <a:ext uri="{FF2B5EF4-FFF2-40B4-BE49-F238E27FC236}">
                <a16:creationId xmlns:a16="http://schemas.microsoft.com/office/drawing/2014/main" id="{225257BA-2498-4A84-BF80-F5F3C60FFC10}"/>
              </a:ext>
            </a:extLst>
          </p:cNvPr>
          <p:cNvSpPr>
            <a:spLocks noGrp="1"/>
          </p:cNvSpPr>
          <p:nvPr>
            <p:ph type="body" sz="quarter" idx="16"/>
          </p:nvPr>
        </p:nvSpPr>
        <p:spPr>
          <a:xfrm>
            <a:off x="4751389" y="1907652"/>
            <a:ext cx="4068764" cy="1728175"/>
          </a:xfrm>
          <a:ln w="6350">
            <a:solidFill>
              <a:schemeClr val="bg1">
                <a:lumMod val="85000"/>
              </a:schemeClr>
            </a:solidFill>
          </a:ln>
        </p:spPr>
        <p:txBody>
          <a:bodyPr anchor="t">
            <a:noAutofit/>
          </a:bodyPr>
          <a:lstStyle>
            <a:lvl1pPr algn="l">
              <a:lnSpc>
                <a:spcPct val="113000"/>
              </a:lnSpc>
              <a:spcBef>
                <a:spcPts val="0"/>
              </a:spcBef>
              <a:defRPr sz="900"/>
            </a:lvl1pPr>
            <a:lvl2pPr algn="l">
              <a:lnSpc>
                <a:spcPct val="113000"/>
              </a:lnSpc>
              <a:spcBef>
                <a:spcPts val="0"/>
              </a:spcBef>
              <a:defRPr sz="900"/>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
        <p:nvSpPr>
          <p:cNvPr id="12" name="Tijdelijke aanduiding voor tekst 7">
            <a:extLst>
              <a:ext uri="{FF2B5EF4-FFF2-40B4-BE49-F238E27FC236}">
                <a16:creationId xmlns:a16="http://schemas.microsoft.com/office/drawing/2014/main" id="{A2A3D991-D5C2-4EB7-BB33-689CE16FC69C}"/>
              </a:ext>
            </a:extLst>
          </p:cNvPr>
          <p:cNvSpPr>
            <a:spLocks noGrp="1"/>
          </p:cNvSpPr>
          <p:nvPr>
            <p:ph type="body" sz="quarter" idx="17"/>
          </p:nvPr>
        </p:nvSpPr>
        <p:spPr>
          <a:xfrm>
            <a:off x="323847" y="3766237"/>
            <a:ext cx="4068764" cy="360000"/>
          </a:xfrm>
          <a:solidFill>
            <a:schemeClr val="accent1"/>
          </a:solidFill>
        </p:spPr>
        <p:txBody>
          <a:bodyPr tIns="72000" anchor="t"/>
          <a:lstStyle>
            <a:lvl1pPr>
              <a:defRPr b="1">
                <a:solidFill>
                  <a:schemeClr val="bg1"/>
                </a:solidFill>
              </a:defRPr>
            </a:lvl1pPr>
          </a:lstStyle>
          <a:p>
            <a:pPr lvl="0"/>
            <a:r>
              <a:rPr lang="nl-NL"/>
              <a:t>Klikken om de tekststijl van het model te bewerken</a:t>
            </a:r>
          </a:p>
        </p:txBody>
      </p:sp>
      <p:sp>
        <p:nvSpPr>
          <p:cNvPr id="13" name="Tijdelijke aanduiding voor tekst 7">
            <a:extLst>
              <a:ext uri="{FF2B5EF4-FFF2-40B4-BE49-F238E27FC236}">
                <a16:creationId xmlns:a16="http://schemas.microsoft.com/office/drawing/2014/main" id="{C333A6C6-FCD3-48F0-B898-59979D38AA4C}"/>
              </a:ext>
            </a:extLst>
          </p:cNvPr>
          <p:cNvSpPr>
            <a:spLocks noGrp="1"/>
          </p:cNvSpPr>
          <p:nvPr>
            <p:ph type="body" sz="quarter" idx="18"/>
          </p:nvPr>
        </p:nvSpPr>
        <p:spPr>
          <a:xfrm>
            <a:off x="4751386" y="3764428"/>
            <a:ext cx="4068764" cy="360000"/>
          </a:xfrm>
          <a:solidFill>
            <a:schemeClr val="accent1"/>
          </a:solidFill>
        </p:spPr>
        <p:txBody>
          <a:bodyPr tIns="72000" anchor="t"/>
          <a:lstStyle>
            <a:lvl1pPr>
              <a:defRPr b="1">
                <a:solidFill>
                  <a:schemeClr val="bg1"/>
                </a:solidFill>
              </a:defRPr>
            </a:lvl1pPr>
          </a:lstStyle>
          <a:p>
            <a:pPr lvl="0"/>
            <a:r>
              <a:rPr lang="nl-NL"/>
              <a:t>Klikken om de tekststijl van het model te bewerken</a:t>
            </a:r>
          </a:p>
        </p:txBody>
      </p:sp>
      <p:sp>
        <p:nvSpPr>
          <p:cNvPr id="14" name="Tijdelijke aanduiding voor tekst 15">
            <a:extLst>
              <a:ext uri="{FF2B5EF4-FFF2-40B4-BE49-F238E27FC236}">
                <a16:creationId xmlns:a16="http://schemas.microsoft.com/office/drawing/2014/main" id="{CA75E014-8834-47F8-BAE3-C7A27E1476AF}"/>
              </a:ext>
            </a:extLst>
          </p:cNvPr>
          <p:cNvSpPr>
            <a:spLocks noGrp="1"/>
          </p:cNvSpPr>
          <p:nvPr>
            <p:ph type="body" sz="quarter" idx="19"/>
          </p:nvPr>
        </p:nvSpPr>
        <p:spPr>
          <a:xfrm>
            <a:off x="323845" y="4116551"/>
            <a:ext cx="4068764" cy="1728175"/>
          </a:xfrm>
          <a:ln w="6350">
            <a:solidFill>
              <a:schemeClr val="bg1">
                <a:lumMod val="85000"/>
              </a:schemeClr>
            </a:solidFill>
          </a:ln>
        </p:spPr>
        <p:txBody>
          <a:bodyPr anchor="t">
            <a:noAutofit/>
          </a:bodyPr>
          <a:lstStyle>
            <a:lvl1pPr algn="l">
              <a:lnSpc>
                <a:spcPct val="113000"/>
              </a:lnSpc>
              <a:spcBef>
                <a:spcPts val="0"/>
              </a:spcBef>
              <a:defRPr sz="900"/>
            </a:lvl1pPr>
            <a:lvl2pPr algn="l">
              <a:lnSpc>
                <a:spcPct val="113000"/>
              </a:lnSpc>
              <a:spcBef>
                <a:spcPts val="0"/>
              </a:spcBef>
              <a:defRPr sz="900"/>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
        <p:nvSpPr>
          <p:cNvPr id="15" name="Tijdelijke aanduiding voor tekst 15">
            <a:extLst>
              <a:ext uri="{FF2B5EF4-FFF2-40B4-BE49-F238E27FC236}">
                <a16:creationId xmlns:a16="http://schemas.microsoft.com/office/drawing/2014/main" id="{05E68966-CB66-4F35-947A-8EDA6C6E6D9C}"/>
              </a:ext>
            </a:extLst>
          </p:cNvPr>
          <p:cNvSpPr>
            <a:spLocks noGrp="1"/>
          </p:cNvSpPr>
          <p:nvPr>
            <p:ph type="body" sz="quarter" idx="20"/>
          </p:nvPr>
        </p:nvSpPr>
        <p:spPr>
          <a:xfrm>
            <a:off x="4751386" y="4116551"/>
            <a:ext cx="4068764" cy="1728175"/>
          </a:xfrm>
          <a:ln w="6350">
            <a:solidFill>
              <a:schemeClr val="bg1">
                <a:lumMod val="85000"/>
              </a:schemeClr>
            </a:solidFill>
          </a:ln>
        </p:spPr>
        <p:txBody>
          <a:bodyPr anchor="t">
            <a:noAutofit/>
          </a:bodyPr>
          <a:lstStyle>
            <a:lvl1pPr algn="l">
              <a:lnSpc>
                <a:spcPct val="113000"/>
              </a:lnSpc>
              <a:spcBef>
                <a:spcPts val="0"/>
              </a:spcBef>
              <a:defRPr sz="900"/>
            </a:lvl1pPr>
            <a:lvl2pPr algn="l">
              <a:lnSpc>
                <a:spcPct val="113000"/>
              </a:lnSpc>
              <a:spcBef>
                <a:spcPts val="0"/>
              </a:spcBef>
              <a:defRPr sz="900"/>
            </a:lvl2pPr>
            <a:lvl3pPr algn="just">
              <a:defRPr/>
            </a:lvl3pPr>
            <a:lvl4pPr algn="just">
              <a:defRPr/>
            </a:lvl4pPr>
            <a:lvl5pPr algn="just">
              <a:defRPr/>
            </a:lvl5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1988874564"/>
      </p:ext>
    </p:extLst>
  </p:cSld>
  <p:clrMapOvr>
    <a:masterClrMapping/>
  </p:clrMapOvr>
  <p:extLst>
    <p:ext uri="{DCECCB84-F9BA-43D5-87BE-67443E8EF086}">
      <p15:sldGuideLst xmlns:p15="http://schemas.microsoft.com/office/powerpoint/2012/main">
        <p15:guide id="1" pos="2767" userDrawn="1">
          <p15:clr>
            <a:srgbClr val="FBAE40"/>
          </p15:clr>
        </p15:guide>
        <p15:guide id="2" pos="299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C6FF595-F5B8-47C5-8361-D8AF9E2603A1}"/>
              </a:ext>
            </a:extLst>
          </p:cNvPr>
          <p:cNvSpPr>
            <a:spLocks noGrp="1"/>
          </p:cNvSpPr>
          <p:nvPr>
            <p:ph type="dt" sz="half" idx="10"/>
          </p:nvPr>
        </p:nvSpPr>
        <p:spPr/>
        <p:txBody>
          <a:bodyPr/>
          <a:lstStyle/>
          <a:p>
            <a:fld id="{42551790-6BDD-4A1B-9B28-FD814D2F82BC}" type="datetime1">
              <a:rPr lang="nl-NL" smtClean="0"/>
              <a:t>19-11-2024</a:t>
            </a:fld>
            <a:endParaRPr lang="nl-NL"/>
          </a:p>
        </p:txBody>
      </p:sp>
      <p:sp>
        <p:nvSpPr>
          <p:cNvPr id="3" name="Tijdelijke aanduiding voor voettekst 2">
            <a:extLst>
              <a:ext uri="{FF2B5EF4-FFF2-40B4-BE49-F238E27FC236}">
                <a16:creationId xmlns:a16="http://schemas.microsoft.com/office/drawing/2014/main" id="{8AA46B47-7993-4B1A-AD28-D7C0136A0E9C}"/>
              </a:ext>
            </a:extLst>
          </p:cNvPr>
          <p:cNvSpPr>
            <a:spLocks noGrp="1"/>
          </p:cNvSpPr>
          <p:nvPr>
            <p:ph type="ftr" sz="quarter" idx="11"/>
          </p:nvPr>
        </p:nvSpPr>
        <p:spPr/>
        <p:txBody>
          <a:bodyPr/>
          <a:lstStyle/>
          <a:p>
            <a:r>
              <a:rPr lang="nl-NL"/>
              <a:t>Dit is een voettekst</a:t>
            </a:r>
          </a:p>
        </p:txBody>
      </p:sp>
      <p:sp>
        <p:nvSpPr>
          <p:cNvPr id="4" name="Tijdelijke aanduiding voor dianummer 3">
            <a:extLst>
              <a:ext uri="{FF2B5EF4-FFF2-40B4-BE49-F238E27FC236}">
                <a16:creationId xmlns:a16="http://schemas.microsoft.com/office/drawing/2014/main" id="{F5D8FCDD-7D89-4B62-8E20-AC7ED8872804}"/>
              </a:ext>
            </a:extLst>
          </p:cNvPr>
          <p:cNvSpPr>
            <a:spLocks noGrp="1"/>
          </p:cNvSpPr>
          <p:nvPr>
            <p:ph type="sldNum" sz="quarter" idx="12"/>
          </p:nvPr>
        </p:nvSpPr>
        <p:spPr/>
        <p:txBody>
          <a:bodyPr/>
          <a:lstStyle/>
          <a:p>
            <a:fld id="{38D4C727-368F-4535-A9F1-754EA809FD0B}" type="slidenum">
              <a:rPr lang="nl-NL" smtClean="0"/>
              <a:t>‹nr.›</a:t>
            </a:fld>
            <a:endParaRPr lang="nl-NL"/>
          </a:p>
        </p:txBody>
      </p:sp>
    </p:spTree>
    <p:extLst>
      <p:ext uri="{BB962C8B-B14F-4D97-AF65-F5344CB8AC3E}">
        <p14:creationId xmlns:p14="http://schemas.microsoft.com/office/powerpoint/2010/main" val="958977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inde">
    <p:bg>
      <p:bgPr>
        <a:solidFill>
          <a:schemeClr val="tx1"/>
        </a:solidFill>
        <a:effectLst/>
      </p:bgPr>
    </p:bg>
    <p:spTree>
      <p:nvGrpSpPr>
        <p:cNvPr id="1" name=""/>
        <p:cNvGrpSpPr/>
        <p:nvPr/>
      </p:nvGrpSpPr>
      <p:grpSpPr>
        <a:xfrm>
          <a:off x="0" y="0"/>
          <a:ext cx="0" cy="0"/>
          <a:chOff x="0" y="0"/>
          <a:chExt cx="0" cy="0"/>
        </a:xfrm>
      </p:grpSpPr>
      <p:grpSp>
        <p:nvGrpSpPr>
          <p:cNvPr id="15" name="Graphic 13">
            <a:extLst>
              <a:ext uri="{FF2B5EF4-FFF2-40B4-BE49-F238E27FC236}">
                <a16:creationId xmlns:a16="http://schemas.microsoft.com/office/drawing/2014/main" id="{23CE30CB-B670-411D-A847-B293B71B4851}"/>
              </a:ext>
            </a:extLst>
          </p:cNvPr>
          <p:cNvGrpSpPr>
            <a:grpSpLocks noChangeAspect="1"/>
          </p:cNvGrpSpPr>
          <p:nvPr/>
        </p:nvGrpSpPr>
        <p:grpSpPr>
          <a:xfrm>
            <a:off x="2863517" y="1894136"/>
            <a:ext cx="3388239" cy="3050845"/>
            <a:chOff x="2849459" y="1894134"/>
            <a:chExt cx="3447196" cy="3103932"/>
          </a:xfrm>
        </p:grpSpPr>
        <p:sp>
          <p:nvSpPr>
            <p:cNvPr id="16" name="Vrije vorm: vorm 15">
              <a:extLst>
                <a:ext uri="{FF2B5EF4-FFF2-40B4-BE49-F238E27FC236}">
                  <a16:creationId xmlns:a16="http://schemas.microsoft.com/office/drawing/2014/main" id="{0D667C81-4FA6-4C9C-A11B-82A621319942}"/>
                </a:ext>
              </a:extLst>
            </p:cNvPr>
            <p:cNvSpPr/>
            <p:nvPr/>
          </p:nvSpPr>
          <p:spPr>
            <a:xfrm>
              <a:off x="2849459" y="2076969"/>
              <a:ext cx="1456494" cy="2593046"/>
            </a:xfrm>
            <a:custGeom>
              <a:avLst/>
              <a:gdLst>
                <a:gd name="connsiteX0" fmla="*/ 422692 w 1456494"/>
                <a:gd name="connsiteY0" fmla="*/ 1412341 h 2593046"/>
                <a:gd name="connsiteX1" fmla="*/ 578950 w 1456494"/>
                <a:gd name="connsiteY1" fmla="*/ 845006 h 2593046"/>
                <a:gd name="connsiteX2" fmla="*/ 1311908 w 1456494"/>
                <a:gd name="connsiteY2" fmla="*/ 114044 h 2593046"/>
                <a:gd name="connsiteX3" fmla="*/ 1456494 w 1456494"/>
                <a:gd name="connsiteY3" fmla="*/ 0 h 2593046"/>
                <a:gd name="connsiteX4" fmla="*/ 1011517 w 1456494"/>
                <a:gd name="connsiteY4" fmla="*/ 118027 h 2593046"/>
                <a:gd name="connsiteX5" fmla="*/ 85754 w 1456494"/>
                <a:gd name="connsiteY5" fmla="*/ 1062296 h 2593046"/>
                <a:gd name="connsiteX6" fmla="*/ 93407 w 1456494"/>
                <a:gd name="connsiteY6" fmla="*/ 1854574 h 2593046"/>
                <a:gd name="connsiteX7" fmla="*/ 334896 w 1456494"/>
                <a:gd name="connsiteY7" fmla="*/ 2121376 h 2593046"/>
                <a:gd name="connsiteX8" fmla="*/ 1288404 w 1456494"/>
                <a:gd name="connsiteY8" fmla="*/ 2593047 h 2593046"/>
                <a:gd name="connsiteX9" fmla="*/ 1061197 w 1456494"/>
                <a:gd name="connsiteY9" fmla="*/ 2392694 h 2593046"/>
                <a:gd name="connsiteX10" fmla="*/ 422692 w 1456494"/>
                <a:gd name="connsiteY10" fmla="*/ 1412341 h 259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6494" h="2593046">
                  <a:moveTo>
                    <a:pt x="422692" y="1412341"/>
                  </a:moveTo>
                  <a:cubicBezTo>
                    <a:pt x="400186" y="1207150"/>
                    <a:pt x="467107" y="1017943"/>
                    <a:pt x="578950" y="845006"/>
                  </a:cubicBezTo>
                  <a:cubicBezTo>
                    <a:pt x="766785" y="554647"/>
                    <a:pt x="1081333" y="310299"/>
                    <a:pt x="1311908" y="114044"/>
                  </a:cubicBezTo>
                  <a:cubicBezTo>
                    <a:pt x="1359976" y="73131"/>
                    <a:pt x="1408141" y="34766"/>
                    <a:pt x="1456494" y="0"/>
                  </a:cubicBezTo>
                  <a:cubicBezTo>
                    <a:pt x="1302642" y="14362"/>
                    <a:pt x="1152263" y="54251"/>
                    <a:pt x="1011517" y="118027"/>
                  </a:cubicBezTo>
                  <a:cubicBezTo>
                    <a:pt x="591620" y="303010"/>
                    <a:pt x="248480" y="647611"/>
                    <a:pt x="85754" y="1062296"/>
                  </a:cubicBezTo>
                  <a:cubicBezTo>
                    <a:pt x="-14418" y="1317532"/>
                    <a:pt x="-44765" y="1616026"/>
                    <a:pt x="93407" y="1854574"/>
                  </a:cubicBezTo>
                  <a:cubicBezTo>
                    <a:pt x="153316" y="1957989"/>
                    <a:pt x="241308" y="2044093"/>
                    <a:pt x="334896" y="2121376"/>
                  </a:cubicBezTo>
                  <a:cubicBezTo>
                    <a:pt x="600628" y="2340938"/>
                    <a:pt x="937851" y="2514276"/>
                    <a:pt x="1288404" y="2593047"/>
                  </a:cubicBezTo>
                  <a:cubicBezTo>
                    <a:pt x="1211397" y="2527151"/>
                    <a:pt x="1136779" y="2458314"/>
                    <a:pt x="1061197" y="2392694"/>
                  </a:cubicBezTo>
                  <a:cubicBezTo>
                    <a:pt x="768790" y="2138874"/>
                    <a:pt x="466849" y="1815149"/>
                    <a:pt x="422692" y="1412341"/>
                  </a:cubicBezTo>
                </a:path>
              </a:pathLst>
            </a:custGeom>
            <a:solidFill>
              <a:srgbClr val="E7137B"/>
            </a:solidFill>
            <a:ln w="8904" cap="flat">
              <a:noFill/>
              <a:prstDash val="solid"/>
              <a:miter/>
            </a:ln>
          </p:spPr>
          <p:txBody>
            <a:bodyPr rtlCol="0" anchor="ctr"/>
            <a:lstStyle/>
            <a:p>
              <a:endParaRPr lang="nl-NL" sz="1400"/>
            </a:p>
          </p:txBody>
        </p:sp>
        <p:sp>
          <p:nvSpPr>
            <p:cNvPr id="17" name="Vrije vorm: vorm 16">
              <a:extLst>
                <a:ext uri="{FF2B5EF4-FFF2-40B4-BE49-F238E27FC236}">
                  <a16:creationId xmlns:a16="http://schemas.microsoft.com/office/drawing/2014/main" id="{85848BAD-8FF3-40C3-A17F-C7F52595E6FD}"/>
                </a:ext>
              </a:extLst>
            </p:cNvPr>
            <p:cNvSpPr/>
            <p:nvPr/>
          </p:nvSpPr>
          <p:spPr>
            <a:xfrm>
              <a:off x="4137837" y="1894134"/>
              <a:ext cx="2158819" cy="3103932"/>
            </a:xfrm>
            <a:custGeom>
              <a:avLst/>
              <a:gdLst>
                <a:gd name="connsiteX0" fmla="*/ 2154956 w 2158819"/>
                <a:gd name="connsiteY0" fmla="*/ 1642192 h 3103932"/>
                <a:gd name="connsiteX1" fmla="*/ 2089069 w 2158819"/>
                <a:gd name="connsiteY1" fmla="*/ 1449065 h 3103932"/>
                <a:gd name="connsiteX2" fmla="*/ 1027503 w 2158819"/>
                <a:gd name="connsiteY2" fmla="*/ 152186 h 3103932"/>
                <a:gd name="connsiteX3" fmla="*/ 168090 w 2158819"/>
                <a:gd name="connsiteY3" fmla="*/ 182808 h 3103932"/>
                <a:gd name="connsiteX4" fmla="*/ 1012615 w 2158819"/>
                <a:gd name="connsiteY4" fmla="*/ 453672 h 3103932"/>
                <a:gd name="connsiteX5" fmla="*/ 1547608 w 2158819"/>
                <a:gd name="connsiteY5" fmla="*/ 1360690 h 3103932"/>
                <a:gd name="connsiteX6" fmla="*/ 1211578 w 2158819"/>
                <a:gd name="connsiteY6" fmla="*/ 2572393 h 3103932"/>
                <a:gd name="connsiteX7" fmla="*/ 0 w 2158819"/>
                <a:gd name="connsiteY7" fmla="*/ 2775882 h 3103932"/>
                <a:gd name="connsiteX8" fmla="*/ 363471 w 2158819"/>
                <a:gd name="connsiteY8" fmla="*/ 3025728 h 3103932"/>
                <a:gd name="connsiteX9" fmla="*/ 1119487 w 2158819"/>
                <a:gd name="connsiteY9" fmla="*/ 2938591 h 3103932"/>
                <a:gd name="connsiteX10" fmla="*/ 1821296 w 2158819"/>
                <a:gd name="connsiteY10" fmla="*/ 2335894 h 3103932"/>
                <a:gd name="connsiteX11" fmla="*/ 2154956 w 2158819"/>
                <a:gd name="connsiteY11" fmla="*/ 1642192 h 310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8819" h="3103932">
                  <a:moveTo>
                    <a:pt x="2154956" y="1642192"/>
                  </a:moveTo>
                  <a:cubicBezTo>
                    <a:pt x="2146109" y="1574470"/>
                    <a:pt x="2118613" y="1510667"/>
                    <a:pt x="2089069" y="1449065"/>
                  </a:cubicBezTo>
                  <a:cubicBezTo>
                    <a:pt x="1849905" y="950353"/>
                    <a:pt x="1459740" y="493722"/>
                    <a:pt x="1027503" y="152186"/>
                  </a:cubicBezTo>
                  <a:cubicBezTo>
                    <a:pt x="717989" y="-92386"/>
                    <a:pt x="439659" y="-12466"/>
                    <a:pt x="168090" y="182808"/>
                  </a:cubicBezTo>
                  <a:cubicBezTo>
                    <a:pt x="461862" y="158182"/>
                    <a:pt x="746286" y="244562"/>
                    <a:pt x="1012615" y="453672"/>
                  </a:cubicBezTo>
                  <a:cubicBezTo>
                    <a:pt x="1299321" y="678767"/>
                    <a:pt x="1486665" y="1010841"/>
                    <a:pt x="1547608" y="1360690"/>
                  </a:cubicBezTo>
                  <a:cubicBezTo>
                    <a:pt x="1618324" y="1766590"/>
                    <a:pt x="1575575" y="2310492"/>
                    <a:pt x="1211578" y="2572393"/>
                  </a:cubicBezTo>
                  <a:cubicBezTo>
                    <a:pt x="854459" y="2829358"/>
                    <a:pt x="417812" y="2869790"/>
                    <a:pt x="0" y="2775882"/>
                  </a:cubicBezTo>
                  <a:cubicBezTo>
                    <a:pt x="112449" y="2872098"/>
                    <a:pt x="230013" y="2961944"/>
                    <a:pt x="363471" y="3025728"/>
                  </a:cubicBezTo>
                  <a:cubicBezTo>
                    <a:pt x="648956" y="3162118"/>
                    <a:pt x="866006" y="3111929"/>
                    <a:pt x="1119487" y="2938591"/>
                  </a:cubicBezTo>
                  <a:cubicBezTo>
                    <a:pt x="1374760" y="2763961"/>
                    <a:pt x="1610109" y="2561853"/>
                    <a:pt x="1821296" y="2335894"/>
                  </a:cubicBezTo>
                  <a:cubicBezTo>
                    <a:pt x="1988157" y="2157334"/>
                    <a:pt x="2189276" y="1905100"/>
                    <a:pt x="2154956" y="1642192"/>
                  </a:cubicBezTo>
                </a:path>
              </a:pathLst>
            </a:custGeom>
            <a:solidFill>
              <a:srgbClr val="189DCF"/>
            </a:solidFill>
            <a:ln w="8904" cap="flat">
              <a:noFill/>
              <a:prstDash val="solid"/>
              <a:miter/>
            </a:ln>
          </p:spPr>
          <p:txBody>
            <a:bodyPr rtlCol="0" anchor="ctr"/>
            <a:lstStyle/>
            <a:p>
              <a:endParaRPr lang="nl-NL" sz="1400"/>
            </a:p>
          </p:txBody>
        </p:sp>
        <p:sp>
          <p:nvSpPr>
            <p:cNvPr id="18" name="Vrije vorm: vorm 17">
              <a:extLst>
                <a:ext uri="{FF2B5EF4-FFF2-40B4-BE49-F238E27FC236}">
                  <a16:creationId xmlns:a16="http://schemas.microsoft.com/office/drawing/2014/main" id="{09CC3FAC-46D2-4AD5-8EBE-690075947540}"/>
                </a:ext>
              </a:extLst>
            </p:cNvPr>
            <p:cNvSpPr/>
            <p:nvPr/>
          </p:nvSpPr>
          <p:spPr>
            <a:xfrm>
              <a:off x="3267786" y="2072843"/>
              <a:ext cx="2446179" cy="2643339"/>
            </a:xfrm>
            <a:custGeom>
              <a:avLst/>
              <a:gdLst>
                <a:gd name="connsiteX0" fmla="*/ 2081637 w 2446179"/>
                <a:gd name="connsiteY0" fmla="*/ 2393666 h 2643339"/>
                <a:gd name="connsiteX1" fmla="*/ 2417658 w 2446179"/>
                <a:gd name="connsiteY1" fmla="*/ 1181963 h 2643339"/>
                <a:gd name="connsiteX2" fmla="*/ 1882657 w 2446179"/>
                <a:gd name="connsiteY2" fmla="*/ 274946 h 2643339"/>
                <a:gd name="connsiteX3" fmla="*/ 1038141 w 2446179"/>
                <a:gd name="connsiteY3" fmla="*/ 4081 h 2643339"/>
                <a:gd name="connsiteX4" fmla="*/ 893554 w 2446179"/>
                <a:gd name="connsiteY4" fmla="*/ 118126 h 2643339"/>
                <a:gd name="connsiteX5" fmla="*/ 160597 w 2446179"/>
                <a:gd name="connsiteY5" fmla="*/ 849096 h 2643339"/>
                <a:gd name="connsiteX6" fmla="*/ 4338 w 2446179"/>
                <a:gd name="connsiteY6" fmla="*/ 1416422 h 2643339"/>
                <a:gd name="connsiteX7" fmla="*/ 642835 w 2446179"/>
                <a:gd name="connsiteY7" fmla="*/ 2396784 h 2643339"/>
                <a:gd name="connsiteX8" fmla="*/ 870041 w 2446179"/>
                <a:gd name="connsiteY8" fmla="*/ 2597137 h 2643339"/>
                <a:gd name="connsiteX9" fmla="*/ 2081637 w 2446179"/>
                <a:gd name="connsiteY9" fmla="*/ 2393666 h 264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6179" h="2643339">
                  <a:moveTo>
                    <a:pt x="2081637" y="2393666"/>
                  </a:moveTo>
                  <a:cubicBezTo>
                    <a:pt x="2445635" y="2131765"/>
                    <a:pt x="2488374" y="1587863"/>
                    <a:pt x="2417658" y="1181963"/>
                  </a:cubicBezTo>
                  <a:cubicBezTo>
                    <a:pt x="2356716" y="832114"/>
                    <a:pt x="2169380" y="500049"/>
                    <a:pt x="1882657" y="274946"/>
                  </a:cubicBezTo>
                  <a:cubicBezTo>
                    <a:pt x="1616416" y="65843"/>
                    <a:pt x="1331921" y="-20545"/>
                    <a:pt x="1038141" y="4081"/>
                  </a:cubicBezTo>
                  <a:cubicBezTo>
                    <a:pt x="989788" y="38847"/>
                    <a:pt x="941622" y="77221"/>
                    <a:pt x="893554" y="118126"/>
                  </a:cubicBezTo>
                  <a:cubicBezTo>
                    <a:pt x="662989" y="314389"/>
                    <a:pt x="348431" y="558738"/>
                    <a:pt x="160597" y="849096"/>
                  </a:cubicBezTo>
                  <a:cubicBezTo>
                    <a:pt x="48762" y="1021953"/>
                    <a:pt x="-18159" y="1211249"/>
                    <a:pt x="4338" y="1416422"/>
                  </a:cubicBezTo>
                  <a:cubicBezTo>
                    <a:pt x="48494" y="1819266"/>
                    <a:pt x="350436" y="2142991"/>
                    <a:pt x="642835" y="2396784"/>
                  </a:cubicBezTo>
                  <a:cubicBezTo>
                    <a:pt x="718416" y="2462413"/>
                    <a:pt x="793034" y="2531267"/>
                    <a:pt x="870041" y="2597137"/>
                  </a:cubicBezTo>
                  <a:cubicBezTo>
                    <a:pt x="1287836" y="2691063"/>
                    <a:pt x="1724509" y="2650631"/>
                    <a:pt x="2081637" y="2393666"/>
                  </a:cubicBezTo>
                </a:path>
              </a:pathLst>
            </a:custGeom>
            <a:solidFill>
              <a:srgbClr val="140B61"/>
            </a:solidFill>
            <a:ln w="8904" cap="flat">
              <a:noFill/>
              <a:prstDash val="solid"/>
              <a:miter/>
            </a:ln>
          </p:spPr>
          <p:txBody>
            <a:bodyPr rtlCol="0" anchor="ctr"/>
            <a:lstStyle/>
            <a:p>
              <a:endParaRPr lang="nl-NL" sz="1400"/>
            </a:p>
          </p:txBody>
        </p:sp>
        <p:sp>
          <p:nvSpPr>
            <p:cNvPr id="19" name="Vrije vorm: vorm 18">
              <a:extLst>
                <a:ext uri="{FF2B5EF4-FFF2-40B4-BE49-F238E27FC236}">
                  <a16:creationId xmlns:a16="http://schemas.microsoft.com/office/drawing/2014/main" id="{74C9EA0B-75B3-4772-9711-9AAD9195530F}"/>
                </a:ext>
              </a:extLst>
            </p:cNvPr>
            <p:cNvSpPr/>
            <p:nvPr/>
          </p:nvSpPr>
          <p:spPr>
            <a:xfrm>
              <a:off x="3700746" y="3041076"/>
              <a:ext cx="1578121" cy="721693"/>
            </a:xfrm>
            <a:custGeom>
              <a:avLst/>
              <a:gdLst>
                <a:gd name="connsiteX0" fmla="*/ 199254 w 1578121"/>
                <a:gd name="connsiteY0" fmla="*/ 269816 h 721693"/>
                <a:gd name="connsiteX1" fmla="*/ 240943 w 1578121"/>
                <a:gd name="connsiteY1" fmla="*/ 269816 h 721693"/>
                <a:gd name="connsiteX2" fmla="*/ 127611 w 1578121"/>
                <a:gd name="connsiteY2" fmla="*/ 132616 h 721693"/>
                <a:gd name="connsiteX3" fmla="*/ 234163 w 1578121"/>
                <a:gd name="connsiteY3" fmla="*/ 20362 h 721693"/>
                <a:gd name="connsiteX4" fmla="*/ 193552 w 1578121"/>
                <a:gd name="connsiteY4" fmla="*/ 20362 h 721693"/>
                <a:gd name="connsiteX5" fmla="*/ 58133 w 1578121"/>
                <a:gd name="connsiteY5" fmla="*/ 159683 h 721693"/>
                <a:gd name="connsiteX6" fmla="*/ 58133 w 1578121"/>
                <a:gd name="connsiteY6" fmla="*/ 20362 h 721693"/>
                <a:gd name="connsiteX7" fmla="*/ 22423 w 1578121"/>
                <a:gd name="connsiteY7" fmla="*/ 20362 h 721693"/>
                <a:gd name="connsiteX8" fmla="*/ 22423 w 1578121"/>
                <a:gd name="connsiteY8" fmla="*/ 269816 h 721693"/>
                <a:gd name="connsiteX9" fmla="*/ 58133 w 1578121"/>
                <a:gd name="connsiteY9" fmla="*/ 269816 h 721693"/>
                <a:gd name="connsiteX10" fmla="*/ 58133 w 1578121"/>
                <a:gd name="connsiteY10" fmla="*/ 205319 h 721693"/>
                <a:gd name="connsiteX11" fmla="*/ 103742 w 1578121"/>
                <a:gd name="connsiteY11" fmla="*/ 158881 h 721693"/>
                <a:gd name="connsiteX12" fmla="*/ 199254 w 1578121"/>
                <a:gd name="connsiteY12" fmla="*/ 269816 h 721693"/>
                <a:gd name="connsiteX13" fmla="*/ 436244 w 1578121"/>
                <a:gd name="connsiteY13" fmla="*/ 176452 h 721693"/>
                <a:gd name="connsiteX14" fmla="*/ 351646 w 1578121"/>
                <a:gd name="connsiteY14" fmla="*/ 79344 h 721693"/>
                <a:gd name="connsiteX15" fmla="*/ 342879 w 1578121"/>
                <a:gd name="connsiteY15" fmla="*/ 79157 h 721693"/>
                <a:gd name="connsiteX16" fmla="*/ 248044 w 1578121"/>
                <a:gd name="connsiteY16" fmla="*/ 169243 h 721693"/>
                <a:gd name="connsiteX17" fmla="*/ 248089 w 1578121"/>
                <a:gd name="connsiteY17" fmla="*/ 175391 h 721693"/>
                <a:gd name="connsiteX18" fmla="*/ 340348 w 1578121"/>
                <a:gd name="connsiteY18" fmla="*/ 272195 h 721693"/>
                <a:gd name="connsiteX19" fmla="*/ 349668 w 1578121"/>
                <a:gd name="connsiteY19" fmla="*/ 271955 h 721693"/>
                <a:gd name="connsiteX20" fmla="*/ 424118 w 1578121"/>
                <a:gd name="connsiteY20" fmla="*/ 241305 h 721693"/>
                <a:gd name="connsiteX21" fmla="*/ 405238 w 1578121"/>
                <a:gd name="connsiteY21" fmla="*/ 219227 h 721693"/>
                <a:gd name="connsiteX22" fmla="*/ 350719 w 1578121"/>
                <a:gd name="connsiteY22" fmla="*/ 242027 h 721693"/>
                <a:gd name="connsiteX23" fmla="*/ 282302 w 1578121"/>
                <a:gd name="connsiteY23" fmla="*/ 186796 h 721693"/>
                <a:gd name="connsiteX24" fmla="*/ 435549 w 1578121"/>
                <a:gd name="connsiteY24" fmla="*/ 186796 h 721693"/>
                <a:gd name="connsiteX25" fmla="*/ 436244 w 1578121"/>
                <a:gd name="connsiteY25" fmla="*/ 176452 h 721693"/>
                <a:gd name="connsiteX26" fmla="*/ 342879 w 1578121"/>
                <a:gd name="connsiteY26" fmla="*/ 108025 h 721693"/>
                <a:gd name="connsiteX27" fmla="*/ 403456 w 1578121"/>
                <a:gd name="connsiteY27" fmla="*/ 162196 h 721693"/>
                <a:gd name="connsiteX28" fmla="*/ 282195 w 1578121"/>
                <a:gd name="connsiteY28" fmla="*/ 162196 h 721693"/>
                <a:gd name="connsiteX29" fmla="*/ 342879 w 1578121"/>
                <a:gd name="connsiteY29" fmla="*/ 108025 h 721693"/>
                <a:gd name="connsiteX30" fmla="*/ 584519 w 1578121"/>
                <a:gd name="connsiteY30" fmla="*/ 79157 h 721693"/>
                <a:gd name="connsiteX31" fmla="*/ 516458 w 1578121"/>
                <a:gd name="connsiteY31" fmla="*/ 109450 h 721693"/>
                <a:gd name="connsiteX32" fmla="*/ 516458 w 1578121"/>
                <a:gd name="connsiteY32" fmla="*/ 80939 h 721693"/>
                <a:gd name="connsiteX33" fmla="*/ 483643 w 1578121"/>
                <a:gd name="connsiteY33" fmla="*/ 80939 h 721693"/>
                <a:gd name="connsiteX34" fmla="*/ 483643 w 1578121"/>
                <a:gd name="connsiteY34" fmla="*/ 269816 h 721693"/>
                <a:gd name="connsiteX35" fmla="*/ 517776 w 1578121"/>
                <a:gd name="connsiteY35" fmla="*/ 269816 h 721693"/>
                <a:gd name="connsiteX36" fmla="*/ 517776 w 1578121"/>
                <a:gd name="connsiteY36" fmla="*/ 172531 h 721693"/>
                <a:gd name="connsiteX37" fmla="*/ 566655 w 1578121"/>
                <a:gd name="connsiteY37" fmla="*/ 110065 h 721693"/>
                <a:gd name="connsiteX38" fmla="*/ 577650 w 1578121"/>
                <a:gd name="connsiteY38" fmla="*/ 109807 h 721693"/>
                <a:gd name="connsiteX39" fmla="*/ 628605 w 1578121"/>
                <a:gd name="connsiteY39" fmla="*/ 165047 h 721693"/>
                <a:gd name="connsiteX40" fmla="*/ 628605 w 1578121"/>
                <a:gd name="connsiteY40" fmla="*/ 269816 h 721693"/>
                <a:gd name="connsiteX41" fmla="*/ 662818 w 1578121"/>
                <a:gd name="connsiteY41" fmla="*/ 269816 h 721693"/>
                <a:gd name="connsiteX42" fmla="*/ 662818 w 1578121"/>
                <a:gd name="connsiteY42" fmla="*/ 161127 h 721693"/>
                <a:gd name="connsiteX43" fmla="*/ 599229 w 1578121"/>
                <a:gd name="connsiteY43" fmla="*/ 79496 h 721693"/>
                <a:gd name="connsiteX44" fmla="*/ 584493 w 1578121"/>
                <a:gd name="connsiteY44" fmla="*/ 79157 h 721693"/>
                <a:gd name="connsiteX45" fmla="*/ 584519 w 1578121"/>
                <a:gd name="connsiteY45" fmla="*/ 79157 h 721693"/>
                <a:gd name="connsiteX46" fmla="*/ 827211 w 1578121"/>
                <a:gd name="connsiteY46" fmla="*/ 79157 h 721693"/>
                <a:gd name="connsiteX47" fmla="*/ 759149 w 1578121"/>
                <a:gd name="connsiteY47" fmla="*/ 109450 h 721693"/>
                <a:gd name="connsiteX48" fmla="*/ 759149 w 1578121"/>
                <a:gd name="connsiteY48" fmla="*/ 80939 h 721693"/>
                <a:gd name="connsiteX49" fmla="*/ 726335 w 1578121"/>
                <a:gd name="connsiteY49" fmla="*/ 80939 h 721693"/>
                <a:gd name="connsiteX50" fmla="*/ 726335 w 1578121"/>
                <a:gd name="connsiteY50" fmla="*/ 269816 h 721693"/>
                <a:gd name="connsiteX51" fmla="*/ 760539 w 1578121"/>
                <a:gd name="connsiteY51" fmla="*/ 269816 h 721693"/>
                <a:gd name="connsiteX52" fmla="*/ 760539 w 1578121"/>
                <a:gd name="connsiteY52" fmla="*/ 172531 h 721693"/>
                <a:gd name="connsiteX53" fmla="*/ 809427 w 1578121"/>
                <a:gd name="connsiteY53" fmla="*/ 110065 h 721693"/>
                <a:gd name="connsiteX54" fmla="*/ 820422 w 1578121"/>
                <a:gd name="connsiteY54" fmla="*/ 109807 h 721693"/>
                <a:gd name="connsiteX55" fmla="*/ 871376 w 1578121"/>
                <a:gd name="connsiteY55" fmla="*/ 165047 h 721693"/>
                <a:gd name="connsiteX56" fmla="*/ 871376 w 1578121"/>
                <a:gd name="connsiteY56" fmla="*/ 269816 h 721693"/>
                <a:gd name="connsiteX57" fmla="*/ 905590 w 1578121"/>
                <a:gd name="connsiteY57" fmla="*/ 269816 h 721693"/>
                <a:gd name="connsiteX58" fmla="*/ 905590 w 1578121"/>
                <a:gd name="connsiteY58" fmla="*/ 161127 h 721693"/>
                <a:gd name="connsiteX59" fmla="*/ 842010 w 1578121"/>
                <a:gd name="connsiteY59" fmla="*/ 79487 h 721693"/>
                <a:gd name="connsiteX60" fmla="*/ 827184 w 1578121"/>
                <a:gd name="connsiteY60" fmla="*/ 79157 h 721693"/>
                <a:gd name="connsiteX61" fmla="*/ 827211 w 1578121"/>
                <a:gd name="connsiteY61" fmla="*/ 79157 h 721693"/>
                <a:gd name="connsiteX62" fmla="*/ 986160 w 1578121"/>
                <a:gd name="connsiteY62" fmla="*/ 44579 h 721693"/>
                <a:gd name="connsiteX63" fmla="*/ 1009370 w 1578121"/>
                <a:gd name="connsiteY63" fmla="*/ 23035 h 721693"/>
                <a:gd name="connsiteX64" fmla="*/ 1009379 w 1578121"/>
                <a:gd name="connsiteY64" fmla="*/ 21770 h 721693"/>
                <a:gd name="connsiteX65" fmla="*/ 986828 w 1578121"/>
                <a:gd name="connsiteY65" fmla="*/ 3 h 721693"/>
                <a:gd name="connsiteX66" fmla="*/ 986160 w 1578121"/>
                <a:gd name="connsiteY66" fmla="*/ 21 h 721693"/>
                <a:gd name="connsiteX67" fmla="*/ 962959 w 1578121"/>
                <a:gd name="connsiteY67" fmla="*/ 21841 h 721693"/>
                <a:gd name="connsiteX68" fmla="*/ 962950 w 1578121"/>
                <a:gd name="connsiteY68" fmla="*/ 22474 h 721693"/>
                <a:gd name="connsiteX69" fmla="*/ 985412 w 1578121"/>
                <a:gd name="connsiteY69" fmla="*/ 44472 h 721693"/>
                <a:gd name="connsiteX70" fmla="*/ 986133 w 1578121"/>
                <a:gd name="connsiteY70" fmla="*/ 44454 h 721693"/>
                <a:gd name="connsiteX71" fmla="*/ 986160 w 1578121"/>
                <a:gd name="connsiteY71" fmla="*/ 44579 h 721693"/>
                <a:gd name="connsiteX72" fmla="*/ 969053 w 1578121"/>
                <a:gd name="connsiteY72" fmla="*/ 269816 h 721693"/>
                <a:gd name="connsiteX73" fmla="*/ 1003266 w 1578121"/>
                <a:gd name="connsiteY73" fmla="*/ 269816 h 721693"/>
                <a:gd name="connsiteX74" fmla="*/ 1003266 w 1578121"/>
                <a:gd name="connsiteY74" fmla="*/ 80939 h 721693"/>
                <a:gd name="connsiteX75" fmla="*/ 969027 w 1578121"/>
                <a:gd name="connsiteY75" fmla="*/ 80939 h 721693"/>
                <a:gd name="connsiteX76" fmla="*/ 969053 w 1578121"/>
                <a:gd name="connsiteY76" fmla="*/ 269816 h 721693"/>
                <a:gd name="connsiteX77" fmla="*/ 1122666 w 1578121"/>
                <a:gd name="connsiteY77" fmla="*/ 271946 h 721693"/>
                <a:gd name="connsiteX78" fmla="*/ 1204270 w 1578121"/>
                <a:gd name="connsiteY78" fmla="*/ 215993 h 721693"/>
                <a:gd name="connsiteX79" fmla="*/ 1084532 w 1578121"/>
                <a:gd name="connsiteY79" fmla="*/ 134389 h 721693"/>
                <a:gd name="connsiteX80" fmla="*/ 1129089 w 1578121"/>
                <a:gd name="connsiteY80" fmla="*/ 108381 h 721693"/>
                <a:gd name="connsiteX81" fmla="*/ 1183599 w 1578121"/>
                <a:gd name="connsiteY81" fmla="*/ 123349 h 721693"/>
                <a:gd name="connsiteX82" fmla="*/ 1198202 w 1578121"/>
                <a:gd name="connsiteY82" fmla="*/ 96255 h 721693"/>
                <a:gd name="connsiteX83" fmla="*/ 1129419 w 1578121"/>
                <a:gd name="connsiteY83" fmla="*/ 79148 h 721693"/>
                <a:gd name="connsiteX84" fmla="*/ 1050657 w 1578121"/>
                <a:gd name="connsiteY84" fmla="*/ 135912 h 721693"/>
                <a:gd name="connsiteX85" fmla="*/ 1170057 w 1578121"/>
                <a:gd name="connsiteY85" fmla="*/ 216812 h 721693"/>
                <a:gd name="connsiteX86" fmla="*/ 1125143 w 1578121"/>
                <a:gd name="connsiteY86" fmla="*/ 242490 h 721693"/>
                <a:gd name="connsiteX87" fmla="*/ 1058864 w 1578121"/>
                <a:gd name="connsiteY87" fmla="*/ 222880 h 721693"/>
                <a:gd name="connsiteX88" fmla="*/ 1044590 w 1578121"/>
                <a:gd name="connsiteY88" fmla="*/ 249965 h 721693"/>
                <a:gd name="connsiteX89" fmla="*/ 1122639 w 1578121"/>
                <a:gd name="connsiteY89" fmla="*/ 271946 h 721693"/>
                <a:gd name="connsiteX90" fmla="*/ 1122666 w 1578121"/>
                <a:gd name="connsiteY90" fmla="*/ 271946 h 721693"/>
                <a:gd name="connsiteX91" fmla="*/ 1360020 w 1578121"/>
                <a:gd name="connsiteY91" fmla="*/ 44579 h 721693"/>
                <a:gd name="connsiteX92" fmla="*/ 1383221 w 1578121"/>
                <a:gd name="connsiteY92" fmla="*/ 23035 h 721693"/>
                <a:gd name="connsiteX93" fmla="*/ 1383239 w 1578121"/>
                <a:gd name="connsiteY93" fmla="*/ 21770 h 721693"/>
                <a:gd name="connsiteX94" fmla="*/ 1360689 w 1578121"/>
                <a:gd name="connsiteY94" fmla="*/ 3 h 721693"/>
                <a:gd name="connsiteX95" fmla="*/ 1360020 w 1578121"/>
                <a:gd name="connsiteY95" fmla="*/ 21 h 721693"/>
                <a:gd name="connsiteX96" fmla="*/ 1336819 w 1578121"/>
                <a:gd name="connsiteY96" fmla="*/ 21841 h 721693"/>
                <a:gd name="connsiteX97" fmla="*/ 1336801 w 1578121"/>
                <a:gd name="connsiteY97" fmla="*/ 22474 h 721693"/>
                <a:gd name="connsiteX98" fmla="*/ 1359272 w 1578121"/>
                <a:gd name="connsiteY98" fmla="*/ 44472 h 721693"/>
                <a:gd name="connsiteX99" fmla="*/ 1359967 w 1578121"/>
                <a:gd name="connsiteY99" fmla="*/ 44454 h 721693"/>
                <a:gd name="connsiteX100" fmla="*/ 1360020 w 1578121"/>
                <a:gd name="connsiteY100" fmla="*/ 44579 h 721693"/>
                <a:gd name="connsiteX101" fmla="*/ 1342914 w 1578121"/>
                <a:gd name="connsiteY101" fmla="*/ 269816 h 721693"/>
                <a:gd name="connsiteX102" fmla="*/ 1377118 w 1578121"/>
                <a:gd name="connsiteY102" fmla="*/ 269816 h 721693"/>
                <a:gd name="connsiteX103" fmla="*/ 1377118 w 1578121"/>
                <a:gd name="connsiteY103" fmla="*/ 80939 h 721693"/>
                <a:gd name="connsiteX104" fmla="*/ 1342861 w 1578121"/>
                <a:gd name="connsiteY104" fmla="*/ 80939 h 721693"/>
                <a:gd name="connsiteX105" fmla="*/ 1342914 w 1578121"/>
                <a:gd name="connsiteY105" fmla="*/ 269816 h 721693"/>
                <a:gd name="connsiteX106" fmla="*/ 1496517 w 1578121"/>
                <a:gd name="connsiteY106" fmla="*/ 271946 h 721693"/>
                <a:gd name="connsiteX107" fmla="*/ 1578121 w 1578121"/>
                <a:gd name="connsiteY107" fmla="*/ 215993 h 721693"/>
                <a:gd name="connsiteX108" fmla="*/ 1458393 w 1578121"/>
                <a:gd name="connsiteY108" fmla="*/ 134389 h 721693"/>
                <a:gd name="connsiteX109" fmla="*/ 1502941 w 1578121"/>
                <a:gd name="connsiteY109" fmla="*/ 108381 h 721693"/>
                <a:gd name="connsiteX110" fmla="*/ 1557460 w 1578121"/>
                <a:gd name="connsiteY110" fmla="*/ 123349 h 721693"/>
                <a:gd name="connsiteX111" fmla="*/ 1572063 w 1578121"/>
                <a:gd name="connsiteY111" fmla="*/ 96255 h 721693"/>
                <a:gd name="connsiteX112" fmla="*/ 1503279 w 1578121"/>
                <a:gd name="connsiteY112" fmla="*/ 79148 h 721693"/>
                <a:gd name="connsiteX113" fmla="*/ 1424518 w 1578121"/>
                <a:gd name="connsiteY113" fmla="*/ 135912 h 721693"/>
                <a:gd name="connsiteX114" fmla="*/ 1543917 w 1578121"/>
                <a:gd name="connsiteY114" fmla="*/ 216812 h 721693"/>
                <a:gd name="connsiteX115" fmla="*/ 1498994 w 1578121"/>
                <a:gd name="connsiteY115" fmla="*/ 242490 h 721693"/>
                <a:gd name="connsiteX116" fmla="*/ 1432715 w 1578121"/>
                <a:gd name="connsiteY116" fmla="*/ 222880 h 721693"/>
                <a:gd name="connsiteX117" fmla="*/ 1418450 w 1578121"/>
                <a:gd name="connsiteY117" fmla="*/ 249965 h 721693"/>
                <a:gd name="connsiteX118" fmla="*/ 1496473 w 1578121"/>
                <a:gd name="connsiteY118" fmla="*/ 271946 h 721693"/>
                <a:gd name="connsiteX119" fmla="*/ 1496517 w 1578121"/>
                <a:gd name="connsiteY119" fmla="*/ 271946 h 721693"/>
                <a:gd name="connsiteX120" fmla="*/ 98406 w 1578121"/>
                <a:gd name="connsiteY120" fmla="*/ 721307 h 721693"/>
                <a:gd name="connsiteX121" fmla="*/ 196394 w 1578121"/>
                <a:gd name="connsiteY121" fmla="*/ 631497 h 721693"/>
                <a:gd name="connsiteX122" fmla="*/ 196439 w 1578121"/>
                <a:gd name="connsiteY122" fmla="*/ 624726 h 721693"/>
                <a:gd name="connsiteX123" fmla="*/ 105409 w 1578121"/>
                <a:gd name="connsiteY123" fmla="*/ 528429 h 721693"/>
                <a:gd name="connsiteX124" fmla="*/ 98406 w 1578121"/>
                <a:gd name="connsiteY124" fmla="*/ 528501 h 721693"/>
                <a:gd name="connsiteX125" fmla="*/ 105 w 1578121"/>
                <a:gd name="connsiteY125" fmla="*/ 617963 h 721693"/>
                <a:gd name="connsiteX126" fmla="*/ 33 w 1578121"/>
                <a:gd name="connsiteY126" fmla="*/ 624726 h 721693"/>
                <a:gd name="connsiteX127" fmla="*/ 91884 w 1578121"/>
                <a:gd name="connsiteY127" fmla="*/ 721369 h 721693"/>
                <a:gd name="connsiteX128" fmla="*/ 98406 w 1578121"/>
                <a:gd name="connsiteY128" fmla="*/ 721307 h 721693"/>
                <a:gd name="connsiteX129" fmla="*/ 98406 w 1578121"/>
                <a:gd name="connsiteY129" fmla="*/ 691379 h 721693"/>
                <a:gd name="connsiteX130" fmla="*/ 34487 w 1578121"/>
                <a:gd name="connsiteY130" fmla="*/ 630259 h 721693"/>
                <a:gd name="connsiteX131" fmla="*/ 34603 w 1578121"/>
                <a:gd name="connsiteY131" fmla="*/ 624735 h 721693"/>
                <a:gd name="connsiteX132" fmla="*/ 92677 w 1578121"/>
                <a:gd name="connsiteY132" fmla="*/ 558571 h 721693"/>
                <a:gd name="connsiteX133" fmla="*/ 98406 w 1578121"/>
                <a:gd name="connsiteY133" fmla="*/ 558455 h 721693"/>
                <a:gd name="connsiteX134" fmla="*/ 161878 w 1578121"/>
                <a:gd name="connsiteY134" fmla="*/ 618783 h 721693"/>
                <a:gd name="connsiteX135" fmla="*/ 161745 w 1578121"/>
                <a:gd name="connsiteY135" fmla="*/ 624708 h 721693"/>
                <a:gd name="connsiteX136" fmla="*/ 103991 w 1578121"/>
                <a:gd name="connsiteY136" fmla="*/ 691210 h 721693"/>
                <a:gd name="connsiteX137" fmla="*/ 98406 w 1578121"/>
                <a:gd name="connsiteY137" fmla="*/ 691361 h 721693"/>
                <a:gd name="connsiteX138" fmla="*/ 98406 w 1578121"/>
                <a:gd name="connsiteY138" fmla="*/ 691379 h 721693"/>
                <a:gd name="connsiteX139" fmla="*/ 344661 w 1578121"/>
                <a:gd name="connsiteY139" fmla="*/ 528501 h 721693"/>
                <a:gd name="connsiteX140" fmla="*/ 276600 w 1578121"/>
                <a:gd name="connsiteY140" fmla="*/ 558785 h 721693"/>
                <a:gd name="connsiteX141" fmla="*/ 276600 w 1578121"/>
                <a:gd name="connsiteY141" fmla="*/ 530274 h 721693"/>
                <a:gd name="connsiteX142" fmla="*/ 243785 w 1578121"/>
                <a:gd name="connsiteY142" fmla="*/ 530274 h 721693"/>
                <a:gd name="connsiteX143" fmla="*/ 243785 w 1578121"/>
                <a:gd name="connsiteY143" fmla="*/ 719151 h 721693"/>
                <a:gd name="connsiteX144" fmla="*/ 277990 w 1578121"/>
                <a:gd name="connsiteY144" fmla="*/ 719151 h 721693"/>
                <a:gd name="connsiteX145" fmla="*/ 277990 w 1578121"/>
                <a:gd name="connsiteY145" fmla="*/ 621866 h 721693"/>
                <a:gd name="connsiteX146" fmla="*/ 326877 w 1578121"/>
                <a:gd name="connsiteY146" fmla="*/ 559391 h 721693"/>
                <a:gd name="connsiteX147" fmla="*/ 337871 w 1578121"/>
                <a:gd name="connsiteY147" fmla="*/ 559150 h 721693"/>
                <a:gd name="connsiteX148" fmla="*/ 388827 w 1578121"/>
                <a:gd name="connsiteY148" fmla="*/ 614381 h 721693"/>
                <a:gd name="connsiteX149" fmla="*/ 388827 w 1578121"/>
                <a:gd name="connsiteY149" fmla="*/ 719151 h 721693"/>
                <a:gd name="connsiteX150" fmla="*/ 423040 w 1578121"/>
                <a:gd name="connsiteY150" fmla="*/ 719151 h 721693"/>
                <a:gd name="connsiteX151" fmla="*/ 423040 w 1578121"/>
                <a:gd name="connsiteY151" fmla="*/ 610461 h 721693"/>
                <a:gd name="connsiteX152" fmla="*/ 359451 w 1578121"/>
                <a:gd name="connsiteY152" fmla="*/ 528830 h 721693"/>
                <a:gd name="connsiteX153" fmla="*/ 344661 w 1578121"/>
                <a:gd name="connsiteY153" fmla="*/ 528501 h 721693"/>
                <a:gd name="connsiteX154" fmla="*/ 540737 w 1578121"/>
                <a:gd name="connsiteY154" fmla="*/ 721307 h 721693"/>
                <a:gd name="connsiteX155" fmla="*/ 622341 w 1578121"/>
                <a:gd name="connsiteY155" fmla="*/ 665345 h 721693"/>
                <a:gd name="connsiteX156" fmla="*/ 502603 w 1578121"/>
                <a:gd name="connsiteY156" fmla="*/ 583741 h 721693"/>
                <a:gd name="connsiteX157" fmla="*/ 547161 w 1578121"/>
                <a:gd name="connsiteY157" fmla="*/ 557733 h 721693"/>
                <a:gd name="connsiteX158" fmla="*/ 601670 w 1578121"/>
                <a:gd name="connsiteY158" fmla="*/ 572702 h 721693"/>
                <a:gd name="connsiteX159" fmla="*/ 616273 w 1578121"/>
                <a:gd name="connsiteY159" fmla="*/ 545607 h 721693"/>
                <a:gd name="connsiteX160" fmla="*/ 547491 w 1578121"/>
                <a:gd name="connsiteY160" fmla="*/ 528510 h 721693"/>
                <a:gd name="connsiteX161" fmla="*/ 468728 w 1578121"/>
                <a:gd name="connsiteY161" fmla="*/ 585264 h 721693"/>
                <a:gd name="connsiteX162" fmla="*/ 588127 w 1578121"/>
                <a:gd name="connsiteY162" fmla="*/ 666174 h 721693"/>
                <a:gd name="connsiteX163" fmla="*/ 543214 w 1578121"/>
                <a:gd name="connsiteY163" fmla="*/ 691842 h 721693"/>
                <a:gd name="connsiteX164" fmla="*/ 476934 w 1578121"/>
                <a:gd name="connsiteY164" fmla="*/ 672232 h 721693"/>
                <a:gd name="connsiteX165" fmla="*/ 462661 w 1578121"/>
                <a:gd name="connsiteY165" fmla="*/ 699327 h 721693"/>
                <a:gd name="connsiteX166" fmla="*/ 540657 w 1578121"/>
                <a:gd name="connsiteY166" fmla="*/ 721316 h 721693"/>
                <a:gd name="connsiteX167" fmla="*/ 540737 w 1578121"/>
                <a:gd name="connsiteY167" fmla="*/ 721316 h 721693"/>
                <a:gd name="connsiteX168" fmla="*/ 894630 w 1578121"/>
                <a:gd name="connsiteY168" fmla="*/ 530381 h 721693"/>
                <a:gd name="connsiteX169" fmla="*/ 828280 w 1578121"/>
                <a:gd name="connsiteY169" fmla="*/ 681694 h 721693"/>
                <a:gd name="connsiteX170" fmla="*/ 763417 w 1578121"/>
                <a:gd name="connsiteY170" fmla="*/ 530229 h 721693"/>
                <a:gd name="connsiteX171" fmla="*/ 727760 w 1578121"/>
                <a:gd name="connsiteY171" fmla="*/ 530229 h 721693"/>
                <a:gd name="connsiteX172" fmla="*/ 810318 w 1578121"/>
                <a:gd name="connsiteY172" fmla="*/ 719106 h 721693"/>
                <a:gd name="connsiteX173" fmla="*/ 845431 w 1578121"/>
                <a:gd name="connsiteY173" fmla="*/ 719106 h 721693"/>
                <a:gd name="connsiteX174" fmla="*/ 927989 w 1578121"/>
                <a:gd name="connsiteY174" fmla="*/ 530229 h 721693"/>
                <a:gd name="connsiteX175" fmla="*/ 894630 w 1578121"/>
                <a:gd name="connsiteY175" fmla="*/ 530381 h 721693"/>
                <a:gd name="connsiteX176" fmla="*/ 1022921 w 1578121"/>
                <a:gd name="connsiteY176" fmla="*/ 528599 h 721693"/>
                <a:gd name="connsiteX177" fmla="*/ 944881 w 1578121"/>
                <a:gd name="connsiteY177" fmla="*/ 552833 h 721693"/>
                <a:gd name="connsiteX178" fmla="*/ 959146 w 1578121"/>
                <a:gd name="connsiteY178" fmla="*/ 578502 h 721693"/>
                <a:gd name="connsiteX179" fmla="*/ 1019037 w 1578121"/>
                <a:gd name="connsiteY179" fmla="*/ 558206 h 721693"/>
                <a:gd name="connsiteX180" fmla="*/ 1069653 w 1578121"/>
                <a:gd name="connsiteY180" fmla="*/ 603814 h 721693"/>
                <a:gd name="connsiteX181" fmla="*/ 1069653 w 1578121"/>
                <a:gd name="connsiteY181" fmla="*/ 610577 h 721693"/>
                <a:gd name="connsiteX182" fmla="*/ 1015473 w 1578121"/>
                <a:gd name="connsiteY182" fmla="*/ 610577 h 721693"/>
                <a:gd name="connsiteX183" fmla="*/ 939571 w 1578121"/>
                <a:gd name="connsiteY183" fmla="*/ 665808 h 721693"/>
                <a:gd name="connsiteX184" fmla="*/ 1009414 w 1578121"/>
                <a:gd name="connsiteY184" fmla="*/ 721405 h 721693"/>
                <a:gd name="connsiteX185" fmla="*/ 1071328 w 1578121"/>
                <a:gd name="connsiteY185" fmla="*/ 694320 h 721693"/>
                <a:gd name="connsiteX186" fmla="*/ 1071328 w 1578121"/>
                <a:gd name="connsiteY186" fmla="*/ 719267 h 721693"/>
                <a:gd name="connsiteX187" fmla="*/ 1103760 w 1578121"/>
                <a:gd name="connsiteY187" fmla="*/ 719267 h 721693"/>
                <a:gd name="connsiteX188" fmla="*/ 1103760 w 1578121"/>
                <a:gd name="connsiteY188" fmla="*/ 605231 h 721693"/>
                <a:gd name="connsiteX189" fmla="*/ 1022850 w 1578121"/>
                <a:gd name="connsiteY189" fmla="*/ 528510 h 721693"/>
                <a:gd name="connsiteX190" fmla="*/ 1022921 w 1578121"/>
                <a:gd name="connsiteY190" fmla="*/ 528599 h 721693"/>
                <a:gd name="connsiteX191" fmla="*/ 1015179 w 1578121"/>
                <a:gd name="connsiteY191" fmla="*/ 695041 h 721693"/>
                <a:gd name="connsiteX192" fmla="*/ 973490 w 1578121"/>
                <a:gd name="connsiteY192" fmla="*/ 664392 h 721693"/>
                <a:gd name="connsiteX193" fmla="*/ 1016961 w 1578121"/>
                <a:gd name="connsiteY193" fmla="*/ 635159 h 721693"/>
                <a:gd name="connsiteX194" fmla="*/ 1069697 w 1578121"/>
                <a:gd name="connsiteY194" fmla="*/ 635159 h 721693"/>
                <a:gd name="connsiteX195" fmla="*/ 1069697 w 1578121"/>
                <a:gd name="connsiteY195" fmla="*/ 661541 h 721693"/>
                <a:gd name="connsiteX196" fmla="*/ 1015001 w 1578121"/>
                <a:gd name="connsiteY196" fmla="*/ 694934 h 721693"/>
                <a:gd name="connsiteX197" fmla="*/ 1015179 w 1578121"/>
                <a:gd name="connsiteY197" fmla="*/ 695041 h 721693"/>
                <a:gd name="connsiteX198" fmla="*/ 1311694 w 1578121"/>
                <a:gd name="connsiteY198" fmla="*/ 719258 h 721693"/>
                <a:gd name="connsiteX199" fmla="*/ 1353668 w 1578121"/>
                <a:gd name="connsiteY199" fmla="*/ 719258 h 721693"/>
                <a:gd name="connsiteX200" fmla="*/ 1266362 w 1578121"/>
                <a:gd name="connsiteY200" fmla="*/ 608323 h 721693"/>
                <a:gd name="connsiteX201" fmla="*/ 1345827 w 1578121"/>
                <a:gd name="connsiteY201" fmla="*/ 530274 h 721693"/>
                <a:gd name="connsiteX202" fmla="*/ 1304548 w 1578121"/>
                <a:gd name="connsiteY202" fmla="*/ 530274 h 721693"/>
                <a:gd name="connsiteX203" fmla="*/ 1201454 w 1578121"/>
                <a:gd name="connsiteY203" fmla="*/ 624369 h 721693"/>
                <a:gd name="connsiteX204" fmla="*/ 1201454 w 1578121"/>
                <a:gd name="connsiteY204" fmla="*/ 454657 h 721693"/>
                <a:gd name="connsiteX205" fmla="*/ 1167169 w 1578121"/>
                <a:gd name="connsiteY205" fmla="*/ 454657 h 721693"/>
                <a:gd name="connsiteX206" fmla="*/ 1167169 w 1578121"/>
                <a:gd name="connsiteY206" fmla="*/ 719115 h 721693"/>
                <a:gd name="connsiteX207" fmla="*/ 1201454 w 1578121"/>
                <a:gd name="connsiteY207" fmla="*/ 719115 h 721693"/>
                <a:gd name="connsiteX208" fmla="*/ 1201454 w 1578121"/>
                <a:gd name="connsiteY208" fmla="*/ 667510 h 721693"/>
                <a:gd name="connsiteX209" fmla="*/ 1240639 w 1578121"/>
                <a:gd name="connsiteY209" fmla="*/ 631158 h 721693"/>
                <a:gd name="connsiteX210" fmla="*/ 1311694 w 1578121"/>
                <a:gd name="connsiteY210" fmla="*/ 719258 h 72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578121" h="721693">
                  <a:moveTo>
                    <a:pt x="199254" y="269816"/>
                  </a:moveTo>
                  <a:lnTo>
                    <a:pt x="240943" y="269816"/>
                  </a:lnTo>
                  <a:lnTo>
                    <a:pt x="127611" y="132616"/>
                  </a:lnTo>
                  <a:lnTo>
                    <a:pt x="234163" y="20362"/>
                  </a:lnTo>
                  <a:lnTo>
                    <a:pt x="193552" y="20362"/>
                  </a:lnTo>
                  <a:lnTo>
                    <a:pt x="58133" y="159683"/>
                  </a:lnTo>
                  <a:lnTo>
                    <a:pt x="58133" y="20362"/>
                  </a:lnTo>
                  <a:lnTo>
                    <a:pt x="22423" y="20362"/>
                  </a:lnTo>
                  <a:lnTo>
                    <a:pt x="22423" y="269816"/>
                  </a:lnTo>
                  <a:lnTo>
                    <a:pt x="58133" y="269816"/>
                  </a:lnTo>
                  <a:lnTo>
                    <a:pt x="58133" y="205319"/>
                  </a:lnTo>
                  <a:lnTo>
                    <a:pt x="103742" y="158881"/>
                  </a:lnTo>
                  <a:lnTo>
                    <a:pt x="199254" y="269816"/>
                  </a:lnTo>
                  <a:close/>
                  <a:moveTo>
                    <a:pt x="436244" y="176452"/>
                  </a:moveTo>
                  <a:cubicBezTo>
                    <a:pt x="439701" y="126272"/>
                    <a:pt x="401816" y="82792"/>
                    <a:pt x="351646" y="79344"/>
                  </a:cubicBezTo>
                  <a:cubicBezTo>
                    <a:pt x="348724" y="79139"/>
                    <a:pt x="345801" y="79077"/>
                    <a:pt x="342879" y="79157"/>
                  </a:cubicBezTo>
                  <a:cubicBezTo>
                    <a:pt x="291818" y="77848"/>
                    <a:pt x="249353" y="118182"/>
                    <a:pt x="248044" y="169243"/>
                  </a:cubicBezTo>
                  <a:cubicBezTo>
                    <a:pt x="247991" y="171293"/>
                    <a:pt x="248008" y="173342"/>
                    <a:pt x="248089" y="175391"/>
                  </a:cubicBezTo>
                  <a:cubicBezTo>
                    <a:pt x="246832" y="227593"/>
                    <a:pt x="288138" y="270939"/>
                    <a:pt x="340348" y="272195"/>
                  </a:cubicBezTo>
                  <a:cubicBezTo>
                    <a:pt x="343449" y="272267"/>
                    <a:pt x="346567" y="272186"/>
                    <a:pt x="349668" y="271955"/>
                  </a:cubicBezTo>
                  <a:cubicBezTo>
                    <a:pt x="377805" y="273309"/>
                    <a:pt x="405086" y="262083"/>
                    <a:pt x="424118" y="241305"/>
                  </a:cubicBezTo>
                  <a:lnTo>
                    <a:pt x="405238" y="219227"/>
                  </a:lnTo>
                  <a:cubicBezTo>
                    <a:pt x="391276" y="234436"/>
                    <a:pt x="371355" y="242775"/>
                    <a:pt x="350719" y="242027"/>
                  </a:cubicBezTo>
                  <a:cubicBezTo>
                    <a:pt x="316871" y="244691"/>
                    <a:pt x="286837" y="220448"/>
                    <a:pt x="282302" y="186796"/>
                  </a:cubicBezTo>
                  <a:lnTo>
                    <a:pt x="435549" y="186796"/>
                  </a:lnTo>
                  <a:cubicBezTo>
                    <a:pt x="435887" y="183561"/>
                    <a:pt x="436244" y="179285"/>
                    <a:pt x="436244" y="176452"/>
                  </a:cubicBezTo>
                  <a:moveTo>
                    <a:pt x="342879" y="108025"/>
                  </a:moveTo>
                  <a:cubicBezTo>
                    <a:pt x="374294" y="107027"/>
                    <a:pt x="400952" y="130869"/>
                    <a:pt x="403456" y="162196"/>
                  </a:cubicBezTo>
                  <a:lnTo>
                    <a:pt x="282195" y="162196"/>
                  </a:lnTo>
                  <a:cubicBezTo>
                    <a:pt x="284689" y="130834"/>
                    <a:pt x="311419" y="106956"/>
                    <a:pt x="342879" y="108025"/>
                  </a:cubicBezTo>
                  <a:moveTo>
                    <a:pt x="584519" y="79157"/>
                  </a:moveTo>
                  <a:cubicBezTo>
                    <a:pt x="558254" y="77598"/>
                    <a:pt x="532878" y="88896"/>
                    <a:pt x="516458" y="109450"/>
                  </a:cubicBezTo>
                  <a:lnTo>
                    <a:pt x="516458" y="80939"/>
                  </a:lnTo>
                  <a:lnTo>
                    <a:pt x="483643" y="80939"/>
                  </a:lnTo>
                  <a:lnTo>
                    <a:pt x="483643" y="269816"/>
                  </a:lnTo>
                  <a:lnTo>
                    <a:pt x="517776" y="269816"/>
                  </a:lnTo>
                  <a:lnTo>
                    <a:pt x="517776" y="172531"/>
                  </a:lnTo>
                  <a:cubicBezTo>
                    <a:pt x="514026" y="141784"/>
                    <a:pt x="535908" y="113816"/>
                    <a:pt x="566655" y="110065"/>
                  </a:cubicBezTo>
                  <a:cubicBezTo>
                    <a:pt x="570308" y="109620"/>
                    <a:pt x="573988" y="109531"/>
                    <a:pt x="577650" y="109807"/>
                  </a:cubicBezTo>
                  <a:cubicBezTo>
                    <a:pt x="610081" y="109807"/>
                    <a:pt x="628605" y="127867"/>
                    <a:pt x="628605" y="165047"/>
                  </a:cubicBezTo>
                  <a:lnTo>
                    <a:pt x="628605" y="269816"/>
                  </a:lnTo>
                  <a:lnTo>
                    <a:pt x="662818" y="269816"/>
                  </a:lnTo>
                  <a:lnTo>
                    <a:pt x="662818" y="161127"/>
                  </a:lnTo>
                  <a:cubicBezTo>
                    <a:pt x="667798" y="121024"/>
                    <a:pt x="639332" y="84476"/>
                    <a:pt x="599229" y="79496"/>
                  </a:cubicBezTo>
                  <a:cubicBezTo>
                    <a:pt x="594338" y="78890"/>
                    <a:pt x="589402" y="78774"/>
                    <a:pt x="584493" y="79157"/>
                  </a:cubicBezTo>
                  <a:lnTo>
                    <a:pt x="584519" y="79157"/>
                  </a:lnTo>
                  <a:close/>
                  <a:moveTo>
                    <a:pt x="827211" y="79157"/>
                  </a:moveTo>
                  <a:cubicBezTo>
                    <a:pt x="800945" y="77598"/>
                    <a:pt x="775570" y="88896"/>
                    <a:pt x="759149" y="109450"/>
                  </a:cubicBezTo>
                  <a:lnTo>
                    <a:pt x="759149" y="80939"/>
                  </a:lnTo>
                  <a:lnTo>
                    <a:pt x="726335" y="80939"/>
                  </a:lnTo>
                  <a:lnTo>
                    <a:pt x="726335" y="269816"/>
                  </a:lnTo>
                  <a:lnTo>
                    <a:pt x="760539" y="269816"/>
                  </a:lnTo>
                  <a:lnTo>
                    <a:pt x="760539" y="172531"/>
                  </a:lnTo>
                  <a:cubicBezTo>
                    <a:pt x="756797" y="141784"/>
                    <a:pt x="778680" y="113816"/>
                    <a:pt x="809427" y="110065"/>
                  </a:cubicBezTo>
                  <a:cubicBezTo>
                    <a:pt x="813080" y="109620"/>
                    <a:pt x="816760" y="109531"/>
                    <a:pt x="820422" y="109807"/>
                  </a:cubicBezTo>
                  <a:cubicBezTo>
                    <a:pt x="852853" y="109807"/>
                    <a:pt x="871376" y="127867"/>
                    <a:pt x="871376" y="165047"/>
                  </a:cubicBezTo>
                  <a:lnTo>
                    <a:pt x="871376" y="269816"/>
                  </a:lnTo>
                  <a:lnTo>
                    <a:pt x="905590" y="269816"/>
                  </a:lnTo>
                  <a:lnTo>
                    <a:pt x="905590" y="161127"/>
                  </a:lnTo>
                  <a:cubicBezTo>
                    <a:pt x="910579" y="121024"/>
                    <a:pt x="882103" y="84476"/>
                    <a:pt x="842010" y="79487"/>
                  </a:cubicBezTo>
                  <a:cubicBezTo>
                    <a:pt x="837091" y="78881"/>
                    <a:pt x="832120" y="78765"/>
                    <a:pt x="827184" y="79157"/>
                  </a:cubicBezTo>
                  <a:lnTo>
                    <a:pt x="827211" y="79157"/>
                  </a:lnTo>
                  <a:close/>
                  <a:moveTo>
                    <a:pt x="986160" y="44579"/>
                  </a:moveTo>
                  <a:cubicBezTo>
                    <a:pt x="998518" y="45042"/>
                    <a:pt x="1008906" y="35393"/>
                    <a:pt x="1009370" y="23035"/>
                  </a:cubicBezTo>
                  <a:cubicBezTo>
                    <a:pt x="1009379" y="22616"/>
                    <a:pt x="1009388" y="22198"/>
                    <a:pt x="1009379" y="21770"/>
                  </a:cubicBezTo>
                  <a:cubicBezTo>
                    <a:pt x="1009165" y="9537"/>
                    <a:pt x="999070" y="-210"/>
                    <a:pt x="986828" y="3"/>
                  </a:cubicBezTo>
                  <a:cubicBezTo>
                    <a:pt x="986605" y="3"/>
                    <a:pt x="986383" y="12"/>
                    <a:pt x="986160" y="21"/>
                  </a:cubicBezTo>
                  <a:cubicBezTo>
                    <a:pt x="973722" y="-362"/>
                    <a:pt x="963333" y="9403"/>
                    <a:pt x="962959" y="21841"/>
                  </a:cubicBezTo>
                  <a:cubicBezTo>
                    <a:pt x="962950" y="22046"/>
                    <a:pt x="962950" y="22260"/>
                    <a:pt x="962950" y="22474"/>
                  </a:cubicBezTo>
                  <a:cubicBezTo>
                    <a:pt x="963075" y="34751"/>
                    <a:pt x="973143" y="44606"/>
                    <a:pt x="985412" y="44472"/>
                  </a:cubicBezTo>
                  <a:cubicBezTo>
                    <a:pt x="985652" y="44472"/>
                    <a:pt x="985893" y="44463"/>
                    <a:pt x="986133" y="44454"/>
                  </a:cubicBezTo>
                  <a:lnTo>
                    <a:pt x="986160" y="44579"/>
                  </a:lnTo>
                  <a:close/>
                  <a:moveTo>
                    <a:pt x="969053" y="269816"/>
                  </a:moveTo>
                  <a:lnTo>
                    <a:pt x="1003266" y="269816"/>
                  </a:lnTo>
                  <a:lnTo>
                    <a:pt x="1003266" y="80939"/>
                  </a:lnTo>
                  <a:lnTo>
                    <a:pt x="969027" y="80939"/>
                  </a:lnTo>
                  <a:lnTo>
                    <a:pt x="969053" y="269816"/>
                  </a:lnTo>
                  <a:close/>
                  <a:moveTo>
                    <a:pt x="1122666" y="271946"/>
                  </a:moveTo>
                  <a:cubicBezTo>
                    <a:pt x="1172916" y="271946"/>
                    <a:pt x="1204270" y="250197"/>
                    <a:pt x="1204270" y="215993"/>
                  </a:cubicBezTo>
                  <a:cubicBezTo>
                    <a:pt x="1204270" y="142568"/>
                    <a:pt x="1084532" y="178919"/>
                    <a:pt x="1084532" y="134389"/>
                  </a:cubicBezTo>
                  <a:cubicBezTo>
                    <a:pt x="1084532" y="119420"/>
                    <a:pt x="1099144" y="108381"/>
                    <a:pt x="1129089" y="108381"/>
                  </a:cubicBezTo>
                  <a:cubicBezTo>
                    <a:pt x="1148326" y="107945"/>
                    <a:pt x="1167277" y="113148"/>
                    <a:pt x="1183599" y="123349"/>
                  </a:cubicBezTo>
                  <a:lnTo>
                    <a:pt x="1198202" y="96255"/>
                  </a:lnTo>
                  <a:cubicBezTo>
                    <a:pt x="1177175" y="84637"/>
                    <a:pt x="1153457" y="78739"/>
                    <a:pt x="1129419" y="79148"/>
                  </a:cubicBezTo>
                  <a:cubicBezTo>
                    <a:pt x="1080941" y="79148"/>
                    <a:pt x="1050657" y="101957"/>
                    <a:pt x="1050657" y="135912"/>
                  </a:cubicBezTo>
                  <a:cubicBezTo>
                    <a:pt x="1050657" y="211119"/>
                    <a:pt x="1170057" y="174402"/>
                    <a:pt x="1170057" y="216812"/>
                  </a:cubicBezTo>
                  <a:cubicBezTo>
                    <a:pt x="1170057" y="232868"/>
                    <a:pt x="1156870" y="242490"/>
                    <a:pt x="1125143" y="242490"/>
                  </a:cubicBezTo>
                  <a:cubicBezTo>
                    <a:pt x="1101603" y="242517"/>
                    <a:pt x="1078572" y="235710"/>
                    <a:pt x="1058864" y="222880"/>
                  </a:cubicBezTo>
                  <a:lnTo>
                    <a:pt x="1044590" y="249965"/>
                  </a:lnTo>
                  <a:cubicBezTo>
                    <a:pt x="1067773" y="265041"/>
                    <a:pt x="1094983" y="272703"/>
                    <a:pt x="1122639" y="271946"/>
                  </a:cubicBezTo>
                  <a:lnTo>
                    <a:pt x="1122666" y="271946"/>
                  </a:lnTo>
                  <a:close/>
                  <a:moveTo>
                    <a:pt x="1360020" y="44579"/>
                  </a:moveTo>
                  <a:cubicBezTo>
                    <a:pt x="1372387" y="45042"/>
                    <a:pt x="1382776" y="35393"/>
                    <a:pt x="1383221" y="23035"/>
                  </a:cubicBezTo>
                  <a:cubicBezTo>
                    <a:pt x="1383239" y="22616"/>
                    <a:pt x="1383248" y="22198"/>
                    <a:pt x="1383239" y="21770"/>
                  </a:cubicBezTo>
                  <a:cubicBezTo>
                    <a:pt x="1383025" y="9537"/>
                    <a:pt x="1372931" y="-210"/>
                    <a:pt x="1360689" y="3"/>
                  </a:cubicBezTo>
                  <a:cubicBezTo>
                    <a:pt x="1360466" y="3"/>
                    <a:pt x="1360243" y="12"/>
                    <a:pt x="1360020" y="21"/>
                  </a:cubicBezTo>
                  <a:cubicBezTo>
                    <a:pt x="1347582" y="-362"/>
                    <a:pt x="1337194" y="9403"/>
                    <a:pt x="1336819" y="21841"/>
                  </a:cubicBezTo>
                  <a:cubicBezTo>
                    <a:pt x="1336811" y="22046"/>
                    <a:pt x="1336811" y="22260"/>
                    <a:pt x="1336801" y="22474"/>
                  </a:cubicBezTo>
                  <a:cubicBezTo>
                    <a:pt x="1336935" y="34751"/>
                    <a:pt x="1347003" y="44606"/>
                    <a:pt x="1359272" y="44472"/>
                  </a:cubicBezTo>
                  <a:cubicBezTo>
                    <a:pt x="1359504" y="44463"/>
                    <a:pt x="1359735" y="44463"/>
                    <a:pt x="1359967" y="44454"/>
                  </a:cubicBezTo>
                  <a:lnTo>
                    <a:pt x="1360020" y="44579"/>
                  </a:lnTo>
                  <a:close/>
                  <a:moveTo>
                    <a:pt x="1342914" y="269816"/>
                  </a:moveTo>
                  <a:lnTo>
                    <a:pt x="1377118" y="269816"/>
                  </a:lnTo>
                  <a:lnTo>
                    <a:pt x="1377118" y="80939"/>
                  </a:lnTo>
                  <a:lnTo>
                    <a:pt x="1342861" y="80939"/>
                  </a:lnTo>
                  <a:lnTo>
                    <a:pt x="1342914" y="269816"/>
                  </a:lnTo>
                  <a:close/>
                  <a:moveTo>
                    <a:pt x="1496517" y="271946"/>
                  </a:moveTo>
                  <a:cubicBezTo>
                    <a:pt x="1546777" y="271946"/>
                    <a:pt x="1578121" y="250197"/>
                    <a:pt x="1578121" y="215993"/>
                  </a:cubicBezTo>
                  <a:cubicBezTo>
                    <a:pt x="1578121" y="142568"/>
                    <a:pt x="1458393" y="178919"/>
                    <a:pt x="1458393" y="134389"/>
                  </a:cubicBezTo>
                  <a:cubicBezTo>
                    <a:pt x="1458393" y="119420"/>
                    <a:pt x="1473005" y="108381"/>
                    <a:pt x="1502941" y="108381"/>
                  </a:cubicBezTo>
                  <a:cubicBezTo>
                    <a:pt x="1522186" y="107945"/>
                    <a:pt x="1541137" y="113148"/>
                    <a:pt x="1557460" y="123349"/>
                  </a:cubicBezTo>
                  <a:lnTo>
                    <a:pt x="1572063" y="96255"/>
                  </a:lnTo>
                  <a:cubicBezTo>
                    <a:pt x="1551036" y="84637"/>
                    <a:pt x="1527318" y="78739"/>
                    <a:pt x="1503279" y="79148"/>
                  </a:cubicBezTo>
                  <a:cubicBezTo>
                    <a:pt x="1454811" y="79148"/>
                    <a:pt x="1424518" y="101957"/>
                    <a:pt x="1424518" y="135912"/>
                  </a:cubicBezTo>
                  <a:cubicBezTo>
                    <a:pt x="1424518" y="211119"/>
                    <a:pt x="1543917" y="174402"/>
                    <a:pt x="1543917" y="216812"/>
                  </a:cubicBezTo>
                  <a:cubicBezTo>
                    <a:pt x="1543917" y="232868"/>
                    <a:pt x="1530731" y="242490"/>
                    <a:pt x="1498994" y="242490"/>
                  </a:cubicBezTo>
                  <a:cubicBezTo>
                    <a:pt x="1475464" y="242517"/>
                    <a:pt x="1452432" y="235710"/>
                    <a:pt x="1432715" y="222880"/>
                  </a:cubicBezTo>
                  <a:lnTo>
                    <a:pt x="1418450" y="249965"/>
                  </a:lnTo>
                  <a:cubicBezTo>
                    <a:pt x="1441624" y="265041"/>
                    <a:pt x="1468826" y="272703"/>
                    <a:pt x="1496473" y="271946"/>
                  </a:cubicBezTo>
                  <a:lnTo>
                    <a:pt x="1496517" y="271946"/>
                  </a:lnTo>
                  <a:close/>
                  <a:moveTo>
                    <a:pt x="98406" y="721307"/>
                  </a:moveTo>
                  <a:cubicBezTo>
                    <a:pt x="150260" y="723561"/>
                    <a:pt x="194131" y="683343"/>
                    <a:pt x="196394" y="631497"/>
                  </a:cubicBezTo>
                  <a:cubicBezTo>
                    <a:pt x="196492" y="629243"/>
                    <a:pt x="196510" y="626980"/>
                    <a:pt x="196439" y="624726"/>
                  </a:cubicBezTo>
                  <a:cubicBezTo>
                    <a:pt x="197891" y="572996"/>
                    <a:pt x="157138" y="529882"/>
                    <a:pt x="105409" y="528429"/>
                  </a:cubicBezTo>
                  <a:cubicBezTo>
                    <a:pt x="103074" y="528367"/>
                    <a:pt x="100740" y="528385"/>
                    <a:pt x="98406" y="528501"/>
                  </a:cubicBezTo>
                  <a:cubicBezTo>
                    <a:pt x="46551" y="526069"/>
                    <a:pt x="2546" y="566127"/>
                    <a:pt x="105" y="617963"/>
                  </a:cubicBezTo>
                  <a:cubicBezTo>
                    <a:pt x="-3" y="620217"/>
                    <a:pt x="-29" y="622472"/>
                    <a:pt x="33" y="624726"/>
                  </a:cubicBezTo>
                  <a:cubicBezTo>
                    <a:pt x="-1285" y="676785"/>
                    <a:pt x="39842" y="720042"/>
                    <a:pt x="91884" y="721369"/>
                  </a:cubicBezTo>
                  <a:cubicBezTo>
                    <a:pt x="94057" y="721423"/>
                    <a:pt x="96231" y="721396"/>
                    <a:pt x="98406" y="721307"/>
                  </a:cubicBezTo>
                  <a:moveTo>
                    <a:pt x="98406" y="691379"/>
                  </a:moveTo>
                  <a:cubicBezTo>
                    <a:pt x="63871" y="692154"/>
                    <a:pt x="35253" y="664784"/>
                    <a:pt x="34487" y="630259"/>
                  </a:cubicBezTo>
                  <a:cubicBezTo>
                    <a:pt x="34443" y="628414"/>
                    <a:pt x="34478" y="626579"/>
                    <a:pt x="34603" y="624735"/>
                  </a:cubicBezTo>
                  <a:cubicBezTo>
                    <a:pt x="32367" y="590432"/>
                    <a:pt x="58365" y="560807"/>
                    <a:pt x="92677" y="558571"/>
                  </a:cubicBezTo>
                  <a:cubicBezTo>
                    <a:pt x="94583" y="558446"/>
                    <a:pt x="96499" y="558411"/>
                    <a:pt x="98406" y="558455"/>
                  </a:cubicBezTo>
                  <a:cubicBezTo>
                    <a:pt x="132592" y="557591"/>
                    <a:pt x="161005" y="584596"/>
                    <a:pt x="161878" y="618783"/>
                  </a:cubicBezTo>
                  <a:cubicBezTo>
                    <a:pt x="161923" y="620770"/>
                    <a:pt x="161878" y="622739"/>
                    <a:pt x="161745" y="624708"/>
                  </a:cubicBezTo>
                  <a:cubicBezTo>
                    <a:pt x="164159" y="659028"/>
                    <a:pt x="138303" y="688796"/>
                    <a:pt x="103991" y="691210"/>
                  </a:cubicBezTo>
                  <a:cubicBezTo>
                    <a:pt x="102130" y="691353"/>
                    <a:pt x="100268" y="691397"/>
                    <a:pt x="98406" y="691361"/>
                  </a:cubicBezTo>
                  <a:lnTo>
                    <a:pt x="98406" y="691379"/>
                  </a:lnTo>
                  <a:close/>
                  <a:moveTo>
                    <a:pt x="344661" y="528501"/>
                  </a:moveTo>
                  <a:cubicBezTo>
                    <a:pt x="318395" y="526933"/>
                    <a:pt x="293020" y="538230"/>
                    <a:pt x="276600" y="558785"/>
                  </a:cubicBezTo>
                  <a:lnTo>
                    <a:pt x="276600" y="530274"/>
                  </a:lnTo>
                  <a:lnTo>
                    <a:pt x="243785" y="530274"/>
                  </a:lnTo>
                  <a:lnTo>
                    <a:pt x="243785" y="719151"/>
                  </a:lnTo>
                  <a:lnTo>
                    <a:pt x="277990" y="719151"/>
                  </a:lnTo>
                  <a:lnTo>
                    <a:pt x="277990" y="621866"/>
                  </a:lnTo>
                  <a:cubicBezTo>
                    <a:pt x="274247" y="591118"/>
                    <a:pt x="296129" y="563151"/>
                    <a:pt x="326877" y="559391"/>
                  </a:cubicBezTo>
                  <a:cubicBezTo>
                    <a:pt x="330530" y="558945"/>
                    <a:pt x="334210" y="558865"/>
                    <a:pt x="337871" y="559150"/>
                  </a:cubicBezTo>
                  <a:cubicBezTo>
                    <a:pt x="370303" y="559150"/>
                    <a:pt x="388827" y="577201"/>
                    <a:pt x="388827" y="614381"/>
                  </a:cubicBezTo>
                  <a:lnTo>
                    <a:pt x="388827" y="719151"/>
                  </a:lnTo>
                  <a:lnTo>
                    <a:pt x="423040" y="719151"/>
                  </a:lnTo>
                  <a:lnTo>
                    <a:pt x="423040" y="610461"/>
                  </a:lnTo>
                  <a:cubicBezTo>
                    <a:pt x="428020" y="570359"/>
                    <a:pt x="399554" y="533811"/>
                    <a:pt x="359451" y="528830"/>
                  </a:cubicBezTo>
                  <a:cubicBezTo>
                    <a:pt x="354550" y="528216"/>
                    <a:pt x="349588" y="528109"/>
                    <a:pt x="344661" y="528501"/>
                  </a:cubicBezTo>
                  <a:moveTo>
                    <a:pt x="540737" y="721307"/>
                  </a:moveTo>
                  <a:cubicBezTo>
                    <a:pt x="590988" y="721307"/>
                    <a:pt x="622341" y="699558"/>
                    <a:pt x="622341" y="665345"/>
                  </a:cubicBezTo>
                  <a:cubicBezTo>
                    <a:pt x="622341" y="591920"/>
                    <a:pt x="502603" y="628272"/>
                    <a:pt x="502603" y="583741"/>
                  </a:cubicBezTo>
                  <a:cubicBezTo>
                    <a:pt x="502603" y="568782"/>
                    <a:pt x="517207" y="557733"/>
                    <a:pt x="547161" y="557733"/>
                  </a:cubicBezTo>
                  <a:cubicBezTo>
                    <a:pt x="566397" y="557297"/>
                    <a:pt x="585348" y="562500"/>
                    <a:pt x="601670" y="572702"/>
                  </a:cubicBezTo>
                  <a:lnTo>
                    <a:pt x="616273" y="545607"/>
                  </a:lnTo>
                  <a:cubicBezTo>
                    <a:pt x="595238" y="533998"/>
                    <a:pt x="571520" y="528100"/>
                    <a:pt x="547491" y="528510"/>
                  </a:cubicBezTo>
                  <a:cubicBezTo>
                    <a:pt x="499013" y="528510"/>
                    <a:pt x="468728" y="551318"/>
                    <a:pt x="468728" y="585264"/>
                  </a:cubicBezTo>
                  <a:cubicBezTo>
                    <a:pt x="468728" y="660471"/>
                    <a:pt x="588127" y="623754"/>
                    <a:pt x="588127" y="666174"/>
                  </a:cubicBezTo>
                  <a:cubicBezTo>
                    <a:pt x="588127" y="682220"/>
                    <a:pt x="574941" y="691842"/>
                    <a:pt x="543214" y="691842"/>
                  </a:cubicBezTo>
                  <a:cubicBezTo>
                    <a:pt x="519683" y="691878"/>
                    <a:pt x="496652" y="685062"/>
                    <a:pt x="476934" y="672232"/>
                  </a:cubicBezTo>
                  <a:lnTo>
                    <a:pt x="462661" y="699327"/>
                  </a:lnTo>
                  <a:cubicBezTo>
                    <a:pt x="485835" y="714384"/>
                    <a:pt x="513028" y="722064"/>
                    <a:pt x="540657" y="721316"/>
                  </a:cubicBezTo>
                  <a:lnTo>
                    <a:pt x="540737" y="721316"/>
                  </a:lnTo>
                  <a:close/>
                  <a:moveTo>
                    <a:pt x="894630" y="530381"/>
                  </a:moveTo>
                  <a:lnTo>
                    <a:pt x="828280" y="681694"/>
                  </a:lnTo>
                  <a:lnTo>
                    <a:pt x="763417" y="530229"/>
                  </a:lnTo>
                  <a:lnTo>
                    <a:pt x="727760" y="530229"/>
                  </a:lnTo>
                  <a:lnTo>
                    <a:pt x="810318" y="719106"/>
                  </a:lnTo>
                  <a:lnTo>
                    <a:pt x="845431" y="719106"/>
                  </a:lnTo>
                  <a:lnTo>
                    <a:pt x="927989" y="530229"/>
                  </a:lnTo>
                  <a:lnTo>
                    <a:pt x="894630" y="530381"/>
                  </a:lnTo>
                  <a:close/>
                  <a:moveTo>
                    <a:pt x="1022921" y="528599"/>
                  </a:moveTo>
                  <a:cubicBezTo>
                    <a:pt x="994936" y="527770"/>
                    <a:pt x="967476" y="536288"/>
                    <a:pt x="944881" y="552833"/>
                  </a:cubicBezTo>
                  <a:lnTo>
                    <a:pt x="959146" y="578502"/>
                  </a:lnTo>
                  <a:cubicBezTo>
                    <a:pt x="976217" y="565129"/>
                    <a:pt x="997342" y="557974"/>
                    <a:pt x="1019037" y="558206"/>
                  </a:cubicBezTo>
                  <a:cubicBezTo>
                    <a:pt x="1052885" y="558206"/>
                    <a:pt x="1069653" y="574947"/>
                    <a:pt x="1069653" y="603814"/>
                  </a:cubicBezTo>
                  <a:lnTo>
                    <a:pt x="1069653" y="610577"/>
                  </a:lnTo>
                  <a:lnTo>
                    <a:pt x="1015473" y="610577"/>
                  </a:lnTo>
                  <a:cubicBezTo>
                    <a:pt x="959155" y="610577"/>
                    <a:pt x="939571" y="635524"/>
                    <a:pt x="939571" y="665808"/>
                  </a:cubicBezTo>
                  <a:cubicBezTo>
                    <a:pt x="939571" y="698605"/>
                    <a:pt x="966666" y="721405"/>
                    <a:pt x="1009414" y="721405"/>
                  </a:cubicBezTo>
                  <a:cubicBezTo>
                    <a:pt x="1033328" y="723579"/>
                    <a:pt x="1056689" y="713360"/>
                    <a:pt x="1071328" y="694320"/>
                  </a:cubicBezTo>
                  <a:lnTo>
                    <a:pt x="1071328" y="719267"/>
                  </a:lnTo>
                  <a:lnTo>
                    <a:pt x="1103760" y="719267"/>
                  </a:lnTo>
                  <a:lnTo>
                    <a:pt x="1103760" y="605231"/>
                  </a:lnTo>
                  <a:cubicBezTo>
                    <a:pt x="1103760" y="553448"/>
                    <a:pt x="1074527" y="528510"/>
                    <a:pt x="1022850" y="528510"/>
                  </a:cubicBezTo>
                  <a:lnTo>
                    <a:pt x="1022921" y="528599"/>
                  </a:lnTo>
                  <a:close/>
                  <a:moveTo>
                    <a:pt x="1015179" y="695041"/>
                  </a:moveTo>
                  <a:cubicBezTo>
                    <a:pt x="989180" y="695041"/>
                    <a:pt x="973490" y="683280"/>
                    <a:pt x="973490" y="664392"/>
                  </a:cubicBezTo>
                  <a:cubicBezTo>
                    <a:pt x="973490" y="648345"/>
                    <a:pt x="983113" y="635159"/>
                    <a:pt x="1016961" y="635159"/>
                  </a:cubicBezTo>
                  <a:lnTo>
                    <a:pt x="1069697" y="635159"/>
                  </a:lnTo>
                  <a:lnTo>
                    <a:pt x="1069697" y="661541"/>
                  </a:lnTo>
                  <a:cubicBezTo>
                    <a:pt x="1060574" y="683280"/>
                    <a:pt x="1038522" y="696743"/>
                    <a:pt x="1015001" y="694934"/>
                  </a:cubicBezTo>
                  <a:lnTo>
                    <a:pt x="1015179" y="695041"/>
                  </a:lnTo>
                  <a:close/>
                  <a:moveTo>
                    <a:pt x="1311694" y="719258"/>
                  </a:moveTo>
                  <a:lnTo>
                    <a:pt x="1353668" y="719258"/>
                  </a:lnTo>
                  <a:lnTo>
                    <a:pt x="1266362" y="608323"/>
                  </a:lnTo>
                  <a:lnTo>
                    <a:pt x="1345827" y="530274"/>
                  </a:lnTo>
                  <a:lnTo>
                    <a:pt x="1304548" y="530274"/>
                  </a:lnTo>
                  <a:lnTo>
                    <a:pt x="1201454" y="624369"/>
                  </a:lnTo>
                  <a:lnTo>
                    <a:pt x="1201454" y="454657"/>
                  </a:lnTo>
                  <a:lnTo>
                    <a:pt x="1167169" y="454657"/>
                  </a:lnTo>
                  <a:lnTo>
                    <a:pt x="1167169" y="719115"/>
                  </a:lnTo>
                  <a:lnTo>
                    <a:pt x="1201454" y="719115"/>
                  </a:lnTo>
                  <a:lnTo>
                    <a:pt x="1201454" y="667510"/>
                  </a:lnTo>
                  <a:lnTo>
                    <a:pt x="1240639" y="631158"/>
                  </a:lnTo>
                  <a:lnTo>
                    <a:pt x="1311694" y="719258"/>
                  </a:lnTo>
                  <a:close/>
                </a:path>
              </a:pathLst>
            </a:custGeom>
            <a:solidFill>
              <a:srgbClr val="FFFFFF"/>
            </a:solidFill>
            <a:ln w="8904" cap="flat">
              <a:noFill/>
              <a:prstDash val="solid"/>
              <a:miter/>
            </a:ln>
          </p:spPr>
          <p:txBody>
            <a:bodyPr rtlCol="0" anchor="ctr"/>
            <a:lstStyle/>
            <a:p>
              <a:endParaRPr lang="nl-NL" sz="1400"/>
            </a:p>
          </p:txBody>
        </p:sp>
      </p:grpSp>
      <p:sp>
        <p:nvSpPr>
          <p:cNvPr id="10" name="Tekstvak 9">
            <a:extLst>
              <a:ext uri="{FF2B5EF4-FFF2-40B4-BE49-F238E27FC236}">
                <a16:creationId xmlns:a16="http://schemas.microsoft.com/office/drawing/2014/main" id="{6CCEB62F-D9AD-4C22-8ABA-10E647EFADB3}"/>
              </a:ext>
            </a:extLst>
          </p:cNvPr>
          <p:cNvSpPr txBox="1"/>
          <p:nvPr userDrawn="1"/>
        </p:nvSpPr>
        <p:spPr>
          <a:xfrm>
            <a:off x="323851" y="5994509"/>
            <a:ext cx="1479767" cy="246221"/>
          </a:xfrm>
          <a:prstGeom prst="rect">
            <a:avLst/>
          </a:prstGeom>
          <a:noFill/>
        </p:spPr>
        <p:txBody>
          <a:bodyPr wrap="square" rtlCol="0">
            <a:spAutoFit/>
          </a:bodyPr>
          <a:lstStyle/>
          <a:p>
            <a:r>
              <a:rPr lang="en-GB" sz="1000" b="1" dirty="0">
                <a:solidFill>
                  <a:schemeClr val="bg1"/>
                </a:solidFill>
                <a:latin typeface="Montserrat"/>
                <a:ea typeface="Montserrat"/>
                <a:cs typeface="Montserrat"/>
                <a:sym typeface="Montserrat"/>
              </a:rPr>
              <a:t> VMN media</a:t>
            </a:r>
            <a:endParaRPr lang="nl-NL" sz="1000" dirty="0">
              <a:solidFill>
                <a:schemeClr val="bg1"/>
              </a:solidFill>
            </a:endParaRPr>
          </a:p>
        </p:txBody>
      </p:sp>
      <p:sp>
        <p:nvSpPr>
          <p:cNvPr id="11" name="Tekstvak 10">
            <a:extLst>
              <a:ext uri="{FF2B5EF4-FFF2-40B4-BE49-F238E27FC236}">
                <a16:creationId xmlns:a16="http://schemas.microsoft.com/office/drawing/2014/main" id="{96ABB4B2-9B1B-4EA9-80F3-BF6581013201}"/>
              </a:ext>
            </a:extLst>
          </p:cNvPr>
          <p:cNvSpPr txBox="1"/>
          <p:nvPr userDrawn="1"/>
        </p:nvSpPr>
        <p:spPr>
          <a:xfrm>
            <a:off x="323851" y="6225462"/>
            <a:ext cx="1384634" cy="677108"/>
          </a:xfrm>
          <a:prstGeom prst="rect">
            <a:avLst/>
          </a:prstGeom>
          <a:noFill/>
        </p:spPr>
        <p:txBody>
          <a:bodyPr wrap="square" rtlCol="0">
            <a:spAutoFit/>
          </a:bodyPr>
          <a:lstStyle/>
          <a:p>
            <a:r>
              <a:rPr lang="nl-NL" sz="750" dirty="0">
                <a:solidFill>
                  <a:schemeClr val="bg1"/>
                </a:solidFill>
                <a:latin typeface="+mn-lt"/>
              </a:rPr>
              <a:t>Utrechtseweg 44</a:t>
            </a:r>
          </a:p>
          <a:p>
            <a:r>
              <a:rPr lang="nl-NL" sz="750" dirty="0">
                <a:solidFill>
                  <a:schemeClr val="bg1"/>
                </a:solidFill>
                <a:latin typeface="+mn-lt"/>
              </a:rPr>
              <a:t>3704 HD Zeist</a:t>
            </a:r>
          </a:p>
          <a:p>
            <a:r>
              <a:rPr lang="nl-NL" sz="750" dirty="0">
                <a:solidFill>
                  <a:schemeClr val="bg1"/>
                </a:solidFill>
                <a:latin typeface="+mn-lt"/>
              </a:rPr>
              <a:t>088 58 40 800</a:t>
            </a:r>
          </a:p>
          <a:p>
            <a:endParaRPr lang="nl-NL" sz="1400" dirty="0"/>
          </a:p>
        </p:txBody>
      </p:sp>
    </p:spTree>
    <p:extLst>
      <p:ext uri="{BB962C8B-B14F-4D97-AF65-F5344CB8AC3E}">
        <p14:creationId xmlns:p14="http://schemas.microsoft.com/office/powerpoint/2010/main" val="2175531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stijl te bewerken</a:t>
            </a:r>
          </a:p>
        </p:txBody>
      </p:sp>
      <p:sp>
        <p:nvSpPr>
          <p:cNvPr id="3" name="Tijdelijke aanduiding voor inhoud 2"/>
          <p:cNvSpPr>
            <a:spLocks noGrp="1"/>
          </p:cNvSpPr>
          <p:nvPr>
            <p:ph idx="1"/>
          </p:nvPr>
        </p:nvSpPr>
        <p:spPr>
          <a:xfrm>
            <a:off x="457200" y="1600202"/>
            <a:ext cx="8229600" cy="4525963"/>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B491FA6-ABF9-F54E-A9A5-03D480F6A0C6}" type="datetime1">
              <a:rPr lang="nl-NL" smtClean="0"/>
              <a:t>19-11-2024</a:t>
            </a:fld>
            <a:endParaRPr lang="nl-NL"/>
          </a:p>
        </p:txBody>
      </p:sp>
      <p:sp>
        <p:nvSpPr>
          <p:cNvPr id="5" name="Tijdelijke aanduiding voor voettekst 4"/>
          <p:cNvSpPr>
            <a:spLocks noGrp="1"/>
          </p:cNvSpPr>
          <p:nvPr>
            <p:ph type="ftr" sz="quarter" idx="11"/>
          </p:nvPr>
        </p:nvSpPr>
        <p:spPr>
          <a:xfrm>
            <a:off x="3124200" y="6356352"/>
            <a:ext cx="2895600" cy="365125"/>
          </a:xfrm>
          <a:prstGeom prst="rect">
            <a:avLst/>
          </a:prstGeom>
        </p:spPr>
        <p:txBody>
          <a:bodyPr/>
          <a:lstStyle/>
          <a:p>
            <a:r>
              <a:rPr lang="nl-NL"/>
              <a:t>Basistraining OR </a:t>
            </a:r>
          </a:p>
        </p:txBody>
      </p:sp>
      <p:sp>
        <p:nvSpPr>
          <p:cNvPr id="6" name="Tijdelijke aanduiding voor dianummer 5"/>
          <p:cNvSpPr>
            <a:spLocks noGrp="1"/>
          </p:cNvSpPr>
          <p:nvPr>
            <p:ph type="sldNum" sz="quarter" idx="12"/>
          </p:nvPr>
        </p:nvSpPr>
        <p:spPr/>
        <p:txBody>
          <a:bodyPr/>
          <a:lstStyle/>
          <a:p>
            <a:fld id="{2E498A8B-EBAA-9340-A20E-7796C3AE33E6}" type="slidenum">
              <a:rPr lang="nl-NL" smtClean="0"/>
              <a:t>‹nr.›</a:t>
            </a:fld>
            <a:endParaRPr lang="nl-NL"/>
          </a:p>
        </p:txBody>
      </p:sp>
    </p:spTree>
    <p:extLst>
      <p:ext uri="{BB962C8B-B14F-4D97-AF65-F5344CB8AC3E}">
        <p14:creationId xmlns:p14="http://schemas.microsoft.com/office/powerpoint/2010/main" val="2043825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6" name="Vrije vorm: vorm 65">
            <a:extLst>
              <a:ext uri="{FF2B5EF4-FFF2-40B4-BE49-F238E27FC236}">
                <a16:creationId xmlns:a16="http://schemas.microsoft.com/office/drawing/2014/main" id="{DD3FDB7C-23CC-4608-9C2E-088237434432}"/>
              </a:ext>
            </a:extLst>
          </p:cNvPr>
          <p:cNvSpPr/>
          <p:nvPr/>
        </p:nvSpPr>
        <p:spPr>
          <a:xfrm>
            <a:off x="2" y="2435117"/>
            <a:ext cx="2597559" cy="2832222"/>
          </a:xfrm>
          <a:custGeom>
            <a:avLst/>
            <a:gdLst>
              <a:gd name="connsiteX0" fmla="*/ 0 w 2597559"/>
              <a:gd name="connsiteY0" fmla="*/ 0 h 2832222"/>
              <a:gd name="connsiteX1" fmla="*/ 119283 w 2597559"/>
              <a:gd name="connsiteY1" fmla="*/ 219773 h 2832222"/>
              <a:gd name="connsiteX2" fmla="*/ 1816990 w 2597559"/>
              <a:gd name="connsiteY2" fmla="*/ 2143908 h 2832222"/>
              <a:gd name="connsiteX3" fmla="*/ 2597559 w 2597559"/>
              <a:gd name="connsiteY3" fmla="*/ 2832222 h 2832222"/>
              <a:gd name="connsiteX4" fmla="*/ 49399 w 2597559"/>
              <a:gd name="connsiteY4" fmla="*/ 1745152 h 2832222"/>
              <a:gd name="connsiteX5" fmla="*/ 0 w 2597559"/>
              <a:gd name="connsiteY5" fmla="*/ 1711054 h 283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7559" h="2832222">
                <a:moveTo>
                  <a:pt x="0" y="0"/>
                </a:moveTo>
                <a:lnTo>
                  <a:pt x="119283" y="219773"/>
                </a:lnTo>
                <a:cubicBezTo>
                  <a:pt x="548512" y="960096"/>
                  <a:pt x="1189154" y="1598908"/>
                  <a:pt x="1816990" y="2143908"/>
                </a:cubicBezTo>
                <a:cubicBezTo>
                  <a:pt x="2076649" y="2369346"/>
                  <a:pt x="2333002" y="2605835"/>
                  <a:pt x="2597559" y="2832222"/>
                </a:cubicBezTo>
                <a:cubicBezTo>
                  <a:pt x="1694315" y="2629259"/>
                  <a:pt x="816829" y="2243546"/>
                  <a:pt x="49399" y="1745152"/>
                </a:cubicBezTo>
                <a:lnTo>
                  <a:pt x="0" y="1711054"/>
                </a:lnTo>
                <a:close/>
              </a:path>
            </a:pathLst>
          </a:custGeom>
          <a:solidFill>
            <a:schemeClr val="accent3"/>
          </a:solidFill>
          <a:ln w="30604" cap="flat">
            <a:noFill/>
            <a:prstDash val="solid"/>
            <a:miter/>
          </a:ln>
        </p:spPr>
        <p:txBody>
          <a:bodyPr rtlCol="0" anchor="ctr"/>
          <a:lstStyle/>
          <a:p>
            <a:endParaRPr lang="nl-NL" sz="1400"/>
          </a:p>
        </p:txBody>
      </p:sp>
      <p:sp>
        <p:nvSpPr>
          <p:cNvPr id="62" name="Vrije vorm: vorm 61">
            <a:extLst>
              <a:ext uri="{FF2B5EF4-FFF2-40B4-BE49-F238E27FC236}">
                <a16:creationId xmlns:a16="http://schemas.microsoft.com/office/drawing/2014/main" id="{C5209109-D55C-467F-9768-35EF981445E6}"/>
              </a:ext>
            </a:extLst>
          </p:cNvPr>
          <p:cNvSpPr/>
          <p:nvPr/>
        </p:nvSpPr>
        <p:spPr>
          <a:xfrm>
            <a:off x="2584434" y="-143692"/>
            <a:ext cx="6557800" cy="6538050"/>
          </a:xfrm>
          <a:custGeom>
            <a:avLst/>
            <a:gdLst>
              <a:gd name="connsiteX0" fmla="*/ 5185974 w 6557800"/>
              <a:gd name="connsiteY0" fmla="*/ 0 h 6538050"/>
              <a:gd name="connsiteX1" fmla="*/ 6557800 w 6557800"/>
              <a:gd name="connsiteY1" fmla="*/ 0 h 6538050"/>
              <a:gd name="connsiteX2" fmla="*/ 6557800 w 6557800"/>
              <a:gd name="connsiteY2" fmla="*/ 3559473 h 6538050"/>
              <a:gd name="connsiteX3" fmla="*/ 6475742 w 6557800"/>
              <a:gd name="connsiteY3" fmla="*/ 3657967 h 6538050"/>
              <a:gd name="connsiteX4" fmla="*/ 6257075 w 6557800"/>
              <a:gd name="connsiteY4" fmla="*/ 3899449 h 6538050"/>
              <a:gd name="connsiteX5" fmla="*/ 3846005 w 6557800"/>
              <a:gd name="connsiteY5" fmla="*/ 5970019 h 6538050"/>
              <a:gd name="connsiteX6" fmla="*/ 1248709 w 6557800"/>
              <a:gd name="connsiteY6" fmla="*/ 6269380 h 6538050"/>
              <a:gd name="connsiteX7" fmla="*/ 0 w 6557800"/>
              <a:gd name="connsiteY7" fmla="*/ 5411032 h 6538050"/>
              <a:gd name="connsiteX8" fmla="*/ 4162383 w 6557800"/>
              <a:gd name="connsiteY8" fmla="*/ 4711944 h 6538050"/>
              <a:gd name="connsiteX9" fmla="*/ 5316847 w 6557800"/>
              <a:gd name="connsiteY9" fmla="*/ 549130 h 6538050"/>
              <a:gd name="connsiteX10" fmla="*/ 5218150 w 6557800"/>
              <a:gd name="connsiteY10" fmla="*/ 101876 h 653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7800" h="6538050">
                <a:moveTo>
                  <a:pt x="5185974" y="0"/>
                </a:moveTo>
                <a:lnTo>
                  <a:pt x="6557800" y="0"/>
                </a:lnTo>
                <a:lnTo>
                  <a:pt x="6557800" y="3559473"/>
                </a:lnTo>
                <a:lnTo>
                  <a:pt x="6475742" y="3657967"/>
                </a:lnTo>
                <a:cubicBezTo>
                  <a:pt x="6402220" y="3742134"/>
                  <a:pt x="6328728" y="3822769"/>
                  <a:pt x="6257075" y="3899449"/>
                </a:cubicBezTo>
                <a:cubicBezTo>
                  <a:pt x="5531541" y="4675733"/>
                  <a:pt x="4722994" y="5370076"/>
                  <a:pt x="3846005" y="5970019"/>
                </a:cubicBezTo>
                <a:cubicBezTo>
                  <a:pt x="2975169" y="6565525"/>
                  <a:pt x="2229494" y="6737948"/>
                  <a:pt x="1248709" y="6269380"/>
                </a:cubicBezTo>
                <a:cubicBezTo>
                  <a:pt x="790211" y="6050247"/>
                  <a:pt x="386320" y="5741581"/>
                  <a:pt x="0" y="5411032"/>
                </a:cubicBezTo>
                <a:cubicBezTo>
                  <a:pt x="1435395" y="5733654"/>
                  <a:pt x="2935499" y="5594748"/>
                  <a:pt x="4162383" y="4711944"/>
                </a:cubicBezTo>
                <a:cubicBezTo>
                  <a:pt x="5412900" y="3812181"/>
                  <a:pt x="5559733" y="1943601"/>
                  <a:pt x="5316847" y="549130"/>
                </a:cubicBezTo>
                <a:cubicBezTo>
                  <a:pt x="5290672" y="398892"/>
                  <a:pt x="5257713" y="249607"/>
                  <a:pt x="5218150" y="101876"/>
                </a:cubicBezTo>
                <a:close/>
              </a:path>
            </a:pathLst>
          </a:custGeom>
          <a:solidFill>
            <a:srgbClr val="189DCF"/>
          </a:solidFill>
          <a:ln w="30604" cap="flat">
            <a:solidFill>
              <a:schemeClr val="accent1"/>
            </a:solidFill>
            <a:prstDash val="solid"/>
            <a:miter/>
          </a:ln>
        </p:spPr>
        <p:txBody>
          <a:bodyPr rtlCol="0" anchor="ctr"/>
          <a:lstStyle/>
          <a:p>
            <a:endParaRPr lang="nl-NL" sz="1400"/>
          </a:p>
        </p:txBody>
      </p:sp>
      <p:sp>
        <p:nvSpPr>
          <p:cNvPr id="64" name="Vrije vorm: vorm 63">
            <a:extLst>
              <a:ext uri="{FF2B5EF4-FFF2-40B4-BE49-F238E27FC236}">
                <a16:creationId xmlns:a16="http://schemas.microsoft.com/office/drawing/2014/main" id="{FD78496C-E03F-4ADD-B291-316615BD2910}"/>
              </a:ext>
            </a:extLst>
          </p:cNvPr>
          <p:cNvSpPr/>
          <p:nvPr/>
        </p:nvSpPr>
        <p:spPr>
          <a:xfrm>
            <a:off x="-11294" y="-130629"/>
            <a:ext cx="8023593" cy="5569636"/>
          </a:xfrm>
          <a:custGeom>
            <a:avLst/>
            <a:gdLst>
              <a:gd name="connsiteX0" fmla="*/ 0 w 8023593"/>
              <a:gd name="connsiteY0" fmla="*/ 0 h 5569636"/>
              <a:gd name="connsiteX1" fmla="*/ 7794768 w 8023593"/>
              <a:gd name="connsiteY1" fmla="*/ 0 h 5569636"/>
              <a:gd name="connsiteX2" fmla="*/ 7826923 w 8023593"/>
              <a:gd name="connsiteY2" fmla="*/ 101814 h 5569636"/>
              <a:gd name="connsiteX3" fmla="*/ 7925610 w 8023593"/>
              <a:gd name="connsiteY3" fmla="*/ 549067 h 5569636"/>
              <a:gd name="connsiteX4" fmla="*/ 6771209 w 8023593"/>
              <a:gd name="connsiteY4" fmla="*/ 4711881 h 5569636"/>
              <a:gd name="connsiteX5" fmla="*/ 2608764 w 8023593"/>
              <a:gd name="connsiteY5" fmla="*/ 5410907 h 5569636"/>
              <a:gd name="connsiteX6" fmla="*/ 1828194 w 8023593"/>
              <a:gd name="connsiteY6" fmla="*/ 4722594 h 5569636"/>
              <a:gd name="connsiteX7" fmla="*/ 8286 w 8023593"/>
              <a:gd name="connsiteY7" fmla="*/ 2573358 h 5569636"/>
              <a:gd name="connsiteX8" fmla="*/ 0 w 8023593"/>
              <a:gd name="connsiteY8" fmla="*/ 2555642 h 55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3593" h="5569636">
                <a:moveTo>
                  <a:pt x="0" y="0"/>
                </a:moveTo>
                <a:lnTo>
                  <a:pt x="7794768" y="0"/>
                </a:lnTo>
                <a:lnTo>
                  <a:pt x="7826923" y="101814"/>
                </a:lnTo>
                <a:cubicBezTo>
                  <a:pt x="7866483" y="249545"/>
                  <a:pt x="7899439" y="398829"/>
                  <a:pt x="7925610" y="549067"/>
                </a:cubicBezTo>
                <a:cubicBezTo>
                  <a:pt x="8168557" y="1943539"/>
                  <a:pt x="8021694" y="3812119"/>
                  <a:pt x="6771209" y="4711881"/>
                </a:cubicBezTo>
                <a:cubicBezTo>
                  <a:pt x="5544294" y="5594687"/>
                  <a:pt x="4044068" y="5733591"/>
                  <a:pt x="2608764" y="5410907"/>
                </a:cubicBezTo>
                <a:cubicBezTo>
                  <a:pt x="2344207" y="5184612"/>
                  <a:pt x="2087854" y="4948063"/>
                  <a:pt x="1828194" y="4722594"/>
                </a:cubicBezTo>
                <a:cubicBezTo>
                  <a:pt x="1137574" y="4123158"/>
                  <a:pt x="431459" y="3410164"/>
                  <a:pt x="8286" y="2573358"/>
                </a:cubicBezTo>
                <a:lnTo>
                  <a:pt x="0" y="2555642"/>
                </a:lnTo>
                <a:close/>
              </a:path>
            </a:pathLst>
          </a:custGeom>
          <a:solidFill>
            <a:srgbClr val="140B61"/>
          </a:solidFill>
          <a:ln w="30604" cap="flat">
            <a:noFill/>
            <a:prstDash val="solid"/>
            <a:miter/>
          </a:ln>
        </p:spPr>
        <p:txBody>
          <a:bodyPr rtlCol="0" anchor="ctr"/>
          <a:lstStyle/>
          <a:p>
            <a:endParaRPr lang="nl-NL" sz="1400"/>
          </a:p>
        </p:txBody>
      </p:sp>
      <p:sp>
        <p:nvSpPr>
          <p:cNvPr id="2" name="Titel 1">
            <a:extLst>
              <a:ext uri="{FF2B5EF4-FFF2-40B4-BE49-F238E27FC236}">
                <a16:creationId xmlns:a16="http://schemas.microsoft.com/office/drawing/2014/main" id="{6F8B07DC-0B13-41E7-8D9E-F43E76D21481}"/>
              </a:ext>
            </a:extLst>
          </p:cNvPr>
          <p:cNvSpPr>
            <a:spLocks noGrp="1"/>
          </p:cNvSpPr>
          <p:nvPr userDrawn="1">
            <p:ph type="ctrTitle"/>
          </p:nvPr>
        </p:nvSpPr>
        <p:spPr>
          <a:xfrm>
            <a:off x="323850" y="1016001"/>
            <a:ext cx="7677150" cy="2512010"/>
          </a:xfrm>
        </p:spPr>
        <p:txBody>
          <a:bodyPr anchor="t"/>
          <a:lstStyle>
            <a:lvl1pPr algn="l">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741A368-70B1-4D0E-9578-535044ED6E85}"/>
              </a:ext>
            </a:extLst>
          </p:cNvPr>
          <p:cNvSpPr>
            <a:spLocks noGrp="1"/>
          </p:cNvSpPr>
          <p:nvPr userDrawn="1">
            <p:ph type="dt" sz="half" idx="10"/>
          </p:nvPr>
        </p:nvSpPr>
        <p:spPr/>
        <p:txBody>
          <a:bodyPr/>
          <a:lstStyle/>
          <a:p>
            <a:fld id="{A5418D51-7A12-4249-83CC-C346C8127CDE}" type="datetime1">
              <a:rPr lang="nl-NL" smtClean="0"/>
              <a:t>19-11-2024</a:t>
            </a:fld>
            <a:endParaRPr lang="nl-NL"/>
          </a:p>
        </p:txBody>
      </p:sp>
      <p:sp>
        <p:nvSpPr>
          <p:cNvPr id="5" name="Tijdelijke aanduiding voor voettekst 4">
            <a:extLst>
              <a:ext uri="{FF2B5EF4-FFF2-40B4-BE49-F238E27FC236}">
                <a16:creationId xmlns:a16="http://schemas.microsoft.com/office/drawing/2014/main" id="{D2F360E4-3C17-435C-AF98-9FE0547CE799}"/>
              </a:ext>
            </a:extLst>
          </p:cNvPr>
          <p:cNvSpPr>
            <a:spLocks noGrp="1"/>
          </p:cNvSpPr>
          <p:nvPr userDrawn="1">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5C963512-DDA5-4F36-9A89-17D018FA9BAD}"/>
              </a:ext>
            </a:extLst>
          </p:cNvPr>
          <p:cNvSpPr>
            <a:spLocks noGrp="1"/>
          </p:cNvSpPr>
          <p:nvPr userDrawn="1">
            <p:ph type="sldNum" sz="quarter" idx="12"/>
          </p:nvPr>
        </p:nvSpPr>
        <p:spPr/>
        <p:txBody>
          <a:bodyPr/>
          <a:lstStyle/>
          <a:p>
            <a:fld id="{38D4C727-368F-4535-A9F1-754EA809FD0B}" type="slidenum">
              <a:rPr lang="nl-NL" smtClean="0"/>
              <a:t>‹nr.›</a:t>
            </a:fld>
            <a:endParaRPr lang="nl-NL"/>
          </a:p>
        </p:txBody>
      </p:sp>
      <p:grpSp>
        <p:nvGrpSpPr>
          <p:cNvPr id="11" name="Groep 10">
            <a:extLst>
              <a:ext uri="{FF2B5EF4-FFF2-40B4-BE49-F238E27FC236}">
                <a16:creationId xmlns:a16="http://schemas.microsoft.com/office/drawing/2014/main" id="{13482608-B9AE-4A0F-A143-AA9F25F6ECE4}"/>
              </a:ext>
            </a:extLst>
          </p:cNvPr>
          <p:cNvGrpSpPr>
            <a:grpSpLocks noChangeAspect="1"/>
          </p:cNvGrpSpPr>
          <p:nvPr userDrawn="1"/>
        </p:nvGrpSpPr>
        <p:grpSpPr>
          <a:xfrm>
            <a:off x="8019032" y="6378421"/>
            <a:ext cx="974574" cy="343399"/>
            <a:chOff x="7833727" y="5302666"/>
            <a:chExt cx="2009381" cy="708022"/>
          </a:xfrm>
        </p:grpSpPr>
        <p:sp>
          <p:nvSpPr>
            <p:cNvPr id="12" name="Vrije vorm: vorm 11">
              <a:extLst>
                <a:ext uri="{FF2B5EF4-FFF2-40B4-BE49-F238E27FC236}">
                  <a16:creationId xmlns:a16="http://schemas.microsoft.com/office/drawing/2014/main" id="{3734EBC1-458F-4ACE-B48B-AFC7F964EB0D}"/>
                </a:ext>
              </a:extLst>
            </p:cNvPr>
            <p:cNvSpPr/>
            <p:nvPr/>
          </p:nvSpPr>
          <p:spPr>
            <a:xfrm>
              <a:off x="8679249" y="5445083"/>
              <a:ext cx="311394" cy="283273"/>
            </a:xfrm>
            <a:custGeom>
              <a:avLst/>
              <a:gdLst>
                <a:gd name="connsiteX0" fmla="*/ 247733 w 311394"/>
                <a:gd name="connsiteY0" fmla="*/ 0 h 283273"/>
                <a:gd name="connsiteX1" fmla="*/ 157023 w 311394"/>
                <a:gd name="connsiteY1" fmla="*/ 210070 h 283273"/>
                <a:gd name="connsiteX2" fmla="*/ 68962 w 311394"/>
                <a:gd name="connsiteY2" fmla="*/ 0 h 283273"/>
                <a:gd name="connsiteX3" fmla="*/ 0 w 311394"/>
                <a:gd name="connsiteY3" fmla="*/ 0 h 283273"/>
                <a:gd name="connsiteX4" fmla="*/ 121480 w 311394"/>
                <a:gd name="connsiteY4" fmla="*/ 283273 h 283273"/>
                <a:gd name="connsiteX5" fmla="*/ 189913 w 311394"/>
                <a:gd name="connsiteY5" fmla="*/ 283273 h 283273"/>
                <a:gd name="connsiteX6" fmla="*/ 311395 w 311394"/>
                <a:gd name="connsiteY6" fmla="*/ 0 h 28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94" h="283273">
                  <a:moveTo>
                    <a:pt x="247733" y="0"/>
                  </a:moveTo>
                  <a:lnTo>
                    <a:pt x="157023" y="210070"/>
                  </a:lnTo>
                  <a:lnTo>
                    <a:pt x="68962" y="0"/>
                  </a:lnTo>
                  <a:lnTo>
                    <a:pt x="0" y="0"/>
                  </a:lnTo>
                  <a:lnTo>
                    <a:pt x="121480" y="283273"/>
                  </a:lnTo>
                  <a:lnTo>
                    <a:pt x="189913" y="283273"/>
                  </a:lnTo>
                  <a:lnTo>
                    <a:pt x="311395" y="0"/>
                  </a:lnTo>
                  <a:close/>
                </a:path>
              </a:pathLst>
            </a:custGeom>
            <a:solidFill>
              <a:srgbClr val="140B61"/>
            </a:solidFill>
            <a:ln w="2029" cap="flat">
              <a:noFill/>
              <a:prstDash val="solid"/>
              <a:miter/>
            </a:ln>
          </p:spPr>
          <p:txBody>
            <a:bodyPr rtlCol="0" anchor="ctr"/>
            <a:lstStyle/>
            <a:p>
              <a:endParaRPr lang="nl-NL" sz="1400"/>
            </a:p>
          </p:txBody>
        </p:sp>
        <p:grpSp>
          <p:nvGrpSpPr>
            <p:cNvPr id="13" name="Graphic 2">
              <a:extLst>
                <a:ext uri="{FF2B5EF4-FFF2-40B4-BE49-F238E27FC236}">
                  <a16:creationId xmlns:a16="http://schemas.microsoft.com/office/drawing/2014/main" id="{DFE365D4-9A04-45EA-9B6E-C370E7AC6A1A}"/>
                </a:ext>
              </a:extLst>
            </p:cNvPr>
            <p:cNvGrpSpPr>
              <a:grpSpLocks noChangeAspect="1"/>
            </p:cNvGrpSpPr>
            <p:nvPr/>
          </p:nvGrpSpPr>
          <p:grpSpPr>
            <a:xfrm>
              <a:off x="7833727" y="5302666"/>
              <a:ext cx="2009381" cy="708022"/>
              <a:chOff x="7833727" y="5302666"/>
              <a:chExt cx="2009381" cy="708022"/>
            </a:xfrm>
          </p:grpSpPr>
          <p:sp>
            <p:nvSpPr>
              <p:cNvPr id="14" name="Vrije vorm: vorm 13">
                <a:extLst>
                  <a:ext uri="{FF2B5EF4-FFF2-40B4-BE49-F238E27FC236}">
                    <a16:creationId xmlns:a16="http://schemas.microsoft.com/office/drawing/2014/main" id="{38EF33EB-7EAD-4AC7-A809-B6518FB27B3B}"/>
                  </a:ext>
                </a:extLst>
              </p:cNvPr>
              <p:cNvSpPr/>
              <p:nvPr/>
            </p:nvSpPr>
            <p:spPr>
              <a:xfrm>
                <a:off x="9032019" y="5441900"/>
                <a:ext cx="473720" cy="286457"/>
              </a:xfrm>
              <a:custGeom>
                <a:avLst/>
                <a:gdLst>
                  <a:gd name="connsiteX0" fmla="*/ 357539 w 473720"/>
                  <a:gd name="connsiteY0" fmla="*/ 0 h 286457"/>
                  <a:gd name="connsiteX1" fmla="*/ 251444 w 473720"/>
                  <a:gd name="connsiteY1" fmla="*/ 47212 h 286457"/>
                  <a:gd name="connsiteX2" fmla="*/ 155958 w 473720"/>
                  <a:gd name="connsiteY2" fmla="*/ 0 h 286457"/>
                  <a:gd name="connsiteX3" fmla="*/ 63125 w 473720"/>
                  <a:gd name="connsiteY3" fmla="*/ 39255 h 286457"/>
                  <a:gd name="connsiteX4" fmla="*/ 63125 w 473720"/>
                  <a:gd name="connsiteY4" fmla="*/ 3183 h 286457"/>
                  <a:gd name="connsiteX5" fmla="*/ 0 w 473720"/>
                  <a:gd name="connsiteY5" fmla="*/ 3183 h 286457"/>
                  <a:gd name="connsiteX6" fmla="*/ 0 w 473720"/>
                  <a:gd name="connsiteY6" fmla="*/ 286458 h 286457"/>
                  <a:gd name="connsiteX7" fmla="*/ 66309 w 473720"/>
                  <a:gd name="connsiteY7" fmla="*/ 286458 h 286457"/>
                  <a:gd name="connsiteX8" fmla="*/ 66309 w 473720"/>
                  <a:gd name="connsiteY8" fmla="*/ 142701 h 286457"/>
                  <a:gd name="connsiteX9" fmla="*/ 140045 w 473720"/>
                  <a:gd name="connsiteY9" fmla="*/ 57824 h 286457"/>
                  <a:gd name="connsiteX10" fmla="*/ 203700 w 473720"/>
                  <a:gd name="connsiteY10" fmla="*/ 132621 h 286457"/>
                  <a:gd name="connsiteX11" fmla="*/ 203700 w 473720"/>
                  <a:gd name="connsiteY11" fmla="*/ 286458 h 286457"/>
                  <a:gd name="connsiteX12" fmla="*/ 270010 w 473720"/>
                  <a:gd name="connsiteY12" fmla="*/ 286458 h 286457"/>
                  <a:gd name="connsiteX13" fmla="*/ 270010 w 473720"/>
                  <a:gd name="connsiteY13" fmla="*/ 142701 h 286457"/>
                  <a:gd name="connsiteX14" fmla="*/ 343748 w 473720"/>
                  <a:gd name="connsiteY14" fmla="*/ 57824 h 286457"/>
                  <a:gd name="connsiteX15" fmla="*/ 407405 w 473720"/>
                  <a:gd name="connsiteY15" fmla="*/ 132621 h 286457"/>
                  <a:gd name="connsiteX16" fmla="*/ 407405 w 473720"/>
                  <a:gd name="connsiteY16" fmla="*/ 286458 h 286457"/>
                  <a:gd name="connsiteX17" fmla="*/ 473720 w 473720"/>
                  <a:gd name="connsiteY17" fmla="*/ 286458 h 286457"/>
                  <a:gd name="connsiteX18" fmla="*/ 473720 w 473720"/>
                  <a:gd name="connsiteY18" fmla="*/ 124132 h 286457"/>
                  <a:gd name="connsiteX19" fmla="*/ 357539 w 473720"/>
                  <a:gd name="connsiteY19" fmla="*/ 0 h 2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720" h="286457">
                    <a:moveTo>
                      <a:pt x="357539" y="0"/>
                    </a:moveTo>
                    <a:cubicBezTo>
                      <a:pt x="312447" y="0"/>
                      <a:pt x="274253" y="18037"/>
                      <a:pt x="251444" y="47212"/>
                    </a:cubicBezTo>
                    <a:cubicBezTo>
                      <a:pt x="231816" y="15383"/>
                      <a:pt x="197335" y="0"/>
                      <a:pt x="155958" y="0"/>
                    </a:cubicBezTo>
                    <a:cubicBezTo>
                      <a:pt x="117232" y="0"/>
                      <a:pt x="84345" y="13792"/>
                      <a:pt x="63125" y="39255"/>
                    </a:cubicBezTo>
                    <a:lnTo>
                      <a:pt x="63125" y="3183"/>
                    </a:lnTo>
                    <a:lnTo>
                      <a:pt x="0" y="3183"/>
                    </a:lnTo>
                    <a:lnTo>
                      <a:pt x="0" y="286458"/>
                    </a:lnTo>
                    <a:lnTo>
                      <a:pt x="66309" y="286458"/>
                    </a:lnTo>
                    <a:lnTo>
                      <a:pt x="66309" y="142701"/>
                    </a:lnTo>
                    <a:cubicBezTo>
                      <a:pt x="66309" y="86470"/>
                      <a:pt x="96016" y="57824"/>
                      <a:pt x="140045" y="57824"/>
                    </a:cubicBezTo>
                    <a:cubicBezTo>
                      <a:pt x="180361" y="57824"/>
                      <a:pt x="203700" y="82227"/>
                      <a:pt x="203700" y="132621"/>
                    </a:cubicBezTo>
                    <a:lnTo>
                      <a:pt x="203700" y="286458"/>
                    </a:lnTo>
                    <a:lnTo>
                      <a:pt x="270010" y="286458"/>
                    </a:lnTo>
                    <a:lnTo>
                      <a:pt x="270010" y="142701"/>
                    </a:lnTo>
                    <a:cubicBezTo>
                      <a:pt x="270010" y="86470"/>
                      <a:pt x="300247" y="57824"/>
                      <a:pt x="343748" y="57824"/>
                    </a:cubicBezTo>
                    <a:cubicBezTo>
                      <a:pt x="384063" y="57824"/>
                      <a:pt x="407405" y="82227"/>
                      <a:pt x="407405" y="132621"/>
                    </a:cubicBezTo>
                    <a:lnTo>
                      <a:pt x="407405" y="286458"/>
                    </a:lnTo>
                    <a:lnTo>
                      <a:pt x="473720" y="286458"/>
                    </a:lnTo>
                    <a:lnTo>
                      <a:pt x="473720" y="124132"/>
                    </a:lnTo>
                    <a:cubicBezTo>
                      <a:pt x="473720" y="38722"/>
                      <a:pt x="425970" y="0"/>
                      <a:pt x="357539" y="0"/>
                    </a:cubicBezTo>
                  </a:path>
                </a:pathLst>
              </a:custGeom>
              <a:solidFill>
                <a:srgbClr val="140B61"/>
              </a:solidFill>
              <a:ln w="2029" cap="flat">
                <a:noFill/>
                <a:prstDash val="solid"/>
                <a:miter/>
              </a:ln>
            </p:spPr>
            <p:txBody>
              <a:bodyPr rtlCol="0" anchor="ctr"/>
              <a:lstStyle/>
              <a:p>
                <a:endParaRPr lang="nl-NL" sz="1400"/>
              </a:p>
            </p:txBody>
          </p:sp>
          <p:sp>
            <p:nvSpPr>
              <p:cNvPr id="15" name="Vrije vorm: vorm 14">
                <a:extLst>
                  <a:ext uri="{FF2B5EF4-FFF2-40B4-BE49-F238E27FC236}">
                    <a16:creationId xmlns:a16="http://schemas.microsoft.com/office/drawing/2014/main" id="{910372E3-E3ED-4684-87BC-5F999CE4232D}"/>
                  </a:ext>
                </a:extLst>
              </p:cNvPr>
              <p:cNvSpPr/>
              <p:nvPr/>
            </p:nvSpPr>
            <p:spPr>
              <a:xfrm>
                <a:off x="9564088" y="5441900"/>
                <a:ext cx="279021" cy="286457"/>
              </a:xfrm>
              <a:custGeom>
                <a:avLst/>
                <a:gdLst>
                  <a:gd name="connsiteX0" fmla="*/ 160739 w 279021"/>
                  <a:gd name="connsiteY0" fmla="*/ 0 h 286457"/>
                  <a:gd name="connsiteX1" fmla="*/ 63145 w 279021"/>
                  <a:gd name="connsiteY1" fmla="*/ 39785 h 286457"/>
                  <a:gd name="connsiteX2" fmla="*/ 63145 w 279021"/>
                  <a:gd name="connsiteY2" fmla="*/ 3183 h 286457"/>
                  <a:gd name="connsiteX3" fmla="*/ 0 w 279021"/>
                  <a:gd name="connsiteY3" fmla="*/ 3183 h 286457"/>
                  <a:gd name="connsiteX4" fmla="*/ 0 w 279021"/>
                  <a:gd name="connsiteY4" fmla="*/ 286458 h 286457"/>
                  <a:gd name="connsiteX5" fmla="*/ 66316 w 279021"/>
                  <a:gd name="connsiteY5" fmla="*/ 286458 h 286457"/>
                  <a:gd name="connsiteX6" fmla="*/ 66316 w 279021"/>
                  <a:gd name="connsiteY6" fmla="*/ 143228 h 286457"/>
                  <a:gd name="connsiteX7" fmla="*/ 145354 w 279021"/>
                  <a:gd name="connsiteY7" fmla="*/ 57822 h 286457"/>
                  <a:gd name="connsiteX8" fmla="*/ 212726 w 279021"/>
                  <a:gd name="connsiteY8" fmla="*/ 132619 h 286457"/>
                  <a:gd name="connsiteX9" fmla="*/ 212726 w 279021"/>
                  <a:gd name="connsiteY9" fmla="*/ 286458 h 286457"/>
                  <a:gd name="connsiteX10" fmla="*/ 279021 w 279021"/>
                  <a:gd name="connsiteY10" fmla="*/ 286458 h 286457"/>
                  <a:gd name="connsiteX11" fmla="*/ 279021 w 279021"/>
                  <a:gd name="connsiteY11" fmla="*/ 124132 h 286457"/>
                  <a:gd name="connsiteX12" fmla="*/ 160739 w 279021"/>
                  <a:gd name="connsiteY12" fmla="*/ 0 h 2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021" h="286457">
                    <a:moveTo>
                      <a:pt x="160739" y="0"/>
                    </a:moveTo>
                    <a:cubicBezTo>
                      <a:pt x="119360" y="0"/>
                      <a:pt x="84871" y="13792"/>
                      <a:pt x="63145" y="39785"/>
                    </a:cubicBezTo>
                    <a:lnTo>
                      <a:pt x="63145" y="3183"/>
                    </a:lnTo>
                    <a:lnTo>
                      <a:pt x="0" y="3183"/>
                    </a:lnTo>
                    <a:lnTo>
                      <a:pt x="0" y="286458"/>
                    </a:lnTo>
                    <a:lnTo>
                      <a:pt x="66316" y="286458"/>
                    </a:lnTo>
                    <a:lnTo>
                      <a:pt x="66316" y="143228"/>
                    </a:lnTo>
                    <a:cubicBezTo>
                      <a:pt x="66316" y="86468"/>
                      <a:pt x="98142" y="57822"/>
                      <a:pt x="145354" y="57822"/>
                    </a:cubicBezTo>
                    <a:cubicBezTo>
                      <a:pt x="187789" y="57822"/>
                      <a:pt x="212726" y="82225"/>
                      <a:pt x="212726" y="132619"/>
                    </a:cubicBezTo>
                    <a:lnTo>
                      <a:pt x="212726" y="286458"/>
                    </a:lnTo>
                    <a:lnTo>
                      <a:pt x="279021" y="286458"/>
                    </a:lnTo>
                    <a:lnTo>
                      <a:pt x="279021" y="124132"/>
                    </a:lnTo>
                    <a:cubicBezTo>
                      <a:pt x="279021" y="38722"/>
                      <a:pt x="228639" y="0"/>
                      <a:pt x="160739" y="0"/>
                    </a:cubicBezTo>
                  </a:path>
                </a:pathLst>
              </a:custGeom>
              <a:solidFill>
                <a:srgbClr val="140B61"/>
              </a:solidFill>
              <a:ln w="2029" cap="flat">
                <a:noFill/>
                <a:prstDash val="solid"/>
                <a:miter/>
              </a:ln>
            </p:spPr>
            <p:txBody>
              <a:bodyPr rtlCol="0" anchor="ctr"/>
              <a:lstStyle/>
              <a:p>
                <a:endParaRPr lang="nl-NL" sz="1400"/>
              </a:p>
            </p:txBody>
          </p:sp>
          <p:sp>
            <p:nvSpPr>
              <p:cNvPr id="16" name="Vrije vorm: vorm 15">
                <a:extLst>
                  <a:ext uri="{FF2B5EF4-FFF2-40B4-BE49-F238E27FC236}">
                    <a16:creationId xmlns:a16="http://schemas.microsoft.com/office/drawing/2014/main" id="{A8D70BF9-915D-4A49-B615-C402881F41A9}"/>
                  </a:ext>
                </a:extLst>
              </p:cNvPr>
              <p:cNvSpPr/>
              <p:nvPr/>
            </p:nvSpPr>
            <p:spPr>
              <a:xfrm>
                <a:off x="9439423" y="5798314"/>
                <a:ext cx="118384" cy="71623"/>
              </a:xfrm>
              <a:custGeom>
                <a:avLst/>
                <a:gdLst>
                  <a:gd name="connsiteX0" fmla="*/ 89362 w 118384"/>
                  <a:gd name="connsiteY0" fmla="*/ 28 h 71623"/>
                  <a:gd name="connsiteX1" fmla="*/ 62840 w 118384"/>
                  <a:gd name="connsiteY1" fmla="*/ 11829 h 71623"/>
                  <a:gd name="connsiteX2" fmla="*/ 38980 w 118384"/>
                  <a:gd name="connsiteY2" fmla="*/ 28 h 71623"/>
                  <a:gd name="connsiteX3" fmla="*/ 15777 w 118384"/>
                  <a:gd name="connsiteY3" fmla="*/ 9848 h 71623"/>
                  <a:gd name="connsiteX4" fmla="*/ 15777 w 118384"/>
                  <a:gd name="connsiteY4" fmla="*/ 832 h 71623"/>
                  <a:gd name="connsiteX5" fmla="*/ 0 w 118384"/>
                  <a:gd name="connsiteY5" fmla="*/ 832 h 71623"/>
                  <a:gd name="connsiteX6" fmla="*/ 0 w 118384"/>
                  <a:gd name="connsiteY6" fmla="*/ 71623 h 71623"/>
                  <a:gd name="connsiteX7" fmla="*/ 16570 w 118384"/>
                  <a:gd name="connsiteY7" fmla="*/ 71623 h 71623"/>
                  <a:gd name="connsiteX8" fmla="*/ 16570 w 118384"/>
                  <a:gd name="connsiteY8" fmla="*/ 35693 h 71623"/>
                  <a:gd name="connsiteX9" fmla="*/ 35001 w 118384"/>
                  <a:gd name="connsiteY9" fmla="*/ 14480 h 71623"/>
                  <a:gd name="connsiteX10" fmla="*/ 50910 w 118384"/>
                  <a:gd name="connsiteY10" fmla="*/ 33173 h 71623"/>
                  <a:gd name="connsiteX11" fmla="*/ 50910 w 118384"/>
                  <a:gd name="connsiteY11" fmla="*/ 71623 h 71623"/>
                  <a:gd name="connsiteX12" fmla="*/ 67474 w 118384"/>
                  <a:gd name="connsiteY12" fmla="*/ 71623 h 71623"/>
                  <a:gd name="connsiteX13" fmla="*/ 67474 w 118384"/>
                  <a:gd name="connsiteY13" fmla="*/ 35693 h 71623"/>
                  <a:gd name="connsiteX14" fmla="*/ 85907 w 118384"/>
                  <a:gd name="connsiteY14" fmla="*/ 14480 h 71623"/>
                  <a:gd name="connsiteX15" fmla="*/ 101821 w 118384"/>
                  <a:gd name="connsiteY15" fmla="*/ 33173 h 71623"/>
                  <a:gd name="connsiteX16" fmla="*/ 101821 w 118384"/>
                  <a:gd name="connsiteY16" fmla="*/ 71623 h 71623"/>
                  <a:gd name="connsiteX17" fmla="*/ 118384 w 118384"/>
                  <a:gd name="connsiteY17" fmla="*/ 71623 h 71623"/>
                  <a:gd name="connsiteX18" fmla="*/ 118384 w 118384"/>
                  <a:gd name="connsiteY18" fmla="*/ 31053 h 71623"/>
                  <a:gd name="connsiteX19" fmla="*/ 89362 w 118384"/>
                  <a:gd name="connsiteY19" fmla="*/ 28 h 7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384" h="71623">
                    <a:moveTo>
                      <a:pt x="89362" y="28"/>
                    </a:moveTo>
                    <a:cubicBezTo>
                      <a:pt x="79180" y="-338"/>
                      <a:pt x="69384" y="4015"/>
                      <a:pt x="62840" y="11829"/>
                    </a:cubicBezTo>
                    <a:cubicBezTo>
                      <a:pt x="57942" y="3875"/>
                      <a:pt x="49325" y="28"/>
                      <a:pt x="38980" y="28"/>
                    </a:cubicBezTo>
                    <a:cubicBezTo>
                      <a:pt x="30162" y="-354"/>
                      <a:pt x="21638" y="3251"/>
                      <a:pt x="15777" y="9848"/>
                    </a:cubicBezTo>
                    <a:lnTo>
                      <a:pt x="15777" y="832"/>
                    </a:lnTo>
                    <a:lnTo>
                      <a:pt x="0" y="832"/>
                    </a:lnTo>
                    <a:lnTo>
                      <a:pt x="0" y="71623"/>
                    </a:lnTo>
                    <a:lnTo>
                      <a:pt x="16570" y="71623"/>
                    </a:lnTo>
                    <a:lnTo>
                      <a:pt x="16570" y="35693"/>
                    </a:lnTo>
                    <a:cubicBezTo>
                      <a:pt x="16570" y="21640"/>
                      <a:pt x="23996" y="14480"/>
                      <a:pt x="35001" y="14480"/>
                    </a:cubicBezTo>
                    <a:cubicBezTo>
                      <a:pt x="45078" y="14480"/>
                      <a:pt x="50910" y="20579"/>
                      <a:pt x="50910" y="33173"/>
                    </a:cubicBezTo>
                    <a:lnTo>
                      <a:pt x="50910" y="71623"/>
                    </a:lnTo>
                    <a:lnTo>
                      <a:pt x="67474" y="71623"/>
                    </a:lnTo>
                    <a:lnTo>
                      <a:pt x="67474" y="35693"/>
                    </a:lnTo>
                    <a:cubicBezTo>
                      <a:pt x="67474" y="21640"/>
                      <a:pt x="75034" y="14480"/>
                      <a:pt x="85907" y="14480"/>
                    </a:cubicBezTo>
                    <a:cubicBezTo>
                      <a:pt x="95968" y="14480"/>
                      <a:pt x="101821" y="20579"/>
                      <a:pt x="101821" y="33173"/>
                    </a:cubicBezTo>
                    <a:lnTo>
                      <a:pt x="101821" y="71623"/>
                    </a:lnTo>
                    <a:lnTo>
                      <a:pt x="118384" y="71623"/>
                    </a:lnTo>
                    <a:lnTo>
                      <a:pt x="118384" y="31053"/>
                    </a:lnTo>
                    <a:cubicBezTo>
                      <a:pt x="118405" y="9708"/>
                      <a:pt x="106475" y="28"/>
                      <a:pt x="89362" y="28"/>
                    </a:cubicBezTo>
                  </a:path>
                </a:pathLst>
              </a:custGeom>
              <a:solidFill>
                <a:srgbClr val="140B61"/>
              </a:solidFill>
              <a:ln w="2029" cap="flat">
                <a:noFill/>
                <a:prstDash val="solid"/>
                <a:miter/>
              </a:ln>
            </p:spPr>
            <p:txBody>
              <a:bodyPr rtlCol="0" anchor="ctr"/>
              <a:lstStyle/>
              <a:p>
                <a:endParaRPr lang="nl-NL" sz="1400"/>
              </a:p>
            </p:txBody>
          </p:sp>
          <p:sp>
            <p:nvSpPr>
              <p:cNvPr id="17" name="Vrije vorm: vorm 16">
                <a:extLst>
                  <a:ext uri="{FF2B5EF4-FFF2-40B4-BE49-F238E27FC236}">
                    <a16:creationId xmlns:a16="http://schemas.microsoft.com/office/drawing/2014/main" id="{8537345A-8D4E-4F3B-94F0-2660ED09B00D}"/>
                  </a:ext>
                </a:extLst>
              </p:cNvPr>
              <p:cNvSpPr/>
              <p:nvPr/>
            </p:nvSpPr>
            <p:spPr>
              <a:xfrm>
                <a:off x="9572237" y="5798342"/>
                <a:ext cx="72392" cy="72524"/>
              </a:xfrm>
              <a:custGeom>
                <a:avLst/>
                <a:gdLst>
                  <a:gd name="connsiteX0" fmla="*/ 36582 w 72392"/>
                  <a:gd name="connsiteY0" fmla="*/ 0 h 72524"/>
                  <a:gd name="connsiteX1" fmla="*/ 0 w 72392"/>
                  <a:gd name="connsiteY1" fmla="*/ 36196 h 72524"/>
                  <a:gd name="connsiteX2" fmla="*/ 39102 w 72392"/>
                  <a:gd name="connsiteY2" fmla="*/ 72524 h 72524"/>
                  <a:gd name="connsiteX3" fmla="*/ 67616 w 72392"/>
                  <a:gd name="connsiteY3" fmla="*/ 60985 h 72524"/>
                  <a:gd name="connsiteX4" fmla="*/ 58735 w 72392"/>
                  <a:gd name="connsiteY4" fmla="*/ 50780 h 72524"/>
                  <a:gd name="connsiteX5" fmla="*/ 39509 w 72392"/>
                  <a:gd name="connsiteY5" fmla="*/ 58471 h 72524"/>
                  <a:gd name="connsiteX6" fmla="*/ 16564 w 72392"/>
                  <a:gd name="connsiteY6" fmla="*/ 41499 h 72524"/>
                  <a:gd name="connsiteX7" fmla="*/ 72128 w 72392"/>
                  <a:gd name="connsiteY7" fmla="*/ 41499 h 72524"/>
                  <a:gd name="connsiteX8" fmla="*/ 72392 w 72392"/>
                  <a:gd name="connsiteY8" fmla="*/ 36592 h 72524"/>
                  <a:gd name="connsiteX9" fmla="*/ 72392 w 72392"/>
                  <a:gd name="connsiteY9" fmla="*/ 36582 h 72524"/>
                  <a:gd name="connsiteX10" fmla="*/ 36582 w 72392"/>
                  <a:gd name="connsiteY10" fmla="*/ 0 h 72524"/>
                  <a:gd name="connsiteX11" fmla="*/ 16442 w 72392"/>
                  <a:gd name="connsiteY11" fmla="*/ 30495 h 72524"/>
                  <a:gd name="connsiteX12" fmla="*/ 36582 w 72392"/>
                  <a:gd name="connsiteY12" fmla="*/ 13261 h 72524"/>
                  <a:gd name="connsiteX13" fmla="*/ 56601 w 72392"/>
                  <a:gd name="connsiteY13" fmla="*/ 30495 h 72524"/>
                  <a:gd name="connsiteX14" fmla="*/ 16442 w 72392"/>
                  <a:gd name="connsiteY14" fmla="*/ 30495 h 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92" h="72524">
                    <a:moveTo>
                      <a:pt x="36582" y="0"/>
                    </a:moveTo>
                    <a:cubicBezTo>
                      <a:pt x="15507" y="0"/>
                      <a:pt x="0" y="15117"/>
                      <a:pt x="0" y="36196"/>
                    </a:cubicBezTo>
                    <a:cubicBezTo>
                      <a:pt x="0" y="57278"/>
                      <a:pt x="15365" y="72524"/>
                      <a:pt x="39102" y="72524"/>
                    </a:cubicBezTo>
                    <a:cubicBezTo>
                      <a:pt x="51296" y="72524"/>
                      <a:pt x="61255" y="68549"/>
                      <a:pt x="67616" y="60985"/>
                    </a:cubicBezTo>
                    <a:lnTo>
                      <a:pt x="58735" y="50780"/>
                    </a:lnTo>
                    <a:cubicBezTo>
                      <a:pt x="53695" y="55961"/>
                      <a:pt x="46704" y="58757"/>
                      <a:pt x="39509" y="58471"/>
                    </a:cubicBezTo>
                    <a:cubicBezTo>
                      <a:pt x="27173" y="58471"/>
                      <a:pt x="18555" y="51839"/>
                      <a:pt x="16564" y="41499"/>
                    </a:cubicBezTo>
                    <a:lnTo>
                      <a:pt x="72128" y="41499"/>
                    </a:lnTo>
                    <a:cubicBezTo>
                      <a:pt x="72250" y="39907"/>
                      <a:pt x="72392" y="37918"/>
                      <a:pt x="72392" y="36592"/>
                    </a:cubicBezTo>
                    <a:lnTo>
                      <a:pt x="72392" y="36582"/>
                    </a:lnTo>
                    <a:cubicBezTo>
                      <a:pt x="72392" y="14442"/>
                      <a:pt x="57272" y="0"/>
                      <a:pt x="36582" y="0"/>
                    </a:cubicBezTo>
                    <a:moveTo>
                      <a:pt x="16442" y="30495"/>
                    </a:moveTo>
                    <a:cubicBezTo>
                      <a:pt x="17641" y="20380"/>
                      <a:pt x="26400" y="12883"/>
                      <a:pt x="36582" y="13261"/>
                    </a:cubicBezTo>
                    <a:cubicBezTo>
                      <a:pt x="46764" y="12808"/>
                      <a:pt x="55544" y="20362"/>
                      <a:pt x="56601" y="30495"/>
                    </a:cubicBezTo>
                    <a:lnTo>
                      <a:pt x="16442" y="30495"/>
                    </a:lnTo>
                    <a:close/>
                  </a:path>
                </a:pathLst>
              </a:custGeom>
              <a:solidFill>
                <a:srgbClr val="140B61"/>
              </a:solidFill>
              <a:ln w="2029" cap="flat">
                <a:noFill/>
                <a:prstDash val="solid"/>
                <a:miter/>
              </a:ln>
            </p:spPr>
            <p:txBody>
              <a:bodyPr rtlCol="0" anchor="ctr"/>
              <a:lstStyle/>
              <a:p>
                <a:endParaRPr lang="nl-NL" sz="1400"/>
              </a:p>
            </p:txBody>
          </p:sp>
          <p:sp>
            <p:nvSpPr>
              <p:cNvPr id="18" name="Vrije vorm: vorm 17">
                <a:extLst>
                  <a:ext uri="{FF2B5EF4-FFF2-40B4-BE49-F238E27FC236}">
                    <a16:creationId xmlns:a16="http://schemas.microsoft.com/office/drawing/2014/main" id="{B3BD057D-FE55-4DBF-8F56-FE893C3521F0}"/>
                  </a:ext>
                </a:extLst>
              </p:cNvPr>
              <p:cNvSpPr/>
              <p:nvPr/>
            </p:nvSpPr>
            <p:spPr>
              <a:xfrm>
                <a:off x="9654690" y="5771562"/>
                <a:ext cx="75176" cy="99359"/>
              </a:xfrm>
              <a:custGeom>
                <a:avLst/>
                <a:gdLst>
                  <a:gd name="connsiteX0" fmla="*/ 58613 w 75176"/>
                  <a:gd name="connsiteY0" fmla="*/ 36336 h 99359"/>
                  <a:gd name="connsiteX1" fmla="*/ 35810 w 75176"/>
                  <a:gd name="connsiteY1" fmla="*/ 26790 h 99359"/>
                  <a:gd name="connsiteX2" fmla="*/ 0 w 75176"/>
                  <a:gd name="connsiteY2" fmla="*/ 62989 h 99359"/>
                  <a:gd name="connsiteX3" fmla="*/ 35810 w 75176"/>
                  <a:gd name="connsiteY3" fmla="*/ 99327 h 99359"/>
                  <a:gd name="connsiteX4" fmla="*/ 59263 w 75176"/>
                  <a:gd name="connsiteY4" fmla="*/ 89261 h 99359"/>
                  <a:gd name="connsiteX5" fmla="*/ 59263 w 75176"/>
                  <a:gd name="connsiteY5" fmla="*/ 98378 h 99359"/>
                  <a:gd name="connsiteX6" fmla="*/ 75177 w 75176"/>
                  <a:gd name="connsiteY6" fmla="*/ 98378 h 99359"/>
                  <a:gd name="connsiteX7" fmla="*/ 75177 w 75176"/>
                  <a:gd name="connsiteY7" fmla="*/ 0 h 99359"/>
                  <a:gd name="connsiteX8" fmla="*/ 58613 w 75176"/>
                  <a:gd name="connsiteY8" fmla="*/ 0 h 99359"/>
                  <a:gd name="connsiteX9" fmla="*/ 58613 w 75176"/>
                  <a:gd name="connsiteY9" fmla="*/ 36336 h 99359"/>
                  <a:gd name="connsiteX10" fmla="*/ 37802 w 75176"/>
                  <a:gd name="connsiteY10" fmla="*/ 85119 h 99359"/>
                  <a:gd name="connsiteX11" fmla="*/ 16706 w 75176"/>
                  <a:gd name="connsiteY11" fmla="*/ 62974 h 99359"/>
                  <a:gd name="connsiteX12" fmla="*/ 37802 w 75176"/>
                  <a:gd name="connsiteY12" fmla="*/ 40834 h 99359"/>
                  <a:gd name="connsiteX13" fmla="*/ 58877 w 75176"/>
                  <a:gd name="connsiteY13" fmla="*/ 62974 h 99359"/>
                  <a:gd name="connsiteX14" fmla="*/ 37802 w 75176"/>
                  <a:gd name="connsiteY14" fmla="*/ 85119 h 9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76" h="99359">
                    <a:moveTo>
                      <a:pt x="58613" y="36336"/>
                    </a:moveTo>
                    <a:cubicBezTo>
                      <a:pt x="52821" y="29910"/>
                      <a:pt x="44447" y="26410"/>
                      <a:pt x="35810" y="26790"/>
                    </a:cubicBezTo>
                    <a:cubicBezTo>
                      <a:pt x="15263" y="26790"/>
                      <a:pt x="0" y="40978"/>
                      <a:pt x="0" y="62989"/>
                    </a:cubicBezTo>
                    <a:cubicBezTo>
                      <a:pt x="0" y="84999"/>
                      <a:pt x="15263" y="99327"/>
                      <a:pt x="35810" y="99327"/>
                    </a:cubicBezTo>
                    <a:cubicBezTo>
                      <a:pt x="44752" y="99752"/>
                      <a:pt x="53410" y="96041"/>
                      <a:pt x="59263" y="89261"/>
                    </a:cubicBezTo>
                    <a:lnTo>
                      <a:pt x="59263" y="98378"/>
                    </a:lnTo>
                    <a:lnTo>
                      <a:pt x="75177" y="98378"/>
                    </a:lnTo>
                    <a:lnTo>
                      <a:pt x="75177" y="0"/>
                    </a:lnTo>
                    <a:lnTo>
                      <a:pt x="58613" y="0"/>
                    </a:lnTo>
                    <a:lnTo>
                      <a:pt x="58613" y="36336"/>
                    </a:lnTo>
                    <a:close/>
                    <a:moveTo>
                      <a:pt x="37802" y="85119"/>
                    </a:moveTo>
                    <a:cubicBezTo>
                      <a:pt x="25872" y="85119"/>
                      <a:pt x="16706" y="76502"/>
                      <a:pt x="16706" y="62974"/>
                    </a:cubicBezTo>
                    <a:cubicBezTo>
                      <a:pt x="16706" y="49453"/>
                      <a:pt x="25872" y="40834"/>
                      <a:pt x="37802" y="40834"/>
                    </a:cubicBezTo>
                    <a:cubicBezTo>
                      <a:pt x="49732" y="40834"/>
                      <a:pt x="58877" y="49451"/>
                      <a:pt x="58877" y="62974"/>
                    </a:cubicBezTo>
                    <a:cubicBezTo>
                      <a:pt x="58877" y="76502"/>
                      <a:pt x="49732" y="85119"/>
                      <a:pt x="37802" y="85119"/>
                    </a:cubicBezTo>
                  </a:path>
                </a:pathLst>
              </a:custGeom>
              <a:solidFill>
                <a:srgbClr val="140B61"/>
              </a:solidFill>
              <a:ln w="2029" cap="flat">
                <a:noFill/>
                <a:prstDash val="solid"/>
                <a:miter/>
              </a:ln>
            </p:spPr>
            <p:txBody>
              <a:bodyPr rtlCol="0" anchor="ctr"/>
              <a:lstStyle/>
              <a:p>
                <a:endParaRPr lang="nl-NL" sz="1400"/>
              </a:p>
            </p:txBody>
          </p:sp>
          <p:sp>
            <p:nvSpPr>
              <p:cNvPr id="19" name="Vrije vorm: vorm 18">
                <a:extLst>
                  <a:ext uri="{FF2B5EF4-FFF2-40B4-BE49-F238E27FC236}">
                    <a16:creationId xmlns:a16="http://schemas.microsoft.com/office/drawing/2014/main" id="{CAE1B642-8DD6-4D1B-8BB7-78AEC2DE95F4}"/>
                  </a:ext>
                </a:extLst>
              </p:cNvPr>
              <p:cNvSpPr/>
              <p:nvPr/>
            </p:nvSpPr>
            <p:spPr>
              <a:xfrm>
                <a:off x="9745292" y="5767554"/>
                <a:ext cx="21217" cy="19930"/>
              </a:xfrm>
              <a:custGeom>
                <a:avLst/>
                <a:gdLst>
                  <a:gd name="connsiteX0" fmla="*/ 10609 w 21217"/>
                  <a:gd name="connsiteY0" fmla="*/ 19917 h 19930"/>
                  <a:gd name="connsiteX1" fmla="*/ 21218 w 21217"/>
                  <a:gd name="connsiteY1" fmla="*/ 10187 h 19930"/>
                  <a:gd name="connsiteX2" fmla="*/ 21218 w 21217"/>
                  <a:gd name="connsiteY2" fmla="*/ 9573 h 19930"/>
                  <a:gd name="connsiteX3" fmla="*/ 11056 w 21217"/>
                  <a:gd name="connsiteY3" fmla="*/ 4 h 19930"/>
                  <a:gd name="connsiteX4" fmla="*/ 10609 w 21217"/>
                  <a:gd name="connsiteY4" fmla="*/ 29 h 19930"/>
                  <a:gd name="connsiteX5" fmla="*/ 20 w 21217"/>
                  <a:gd name="connsiteY5" fmla="*/ 9601 h 19930"/>
                  <a:gd name="connsiteX6" fmla="*/ 0 w 21217"/>
                  <a:gd name="connsiteY6" fmla="*/ 9973 h 19930"/>
                  <a:gd name="connsiteX7" fmla="*/ 10243 w 21217"/>
                  <a:gd name="connsiteY7" fmla="*/ 19930 h 19930"/>
                  <a:gd name="connsiteX8" fmla="*/ 10609 w 21217"/>
                  <a:gd name="connsiteY8" fmla="*/ 19917 h 1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17" h="19930">
                    <a:moveTo>
                      <a:pt x="10609" y="19917"/>
                    </a:moveTo>
                    <a:cubicBezTo>
                      <a:pt x="16218" y="20155"/>
                      <a:pt x="20974" y="15800"/>
                      <a:pt x="21218" y="10187"/>
                    </a:cubicBezTo>
                    <a:cubicBezTo>
                      <a:pt x="21218" y="9981"/>
                      <a:pt x="21218" y="9780"/>
                      <a:pt x="21218" y="9573"/>
                    </a:cubicBezTo>
                    <a:cubicBezTo>
                      <a:pt x="21055" y="4126"/>
                      <a:pt x="16523" y="-158"/>
                      <a:pt x="11056" y="4"/>
                    </a:cubicBezTo>
                    <a:cubicBezTo>
                      <a:pt x="10914" y="9"/>
                      <a:pt x="10772" y="19"/>
                      <a:pt x="10609" y="29"/>
                    </a:cubicBezTo>
                    <a:cubicBezTo>
                      <a:pt x="5040" y="-256"/>
                      <a:pt x="305" y="4033"/>
                      <a:pt x="20" y="9601"/>
                    </a:cubicBezTo>
                    <a:cubicBezTo>
                      <a:pt x="20" y="9725"/>
                      <a:pt x="0" y="9849"/>
                      <a:pt x="0" y="9973"/>
                    </a:cubicBezTo>
                    <a:cubicBezTo>
                      <a:pt x="81" y="15548"/>
                      <a:pt x="4675" y="20009"/>
                      <a:pt x="10243" y="19930"/>
                    </a:cubicBezTo>
                    <a:cubicBezTo>
                      <a:pt x="10365" y="19928"/>
                      <a:pt x="10487" y="19924"/>
                      <a:pt x="10609" y="19917"/>
                    </a:cubicBezTo>
                  </a:path>
                </a:pathLst>
              </a:custGeom>
              <a:solidFill>
                <a:srgbClr val="140B61"/>
              </a:solidFill>
              <a:ln w="2029" cap="flat">
                <a:noFill/>
                <a:prstDash val="solid"/>
                <a:miter/>
              </a:ln>
            </p:spPr>
            <p:txBody>
              <a:bodyPr rtlCol="0" anchor="ctr"/>
              <a:lstStyle/>
              <a:p>
                <a:endParaRPr lang="nl-NL" sz="1400"/>
              </a:p>
            </p:txBody>
          </p:sp>
          <p:sp>
            <p:nvSpPr>
              <p:cNvPr id="20" name="Vrije vorm: vorm 19">
                <a:extLst>
                  <a:ext uri="{FF2B5EF4-FFF2-40B4-BE49-F238E27FC236}">
                    <a16:creationId xmlns:a16="http://schemas.microsoft.com/office/drawing/2014/main" id="{AF9A13D1-3BD6-4D27-A329-C8968D670626}"/>
                  </a:ext>
                </a:extLst>
              </p:cNvPr>
              <p:cNvSpPr/>
              <p:nvPr/>
            </p:nvSpPr>
            <p:spPr>
              <a:xfrm>
                <a:off x="9747548" y="5799139"/>
                <a:ext cx="16581" cy="70800"/>
              </a:xfrm>
              <a:custGeom>
                <a:avLst/>
                <a:gdLst>
                  <a:gd name="connsiteX0" fmla="*/ 0 w 16581"/>
                  <a:gd name="connsiteY0" fmla="*/ 0 h 70800"/>
                  <a:gd name="connsiteX1" fmla="*/ 16582 w 16581"/>
                  <a:gd name="connsiteY1" fmla="*/ 0 h 70800"/>
                  <a:gd name="connsiteX2" fmla="*/ 16582 w 16581"/>
                  <a:gd name="connsiteY2" fmla="*/ 70801 h 70800"/>
                  <a:gd name="connsiteX3" fmla="*/ 0 w 16581"/>
                  <a:gd name="connsiteY3" fmla="*/ 70801 h 70800"/>
                </a:gdLst>
                <a:ahLst/>
                <a:cxnLst>
                  <a:cxn ang="0">
                    <a:pos x="connsiteX0" y="connsiteY0"/>
                  </a:cxn>
                  <a:cxn ang="0">
                    <a:pos x="connsiteX1" y="connsiteY1"/>
                  </a:cxn>
                  <a:cxn ang="0">
                    <a:pos x="connsiteX2" y="connsiteY2"/>
                  </a:cxn>
                  <a:cxn ang="0">
                    <a:pos x="connsiteX3" y="connsiteY3"/>
                  </a:cxn>
                </a:cxnLst>
                <a:rect l="l" t="t" r="r" b="b"/>
                <a:pathLst>
                  <a:path w="16581" h="70800">
                    <a:moveTo>
                      <a:pt x="0" y="0"/>
                    </a:moveTo>
                    <a:lnTo>
                      <a:pt x="16582" y="0"/>
                    </a:lnTo>
                    <a:lnTo>
                      <a:pt x="16582" y="70801"/>
                    </a:lnTo>
                    <a:lnTo>
                      <a:pt x="0" y="70801"/>
                    </a:lnTo>
                    <a:close/>
                  </a:path>
                </a:pathLst>
              </a:custGeom>
              <a:solidFill>
                <a:srgbClr val="140B61"/>
              </a:solidFill>
              <a:ln w="2029" cap="flat">
                <a:noFill/>
                <a:prstDash val="solid"/>
                <a:miter/>
              </a:ln>
            </p:spPr>
            <p:txBody>
              <a:bodyPr rtlCol="0" anchor="ctr"/>
              <a:lstStyle/>
              <a:p>
                <a:endParaRPr lang="nl-NL" sz="1400"/>
              </a:p>
            </p:txBody>
          </p:sp>
          <p:sp>
            <p:nvSpPr>
              <p:cNvPr id="21" name="Vrije vorm: vorm 20">
                <a:extLst>
                  <a:ext uri="{FF2B5EF4-FFF2-40B4-BE49-F238E27FC236}">
                    <a16:creationId xmlns:a16="http://schemas.microsoft.com/office/drawing/2014/main" id="{DF7D3CF3-276B-4435-9145-883713B5AFEC}"/>
                  </a:ext>
                </a:extLst>
              </p:cNvPr>
              <p:cNvSpPr/>
              <p:nvPr/>
            </p:nvSpPr>
            <p:spPr>
              <a:xfrm>
                <a:off x="9778805" y="5798342"/>
                <a:ext cx="64303" cy="72524"/>
              </a:xfrm>
              <a:custGeom>
                <a:avLst/>
                <a:gdLst>
                  <a:gd name="connsiteX0" fmla="*/ 32091 w 64303"/>
                  <a:gd name="connsiteY0" fmla="*/ 0 h 72524"/>
                  <a:gd name="connsiteX1" fmla="*/ 2134 w 64303"/>
                  <a:gd name="connsiteY1" fmla="*/ 8751 h 72524"/>
                  <a:gd name="connsiteX2" fmla="*/ 8617 w 64303"/>
                  <a:gd name="connsiteY2" fmla="*/ 20817 h 72524"/>
                  <a:gd name="connsiteX3" fmla="*/ 30099 w 64303"/>
                  <a:gd name="connsiteY3" fmla="*/ 13792 h 72524"/>
                  <a:gd name="connsiteX4" fmla="*/ 47740 w 64303"/>
                  <a:gd name="connsiteY4" fmla="*/ 29170 h 72524"/>
                  <a:gd name="connsiteX5" fmla="*/ 47740 w 64303"/>
                  <a:gd name="connsiteY5" fmla="*/ 30229 h 72524"/>
                  <a:gd name="connsiteX6" fmla="*/ 29428 w 64303"/>
                  <a:gd name="connsiteY6" fmla="*/ 30229 h 72524"/>
                  <a:gd name="connsiteX7" fmla="*/ 0 w 64303"/>
                  <a:gd name="connsiteY7" fmla="*/ 51311 h 72524"/>
                  <a:gd name="connsiteX8" fmla="*/ 26380 w 64303"/>
                  <a:gd name="connsiteY8" fmla="*/ 72524 h 72524"/>
                  <a:gd name="connsiteX9" fmla="*/ 48675 w 64303"/>
                  <a:gd name="connsiteY9" fmla="*/ 62978 h 72524"/>
                  <a:gd name="connsiteX10" fmla="*/ 48675 w 64303"/>
                  <a:gd name="connsiteY10" fmla="*/ 71598 h 72524"/>
                  <a:gd name="connsiteX11" fmla="*/ 64304 w 64303"/>
                  <a:gd name="connsiteY11" fmla="*/ 71598 h 72524"/>
                  <a:gd name="connsiteX12" fmla="*/ 64304 w 64303"/>
                  <a:gd name="connsiteY12" fmla="*/ 30103 h 72524"/>
                  <a:gd name="connsiteX13" fmla="*/ 32091 w 64303"/>
                  <a:gd name="connsiteY13" fmla="*/ 0 h 72524"/>
                  <a:gd name="connsiteX14" fmla="*/ 47720 w 64303"/>
                  <a:gd name="connsiteY14" fmla="*/ 49445 h 72524"/>
                  <a:gd name="connsiteX15" fmla="*/ 29835 w 64303"/>
                  <a:gd name="connsiteY15" fmla="*/ 60460 h 72524"/>
                  <a:gd name="connsiteX16" fmla="*/ 16299 w 64303"/>
                  <a:gd name="connsiteY16" fmla="*/ 50638 h 72524"/>
                  <a:gd name="connsiteX17" fmla="*/ 30628 w 64303"/>
                  <a:gd name="connsiteY17" fmla="*/ 41224 h 72524"/>
                  <a:gd name="connsiteX18" fmla="*/ 47720 w 64303"/>
                  <a:gd name="connsiteY18" fmla="*/ 41224 h 72524"/>
                  <a:gd name="connsiteX19" fmla="*/ 47720 w 64303"/>
                  <a:gd name="connsiteY19" fmla="*/ 49445 h 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303" h="72524">
                    <a:moveTo>
                      <a:pt x="32091" y="0"/>
                    </a:moveTo>
                    <a:cubicBezTo>
                      <a:pt x="20689" y="0"/>
                      <a:pt x="9674" y="2918"/>
                      <a:pt x="2134" y="8751"/>
                    </a:cubicBezTo>
                    <a:lnTo>
                      <a:pt x="8617" y="20817"/>
                    </a:lnTo>
                    <a:cubicBezTo>
                      <a:pt x="14816" y="16169"/>
                      <a:pt x="22356" y="13698"/>
                      <a:pt x="30099" y="13792"/>
                    </a:cubicBezTo>
                    <a:cubicBezTo>
                      <a:pt x="41907" y="13792"/>
                      <a:pt x="47740" y="19492"/>
                      <a:pt x="47740" y="29170"/>
                    </a:cubicBezTo>
                    <a:lnTo>
                      <a:pt x="47740" y="30229"/>
                    </a:lnTo>
                    <a:lnTo>
                      <a:pt x="29428" y="30229"/>
                    </a:lnTo>
                    <a:cubicBezTo>
                      <a:pt x="7967" y="30229"/>
                      <a:pt x="0" y="39511"/>
                      <a:pt x="0" y="51311"/>
                    </a:cubicBezTo>
                    <a:cubicBezTo>
                      <a:pt x="0" y="63641"/>
                      <a:pt x="10223" y="72524"/>
                      <a:pt x="26380" y="72524"/>
                    </a:cubicBezTo>
                    <a:cubicBezTo>
                      <a:pt x="37009" y="72524"/>
                      <a:pt x="44691" y="69088"/>
                      <a:pt x="48675" y="62978"/>
                    </a:cubicBezTo>
                    <a:lnTo>
                      <a:pt x="48675" y="71598"/>
                    </a:lnTo>
                    <a:lnTo>
                      <a:pt x="64304" y="71598"/>
                    </a:lnTo>
                    <a:lnTo>
                      <a:pt x="64304" y="30103"/>
                    </a:lnTo>
                    <a:cubicBezTo>
                      <a:pt x="64304" y="9678"/>
                      <a:pt x="52496" y="0"/>
                      <a:pt x="32091" y="0"/>
                    </a:cubicBezTo>
                    <a:moveTo>
                      <a:pt x="47720" y="49445"/>
                    </a:moveTo>
                    <a:cubicBezTo>
                      <a:pt x="44935" y="56747"/>
                      <a:pt x="37924" y="60460"/>
                      <a:pt x="29835" y="60460"/>
                    </a:cubicBezTo>
                    <a:cubicBezTo>
                      <a:pt x="21340" y="60460"/>
                      <a:pt x="16299" y="56615"/>
                      <a:pt x="16299" y="50638"/>
                    </a:cubicBezTo>
                    <a:cubicBezTo>
                      <a:pt x="16299" y="45468"/>
                      <a:pt x="19348" y="41224"/>
                      <a:pt x="30628" y="41224"/>
                    </a:cubicBezTo>
                    <a:lnTo>
                      <a:pt x="47720" y="41224"/>
                    </a:lnTo>
                    <a:lnTo>
                      <a:pt x="47720" y="49445"/>
                    </a:lnTo>
                    <a:close/>
                  </a:path>
                </a:pathLst>
              </a:custGeom>
              <a:solidFill>
                <a:srgbClr val="140B61"/>
              </a:solidFill>
              <a:ln w="2029" cap="flat">
                <a:noFill/>
                <a:prstDash val="solid"/>
                <a:miter/>
              </a:ln>
            </p:spPr>
            <p:txBody>
              <a:bodyPr rtlCol="0" anchor="ctr"/>
              <a:lstStyle/>
              <a:p>
                <a:endParaRPr lang="nl-NL" sz="1400"/>
              </a:p>
            </p:txBody>
          </p:sp>
          <p:sp>
            <p:nvSpPr>
              <p:cNvPr id="22" name="Vrije vorm: vorm 21">
                <a:extLst>
                  <a:ext uri="{FF2B5EF4-FFF2-40B4-BE49-F238E27FC236}">
                    <a16:creationId xmlns:a16="http://schemas.microsoft.com/office/drawing/2014/main" id="{15E68D8A-42F9-4F01-A428-5C73F655C316}"/>
                  </a:ext>
                </a:extLst>
              </p:cNvPr>
              <p:cNvSpPr/>
              <p:nvPr/>
            </p:nvSpPr>
            <p:spPr>
              <a:xfrm>
                <a:off x="7833727" y="5344372"/>
                <a:ext cx="332233" cy="591487"/>
              </a:xfrm>
              <a:custGeom>
                <a:avLst/>
                <a:gdLst>
                  <a:gd name="connsiteX0" fmla="*/ 96418 w 332233"/>
                  <a:gd name="connsiteY0" fmla="*/ 322162 h 591487"/>
                  <a:gd name="connsiteX1" fmla="*/ 132062 w 332233"/>
                  <a:gd name="connsiteY1" fmla="*/ 192750 h 591487"/>
                  <a:gd name="connsiteX2" fmla="*/ 299253 w 332233"/>
                  <a:gd name="connsiteY2" fmla="*/ 26014 h 591487"/>
                  <a:gd name="connsiteX3" fmla="*/ 332234 w 332233"/>
                  <a:gd name="connsiteY3" fmla="*/ 0 h 591487"/>
                  <a:gd name="connsiteX4" fmla="*/ 230732 w 332233"/>
                  <a:gd name="connsiteY4" fmla="*/ 26923 h 591487"/>
                  <a:gd name="connsiteX5" fmla="*/ 19561 w 332233"/>
                  <a:gd name="connsiteY5" fmla="*/ 242315 h 591487"/>
                  <a:gd name="connsiteX6" fmla="*/ 21307 w 332233"/>
                  <a:gd name="connsiteY6" fmla="*/ 423038 h 591487"/>
                  <a:gd name="connsiteX7" fmla="*/ 76389 w 332233"/>
                  <a:gd name="connsiteY7" fmla="*/ 483897 h 591487"/>
                  <a:gd name="connsiteX8" fmla="*/ 293889 w 332233"/>
                  <a:gd name="connsiteY8" fmla="*/ 591487 h 591487"/>
                  <a:gd name="connsiteX9" fmla="*/ 242062 w 332233"/>
                  <a:gd name="connsiteY9" fmla="*/ 545786 h 591487"/>
                  <a:gd name="connsiteX10" fmla="*/ 96418 w 332233"/>
                  <a:gd name="connsiteY10" fmla="*/ 322162 h 5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233" h="591487">
                    <a:moveTo>
                      <a:pt x="96418" y="322162"/>
                    </a:moveTo>
                    <a:cubicBezTo>
                      <a:pt x="91284" y="275357"/>
                      <a:pt x="106549" y="232198"/>
                      <a:pt x="132062" y="192750"/>
                    </a:cubicBezTo>
                    <a:cubicBezTo>
                      <a:pt x="174908" y="126518"/>
                      <a:pt x="246658" y="70781"/>
                      <a:pt x="299253" y="26014"/>
                    </a:cubicBezTo>
                    <a:cubicBezTo>
                      <a:pt x="310217" y="16682"/>
                      <a:pt x="321204" y="7930"/>
                      <a:pt x="332234" y="0"/>
                    </a:cubicBezTo>
                    <a:cubicBezTo>
                      <a:pt x="297139" y="3276"/>
                      <a:pt x="262837" y="12375"/>
                      <a:pt x="230732" y="26923"/>
                    </a:cubicBezTo>
                    <a:cubicBezTo>
                      <a:pt x="134952" y="69118"/>
                      <a:pt x="56680" y="147723"/>
                      <a:pt x="19561" y="242315"/>
                    </a:cubicBezTo>
                    <a:cubicBezTo>
                      <a:pt x="-3289" y="300536"/>
                      <a:pt x="-10211" y="368624"/>
                      <a:pt x="21307" y="423038"/>
                    </a:cubicBezTo>
                    <a:cubicBezTo>
                      <a:pt x="34972" y="446627"/>
                      <a:pt x="55044" y="466268"/>
                      <a:pt x="76389" y="483897"/>
                    </a:cubicBezTo>
                    <a:cubicBezTo>
                      <a:pt x="137004" y="533980"/>
                      <a:pt x="213927" y="573519"/>
                      <a:pt x="293889" y="591487"/>
                    </a:cubicBezTo>
                    <a:cubicBezTo>
                      <a:pt x="276324" y="576456"/>
                      <a:pt x="259303" y="560754"/>
                      <a:pt x="242062" y="545786"/>
                    </a:cubicBezTo>
                    <a:cubicBezTo>
                      <a:pt x="175365" y="487888"/>
                      <a:pt x="106491" y="414045"/>
                      <a:pt x="96418" y="322162"/>
                    </a:cubicBezTo>
                  </a:path>
                </a:pathLst>
              </a:custGeom>
              <a:solidFill>
                <a:srgbClr val="E7137B"/>
              </a:solidFill>
              <a:ln w="2029" cap="flat">
                <a:noFill/>
                <a:prstDash val="solid"/>
                <a:miter/>
              </a:ln>
            </p:spPr>
            <p:txBody>
              <a:bodyPr rtlCol="0" anchor="ctr"/>
              <a:lstStyle/>
              <a:p>
                <a:endParaRPr lang="nl-NL" sz="1400"/>
              </a:p>
            </p:txBody>
          </p:sp>
          <p:sp>
            <p:nvSpPr>
              <p:cNvPr id="23" name="Vrije vorm: vorm 22">
                <a:extLst>
                  <a:ext uri="{FF2B5EF4-FFF2-40B4-BE49-F238E27FC236}">
                    <a16:creationId xmlns:a16="http://schemas.microsoft.com/office/drawing/2014/main" id="{BD22874D-C427-4E94-AA92-077532AC2BF5}"/>
                  </a:ext>
                </a:extLst>
              </p:cNvPr>
              <p:cNvSpPr/>
              <p:nvPr/>
            </p:nvSpPr>
            <p:spPr>
              <a:xfrm>
                <a:off x="8127613" y="5302666"/>
                <a:ext cx="492437" cy="708022"/>
              </a:xfrm>
              <a:custGeom>
                <a:avLst/>
                <a:gdLst>
                  <a:gd name="connsiteX0" fmla="*/ 491556 w 492437"/>
                  <a:gd name="connsiteY0" fmla="*/ 374592 h 708022"/>
                  <a:gd name="connsiteX1" fmla="*/ 476527 w 492437"/>
                  <a:gd name="connsiteY1" fmla="*/ 330539 h 708022"/>
                  <a:gd name="connsiteX2" fmla="*/ 234379 w 492437"/>
                  <a:gd name="connsiteY2" fmla="*/ 34714 h 708022"/>
                  <a:gd name="connsiteX3" fmla="*/ 38342 w 492437"/>
                  <a:gd name="connsiteY3" fmla="*/ 41699 h 708022"/>
                  <a:gd name="connsiteX4" fmla="*/ 230983 w 492437"/>
                  <a:gd name="connsiteY4" fmla="*/ 103485 h 708022"/>
                  <a:gd name="connsiteX5" fmla="*/ 353019 w 492437"/>
                  <a:gd name="connsiteY5" fmla="*/ 310380 h 708022"/>
                  <a:gd name="connsiteX6" fmla="*/ 276367 w 492437"/>
                  <a:gd name="connsiteY6" fmla="*/ 586776 h 708022"/>
                  <a:gd name="connsiteX7" fmla="*/ 0 w 492437"/>
                  <a:gd name="connsiteY7" fmla="*/ 633193 h 708022"/>
                  <a:gd name="connsiteX8" fmla="*/ 82910 w 492437"/>
                  <a:gd name="connsiteY8" fmla="*/ 690184 h 708022"/>
                  <a:gd name="connsiteX9" fmla="*/ 255361 w 492437"/>
                  <a:gd name="connsiteY9" fmla="*/ 670307 h 708022"/>
                  <a:gd name="connsiteX10" fmla="*/ 415447 w 492437"/>
                  <a:gd name="connsiteY10" fmla="*/ 532829 h 708022"/>
                  <a:gd name="connsiteX11" fmla="*/ 491556 w 492437"/>
                  <a:gd name="connsiteY11" fmla="*/ 374592 h 70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437" h="708022">
                    <a:moveTo>
                      <a:pt x="491556" y="374592"/>
                    </a:moveTo>
                    <a:cubicBezTo>
                      <a:pt x="489538" y="359145"/>
                      <a:pt x="483266" y="344591"/>
                      <a:pt x="476527" y="330539"/>
                    </a:cubicBezTo>
                    <a:cubicBezTo>
                      <a:pt x="421977" y="216780"/>
                      <a:pt x="332976" y="112620"/>
                      <a:pt x="234379" y="34714"/>
                    </a:cubicBezTo>
                    <a:cubicBezTo>
                      <a:pt x="163777" y="-21074"/>
                      <a:pt x="100288" y="-2844"/>
                      <a:pt x="38342" y="41699"/>
                    </a:cubicBezTo>
                    <a:cubicBezTo>
                      <a:pt x="105353" y="36082"/>
                      <a:pt x="170230" y="55786"/>
                      <a:pt x="230983" y="103485"/>
                    </a:cubicBezTo>
                    <a:cubicBezTo>
                      <a:pt x="296382" y="154830"/>
                      <a:pt x="339116" y="230578"/>
                      <a:pt x="353019" y="310380"/>
                    </a:cubicBezTo>
                    <a:cubicBezTo>
                      <a:pt x="369146" y="402968"/>
                      <a:pt x="359397" y="527035"/>
                      <a:pt x="276367" y="586776"/>
                    </a:cubicBezTo>
                    <a:cubicBezTo>
                      <a:pt x="194906" y="645391"/>
                      <a:pt x="95305" y="654614"/>
                      <a:pt x="0" y="633193"/>
                    </a:cubicBezTo>
                    <a:cubicBezTo>
                      <a:pt x="25650" y="655140"/>
                      <a:pt x="52467" y="675634"/>
                      <a:pt x="82910" y="690184"/>
                    </a:cubicBezTo>
                    <a:cubicBezTo>
                      <a:pt x="148030" y="721295"/>
                      <a:pt x="197540" y="709847"/>
                      <a:pt x="255361" y="670307"/>
                    </a:cubicBezTo>
                    <a:cubicBezTo>
                      <a:pt x="313590" y="630473"/>
                      <a:pt x="367274" y="584372"/>
                      <a:pt x="415447" y="532829"/>
                    </a:cubicBezTo>
                    <a:cubicBezTo>
                      <a:pt x="453507" y="492099"/>
                      <a:pt x="499383" y="434563"/>
                      <a:pt x="491556" y="374592"/>
                    </a:cubicBezTo>
                  </a:path>
                </a:pathLst>
              </a:custGeom>
              <a:solidFill>
                <a:srgbClr val="189DCF"/>
              </a:solidFill>
              <a:ln w="2029" cap="flat">
                <a:noFill/>
                <a:prstDash val="solid"/>
                <a:miter/>
              </a:ln>
            </p:spPr>
            <p:txBody>
              <a:bodyPr rtlCol="0" anchor="ctr"/>
              <a:lstStyle/>
              <a:p>
                <a:endParaRPr lang="nl-NL" sz="1400"/>
              </a:p>
            </p:txBody>
          </p:sp>
          <p:sp>
            <p:nvSpPr>
              <p:cNvPr id="24" name="Vrije vorm: vorm 23">
                <a:extLst>
                  <a:ext uri="{FF2B5EF4-FFF2-40B4-BE49-F238E27FC236}">
                    <a16:creationId xmlns:a16="http://schemas.microsoft.com/office/drawing/2014/main" id="{FD275B3F-9A37-4800-B693-ABBC6A207CC7}"/>
                  </a:ext>
                </a:extLst>
              </p:cNvPr>
              <p:cNvSpPr/>
              <p:nvPr/>
            </p:nvSpPr>
            <p:spPr>
              <a:xfrm>
                <a:off x="7929150" y="5343431"/>
                <a:ext cx="557985" cy="602959"/>
              </a:xfrm>
              <a:custGeom>
                <a:avLst/>
                <a:gdLst>
                  <a:gd name="connsiteX0" fmla="*/ 474832 w 557985"/>
                  <a:gd name="connsiteY0" fmla="*/ 546007 h 602959"/>
                  <a:gd name="connsiteX1" fmla="*/ 551480 w 557985"/>
                  <a:gd name="connsiteY1" fmla="*/ 269612 h 602959"/>
                  <a:gd name="connsiteX2" fmla="*/ 429443 w 557985"/>
                  <a:gd name="connsiteY2" fmla="*/ 62716 h 602959"/>
                  <a:gd name="connsiteX3" fmla="*/ 236805 w 557985"/>
                  <a:gd name="connsiteY3" fmla="*/ 931 h 602959"/>
                  <a:gd name="connsiteX4" fmla="*/ 203824 w 557985"/>
                  <a:gd name="connsiteY4" fmla="*/ 26945 h 602959"/>
                  <a:gd name="connsiteX5" fmla="*/ 36633 w 557985"/>
                  <a:gd name="connsiteY5" fmla="*/ 193683 h 602959"/>
                  <a:gd name="connsiteX6" fmla="*/ 989 w 557985"/>
                  <a:gd name="connsiteY6" fmla="*/ 323093 h 602959"/>
                  <a:gd name="connsiteX7" fmla="*/ 146634 w 557985"/>
                  <a:gd name="connsiteY7" fmla="*/ 546719 h 602959"/>
                  <a:gd name="connsiteX8" fmla="*/ 198461 w 557985"/>
                  <a:gd name="connsiteY8" fmla="*/ 592420 h 602959"/>
                  <a:gd name="connsiteX9" fmla="*/ 474832 w 557985"/>
                  <a:gd name="connsiteY9" fmla="*/ 546007 h 60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985" h="602959">
                    <a:moveTo>
                      <a:pt x="474832" y="546007"/>
                    </a:moveTo>
                    <a:cubicBezTo>
                      <a:pt x="557860" y="486266"/>
                      <a:pt x="567611" y="362200"/>
                      <a:pt x="551480" y="269612"/>
                    </a:cubicBezTo>
                    <a:cubicBezTo>
                      <a:pt x="537579" y="189810"/>
                      <a:pt x="494844" y="114064"/>
                      <a:pt x="429443" y="62716"/>
                    </a:cubicBezTo>
                    <a:cubicBezTo>
                      <a:pt x="368713" y="15019"/>
                      <a:pt x="303816" y="-4686"/>
                      <a:pt x="236805" y="931"/>
                    </a:cubicBezTo>
                    <a:cubicBezTo>
                      <a:pt x="225776" y="8861"/>
                      <a:pt x="214791" y="17615"/>
                      <a:pt x="203824" y="26945"/>
                    </a:cubicBezTo>
                    <a:cubicBezTo>
                      <a:pt x="151231" y="71714"/>
                      <a:pt x="79479" y="127451"/>
                      <a:pt x="36633" y="193683"/>
                    </a:cubicBezTo>
                    <a:cubicBezTo>
                      <a:pt x="11125" y="233113"/>
                      <a:pt x="-4142" y="276292"/>
                      <a:pt x="989" y="323093"/>
                    </a:cubicBezTo>
                    <a:cubicBezTo>
                      <a:pt x="11062" y="414984"/>
                      <a:pt x="79936" y="488827"/>
                      <a:pt x="146634" y="546719"/>
                    </a:cubicBezTo>
                    <a:cubicBezTo>
                      <a:pt x="163874" y="561689"/>
                      <a:pt x="180895" y="577395"/>
                      <a:pt x="198461" y="592420"/>
                    </a:cubicBezTo>
                    <a:cubicBezTo>
                      <a:pt x="293760" y="613845"/>
                      <a:pt x="393369" y="604622"/>
                      <a:pt x="474832" y="546007"/>
                    </a:cubicBezTo>
                  </a:path>
                </a:pathLst>
              </a:custGeom>
              <a:solidFill>
                <a:srgbClr val="140B61"/>
              </a:solidFill>
              <a:ln w="2029" cap="flat">
                <a:noFill/>
                <a:prstDash val="solid"/>
                <a:miter/>
              </a:ln>
            </p:spPr>
            <p:txBody>
              <a:bodyPr rtlCol="0" anchor="ctr"/>
              <a:lstStyle/>
              <a:p>
                <a:endParaRPr lang="nl-NL" sz="1400"/>
              </a:p>
            </p:txBody>
          </p:sp>
        </p:grpSp>
      </p:grpSp>
    </p:spTree>
    <p:extLst>
      <p:ext uri="{BB962C8B-B14F-4D97-AF65-F5344CB8AC3E}">
        <p14:creationId xmlns:p14="http://schemas.microsoft.com/office/powerpoint/2010/main" val="2935588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66" name="Vrije vorm: vorm 65">
            <a:extLst>
              <a:ext uri="{FF2B5EF4-FFF2-40B4-BE49-F238E27FC236}">
                <a16:creationId xmlns:a16="http://schemas.microsoft.com/office/drawing/2014/main" id="{DD3FDB7C-23CC-4608-9C2E-088237434432}"/>
              </a:ext>
            </a:extLst>
          </p:cNvPr>
          <p:cNvSpPr/>
          <p:nvPr/>
        </p:nvSpPr>
        <p:spPr>
          <a:xfrm>
            <a:off x="2" y="2435117"/>
            <a:ext cx="2597559" cy="2832222"/>
          </a:xfrm>
          <a:custGeom>
            <a:avLst/>
            <a:gdLst>
              <a:gd name="connsiteX0" fmla="*/ 0 w 2597559"/>
              <a:gd name="connsiteY0" fmla="*/ 0 h 2832222"/>
              <a:gd name="connsiteX1" fmla="*/ 119283 w 2597559"/>
              <a:gd name="connsiteY1" fmla="*/ 219773 h 2832222"/>
              <a:gd name="connsiteX2" fmla="*/ 1816990 w 2597559"/>
              <a:gd name="connsiteY2" fmla="*/ 2143908 h 2832222"/>
              <a:gd name="connsiteX3" fmla="*/ 2597559 w 2597559"/>
              <a:gd name="connsiteY3" fmla="*/ 2832222 h 2832222"/>
              <a:gd name="connsiteX4" fmla="*/ 49399 w 2597559"/>
              <a:gd name="connsiteY4" fmla="*/ 1745152 h 2832222"/>
              <a:gd name="connsiteX5" fmla="*/ 0 w 2597559"/>
              <a:gd name="connsiteY5" fmla="*/ 1711054 h 283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7559" h="2832222">
                <a:moveTo>
                  <a:pt x="0" y="0"/>
                </a:moveTo>
                <a:lnTo>
                  <a:pt x="119283" y="219773"/>
                </a:lnTo>
                <a:cubicBezTo>
                  <a:pt x="548512" y="960096"/>
                  <a:pt x="1189154" y="1598908"/>
                  <a:pt x="1816990" y="2143908"/>
                </a:cubicBezTo>
                <a:cubicBezTo>
                  <a:pt x="2076649" y="2369346"/>
                  <a:pt x="2333002" y="2605835"/>
                  <a:pt x="2597559" y="2832222"/>
                </a:cubicBezTo>
                <a:cubicBezTo>
                  <a:pt x="1694315" y="2629259"/>
                  <a:pt x="816829" y="2243546"/>
                  <a:pt x="49399" y="1745152"/>
                </a:cubicBezTo>
                <a:lnTo>
                  <a:pt x="0" y="1711054"/>
                </a:lnTo>
                <a:close/>
              </a:path>
            </a:pathLst>
          </a:custGeom>
          <a:solidFill>
            <a:schemeClr val="accent3"/>
          </a:solidFill>
          <a:ln w="30604" cap="flat">
            <a:noFill/>
            <a:prstDash val="solid"/>
            <a:miter/>
          </a:ln>
        </p:spPr>
        <p:txBody>
          <a:bodyPr rtlCol="0" anchor="ctr"/>
          <a:lstStyle/>
          <a:p>
            <a:endParaRPr lang="nl-NL" sz="1400"/>
          </a:p>
        </p:txBody>
      </p:sp>
      <p:sp>
        <p:nvSpPr>
          <p:cNvPr id="62" name="Vrije vorm: vorm 61">
            <a:extLst>
              <a:ext uri="{FF2B5EF4-FFF2-40B4-BE49-F238E27FC236}">
                <a16:creationId xmlns:a16="http://schemas.microsoft.com/office/drawing/2014/main" id="{C5209109-D55C-467F-9768-35EF981445E6}"/>
              </a:ext>
            </a:extLst>
          </p:cNvPr>
          <p:cNvSpPr/>
          <p:nvPr/>
        </p:nvSpPr>
        <p:spPr>
          <a:xfrm>
            <a:off x="2584434" y="-143692"/>
            <a:ext cx="6557800" cy="6538050"/>
          </a:xfrm>
          <a:custGeom>
            <a:avLst/>
            <a:gdLst>
              <a:gd name="connsiteX0" fmla="*/ 5185974 w 6557800"/>
              <a:gd name="connsiteY0" fmla="*/ 0 h 6538050"/>
              <a:gd name="connsiteX1" fmla="*/ 6557800 w 6557800"/>
              <a:gd name="connsiteY1" fmla="*/ 0 h 6538050"/>
              <a:gd name="connsiteX2" fmla="*/ 6557800 w 6557800"/>
              <a:gd name="connsiteY2" fmla="*/ 3559473 h 6538050"/>
              <a:gd name="connsiteX3" fmla="*/ 6475742 w 6557800"/>
              <a:gd name="connsiteY3" fmla="*/ 3657967 h 6538050"/>
              <a:gd name="connsiteX4" fmla="*/ 6257075 w 6557800"/>
              <a:gd name="connsiteY4" fmla="*/ 3899449 h 6538050"/>
              <a:gd name="connsiteX5" fmla="*/ 3846005 w 6557800"/>
              <a:gd name="connsiteY5" fmla="*/ 5970019 h 6538050"/>
              <a:gd name="connsiteX6" fmla="*/ 1248709 w 6557800"/>
              <a:gd name="connsiteY6" fmla="*/ 6269380 h 6538050"/>
              <a:gd name="connsiteX7" fmla="*/ 0 w 6557800"/>
              <a:gd name="connsiteY7" fmla="*/ 5411032 h 6538050"/>
              <a:gd name="connsiteX8" fmla="*/ 4162383 w 6557800"/>
              <a:gd name="connsiteY8" fmla="*/ 4711944 h 6538050"/>
              <a:gd name="connsiteX9" fmla="*/ 5316847 w 6557800"/>
              <a:gd name="connsiteY9" fmla="*/ 549130 h 6538050"/>
              <a:gd name="connsiteX10" fmla="*/ 5218150 w 6557800"/>
              <a:gd name="connsiteY10" fmla="*/ 101876 h 653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7800" h="6538050">
                <a:moveTo>
                  <a:pt x="5185974" y="0"/>
                </a:moveTo>
                <a:lnTo>
                  <a:pt x="6557800" y="0"/>
                </a:lnTo>
                <a:lnTo>
                  <a:pt x="6557800" y="3559473"/>
                </a:lnTo>
                <a:lnTo>
                  <a:pt x="6475742" y="3657967"/>
                </a:lnTo>
                <a:cubicBezTo>
                  <a:pt x="6402220" y="3742134"/>
                  <a:pt x="6328728" y="3822769"/>
                  <a:pt x="6257075" y="3899449"/>
                </a:cubicBezTo>
                <a:cubicBezTo>
                  <a:pt x="5531541" y="4675733"/>
                  <a:pt x="4722994" y="5370076"/>
                  <a:pt x="3846005" y="5970019"/>
                </a:cubicBezTo>
                <a:cubicBezTo>
                  <a:pt x="2975169" y="6565525"/>
                  <a:pt x="2229494" y="6737948"/>
                  <a:pt x="1248709" y="6269380"/>
                </a:cubicBezTo>
                <a:cubicBezTo>
                  <a:pt x="790211" y="6050247"/>
                  <a:pt x="386320" y="5741581"/>
                  <a:pt x="0" y="5411032"/>
                </a:cubicBezTo>
                <a:cubicBezTo>
                  <a:pt x="1435395" y="5733654"/>
                  <a:pt x="2935499" y="5594748"/>
                  <a:pt x="4162383" y="4711944"/>
                </a:cubicBezTo>
                <a:cubicBezTo>
                  <a:pt x="5412900" y="3812181"/>
                  <a:pt x="5559733" y="1943601"/>
                  <a:pt x="5316847" y="549130"/>
                </a:cubicBezTo>
                <a:cubicBezTo>
                  <a:pt x="5290672" y="398892"/>
                  <a:pt x="5257713" y="249607"/>
                  <a:pt x="5218150" y="101876"/>
                </a:cubicBezTo>
                <a:close/>
              </a:path>
            </a:pathLst>
          </a:custGeom>
          <a:solidFill>
            <a:srgbClr val="189DCF"/>
          </a:solidFill>
          <a:ln w="30604" cap="flat">
            <a:solidFill>
              <a:schemeClr val="accent1"/>
            </a:solidFill>
            <a:prstDash val="solid"/>
            <a:miter/>
          </a:ln>
        </p:spPr>
        <p:txBody>
          <a:bodyPr rtlCol="0" anchor="ctr"/>
          <a:lstStyle/>
          <a:p>
            <a:endParaRPr lang="nl-NL" sz="1400"/>
          </a:p>
        </p:txBody>
      </p:sp>
      <p:sp>
        <p:nvSpPr>
          <p:cNvPr id="64" name="Vrije vorm: vorm 63">
            <a:extLst>
              <a:ext uri="{FF2B5EF4-FFF2-40B4-BE49-F238E27FC236}">
                <a16:creationId xmlns:a16="http://schemas.microsoft.com/office/drawing/2014/main" id="{FD78496C-E03F-4ADD-B291-316615BD2910}"/>
              </a:ext>
            </a:extLst>
          </p:cNvPr>
          <p:cNvSpPr/>
          <p:nvPr/>
        </p:nvSpPr>
        <p:spPr>
          <a:xfrm>
            <a:off x="-11294" y="-130629"/>
            <a:ext cx="8023593" cy="5569636"/>
          </a:xfrm>
          <a:custGeom>
            <a:avLst/>
            <a:gdLst>
              <a:gd name="connsiteX0" fmla="*/ 0 w 8023593"/>
              <a:gd name="connsiteY0" fmla="*/ 0 h 5569636"/>
              <a:gd name="connsiteX1" fmla="*/ 7794768 w 8023593"/>
              <a:gd name="connsiteY1" fmla="*/ 0 h 5569636"/>
              <a:gd name="connsiteX2" fmla="*/ 7826923 w 8023593"/>
              <a:gd name="connsiteY2" fmla="*/ 101814 h 5569636"/>
              <a:gd name="connsiteX3" fmla="*/ 7925610 w 8023593"/>
              <a:gd name="connsiteY3" fmla="*/ 549067 h 5569636"/>
              <a:gd name="connsiteX4" fmla="*/ 6771209 w 8023593"/>
              <a:gd name="connsiteY4" fmla="*/ 4711881 h 5569636"/>
              <a:gd name="connsiteX5" fmla="*/ 2608764 w 8023593"/>
              <a:gd name="connsiteY5" fmla="*/ 5410907 h 5569636"/>
              <a:gd name="connsiteX6" fmla="*/ 1828194 w 8023593"/>
              <a:gd name="connsiteY6" fmla="*/ 4722594 h 5569636"/>
              <a:gd name="connsiteX7" fmla="*/ 8286 w 8023593"/>
              <a:gd name="connsiteY7" fmla="*/ 2573358 h 5569636"/>
              <a:gd name="connsiteX8" fmla="*/ 0 w 8023593"/>
              <a:gd name="connsiteY8" fmla="*/ 2555642 h 55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3593" h="5569636">
                <a:moveTo>
                  <a:pt x="0" y="0"/>
                </a:moveTo>
                <a:lnTo>
                  <a:pt x="7794768" y="0"/>
                </a:lnTo>
                <a:lnTo>
                  <a:pt x="7826923" y="101814"/>
                </a:lnTo>
                <a:cubicBezTo>
                  <a:pt x="7866483" y="249545"/>
                  <a:pt x="7899439" y="398829"/>
                  <a:pt x="7925610" y="549067"/>
                </a:cubicBezTo>
                <a:cubicBezTo>
                  <a:pt x="8168557" y="1943539"/>
                  <a:pt x="8021694" y="3812119"/>
                  <a:pt x="6771209" y="4711881"/>
                </a:cubicBezTo>
                <a:cubicBezTo>
                  <a:pt x="5544294" y="5594687"/>
                  <a:pt x="4044068" y="5733591"/>
                  <a:pt x="2608764" y="5410907"/>
                </a:cubicBezTo>
                <a:cubicBezTo>
                  <a:pt x="2344207" y="5184612"/>
                  <a:pt x="2087854" y="4948063"/>
                  <a:pt x="1828194" y="4722594"/>
                </a:cubicBezTo>
                <a:cubicBezTo>
                  <a:pt x="1137574" y="4123158"/>
                  <a:pt x="431459" y="3410164"/>
                  <a:pt x="8286" y="2573358"/>
                </a:cubicBezTo>
                <a:lnTo>
                  <a:pt x="0" y="2555642"/>
                </a:lnTo>
                <a:close/>
              </a:path>
            </a:pathLst>
          </a:custGeom>
          <a:solidFill>
            <a:srgbClr val="140B61"/>
          </a:solidFill>
          <a:ln w="30604" cap="flat">
            <a:noFill/>
            <a:prstDash val="solid"/>
            <a:miter/>
          </a:ln>
        </p:spPr>
        <p:txBody>
          <a:bodyPr rtlCol="0" anchor="ctr"/>
          <a:lstStyle/>
          <a:p>
            <a:endParaRPr lang="nl-NL" sz="1400"/>
          </a:p>
        </p:txBody>
      </p:sp>
      <p:sp>
        <p:nvSpPr>
          <p:cNvPr id="2" name="Titel 1">
            <a:extLst>
              <a:ext uri="{FF2B5EF4-FFF2-40B4-BE49-F238E27FC236}">
                <a16:creationId xmlns:a16="http://schemas.microsoft.com/office/drawing/2014/main" id="{6F8B07DC-0B13-41E7-8D9E-F43E76D21481}"/>
              </a:ext>
            </a:extLst>
          </p:cNvPr>
          <p:cNvSpPr>
            <a:spLocks noGrp="1"/>
          </p:cNvSpPr>
          <p:nvPr userDrawn="1">
            <p:ph type="ctrTitle"/>
          </p:nvPr>
        </p:nvSpPr>
        <p:spPr>
          <a:xfrm>
            <a:off x="323850" y="1016001"/>
            <a:ext cx="7677150" cy="2512010"/>
          </a:xfrm>
        </p:spPr>
        <p:txBody>
          <a:bodyPr anchor="t"/>
          <a:lstStyle>
            <a:lvl1pPr algn="l">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741A368-70B1-4D0E-9578-535044ED6E85}"/>
              </a:ext>
            </a:extLst>
          </p:cNvPr>
          <p:cNvSpPr>
            <a:spLocks noGrp="1"/>
          </p:cNvSpPr>
          <p:nvPr userDrawn="1">
            <p:ph type="dt" sz="half" idx="10"/>
          </p:nvPr>
        </p:nvSpPr>
        <p:spPr/>
        <p:txBody>
          <a:bodyPr/>
          <a:lstStyle/>
          <a:p>
            <a:fld id="{7A31366A-8648-4F53-B457-12E44D02F9F8}" type="datetime1">
              <a:rPr lang="nl-NL" smtClean="0"/>
              <a:t>19-11-2024</a:t>
            </a:fld>
            <a:endParaRPr lang="nl-NL"/>
          </a:p>
        </p:txBody>
      </p:sp>
      <p:sp>
        <p:nvSpPr>
          <p:cNvPr id="5" name="Tijdelijke aanduiding voor voettekst 4">
            <a:extLst>
              <a:ext uri="{FF2B5EF4-FFF2-40B4-BE49-F238E27FC236}">
                <a16:creationId xmlns:a16="http://schemas.microsoft.com/office/drawing/2014/main" id="{D2F360E4-3C17-435C-AF98-9FE0547CE799}"/>
              </a:ext>
            </a:extLst>
          </p:cNvPr>
          <p:cNvSpPr>
            <a:spLocks noGrp="1"/>
          </p:cNvSpPr>
          <p:nvPr userDrawn="1">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5C963512-DDA5-4F36-9A89-17D018FA9BAD}"/>
              </a:ext>
            </a:extLst>
          </p:cNvPr>
          <p:cNvSpPr>
            <a:spLocks noGrp="1"/>
          </p:cNvSpPr>
          <p:nvPr userDrawn="1">
            <p:ph type="sldNum" sz="quarter" idx="12"/>
          </p:nvPr>
        </p:nvSpPr>
        <p:spPr/>
        <p:txBody>
          <a:bodyPr/>
          <a:lstStyle/>
          <a:p>
            <a:fld id="{38D4C727-368F-4535-A9F1-754EA809FD0B}" type="slidenum">
              <a:rPr lang="nl-NL" smtClean="0"/>
              <a:t>‹nr.›</a:t>
            </a:fld>
            <a:endParaRPr lang="nl-NL"/>
          </a:p>
        </p:txBody>
      </p:sp>
      <p:grpSp>
        <p:nvGrpSpPr>
          <p:cNvPr id="11" name="Groep 10">
            <a:extLst>
              <a:ext uri="{FF2B5EF4-FFF2-40B4-BE49-F238E27FC236}">
                <a16:creationId xmlns:a16="http://schemas.microsoft.com/office/drawing/2014/main" id="{13482608-B9AE-4A0F-A143-AA9F25F6ECE4}"/>
              </a:ext>
            </a:extLst>
          </p:cNvPr>
          <p:cNvGrpSpPr>
            <a:grpSpLocks noChangeAspect="1"/>
          </p:cNvGrpSpPr>
          <p:nvPr userDrawn="1"/>
        </p:nvGrpSpPr>
        <p:grpSpPr>
          <a:xfrm>
            <a:off x="8019032" y="6378421"/>
            <a:ext cx="974574" cy="343399"/>
            <a:chOff x="7833727" y="5302666"/>
            <a:chExt cx="2009381" cy="708022"/>
          </a:xfrm>
        </p:grpSpPr>
        <p:sp>
          <p:nvSpPr>
            <p:cNvPr id="12" name="Vrije vorm: vorm 11">
              <a:extLst>
                <a:ext uri="{FF2B5EF4-FFF2-40B4-BE49-F238E27FC236}">
                  <a16:creationId xmlns:a16="http://schemas.microsoft.com/office/drawing/2014/main" id="{3734EBC1-458F-4ACE-B48B-AFC7F964EB0D}"/>
                </a:ext>
              </a:extLst>
            </p:cNvPr>
            <p:cNvSpPr/>
            <p:nvPr/>
          </p:nvSpPr>
          <p:spPr>
            <a:xfrm>
              <a:off x="8679249" y="5445083"/>
              <a:ext cx="311394" cy="283273"/>
            </a:xfrm>
            <a:custGeom>
              <a:avLst/>
              <a:gdLst>
                <a:gd name="connsiteX0" fmla="*/ 247733 w 311394"/>
                <a:gd name="connsiteY0" fmla="*/ 0 h 283273"/>
                <a:gd name="connsiteX1" fmla="*/ 157023 w 311394"/>
                <a:gd name="connsiteY1" fmla="*/ 210070 h 283273"/>
                <a:gd name="connsiteX2" fmla="*/ 68962 w 311394"/>
                <a:gd name="connsiteY2" fmla="*/ 0 h 283273"/>
                <a:gd name="connsiteX3" fmla="*/ 0 w 311394"/>
                <a:gd name="connsiteY3" fmla="*/ 0 h 283273"/>
                <a:gd name="connsiteX4" fmla="*/ 121480 w 311394"/>
                <a:gd name="connsiteY4" fmla="*/ 283273 h 283273"/>
                <a:gd name="connsiteX5" fmla="*/ 189913 w 311394"/>
                <a:gd name="connsiteY5" fmla="*/ 283273 h 283273"/>
                <a:gd name="connsiteX6" fmla="*/ 311395 w 311394"/>
                <a:gd name="connsiteY6" fmla="*/ 0 h 28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94" h="283273">
                  <a:moveTo>
                    <a:pt x="247733" y="0"/>
                  </a:moveTo>
                  <a:lnTo>
                    <a:pt x="157023" y="210070"/>
                  </a:lnTo>
                  <a:lnTo>
                    <a:pt x="68962" y="0"/>
                  </a:lnTo>
                  <a:lnTo>
                    <a:pt x="0" y="0"/>
                  </a:lnTo>
                  <a:lnTo>
                    <a:pt x="121480" y="283273"/>
                  </a:lnTo>
                  <a:lnTo>
                    <a:pt x="189913" y="283273"/>
                  </a:lnTo>
                  <a:lnTo>
                    <a:pt x="311395" y="0"/>
                  </a:lnTo>
                  <a:close/>
                </a:path>
              </a:pathLst>
            </a:custGeom>
            <a:solidFill>
              <a:srgbClr val="140B61"/>
            </a:solidFill>
            <a:ln w="2029" cap="flat">
              <a:noFill/>
              <a:prstDash val="solid"/>
              <a:miter/>
            </a:ln>
          </p:spPr>
          <p:txBody>
            <a:bodyPr rtlCol="0" anchor="ctr"/>
            <a:lstStyle/>
            <a:p>
              <a:endParaRPr lang="nl-NL" sz="1400"/>
            </a:p>
          </p:txBody>
        </p:sp>
        <p:grpSp>
          <p:nvGrpSpPr>
            <p:cNvPr id="13" name="Graphic 2">
              <a:extLst>
                <a:ext uri="{FF2B5EF4-FFF2-40B4-BE49-F238E27FC236}">
                  <a16:creationId xmlns:a16="http://schemas.microsoft.com/office/drawing/2014/main" id="{DFE365D4-9A04-45EA-9B6E-C370E7AC6A1A}"/>
                </a:ext>
              </a:extLst>
            </p:cNvPr>
            <p:cNvGrpSpPr>
              <a:grpSpLocks noChangeAspect="1"/>
            </p:cNvGrpSpPr>
            <p:nvPr/>
          </p:nvGrpSpPr>
          <p:grpSpPr>
            <a:xfrm>
              <a:off x="7833727" y="5302666"/>
              <a:ext cx="2009381" cy="708022"/>
              <a:chOff x="7833727" y="5302666"/>
              <a:chExt cx="2009381" cy="708022"/>
            </a:xfrm>
          </p:grpSpPr>
          <p:sp>
            <p:nvSpPr>
              <p:cNvPr id="14" name="Vrije vorm: vorm 13">
                <a:extLst>
                  <a:ext uri="{FF2B5EF4-FFF2-40B4-BE49-F238E27FC236}">
                    <a16:creationId xmlns:a16="http://schemas.microsoft.com/office/drawing/2014/main" id="{38EF33EB-7EAD-4AC7-A809-B6518FB27B3B}"/>
                  </a:ext>
                </a:extLst>
              </p:cNvPr>
              <p:cNvSpPr/>
              <p:nvPr/>
            </p:nvSpPr>
            <p:spPr>
              <a:xfrm>
                <a:off x="9032019" y="5441900"/>
                <a:ext cx="473720" cy="286457"/>
              </a:xfrm>
              <a:custGeom>
                <a:avLst/>
                <a:gdLst>
                  <a:gd name="connsiteX0" fmla="*/ 357539 w 473720"/>
                  <a:gd name="connsiteY0" fmla="*/ 0 h 286457"/>
                  <a:gd name="connsiteX1" fmla="*/ 251444 w 473720"/>
                  <a:gd name="connsiteY1" fmla="*/ 47212 h 286457"/>
                  <a:gd name="connsiteX2" fmla="*/ 155958 w 473720"/>
                  <a:gd name="connsiteY2" fmla="*/ 0 h 286457"/>
                  <a:gd name="connsiteX3" fmla="*/ 63125 w 473720"/>
                  <a:gd name="connsiteY3" fmla="*/ 39255 h 286457"/>
                  <a:gd name="connsiteX4" fmla="*/ 63125 w 473720"/>
                  <a:gd name="connsiteY4" fmla="*/ 3183 h 286457"/>
                  <a:gd name="connsiteX5" fmla="*/ 0 w 473720"/>
                  <a:gd name="connsiteY5" fmla="*/ 3183 h 286457"/>
                  <a:gd name="connsiteX6" fmla="*/ 0 w 473720"/>
                  <a:gd name="connsiteY6" fmla="*/ 286458 h 286457"/>
                  <a:gd name="connsiteX7" fmla="*/ 66309 w 473720"/>
                  <a:gd name="connsiteY7" fmla="*/ 286458 h 286457"/>
                  <a:gd name="connsiteX8" fmla="*/ 66309 w 473720"/>
                  <a:gd name="connsiteY8" fmla="*/ 142701 h 286457"/>
                  <a:gd name="connsiteX9" fmla="*/ 140045 w 473720"/>
                  <a:gd name="connsiteY9" fmla="*/ 57824 h 286457"/>
                  <a:gd name="connsiteX10" fmla="*/ 203700 w 473720"/>
                  <a:gd name="connsiteY10" fmla="*/ 132621 h 286457"/>
                  <a:gd name="connsiteX11" fmla="*/ 203700 w 473720"/>
                  <a:gd name="connsiteY11" fmla="*/ 286458 h 286457"/>
                  <a:gd name="connsiteX12" fmla="*/ 270010 w 473720"/>
                  <a:gd name="connsiteY12" fmla="*/ 286458 h 286457"/>
                  <a:gd name="connsiteX13" fmla="*/ 270010 w 473720"/>
                  <a:gd name="connsiteY13" fmla="*/ 142701 h 286457"/>
                  <a:gd name="connsiteX14" fmla="*/ 343748 w 473720"/>
                  <a:gd name="connsiteY14" fmla="*/ 57824 h 286457"/>
                  <a:gd name="connsiteX15" fmla="*/ 407405 w 473720"/>
                  <a:gd name="connsiteY15" fmla="*/ 132621 h 286457"/>
                  <a:gd name="connsiteX16" fmla="*/ 407405 w 473720"/>
                  <a:gd name="connsiteY16" fmla="*/ 286458 h 286457"/>
                  <a:gd name="connsiteX17" fmla="*/ 473720 w 473720"/>
                  <a:gd name="connsiteY17" fmla="*/ 286458 h 286457"/>
                  <a:gd name="connsiteX18" fmla="*/ 473720 w 473720"/>
                  <a:gd name="connsiteY18" fmla="*/ 124132 h 286457"/>
                  <a:gd name="connsiteX19" fmla="*/ 357539 w 473720"/>
                  <a:gd name="connsiteY19" fmla="*/ 0 h 2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720" h="286457">
                    <a:moveTo>
                      <a:pt x="357539" y="0"/>
                    </a:moveTo>
                    <a:cubicBezTo>
                      <a:pt x="312447" y="0"/>
                      <a:pt x="274253" y="18037"/>
                      <a:pt x="251444" y="47212"/>
                    </a:cubicBezTo>
                    <a:cubicBezTo>
                      <a:pt x="231816" y="15383"/>
                      <a:pt x="197335" y="0"/>
                      <a:pt x="155958" y="0"/>
                    </a:cubicBezTo>
                    <a:cubicBezTo>
                      <a:pt x="117232" y="0"/>
                      <a:pt x="84345" y="13792"/>
                      <a:pt x="63125" y="39255"/>
                    </a:cubicBezTo>
                    <a:lnTo>
                      <a:pt x="63125" y="3183"/>
                    </a:lnTo>
                    <a:lnTo>
                      <a:pt x="0" y="3183"/>
                    </a:lnTo>
                    <a:lnTo>
                      <a:pt x="0" y="286458"/>
                    </a:lnTo>
                    <a:lnTo>
                      <a:pt x="66309" y="286458"/>
                    </a:lnTo>
                    <a:lnTo>
                      <a:pt x="66309" y="142701"/>
                    </a:lnTo>
                    <a:cubicBezTo>
                      <a:pt x="66309" y="86470"/>
                      <a:pt x="96016" y="57824"/>
                      <a:pt x="140045" y="57824"/>
                    </a:cubicBezTo>
                    <a:cubicBezTo>
                      <a:pt x="180361" y="57824"/>
                      <a:pt x="203700" y="82227"/>
                      <a:pt x="203700" y="132621"/>
                    </a:cubicBezTo>
                    <a:lnTo>
                      <a:pt x="203700" y="286458"/>
                    </a:lnTo>
                    <a:lnTo>
                      <a:pt x="270010" y="286458"/>
                    </a:lnTo>
                    <a:lnTo>
                      <a:pt x="270010" y="142701"/>
                    </a:lnTo>
                    <a:cubicBezTo>
                      <a:pt x="270010" y="86470"/>
                      <a:pt x="300247" y="57824"/>
                      <a:pt x="343748" y="57824"/>
                    </a:cubicBezTo>
                    <a:cubicBezTo>
                      <a:pt x="384063" y="57824"/>
                      <a:pt x="407405" y="82227"/>
                      <a:pt x="407405" y="132621"/>
                    </a:cubicBezTo>
                    <a:lnTo>
                      <a:pt x="407405" y="286458"/>
                    </a:lnTo>
                    <a:lnTo>
                      <a:pt x="473720" y="286458"/>
                    </a:lnTo>
                    <a:lnTo>
                      <a:pt x="473720" y="124132"/>
                    </a:lnTo>
                    <a:cubicBezTo>
                      <a:pt x="473720" y="38722"/>
                      <a:pt x="425970" y="0"/>
                      <a:pt x="357539" y="0"/>
                    </a:cubicBezTo>
                  </a:path>
                </a:pathLst>
              </a:custGeom>
              <a:solidFill>
                <a:srgbClr val="140B61"/>
              </a:solidFill>
              <a:ln w="2029" cap="flat">
                <a:noFill/>
                <a:prstDash val="solid"/>
                <a:miter/>
              </a:ln>
            </p:spPr>
            <p:txBody>
              <a:bodyPr rtlCol="0" anchor="ctr"/>
              <a:lstStyle/>
              <a:p>
                <a:endParaRPr lang="nl-NL" sz="1400"/>
              </a:p>
            </p:txBody>
          </p:sp>
          <p:sp>
            <p:nvSpPr>
              <p:cNvPr id="15" name="Vrije vorm: vorm 14">
                <a:extLst>
                  <a:ext uri="{FF2B5EF4-FFF2-40B4-BE49-F238E27FC236}">
                    <a16:creationId xmlns:a16="http://schemas.microsoft.com/office/drawing/2014/main" id="{910372E3-E3ED-4684-87BC-5F999CE4232D}"/>
                  </a:ext>
                </a:extLst>
              </p:cNvPr>
              <p:cNvSpPr/>
              <p:nvPr/>
            </p:nvSpPr>
            <p:spPr>
              <a:xfrm>
                <a:off x="9564088" y="5441900"/>
                <a:ext cx="279021" cy="286457"/>
              </a:xfrm>
              <a:custGeom>
                <a:avLst/>
                <a:gdLst>
                  <a:gd name="connsiteX0" fmla="*/ 160739 w 279021"/>
                  <a:gd name="connsiteY0" fmla="*/ 0 h 286457"/>
                  <a:gd name="connsiteX1" fmla="*/ 63145 w 279021"/>
                  <a:gd name="connsiteY1" fmla="*/ 39785 h 286457"/>
                  <a:gd name="connsiteX2" fmla="*/ 63145 w 279021"/>
                  <a:gd name="connsiteY2" fmla="*/ 3183 h 286457"/>
                  <a:gd name="connsiteX3" fmla="*/ 0 w 279021"/>
                  <a:gd name="connsiteY3" fmla="*/ 3183 h 286457"/>
                  <a:gd name="connsiteX4" fmla="*/ 0 w 279021"/>
                  <a:gd name="connsiteY4" fmla="*/ 286458 h 286457"/>
                  <a:gd name="connsiteX5" fmla="*/ 66316 w 279021"/>
                  <a:gd name="connsiteY5" fmla="*/ 286458 h 286457"/>
                  <a:gd name="connsiteX6" fmla="*/ 66316 w 279021"/>
                  <a:gd name="connsiteY6" fmla="*/ 143228 h 286457"/>
                  <a:gd name="connsiteX7" fmla="*/ 145354 w 279021"/>
                  <a:gd name="connsiteY7" fmla="*/ 57822 h 286457"/>
                  <a:gd name="connsiteX8" fmla="*/ 212726 w 279021"/>
                  <a:gd name="connsiteY8" fmla="*/ 132619 h 286457"/>
                  <a:gd name="connsiteX9" fmla="*/ 212726 w 279021"/>
                  <a:gd name="connsiteY9" fmla="*/ 286458 h 286457"/>
                  <a:gd name="connsiteX10" fmla="*/ 279021 w 279021"/>
                  <a:gd name="connsiteY10" fmla="*/ 286458 h 286457"/>
                  <a:gd name="connsiteX11" fmla="*/ 279021 w 279021"/>
                  <a:gd name="connsiteY11" fmla="*/ 124132 h 286457"/>
                  <a:gd name="connsiteX12" fmla="*/ 160739 w 279021"/>
                  <a:gd name="connsiteY12" fmla="*/ 0 h 2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021" h="286457">
                    <a:moveTo>
                      <a:pt x="160739" y="0"/>
                    </a:moveTo>
                    <a:cubicBezTo>
                      <a:pt x="119360" y="0"/>
                      <a:pt x="84871" y="13792"/>
                      <a:pt x="63145" y="39785"/>
                    </a:cubicBezTo>
                    <a:lnTo>
                      <a:pt x="63145" y="3183"/>
                    </a:lnTo>
                    <a:lnTo>
                      <a:pt x="0" y="3183"/>
                    </a:lnTo>
                    <a:lnTo>
                      <a:pt x="0" y="286458"/>
                    </a:lnTo>
                    <a:lnTo>
                      <a:pt x="66316" y="286458"/>
                    </a:lnTo>
                    <a:lnTo>
                      <a:pt x="66316" y="143228"/>
                    </a:lnTo>
                    <a:cubicBezTo>
                      <a:pt x="66316" y="86468"/>
                      <a:pt x="98142" y="57822"/>
                      <a:pt x="145354" y="57822"/>
                    </a:cubicBezTo>
                    <a:cubicBezTo>
                      <a:pt x="187789" y="57822"/>
                      <a:pt x="212726" y="82225"/>
                      <a:pt x="212726" y="132619"/>
                    </a:cubicBezTo>
                    <a:lnTo>
                      <a:pt x="212726" y="286458"/>
                    </a:lnTo>
                    <a:lnTo>
                      <a:pt x="279021" y="286458"/>
                    </a:lnTo>
                    <a:lnTo>
                      <a:pt x="279021" y="124132"/>
                    </a:lnTo>
                    <a:cubicBezTo>
                      <a:pt x="279021" y="38722"/>
                      <a:pt x="228639" y="0"/>
                      <a:pt x="160739" y="0"/>
                    </a:cubicBezTo>
                  </a:path>
                </a:pathLst>
              </a:custGeom>
              <a:solidFill>
                <a:srgbClr val="140B61"/>
              </a:solidFill>
              <a:ln w="2029" cap="flat">
                <a:noFill/>
                <a:prstDash val="solid"/>
                <a:miter/>
              </a:ln>
            </p:spPr>
            <p:txBody>
              <a:bodyPr rtlCol="0" anchor="ctr"/>
              <a:lstStyle/>
              <a:p>
                <a:endParaRPr lang="nl-NL" sz="1400"/>
              </a:p>
            </p:txBody>
          </p:sp>
          <p:sp>
            <p:nvSpPr>
              <p:cNvPr id="16" name="Vrije vorm: vorm 15">
                <a:extLst>
                  <a:ext uri="{FF2B5EF4-FFF2-40B4-BE49-F238E27FC236}">
                    <a16:creationId xmlns:a16="http://schemas.microsoft.com/office/drawing/2014/main" id="{A8D70BF9-915D-4A49-B615-C402881F41A9}"/>
                  </a:ext>
                </a:extLst>
              </p:cNvPr>
              <p:cNvSpPr/>
              <p:nvPr/>
            </p:nvSpPr>
            <p:spPr>
              <a:xfrm>
                <a:off x="9439423" y="5798314"/>
                <a:ext cx="118384" cy="71623"/>
              </a:xfrm>
              <a:custGeom>
                <a:avLst/>
                <a:gdLst>
                  <a:gd name="connsiteX0" fmla="*/ 89362 w 118384"/>
                  <a:gd name="connsiteY0" fmla="*/ 28 h 71623"/>
                  <a:gd name="connsiteX1" fmla="*/ 62840 w 118384"/>
                  <a:gd name="connsiteY1" fmla="*/ 11829 h 71623"/>
                  <a:gd name="connsiteX2" fmla="*/ 38980 w 118384"/>
                  <a:gd name="connsiteY2" fmla="*/ 28 h 71623"/>
                  <a:gd name="connsiteX3" fmla="*/ 15777 w 118384"/>
                  <a:gd name="connsiteY3" fmla="*/ 9848 h 71623"/>
                  <a:gd name="connsiteX4" fmla="*/ 15777 w 118384"/>
                  <a:gd name="connsiteY4" fmla="*/ 832 h 71623"/>
                  <a:gd name="connsiteX5" fmla="*/ 0 w 118384"/>
                  <a:gd name="connsiteY5" fmla="*/ 832 h 71623"/>
                  <a:gd name="connsiteX6" fmla="*/ 0 w 118384"/>
                  <a:gd name="connsiteY6" fmla="*/ 71623 h 71623"/>
                  <a:gd name="connsiteX7" fmla="*/ 16570 w 118384"/>
                  <a:gd name="connsiteY7" fmla="*/ 71623 h 71623"/>
                  <a:gd name="connsiteX8" fmla="*/ 16570 w 118384"/>
                  <a:gd name="connsiteY8" fmla="*/ 35693 h 71623"/>
                  <a:gd name="connsiteX9" fmla="*/ 35001 w 118384"/>
                  <a:gd name="connsiteY9" fmla="*/ 14480 h 71623"/>
                  <a:gd name="connsiteX10" fmla="*/ 50910 w 118384"/>
                  <a:gd name="connsiteY10" fmla="*/ 33173 h 71623"/>
                  <a:gd name="connsiteX11" fmla="*/ 50910 w 118384"/>
                  <a:gd name="connsiteY11" fmla="*/ 71623 h 71623"/>
                  <a:gd name="connsiteX12" fmla="*/ 67474 w 118384"/>
                  <a:gd name="connsiteY12" fmla="*/ 71623 h 71623"/>
                  <a:gd name="connsiteX13" fmla="*/ 67474 w 118384"/>
                  <a:gd name="connsiteY13" fmla="*/ 35693 h 71623"/>
                  <a:gd name="connsiteX14" fmla="*/ 85907 w 118384"/>
                  <a:gd name="connsiteY14" fmla="*/ 14480 h 71623"/>
                  <a:gd name="connsiteX15" fmla="*/ 101821 w 118384"/>
                  <a:gd name="connsiteY15" fmla="*/ 33173 h 71623"/>
                  <a:gd name="connsiteX16" fmla="*/ 101821 w 118384"/>
                  <a:gd name="connsiteY16" fmla="*/ 71623 h 71623"/>
                  <a:gd name="connsiteX17" fmla="*/ 118384 w 118384"/>
                  <a:gd name="connsiteY17" fmla="*/ 71623 h 71623"/>
                  <a:gd name="connsiteX18" fmla="*/ 118384 w 118384"/>
                  <a:gd name="connsiteY18" fmla="*/ 31053 h 71623"/>
                  <a:gd name="connsiteX19" fmla="*/ 89362 w 118384"/>
                  <a:gd name="connsiteY19" fmla="*/ 28 h 7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384" h="71623">
                    <a:moveTo>
                      <a:pt x="89362" y="28"/>
                    </a:moveTo>
                    <a:cubicBezTo>
                      <a:pt x="79180" y="-338"/>
                      <a:pt x="69384" y="4015"/>
                      <a:pt x="62840" y="11829"/>
                    </a:cubicBezTo>
                    <a:cubicBezTo>
                      <a:pt x="57942" y="3875"/>
                      <a:pt x="49325" y="28"/>
                      <a:pt x="38980" y="28"/>
                    </a:cubicBezTo>
                    <a:cubicBezTo>
                      <a:pt x="30162" y="-354"/>
                      <a:pt x="21638" y="3251"/>
                      <a:pt x="15777" y="9848"/>
                    </a:cubicBezTo>
                    <a:lnTo>
                      <a:pt x="15777" y="832"/>
                    </a:lnTo>
                    <a:lnTo>
                      <a:pt x="0" y="832"/>
                    </a:lnTo>
                    <a:lnTo>
                      <a:pt x="0" y="71623"/>
                    </a:lnTo>
                    <a:lnTo>
                      <a:pt x="16570" y="71623"/>
                    </a:lnTo>
                    <a:lnTo>
                      <a:pt x="16570" y="35693"/>
                    </a:lnTo>
                    <a:cubicBezTo>
                      <a:pt x="16570" y="21640"/>
                      <a:pt x="23996" y="14480"/>
                      <a:pt x="35001" y="14480"/>
                    </a:cubicBezTo>
                    <a:cubicBezTo>
                      <a:pt x="45078" y="14480"/>
                      <a:pt x="50910" y="20579"/>
                      <a:pt x="50910" y="33173"/>
                    </a:cubicBezTo>
                    <a:lnTo>
                      <a:pt x="50910" y="71623"/>
                    </a:lnTo>
                    <a:lnTo>
                      <a:pt x="67474" y="71623"/>
                    </a:lnTo>
                    <a:lnTo>
                      <a:pt x="67474" y="35693"/>
                    </a:lnTo>
                    <a:cubicBezTo>
                      <a:pt x="67474" y="21640"/>
                      <a:pt x="75034" y="14480"/>
                      <a:pt x="85907" y="14480"/>
                    </a:cubicBezTo>
                    <a:cubicBezTo>
                      <a:pt x="95968" y="14480"/>
                      <a:pt x="101821" y="20579"/>
                      <a:pt x="101821" y="33173"/>
                    </a:cubicBezTo>
                    <a:lnTo>
                      <a:pt x="101821" y="71623"/>
                    </a:lnTo>
                    <a:lnTo>
                      <a:pt x="118384" y="71623"/>
                    </a:lnTo>
                    <a:lnTo>
                      <a:pt x="118384" y="31053"/>
                    </a:lnTo>
                    <a:cubicBezTo>
                      <a:pt x="118405" y="9708"/>
                      <a:pt x="106475" y="28"/>
                      <a:pt x="89362" y="28"/>
                    </a:cubicBezTo>
                  </a:path>
                </a:pathLst>
              </a:custGeom>
              <a:solidFill>
                <a:srgbClr val="140B61"/>
              </a:solidFill>
              <a:ln w="2029" cap="flat">
                <a:noFill/>
                <a:prstDash val="solid"/>
                <a:miter/>
              </a:ln>
            </p:spPr>
            <p:txBody>
              <a:bodyPr rtlCol="0" anchor="ctr"/>
              <a:lstStyle/>
              <a:p>
                <a:endParaRPr lang="nl-NL" sz="1400"/>
              </a:p>
            </p:txBody>
          </p:sp>
          <p:sp>
            <p:nvSpPr>
              <p:cNvPr id="17" name="Vrije vorm: vorm 16">
                <a:extLst>
                  <a:ext uri="{FF2B5EF4-FFF2-40B4-BE49-F238E27FC236}">
                    <a16:creationId xmlns:a16="http://schemas.microsoft.com/office/drawing/2014/main" id="{8537345A-8D4E-4F3B-94F0-2660ED09B00D}"/>
                  </a:ext>
                </a:extLst>
              </p:cNvPr>
              <p:cNvSpPr/>
              <p:nvPr/>
            </p:nvSpPr>
            <p:spPr>
              <a:xfrm>
                <a:off x="9572237" y="5798342"/>
                <a:ext cx="72392" cy="72524"/>
              </a:xfrm>
              <a:custGeom>
                <a:avLst/>
                <a:gdLst>
                  <a:gd name="connsiteX0" fmla="*/ 36582 w 72392"/>
                  <a:gd name="connsiteY0" fmla="*/ 0 h 72524"/>
                  <a:gd name="connsiteX1" fmla="*/ 0 w 72392"/>
                  <a:gd name="connsiteY1" fmla="*/ 36196 h 72524"/>
                  <a:gd name="connsiteX2" fmla="*/ 39102 w 72392"/>
                  <a:gd name="connsiteY2" fmla="*/ 72524 h 72524"/>
                  <a:gd name="connsiteX3" fmla="*/ 67616 w 72392"/>
                  <a:gd name="connsiteY3" fmla="*/ 60985 h 72524"/>
                  <a:gd name="connsiteX4" fmla="*/ 58735 w 72392"/>
                  <a:gd name="connsiteY4" fmla="*/ 50780 h 72524"/>
                  <a:gd name="connsiteX5" fmla="*/ 39509 w 72392"/>
                  <a:gd name="connsiteY5" fmla="*/ 58471 h 72524"/>
                  <a:gd name="connsiteX6" fmla="*/ 16564 w 72392"/>
                  <a:gd name="connsiteY6" fmla="*/ 41499 h 72524"/>
                  <a:gd name="connsiteX7" fmla="*/ 72128 w 72392"/>
                  <a:gd name="connsiteY7" fmla="*/ 41499 h 72524"/>
                  <a:gd name="connsiteX8" fmla="*/ 72392 w 72392"/>
                  <a:gd name="connsiteY8" fmla="*/ 36592 h 72524"/>
                  <a:gd name="connsiteX9" fmla="*/ 72392 w 72392"/>
                  <a:gd name="connsiteY9" fmla="*/ 36582 h 72524"/>
                  <a:gd name="connsiteX10" fmla="*/ 36582 w 72392"/>
                  <a:gd name="connsiteY10" fmla="*/ 0 h 72524"/>
                  <a:gd name="connsiteX11" fmla="*/ 16442 w 72392"/>
                  <a:gd name="connsiteY11" fmla="*/ 30495 h 72524"/>
                  <a:gd name="connsiteX12" fmla="*/ 36582 w 72392"/>
                  <a:gd name="connsiteY12" fmla="*/ 13261 h 72524"/>
                  <a:gd name="connsiteX13" fmla="*/ 56601 w 72392"/>
                  <a:gd name="connsiteY13" fmla="*/ 30495 h 72524"/>
                  <a:gd name="connsiteX14" fmla="*/ 16442 w 72392"/>
                  <a:gd name="connsiteY14" fmla="*/ 30495 h 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92" h="72524">
                    <a:moveTo>
                      <a:pt x="36582" y="0"/>
                    </a:moveTo>
                    <a:cubicBezTo>
                      <a:pt x="15507" y="0"/>
                      <a:pt x="0" y="15117"/>
                      <a:pt x="0" y="36196"/>
                    </a:cubicBezTo>
                    <a:cubicBezTo>
                      <a:pt x="0" y="57278"/>
                      <a:pt x="15365" y="72524"/>
                      <a:pt x="39102" y="72524"/>
                    </a:cubicBezTo>
                    <a:cubicBezTo>
                      <a:pt x="51296" y="72524"/>
                      <a:pt x="61255" y="68549"/>
                      <a:pt x="67616" y="60985"/>
                    </a:cubicBezTo>
                    <a:lnTo>
                      <a:pt x="58735" y="50780"/>
                    </a:lnTo>
                    <a:cubicBezTo>
                      <a:pt x="53695" y="55961"/>
                      <a:pt x="46704" y="58757"/>
                      <a:pt x="39509" y="58471"/>
                    </a:cubicBezTo>
                    <a:cubicBezTo>
                      <a:pt x="27173" y="58471"/>
                      <a:pt x="18555" y="51839"/>
                      <a:pt x="16564" y="41499"/>
                    </a:cubicBezTo>
                    <a:lnTo>
                      <a:pt x="72128" y="41499"/>
                    </a:lnTo>
                    <a:cubicBezTo>
                      <a:pt x="72250" y="39907"/>
                      <a:pt x="72392" y="37918"/>
                      <a:pt x="72392" y="36592"/>
                    </a:cubicBezTo>
                    <a:lnTo>
                      <a:pt x="72392" y="36582"/>
                    </a:lnTo>
                    <a:cubicBezTo>
                      <a:pt x="72392" y="14442"/>
                      <a:pt x="57272" y="0"/>
                      <a:pt x="36582" y="0"/>
                    </a:cubicBezTo>
                    <a:moveTo>
                      <a:pt x="16442" y="30495"/>
                    </a:moveTo>
                    <a:cubicBezTo>
                      <a:pt x="17641" y="20380"/>
                      <a:pt x="26400" y="12883"/>
                      <a:pt x="36582" y="13261"/>
                    </a:cubicBezTo>
                    <a:cubicBezTo>
                      <a:pt x="46764" y="12808"/>
                      <a:pt x="55544" y="20362"/>
                      <a:pt x="56601" y="30495"/>
                    </a:cubicBezTo>
                    <a:lnTo>
                      <a:pt x="16442" y="30495"/>
                    </a:lnTo>
                    <a:close/>
                  </a:path>
                </a:pathLst>
              </a:custGeom>
              <a:solidFill>
                <a:srgbClr val="140B61"/>
              </a:solidFill>
              <a:ln w="2029" cap="flat">
                <a:noFill/>
                <a:prstDash val="solid"/>
                <a:miter/>
              </a:ln>
            </p:spPr>
            <p:txBody>
              <a:bodyPr rtlCol="0" anchor="ctr"/>
              <a:lstStyle/>
              <a:p>
                <a:endParaRPr lang="nl-NL" sz="1400"/>
              </a:p>
            </p:txBody>
          </p:sp>
          <p:sp>
            <p:nvSpPr>
              <p:cNvPr id="18" name="Vrije vorm: vorm 17">
                <a:extLst>
                  <a:ext uri="{FF2B5EF4-FFF2-40B4-BE49-F238E27FC236}">
                    <a16:creationId xmlns:a16="http://schemas.microsoft.com/office/drawing/2014/main" id="{B3BD057D-FE55-4DBF-8F56-FE893C3521F0}"/>
                  </a:ext>
                </a:extLst>
              </p:cNvPr>
              <p:cNvSpPr/>
              <p:nvPr/>
            </p:nvSpPr>
            <p:spPr>
              <a:xfrm>
                <a:off x="9654690" y="5771562"/>
                <a:ext cx="75176" cy="99359"/>
              </a:xfrm>
              <a:custGeom>
                <a:avLst/>
                <a:gdLst>
                  <a:gd name="connsiteX0" fmla="*/ 58613 w 75176"/>
                  <a:gd name="connsiteY0" fmla="*/ 36336 h 99359"/>
                  <a:gd name="connsiteX1" fmla="*/ 35810 w 75176"/>
                  <a:gd name="connsiteY1" fmla="*/ 26790 h 99359"/>
                  <a:gd name="connsiteX2" fmla="*/ 0 w 75176"/>
                  <a:gd name="connsiteY2" fmla="*/ 62989 h 99359"/>
                  <a:gd name="connsiteX3" fmla="*/ 35810 w 75176"/>
                  <a:gd name="connsiteY3" fmla="*/ 99327 h 99359"/>
                  <a:gd name="connsiteX4" fmla="*/ 59263 w 75176"/>
                  <a:gd name="connsiteY4" fmla="*/ 89261 h 99359"/>
                  <a:gd name="connsiteX5" fmla="*/ 59263 w 75176"/>
                  <a:gd name="connsiteY5" fmla="*/ 98378 h 99359"/>
                  <a:gd name="connsiteX6" fmla="*/ 75177 w 75176"/>
                  <a:gd name="connsiteY6" fmla="*/ 98378 h 99359"/>
                  <a:gd name="connsiteX7" fmla="*/ 75177 w 75176"/>
                  <a:gd name="connsiteY7" fmla="*/ 0 h 99359"/>
                  <a:gd name="connsiteX8" fmla="*/ 58613 w 75176"/>
                  <a:gd name="connsiteY8" fmla="*/ 0 h 99359"/>
                  <a:gd name="connsiteX9" fmla="*/ 58613 w 75176"/>
                  <a:gd name="connsiteY9" fmla="*/ 36336 h 99359"/>
                  <a:gd name="connsiteX10" fmla="*/ 37802 w 75176"/>
                  <a:gd name="connsiteY10" fmla="*/ 85119 h 99359"/>
                  <a:gd name="connsiteX11" fmla="*/ 16706 w 75176"/>
                  <a:gd name="connsiteY11" fmla="*/ 62974 h 99359"/>
                  <a:gd name="connsiteX12" fmla="*/ 37802 w 75176"/>
                  <a:gd name="connsiteY12" fmla="*/ 40834 h 99359"/>
                  <a:gd name="connsiteX13" fmla="*/ 58877 w 75176"/>
                  <a:gd name="connsiteY13" fmla="*/ 62974 h 99359"/>
                  <a:gd name="connsiteX14" fmla="*/ 37802 w 75176"/>
                  <a:gd name="connsiteY14" fmla="*/ 85119 h 9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76" h="99359">
                    <a:moveTo>
                      <a:pt x="58613" y="36336"/>
                    </a:moveTo>
                    <a:cubicBezTo>
                      <a:pt x="52821" y="29910"/>
                      <a:pt x="44447" y="26410"/>
                      <a:pt x="35810" y="26790"/>
                    </a:cubicBezTo>
                    <a:cubicBezTo>
                      <a:pt x="15263" y="26790"/>
                      <a:pt x="0" y="40978"/>
                      <a:pt x="0" y="62989"/>
                    </a:cubicBezTo>
                    <a:cubicBezTo>
                      <a:pt x="0" y="84999"/>
                      <a:pt x="15263" y="99327"/>
                      <a:pt x="35810" y="99327"/>
                    </a:cubicBezTo>
                    <a:cubicBezTo>
                      <a:pt x="44752" y="99752"/>
                      <a:pt x="53410" y="96041"/>
                      <a:pt x="59263" y="89261"/>
                    </a:cubicBezTo>
                    <a:lnTo>
                      <a:pt x="59263" y="98378"/>
                    </a:lnTo>
                    <a:lnTo>
                      <a:pt x="75177" y="98378"/>
                    </a:lnTo>
                    <a:lnTo>
                      <a:pt x="75177" y="0"/>
                    </a:lnTo>
                    <a:lnTo>
                      <a:pt x="58613" y="0"/>
                    </a:lnTo>
                    <a:lnTo>
                      <a:pt x="58613" y="36336"/>
                    </a:lnTo>
                    <a:close/>
                    <a:moveTo>
                      <a:pt x="37802" y="85119"/>
                    </a:moveTo>
                    <a:cubicBezTo>
                      <a:pt x="25872" y="85119"/>
                      <a:pt x="16706" y="76502"/>
                      <a:pt x="16706" y="62974"/>
                    </a:cubicBezTo>
                    <a:cubicBezTo>
                      <a:pt x="16706" y="49453"/>
                      <a:pt x="25872" y="40834"/>
                      <a:pt x="37802" y="40834"/>
                    </a:cubicBezTo>
                    <a:cubicBezTo>
                      <a:pt x="49732" y="40834"/>
                      <a:pt x="58877" y="49451"/>
                      <a:pt x="58877" y="62974"/>
                    </a:cubicBezTo>
                    <a:cubicBezTo>
                      <a:pt x="58877" y="76502"/>
                      <a:pt x="49732" y="85119"/>
                      <a:pt x="37802" y="85119"/>
                    </a:cubicBezTo>
                  </a:path>
                </a:pathLst>
              </a:custGeom>
              <a:solidFill>
                <a:srgbClr val="140B61"/>
              </a:solidFill>
              <a:ln w="2029" cap="flat">
                <a:noFill/>
                <a:prstDash val="solid"/>
                <a:miter/>
              </a:ln>
            </p:spPr>
            <p:txBody>
              <a:bodyPr rtlCol="0" anchor="ctr"/>
              <a:lstStyle/>
              <a:p>
                <a:endParaRPr lang="nl-NL" sz="1400"/>
              </a:p>
            </p:txBody>
          </p:sp>
          <p:sp>
            <p:nvSpPr>
              <p:cNvPr id="19" name="Vrije vorm: vorm 18">
                <a:extLst>
                  <a:ext uri="{FF2B5EF4-FFF2-40B4-BE49-F238E27FC236}">
                    <a16:creationId xmlns:a16="http://schemas.microsoft.com/office/drawing/2014/main" id="{CAE1B642-8DD6-4D1B-8BB7-78AEC2DE95F4}"/>
                  </a:ext>
                </a:extLst>
              </p:cNvPr>
              <p:cNvSpPr/>
              <p:nvPr/>
            </p:nvSpPr>
            <p:spPr>
              <a:xfrm>
                <a:off x="9745292" y="5767554"/>
                <a:ext cx="21217" cy="19930"/>
              </a:xfrm>
              <a:custGeom>
                <a:avLst/>
                <a:gdLst>
                  <a:gd name="connsiteX0" fmla="*/ 10609 w 21217"/>
                  <a:gd name="connsiteY0" fmla="*/ 19917 h 19930"/>
                  <a:gd name="connsiteX1" fmla="*/ 21218 w 21217"/>
                  <a:gd name="connsiteY1" fmla="*/ 10187 h 19930"/>
                  <a:gd name="connsiteX2" fmla="*/ 21218 w 21217"/>
                  <a:gd name="connsiteY2" fmla="*/ 9573 h 19930"/>
                  <a:gd name="connsiteX3" fmla="*/ 11056 w 21217"/>
                  <a:gd name="connsiteY3" fmla="*/ 4 h 19930"/>
                  <a:gd name="connsiteX4" fmla="*/ 10609 w 21217"/>
                  <a:gd name="connsiteY4" fmla="*/ 29 h 19930"/>
                  <a:gd name="connsiteX5" fmla="*/ 20 w 21217"/>
                  <a:gd name="connsiteY5" fmla="*/ 9601 h 19930"/>
                  <a:gd name="connsiteX6" fmla="*/ 0 w 21217"/>
                  <a:gd name="connsiteY6" fmla="*/ 9973 h 19930"/>
                  <a:gd name="connsiteX7" fmla="*/ 10243 w 21217"/>
                  <a:gd name="connsiteY7" fmla="*/ 19930 h 19930"/>
                  <a:gd name="connsiteX8" fmla="*/ 10609 w 21217"/>
                  <a:gd name="connsiteY8" fmla="*/ 19917 h 1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17" h="19930">
                    <a:moveTo>
                      <a:pt x="10609" y="19917"/>
                    </a:moveTo>
                    <a:cubicBezTo>
                      <a:pt x="16218" y="20155"/>
                      <a:pt x="20974" y="15800"/>
                      <a:pt x="21218" y="10187"/>
                    </a:cubicBezTo>
                    <a:cubicBezTo>
                      <a:pt x="21218" y="9981"/>
                      <a:pt x="21218" y="9780"/>
                      <a:pt x="21218" y="9573"/>
                    </a:cubicBezTo>
                    <a:cubicBezTo>
                      <a:pt x="21055" y="4126"/>
                      <a:pt x="16523" y="-158"/>
                      <a:pt x="11056" y="4"/>
                    </a:cubicBezTo>
                    <a:cubicBezTo>
                      <a:pt x="10914" y="9"/>
                      <a:pt x="10772" y="19"/>
                      <a:pt x="10609" y="29"/>
                    </a:cubicBezTo>
                    <a:cubicBezTo>
                      <a:pt x="5040" y="-256"/>
                      <a:pt x="305" y="4033"/>
                      <a:pt x="20" y="9601"/>
                    </a:cubicBezTo>
                    <a:cubicBezTo>
                      <a:pt x="20" y="9725"/>
                      <a:pt x="0" y="9849"/>
                      <a:pt x="0" y="9973"/>
                    </a:cubicBezTo>
                    <a:cubicBezTo>
                      <a:pt x="81" y="15548"/>
                      <a:pt x="4675" y="20009"/>
                      <a:pt x="10243" y="19930"/>
                    </a:cubicBezTo>
                    <a:cubicBezTo>
                      <a:pt x="10365" y="19928"/>
                      <a:pt x="10487" y="19924"/>
                      <a:pt x="10609" y="19917"/>
                    </a:cubicBezTo>
                  </a:path>
                </a:pathLst>
              </a:custGeom>
              <a:solidFill>
                <a:srgbClr val="140B61"/>
              </a:solidFill>
              <a:ln w="2029" cap="flat">
                <a:noFill/>
                <a:prstDash val="solid"/>
                <a:miter/>
              </a:ln>
            </p:spPr>
            <p:txBody>
              <a:bodyPr rtlCol="0" anchor="ctr"/>
              <a:lstStyle/>
              <a:p>
                <a:endParaRPr lang="nl-NL" sz="1400"/>
              </a:p>
            </p:txBody>
          </p:sp>
          <p:sp>
            <p:nvSpPr>
              <p:cNvPr id="20" name="Vrije vorm: vorm 19">
                <a:extLst>
                  <a:ext uri="{FF2B5EF4-FFF2-40B4-BE49-F238E27FC236}">
                    <a16:creationId xmlns:a16="http://schemas.microsoft.com/office/drawing/2014/main" id="{AF9A13D1-3BD6-4D27-A329-C8968D670626}"/>
                  </a:ext>
                </a:extLst>
              </p:cNvPr>
              <p:cNvSpPr/>
              <p:nvPr/>
            </p:nvSpPr>
            <p:spPr>
              <a:xfrm>
                <a:off x="9747548" y="5799139"/>
                <a:ext cx="16581" cy="70800"/>
              </a:xfrm>
              <a:custGeom>
                <a:avLst/>
                <a:gdLst>
                  <a:gd name="connsiteX0" fmla="*/ 0 w 16581"/>
                  <a:gd name="connsiteY0" fmla="*/ 0 h 70800"/>
                  <a:gd name="connsiteX1" fmla="*/ 16582 w 16581"/>
                  <a:gd name="connsiteY1" fmla="*/ 0 h 70800"/>
                  <a:gd name="connsiteX2" fmla="*/ 16582 w 16581"/>
                  <a:gd name="connsiteY2" fmla="*/ 70801 h 70800"/>
                  <a:gd name="connsiteX3" fmla="*/ 0 w 16581"/>
                  <a:gd name="connsiteY3" fmla="*/ 70801 h 70800"/>
                </a:gdLst>
                <a:ahLst/>
                <a:cxnLst>
                  <a:cxn ang="0">
                    <a:pos x="connsiteX0" y="connsiteY0"/>
                  </a:cxn>
                  <a:cxn ang="0">
                    <a:pos x="connsiteX1" y="connsiteY1"/>
                  </a:cxn>
                  <a:cxn ang="0">
                    <a:pos x="connsiteX2" y="connsiteY2"/>
                  </a:cxn>
                  <a:cxn ang="0">
                    <a:pos x="connsiteX3" y="connsiteY3"/>
                  </a:cxn>
                </a:cxnLst>
                <a:rect l="l" t="t" r="r" b="b"/>
                <a:pathLst>
                  <a:path w="16581" h="70800">
                    <a:moveTo>
                      <a:pt x="0" y="0"/>
                    </a:moveTo>
                    <a:lnTo>
                      <a:pt x="16582" y="0"/>
                    </a:lnTo>
                    <a:lnTo>
                      <a:pt x="16582" y="70801"/>
                    </a:lnTo>
                    <a:lnTo>
                      <a:pt x="0" y="70801"/>
                    </a:lnTo>
                    <a:close/>
                  </a:path>
                </a:pathLst>
              </a:custGeom>
              <a:solidFill>
                <a:srgbClr val="140B61"/>
              </a:solidFill>
              <a:ln w="2029" cap="flat">
                <a:noFill/>
                <a:prstDash val="solid"/>
                <a:miter/>
              </a:ln>
            </p:spPr>
            <p:txBody>
              <a:bodyPr rtlCol="0" anchor="ctr"/>
              <a:lstStyle/>
              <a:p>
                <a:endParaRPr lang="nl-NL" sz="1400"/>
              </a:p>
            </p:txBody>
          </p:sp>
          <p:sp>
            <p:nvSpPr>
              <p:cNvPr id="21" name="Vrije vorm: vorm 20">
                <a:extLst>
                  <a:ext uri="{FF2B5EF4-FFF2-40B4-BE49-F238E27FC236}">
                    <a16:creationId xmlns:a16="http://schemas.microsoft.com/office/drawing/2014/main" id="{DF7D3CF3-276B-4435-9145-883713B5AFEC}"/>
                  </a:ext>
                </a:extLst>
              </p:cNvPr>
              <p:cNvSpPr/>
              <p:nvPr/>
            </p:nvSpPr>
            <p:spPr>
              <a:xfrm>
                <a:off x="9778805" y="5798342"/>
                <a:ext cx="64303" cy="72524"/>
              </a:xfrm>
              <a:custGeom>
                <a:avLst/>
                <a:gdLst>
                  <a:gd name="connsiteX0" fmla="*/ 32091 w 64303"/>
                  <a:gd name="connsiteY0" fmla="*/ 0 h 72524"/>
                  <a:gd name="connsiteX1" fmla="*/ 2134 w 64303"/>
                  <a:gd name="connsiteY1" fmla="*/ 8751 h 72524"/>
                  <a:gd name="connsiteX2" fmla="*/ 8617 w 64303"/>
                  <a:gd name="connsiteY2" fmla="*/ 20817 h 72524"/>
                  <a:gd name="connsiteX3" fmla="*/ 30099 w 64303"/>
                  <a:gd name="connsiteY3" fmla="*/ 13792 h 72524"/>
                  <a:gd name="connsiteX4" fmla="*/ 47740 w 64303"/>
                  <a:gd name="connsiteY4" fmla="*/ 29170 h 72524"/>
                  <a:gd name="connsiteX5" fmla="*/ 47740 w 64303"/>
                  <a:gd name="connsiteY5" fmla="*/ 30229 h 72524"/>
                  <a:gd name="connsiteX6" fmla="*/ 29428 w 64303"/>
                  <a:gd name="connsiteY6" fmla="*/ 30229 h 72524"/>
                  <a:gd name="connsiteX7" fmla="*/ 0 w 64303"/>
                  <a:gd name="connsiteY7" fmla="*/ 51311 h 72524"/>
                  <a:gd name="connsiteX8" fmla="*/ 26380 w 64303"/>
                  <a:gd name="connsiteY8" fmla="*/ 72524 h 72524"/>
                  <a:gd name="connsiteX9" fmla="*/ 48675 w 64303"/>
                  <a:gd name="connsiteY9" fmla="*/ 62978 h 72524"/>
                  <a:gd name="connsiteX10" fmla="*/ 48675 w 64303"/>
                  <a:gd name="connsiteY10" fmla="*/ 71598 h 72524"/>
                  <a:gd name="connsiteX11" fmla="*/ 64304 w 64303"/>
                  <a:gd name="connsiteY11" fmla="*/ 71598 h 72524"/>
                  <a:gd name="connsiteX12" fmla="*/ 64304 w 64303"/>
                  <a:gd name="connsiteY12" fmla="*/ 30103 h 72524"/>
                  <a:gd name="connsiteX13" fmla="*/ 32091 w 64303"/>
                  <a:gd name="connsiteY13" fmla="*/ 0 h 72524"/>
                  <a:gd name="connsiteX14" fmla="*/ 47720 w 64303"/>
                  <a:gd name="connsiteY14" fmla="*/ 49445 h 72524"/>
                  <a:gd name="connsiteX15" fmla="*/ 29835 w 64303"/>
                  <a:gd name="connsiteY15" fmla="*/ 60460 h 72524"/>
                  <a:gd name="connsiteX16" fmla="*/ 16299 w 64303"/>
                  <a:gd name="connsiteY16" fmla="*/ 50638 h 72524"/>
                  <a:gd name="connsiteX17" fmla="*/ 30628 w 64303"/>
                  <a:gd name="connsiteY17" fmla="*/ 41224 h 72524"/>
                  <a:gd name="connsiteX18" fmla="*/ 47720 w 64303"/>
                  <a:gd name="connsiteY18" fmla="*/ 41224 h 72524"/>
                  <a:gd name="connsiteX19" fmla="*/ 47720 w 64303"/>
                  <a:gd name="connsiteY19" fmla="*/ 49445 h 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303" h="72524">
                    <a:moveTo>
                      <a:pt x="32091" y="0"/>
                    </a:moveTo>
                    <a:cubicBezTo>
                      <a:pt x="20689" y="0"/>
                      <a:pt x="9674" y="2918"/>
                      <a:pt x="2134" y="8751"/>
                    </a:cubicBezTo>
                    <a:lnTo>
                      <a:pt x="8617" y="20817"/>
                    </a:lnTo>
                    <a:cubicBezTo>
                      <a:pt x="14816" y="16169"/>
                      <a:pt x="22356" y="13698"/>
                      <a:pt x="30099" y="13792"/>
                    </a:cubicBezTo>
                    <a:cubicBezTo>
                      <a:pt x="41907" y="13792"/>
                      <a:pt x="47740" y="19492"/>
                      <a:pt x="47740" y="29170"/>
                    </a:cubicBezTo>
                    <a:lnTo>
                      <a:pt x="47740" y="30229"/>
                    </a:lnTo>
                    <a:lnTo>
                      <a:pt x="29428" y="30229"/>
                    </a:lnTo>
                    <a:cubicBezTo>
                      <a:pt x="7967" y="30229"/>
                      <a:pt x="0" y="39511"/>
                      <a:pt x="0" y="51311"/>
                    </a:cubicBezTo>
                    <a:cubicBezTo>
                      <a:pt x="0" y="63641"/>
                      <a:pt x="10223" y="72524"/>
                      <a:pt x="26380" y="72524"/>
                    </a:cubicBezTo>
                    <a:cubicBezTo>
                      <a:pt x="37009" y="72524"/>
                      <a:pt x="44691" y="69088"/>
                      <a:pt x="48675" y="62978"/>
                    </a:cubicBezTo>
                    <a:lnTo>
                      <a:pt x="48675" y="71598"/>
                    </a:lnTo>
                    <a:lnTo>
                      <a:pt x="64304" y="71598"/>
                    </a:lnTo>
                    <a:lnTo>
                      <a:pt x="64304" y="30103"/>
                    </a:lnTo>
                    <a:cubicBezTo>
                      <a:pt x="64304" y="9678"/>
                      <a:pt x="52496" y="0"/>
                      <a:pt x="32091" y="0"/>
                    </a:cubicBezTo>
                    <a:moveTo>
                      <a:pt x="47720" y="49445"/>
                    </a:moveTo>
                    <a:cubicBezTo>
                      <a:pt x="44935" y="56747"/>
                      <a:pt x="37924" y="60460"/>
                      <a:pt x="29835" y="60460"/>
                    </a:cubicBezTo>
                    <a:cubicBezTo>
                      <a:pt x="21340" y="60460"/>
                      <a:pt x="16299" y="56615"/>
                      <a:pt x="16299" y="50638"/>
                    </a:cubicBezTo>
                    <a:cubicBezTo>
                      <a:pt x="16299" y="45468"/>
                      <a:pt x="19348" y="41224"/>
                      <a:pt x="30628" y="41224"/>
                    </a:cubicBezTo>
                    <a:lnTo>
                      <a:pt x="47720" y="41224"/>
                    </a:lnTo>
                    <a:lnTo>
                      <a:pt x="47720" y="49445"/>
                    </a:lnTo>
                    <a:close/>
                  </a:path>
                </a:pathLst>
              </a:custGeom>
              <a:solidFill>
                <a:srgbClr val="140B61"/>
              </a:solidFill>
              <a:ln w="2029" cap="flat">
                <a:noFill/>
                <a:prstDash val="solid"/>
                <a:miter/>
              </a:ln>
            </p:spPr>
            <p:txBody>
              <a:bodyPr rtlCol="0" anchor="ctr"/>
              <a:lstStyle/>
              <a:p>
                <a:endParaRPr lang="nl-NL" sz="1400"/>
              </a:p>
            </p:txBody>
          </p:sp>
          <p:sp>
            <p:nvSpPr>
              <p:cNvPr id="22" name="Vrije vorm: vorm 21">
                <a:extLst>
                  <a:ext uri="{FF2B5EF4-FFF2-40B4-BE49-F238E27FC236}">
                    <a16:creationId xmlns:a16="http://schemas.microsoft.com/office/drawing/2014/main" id="{15E68D8A-42F9-4F01-A428-5C73F655C316}"/>
                  </a:ext>
                </a:extLst>
              </p:cNvPr>
              <p:cNvSpPr/>
              <p:nvPr/>
            </p:nvSpPr>
            <p:spPr>
              <a:xfrm>
                <a:off x="7833727" y="5344372"/>
                <a:ext cx="332233" cy="591487"/>
              </a:xfrm>
              <a:custGeom>
                <a:avLst/>
                <a:gdLst>
                  <a:gd name="connsiteX0" fmla="*/ 96418 w 332233"/>
                  <a:gd name="connsiteY0" fmla="*/ 322162 h 591487"/>
                  <a:gd name="connsiteX1" fmla="*/ 132062 w 332233"/>
                  <a:gd name="connsiteY1" fmla="*/ 192750 h 591487"/>
                  <a:gd name="connsiteX2" fmla="*/ 299253 w 332233"/>
                  <a:gd name="connsiteY2" fmla="*/ 26014 h 591487"/>
                  <a:gd name="connsiteX3" fmla="*/ 332234 w 332233"/>
                  <a:gd name="connsiteY3" fmla="*/ 0 h 591487"/>
                  <a:gd name="connsiteX4" fmla="*/ 230732 w 332233"/>
                  <a:gd name="connsiteY4" fmla="*/ 26923 h 591487"/>
                  <a:gd name="connsiteX5" fmla="*/ 19561 w 332233"/>
                  <a:gd name="connsiteY5" fmla="*/ 242315 h 591487"/>
                  <a:gd name="connsiteX6" fmla="*/ 21307 w 332233"/>
                  <a:gd name="connsiteY6" fmla="*/ 423038 h 591487"/>
                  <a:gd name="connsiteX7" fmla="*/ 76389 w 332233"/>
                  <a:gd name="connsiteY7" fmla="*/ 483897 h 591487"/>
                  <a:gd name="connsiteX8" fmla="*/ 293889 w 332233"/>
                  <a:gd name="connsiteY8" fmla="*/ 591487 h 591487"/>
                  <a:gd name="connsiteX9" fmla="*/ 242062 w 332233"/>
                  <a:gd name="connsiteY9" fmla="*/ 545786 h 591487"/>
                  <a:gd name="connsiteX10" fmla="*/ 96418 w 332233"/>
                  <a:gd name="connsiteY10" fmla="*/ 322162 h 5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233" h="591487">
                    <a:moveTo>
                      <a:pt x="96418" y="322162"/>
                    </a:moveTo>
                    <a:cubicBezTo>
                      <a:pt x="91284" y="275357"/>
                      <a:pt x="106549" y="232198"/>
                      <a:pt x="132062" y="192750"/>
                    </a:cubicBezTo>
                    <a:cubicBezTo>
                      <a:pt x="174908" y="126518"/>
                      <a:pt x="246658" y="70781"/>
                      <a:pt x="299253" y="26014"/>
                    </a:cubicBezTo>
                    <a:cubicBezTo>
                      <a:pt x="310217" y="16682"/>
                      <a:pt x="321204" y="7930"/>
                      <a:pt x="332234" y="0"/>
                    </a:cubicBezTo>
                    <a:cubicBezTo>
                      <a:pt x="297139" y="3276"/>
                      <a:pt x="262837" y="12375"/>
                      <a:pt x="230732" y="26923"/>
                    </a:cubicBezTo>
                    <a:cubicBezTo>
                      <a:pt x="134952" y="69118"/>
                      <a:pt x="56680" y="147723"/>
                      <a:pt x="19561" y="242315"/>
                    </a:cubicBezTo>
                    <a:cubicBezTo>
                      <a:pt x="-3289" y="300536"/>
                      <a:pt x="-10211" y="368624"/>
                      <a:pt x="21307" y="423038"/>
                    </a:cubicBezTo>
                    <a:cubicBezTo>
                      <a:pt x="34972" y="446627"/>
                      <a:pt x="55044" y="466268"/>
                      <a:pt x="76389" y="483897"/>
                    </a:cubicBezTo>
                    <a:cubicBezTo>
                      <a:pt x="137004" y="533980"/>
                      <a:pt x="213927" y="573519"/>
                      <a:pt x="293889" y="591487"/>
                    </a:cubicBezTo>
                    <a:cubicBezTo>
                      <a:pt x="276324" y="576456"/>
                      <a:pt x="259303" y="560754"/>
                      <a:pt x="242062" y="545786"/>
                    </a:cubicBezTo>
                    <a:cubicBezTo>
                      <a:pt x="175365" y="487888"/>
                      <a:pt x="106491" y="414045"/>
                      <a:pt x="96418" y="322162"/>
                    </a:cubicBezTo>
                  </a:path>
                </a:pathLst>
              </a:custGeom>
              <a:solidFill>
                <a:srgbClr val="E7137B"/>
              </a:solidFill>
              <a:ln w="2029" cap="flat">
                <a:noFill/>
                <a:prstDash val="solid"/>
                <a:miter/>
              </a:ln>
            </p:spPr>
            <p:txBody>
              <a:bodyPr rtlCol="0" anchor="ctr"/>
              <a:lstStyle/>
              <a:p>
                <a:endParaRPr lang="nl-NL" sz="1400"/>
              </a:p>
            </p:txBody>
          </p:sp>
          <p:sp>
            <p:nvSpPr>
              <p:cNvPr id="23" name="Vrije vorm: vorm 22">
                <a:extLst>
                  <a:ext uri="{FF2B5EF4-FFF2-40B4-BE49-F238E27FC236}">
                    <a16:creationId xmlns:a16="http://schemas.microsoft.com/office/drawing/2014/main" id="{BD22874D-C427-4E94-AA92-077532AC2BF5}"/>
                  </a:ext>
                </a:extLst>
              </p:cNvPr>
              <p:cNvSpPr/>
              <p:nvPr/>
            </p:nvSpPr>
            <p:spPr>
              <a:xfrm>
                <a:off x="8127613" y="5302666"/>
                <a:ext cx="492437" cy="708022"/>
              </a:xfrm>
              <a:custGeom>
                <a:avLst/>
                <a:gdLst>
                  <a:gd name="connsiteX0" fmla="*/ 491556 w 492437"/>
                  <a:gd name="connsiteY0" fmla="*/ 374592 h 708022"/>
                  <a:gd name="connsiteX1" fmla="*/ 476527 w 492437"/>
                  <a:gd name="connsiteY1" fmla="*/ 330539 h 708022"/>
                  <a:gd name="connsiteX2" fmla="*/ 234379 w 492437"/>
                  <a:gd name="connsiteY2" fmla="*/ 34714 h 708022"/>
                  <a:gd name="connsiteX3" fmla="*/ 38342 w 492437"/>
                  <a:gd name="connsiteY3" fmla="*/ 41699 h 708022"/>
                  <a:gd name="connsiteX4" fmla="*/ 230983 w 492437"/>
                  <a:gd name="connsiteY4" fmla="*/ 103485 h 708022"/>
                  <a:gd name="connsiteX5" fmla="*/ 353019 w 492437"/>
                  <a:gd name="connsiteY5" fmla="*/ 310380 h 708022"/>
                  <a:gd name="connsiteX6" fmla="*/ 276367 w 492437"/>
                  <a:gd name="connsiteY6" fmla="*/ 586776 h 708022"/>
                  <a:gd name="connsiteX7" fmla="*/ 0 w 492437"/>
                  <a:gd name="connsiteY7" fmla="*/ 633193 h 708022"/>
                  <a:gd name="connsiteX8" fmla="*/ 82910 w 492437"/>
                  <a:gd name="connsiteY8" fmla="*/ 690184 h 708022"/>
                  <a:gd name="connsiteX9" fmla="*/ 255361 w 492437"/>
                  <a:gd name="connsiteY9" fmla="*/ 670307 h 708022"/>
                  <a:gd name="connsiteX10" fmla="*/ 415447 w 492437"/>
                  <a:gd name="connsiteY10" fmla="*/ 532829 h 708022"/>
                  <a:gd name="connsiteX11" fmla="*/ 491556 w 492437"/>
                  <a:gd name="connsiteY11" fmla="*/ 374592 h 70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437" h="708022">
                    <a:moveTo>
                      <a:pt x="491556" y="374592"/>
                    </a:moveTo>
                    <a:cubicBezTo>
                      <a:pt x="489538" y="359145"/>
                      <a:pt x="483266" y="344591"/>
                      <a:pt x="476527" y="330539"/>
                    </a:cubicBezTo>
                    <a:cubicBezTo>
                      <a:pt x="421977" y="216780"/>
                      <a:pt x="332976" y="112620"/>
                      <a:pt x="234379" y="34714"/>
                    </a:cubicBezTo>
                    <a:cubicBezTo>
                      <a:pt x="163777" y="-21074"/>
                      <a:pt x="100288" y="-2844"/>
                      <a:pt x="38342" y="41699"/>
                    </a:cubicBezTo>
                    <a:cubicBezTo>
                      <a:pt x="105353" y="36082"/>
                      <a:pt x="170230" y="55786"/>
                      <a:pt x="230983" y="103485"/>
                    </a:cubicBezTo>
                    <a:cubicBezTo>
                      <a:pt x="296382" y="154830"/>
                      <a:pt x="339116" y="230578"/>
                      <a:pt x="353019" y="310380"/>
                    </a:cubicBezTo>
                    <a:cubicBezTo>
                      <a:pt x="369146" y="402968"/>
                      <a:pt x="359397" y="527035"/>
                      <a:pt x="276367" y="586776"/>
                    </a:cubicBezTo>
                    <a:cubicBezTo>
                      <a:pt x="194906" y="645391"/>
                      <a:pt x="95305" y="654614"/>
                      <a:pt x="0" y="633193"/>
                    </a:cubicBezTo>
                    <a:cubicBezTo>
                      <a:pt x="25650" y="655140"/>
                      <a:pt x="52467" y="675634"/>
                      <a:pt x="82910" y="690184"/>
                    </a:cubicBezTo>
                    <a:cubicBezTo>
                      <a:pt x="148030" y="721295"/>
                      <a:pt x="197540" y="709847"/>
                      <a:pt x="255361" y="670307"/>
                    </a:cubicBezTo>
                    <a:cubicBezTo>
                      <a:pt x="313590" y="630473"/>
                      <a:pt x="367274" y="584372"/>
                      <a:pt x="415447" y="532829"/>
                    </a:cubicBezTo>
                    <a:cubicBezTo>
                      <a:pt x="453507" y="492099"/>
                      <a:pt x="499383" y="434563"/>
                      <a:pt x="491556" y="374592"/>
                    </a:cubicBezTo>
                  </a:path>
                </a:pathLst>
              </a:custGeom>
              <a:solidFill>
                <a:srgbClr val="189DCF"/>
              </a:solidFill>
              <a:ln w="2029" cap="flat">
                <a:noFill/>
                <a:prstDash val="solid"/>
                <a:miter/>
              </a:ln>
            </p:spPr>
            <p:txBody>
              <a:bodyPr rtlCol="0" anchor="ctr"/>
              <a:lstStyle/>
              <a:p>
                <a:endParaRPr lang="nl-NL" sz="1400"/>
              </a:p>
            </p:txBody>
          </p:sp>
          <p:sp>
            <p:nvSpPr>
              <p:cNvPr id="24" name="Vrije vorm: vorm 23">
                <a:extLst>
                  <a:ext uri="{FF2B5EF4-FFF2-40B4-BE49-F238E27FC236}">
                    <a16:creationId xmlns:a16="http://schemas.microsoft.com/office/drawing/2014/main" id="{FD275B3F-9A37-4800-B693-ABBC6A207CC7}"/>
                  </a:ext>
                </a:extLst>
              </p:cNvPr>
              <p:cNvSpPr/>
              <p:nvPr/>
            </p:nvSpPr>
            <p:spPr>
              <a:xfrm>
                <a:off x="7929150" y="5343431"/>
                <a:ext cx="557985" cy="602959"/>
              </a:xfrm>
              <a:custGeom>
                <a:avLst/>
                <a:gdLst>
                  <a:gd name="connsiteX0" fmla="*/ 474832 w 557985"/>
                  <a:gd name="connsiteY0" fmla="*/ 546007 h 602959"/>
                  <a:gd name="connsiteX1" fmla="*/ 551480 w 557985"/>
                  <a:gd name="connsiteY1" fmla="*/ 269612 h 602959"/>
                  <a:gd name="connsiteX2" fmla="*/ 429443 w 557985"/>
                  <a:gd name="connsiteY2" fmla="*/ 62716 h 602959"/>
                  <a:gd name="connsiteX3" fmla="*/ 236805 w 557985"/>
                  <a:gd name="connsiteY3" fmla="*/ 931 h 602959"/>
                  <a:gd name="connsiteX4" fmla="*/ 203824 w 557985"/>
                  <a:gd name="connsiteY4" fmla="*/ 26945 h 602959"/>
                  <a:gd name="connsiteX5" fmla="*/ 36633 w 557985"/>
                  <a:gd name="connsiteY5" fmla="*/ 193683 h 602959"/>
                  <a:gd name="connsiteX6" fmla="*/ 989 w 557985"/>
                  <a:gd name="connsiteY6" fmla="*/ 323093 h 602959"/>
                  <a:gd name="connsiteX7" fmla="*/ 146634 w 557985"/>
                  <a:gd name="connsiteY7" fmla="*/ 546719 h 602959"/>
                  <a:gd name="connsiteX8" fmla="*/ 198461 w 557985"/>
                  <a:gd name="connsiteY8" fmla="*/ 592420 h 602959"/>
                  <a:gd name="connsiteX9" fmla="*/ 474832 w 557985"/>
                  <a:gd name="connsiteY9" fmla="*/ 546007 h 60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985" h="602959">
                    <a:moveTo>
                      <a:pt x="474832" y="546007"/>
                    </a:moveTo>
                    <a:cubicBezTo>
                      <a:pt x="557860" y="486266"/>
                      <a:pt x="567611" y="362200"/>
                      <a:pt x="551480" y="269612"/>
                    </a:cubicBezTo>
                    <a:cubicBezTo>
                      <a:pt x="537579" y="189810"/>
                      <a:pt x="494844" y="114064"/>
                      <a:pt x="429443" y="62716"/>
                    </a:cubicBezTo>
                    <a:cubicBezTo>
                      <a:pt x="368713" y="15019"/>
                      <a:pt x="303816" y="-4686"/>
                      <a:pt x="236805" y="931"/>
                    </a:cubicBezTo>
                    <a:cubicBezTo>
                      <a:pt x="225776" y="8861"/>
                      <a:pt x="214791" y="17615"/>
                      <a:pt x="203824" y="26945"/>
                    </a:cubicBezTo>
                    <a:cubicBezTo>
                      <a:pt x="151231" y="71714"/>
                      <a:pt x="79479" y="127451"/>
                      <a:pt x="36633" y="193683"/>
                    </a:cubicBezTo>
                    <a:cubicBezTo>
                      <a:pt x="11125" y="233113"/>
                      <a:pt x="-4142" y="276292"/>
                      <a:pt x="989" y="323093"/>
                    </a:cubicBezTo>
                    <a:cubicBezTo>
                      <a:pt x="11062" y="414984"/>
                      <a:pt x="79936" y="488827"/>
                      <a:pt x="146634" y="546719"/>
                    </a:cubicBezTo>
                    <a:cubicBezTo>
                      <a:pt x="163874" y="561689"/>
                      <a:pt x="180895" y="577395"/>
                      <a:pt x="198461" y="592420"/>
                    </a:cubicBezTo>
                    <a:cubicBezTo>
                      <a:pt x="293760" y="613845"/>
                      <a:pt x="393369" y="604622"/>
                      <a:pt x="474832" y="546007"/>
                    </a:cubicBezTo>
                  </a:path>
                </a:pathLst>
              </a:custGeom>
              <a:solidFill>
                <a:srgbClr val="140B61"/>
              </a:solidFill>
              <a:ln w="2029" cap="flat">
                <a:noFill/>
                <a:prstDash val="solid"/>
                <a:miter/>
              </a:ln>
            </p:spPr>
            <p:txBody>
              <a:bodyPr rtlCol="0" anchor="ctr"/>
              <a:lstStyle/>
              <a:p>
                <a:endParaRPr lang="nl-NL" sz="1400"/>
              </a:p>
            </p:txBody>
          </p:sp>
        </p:grpSp>
      </p:grpSp>
      <p:pic>
        <p:nvPicPr>
          <p:cNvPr id="25" name="Google Shape;98;p16">
            <a:extLst>
              <a:ext uri="{FF2B5EF4-FFF2-40B4-BE49-F238E27FC236}">
                <a16:creationId xmlns:a16="http://schemas.microsoft.com/office/drawing/2014/main" id="{CAC6B287-5599-4695-862E-5BC86A4923D6}"/>
              </a:ext>
            </a:extLst>
          </p:cNvPr>
          <p:cNvPicPr preferRelativeResize="0">
            <a:picLocks/>
          </p:cNvPicPr>
          <p:nvPr userDrawn="1"/>
        </p:nvPicPr>
        <p:blipFill>
          <a:blip r:embed="rId2">
            <a:alphaModFix/>
          </a:blip>
          <a:stretch>
            <a:fillRect/>
          </a:stretch>
        </p:blipFill>
        <p:spPr>
          <a:xfrm>
            <a:off x="6466260" y="6433200"/>
            <a:ext cx="1272600" cy="252000"/>
          </a:xfrm>
          <a:prstGeom prst="rect">
            <a:avLst/>
          </a:prstGeom>
        </p:spPr>
      </p:pic>
      <p:cxnSp>
        <p:nvCxnSpPr>
          <p:cNvPr id="26" name="Google Shape;101;p16">
            <a:extLst>
              <a:ext uri="{FF2B5EF4-FFF2-40B4-BE49-F238E27FC236}">
                <a16:creationId xmlns:a16="http://schemas.microsoft.com/office/drawing/2014/main" id="{9EB4B510-3536-43CB-A58D-C4BB2B853134}"/>
              </a:ext>
            </a:extLst>
          </p:cNvPr>
          <p:cNvCxnSpPr/>
          <p:nvPr userDrawn="1"/>
        </p:nvCxnSpPr>
        <p:spPr>
          <a:xfrm rot="10800000">
            <a:off x="7875625" y="6361800"/>
            <a:ext cx="2700" cy="380400"/>
          </a:xfrm>
          <a:prstGeom prst="straightConnector1">
            <a:avLst/>
          </a:prstGeom>
          <a:noFill/>
          <a:ln w="952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4205509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ekop A">
    <p:bg>
      <p:bgPr>
        <a:solidFill>
          <a:schemeClr val="accent3"/>
        </a:solidFill>
        <a:effectLst/>
      </p:bgPr>
    </p:bg>
    <p:spTree>
      <p:nvGrpSpPr>
        <p:cNvPr id="1" name=""/>
        <p:cNvGrpSpPr/>
        <p:nvPr/>
      </p:nvGrpSpPr>
      <p:grpSpPr>
        <a:xfrm>
          <a:off x="0" y="0"/>
          <a:ext cx="0" cy="0"/>
          <a:chOff x="0" y="0"/>
          <a:chExt cx="0" cy="0"/>
        </a:xfrm>
      </p:grpSpPr>
      <p:sp>
        <p:nvSpPr>
          <p:cNvPr id="28" name="Tijdelijke aanduiding voor afbeelding 27">
            <a:extLst>
              <a:ext uri="{FF2B5EF4-FFF2-40B4-BE49-F238E27FC236}">
                <a16:creationId xmlns:a16="http://schemas.microsoft.com/office/drawing/2014/main" id="{75A9D5DF-128E-4786-8D26-98FBE1AE3C63}"/>
              </a:ext>
            </a:extLst>
          </p:cNvPr>
          <p:cNvSpPr>
            <a:spLocks noGrp="1"/>
          </p:cNvSpPr>
          <p:nvPr>
            <p:ph type="pic" sz="quarter" idx="13"/>
          </p:nvPr>
        </p:nvSpPr>
        <p:spPr>
          <a:xfrm>
            <a:off x="3969424" y="0"/>
            <a:ext cx="5174576" cy="6858000"/>
          </a:xfrm>
          <a:custGeom>
            <a:avLst/>
            <a:gdLst>
              <a:gd name="connsiteX0" fmla="*/ 0 w 5174576"/>
              <a:gd name="connsiteY0" fmla="*/ 0 h 6858000"/>
              <a:gd name="connsiteX1" fmla="*/ 5174576 w 5174576"/>
              <a:gd name="connsiteY1" fmla="*/ 0 h 6858000"/>
              <a:gd name="connsiteX2" fmla="*/ 5174576 w 5174576"/>
              <a:gd name="connsiteY2" fmla="*/ 6858000 h 6858000"/>
              <a:gd name="connsiteX3" fmla="*/ 1252950 w 5174576"/>
              <a:gd name="connsiteY3" fmla="*/ 6858000 h 6858000"/>
              <a:gd name="connsiteX4" fmla="*/ 1308082 w 5174576"/>
              <a:gd name="connsiteY4" fmla="*/ 6801913 h 6858000"/>
              <a:gd name="connsiteX5" fmla="*/ 2013987 w 5174576"/>
              <a:gd name="connsiteY5" fmla="*/ 3172909 h 6858000"/>
              <a:gd name="connsiteX6" fmla="*/ 250706 w 5174576"/>
              <a:gd name="connsiteY6" fmla="*/ 183530 h 6858000"/>
              <a:gd name="connsiteX7" fmla="*/ 85484 w 5174576"/>
              <a:gd name="connsiteY7" fmla="*/ 590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4576" h="6858000">
                <a:moveTo>
                  <a:pt x="0" y="0"/>
                </a:moveTo>
                <a:lnTo>
                  <a:pt x="5174576" y="0"/>
                </a:lnTo>
                <a:lnTo>
                  <a:pt x="5174576" y="6858000"/>
                </a:lnTo>
                <a:lnTo>
                  <a:pt x="1252950" y="6858000"/>
                </a:lnTo>
                <a:lnTo>
                  <a:pt x="1308082" y="6801913"/>
                </a:lnTo>
                <a:cubicBezTo>
                  <a:pt x="2135539" y="5862240"/>
                  <a:pt x="2217931" y="4343470"/>
                  <a:pt x="2013987" y="3172909"/>
                </a:cubicBezTo>
                <a:cubicBezTo>
                  <a:pt x="1813112" y="2019888"/>
                  <a:pt x="1195669" y="925442"/>
                  <a:pt x="250706" y="183530"/>
                </a:cubicBezTo>
                <a:cubicBezTo>
                  <a:pt x="195865" y="140458"/>
                  <a:pt x="140788" y="98965"/>
                  <a:pt x="85484" y="59043"/>
                </a:cubicBezTo>
                <a:close/>
              </a:path>
            </a:pathLst>
          </a:custGeom>
          <a:solidFill>
            <a:schemeClr val="bg1">
              <a:lumMod val="85000"/>
            </a:schemeClr>
          </a:solidFill>
        </p:spPr>
        <p:txBody>
          <a:bodyPr wrap="square">
            <a:noAutofit/>
          </a:bodyPr>
          <a:lstStyle/>
          <a:p>
            <a:endParaRPr lang="nl-NL"/>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1" y="657227"/>
            <a:ext cx="8186738" cy="3905251"/>
          </a:xfrm>
        </p:spPr>
        <p:txBody>
          <a:bodyPr anchor="t"/>
          <a:lstStyle>
            <a:lvl1pPr>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4B7FE55C-A922-4F8A-AB96-FBDED304C7DD}"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6">
            <a:extLst>
              <a:ext uri="{FF2B5EF4-FFF2-40B4-BE49-F238E27FC236}">
                <a16:creationId xmlns:a16="http://schemas.microsoft.com/office/drawing/2014/main" id="{2C7B8CA1-FE57-47BA-A807-80DE25AB9604}"/>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2839420081"/>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bg>
      <p:bgPr>
        <a:solidFill>
          <a:schemeClr val="accent3"/>
        </a:solidFill>
        <a:effectLst/>
      </p:bgPr>
    </p:bg>
    <p:spTree>
      <p:nvGrpSpPr>
        <p:cNvPr id="1" name=""/>
        <p:cNvGrpSpPr/>
        <p:nvPr/>
      </p:nvGrpSpPr>
      <p:grpSpPr>
        <a:xfrm>
          <a:off x="0" y="0"/>
          <a:ext cx="0" cy="0"/>
          <a:chOff x="0" y="0"/>
          <a:chExt cx="0" cy="0"/>
        </a:xfrm>
      </p:grpSpPr>
      <p:sp>
        <p:nvSpPr>
          <p:cNvPr id="28" name="Tijdelijke aanduiding voor afbeelding 27">
            <a:extLst>
              <a:ext uri="{FF2B5EF4-FFF2-40B4-BE49-F238E27FC236}">
                <a16:creationId xmlns:a16="http://schemas.microsoft.com/office/drawing/2014/main" id="{75A9D5DF-128E-4786-8D26-98FBE1AE3C63}"/>
              </a:ext>
            </a:extLst>
          </p:cNvPr>
          <p:cNvSpPr>
            <a:spLocks noGrp="1"/>
          </p:cNvSpPr>
          <p:nvPr>
            <p:ph type="pic" sz="quarter" idx="13"/>
          </p:nvPr>
        </p:nvSpPr>
        <p:spPr>
          <a:xfrm>
            <a:off x="3969424" y="0"/>
            <a:ext cx="5174576" cy="6858000"/>
          </a:xfrm>
          <a:custGeom>
            <a:avLst/>
            <a:gdLst>
              <a:gd name="connsiteX0" fmla="*/ 0 w 5174576"/>
              <a:gd name="connsiteY0" fmla="*/ 0 h 6858000"/>
              <a:gd name="connsiteX1" fmla="*/ 5174576 w 5174576"/>
              <a:gd name="connsiteY1" fmla="*/ 0 h 6858000"/>
              <a:gd name="connsiteX2" fmla="*/ 5174576 w 5174576"/>
              <a:gd name="connsiteY2" fmla="*/ 6858000 h 6858000"/>
              <a:gd name="connsiteX3" fmla="*/ 1252950 w 5174576"/>
              <a:gd name="connsiteY3" fmla="*/ 6858000 h 6858000"/>
              <a:gd name="connsiteX4" fmla="*/ 1308082 w 5174576"/>
              <a:gd name="connsiteY4" fmla="*/ 6801913 h 6858000"/>
              <a:gd name="connsiteX5" fmla="*/ 2013987 w 5174576"/>
              <a:gd name="connsiteY5" fmla="*/ 3172909 h 6858000"/>
              <a:gd name="connsiteX6" fmla="*/ 250706 w 5174576"/>
              <a:gd name="connsiteY6" fmla="*/ 183530 h 6858000"/>
              <a:gd name="connsiteX7" fmla="*/ 85484 w 5174576"/>
              <a:gd name="connsiteY7" fmla="*/ 590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4576" h="6858000">
                <a:moveTo>
                  <a:pt x="0" y="0"/>
                </a:moveTo>
                <a:lnTo>
                  <a:pt x="5174576" y="0"/>
                </a:lnTo>
                <a:lnTo>
                  <a:pt x="5174576" y="6858000"/>
                </a:lnTo>
                <a:lnTo>
                  <a:pt x="1252950" y="6858000"/>
                </a:lnTo>
                <a:lnTo>
                  <a:pt x="1308082" y="6801913"/>
                </a:lnTo>
                <a:cubicBezTo>
                  <a:pt x="2135539" y="5862240"/>
                  <a:pt x="2217931" y="4343470"/>
                  <a:pt x="2013987" y="3172909"/>
                </a:cubicBezTo>
                <a:cubicBezTo>
                  <a:pt x="1813112" y="2019888"/>
                  <a:pt x="1195669" y="925442"/>
                  <a:pt x="250706" y="183530"/>
                </a:cubicBezTo>
                <a:cubicBezTo>
                  <a:pt x="195865" y="140458"/>
                  <a:pt x="140788" y="98965"/>
                  <a:pt x="85484" y="59043"/>
                </a:cubicBezTo>
                <a:close/>
              </a:path>
            </a:pathLst>
          </a:custGeom>
          <a:solidFill>
            <a:schemeClr val="bg1">
              <a:lumMod val="85000"/>
            </a:schemeClr>
          </a:solidFill>
        </p:spPr>
        <p:txBody>
          <a:bodyPr wrap="square">
            <a:noAutofit/>
          </a:bodyPr>
          <a:lstStyle/>
          <a:p>
            <a:r>
              <a:rPr lang="nl-NL"/>
              <a:t>Klik op het pictogram als u een afbeelding wilt toevoegen</a:t>
            </a:r>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1" y="657226"/>
            <a:ext cx="8186738" cy="3905250"/>
          </a:xfrm>
        </p:spPr>
        <p:txBody>
          <a:bodyPr anchor="t"/>
          <a:lstStyle>
            <a:lvl1pPr>
              <a:defRPr sz="5200">
                <a:solidFill>
                  <a:schemeClr val="bg1"/>
                </a:solidFill>
              </a:defRPr>
            </a:lvl1pPr>
          </a:lstStyle>
          <a:p>
            <a:r>
              <a:rPr lang="nl-NL"/>
              <a:t>Klik om stijl te bewerken</a:t>
            </a:r>
            <a:endParaRPr lang="nl-NL" dirty="0"/>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B43EFA83-C7ED-4751-83C4-1E8DFDD1E498}"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6">
            <a:extLst>
              <a:ext uri="{FF2B5EF4-FFF2-40B4-BE49-F238E27FC236}">
                <a16:creationId xmlns:a16="http://schemas.microsoft.com/office/drawing/2014/main" id="{82A39B13-A2C3-45E0-AEA1-4CDAED0A32D2}"/>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2522058465"/>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ekop B">
    <p:bg>
      <p:bgPr>
        <a:solidFill>
          <a:schemeClr val="accent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E27F5D31-BAA8-43D9-BE6C-44616B8E5BAB}"/>
              </a:ext>
            </a:extLst>
          </p:cNvPr>
          <p:cNvSpPr>
            <a:spLocks noGrp="1"/>
          </p:cNvSpPr>
          <p:nvPr>
            <p:ph type="pic" sz="quarter" idx="13"/>
          </p:nvPr>
        </p:nvSpPr>
        <p:spPr>
          <a:xfrm>
            <a:off x="3883891" y="0"/>
            <a:ext cx="5260111" cy="6858000"/>
          </a:xfrm>
          <a:custGeom>
            <a:avLst/>
            <a:gdLst>
              <a:gd name="connsiteX0" fmla="*/ 0 w 5260111"/>
              <a:gd name="connsiteY0" fmla="*/ 0 h 6858000"/>
              <a:gd name="connsiteX1" fmla="*/ 5260111 w 5260111"/>
              <a:gd name="connsiteY1" fmla="*/ 0 h 6858000"/>
              <a:gd name="connsiteX2" fmla="*/ 5260111 w 5260111"/>
              <a:gd name="connsiteY2" fmla="*/ 6858000 h 6858000"/>
              <a:gd name="connsiteX3" fmla="*/ 462577 w 5260111"/>
              <a:gd name="connsiteY3" fmla="*/ 6858000 h 6858000"/>
              <a:gd name="connsiteX4" fmla="*/ 583800 w 5260111"/>
              <a:gd name="connsiteY4" fmla="*/ 6750977 h 6858000"/>
              <a:gd name="connsiteX5" fmla="*/ 1379772 w 5260111"/>
              <a:gd name="connsiteY5" fmla="*/ 5966585 h 6858000"/>
              <a:gd name="connsiteX6" fmla="*/ 2452623 w 5260111"/>
              <a:gd name="connsiteY6" fmla="*/ 3736061 h 6858000"/>
              <a:gd name="connsiteX7" fmla="*/ 2240782 w 5260111"/>
              <a:gd name="connsiteY7" fmla="*/ 3115083 h 6858000"/>
              <a:gd name="connsiteX8" fmla="*/ 315448 w 5260111"/>
              <a:gd name="connsiteY8" fmla="*/ 3242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0111" h="6858000">
                <a:moveTo>
                  <a:pt x="0" y="0"/>
                </a:moveTo>
                <a:lnTo>
                  <a:pt x="5260111" y="0"/>
                </a:lnTo>
                <a:lnTo>
                  <a:pt x="5260111" y="6858000"/>
                </a:lnTo>
                <a:lnTo>
                  <a:pt x="462577" y="6858000"/>
                </a:lnTo>
                <a:lnTo>
                  <a:pt x="583800" y="6750977"/>
                </a:lnTo>
                <a:cubicBezTo>
                  <a:pt x="859570" y="6500706"/>
                  <a:pt x="1125133" y="6239035"/>
                  <a:pt x="1379772" y="5966585"/>
                </a:cubicBezTo>
                <a:cubicBezTo>
                  <a:pt x="1916254" y="5392438"/>
                  <a:pt x="2562959" y="4581391"/>
                  <a:pt x="2452623" y="3736061"/>
                </a:cubicBezTo>
                <a:cubicBezTo>
                  <a:pt x="2424166" y="3518297"/>
                  <a:pt x="2335777" y="3313155"/>
                  <a:pt x="2240782" y="3115083"/>
                </a:cubicBezTo>
                <a:cubicBezTo>
                  <a:pt x="1760173" y="2112863"/>
                  <a:pt x="1089889" y="1163494"/>
                  <a:pt x="315448" y="324294"/>
                </a:cubicBezTo>
                <a:close/>
              </a:path>
            </a:pathLst>
          </a:custGeom>
          <a:solidFill>
            <a:schemeClr val="bg1">
              <a:lumMod val="85000"/>
            </a:schemeClr>
          </a:solidFill>
        </p:spPr>
        <p:txBody>
          <a:bodyPr wrap="square">
            <a:noAutofit/>
          </a:bodyPr>
          <a:lstStyle/>
          <a:p>
            <a:endParaRPr lang="nl-NL"/>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1" y="657227"/>
            <a:ext cx="8186738" cy="3905251"/>
          </a:xfrm>
        </p:spPr>
        <p:txBody>
          <a:bodyPr anchor="t"/>
          <a:lstStyle>
            <a:lvl1pPr>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FD14B739-22C4-49E0-8D72-AA21CAB88CD9}"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6">
            <a:extLst>
              <a:ext uri="{FF2B5EF4-FFF2-40B4-BE49-F238E27FC236}">
                <a16:creationId xmlns:a16="http://schemas.microsoft.com/office/drawing/2014/main" id="{5A38A575-4D2E-4A7F-A783-2611125E97D6}"/>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3890390223"/>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ekop A 25%">
    <p:bg>
      <p:bgPr>
        <a:solidFill>
          <a:schemeClr val="accent3"/>
        </a:solidFill>
        <a:effectLst/>
      </p:bgPr>
    </p:bg>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097F0A0B-0E5F-4837-B10F-75774DEF996C}"/>
              </a:ext>
            </a:extLst>
          </p:cNvPr>
          <p:cNvSpPr>
            <a:spLocks noGrp="1"/>
          </p:cNvSpPr>
          <p:nvPr>
            <p:ph type="pic" sz="quarter" idx="13"/>
          </p:nvPr>
        </p:nvSpPr>
        <p:spPr>
          <a:xfrm>
            <a:off x="2041781" y="0"/>
            <a:ext cx="7102221" cy="6858000"/>
          </a:xfrm>
          <a:custGeom>
            <a:avLst/>
            <a:gdLst>
              <a:gd name="connsiteX0" fmla="*/ 0 w 7102221"/>
              <a:gd name="connsiteY0" fmla="*/ 0 h 6858000"/>
              <a:gd name="connsiteX1" fmla="*/ 7102221 w 7102221"/>
              <a:gd name="connsiteY1" fmla="*/ 0 h 6858000"/>
              <a:gd name="connsiteX2" fmla="*/ 7102221 w 7102221"/>
              <a:gd name="connsiteY2" fmla="*/ 6858000 h 6858000"/>
              <a:gd name="connsiteX3" fmla="*/ 1212953 w 7102221"/>
              <a:gd name="connsiteY3" fmla="*/ 6858000 h 6858000"/>
              <a:gd name="connsiteX4" fmla="*/ 1281406 w 7102221"/>
              <a:gd name="connsiteY4" fmla="*/ 6788360 h 6858000"/>
              <a:gd name="connsiteX5" fmla="*/ 1987895 w 7102221"/>
              <a:gd name="connsiteY5" fmla="*/ 3156361 h 6858000"/>
              <a:gd name="connsiteX6" fmla="*/ 223160 w 7102221"/>
              <a:gd name="connsiteY6" fmla="*/ 164512 h 6858000"/>
              <a:gd name="connsiteX7" fmla="*/ 57801 w 7102221"/>
              <a:gd name="connsiteY7" fmla="*/ 3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2221" h="6858000">
                <a:moveTo>
                  <a:pt x="0" y="0"/>
                </a:moveTo>
                <a:lnTo>
                  <a:pt x="7102221" y="0"/>
                </a:lnTo>
                <a:lnTo>
                  <a:pt x="7102221" y="6858000"/>
                </a:lnTo>
                <a:lnTo>
                  <a:pt x="1212953" y="6858000"/>
                </a:lnTo>
                <a:lnTo>
                  <a:pt x="1281406" y="6788360"/>
                </a:lnTo>
                <a:cubicBezTo>
                  <a:pt x="2109547" y="5847912"/>
                  <a:pt x="2192007" y="4327890"/>
                  <a:pt x="1987895" y="3156361"/>
                </a:cubicBezTo>
                <a:cubicBezTo>
                  <a:pt x="1786854" y="2002389"/>
                  <a:pt x="1168901" y="907038"/>
                  <a:pt x="223160" y="164512"/>
                </a:cubicBezTo>
                <a:cubicBezTo>
                  <a:pt x="168273" y="121404"/>
                  <a:pt x="113151" y="79878"/>
                  <a:pt x="57801" y="39923"/>
                </a:cubicBezTo>
                <a:close/>
              </a:path>
            </a:pathLst>
          </a:custGeom>
          <a:solidFill>
            <a:schemeClr val="bg1">
              <a:lumMod val="85000"/>
            </a:schemeClr>
          </a:solidFill>
        </p:spPr>
        <p:txBody>
          <a:bodyPr wrap="square">
            <a:noAutofit/>
          </a:bodyPr>
          <a:lstStyle/>
          <a:p>
            <a:endParaRPr lang="nl-NL"/>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1" y="657225"/>
            <a:ext cx="3119741" cy="5543550"/>
          </a:xfrm>
        </p:spPr>
        <p:txBody>
          <a:bodyPr anchor="ctr"/>
          <a:lstStyle>
            <a:lvl1pPr>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3EDE990F-D2BE-4A47-9CE8-BBBD641E5C6E}"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6">
            <a:extLst>
              <a:ext uri="{FF2B5EF4-FFF2-40B4-BE49-F238E27FC236}">
                <a16:creationId xmlns:a16="http://schemas.microsoft.com/office/drawing/2014/main" id="{9B80B524-4050-4B7D-B1C8-EBC5E81D4F67}"/>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2562937105"/>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ekop A 50%">
    <p:bg>
      <p:bgPr>
        <a:solidFill>
          <a:schemeClr val="accent3"/>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A805C54D-5C77-4FB5-8C21-2F441E8DFED2}"/>
              </a:ext>
            </a:extLst>
          </p:cNvPr>
          <p:cNvSpPr>
            <a:spLocks noGrp="1"/>
          </p:cNvSpPr>
          <p:nvPr>
            <p:ph type="pic" sz="quarter" idx="13"/>
          </p:nvPr>
        </p:nvSpPr>
        <p:spPr>
          <a:xfrm>
            <a:off x="3551871" y="0"/>
            <a:ext cx="5592130" cy="6858000"/>
          </a:xfrm>
          <a:custGeom>
            <a:avLst/>
            <a:gdLst>
              <a:gd name="connsiteX0" fmla="*/ 0 w 5592130"/>
              <a:gd name="connsiteY0" fmla="*/ 0 h 6858000"/>
              <a:gd name="connsiteX1" fmla="*/ 5592130 w 5592130"/>
              <a:gd name="connsiteY1" fmla="*/ 0 h 6858000"/>
              <a:gd name="connsiteX2" fmla="*/ 5592130 w 5592130"/>
              <a:gd name="connsiteY2" fmla="*/ 6858000 h 6858000"/>
              <a:gd name="connsiteX3" fmla="*/ 1476126 w 5592130"/>
              <a:gd name="connsiteY3" fmla="*/ 6858000 h 6858000"/>
              <a:gd name="connsiteX4" fmla="*/ 1610859 w 5592130"/>
              <a:gd name="connsiteY4" fmla="*/ 6687727 h 6858000"/>
              <a:gd name="connsiteX5" fmla="*/ 2151135 w 5592130"/>
              <a:gd name="connsiteY5" fmla="*/ 3265785 h 6858000"/>
              <a:gd name="connsiteX6" fmla="*/ 386400 w 5592130"/>
              <a:gd name="connsiteY6" fmla="*/ 273936 h 6858000"/>
              <a:gd name="connsiteX7" fmla="*/ 54313 w 5592130"/>
              <a:gd name="connsiteY7" fmla="*/ 341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2130" h="6858000">
                <a:moveTo>
                  <a:pt x="0" y="0"/>
                </a:moveTo>
                <a:lnTo>
                  <a:pt x="5592130" y="0"/>
                </a:lnTo>
                <a:lnTo>
                  <a:pt x="5592130" y="6858000"/>
                </a:lnTo>
                <a:lnTo>
                  <a:pt x="1476126" y="6858000"/>
                </a:lnTo>
                <a:lnTo>
                  <a:pt x="1610859" y="6687727"/>
                </a:lnTo>
                <a:cubicBezTo>
                  <a:pt x="2283105" y="5741968"/>
                  <a:pt x="2340668" y="4353633"/>
                  <a:pt x="2151135" y="3265785"/>
                </a:cubicBezTo>
                <a:cubicBezTo>
                  <a:pt x="1950094" y="2111813"/>
                  <a:pt x="1332141" y="1016462"/>
                  <a:pt x="386400" y="273936"/>
                </a:cubicBezTo>
                <a:cubicBezTo>
                  <a:pt x="276627" y="187721"/>
                  <a:pt x="165912" y="107830"/>
                  <a:pt x="54313" y="34188"/>
                </a:cubicBezTo>
                <a:close/>
              </a:path>
            </a:pathLst>
          </a:custGeom>
          <a:solidFill>
            <a:schemeClr val="bg1">
              <a:lumMod val="85000"/>
            </a:schemeClr>
          </a:solidFill>
        </p:spPr>
        <p:txBody>
          <a:bodyPr wrap="square">
            <a:noAutofit/>
          </a:bodyPr>
          <a:lstStyle/>
          <a:p>
            <a:endParaRPr lang="nl-NL"/>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0" y="657227"/>
            <a:ext cx="4919359" cy="5543549"/>
          </a:xfrm>
        </p:spPr>
        <p:txBody>
          <a:bodyPr anchor="ctr"/>
          <a:lstStyle>
            <a:lvl1pPr>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A8EF84B4-F130-45A7-8A65-2B5502848343}"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6">
            <a:extLst>
              <a:ext uri="{FF2B5EF4-FFF2-40B4-BE49-F238E27FC236}">
                <a16:creationId xmlns:a16="http://schemas.microsoft.com/office/drawing/2014/main" id="{120EB822-38DF-483C-9D3F-88B8AD95C0CE}"/>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74087687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ekop A 75%">
    <p:bg>
      <p:bgPr>
        <a:solidFill>
          <a:schemeClr val="accent3"/>
        </a:solidFill>
        <a:effectLst/>
      </p:bgPr>
    </p:bg>
    <p:spTree>
      <p:nvGrpSpPr>
        <p:cNvPr id="1" name=""/>
        <p:cNvGrpSpPr/>
        <p:nvPr/>
      </p:nvGrpSpPr>
      <p:grpSpPr>
        <a:xfrm>
          <a:off x="0" y="0"/>
          <a:ext cx="0" cy="0"/>
          <a:chOff x="0" y="0"/>
          <a:chExt cx="0" cy="0"/>
        </a:xfrm>
      </p:grpSpPr>
      <p:sp>
        <p:nvSpPr>
          <p:cNvPr id="18" name="Tijdelijke aanduiding voor afbeelding 17">
            <a:extLst>
              <a:ext uri="{FF2B5EF4-FFF2-40B4-BE49-F238E27FC236}">
                <a16:creationId xmlns:a16="http://schemas.microsoft.com/office/drawing/2014/main" id="{5CA4063D-7459-40A5-99C9-4BA02849A357}"/>
              </a:ext>
            </a:extLst>
          </p:cNvPr>
          <p:cNvSpPr>
            <a:spLocks noGrp="1"/>
          </p:cNvSpPr>
          <p:nvPr>
            <p:ph type="pic" sz="quarter" idx="13"/>
          </p:nvPr>
        </p:nvSpPr>
        <p:spPr>
          <a:xfrm>
            <a:off x="5802711" y="0"/>
            <a:ext cx="3341291" cy="6858000"/>
          </a:xfrm>
          <a:custGeom>
            <a:avLst/>
            <a:gdLst>
              <a:gd name="connsiteX0" fmla="*/ 0 w 3341291"/>
              <a:gd name="connsiteY0" fmla="*/ 0 h 6858000"/>
              <a:gd name="connsiteX1" fmla="*/ 3341291 w 3341291"/>
              <a:gd name="connsiteY1" fmla="*/ 0 h 6858000"/>
              <a:gd name="connsiteX2" fmla="*/ 3341291 w 3341291"/>
              <a:gd name="connsiteY2" fmla="*/ 6858000 h 6858000"/>
              <a:gd name="connsiteX3" fmla="*/ 1523284 w 3341291"/>
              <a:gd name="connsiteY3" fmla="*/ 6858000 h 6858000"/>
              <a:gd name="connsiteX4" fmla="*/ 1643689 w 3341291"/>
              <a:gd name="connsiteY4" fmla="*/ 6705833 h 6858000"/>
              <a:gd name="connsiteX5" fmla="*/ 2183965 w 3341291"/>
              <a:gd name="connsiteY5" fmla="*/ 3283892 h 6858000"/>
              <a:gd name="connsiteX6" fmla="*/ 419230 w 3341291"/>
              <a:gd name="connsiteY6" fmla="*/ 292042 h 6858000"/>
              <a:gd name="connsiteX7" fmla="*/ 128951 w 3341291"/>
              <a:gd name="connsiteY7" fmla="*/ 802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291" h="6858000">
                <a:moveTo>
                  <a:pt x="0" y="0"/>
                </a:moveTo>
                <a:lnTo>
                  <a:pt x="3341291" y="0"/>
                </a:lnTo>
                <a:lnTo>
                  <a:pt x="3341291" y="6858000"/>
                </a:lnTo>
                <a:lnTo>
                  <a:pt x="1523284" y="6858000"/>
                </a:lnTo>
                <a:lnTo>
                  <a:pt x="1643689" y="6705833"/>
                </a:lnTo>
                <a:cubicBezTo>
                  <a:pt x="2315935" y="5760075"/>
                  <a:pt x="2373498" y="4371740"/>
                  <a:pt x="2183965" y="3283892"/>
                </a:cubicBezTo>
                <a:cubicBezTo>
                  <a:pt x="1982924" y="2129919"/>
                  <a:pt x="1364971" y="1034568"/>
                  <a:pt x="419230" y="292042"/>
                </a:cubicBezTo>
                <a:cubicBezTo>
                  <a:pt x="323179" y="216604"/>
                  <a:pt x="226406" y="146008"/>
                  <a:pt x="128951" y="80203"/>
                </a:cubicBezTo>
                <a:close/>
              </a:path>
            </a:pathLst>
          </a:custGeom>
          <a:solidFill>
            <a:schemeClr val="bg1">
              <a:lumMod val="85000"/>
            </a:schemeClr>
          </a:solidFill>
        </p:spPr>
        <p:txBody>
          <a:bodyPr wrap="square">
            <a:noAutofit/>
          </a:bodyPr>
          <a:lstStyle/>
          <a:p>
            <a:endParaRPr lang="nl-NL"/>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AD3DEB32-36C4-4F0E-974B-7E44EFFB571B}"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9" name="Titel 1">
            <a:extLst>
              <a:ext uri="{FF2B5EF4-FFF2-40B4-BE49-F238E27FC236}">
                <a16:creationId xmlns:a16="http://schemas.microsoft.com/office/drawing/2014/main" id="{C6D6099B-1A96-4698-8611-C643A6A93C05}"/>
              </a:ext>
            </a:extLst>
          </p:cNvPr>
          <p:cNvSpPr>
            <a:spLocks noGrp="1"/>
          </p:cNvSpPr>
          <p:nvPr>
            <p:ph type="title"/>
          </p:nvPr>
        </p:nvSpPr>
        <p:spPr>
          <a:xfrm>
            <a:off x="323849" y="657227"/>
            <a:ext cx="6320142" cy="5543549"/>
          </a:xfrm>
        </p:spPr>
        <p:txBody>
          <a:bodyPr anchor="ctr"/>
          <a:lstStyle>
            <a:lvl1pPr>
              <a:defRPr sz="5200">
                <a:solidFill>
                  <a:schemeClr val="bg1"/>
                </a:solidFill>
              </a:defRPr>
            </a:lvl1pPr>
          </a:lstStyle>
          <a:p>
            <a:r>
              <a:rPr lang="nl-NL" dirty="0"/>
              <a:t>Klik om stijl te bewerken</a:t>
            </a:r>
          </a:p>
        </p:txBody>
      </p:sp>
      <p:sp>
        <p:nvSpPr>
          <p:cNvPr id="8" name="Tijdelijke aanduiding voor tekst 6">
            <a:extLst>
              <a:ext uri="{FF2B5EF4-FFF2-40B4-BE49-F238E27FC236}">
                <a16:creationId xmlns:a16="http://schemas.microsoft.com/office/drawing/2014/main" id="{40B327AD-E9D6-4F6E-A00C-53FFD9091AE5}"/>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414917751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ekop B 25%">
    <p:bg>
      <p:bgPr>
        <a:solidFill>
          <a:schemeClr val="accent1"/>
        </a:solidFill>
        <a:effectLst/>
      </p:bgPr>
    </p:bg>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097F0A0B-0E5F-4837-B10F-75774DEF996C}"/>
              </a:ext>
            </a:extLst>
          </p:cNvPr>
          <p:cNvSpPr>
            <a:spLocks noGrp="1"/>
          </p:cNvSpPr>
          <p:nvPr>
            <p:ph type="pic" sz="quarter" idx="13"/>
          </p:nvPr>
        </p:nvSpPr>
        <p:spPr>
          <a:xfrm>
            <a:off x="2041781" y="0"/>
            <a:ext cx="7102221" cy="6858000"/>
          </a:xfrm>
          <a:custGeom>
            <a:avLst/>
            <a:gdLst>
              <a:gd name="connsiteX0" fmla="*/ 0 w 7102221"/>
              <a:gd name="connsiteY0" fmla="*/ 0 h 6858000"/>
              <a:gd name="connsiteX1" fmla="*/ 7102221 w 7102221"/>
              <a:gd name="connsiteY1" fmla="*/ 0 h 6858000"/>
              <a:gd name="connsiteX2" fmla="*/ 7102221 w 7102221"/>
              <a:gd name="connsiteY2" fmla="*/ 6858000 h 6858000"/>
              <a:gd name="connsiteX3" fmla="*/ 1212953 w 7102221"/>
              <a:gd name="connsiteY3" fmla="*/ 6858000 h 6858000"/>
              <a:gd name="connsiteX4" fmla="*/ 1281406 w 7102221"/>
              <a:gd name="connsiteY4" fmla="*/ 6788360 h 6858000"/>
              <a:gd name="connsiteX5" fmla="*/ 1987895 w 7102221"/>
              <a:gd name="connsiteY5" fmla="*/ 3156361 h 6858000"/>
              <a:gd name="connsiteX6" fmla="*/ 223160 w 7102221"/>
              <a:gd name="connsiteY6" fmla="*/ 164512 h 6858000"/>
              <a:gd name="connsiteX7" fmla="*/ 57801 w 7102221"/>
              <a:gd name="connsiteY7" fmla="*/ 3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2221" h="6858000">
                <a:moveTo>
                  <a:pt x="0" y="0"/>
                </a:moveTo>
                <a:lnTo>
                  <a:pt x="7102221" y="0"/>
                </a:lnTo>
                <a:lnTo>
                  <a:pt x="7102221" y="6858000"/>
                </a:lnTo>
                <a:lnTo>
                  <a:pt x="1212953" y="6858000"/>
                </a:lnTo>
                <a:lnTo>
                  <a:pt x="1281406" y="6788360"/>
                </a:lnTo>
                <a:cubicBezTo>
                  <a:pt x="2109547" y="5847912"/>
                  <a:pt x="2192007" y="4327890"/>
                  <a:pt x="1987895" y="3156361"/>
                </a:cubicBezTo>
                <a:cubicBezTo>
                  <a:pt x="1786854" y="2002389"/>
                  <a:pt x="1168901" y="907038"/>
                  <a:pt x="223160" y="164512"/>
                </a:cubicBezTo>
                <a:cubicBezTo>
                  <a:pt x="168273" y="121404"/>
                  <a:pt x="113151" y="79878"/>
                  <a:pt x="57801" y="39923"/>
                </a:cubicBezTo>
                <a:close/>
              </a:path>
            </a:pathLst>
          </a:custGeom>
          <a:solidFill>
            <a:schemeClr val="bg1">
              <a:lumMod val="85000"/>
            </a:schemeClr>
          </a:solidFill>
        </p:spPr>
        <p:txBody>
          <a:bodyPr wrap="square">
            <a:noAutofit/>
          </a:bodyPr>
          <a:lstStyle/>
          <a:p>
            <a:endParaRPr lang="nl-NL"/>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1" y="657225"/>
            <a:ext cx="3119741" cy="5543550"/>
          </a:xfrm>
        </p:spPr>
        <p:txBody>
          <a:bodyPr anchor="ctr"/>
          <a:lstStyle>
            <a:lvl1pPr>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3FCF2FDC-1B74-4E29-A080-6D0232D21C1C}"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6">
            <a:extLst>
              <a:ext uri="{FF2B5EF4-FFF2-40B4-BE49-F238E27FC236}">
                <a16:creationId xmlns:a16="http://schemas.microsoft.com/office/drawing/2014/main" id="{A5A7E579-48F7-4241-9125-52A0C396A258}"/>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307862315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ekop B 50%">
    <p:bg>
      <p:bgPr>
        <a:solidFill>
          <a:schemeClr val="accent1"/>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A805C54D-5C77-4FB5-8C21-2F441E8DFED2}"/>
              </a:ext>
            </a:extLst>
          </p:cNvPr>
          <p:cNvSpPr>
            <a:spLocks noGrp="1"/>
          </p:cNvSpPr>
          <p:nvPr>
            <p:ph type="pic" sz="quarter" idx="13"/>
          </p:nvPr>
        </p:nvSpPr>
        <p:spPr>
          <a:xfrm>
            <a:off x="3551871" y="0"/>
            <a:ext cx="5592130" cy="6858000"/>
          </a:xfrm>
          <a:custGeom>
            <a:avLst/>
            <a:gdLst>
              <a:gd name="connsiteX0" fmla="*/ 0 w 5592130"/>
              <a:gd name="connsiteY0" fmla="*/ 0 h 6858000"/>
              <a:gd name="connsiteX1" fmla="*/ 5592130 w 5592130"/>
              <a:gd name="connsiteY1" fmla="*/ 0 h 6858000"/>
              <a:gd name="connsiteX2" fmla="*/ 5592130 w 5592130"/>
              <a:gd name="connsiteY2" fmla="*/ 6858000 h 6858000"/>
              <a:gd name="connsiteX3" fmla="*/ 1476126 w 5592130"/>
              <a:gd name="connsiteY3" fmla="*/ 6858000 h 6858000"/>
              <a:gd name="connsiteX4" fmla="*/ 1610859 w 5592130"/>
              <a:gd name="connsiteY4" fmla="*/ 6687727 h 6858000"/>
              <a:gd name="connsiteX5" fmla="*/ 2151135 w 5592130"/>
              <a:gd name="connsiteY5" fmla="*/ 3265785 h 6858000"/>
              <a:gd name="connsiteX6" fmla="*/ 386400 w 5592130"/>
              <a:gd name="connsiteY6" fmla="*/ 273936 h 6858000"/>
              <a:gd name="connsiteX7" fmla="*/ 54313 w 5592130"/>
              <a:gd name="connsiteY7" fmla="*/ 341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2130" h="6858000">
                <a:moveTo>
                  <a:pt x="0" y="0"/>
                </a:moveTo>
                <a:lnTo>
                  <a:pt x="5592130" y="0"/>
                </a:lnTo>
                <a:lnTo>
                  <a:pt x="5592130" y="6858000"/>
                </a:lnTo>
                <a:lnTo>
                  <a:pt x="1476126" y="6858000"/>
                </a:lnTo>
                <a:lnTo>
                  <a:pt x="1610859" y="6687727"/>
                </a:lnTo>
                <a:cubicBezTo>
                  <a:pt x="2283105" y="5741968"/>
                  <a:pt x="2340668" y="4353633"/>
                  <a:pt x="2151135" y="3265785"/>
                </a:cubicBezTo>
                <a:cubicBezTo>
                  <a:pt x="1950094" y="2111813"/>
                  <a:pt x="1332141" y="1016462"/>
                  <a:pt x="386400" y="273936"/>
                </a:cubicBezTo>
                <a:cubicBezTo>
                  <a:pt x="276627" y="187721"/>
                  <a:pt x="165912" y="107830"/>
                  <a:pt x="54313" y="34188"/>
                </a:cubicBezTo>
                <a:close/>
              </a:path>
            </a:pathLst>
          </a:custGeom>
          <a:solidFill>
            <a:schemeClr val="bg1">
              <a:lumMod val="85000"/>
            </a:schemeClr>
          </a:solidFill>
        </p:spPr>
        <p:txBody>
          <a:bodyPr wrap="square">
            <a:noAutofit/>
          </a:bodyPr>
          <a:lstStyle/>
          <a:p>
            <a:endParaRPr lang="nl-NL"/>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0" y="657227"/>
            <a:ext cx="4919359" cy="5543549"/>
          </a:xfrm>
        </p:spPr>
        <p:txBody>
          <a:bodyPr anchor="ctr"/>
          <a:lstStyle>
            <a:lvl1pPr>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9DE2FD21-D431-495B-8CA9-3104AEA7713F}"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8" name="Tijdelijke aanduiding voor tekst 6">
            <a:extLst>
              <a:ext uri="{FF2B5EF4-FFF2-40B4-BE49-F238E27FC236}">
                <a16:creationId xmlns:a16="http://schemas.microsoft.com/office/drawing/2014/main" id="{F32D74C7-296E-4594-9629-6AF5813F7071}"/>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397125797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ekop B 75%">
    <p:bg>
      <p:bgPr>
        <a:solidFill>
          <a:schemeClr val="accent1"/>
        </a:solidFill>
        <a:effectLst/>
      </p:bgPr>
    </p:bg>
    <p:spTree>
      <p:nvGrpSpPr>
        <p:cNvPr id="1" name=""/>
        <p:cNvGrpSpPr/>
        <p:nvPr/>
      </p:nvGrpSpPr>
      <p:grpSpPr>
        <a:xfrm>
          <a:off x="0" y="0"/>
          <a:ext cx="0" cy="0"/>
          <a:chOff x="0" y="0"/>
          <a:chExt cx="0" cy="0"/>
        </a:xfrm>
      </p:grpSpPr>
      <p:sp>
        <p:nvSpPr>
          <p:cNvPr id="18" name="Tijdelijke aanduiding voor afbeelding 17">
            <a:extLst>
              <a:ext uri="{FF2B5EF4-FFF2-40B4-BE49-F238E27FC236}">
                <a16:creationId xmlns:a16="http://schemas.microsoft.com/office/drawing/2014/main" id="{5CA4063D-7459-40A5-99C9-4BA02849A357}"/>
              </a:ext>
            </a:extLst>
          </p:cNvPr>
          <p:cNvSpPr>
            <a:spLocks noGrp="1"/>
          </p:cNvSpPr>
          <p:nvPr>
            <p:ph type="pic" sz="quarter" idx="13"/>
          </p:nvPr>
        </p:nvSpPr>
        <p:spPr>
          <a:xfrm>
            <a:off x="5802711" y="0"/>
            <a:ext cx="3341291" cy="6858000"/>
          </a:xfrm>
          <a:custGeom>
            <a:avLst/>
            <a:gdLst>
              <a:gd name="connsiteX0" fmla="*/ 0 w 3341291"/>
              <a:gd name="connsiteY0" fmla="*/ 0 h 6858000"/>
              <a:gd name="connsiteX1" fmla="*/ 3341291 w 3341291"/>
              <a:gd name="connsiteY1" fmla="*/ 0 h 6858000"/>
              <a:gd name="connsiteX2" fmla="*/ 3341291 w 3341291"/>
              <a:gd name="connsiteY2" fmla="*/ 6858000 h 6858000"/>
              <a:gd name="connsiteX3" fmla="*/ 1523284 w 3341291"/>
              <a:gd name="connsiteY3" fmla="*/ 6858000 h 6858000"/>
              <a:gd name="connsiteX4" fmla="*/ 1643689 w 3341291"/>
              <a:gd name="connsiteY4" fmla="*/ 6705833 h 6858000"/>
              <a:gd name="connsiteX5" fmla="*/ 2183965 w 3341291"/>
              <a:gd name="connsiteY5" fmla="*/ 3283892 h 6858000"/>
              <a:gd name="connsiteX6" fmla="*/ 419230 w 3341291"/>
              <a:gd name="connsiteY6" fmla="*/ 292042 h 6858000"/>
              <a:gd name="connsiteX7" fmla="*/ 128951 w 3341291"/>
              <a:gd name="connsiteY7" fmla="*/ 802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291" h="6858000">
                <a:moveTo>
                  <a:pt x="0" y="0"/>
                </a:moveTo>
                <a:lnTo>
                  <a:pt x="3341291" y="0"/>
                </a:lnTo>
                <a:lnTo>
                  <a:pt x="3341291" y="6858000"/>
                </a:lnTo>
                <a:lnTo>
                  <a:pt x="1523284" y="6858000"/>
                </a:lnTo>
                <a:lnTo>
                  <a:pt x="1643689" y="6705833"/>
                </a:lnTo>
                <a:cubicBezTo>
                  <a:pt x="2315935" y="5760075"/>
                  <a:pt x="2373498" y="4371740"/>
                  <a:pt x="2183965" y="3283892"/>
                </a:cubicBezTo>
                <a:cubicBezTo>
                  <a:pt x="1982924" y="2129919"/>
                  <a:pt x="1364971" y="1034568"/>
                  <a:pt x="419230" y="292042"/>
                </a:cubicBezTo>
                <a:cubicBezTo>
                  <a:pt x="323179" y="216604"/>
                  <a:pt x="226406" y="146008"/>
                  <a:pt x="128951" y="80203"/>
                </a:cubicBezTo>
                <a:close/>
              </a:path>
            </a:pathLst>
          </a:custGeom>
          <a:solidFill>
            <a:schemeClr val="bg1">
              <a:lumMod val="85000"/>
            </a:schemeClr>
          </a:solidFill>
        </p:spPr>
        <p:txBody>
          <a:bodyPr wrap="square">
            <a:noAutofit/>
          </a:bodyPr>
          <a:lstStyle/>
          <a:p>
            <a:endParaRPr lang="nl-NL"/>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382364A3-50D2-48D4-90CB-A308052A5ECF}"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9" name="Titel 1">
            <a:extLst>
              <a:ext uri="{FF2B5EF4-FFF2-40B4-BE49-F238E27FC236}">
                <a16:creationId xmlns:a16="http://schemas.microsoft.com/office/drawing/2014/main" id="{C6D6099B-1A96-4698-8611-C643A6A93C05}"/>
              </a:ext>
            </a:extLst>
          </p:cNvPr>
          <p:cNvSpPr>
            <a:spLocks noGrp="1"/>
          </p:cNvSpPr>
          <p:nvPr>
            <p:ph type="title"/>
          </p:nvPr>
        </p:nvSpPr>
        <p:spPr>
          <a:xfrm>
            <a:off x="323849" y="657227"/>
            <a:ext cx="6320142" cy="5543549"/>
          </a:xfrm>
        </p:spPr>
        <p:txBody>
          <a:bodyPr anchor="ctr"/>
          <a:lstStyle>
            <a:lvl1pPr>
              <a:defRPr sz="5200">
                <a:solidFill>
                  <a:schemeClr val="bg1"/>
                </a:solidFill>
              </a:defRPr>
            </a:lvl1pPr>
          </a:lstStyle>
          <a:p>
            <a:r>
              <a:rPr lang="nl-NL" dirty="0"/>
              <a:t>Klik om stijl te bewerken</a:t>
            </a:r>
          </a:p>
        </p:txBody>
      </p:sp>
      <p:sp>
        <p:nvSpPr>
          <p:cNvPr id="8" name="Tijdelijke aanduiding voor tekst 6">
            <a:extLst>
              <a:ext uri="{FF2B5EF4-FFF2-40B4-BE49-F238E27FC236}">
                <a16:creationId xmlns:a16="http://schemas.microsoft.com/office/drawing/2014/main" id="{C0A31387-3979-4816-AD78-E742C43A0983}"/>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113216093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ekop C 25%">
    <p:bg>
      <p:bgPr>
        <a:solidFill>
          <a:schemeClr val="accent2"/>
        </a:solidFill>
        <a:effectLst/>
      </p:bgPr>
    </p:bg>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097F0A0B-0E5F-4837-B10F-75774DEF996C}"/>
              </a:ext>
            </a:extLst>
          </p:cNvPr>
          <p:cNvSpPr>
            <a:spLocks noGrp="1"/>
          </p:cNvSpPr>
          <p:nvPr>
            <p:ph type="pic" sz="quarter" idx="13"/>
          </p:nvPr>
        </p:nvSpPr>
        <p:spPr>
          <a:xfrm>
            <a:off x="2041781" y="0"/>
            <a:ext cx="7102221" cy="6858000"/>
          </a:xfrm>
          <a:custGeom>
            <a:avLst/>
            <a:gdLst>
              <a:gd name="connsiteX0" fmla="*/ 0 w 7102221"/>
              <a:gd name="connsiteY0" fmla="*/ 0 h 6858000"/>
              <a:gd name="connsiteX1" fmla="*/ 7102221 w 7102221"/>
              <a:gd name="connsiteY1" fmla="*/ 0 h 6858000"/>
              <a:gd name="connsiteX2" fmla="*/ 7102221 w 7102221"/>
              <a:gd name="connsiteY2" fmla="*/ 6858000 h 6858000"/>
              <a:gd name="connsiteX3" fmla="*/ 1212953 w 7102221"/>
              <a:gd name="connsiteY3" fmla="*/ 6858000 h 6858000"/>
              <a:gd name="connsiteX4" fmla="*/ 1281406 w 7102221"/>
              <a:gd name="connsiteY4" fmla="*/ 6788360 h 6858000"/>
              <a:gd name="connsiteX5" fmla="*/ 1987895 w 7102221"/>
              <a:gd name="connsiteY5" fmla="*/ 3156361 h 6858000"/>
              <a:gd name="connsiteX6" fmla="*/ 223160 w 7102221"/>
              <a:gd name="connsiteY6" fmla="*/ 164512 h 6858000"/>
              <a:gd name="connsiteX7" fmla="*/ 57801 w 7102221"/>
              <a:gd name="connsiteY7" fmla="*/ 3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2221" h="6858000">
                <a:moveTo>
                  <a:pt x="0" y="0"/>
                </a:moveTo>
                <a:lnTo>
                  <a:pt x="7102221" y="0"/>
                </a:lnTo>
                <a:lnTo>
                  <a:pt x="7102221" y="6858000"/>
                </a:lnTo>
                <a:lnTo>
                  <a:pt x="1212953" y="6858000"/>
                </a:lnTo>
                <a:lnTo>
                  <a:pt x="1281406" y="6788360"/>
                </a:lnTo>
                <a:cubicBezTo>
                  <a:pt x="2109547" y="5847912"/>
                  <a:pt x="2192007" y="4327890"/>
                  <a:pt x="1987895" y="3156361"/>
                </a:cubicBezTo>
                <a:cubicBezTo>
                  <a:pt x="1786854" y="2002389"/>
                  <a:pt x="1168901" y="907038"/>
                  <a:pt x="223160" y="164512"/>
                </a:cubicBezTo>
                <a:cubicBezTo>
                  <a:pt x="168273" y="121404"/>
                  <a:pt x="113151" y="79878"/>
                  <a:pt x="57801" y="39923"/>
                </a:cubicBezTo>
                <a:close/>
              </a:path>
            </a:pathLst>
          </a:custGeom>
          <a:solidFill>
            <a:schemeClr val="bg1">
              <a:lumMod val="85000"/>
            </a:schemeClr>
          </a:solidFill>
        </p:spPr>
        <p:txBody>
          <a:bodyPr wrap="square">
            <a:noAutofit/>
          </a:bodyPr>
          <a:lstStyle/>
          <a:p>
            <a:endParaRPr lang="nl-NL"/>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1" y="657225"/>
            <a:ext cx="3119741" cy="5543550"/>
          </a:xfrm>
        </p:spPr>
        <p:txBody>
          <a:bodyPr anchor="ctr"/>
          <a:lstStyle>
            <a:lvl1pPr>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D6D3727E-ABD0-441F-8E50-4648465527B2}"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lvl1pPr>
              <a:defRPr>
                <a:solidFill>
                  <a:schemeClr val="bg1"/>
                </a:solidFill>
              </a:defRPr>
            </a:lvl1p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lvl1pPr>
              <a:defRPr>
                <a:solidFill>
                  <a:schemeClr val="bg1"/>
                </a:solidFill>
              </a:defRPr>
            </a:lvl1pPr>
          </a:lstStyle>
          <a:p>
            <a:fld id="{38D4C727-368F-4535-A9F1-754EA809FD0B}" type="slidenum">
              <a:rPr lang="nl-NL" smtClean="0"/>
              <a:pPr/>
              <a:t>‹nr.›</a:t>
            </a:fld>
            <a:endParaRPr lang="nl-NL"/>
          </a:p>
        </p:txBody>
      </p:sp>
      <p:sp>
        <p:nvSpPr>
          <p:cNvPr id="8" name="Tijdelijke aanduiding voor tekst 6">
            <a:extLst>
              <a:ext uri="{FF2B5EF4-FFF2-40B4-BE49-F238E27FC236}">
                <a16:creationId xmlns:a16="http://schemas.microsoft.com/office/drawing/2014/main" id="{9325582C-DF4A-41C2-A01B-ABA848C03E97}"/>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3583349013"/>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ekop C 50%">
    <p:bg>
      <p:bgPr>
        <a:solidFill>
          <a:schemeClr val="accent2"/>
        </a:solidFill>
        <a:effectLst/>
      </p:bgPr>
    </p:b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A805C54D-5C77-4FB5-8C21-2F441E8DFED2}"/>
              </a:ext>
            </a:extLst>
          </p:cNvPr>
          <p:cNvSpPr>
            <a:spLocks noGrp="1"/>
          </p:cNvSpPr>
          <p:nvPr>
            <p:ph type="pic" sz="quarter" idx="13"/>
          </p:nvPr>
        </p:nvSpPr>
        <p:spPr>
          <a:xfrm>
            <a:off x="3551871" y="0"/>
            <a:ext cx="5592130" cy="6858000"/>
          </a:xfrm>
          <a:custGeom>
            <a:avLst/>
            <a:gdLst>
              <a:gd name="connsiteX0" fmla="*/ 0 w 5592130"/>
              <a:gd name="connsiteY0" fmla="*/ 0 h 6858000"/>
              <a:gd name="connsiteX1" fmla="*/ 5592130 w 5592130"/>
              <a:gd name="connsiteY1" fmla="*/ 0 h 6858000"/>
              <a:gd name="connsiteX2" fmla="*/ 5592130 w 5592130"/>
              <a:gd name="connsiteY2" fmla="*/ 6858000 h 6858000"/>
              <a:gd name="connsiteX3" fmla="*/ 1476126 w 5592130"/>
              <a:gd name="connsiteY3" fmla="*/ 6858000 h 6858000"/>
              <a:gd name="connsiteX4" fmla="*/ 1610859 w 5592130"/>
              <a:gd name="connsiteY4" fmla="*/ 6687727 h 6858000"/>
              <a:gd name="connsiteX5" fmla="*/ 2151135 w 5592130"/>
              <a:gd name="connsiteY5" fmla="*/ 3265785 h 6858000"/>
              <a:gd name="connsiteX6" fmla="*/ 386400 w 5592130"/>
              <a:gd name="connsiteY6" fmla="*/ 273936 h 6858000"/>
              <a:gd name="connsiteX7" fmla="*/ 54313 w 5592130"/>
              <a:gd name="connsiteY7" fmla="*/ 341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2130" h="6858000">
                <a:moveTo>
                  <a:pt x="0" y="0"/>
                </a:moveTo>
                <a:lnTo>
                  <a:pt x="5592130" y="0"/>
                </a:lnTo>
                <a:lnTo>
                  <a:pt x="5592130" y="6858000"/>
                </a:lnTo>
                <a:lnTo>
                  <a:pt x="1476126" y="6858000"/>
                </a:lnTo>
                <a:lnTo>
                  <a:pt x="1610859" y="6687727"/>
                </a:lnTo>
                <a:cubicBezTo>
                  <a:pt x="2283105" y="5741968"/>
                  <a:pt x="2340668" y="4353633"/>
                  <a:pt x="2151135" y="3265785"/>
                </a:cubicBezTo>
                <a:cubicBezTo>
                  <a:pt x="1950094" y="2111813"/>
                  <a:pt x="1332141" y="1016462"/>
                  <a:pt x="386400" y="273936"/>
                </a:cubicBezTo>
                <a:cubicBezTo>
                  <a:pt x="276627" y="187721"/>
                  <a:pt x="165912" y="107830"/>
                  <a:pt x="54313" y="34188"/>
                </a:cubicBezTo>
                <a:close/>
              </a:path>
            </a:pathLst>
          </a:custGeom>
          <a:solidFill>
            <a:schemeClr val="bg1">
              <a:lumMod val="85000"/>
            </a:schemeClr>
          </a:solidFill>
        </p:spPr>
        <p:txBody>
          <a:bodyPr wrap="square">
            <a:noAutofit/>
          </a:bodyPr>
          <a:lstStyle/>
          <a:p>
            <a:endParaRPr lang="nl-NL"/>
          </a:p>
        </p:txBody>
      </p:sp>
      <p:sp>
        <p:nvSpPr>
          <p:cNvPr id="2" name="Titel 1">
            <a:extLst>
              <a:ext uri="{FF2B5EF4-FFF2-40B4-BE49-F238E27FC236}">
                <a16:creationId xmlns:a16="http://schemas.microsoft.com/office/drawing/2014/main" id="{28364020-D9A3-4CE7-87CD-49AAE33A2E7B}"/>
              </a:ext>
            </a:extLst>
          </p:cNvPr>
          <p:cNvSpPr>
            <a:spLocks noGrp="1"/>
          </p:cNvSpPr>
          <p:nvPr>
            <p:ph type="title"/>
          </p:nvPr>
        </p:nvSpPr>
        <p:spPr>
          <a:xfrm>
            <a:off x="323850" y="657227"/>
            <a:ext cx="4919359" cy="5543549"/>
          </a:xfrm>
        </p:spPr>
        <p:txBody>
          <a:bodyPr anchor="ctr"/>
          <a:lstStyle>
            <a:lvl1pPr>
              <a:defRPr sz="520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5849975E-6B6C-4B82-AF02-3954CF647A4D}"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lvl1pPr>
              <a:defRPr>
                <a:solidFill>
                  <a:schemeClr val="bg1"/>
                </a:solidFill>
              </a:defRPr>
            </a:lvl1p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lvl1pPr>
              <a:defRPr>
                <a:solidFill>
                  <a:schemeClr val="bg1"/>
                </a:solidFill>
              </a:defRPr>
            </a:lvl1pPr>
          </a:lstStyle>
          <a:p>
            <a:fld id="{38D4C727-368F-4535-A9F1-754EA809FD0B}" type="slidenum">
              <a:rPr lang="nl-NL" smtClean="0"/>
              <a:pPr/>
              <a:t>‹nr.›</a:t>
            </a:fld>
            <a:endParaRPr lang="nl-NL"/>
          </a:p>
        </p:txBody>
      </p:sp>
      <p:sp>
        <p:nvSpPr>
          <p:cNvPr id="8" name="Tijdelijke aanduiding voor tekst 6">
            <a:extLst>
              <a:ext uri="{FF2B5EF4-FFF2-40B4-BE49-F238E27FC236}">
                <a16:creationId xmlns:a16="http://schemas.microsoft.com/office/drawing/2014/main" id="{D754E953-1954-4755-8850-FE6BB310EE2C}"/>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3243076610"/>
      </p:ext>
    </p:extLst>
  </p:cSld>
  <p:clrMapOvr>
    <a:masterClrMapping/>
  </p:clrMapOvr>
  <p:extLst>
    <p:ext uri="{DCECCB84-F9BA-43D5-87BE-67443E8EF086}">
      <p15:sldGuideLst xmlns:p15="http://schemas.microsoft.com/office/powerpoint/2012/main">
        <p15:guide id="1" orient="horz" pos="41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ekop C 75%">
    <p:bg>
      <p:bgPr>
        <a:solidFill>
          <a:schemeClr val="accent2"/>
        </a:solidFill>
        <a:effectLst/>
      </p:bgPr>
    </p:bg>
    <p:spTree>
      <p:nvGrpSpPr>
        <p:cNvPr id="1" name=""/>
        <p:cNvGrpSpPr/>
        <p:nvPr/>
      </p:nvGrpSpPr>
      <p:grpSpPr>
        <a:xfrm>
          <a:off x="0" y="0"/>
          <a:ext cx="0" cy="0"/>
          <a:chOff x="0" y="0"/>
          <a:chExt cx="0" cy="0"/>
        </a:xfrm>
      </p:grpSpPr>
      <p:sp>
        <p:nvSpPr>
          <p:cNvPr id="18" name="Tijdelijke aanduiding voor afbeelding 17">
            <a:extLst>
              <a:ext uri="{FF2B5EF4-FFF2-40B4-BE49-F238E27FC236}">
                <a16:creationId xmlns:a16="http://schemas.microsoft.com/office/drawing/2014/main" id="{5CA4063D-7459-40A5-99C9-4BA02849A357}"/>
              </a:ext>
            </a:extLst>
          </p:cNvPr>
          <p:cNvSpPr>
            <a:spLocks noGrp="1"/>
          </p:cNvSpPr>
          <p:nvPr>
            <p:ph type="pic" sz="quarter" idx="13"/>
          </p:nvPr>
        </p:nvSpPr>
        <p:spPr>
          <a:xfrm>
            <a:off x="5802711" y="0"/>
            <a:ext cx="3341291" cy="6858000"/>
          </a:xfrm>
          <a:custGeom>
            <a:avLst/>
            <a:gdLst>
              <a:gd name="connsiteX0" fmla="*/ 0 w 3341291"/>
              <a:gd name="connsiteY0" fmla="*/ 0 h 6858000"/>
              <a:gd name="connsiteX1" fmla="*/ 3341291 w 3341291"/>
              <a:gd name="connsiteY1" fmla="*/ 0 h 6858000"/>
              <a:gd name="connsiteX2" fmla="*/ 3341291 w 3341291"/>
              <a:gd name="connsiteY2" fmla="*/ 6858000 h 6858000"/>
              <a:gd name="connsiteX3" fmla="*/ 1523284 w 3341291"/>
              <a:gd name="connsiteY3" fmla="*/ 6858000 h 6858000"/>
              <a:gd name="connsiteX4" fmla="*/ 1643689 w 3341291"/>
              <a:gd name="connsiteY4" fmla="*/ 6705833 h 6858000"/>
              <a:gd name="connsiteX5" fmla="*/ 2183965 w 3341291"/>
              <a:gd name="connsiteY5" fmla="*/ 3283892 h 6858000"/>
              <a:gd name="connsiteX6" fmla="*/ 419230 w 3341291"/>
              <a:gd name="connsiteY6" fmla="*/ 292042 h 6858000"/>
              <a:gd name="connsiteX7" fmla="*/ 128951 w 3341291"/>
              <a:gd name="connsiteY7" fmla="*/ 802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291" h="6858000">
                <a:moveTo>
                  <a:pt x="0" y="0"/>
                </a:moveTo>
                <a:lnTo>
                  <a:pt x="3341291" y="0"/>
                </a:lnTo>
                <a:lnTo>
                  <a:pt x="3341291" y="6858000"/>
                </a:lnTo>
                <a:lnTo>
                  <a:pt x="1523284" y="6858000"/>
                </a:lnTo>
                <a:lnTo>
                  <a:pt x="1643689" y="6705833"/>
                </a:lnTo>
                <a:cubicBezTo>
                  <a:pt x="2315935" y="5760075"/>
                  <a:pt x="2373498" y="4371740"/>
                  <a:pt x="2183965" y="3283892"/>
                </a:cubicBezTo>
                <a:cubicBezTo>
                  <a:pt x="1982924" y="2129919"/>
                  <a:pt x="1364971" y="1034568"/>
                  <a:pt x="419230" y="292042"/>
                </a:cubicBezTo>
                <a:cubicBezTo>
                  <a:pt x="323179" y="216604"/>
                  <a:pt x="226406" y="146008"/>
                  <a:pt x="128951" y="80203"/>
                </a:cubicBezTo>
                <a:close/>
              </a:path>
            </a:pathLst>
          </a:custGeom>
          <a:solidFill>
            <a:schemeClr val="bg1">
              <a:lumMod val="85000"/>
            </a:schemeClr>
          </a:solidFill>
        </p:spPr>
        <p:txBody>
          <a:bodyPr wrap="square">
            <a:noAutofit/>
          </a:bodyPr>
          <a:lstStyle/>
          <a:p>
            <a:endParaRPr lang="nl-NL"/>
          </a:p>
        </p:txBody>
      </p:sp>
      <p:sp>
        <p:nvSpPr>
          <p:cNvPr id="4" name="Tijdelijke aanduiding voor datum 3">
            <a:extLst>
              <a:ext uri="{FF2B5EF4-FFF2-40B4-BE49-F238E27FC236}">
                <a16:creationId xmlns:a16="http://schemas.microsoft.com/office/drawing/2014/main" id="{CF6C1538-DCB9-44DD-8F26-22C3328F0423}"/>
              </a:ext>
            </a:extLst>
          </p:cNvPr>
          <p:cNvSpPr>
            <a:spLocks noGrp="1"/>
          </p:cNvSpPr>
          <p:nvPr>
            <p:ph type="dt" sz="half" idx="10"/>
          </p:nvPr>
        </p:nvSpPr>
        <p:spPr/>
        <p:txBody>
          <a:bodyPr/>
          <a:lstStyle/>
          <a:p>
            <a:fld id="{FE10FAC6-B02C-4D23-A2F1-137DA93F9487}" type="datetime1">
              <a:rPr lang="nl-NL" smtClean="0"/>
              <a:t>19-11-2024</a:t>
            </a:fld>
            <a:endParaRPr lang="nl-NL"/>
          </a:p>
        </p:txBody>
      </p:sp>
      <p:sp>
        <p:nvSpPr>
          <p:cNvPr id="5" name="Tijdelijke aanduiding voor voettekst 4">
            <a:extLst>
              <a:ext uri="{FF2B5EF4-FFF2-40B4-BE49-F238E27FC236}">
                <a16:creationId xmlns:a16="http://schemas.microsoft.com/office/drawing/2014/main" id="{536DF4E1-149F-43E1-8957-124A3A9BDFB7}"/>
              </a:ext>
            </a:extLst>
          </p:cNvPr>
          <p:cNvSpPr>
            <a:spLocks noGrp="1"/>
          </p:cNvSpPr>
          <p:nvPr>
            <p:ph type="ftr" sz="quarter" idx="11"/>
          </p:nvPr>
        </p:nvSpPr>
        <p:spPr/>
        <p:txBody>
          <a:bodyPr/>
          <a:lstStyle>
            <a:lvl1pPr>
              <a:defRPr>
                <a:solidFill>
                  <a:schemeClr val="bg1"/>
                </a:solidFill>
              </a:defRPr>
            </a:lvl1pPr>
          </a:lstStyle>
          <a:p>
            <a:r>
              <a:rPr lang="nl-NL"/>
              <a:t>Dit is een voettekst</a:t>
            </a:r>
          </a:p>
        </p:txBody>
      </p:sp>
      <p:sp>
        <p:nvSpPr>
          <p:cNvPr id="6" name="Tijdelijke aanduiding voor dianummer 5">
            <a:extLst>
              <a:ext uri="{FF2B5EF4-FFF2-40B4-BE49-F238E27FC236}">
                <a16:creationId xmlns:a16="http://schemas.microsoft.com/office/drawing/2014/main" id="{AFA607F0-C6F4-4414-AFB3-03DA09BE5D92}"/>
              </a:ext>
            </a:extLst>
          </p:cNvPr>
          <p:cNvSpPr>
            <a:spLocks noGrp="1"/>
          </p:cNvSpPr>
          <p:nvPr>
            <p:ph type="sldNum" sz="quarter" idx="12"/>
          </p:nvPr>
        </p:nvSpPr>
        <p:spPr/>
        <p:txBody>
          <a:bodyPr/>
          <a:lstStyle>
            <a:lvl1pPr>
              <a:defRPr>
                <a:solidFill>
                  <a:schemeClr val="bg1"/>
                </a:solidFill>
              </a:defRPr>
            </a:lvl1pPr>
          </a:lstStyle>
          <a:p>
            <a:fld id="{38D4C727-368F-4535-A9F1-754EA809FD0B}" type="slidenum">
              <a:rPr lang="nl-NL" smtClean="0"/>
              <a:pPr/>
              <a:t>‹nr.›</a:t>
            </a:fld>
            <a:endParaRPr lang="nl-NL"/>
          </a:p>
        </p:txBody>
      </p:sp>
      <p:sp>
        <p:nvSpPr>
          <p:cNvPr id="19" name="Titel 1">
            <a:extLst>
              <a:ext uri="{FF2B5EF4-FFF2-40B4-BE49-F238E27FC236}">
                <a16:creationId xmlns:a16="http://schemas.microsoft.com/office/drawing/2014/main" id="{C6D6099B-1A96-4698-8611-C643A6A93C05}"/>
              </a:ext>
            </a:extLst>
          </p:cNvPr>
          <p:cNvSpPr>
            <a:spLocks noGrp="1"/>
          </p:cNvSpPr>
          <p:nvPr>
            <p:ph type="title"/>
          </p:nvPr>
        </p:nvSpPr>
        <p:spPr>
          <a:xfrm>
            <a:off x="323849" y="657227"/>
            <a:ext cx="6320142" cy="5543549"/>
          </a:xfrm>
        </p:spPr>
        <p:txBody>
          <a:bodyPr anchor="ctr"/>
          <a:lstStyle>
            <a:lvl1pPr>
              <a:defRPr sz="5200">
                <a:solidFill>
                  <a:schemeClr val="bg1"/>
                </a:solidFill>
              </a:defRPr>
            </a:lvl1pPr>
          </a:lstStyle>
          <a:p>
            <a:r>
              <a:rPr lang="nl-NL" dirty="0"/>
              <a:t>Klik om stijl te bewerken</a:t>
            </a:r>
          </a:p>
        </p:txBody>
      </p:sp>
      <p:sp>
        <p:nvSpPr>
          <p:cNvPr id="8" name="Tijdelijke aanduiding voor tekst 6">
            <a:extLst>
              <a:ext uri="{FF2B5EF4-FFF2-40B4-BE49-F238E27FC236}">
                <a16:creationId xmlns:a16="http://schemas.microsoft.com/office/drawing/2014/main" id="{0AC017B0-F2F7-4129-89F6-3A55C94622DC}"/>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137379302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 Foto">
    <p:spTree>
      <p:nvGrpSpPr>
        <p:cNvPr id="1" name=""/>
        <p:cNvGrpSpPr/>
        <p:nvPr/>
      </p:nvGrpSpPr>
      <p:grpSpPr>
        <a:xfrm>
          <a:off x="0" y="0"/>
          <a:ext cx="0" cy="0"/>
          <a:chOff x="0" y="0"/>
          <a:chExt cx="0" cy="0"/>
        </a:xfrm>
      </p:grpSpPr>
      <p:sp>
        <p:nvSpPr>
          <p:cNvPr id="8" name="Tijdelijke aanduiding voor afbeelding 11">
            <a:extLst>
              <a:ext uri="{FF2B5EF4-FFF2-40B4-BE49-F238E27FC236}">
                <a16:creationId xmlns:a16="http://schemas.microsoft.com/office/drawing/2014/main" id="{86539106-6378-412D-9F96-BB1D64741E00}"/>
              </a:ext>
            </a:extLst>
          </p:cNvPr>
          <p:cNvSpPr>
            <a:spLocks noGrp="1"/>
          </p:cNvSpPr>
          <p:nvPr>
            <p:ph type="pic" sz="quarter" idx="13"/>
          </p:nvPr>
        </p:nvSpPr>
        <p:spPr>
          <a:xfrm>
            <a:off x="3883891" y="0"/>
            <a:ext cx="5260111" cy="6858000"/>
          </a:xfrm>
          <a:custGeom>
            <a:avLst/>
            <a:gdLst>
              <a:gd name="connsiteX0" fmla="*/ 0 w 5260111"/>
              <a:gd name="connsiteY0" fmla="*/ 0 h 6858000"/>
              <a:gd name="connsiteX1" fmla="*/ 5260111 w 5260111"/>
              <a:gd name="connsiteY1" fmla="*/ 0 h 6858000"/>
              <a:gd name="connsiteX2" fmla="*/ 5260111 w 5260111"/>
              <a:gd name="connsiteY2" fmla="*/ 6858000 h 6858000"/>
              <a:gd name="connsiteX3" fmla="*/ 462577 w 5260111"/>
              <a:gd name="connsiteY3" fmla="*/ 6858000 h 6858000"/>
              <a:gd name="connsiteX4" fmla="*/ 583800 w 5260111"/>
              <a:gd name="connsiteY4" fmla="*/ 6750977 h 6858000"/>
              <a:gd name="connsiteX5" fmla="*/ 1379772 w 5260111"/>
              <a:gd name="connsiteY5" fmla="*/ 5966585 h 6858000"/>
              <a:gd name="connsiteX6" fmla="*/ 2452623 w 5260111"/>
              <a:gd name="connsiteY6" fmla="*/ 3736061 h 6858000"/>
              <a:gd name="connsiteX7" fmla="*/ 2240782 w 5260111"/>
              <a:gd name="connsiteY7" fmla="*/ 3115083 h 6858000"/>
              <a:gd name="connsiteX8" fmla="*/ 315448 w 5260111"/>
              <a:gd name="connsiteY8" fmla="*/ 32429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0111" h="6858000">
                <a:moveTo>
                  <a:pt x="0" y="0"/>
                </a:moveTo>
                <a:lnTo>
                  <a:pt x="5260111" y="0"/>
                </a:lnTo>
                <a:lnTo>
                  <a:pt x="5260111" y="6858000"/>
                </a:lnTo>
                <a:lnTo>
                  <a:pt x="462577" y="6858000"/>
                </a:lnTo>
                <a:lnTo>
                  <a:pt x="583800" y="6750977"/>
                </a:lnTo>
                <a:cubicBezTo>
                  <a:pt x="859570" y="6500706"/>
                  <a:pt x="1125133" y="6239035"/>
                  <a:pt x="1379772" y="5966585"/>
                </a:cubicBezTo>
                <a:cubicBezTo>
                  <a:pt x="1916254" y="5392438"/>
                  <a:pt x="2562959" y="4581391"/>
                  <a:pt x="2452623" y="3736061"/>
                </a:cubicBezTo>
                <a:cubicBezTo>
                  <a:pt x="2424166" y="3518297"/>
                  <a:pt x="2335777" y="3313155"/>
                  <a:pt x="2240782" y="3115083"/>
                </a:cubicBezTo>
                <a:cubicBezTo>
                  <a:pt x="1760173" y="2112863"/>
                  <a:pt x="1089889" y="1163494"/>
                  <a:pt x="315448" y="324294"/>
                </a:cubicBezTo>
                <a:close/>
              </a:path>
            </a:pathLst>
          </a:custGeom>
          <a:solidFill>
            <a:schemeClr val="bg1">
              <a:lumMod val="85000"/>
            </a:schemeClr>
          </a:solidFill>
        </p:spPr>
        <p:txBody>
          <a:bodyPr wrap="square">
            <a:noAutofit/>
          </a:bodyPr>
          <a:lstStyle/>
          <a:p>
            <a:r>
              <a:rPr lang="nl-NL"/>
              <a:t>Klik op het pictogram als u een afbeelding wilt toevoegen</a:t>
            </a:r>
          </a:p>
        </p:txBody>
      </p:sp>
      <p:sp>
        <p:nvSpPr>
          <p:cNvPr id="2" name="Titel 1">
            <a:extLst>
              <a:ext uri="{FF2B5EF4-FFF2-40B4-BE49-F238E27FC236}">
                <a16:creationId xmlns:a16="http://schemas.microsoft.com/office/drawing/2014/main" id="{3807A427-FF62-4247-9040-0969B3ABEE5B}"/>
              </a:ext>
            </a:extLst>
          </p:cNvPr>
          <p:cNvSpPr>
            <a:spLocks noGrp="1"/>
          </p:cNvSpPr>
          <p:nvPr>
            <p:ph type="title"/>
          </p:nvPr>
        </p:nvSpPr>
        <p:spPr>
          <a:xfrm>
            <a:off x="323849" y="194931"/>
            <a:ext cx="4248150" cy="1686259"/>
          </a:xfrm>
        </p:spPr>
        <p:txBody>
          <a:body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5DE37CBD-A3EA-420C-8CF6-785247E4A18A}"/>
              </a:ext>
            </a:extLst>
          </p:cNvPr>
          <p:cNvSpPr>
            <a:spLocks noGrp="1"/>
          </p:cNvSpPr>
          <p:nvPr>
            <p:ph idx="1"/>
          </p:nvPr>
        </p:nvSpPr>
        <p:spPr>
          <a:xfrm>
            <a:off x="323850" y="2283247"/>
            <a:ext cx="4248150" cy="33655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178C8737-77E4-4048-B42D-0CFCDCBEB87F}"/>
              </a:ext>
            </a:extLst>
          </p:cNvPr>
          <p:cNvSpPr>
            <a:spLocks noGrp="1"/>
          </p:cNvSpPr>
          <p:nvPr>
            <p:ph type="dt" sz="half" idx="10"/>
          </p:nvPr>
        </p:nvSpPr>
        <p:spPr/>
        <p:txBody>
          <a:bodyPr/>
          <a:lstStyle/>
          <a:p>
            <a:fld id="{BA2225B3-78F4-4791-BC40-F1C6F81AA0AB}" type="datetime1">
              <a:rPr lang="nl-NL" smtClean="0"/>
              <a:t>19-11-2024</a:t>
            </a:fld>
            <a:endParaRPr lang="nl-NL"/>
          </a:p>
        </p:txBody>
      </p:sp>
      <p:sp>
        <p:nvSpPr>
          <p:cNvPr id="5" name="Tijdelijke aanduiding voor voettekst 4">
            <a:extLst>
              <a:ext uri="{FF2B5EF4-FFF2-40B4-BE49-F238E27FC236}">
                <a16:creationId xmlns:a16="http://schemas.microsoft.com/office/drawing/2014/main" id="{0E55AC46-CCF0-43E5-86F4-CFFBF9E747F5}"/>
              </a:ext>
            </a:extLst>
          </p:cNvPr>
          <p:cNvSpPr>
            <a:spLocks noGrp="1"/>
          </p:cNvSpPr>
          <p:nvPr>
            <p:ph type="ftr" sz="quarter" idx="11"/>
          </p:nvPr>
        </p:nvSpPr>
        <p:spPr/>
        <p:txBody>
          <a:bodyPr/>
          <a:lstStyle/>
          <a:p>
            <a:r>
              <a:rPr lang="nl-NL"/>
              <a:t>Dit is een voettekst</a:t>
            </a:r>
          </a:p>
        </p:txBody>
      </p:sp>
      <p:sp>
        <p:nvSpPr>
          <p:cNvPr id="6" name="Tijdelijke aanduiding voor dianummer 5">
            <a:extLst>
              <a:ext uri="{FF2B5EF4-FFF2-40B4-BE49-F238E27FC236}">
                <a16:creationId xmlns:a16="http://schemas.microsoft.com/office/drawing/2014/main" id="{4838A104-04F1-4AA0-BD7A-1EB8CE178EFE}"/>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9" name="Tijdelijke aanduiding voor tekst 15">
            <a:extLst>
              <a:ext uri="{FF2B5EF4-FFF2-40B4-BE49-F238E27FC236}">
                <a16:creationId xmlns:a16="http://schemas.microsoft.com/office/drawing/2014/main" id="{9347753A-CE31-4994-A4A6-05146063D867}"/>
              </a:ext>
            </a:extLst>
          </p:cNvPr>
          <p:cNvSpPr>
            <a:spLocks noGrp="1"/>
          </p:cNvSpPr>
          <p:nvPr>
            <p:ph type="body" sz="quarter" idx="16" hasCustomPrompt="1"/>
          </p:nvPr>
        </p:nvSpPr>
        <p:spPr>
          <a:xfrm>
            <a:off x="323850" y="1959396"/>
            <a:ext cx="4248150" cy="288000"/>
          </a:xfrm>
        </p:spPr>
        <p:txBody>
          <a:bodyPr>
            <a:noAutofit/>
          </a:bodyPr>
          <a:lstStyle>
            <a:lvl1pPr marL="0" indent="0">
              <a:lnSpc>
                <a:spcPct val="100000"/>
              </a:lnSpc>
              <a:buNone/>
              <a:defRPr sz="1100" b="1"/>
            </a:lvl1pPr>
          </a:lstStyle>
          <a:p>
            <a:pPr lvl="0"/>
            <a:r>
              <a:rPr lang="nl-NL" dirty="0"/>
              <a:t>Tussenkop</a:t>
            </a:r>
          </a:p>
        </p:txBody>
      </p:sp>
      <p:sp>
        <p:nvSpPr>
          <p:cNvPr id="11" name="Tijdelijke aanduiding voor tekst 6">
            <a:extLst>
              <a:ext uri="{FF2B5EF4-FFF2-40B4-BE49-F238E27FC236}">
                <a16:creationId xmlns:a16="http://schemas.microsoft.com/office/drawing/2014/main" id="{B8EACD31-B50F-42D4-A115-BCC86EDE6F97}"/>
              </a:ext>
            </a:extLst>
          </p:cNvPr>
          <p:cNvSpPr>
            <a:spLocks noGrp="1"/>
          </p:cNvSpPr>
          <p:nvPr>
            <p:ph type="body" sz="quarter" idx="14" hasCustomPrompt="1"/>
          </p:nvPr>
        </p:nvSpPr>
        <p:spPr>
          <a:xfrm>
            <a:off x="7841543" y="6169564"/>
            <a:ext cx="1332000" cy="756000"/>
          </a:xfrm>
          <a:blipFill>
            <a:blip r:embed="rId2">
              <a:extLst>
                <a:ext uri="{96DAC541-7B7A-43D3-8B79-37D633B846F1}">
                  <asvg:svgBlip xmlns:asvg="http://schemas.microsoft.com/office/drawing/2016/SVG/main" r:embed="rId3"/>
                </a:ext>
              </a:extLst>
            </a:blip>
            <a:stretch>
              <a:fillRect/>
            </a:stretch>
          </a:blipFill>
        </p:spPr>
        <p:txBody>
          <a:bodyPr/>
          <a:lstStyle>
            <a:lvl1pPr>
              <a:defRPr sz="100">
                <a:solidFill>
                  <a:schemeClr val="bg1"/>
                </a:solidFill>
              </a:defRPr>
            </a:lvl1pPr>
          </a:lstStyle>
          <a:p>
            <a:pPr lvl="0"/>
            <a:r>
              <a:rPr lang="nl-NL" dirty="0"/>
              <a:t>.</a:t>
            </a:r>
          </a:p>
        </p:txBody>
      </p:sp>
    </p:spTree>
    <p:extLst>
      <p:ext uri="{BB962C8B-B14F-4D97-AF65-F5344CB8AC3E}">
        <p14:creationId xmlns:p14="http://schemas.microsoft.com/office/powerpoint/2010/main" val="363126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D064423E-8F1B-4F42-9C3D-B061AEED3AEB}"/>
              </a:ext>
            </a:extLst>
          </p:cNvPr>
          <p:cNvSpPr>
            <a:spLocks noGrp="1"/>
          </p:cNvSpPr>
          <p:nvPr>
            <p:ph sz="half" idx="1"/>
          </p:nvPr>
        </p:nvSpPr>
        <p:spPr>
          <a:xfrm>
            <a:off x="323851" y="1881188"/>
            <a:ext cx="3995738" cy="3845844"/>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9B32FE47-0719-4455-824E-E80294ACF278}"/>
              </a:ext>
            </a:extLst>
          </p:cNvPr>
          <p:cNvSpPr>
            <a:spLocks noGrp="1"/>
          </p:cNvSpPr>
          <p:nvPr>
            <p:ph sz="half" idx="2"/>
          </p:nvPr>
        </p:nvSpPr>
        <p:spPr>
          <a:xfrm>
            <a:off x="4824414" y="1881188"/>
            <a:ext cx="3995737" cy="3845844"/>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1BB3DAA3-7772-463C-9FC1-B3A006185A25}"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6" name="Tijdelijke aanduiding voor tekst 15">
            <a:extLst>
              <a:ext uri="{FF2B5EF4-FFF2-40B4-BE49-F238E27FC236}">
                <a16:creationId xmlns:a16="http://schemas.microsoft.com/office/drawing/2014/main" id="{1BFEEB90-8A67-407A-90CC-23DEE2E0242B}"/>
              </a:ext>
            </a:extLst>
          </p:cNvPr>
          <p:cNvSpPr>
            <a:spLocks noGrp="1"/>
          </p:cNvSpPr>
          <p:nvPr>
            <p:ph type="body" sz="quarter" idx="16" hasCustomPrompt="1"/>
          </p:nvPr>
        </p:nvSpPr>
        <p:spPr>
          <a:xfrm>
            <a:off x="323851" y="1557338"/>
            <a:ext cx="3995738" cy="288000"/>
          </a:xfrm>
        </p:spPr>
        <p:txBody>
          <a:bodyPr>
            <a:noAutofit/>
          </a:bodyPr>
          <a:lstStyle>
            <a:lvl1pPr marL="0" indent="0">
              <a:lnSpc>
                <a:spcPct val="100000"/>
              </a:lnSpc>
              <a:buNone/>
              <a:defRPr sz="1100" b="1"/>
            </a:lvl1pPr>
          </a:lstStyle>
          <a:p>
            <a:pPr lvl="0"/>
            <a:r>
              <a:rPr lang="nl-NL" dirty="0"/>
              <a:t>Tussenkop</a:t>
            </a:r>
          </a:p>
        </p:txBody>
      </p:sp>
      <p:sp>
        <p:nvSpPr>
          <p:cNvPr id="17" name="Tijdelijke aanduiding voor tekst 15">
            <a:extLst>
              <a:ext uri="{FF2B5EF4-FFF2-40B4-BE49-F238E27FC236}">
                <a16:creationId xmlns:a16="http://schemas.microsoft.com/office/drawing/2014/main" id="{4DAACD21-FFE7-47C8-8547-0DE374F8F417}"/>
              </a:ext>
            </a:extLst>
          </p:cNvPr>
          <p:cNvSpPr>
            <a:spLocks noGrp="1"/>
          </p:cNvSpPr>
          <p:nvPr>
            <p:ph type="body" sz="quarter" idx="17" hasCustomPrompt="1"/>
          </p:nvPr>
        </p:nvSpPr>
        <p:spPr>
          <a:xfrm>
            <a:off x="4824413" y="1557338"/>
            <a:ext cx="3996783" cy="288000"/>
          </a:xfrm>
        </p:spPr>
        <p:txBody>
          <a:bodyPr>
            <a:noAutofit/>
          </a:bodyPr>
          <a:lstStyle>
            <a:lvl1pPr marL="0" indent="0">
              <a:lnSpc>
                <a:spcPct val="100000"/>
              </a:lnSpc>
              <a:buNone/>
              <a:defRPr sz="1100" b="1"/>
            </a:lvl1pPr>
          </a:lstStyle>
          <a:p>
            <a:pPr lvl="0"/>
            <a:r>
              <a:rPr lang="nl-NL" dirty="0"/>
              <a:t>Tussenkop</a:t>
            </a:r>
          </a:p>
        </p:txBody>
      </p:sp>
    </p:spTree>
    <p:extLst>
      <p:ext uri="{BB962C8B-B14F-4D97-AF65-F5344CB8AC3E}">
        <p14:creationId xmlns:p14="http://schemas.microsoft.com/office/powerpoint/2010/main" val="3340295370"/>
      </p:ext>
    </p:extLst>
  </p:cSld>
  <p:clrMapOvr>
    <a:masterClrMapping/>
  </p:clrMapOvr>
  <p:extLst>
    <p:ext uri="{DCECCB84-F9BA-43D5-87BE-67443E8EF086}">
      <p15:sldGuideLst xmlns:p15="http://schemas.microsoft.com/office/powerpoint/2012/main">
        <p15:guide id="1" pos="2721" userDrawn="1">
          <p15:clr>
            <a:srgbClr val="FBAE40"/>
          </p15:clr>
        </p15:guide>
        <p15:guide id="2" pos="303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 Foto onder">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064423E-8F1B-4F42-9C3D-B061AEED3AEB}"/>
              </a:ext>
            </a:extLst>
          </p:cNvPr>
          <p:cNvSpPr>
            <a:spLocks noGrp="1"/>
          </p:cNvSpPr>
          <p:nvPr>
            <p:ph sz="half" idx="1"/>
          </p:nvPr>
        </p:nvSpPr>
        <p:spPr>
          <a:xfrm>
            <a:off x="323851" y="1881189"/>
            <a:ext cx="3995738" cy="1800475"/>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9B32FE47-0719-4455-824E-E80294ACF278}"/>
              </a:ext>
            </a:extLst>
          </p:cNvPr>
          <p:cNvSpPr>
            <a:spLocks noGrp="1"/>
          </p:cNvSpPr>
          <p:nvPr>
            <p:ph sz="half" idx="2"/>
          </p:nvPr>
        </p:nvSpPr>
        <p:spPr>
          <a:xfrm>
            <a:off x="4824414" y="1881189"/>
            <a:ext cx="3995737" cy="1800475"/>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8">
            <a:extLst>
              <a:ext uri="{FF2B5EF4-FFF2-40B4-BE49-F238E27FC236}">
                <a16:creationId xmlns:a16="http://schemas.microsoft.com/office/drawing/2014/main" id="{4B7231EC-9F2B-4B97-8DF5-FA22DC933065}"/>
              </a:ext>
            </a:extLst>
          </p:cNvPr>
          <p:cNvSpPr>
            <a:spLocks noGrp="1"/>
          </p:cNvSpPr>
          <p:nvPr>
            <p:ph type="pic" sz="quarter" idx="18"/>
          </p:nvPr>
        </p:nvSpPr>
        <p:spPr>
          <a:xfrm>
            <a:off x="415925" y="3751265"/>
            <a:ext cx="3189288" cy="1906587"/>
          </a:xfrm>
          <a:solidFill>
            <a:schemeClr val="bg1">
              <a:lumMod val="85000"/>
            </a:schemeClr>
          </a:solidFill>
        </p:spPr>
        <p:txBody>
          <a:bodyPr/>
          <a:lstStyle/>
          <a:p>
            <a:r>
              <a:rPr lang="nl-NL"/>
              <a:t>Klik op het pictogram als u een afbeelding wilt toevoegen</a:t>
            </a:r>
          </a:p>
        </p:txBody>
      </p:sp>
      <p:sp>
        <p:nvSpPr>
          <p:cNvPr id="14" name="Tijdelijke aanduiding voor afbeelding 8">
            <a:extLst>
              <a:ext uri="{FF2B5EF4-FFF2-40B4-BE49-F238E27FC236}">
                <a16:creationId xmlns:a16="http://schemas.microsoft.com/office/drawing/2014/main" id="{BB24F76B-7175-418B-8C9A-107A6F754B5D}"/>
              </a:ext>
            </a:extLst>
          </p:cNvPr>
          <p:cNvSpPr>
            <a:spLocks noGrp="1"/>
          </p:cNvSpPr>
          <p:nvPr>
            <p:ph type="pic" sz="quarter" idx="19"/>
          </p:nvPr>
        </p:nvSpPr>
        <p:spPr>
          <a:xfrm>
            <a:off x="4912250" y="3750652"/>
            <a:ext cx="3189288" cy="1906587"/>
          </a:xfrm>
          <a:solidFill>
            <a:schemeClr val="bg1">
              <a:lumMod val="85000"/>
            </a:schemeClr>
          </a:solidFill>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CD28D877-B33C-41E5-B6A3-0C6D8939C2D3}"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6" name="Tijdelijke aanduiding voor tekst 15">
            <a:extLst>
              <a:ext uri="{FF2B5EF4-FFF2-40B4-BE49-F238E27FC236}">
                <a16:creationId xmlns:a16="http://schemas.microsoft.com/office/drawing/2014/main" id="{1BFEEB90-8A67-407A-90CC-23DEE2E0242B}"/>
              </a:ext>
            </a:extLst>
          </p:cNvPr>
          <p:cNvSpPr>
            <a:spLocks noGrp="1"/>
          </p:cNvSpPr>
          <p:nvPr>
            <p:ph type="body" sz="quarter" idx="16" hasCustomPrompt="1"/>
          </p:nvPr>
        </p:nvSpPr>
        <p:spPr>
          <a:xfrm>
            <a:off x="323851" y="1557338"/>
            <a:ext cx="3995738" cy="288000"/>
          </a:xfrm>
        </p:spPr>
        <p:txBody>
          <a:bodyPr>
            <a:noAutofit/>
          </a:bodyPr>
          <a:lstStyle>
            <a:lvl1pPr marL="0" indent="0">
              <a:lnSpc>
                <a:spcPct val="100000"/>
              </a:lnSpc>
              <a:buNone/>
              <a:defRPr sz="1100" b="1"/>
            </a:lvl1pPr>
          </a:lstStyle>
          <a:p>
            <a:pPr lvl="0"/>
            <a:r>
              <a:rPr lang="nl-NL" dirty="0"/>
              <a:t>Tussenkop</a:t>
            </a:r>
          </a:p>
        </p:txBody>
      </p:sp>
      <p:sp>
        <p:nvSpPr>
          <p:cNvPr id="17" name="Tijdelijke aanduiding voor tekst 15">
            <a:extLst>
              <a:ext uri="{FF2B5EF4-FFF2-40B4-BE49-F238E27FC236}">
                <a16:creationId xmlns:a16="http://schemas.microsoft.com/office/drawing/2014/main" id="{4DAACD21-FFE7-47C8-8547-0DE374F8F417}"/>
              </a:ext>
            </a:extLst>
          </p:cNvPr>
          <p:cNvSpPr>
            <a:spLocks noGrp="1"/>
          </p:cNvSpPr>
          <p:nvPr>
            <p:ph type="body" sz="quarter" idx="17" hasCustomPrompt="1"/>
          </p:nvPr>
        </p:nvSpPr>
        <p:spPr>
          <a:xfrm>
            <a:off x="4824413" y="1557338"/>
            <a:ext cx="3996783" cy="288000"/>
          </a:xfrm>
        </p:spPr>
        <p:txBody>
          <a:bodyPr>
            <a:noAutofit/>
          </a:bodyPr>
          <a:lstStyle>
            <a:lvl1pPr marL="0" indent="0">
              <a:lnSpc>
                <a:spcPct val="100000"/>
              </a:lnSpc>
              <a:buNone/>
              <a:defRPr sz="1100" b="1"/>
            </a:lvl1pPr>
          </a:lstStyle>
          <a:p>
            <a:pPr lvl="0"/>
            <a:r>
              <a:rPr lang="nl-NL" dirty="0"/>
              <a:t>Tussenkop</a:t>
            </a:r>
          </a:p>
        </p:txBody>
      </p:sp>
    </p:spTree>
    <p:extLst>
      <p:ext uri="{BB962C8B-B14F-4D97-AF65-F5344CB8AC3E}">
        <p14:creationId xmlns:p14="http://schemas.microsoft.com/office/powerpoint/2010/main" val="3148762384"/>
      </p:ext>
    </p:extLst>
  </p:cSld>
  <p:clrMapOvr>
    <a:masterClrMapping/>
  </p:clrMapOvr>
  <p:extLst>
    <p:ext uri="{DCECCB84-F9BA-43D5-87BE-67443E8EF086}">
      <p15:sldGuideLst xmlns:p15="http://schemas.microsoft.com/office/powerpoint/2012/main">
        <p15:guide id="1" pos="2721" userDrawn="1">
          <p15:clr>
            <a:srgbClr val="FBAE40"/>
          </p15:clr>
        </p15:guide>
        <p15:guide id="2" pos="3039" userDrawn="1">
          <p15:clr>
            <a:srgbClr val="FBAE40"/>
          </p15:clr>
        </p15:guide>
        <p15:guide id="3" orient="horz" pos="27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 Foto bov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064423E-8F1B-4F42-9C3D-B061AEED3AEB}"/>
              </a:ext>
            </a:extLst>
          </p:cNvPr>
          <p:cNvSpPr>
            <a:spLocks noGrp="1"/>
          </p:cNvSpPr>
          <p:nvPr>
            <p:ph sz="half" idx="1"/>
          </p:nvPr>
        </p:nvSpPr>
        <p:spPr>
          <a:xfrm>
            <a:off x="322807" y="4046270"/>
            <a:ext cx="3995738" cy="1800475"/>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9B32FE47-0719-4455-824E-E80294ACF278}"/>
              </a:ext>
            </a:extLst>
          </p:cNvPr>
          <p:cNvSpPr>
            <a:spLocks noGrp="1"/>
          </p:cNvSpPr>
          <p:nvPr>
            <p:ph sz="half" idx="2"/>
          </p:nvPr>
        </p:nvSpPr>
        <p:spPr>
          <a:xfrm>
            <a:off x="4823369" y="4046270"/>
            <a:ext cx="3995737" cy="1800475"/>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8">
            <a:extLst>
              <a:ext uri="{FF2B5EF4-FFF2-40B4-BE49-F238E27FC236}">
                <a16:creationId xmlns:a16="http://schemas.microsoft.com/office/drawing/2014/main" id="{4B7231EC-9F2B-4B97-8DF5-FA22DC933065}"/>
              </a:ext>
            </a:extLst>
          </p:cNvPr>
          <p:cNvSpPr>
            <a:spLocks noGrp="1"/>
          </p:cNvSpPr>
          <p:nvPr>
            <p:ph type="pic" sz="quarter" idx="18"/>
          </p:nvPr>
        </p:nvSpPr>
        <p:spPr>
          <a:xfrm>
            <a:off x="415925" y="1594227"/>
            <a:ext cx="3189288" cy="1906587"/>
          </a:xfrm>
          <a:solidFill>
            <a:schemeClr val="bg1">
              <a:lumMod val="85000"/>
            </a:schemeClr>
          </a:solidFill>
        </p:spPr>
        <p:txBody>
          <a:bodyPr/>
          <a:lstStyle/>
          <a:p>
            <a:r>
              <a:rPr lang="nl-NL"/>
              <a:t>Klik op het pictogram als u een afbeelding wilt toevoegen</a:t>
            </a:r>
          </a:p>
        </p:txBody>
      </p:sp>
      <p:sp>
        <p:nvSpPr>
          <p:cNvPr id="14" name="Tijdelijke aanduiding voor afbeelding 8">
            <a:extLst>
              <a:ext uri="{FF2B5EF4-FFF2-40B4-BE49-F238E27FC236}">
                <a16:creationId xmlns:a16="http://schemas.microsoft.com/office/drawing/2014/main" id="{BB24F76B-7175-418B-8C9A-107A6F754B5D}"/>
              </a:ext>
            </a:extLst>
          </p:cNvPr>
          <p:cNvSpPr>
            <a:spLocks noGrp="1"/>
          </p:cNvSpPr>
          <p:nvPr>
            <p:ph type="pic" sz="quarter" idx="19"/>
          </p:nvPr>
        </p:nvSpPr>
        <p:spPr>
          <a:xfrm>
            <a:off x="4912250" y="1594227"/>
            <a:ext cx="3189288" cy="1906587"/>
          </a:xfrm>
          <a:solidFill>
            <a:schemeClr val="bg1">
              <a:lumMod val="85000"/>
            </a:schemeClr>
          </a:solidFill>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111FB48B-D123-4A2C-8EEF-3E1EC50BB227}"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6" name="Tijdelijke aanduiding voor tekst 15">
            <a:extLst>
              <a:ext uri="{FF2B5EF4-FFF2-40B4-BE49-F238E27FC236}">
                <a16:creationId xmlns:a16="http://schemas.microsoft.com/office/drawing/2014/main" id="{1BFEEB90-8A67-407A-90CC-23DEE2E0242B}"/>
              </a:ext>
            </a:extLst>
          </p:cNvPr>
          <p:cNvSpPr>
            <a:spLocks noGrp="1"/>
          </p:cNvSpPr>
          <p:nvPr>
            <p:ph type="body" sz="quarter" idx="16" hasCustomPrompt="1"/>
          </p:nvPr>
        </p:nvSpPr>
        <p:spPr>
          <a:xfrm>
            <a:off x="322806" y="3722419"/>
            <a:ext cx="3995738" cy="288000"/>
          </a:xfrm>
        </p:spPr>
        <p:txBody>
          <a:bodyPr>
            <a:noAutofit/>
          </a:bodyPr>
          <a:lstStyle>
            <a:lvl1pPr marL="0" indent="0">
              <a:lnSpc>
                <a:spcPct val="100000"/>
              </a:lnSpc>
              <a:buNone/>
              <a:defRPr sz="1100" b="1"/>
            </a:lvl1pPr>
          </a:lstStyle>
          <a:p>
            <a:pPr lvl="0"/>
            <a:r>
              <a:rPr lang="nl-NL" dirty="0"/>
              <a:t>Tussenkop</a:t>
            </a:r>
          </a:p>
        </p:txBody>
      </p:sp>
      <p:sp>
        <p:nvSpPr>
          <p:cNvPr id="17" name="Tijdelijke aanduiding voor tekst 15">
            <a:extLst>
              <a:ext uri="{FF2B5EF4-FFF2-40B4-BE49-F238E27FC236}">
                <a16:creationId xmlns:a16="http://schemas.microsoft.com/office/drawing/2014/main" id="{4DAACD21-FFE7-47C8-8547-0DE374F8F417}"/>
              </a:ext>
            </a:extLst>
          </p:cNvPr>
          <p:cNvSpPr>
            <a:spLocks noGrp="1"/>
          </p:cNvSpPr>
          <p:nvPr>
            <p:ph type="body" sz="quarter" idx="17" hasCustomPrompt="1"/>
          </p:nvPr>
        </p:nvSpPr>
        <p:spPr>
          <a:xfrm>
            <a:off x="4823368" y="3722419"/>
            <a:ext cx="3996783" cy="288000"/>
          </a:xfrm>
        </p:spPr>
        <p:txBody>
          <a:bodyPr>
            <a:noAutofit/>
          </a:bodyPr>
          <a:lstStyle>
            <a:lvl1pPr marL="0" indent="0">
              <a:lnSpc>
                <a:spcPct val="100000"/>
              </a:lnSpc>
              <a:buNone/>
              <a:defRPr sz="1100" b="1"/>
            </a:lvl1pPr>
          </a:lstStyle>
          <a:p>
            <a:pPr lvl="0"/>
            <a:r>
              <a:rPr lang="nl-NL" dirty="0"/>
              <a:t>Tussenkop</a:t>
            </a:r>
          </a:p>
        </p:txBody>
      </p:sp>
    </p:spTree>
    <p:extLst>
      <p:ext uri="{BB962C8B-B14F-4D97-AF65-F5344CB8AC3E}">
        <p14:creationId xmlns:p14="http://schemas.microsoft.com/office/powerpoint/2010/main" val="2079103019"/>
      </p:ext>
    </p:extLst>
  </p:cSld>
  <p:clrMapOvr>
    <a:masterClrMapping/>
  </p:clrMapOvr>
  <p:extLst>
    <p:ext uri="{DCECCB84-F9BA-43D5-87BE-67443E8EF086}">
      <p15:sldGuideLst xmlns:p15="http://schemas.microsoft.com/office/powerpoint/2012/main">
        <p15:guide id="1" pos="2721" userDrawn="1">
          <p15:clr>
            <a:srgbClr val="FBAE40"/>
          </p15:clr>
        </p15:guide>
        <p15:guide id="2" pos="3039" userDrawn="1">
          <p15:clr>
            <a:srgbClr val="FBAE40"/>
          </p15:clr>
        </p15:guide>
        <p15:guide id="3" orient="horz" pos="2341" userDrawn="1">
          <p15:clr>
            <a:srgbClr val="FBAE40"/>
          </p15:clr>
        </p15:guide>
        <p15:guide id="4" orient="horz" pos="2546" userDrawn="1">
          <p15:clr>
            <a:srgbClr val="FBAE40"/>
          </p15:clr>
        </p15:guide>
        <p15:guide id="5" orient="horz" userDrawn="1">
          <p15:clr>
            <a:srgbClr val="FBAE40"/>
          </p15:clr>
        </p15:guide>
        <p15:guide id="6" orient="horz" pos="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3 kolommen">
    <p:spTree>
      <p:nvGrpSpPr>
        <p:cNvPr id="1" name=""/>
        <p:cNvGrpSpPr/>
        <p:nvPr/>
      </p:nvGrpSpPr>
      <p:grpSpPr>
        <a:xfrm>
          <a:off x="0" y="0"/>
          <a:ext cx="0" cy="0"/>
          <a:chOff x="0" y="0"/>
          <a:chExt cx="0" cy="0"/>
        </a:xfrm>
      </p:grpSpPr>
      <p:sp>
        <p:nvSpPr>
          <p:cNvPr id="48" name="Tijdelijke aanduiding voor tekst 47">
            <a:extLst>
              <a:ext uri="{FF2B5EF4-FFF2-40B4-BE49-F238E27FC236}">
                <a16:creationId xmlns:a16="http://schemas.microsoft.com/office/drawing/2014/main" id="{C234E80C-AC1B-434D-B3C9-4529E2E15738}"/>
              </a:ext>
            </a:extLst>
          </p:cNvPr>
          <p:cNvSpPr>
            <a:spLocks noGrp="1" noChangeAspect="1"/>
          </p:cNvSpPr>
          <p:nvPr>
            <p:ph type="body" sz="quarter" idx="20" hasCustomPrompt="1"/>
          </p:nvPr>
        </p:nvSpPr>
        <p:spPr>
          <a:xfrm>
            <a:off x="5414351" y="4728518"/>
            <a:ext cx="1028614" cy="949194"/>
          </a:xfrm>
          <a:custGeom>
            <a:avLst/>
            <a:gdLst>
              <a:gd name="connsiteX0" fmla="*/ 523002 w 1028614"/>
              <a:gd name="connsiteY0" fmla="*/ 1465 h 949194"/>
              <a:gd name="connsiteX1" fmla="*/ 826259 w 1028614"/>
              <a:gd name="connsiteY1" fmla="*/ 98729 h 949194"/>
              <a:gd name="connsiteX2" fmla="*/ 1018373 w 1028614"/>
              <a:gd name="connsiteY2" fmla="*/ 424429 h 949194"/>
              <a:gd name="connsiteX3" fmla="*/ 897709 w 1028614"/>
              <a:gd name="connsiteY3" fmla="*/ 859538 h 949194"/>
              <a:gd name="connsiteX4" fmla="*/ 462639 w 1028614"/>
              <a:gd name="connsiteY4" fmla="*/ 932605 h 949194"/>
              <a:gd name="connsiteX5" fmla="*/ 462645 w 1028614"/>
              <a:gd name="connsiteY5" fmla="*/ 932616 h 949194"/>
              <a:gd name="connsiteX6" fmla="*/ 120254 w 1028614"/>
              <a:gd name="connsiteY6" fmla="*/ 763245 h 949194"/>
              <a:gd name="connsiteX7" fmla="*/ 33540 w 1028614"/>
              <a:gd name="connsiteY7" fmla="*/ 667437 h 949194"/>
              <a:gd name="connsiteX8" fmla="*/ 30793 w 1028614"/>
              <a:gd name="connsiteY8" fmla="*/ 382940 h 949194"/>
              <a:gd name="connsiteX9" fmla="*/ 363224 w 1028614"/>
              <a:gd name="connsiteY9" fmla="*/ 43863 h 949194"/>
              <a:gd name="connsiteX10" fmla="*/ 522979 w 1028614"/>
              <a:gd name="connsiteY10" fmla="*/ 1482 h 949194"/>
              <a:gd name="connsiteX11" fmla="*/ 523002 w 1028614"/>
              <a:gd name="connsiteY11" fmla="*/ 1465 h 9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8614" h="949194">
                <a:moveTo>
                  <a:pt x="523002" y="1465"/>
                </a:moveTo>
                <a:cubicBezTo>
                  <a:pt x="628492" y="-7378"/>
                  <a:pt x="730657" y="23643"/>
                  <a:pt x="826259" y="98729"/>
                </a:cubicBezTo>
                <a:cubicBezTo>
                  <a:pt x="929215" y="179562"/>
                  <a:pt x="996487" y="298804"/>
                  <a:pt x="1018373" y="424429"/>
                </a:cubicBezTo>
                <a:cubicBezTo>
                  <a:pt x="1043767" y="570184"/>
                  <a:pt x="1028415" y="765491"/>
                  <a:pt x="897709" y="859538"/>
                </a:cubicBezTo>
                <a:cubicBezTo>
                  <a:pt x="769468" y="951812"/>
                  <a:pt x="612660" y="966331"/>
                  <a:pt x="462639" y="932605"/>
                </a:cubicBezTo>
                <a:lnTo>
                  <a:pt x="462645" y="932616"/>
                </a:lnTo>
                <a:cubicBezTo>
                  <a:pt x="336769" y="904329"/>
                  <a:pt x="215675" y="842084"/>
                  <a:pt x="120254" y="763245"/>
                </a:cubicBezTo>
                <a:cubicBezTo>
                  <a:pt x="86650" y="735492"/>
                  <a:pt x="55055" y="704577"/>
                  <a:pt x="33540" y="667437"/>
                </a:cubicBezTo>
                <a:cubicBezTo>
                  <a:pt x="-16076" y="581777"/>
                  <a:pt x="-5176" y="474593"/>
                  <a:pt x="30793" y="382940"/>
                </a:cubicBezTo>
                <a:cubicBezTo>
                  <a:pt x="89227" y="234032"/>
                  <a:pt x="212443" y="110287"/>
                  <a:pt x="363224" y="43863"/>
                </a:cubicBezTo>
                <a:cubicBezTo>
                  <a:pt x="413754" y="20964"/>
                  <a:pt x="467745" y="6644"/>
                  <a:pt x="522979" y="1482"/>
                </a:cubicBezTo>
                <a:cubicBezTo>
                  <a:pt x="522985" y="1478"/>
                  <a:pt x="522994" y="1472"/>
                  <a:pt x="523002" y="1465"/>
                </a:cubicBezTo>
                <a:close/>
              </a:path>
            </a:pathLst>
          </a:custGeom>
          <a:solidFill>
            <a:schemeClr val="accent3"/>
          </a:solidFill>
        </p:spPr>
        <p:txBody>
          <a:bodyPr wrap="square" anchor="ctr">
            <a:noAutofit/>
          </a:bodyPr>
          <a:lstStyle>
            <a:lvl1pPr algn="ctr">
              <a:spcBef>
                <a:spcPts val="0"/>
              </a:spcBef>
              <a:defRPr sz="1400" b="1">
                <a:solidFill>
                  <a:schemeClr val="bg1"/>
                </a:solidFill>
                <a:latin typeface="+mj-lt"/>
              </a:defRPr>
            </a:lvl1pPr>
          </a:lstStyle>
          <a:p>
            <a:pPr lvl="0"/>
            <a:r>
              <a:rPr lang="nl-NL" dirty="0"/>
              <a:t>Tekst</a:t>
            </a:r>
          </a:p>
        </p:txBody>
      </p:sp>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7A217789-0DC6-4743-8784-67DFB77297BD}"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6" name="Tijdelijke aanduiding voor tekst 15">
            <a:extLst>
              <a:ext uri="{FF2B5EF4-FFF2-40B4-BE49-F238E27FC236}">
                <a16:creationId xmlns:a16="http://schemas.microsoft.com/office/drawing/2014/main" id="{88AF21DC-62EE-4436-8CDE-5EE5EBBE0B3A}"/>
              </a:ext>
            </a:extLst>
          </p:cNvPr>
          <p:cNvSpPr>
            <a:spLocks noGrp="1"/>
          </p:cNvSpPr>
          <p:nvPr>
            <p:ph type="body" sz="quarter" idx="13"/>
          </p:nvPr>
        </p:nvSpPr>
        <p:spPr>
          <a:xfrm>
            <a:off x="322475" y="1881188"/>
            <a:ext cx="2628000" cy="2519362"/>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7" name="Tijdelijke aanduiding voor tekst 15">
            <a:extLst>
              <a:ext uri="{FF2B5EF4-FFF2-40B4-BE49-F238E27FC236}">
                <a16:creationId xmlns:a16="http://schemas.microsoft.com/office/drawing/2014/main" id="{79F2C2FA-3D3B-44CA-A0B0-BCE5CC44F8E3}"/>
              </a:ext>
            </a:extLst>
          </p:cNvPr>
          <p:cNvSpPr>
            <a:spLocks noGrp="1"/>
          </p:cNvSpPr>
          <p:nvPr>
            <p:ph type="body" sz="quarter" idx="14"/>
          </p:nvPr>
        </p:nvSpPr>
        <p:spPr>
          <a:xfrm>
            <a:off x="3239400" y="1881188"/>
            <a:ext cx="2628000" cy="2519362"/>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tekst 15">
            <a:extLst>
              <a:ext uri="{FF2B5EF4-FFF2-40B4-BE49-F238E27FC236}">
                <a16:creationId xmlns:a16="http://schemas.microsoft.com/office/drawing/2014/main" id="{C93599BF-5C00-4D22-A46A-1CA7C4A1CC8B}"/>
              </a:ext>
            </a:extLst>
          </p:cNvPr>
          <p:cNvSpPr>
            <a:spLocks noGrp="1"/>
          </p:cNvSpPr>
          <p:nvPr>
            <p:ph type="body" sz="quarter" idx="15"/>
          </p:nvPr>
        </p:nvSpPr>
        <p:spPr>
          <a:xfrm>
            <a:off x="6192838" y="1881188"/>
            <a:ext cx="2627313" cy="2519362"/>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ijdelijke aanduiding voor tekst 15">
            <a:extLst>
              <a:ext uri="{FF2B5EF4-FFF2-40B4-BE49-F238E27FC236}">
                <a16:creationId xmlns:a16="http://schemas.microsoft.com/office/drawing/2014/main" id="{A0AE9191-3C60-45BA-9CE4-E0E5C251842B}"/>
              </a:ext>
            </a:extLst>
          </p:cNvPr>
          <p:cNvSpPr>
            <a:spLocks noGrp="1"/>
          </p:cNvSpPr>
          <p:nvPr>
            <p:ph type="body" sz="quarter" idx="16" hasCustomPrompt="1"/>
          </p:nvPr>
        </p:nvSpPr>
        <p:spPr>
          <a:xfrm>
            <a:off x="323851" y="1557337"/>
            <a:ext cx="2627313" cy="288000"/>
          </a:xfrm>
        </p:spPr>
        <p:txBody>
          <a:bodyPr>
            <a:noAutofit/>
          </a:bodyPr>
          <a:lstStyle>
            <a:lvl1pPr marL="0" indent="0">
              <a:lnSpc>
                <a:spcPct val="100000"/>
              </a:lnSpc>
              <a:buNone/>
              <a:defRPr sz="1100" b="1"/>
            </a:lvl1pPr>
          </a:lstStyle>
          <a:p>
            <a:pPr lvl="0"/>
            <a:r>
              <a:rPr lang="nl-NL" dirty="0"/>
              <a:t>Tussenkop</a:t>
            </a:r>
          </a:p>
        </p:txBody>
      </p:sp>
      <p:sp>
        <p:nvSpPr>
          <p:cNvPr id="24" name="Tijdelijke aanduiding voor tekst 15">
            <a:extLst>
              <a:ext uri="{FF2B5EF4-FFF2-40B4-BE49-F238E27FC236}">
                <a16:creationId xmlns:a16="http://schemas.microsoft.com/office/drawing/2014/main" id="{EBECDADE-0A6F-40D6-AE6E-9EF6A426CB37}"/>
              </a:ext>
            </a:extLst>
          </p:cNvPr>
          <p:cNvSpPr>
            <a:spLocks noGrp="1"/>
          </p:cNvSpPr>
          <p:nvPr>
            <p:ph type="body" sz="quarter" idx="17" hasCustomPrompt="1"/>
          </p:nvPr>
        </p:nvSpPr>
        <p:spPr>
          <a:xfrm>
            <a:off x="3240088" y="1557337"/>
            <a:ext cx="2628000" cy="288000"/>
          </a:xfrm>
        </p:spPr>
        <p:txBody>
          <a:bodyPr>
            <a:noAutofit/>
          </a:bodyPr>
          <a:lstStyle>
            <a:lvl1pPr marL="0" indent="0">
              <a:lnSpc>
                <a:spcPct val="100000"/>
              </a:lnSpc>
              <a:buNone/>
              <a:defRPr sz="1100" b="1"/>
            </a:lvl1pPr>
          </a:lstStyle>
          <a:p>
            <a:pPr lvl="0"/>
            <a:r>
              <a:rPr lang="nl-NL" dirty="0"/>
              <a:t>Tussenkop</a:t>
            </a:r>
          </a:p>
        </p:txBody>
      </p:sp>
      <p:sp>
        <p:nvSpPr>
          <p:cNvPr id="25" name="Tijdelijke aanduiding voor tekst 15">
            <a:extLst>
              <a:ext uri="{FF2B5EF4-FFF2-40B4-BE49-F238E27FC236}">
                <a16:creationId xmlns:a16="http://schemas.microsoft.com/office/drawing/2014/main" id="{7BCA31AF-9891-43B9-8ABB-101FFCAD0CEA}"/>
              </a:ext>
            </a:extLst>
          </p:cNvPr>
          <p:cNvSpPr>
            <a:spLocks noGrp="1"/>
          </p:cNvSpPr>
          <p:nvPr>
            <p:ph type="body" sz="quarter" idx="18" hasCustomPrompt="1"/>
          </p:nvPr>
        </p:nvSpPr>
        <p:spPr>
          <a:xfrm>
            <a:off x="6192838" y="1557337"/>
            <a:ext cx="2627313" cy="288000"/>
          </a:xfrm>
        </p:spPr>
        <p:txBody>
          <a:bodyPr>
            <a:noAutofit/>
          </a:bodyPr>
          <a:lstStyle>
            <a:lvl1pPr marL="0" indent="0">
              <a:lnSpc>
                <a:spcPct val="100000"/>
              </a:lnSpc>
              <a:buNone/>
              <a:defRPr sz="1100" b="1"/>
            </a:lvl1pPr>
          </a:lstStyle>
          <a:p>
            <a:pPr lvl="0"/>
            <a:r>
              <a:rPr lang="nl-NL" dirty="0"/>
              <a:t>Tussenkop</a:t>
            </a:r>
          </a:p>
        </p:txBody>
      </p:sp>
    </p:spTree>
    <p:extLst>
      <p:ext uri="{BB962C8B-B14F-4D97-AF65-F5344CB8AC3E}">
        <p14:creationId xmlns:p14="http://schemas.microsoft.com/office/powerpoint/2010/main" val="3558158776"/>
      </p:ext>
    </p:extLst>
  </p:cSld>
  <p:clrMapOvr>
    <a:masterClrMapping/>
  </p:clrMapOvr>
  <p:extLst>
    <p:ext uri="{DCECCB84-F9BA-43D5-87BE-67443E8EF086}">
      <p15:sldGuideLst xmlns:p15="http://schemas.microsoft.com/office/powerpoint/2012/main">
        <p15:guide id="1" pos="2041" userDrawn="1">
          <p15:clr>
            <a:srgbClr val="FBAE40"/>
          </p15:clr>
        </p15:guide>
        <p15:guide id="2" pos="2993" userDrawn="1">
          <p15:clr>
            <a:srgbClr val="FBAE40"/>
          </p15:clr>
        </p15:guide>
        <p15:guide id="3" pos="3696" userDrawn="1">
          <p15:clr>
            <a:srgbClr val="FBAE40"/>
          </p15:clr>
        </p15:guide>
        <p15:guide id="4" pos="3901" userDrawn="1">
          <p15:clr>
            <a:srgbClr val="FBAE40"/>
          </p15:clr>
        </p15:guide>
        <p15:guide id="5" pos="1859" userDrawn="1">
          <p15:clr>
            <a:srgbClr val="FBAE40"/>
          </p15:clr>
        </p15:guide>
        <p15:guide id="6" orient="horz" pos="28" userDrawn="1">
          <p15:clr>
            <a:srgbClr val="FBAE40"/>
          </p15:clr>
        </p15:guide>
        <p15:guide id="7" orient="horz" pos="277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3 kolommen met bulle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8C4F8-4553-4C05-9035-FE8759F726F9}"/>
              </a:ext>
            </a:extLst>
          </p:cNvPr>
          <p:cNvSpPr>
            <a:spLocks noGrp="1"/>
          </p:cNvSpPr>
          <p:nvPr>
            <p:ph type="title"/>
          </p:nvPr>
        </p:nvSpPr>
        <p:spPr/>
        <p:txBody>
          <a:bodyPr/>
          <a:lstStyle/>
          <a:p>
            <a:r>
              <a:rPr lang="nl-NL"/>
              <a:t>Klik om stijl te bewerken</a:t>
            </a:r>
          </a:p>
        </p:txBody>
      </p:sp>
      <p:sp>
        <p:nvSpPr>
          <p:cNvPr id="5" name="Tijdelijke aanduiding voor datum 4">
            <a:extLst>
              <a:ext uri="{FF2B5EF4-FFF2-40B4-BE49-F238E27FC236}">
                <a16:creationId xmlns:a16="http://schemas.microsoft.com/office/drawing/2014/main" id="{852FB70C-2534-431A-8EF9-DAF42676044B}"/>
              </a:ext>
            </a:extLst>
          </p:cNvPr>
          <p:cNvSpPr>
            <a:spLocks noGrp="1"/>
          </p:cNvSpPr>
          <p:nvPr>
            <p:ph type="dt" sz="half" idx="10"/>
          </p:nvPr>
        </p:nvSpPr>
        <p:spPr/>
        <p:txBody>
          <a:bodyPr/>
          <a:lstStyle/>
          <a:p>
            <a:fld id="{8FB65A1D-C343-4399-9B81-915E02D41120}" type="datetime1">
              <a:rPr lang="nl-NL" smtClean="0"/>
              <a:t>19-11-2024</a:t>
            </a:fld>
            <a:endParaRPr lang="nl-NL"/>
          </a:p>
        </p:txBody>
      </p:sp>
      <p:sp>
        <p:nvSpPr>
          <p:cNvPr id="6" name="Tijdelijke aanduiding voor voettekst 5">
            <a:extLst>
              <a:ext uri="{FF2B5EF4-FFF2-40B4-BE49-F238E27FC236}">
                <a16:creationId xmlns:a16="http://schemas.microsoft.com/office/drawing/2014/main" id="{73BA0982-434B-4C3E-944B-A105AD80CD32}"/>
              </a:ext>
            </a:extLst>
          </p:cNvPr>
          <p:cNvSpPr>
            <a:spLocks noGrp="1"/>
          </p:cNvSpPr>
          <p:nvPr>
            <p:ph type="ftr" sz="quarter" idx="11"/>
          </p:nvPr>
        </p:nvSpPr>
        <p:spPr/>
        <p:txBody>
          <a:bodyPr/>
          <a:lstStyle/>
          <a:p>
            <a:r>
              <a:rPr lang="nl-NL"/>
              <a:t>Dit is een voettekst</a:t>
            </a:r>
          </a:p>
        </p:txBody>
      </p:sp>
      <p:sp>
        <p:nvSpPr>
          <p:cNvPr id="7" name="Tijdelijke aanduiding voor dianummer 6">
            <a:extLst>
              <a:ext uri="{FF2B5EF4-FFF2-40B4-BE49-F238E27FC236}">
                <a16:creationId xmlns:a16="http://schemas.microsoft.com/office/drawing/2014/main" id="{3C70E5F6-9A27-4EBD-9C07-8F270F727754}"/>
              </a:ext>
            </a:extLst>
          </p:cNvPr>
          <p:cNvSpPr>
            <a:spLocks noGrp="1"/>
          </p:cNvSpPr>
          <p:nvPr>
            <p:ph type="sldNum" sz="quarter" idx="12"/>
          </p:nvPr>
        </p:nvSpPr>
        <p:spPr/>
        <p:txBody>
          <a:bodyPr/>
          <a:lstStyle/>
          <a:p>
            <a:fld id="{38D4C727-368F-4535-A9F1-754EA809FD0B}" type="slidenum">
              <a:rPr lang="nl-NL" smtClean="0"/>
              <a:t>‹nr.›</a:t>
            </a:fld>
            <a:endParaRPr lang="nl-NL"/>
          </a:p>
        </p:txBody>
      </p:sp>
      <p:sp>
        <p:nvSpPr>
          <p:cNvPr id="12" name="Tijdelijke aanduiding voor tekst 15">
            <a:extLst>
              <a:ext uri="{FF2B5EF4-FFF2-40B4-BE49-F238E27FC236}">
                <a16:creationId xmlns:a16="http://schemas.microsoft.com/office/drawing/2014/main" id="{1A855BFF-17AF-4FCD-8A74-1A3D1B4496A7}"/>
              </a:ext>
            </a:extLst>
          </p:cNvPr>
          <p:cNvSpPr>
            <a:spLocks noGrp="1"/>
          </p:cNvSpPr>
          <p:nvPr>
            <p:ph type="body" sz="quarter" idx="13"/>
          </p:nvPr>
        </p:nvSpPr>
        <p:spPr>
          <a:xfrm>
            <a:off x="322475" y="1881188"/>
            <a:ext cx="2628000" cy="2519362"/>
          </a:xfrm>
        </p:spPr>
        <p:txBody>
          <a:bodyPr>
            <a:noAutofit/>
          </a:bodyPr>
          <a:lstStyle>
            <a:lvl1pPr marL="271463" indent="-180975">
              <a:buSzPct val="100000"/>
              <a:buFont typeface="Wingdings 2" panose="05020102010507070707" pitchFamily="18" charset="2"/>
              <a:buChar char=""/>
              <a:defRPr/>
            </a:lvl1pPr>
            <a:lvl2pPr marL="625475" indent="-180975">
              <a:buSzPct val="60000"/>
              <a:buFont typeface="Wingdings" panose="05000000000000000000" pitchFamily="2" charset="2"/>
              <a:buChar char="¡"/>
              <a:defRPr/>
            </a:lvl2pPr>
            <a:lvl3pPr marL="1076325" indent="-187325">
              <a:buSzPct val="100000"/>
              <a:buFont typeface="Wingdings" panose="05000000000000000000" pitchFamily="2" charset="2"/>
              <a:buChar char="§"/>
              <a:defRPr/>
            </a:lvl3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tekst 15">
            <a:extLst>
              <a:ext uri="{FF2B5EF4-FFF2-40B4-BE49-F238E27FC236}">
                <a16:creationId xmlns:a16="http://schemas.microsoft.com/office/drawing/2014/main" id="{D931C4C4-5E5A-47F6-898C-01EAA2E7F46A}"/>
              </a:ext>
            </a:extLst>
          </p:cNvPr>
          <p:cNvSpPr>
            <a:spLocks noGrp="1"/>
          </p:cNvSpPr>
          <p:nvPr>
            <p:ph type="body" sz="quarter" idx="16" hasCustomPrompt="1"/>
          </p:nvPr>
        </p:nvSpPr>
        <p:spPr>
          <a:xfrm>
            <a:off x="323851" y="1557337"/>
            <a:ext cx="2627313" cy="288000"/>
          </a:xfrm>
        </p:spPr>
        <p:txBody>
          <a:bodyPr>
            <a:noAutofit/>
          </a:bodyPr>
          <a:lstStyle>
            <a:lvl1pPr marL="0" indent="0">
              <a:lnSpc>
                <a:spcPct val="100000"/>
              </a:lnSpc>
              <a:buNone/>
              <a:defRPr sz="1100" b="1"/>
            </a:lvl1pPr>
          </a:lstStyle>
          <a:p>
            <a:pPr lvl="0"/>
            <a:r>
              <a:rPr lang="nl-NL" dirty="0"/>
              <a:t>Tussenkop</a:t>
            </a:r>
          </a:p>
        </p:txBody>
      </p:sp>
      <p:sp>
        <p:nvSpPr>
          <p:cNvPr id="19" name="Tijdelijke aanduiding voor tekst 15">
            <a:extLst>
              <a:ext uri="{FF2B5EF4-FFF2-40B4-BE49-F238E27FC236}">
                <a16:creationId xmlns:a16="http://schemas.microsoft.com/office/drawing/2014/main" id="{4BE5915D-69DF-4FD8-9C75-E922B90D2997}"/>
              </a:ext>
            </a:extLst>
          </p:cNvPr>
          <p:cNvSpPr>
            <a:spLocks noGrp="1"/>
          </p:cNvSpPr>
          <p:nvPr>
            <p:ph type="body" sz="quarter" idx="17" hasCustomPrompt="1"/>
          </p:nvPr>
        </p:nvSpPr>
        <p:spPr>
          <a:xfrm>
            <a:off x="3240088" y="1557337"/>
            <a:ext cx="2628000" cy="288000"/>
          </a:xfrm>
        </p:spPr>
        <p:txBody>
          <a:bodyPr>
            <a:noAutofit/>
          </a:bodyPr>
          <a:lstStyle>
            <a:lvl1pPr marL="0" indent="0">
              <a:lnSpc>
                <a:spcPct val="100000"/>
              </a:lnSpc>
              <a:buNone/>
              <a:defRPr sz="1100" b="1"/>
            </a:lvl1pPr>
          </a:lstStyle>
          <a:p>
            <a:pPr lvl="0"/>
            <a:r>
              <a:rPr lang="nl-NL" dirty="0"/>
              <a:t>Tussenkop</a:t>
            </a:r>
          </a:p>
        </p:txBody>
      </p:sp>
      <p:sp>
        <p:nvSpPr>
          <p:cNvPr id="20" name="Tijdelijke aanduiding voor tekst 15">
            <a:extLst>
              <a:ext uri="{FF2B5EF4-FFF2-40B4-BE49-F238E27FC236}">
                <a16:creationId xmlns:a16="http://schemas.microsoft.com/office/drawing/2014/main" id="{2BCB71CA-F6EB-4731-B2FC-881212A17BBE}"/>
              </a:ext>
            </a:extLst>
          </p:cNvPr>
          <p:cNvSpPr>
            <a:spLocks noGrp="1"/>
          </p:cNvSpPr>
          <p:nvPr>
            <p:ph type="body" sz="quarter" idx="18" hasCustomPrompt="1"/>
          </p:nvPr>
        </p:nvSpPr>
        <p:spPr>
          <a:xfrm>
            <a:off x="6192838" y="1557337"/>
            <a:ext cx="2627313" cy="288000"/>
          </a:xfrm>
        </p:spPr>
        <p:txBody>
          <a:bodyPr>
            <a:noAutofit/>
          </a:bodyPr>
          <a:lstStyle>
            <a:lvl1pPr marL="0" indent="0">
              <a:lnSpc>
                <a:spcPct val="100000"/>
              </a:lnSpc>
              <a:buNone/>
              <a:defRPr sz="1100" b="1"/>
            </a:lvl1pPr>
          </a:lstStyle>
          <a:p>
            <a:pPr lvl="0"/>
            <a:r>
              <a:rPr lang="nl-NL" dirty="0"/>
              <a:t>Tussenkop</a:t>
            </a:r>
          </a:p>
        </p:txBody>
      </p:sp>
      <p:sp>
        <p:nvSpPr>
          <p:cNvPr id="17" name="Tijdelijke aanduiding voor tekst 15">
            <a:extLst>
              <a:ext uri="{FF2B5EF4-FFF2-40B4-BE49-F238E27FC236}">
                <a16:creationId xmlns:a16="http://schemas.microsoft.com/office/drawing/2014/main" id="{888CBE0E-7B73-4B5F-AB56-D5503266FEEF}"/>
              </a:ext>
            </a:extLst>
          </p:cNvPr>
          <p:cNvSpPr>
            <a:spLocks noGrp="1"/>
          </p:cNvSpPr>
          <p:nvPr>
            <p:ph type="body" sz="quarter" idx="19"/>
          </p:nvPr>
        </p:nvSpPr>
        <p:spPr>
          <a:xfrm>
            <a:off x="3244413" y="1881188"/>
            <a:ext cx="2628000" cy="2519362"/>
          </a:xfrm>
        </p:spPr>
        <p:txBody>
          <a:bodyPr>
            <a:noAutofit/>
          </a:bodyPr>
          <a:lstStyle>
            <a:lvl1pPr marL="271463" indent="-180975">
              <a:buSzPct val="100000"/>
              <a:buFont typeface="Wingdings 2" panose="05020102010507070707" pitchFamily="18" charset="2"/>
              <a:buChar char=""/>
              <a:defRPr/>
            </a:lvl1pPr>
            <a:lvl2pPr marL="625475" indent="-180975">
              <a:buSzPct val="60000"/>
              <a:buFont typeface="Wingdings" panose="05000000000000000000" pitchFamily="2" charset="2"/>
              <a:buChar char="¡"/>
              <a:defRPr/>
            </a:lvl2pPr>
            <a:lvl3pPr marL="1076325" indent="-187325">
              <a:buSzPct val="100000"/>
              <a:buFont typeface="Wingdings" panose="05000000000000000000" pitchFamily="2" charset="2"/>
              <a:buChar char="§"/>
              <a:defRPr/>
            </a:lvl3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tekst 15">
            <a:extLst>
              <a:ext uri="{FF2B5EF4-FFF2-40B4-BE49-F238E27FC236}">
                <a16:creationId xmlns:a16="http://schemas.microsoft.com/office/drawing/2014/main" id="{A5E30CA1-7AB6-416D-B1E2-5228DEE363E9}"/>
              </a:ext>
            </a:extLst>
          </p:cNvPr>
          <p:cNvSpPr>
            <a:spLocks noGrp="1"/>
          </p:cNvSpPr>
          <p:nvPr>
            <p:ph type="body" sz="quarter" idx="20"/>
          </p:nvPr>
        </p:nvSpPr>
        <p:spPr>
          <a:xfrm>
            <a:off x="6192838" y="1881188"/>
            <a:ext cx="2628000" cy="2519362"/>
          </a:xfrm>
        </p:spPr>
        <p:txBody>
          <a:bodyPr>
            <a:noAutofit/>
          </a:bodyPr>
          <a:lstStyle>
            <a:lvl1pPr marL="271463" indent="-180975">
              <a:buSzPct val="100000"/>
              <a:buFont typeface="Wingdings 2" panose="05020102010507070707" pitchFamily="18" charset="2"/>
              <a:buChar char=""/>
              <a:defRPr/>
            </a:lvl1pPr>
            <a:lvl2pPr marL="625475" indent="-180975">
              <a:buSzPct val="60000"/>
              <a:buFont typeface="Wingdings" panose="05000000000000000000" pitchFamily="2" charset="2"/>
              <a:buChar char="¡"/>
              <a:defRPr/>
            </a:lvl2pPr>
            <a:lvl3pPr marL="1076325" indent="-187325">
              <a:buSzPct val="100000"/>
              <a:buFont typeface="Wingdings" panose="05000000000000000000" pitchFamily="2" charset="2"/>
              <a:buChar char="§"/>
              <a:defRPr/>
            </a:lvl3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1" name="Tijdelijke aanduiding voor tekst 20">
            <a:extLst>
              <a:ext uri="{FF2B5EF4-FFF2-40B4-BE49-F238E27FC236}">
                <a16:creationId xmlns:a16="http://schemas.microsoft.com/office/drawing/2014/main" id="{3E7A809F-B5BF-47BE-9831-5773927D5E63}"/>
              </a:ext>
            </a:extLst>
          </p:cNvPr>
          <p:cNvSpPr>
            <a:spLocks noGrp="1" noChangeAspect="1"/>
          </p:cNvSpPr>
          <p:nvPr>
            <p:ph type="body" sz="quarter" idx="21" hasCustomPrompt="1"/>
          </p:nvPr>
        </p:nvSpPr>
        <p:spPr>
          <a:xfrm>
            <a:off x="3080726" y="4661843"/>
            <a:ext cx="1028614" cy="949194"/>
          </a:xfrm>
          <a:custGeom>
            <a:avLst/>
            <a:gdLst>
              <a:gd name="connsiteX0" fmla="*/ 523002 w 1028614"/>
              <a:gd name="connsiteY0" fmla="*/ 1465 h 949194"/>
              <a:gd name="connsiteX1" fmla="*/ 826259 w 1028614"/>
              <a:gd name="connsiteY1" fmla="*/ 98729 h 949194"/>
              <a:gd name="connsiteX2" fmla="*/ 1018373 w 1028614"/>
              <a:gd name="connsiteY2" fmla="*/ 424429 h 949194"/>
              <a:gd name="connsiteX3" fmla="*/ 897709 w 1028614"/>
              <a:gd name="connsiteY3" fmla="*/ 859538 h 949194"/>
              <a:gd name="connsiteX4" fmla="*/ 462639 w 1028614"/>
              <a:gd name="connsiteY4" fmla="*/ 932605 h 949194"/>
              <a:gd name="connsiteX5" fmla="*/ 462645 w 1028614"/>
              <a:gd name="connsiteY5" fmla="*/ 932616 h 949194"/>
              <a:gd name="connsiteX6" fmla="*/ 120254 w 1028614"/>
              <a:gd name="connsiteY6" fmla="*/ 763245 h 949194"/>
              <a:gd name="connsiteX7" fmla="*/ 33540 w 1028614"/>
              <a:gd name="connsiteY7" fmla="*/ 667437 h 949194"/>
              <a:gd name="connsiteX8" fmla="*/ 30793 w 1028614"/>
              <a:gd name="connsiteY8" fmla="*/ 382940 h 949194"/>
              <a:gd name="connsiteX9" fmla="*/ 363224 w 1028614"/>
              <a:gd name="connsiteY9" fmla="*/ 43863 h 949194"/>
              <a:gd name="connsiteX10" fmla="*/ 522979 w 1028614"/>
              <a:gd name="connsiteY10" fmla="*/ 1482 h 949194"/>
              <a:gd name="connsiteX11" fmla="*/ 523002 w 1028614"/>
              <a:gd name="connsiteY11" fmla="*/ 1465 h 94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8614" h="949194">
                <a:moveTo>
                  <a:pt x="523002" y="1465"/>
                </a:moveTo>
                <a:cubicBezTo>
                  <a:pt x="628492" y="-7378"/>
                  <a:pt x="730657" y="23643"/>
                  <a:pt x="826259" y="98729"/>
                </a:cubicBezTo>
                <a:cubicBezTo>
                  <a:pt x="929215" y="179562"/>
                  <a:pt x="996487" y="298804"/>
                  <a:pt x="1018373" y="424429"/>
                </a:cubicBezTo>
                <a:cubicBezTo>
                  <a:pt x="1043767" y="570184"/>
                  <a:pt x="1028415" y="765491"/>
                  <a:pt x="897709" y="859538"/>
                </a:cubicBezTo>
                <a:cubicBezTo>
                  <a:pt x="769468" y="951812"/>
                  <a:pt x="612660" y="966331"/>
                  <a:pt x="462639" y="932605"/>
                </a:cubicBezTo>
                <a:lnTo>
                  <a:pt x="462645" y="932616"/>
                </a:lnTo>
                <a:cubicBezTo>
                  <a:pt x="336769" y="904329"/>
                  <a:pt x="215675" y="842084"/>
                  <a:pt x="120254" y="763245"/>
                </a:cubicBezTo>
                <a:cubicBezTo>
                  <a:pt x="86650" y="735492"/>
                  <a:pt x="55055" y="704577"/>
                  <a:pt x="33540" y="667437"/>
                </a:cubicBezTo>
                <a:cubicBezTo>
                  <a:pt x="-16076" y="581777"/>
                  <a:pt x="-5176" y="474593"/>
                  <a:pt x="30793" y="382940"/>
                </a:cubicBezTo>
                <a:cubicBezTo>
                  <a:pt x="89227" y="234032"/>
                  <a:pt x="212443" y="110287"/>
                  <a:pt x="363224" y="43863"/>
                </a:cubicBezTo>
                <a:cubicBezTo>
                  <a:pt x="413754" y="20964"/>
                  <a:pt x="467745" y="6644"/>
                  <a:pt x="522979" y="1482"/>
                </a:cubicBezTo>
                <a:cubicBezTo>
                  <a:pt x="522985" y="1478"/>
                  <a:pt x="522994" y="1472"/>
                  <a:pt x="523002" y="1465"/>
                </a:cubicBezTo>
                <a:close/>
              </a:path>
            </a:pathLst>
          </a:custGeom>
          <a:solidFill>
            <a:schemeClr val="accent3"/>
          </a:solidFill>
        </p:spPr>
        <p:txBody>
          <a:bodyPr wrap="square" anchor="ctr">
            <a:noAutofit/>
          </a:bodyPr>
          <a:lstStyle>
            <a:lvl1pPr algn="ctr">
              <a:spcBef>
                <a:spcPts val="0"/>
              </a:spcBef>
              <a:defRPr sz="1400" b="1">
                <a:solidFill>
                  <a:schemeClr val="bg1"/>
                </a:solidFill>
                <a:latin typeface="+mj-lt"/>
              </a:defRPr>
            </a:lvl1pPr>
          </a:lstStyle>
          <a:p>
            <a:pPr lvl="0"/>
            <a:r>
              <a:rPr lang="nl-NL" dirty="0"/>
              <a:t>Tekst</a:t>
            </a:r>
          </a:p>
        </p:txBody>
      </p:sp>
    </p:spTree>
    <p:extLst>
      <p:ext uri="{BB962C8B-B14F-4D97-AF65-F5344CB8AC3E}">
        <p14:creationId xmlns:p14="http://schemas.microsoft.com/office/powerpoint/2010/main" val="2283809911"/>
      </p:ext>
    </p:extLst>
  </p:cSld>
  <p:clrMapOvr>
    <a:masterClrMapping/>
  </p:clrMapOvr>
  <p:extLst>
    <p:ext uri="{DCECCB84-F9BA-43D5-87BE-67443E8EF086}">
      <p15:sldGuideLst xmlns:p15="http://schemas.microsoft.com/office/powerpoint/2012/main">
        <p15:guide id="1" pos="2041" userDrawn="1">
          <p15:clr>
            <a:srgbClr val="FBAE40"/>
          </p15:clr>
        </p15:guide>
        <p15:guide id="2" pos="2993" userDrawn="1">
          <p15:clr>
            <a:srgbClr val="FBAE40"/>
          </p15:clr>
        </p15:guide>
        <p15:guide id="3" pos="3696" userDrawn="1">
          <p15:clr>
            <a:srgbClr val="FBAE40"/>
          </p15:clr>
        </p15:guide>
        <p15:guide id="4" pos="3901" userDrawn="1">
          <p15:clr>
            <a:srgbClr val="FBAE40"/>
          </p15:clr>
        </p15:guide>
        <p15:guide id="5" pos="1859" userDrawn="1">
          <p15:clr>
            <a:srgbClr val="FBAE40"/>
          </p15:clr>
        </p15:guide>
        <p15:guide id="7" orient="horz" pos="277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0937DB-F1B2-4BE0-87A8-5F6475B95392}"/>
              </a:ext>
            </a:extLst>
          </p:cNvPr>
          <p:cNvSpPr>
            <a:spLocks noGrp="1"/>
          </p:cNvSpPr>
          <p:nvPr>
            <p:ph type="title"/>
          </p:nvPr>
        </p:nvSpPr>
        <p:spPr>
          <a:xfrm>
            <a:off x="323850" y="194931"/>
            <a:ext cx="8496301" cy="1260475"/>
          </a:xfrm>
          <a:prstGeom prst="rect">
            <a:avLst/>
          </a:prstGeom>
        </p:spPr>
        <p:txBody>
          <a:bodyPr vert="horz" lIns="91440" tIns="90000" rIns="91440" bIns="90000" rtlCol="0" anchor="t">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F625E4DE-00BA-4196-8A0D-B28F7FE35DB7}"/>
              </a:ext>
            </a:extLst>
          </p:cNvPr>
          <p:cNvSpPr>
            <a:spLocks noGrp="1"/>
          </p:cNvSpPr>
          <p:nvPr>
            <p:ph type="body" idx="1"/>
          </p:nvPr>
        </p:nvSpPr>
        <p:spPr>
          <a:xfrm>
            <a:off x="323850" y="1881189"/>
            <a:ext cx="8496300" cy="4295775"/>
          </a:xfrm>
          <a:prstGeom prst="rect">
            <a:avLst/>
          </a:prstGeom>
        </p:spPr>
        <p:txBody>
          <a:bodyPr vert="horz" lIns="90000" tIns="4680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4E11D99-9E12-45BF-AF09-0B4336C55DE2}"/>
              </a:ext>
            </a:extLst>
          </p:cNvPr>
          <p:cNvSpPr>
            <a:spLocks noGrp="1"/>
          </p:cNvSpPr>
          <p:nvPr>
            <p:ph type="dt" sz="half" idx="2"/>
          </p:nvPr>
        </p:nvSpPr>
        <p:spPr>
          <a:xfrm>
            <a:off x="4572000" y="6402916"/>
            <a:ext cx="4248150" cy="365125"/>
          </a:xfrm>
          <a:prstGeom prst="rect">
            <a:avLst/>
          </a:prstGeom>
        </p:spPr>
        <p:txBody>
          <a:bodyPr vert="horz" lIns="91440" tIns="45720" rIns="91440" bIns="45720" rtlCol="0" anchor="ctr"/>
          <a:lstStyle>
            <a:lvl1pPr algn="l">
              <a:defRPr sz="800" b="0">
                <a:solidFill>
                  <a:schemeClr val="tx1"/>
                </a:solidFill>
                <a:latin typeface="+mj-lt"/>
              </a:defRPr>
            </a:lvl1pPr>
          </a:lstStyle>
          <a:p>
            <a:fld id="{955273C2-DE4D-4FE0-9C5C-FEA180E45ACE}" type="datetime1">
              <a:rPr lang="nl-NL" smtClean="0"/>
              <a:t>19-11-2024</a:t>
            </a:fld>
            <a:endParaRPr lang="nl-NL"/>
          </a:p>
        </p:txBody>
      </p:sp>
      <p:sp>
        <p:nvSpPr>
          <p:cNvPr id="5" name="Tijdelijke aanduiding voor voettekst 4">
            <a:extLst>
              <a:ext uri="{FF2B5EF4-FFF2-40B4-BE49-F238E27FC236}">
                <a16:creationId xmlns:a16="http://schemas.microsoft.com/office/drawing/2014/main" id="{576F12F7-846A-4823-8947-A30B4A01F4C6}"/>
              </a:ext>
            </a:extLst>
          </p:cNvPr>
          <p:cNvSpPr>
            <a:spLocks noGrp="1"/>
          </p:cNvSpPr>
          <p:nvPr>
            <p:ph type="ftr" sz="quarter" idx="3"/>
          </p:nvPr>
        </p:nvSpPr>
        <p:spPr>
          <a:xfrm>
            <a:off x="448733" y="6402916"/>
            <a:ext cx="3291995" cy="365125"/>
          </a:xfrm>
          <a:prstGeom prst="rect">
            <a:avLst/>
          </a:prstGeom>
        </p:spPr>
        <p:txBody>
          <a:bodyPr vert="horz" lIns="0" tIns="45720" rIns="91440" bIns="45720" rtlCol="0" anchor="ctr"/>
          <a:lstStyle>
            <a:lvl1pPr algn="l">
              <a:defRPr sz="800" b="0">
                <a:solidFill>
                  <a:schemeClr val="tx1"/>
                </a:solidFill>
                <a:latin typeface="+mj-lt"/>
              </a:defRPr>
            </a:lvl1pPr>
          </a:lstStyle>
          <a:p>
            <a:r>
              <a:rPr lang="nl-NL"/>
              <a:t>Dit is een voettekst</a:t>
            </a:r>
            <a:endParaRPr lang="nl-NL" dirty="0"/>
          </a:p>
        </p:txBody>
      </p:sp>
      <p:sp>
        <p:nvSpPr>
          <p:cNvPr id="6" name="Tijdelijke aanduiding voor dianummer 5">
            <a:extLst>
              <a:ext uri="{FF2B5EF4-FFF2-40B4-BE49-F238E27FC236}">
                <a16:creationId xmlns:a16="http://schemas.microsoft.com/office/drawing/2014/main" id="{0BBF0B5C-DB20-4219-B0D5-A7561FD2EE29}"/>
              </a:ext>
            </a:extLst>
          </p:cNvPr>
          <p:cNvSpPr>
            <a:spLocks noGrp="1"/>
          </p:cNvSpPr>
          <p:nvPr>
            <p:ph type="sldNum" sz="quarter" idx="4"/>
          </p:nvPr>
        </p:nvSpPr>
        <p:spPr>
          <a:xfrm>
            <a:off x="143998" y="6402916"/>
            <a:ext cx="427502" cy="365125"/>
          </a:xfrm>
          <a:prstGeom prst="rect">
            <a:avLst/>
          </a:prstGeom>
        </p:spPr>
        <p:txBody>
          <a:bodyPr vert="horz" lIns="91440" tIns="45720" rIns="91440" bIns="45720" rtlCol="0" anchor="ctr"/>
          <a:lstStyle>
            <a:lvl1pPr algn="l">
              <a:defRPr sz="800" b="0">
                <a:solidFill>
                  <a:schemeClr val="tx1"/>
                </a:solidFill>
                <a:latin typeface="+mj-lt"/>
              </a:defRPr>
            </a:lvl1pPr>
          </a:lstStyle>
          <a:p>
            <a:fld id="{38D4C727-368F-4535-A9F1-754EA809FD0B}" type="slidenum">
              <a:rPr lang="nl-NL" smtClean="0"/>
              <a:pPr/>
              <a:t>‹nr.›</a:t>
            </a:fld>
            <a:endParaRPr lang="nl-NL" dirty="0"/>
          </a:p>
        </p:txBody>
      </p:sp>
      <p:grpSp>
        <p:nvGrpSpPr>
          <p:cNvPr id="11" name="Groep 10">
            <a:extLst>
              <a:ext uri="{FF2B5EF4-FFF2-40B4-BE49-F238E27FC236}">
                <a16:creationId xmlns:a16="http://schemas.microsoft.com/office/drawing/2014/main" id="{8E36FE36-6DD7-4E70-89F8-B7305C5EAF6D}"/>
              </a:ext>
            </a:extLst>
          </p:cNvPr>
          <p:cNvGrpSpPr>
            <a:grpSpLocks noChangeAspect="1"/>
          </p:cNvGrpSpPr>
          <p:nvPr userDrawn="1"/>
        </p:nvGrpSpPr>
        <p:grpSpPr>
          <a:xfrm>
            <a:off x="8019032" y="6378421"/>
            <a:ext cx="974574" cy="343399"/>
            <a:chOff x="7833727" y="5302666"/>
            <a:chExt cx="2009381" cy="708022"/>
          </a:xfrm>
        </p:grpSpPr>
        <p:sp>
          <p:nvSpPr>
            <p:cNvPr id="12" name="Vrije vorm: vorm 11">
              <a:extLst>
                <a:ext uri="{FF2B5EF4-FFF2-40B4-BE49-F238E27FC236}">
                  <a16:creationId xmlns:a16="http://schemas.microsoft.com/office/drawing/2014/main" id="{21C02E05-2FF5-45EF-9BD1-BBFC2D3F5B0A}"/>
                </a:ext>
              </a:extLst>
            </p:cNvPr>
            <p:cNvSpPr/>
            <p:nvPr/>
          </p:nvSpPr>
          <p:spPr>
            <a:xfrm>
              <a:off x="8679249" y="5445083"/>
              <a:ext cx="311394" cy="283273"/>
            </a:xfrm>
            <a:custGeom>
              <a:avLst/>
              <a:gdLst>
                <a:gd name="connsiteX0" fmla="*/ 247733 w 311394"/>
                <a:gd name="connsiteY0" fmla="*/ 0 h 283273"/>
                <a:gd name="connsiteX1" fmla="*/ 157023 w 311394"/>
                <a:gd name="connsiteY1" fmla="*/ 210070 h 283273"/>
                <a:gd name="connsiteX2" fmla="*/ 68962 w 311394"/>
                <a:gd name="connsiteY2" fmla="*/ 0 h 283273"/>
                <a:gd name="connsiteX3" fmla="*/ 0 w 311394"/>
                <a:gd name="connsiteY3" fmla="*/ 0 h 283273"/>
                <a:gd name="connsiteX4" fmla="*/ 121480 w 311394"/>
                <a:gd name="connsiteY4" fmla="*/ 283273 h 283273"/>
                <a:gd name="connsiteX5" fmla="*/ 189913 w 311394"/>
                <a:gd name="connsiteY5" fmla="*/ 283273 h 283273"/>
                <a:gd name="connsiteX6" fmla="*/ 311395 w 311394"/>
                <a:gd name="connsiteY6" fmla="*/ 0 h 28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94" h="283273">
                  <a:moveTo>
                    <a:pt x="247733" y="0"/>
                  </a:moveTo>
                  <a:lnTo>
                    <a:pt x="157023" y="210070"/>
                  </a:lnTo>
                  <a:lnTo>
                    <a:pt x="68962" y="0"/>
                  </a:lnTo>
                  <a:lnTo>
                    <a:pt x="0" y="0"/>
                  </a:lnTo>
                  <a:lnTo>
                    <a:pt x="121480" y="283273"/>
                  </a:lnTo>
                  <a:lnTo>
                    <a:pt x="189913" y="283273"/>
                  </a:lnTo>
                  <a:lnTo>
                    <a:pt x="311395" y="0"/>
                  </a:lnTo>
                  <a:close/>
                </a:path>
              </a:pathLst>
            </a:custGeom>
            <a:solidFill>
              <a:srgbClr val="140B61"/>
            </a:solidFill>
            <a:ln w="2029" cap="flat">
              <a:noFill/>
              <a:prstDash val="solid"/>
              <a:miter/>
            </a:ln>
          </p:spPr>
          <p:txBody>
            <a:bodyPr rtlCol="0" anchor="ctr"/>
            <a:lstStyle/>
            <a:p>
              <a:endParaRPr lang="nl-NL" sz="1400"/>
            </a:p>
          </p:txBody>
        </p:sp>
        <p:grpSp>
          <p:nvGrpSpPr>
            <p:cNvPr id="13" name="Graphic 2">
              <a:extLst>
                <a:ext uri="{FF2B5EF4-FFF2-40B4-BE49-F238E27FC236}">
                  <a16:creationId xmlns:a16="http://schemas.microsoft.com/office/drawing/2014/main" id="{936392D2-D451-463B-AE7F-8249AA415C09}"/>
                </a:ext>
              </a:extLst>
            </p:cNvPr>
            <p:cNvGrpSpPr>
              <a:grpSpLocks noChangeAspect="1"/>
            </p:cNvGrpSpPr>
            <p:nvPr/>
          </p:nvGrpSpPr>
          <p:grpSpPr>
            <a:xfrm>
              <a:off x="7833727" y="5302666"/>
              <a:ext cx="2009381" cy="708022"/>
              <a:chOff x="7833727" y="5302666"/>
              <a:chExt cx="2009381" cy="708022"/>
            </a:xfrm>
          </p:grpSpPr>
          <p:sp>
            <p:nvSpPr>
              <p:cNvPr id="14" name="Vrije vorm: vorm 13">
                <a:extLst>
                  <a:ext uri="{FF2B5EF4-FFF2-40B4-BE49-F238E27FC236}">
                    <a16:creationId xmlns:a16="http://schemas.microsoft.com/office/drawing/2014/main" id="{DEB33369-A519-4C82-AE9C-0E90DB735E63}"/>
                  </a:ext>
                </a:extLst>
              </p:cNvPr>
              <p:cNvSpPr/>
              <p:nvPr/>
            </p:nvSpPr>
            <p:spPr>
              <a:xfrm>
                <a:off x="9032019" y="5441900"/>
                <a:ext cx="473720" cy="286457"/>
              </a:xfrm>
              <a:custGeom>
                <a:avLst/>
                <a:gdLst>
                  <a:gd name="connsiteX0" fmla="*/ 357539 w 473720"/>
                  <a:gd name="connsiteY0" fmla="*/ 0 h 286457"/>
                  <a:gd name="connsiteX1" fmla="*/ 251444 w 473720"/>
                  <a:gd name="connsiteY1" fmla="*/ 47212 h 286457"/>
                  <a:gd name="connsiteX2" fmla="*/ 155958 w 473720"/>
                  <a:gd name="connsiteY2" fmla="*/ 0 h 286457"/>
                  <a:gd name="connsiteX3" fmla="*/ 63125 w 473720"/>
                  <a:gd name="connsiteY3" fmla="*/ 39255 h 286457"/>
                  <a:gd name="connsiteX4" fmla="*/ 63125 w 473720"/>
                  <a:gd name="connsiteY4" fmla="*/ 3183 h 286457"/>
                  <a:gd name="connsiteX5" fmla="*/ 0 w 473720"/>
                  <a:gd name="connsiteY5" fmla="*/ 3183 h 286457"/>
                  <a:gd name="connsiteX6" fmla="*/ 0 w 473720"/>
                  <a:gd name="connsiteY6" fmla="*/ 286458 h 286457"/>
                  <a:gd name="connsiteX7" fmla="*/ 66309 w 473720"/>
                  <a:gd name="connsiteY7" fmla="*/ 286458 h 286457"/>
                  <a:gd name="connsiteX8" fmla="*/ 66309 w 473720"/>
                  <a:gd name="connsiteY8" fmla="*/ 142701 h 286457"/>
                  <a:gd name="connsiteX9" fmla="*/ 140045 w 473720"/>
                  <a:gd name="connsiteY9" fmla="*/ 57824 h 286457"/>
                  <a:gd name="connsiteX10" fmla="*/ 203700 w 473720"/>
                  <a:gd name="connsiteY10" fmla="*/ 132621 h 286457"/>
                  <a:gd name="connsiteX11" fmla="*/ 203700 w 473720"/>
                  <a:gd name="connsiteY11" fmla="*/ 286458 h 286457"/>
                  <a:gd name="connsiteX12" fmla="*/ 270010 w 473720"/>
                  <a:gd name="connsiteY12" fmla="*/ 286458 h 286457"/>
                  <a:gd name="connsiteX13" fmla="*/ 270010 w 473720"/>
                  <a:gd name="connsiteY13" fmla="*/ 142701 h 286457"/>
                  <a:gd name="connsiteX14" fmla="*/ 343748 w 473720"/>
                  <a:gd name="connsiteY14" fmla="*/ 57824 h 286457"/>
                  <a:gd name="connsiteX15" fmla="*/ 407405 w 473720"/>
                  <a:gd name="connsiteY15" fmla="*/ 132621 h 286457"/>
                  <a:gd name="connsiteX16" fmla="*/ 407405 w 473720"/>
                  <a:gd name="connsiteY16" fmla="*/ 286458 h 286457"/>
                  <a:gd name="connsiteX17" fmla="*/ 473720 w 473720"/>
                  <a:gd name="connsiteY17" fmla="*/ 286458 h 286457"/>
                  <a:gd name="connsiteX18" fmla="*/ 473720 w 473720"/>
                  <a:gd name="connsiteY18" fmla="*/ 124132 h 286457"/>
                  <a:gd name="connsiteX19" fmla="*/ 357539 w 473720"/>
                  <a:gd name="connsiteY19" fmla="*/ 0 h 2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720" h="286457">
                    <a:moveTo>
                      <a:pt x="357539" y="0"/>
                    </a:moveTo>
                    <a:cubicBezTo>
                      <a:pt x="312447" y="0"/>
                      <a:pt x="274253" y="18037"/>
                      <a:pt x="251444" y="47212"/>
                    </a:cubicBezTo>
                    <a:cubicBezTo>
                      <a:pt x="231816" y="15383"/>
                      <a:pt x="197335" y="0"/>
                      <a:pt x="155958" y="0"/>
                    </a:cubicBezTo>
                    <a:cubicBezTo>
                      <a:pt x="117232" y="0"/>
                      <a:pt x="84345" y="13792"/>
                      <a:pt x="63125" y="39255"/>
                    </a:cubicBezTo>
                    <a:lnTo>
                      <a:pt x="63125" y="3183"/>
                    </a:lnTo>
                    <a:lnTo>
                      <a:pt x="0" y="3183"/>
                    </a:lnTo>
                    <a:lnTo>
                      <a:pt x="0" y="286458"/>
                    </a:lnTo>
                    <a:lnTo>
                      <a:pt x="66309" y="286458"/>
                    </a:lnTo>
                    <a:lnTo>
                      <a:pt x="66309" y="142701"/>
                    </a:lnTo>
                    <a:cubicBezTo>
                      <a:pt x="66309" y="86470"/>
                      <a:pt x="96016" y="57824"/>
                      <a:pt x="140045" y="57824"/>
                    </a:cubicBezTo>
                    <a:cubicBezTo>
                      <a:pt x="180361" y="57824"/>
                      <a:pt x="203700" y="82227"/>
                      <a:pt x="203700" y="132621"/>
                    </a:cubicBezTo>
                    <a:lnTo>
                      <a:pt x="203700" y="286458"/>
                    </a:lnTo>
                    <a:lnTo>
                      <a:pt x="270010" y="286458"/>
                    </a:lnTo>
                    <a:lnTo>
                      <a:pt x="270010" y="142701"/>
                    </a:lnTo>
                    <a:cubicBezTo>
                      <a:pt x="270010" y="86470"/>
                      <a:pt x="300247" y="57824"/>
                      <a:pt x="343748" y="57824"/>
                    </a:cubicBezTo>
                    <a:cubicBezTo>
                      <a:pt x="384063" y="57824"/>
                      <a:pt x="407405" y="82227"/>
                      <a:pt x="407405" y="132621"/>
                    </a:cubicBezTo>
                    <a:lnTo>
                      <a:pt x="407405" y="286458"/>
                    </a:lnTo>
                    <a:lnTo>
                      <a:pt x="473720" y="286458"/>
                    </a:lnTo>
                    <a:lnTo>
                      <a:pt x="473720" y="124132"/>
                    </a:lnTo>
                    <a:cubicBezTo>
                      <a:pt x="473720" y="38722"/>
                      <a:pt x="425970" y="0"/>
                      <a:pt x="357539" y="0"/>
                    </a:cubicBezTo>
                  </a:path>
                </a:pathLst>
              </a:custGeom>
              <a:solidFill>
                <a:srgbClr val="140B61"/>
              </a:solidFill>
              <a:ln w="2029" cap="flat">
                <a:noFill/>
                <a:prstDash val="solid"/>
                <a:miter/>
              </a:ln>
            </p:spPr>
            <p:txBody>
              <a:bodyPr rtlCol="0" anchor="ctr"/>
              <a:lstStyle/>
              <a:p>
                <a:endParaRPr lang="nl-NL" sz="1400"/>
              </a:p>
            </p:txBody>
          </p:sp>
          <p:sp>
            <p:nvSpPr>
              <p:cNvPr id="15" name="Vrije vorm: vorm 14">
                <a:extLst>
                  <a:ext uri="{FF2B5EF4-FFF2-40B4-BE49-F238E27FC236}">
                    <a16:creationId xmlns:a16="http://schemas.microsoft.com/office/drawing/2014/main" id="{4E538C58-6EA8-4A38-B5BF-82153033B950}"/>
                  </a:ext>
                </a:extLst>
              </p:cNvPr>
              <p:cNvSpPr/>
              <p:nvPr/>
            </p:nvSpPr>
            <p:spPr>
              <a:xfrm>
                <a:off x="9564088" y="5441900"/>
                <a:ext cx="279021" cy="286457"/>
              </a:xfrm>
              <a:custGeom>
                <a:avLst/>
                <a:gdLst>
                  <a:gd name="connsiteX0" fmla="*/ 160739 w 279021"/>
                  <a:gd name="connsiteY0" fmla="*/ 0 h 286457"/>
                  <a:gd name="connsiteX1" fmla="*/ 63145 w 279021"/>
                  <a:gd name="connsiteY1" fmla="*/ 39785 h 286457"/>
                  <a:gd name="connsiteX2" fmla="*/ 63145 w 279021"/>
                  <a:gd name="connsiteY2" fmla="*/ 3183 h 286457"/>
                  <a:gd name="connsiteX3" fmla="*/ 0 w 279021"/>
                  <a:gd name="connsiteY3" fmla="*/ 3183 h 286457"/>
                  <a:gd name="connsiteX4" fmla="*/ 0 w 279021"/>
                  <a:gd name="connsiteY4" fmla="*/ 286458 h 286457"/>
                  <a:gd name="connsiteX5" fmla="*/ 66316 w 279021"/>
                  <a:gd name="connsiteY5" fmla="*/ 286458 h 286457"/>
                  <a:gd name="connsiteX6" fmla="*/ 66316 w 279021"/>
                  <a:gd name="connsiteY6" fmla="*/ 143228 h 286457"/>
                  <a:gd name="connsiteX7" fmla="*/ 145354 w 279021"/>
                  <a:gd name="connsiteY7" fmla="*/ 57822 h 286457"/>
                  <a:gd name="connsiteX8" fmla="*/ 212726 w 279021"/>
                  <a:gd name="connsiteY8" fmla="*/ 132619 h 286457"/>
                  <a:gd name="connsiteX9" fmla="*/ 212726 w 279021"/>
                  <a:gd name="connsiteY9" fmla="*/ 286458 h 286457"/>
                  <a:gd name="connsiteX10" fmla="*/ 279021 w 279021"/>
                  <a:gd name="connsiteY10" fmla="*/ 286458 h 286457"/>
                  <a:gd name="connsiteX11" fmla="*/ 279021 w 279021"/>
                  <a:gd name="connsiteY11" fmla="*/ 124132 h 286457"/>
                  <a:gd name="connsiteX12" fmla="*/ 160739 w 279021"/>
                  <a:gd name="connsiteY12" fmla="*/ 0 h 28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021" h="286457">
                    <a:moveTo>
                      <a:pt x="160739" y="0"/>
                    </a:moveTo>
                    <a:cubicBezTo>
                      <a:pt x="119360" y="0"/>
                      <a:pt x="84871" y="13792"/>
                      <a:pt x="63145" y="39785"/>
                    </a:cubicBezTo>
                    <a:lnTo>
                      <a:pt x="63145" y="3183"/>
                    </a:lnTo>
                    <a:lnTo>
                      <a:pt x="0" y="3183"/>
                    </a:lnTo>
                    <a:lnTo>
                      <a:pt x="0" y="286458"/>
                    </a:lnTo>
                    <a:lnTo>
                      <a:pt x="66316" y="286458"/>
                    </a:lnTo>
                    <a:lnTo>
                      <a:pt x="66316" y="143228"/>
                    </a:lnTo>
                    <a:cubicBezTo>
                      <a:pt x="66316" y="86468"/>
                      <a:pt x="98142" y="57822"/>
                      <a:pt x="145354" y="57822"/>
                    </a:cubicBezTo>
                    <a:cubicBezTo>
                      <a:pt x="187789" y="57822"/>
                      <a:pt x="212726" y="82225"/>
                      <a:pt x="212726" y="132619"/>
                    </a:cubicBezTo>
                    <a:lnTo>
                      <a:pt x="212726" y="286458"/>
                    </a:lnTo>
                    <a:lnTo>
                      <a:pt x="279021" y="286458"/>
                    </a:lnTo>
                    <a:lnTo>
                      <a:pt x="279021" y="124132"/>
                    </a:lnTo>
                    <a:cubicBezTo>
                      <a:pt x="279021" y="38722"/>
                      <a:pt x="228639" y="0"/>
                      <a:pt x="160739" y="0"/>
                    </a:cubicBezTo>
                  </a:path>
                </a:pathLst>
              </a:custGeom>
              <a:solidFill>
                <a:srgbClr val="140B61"/>
              </a:solidFill>
              <a:ln w="2029" cap="flat">
                <a:noFill/>
                <a:prstDash val="solid"/>
                <a:miter/>
              </a:ln>
            </p:spPr>
            <p:txBody>
              <a:bodyPr rtlCol="0" anchor="ctr"/>
              <a:lstStyle/>
              <a:p>
                <a:endParaRPr lang="nl-NL" sz="1400"/>
              </a:p>
            </p:txBody>
          </p:sp>
          <p:sp>
            <p:nvSpPr>
              <p:cNvPr id="16" name="Vrije vorm: vorm 15">
                <a:extLst>
                  <a:ext uri="{FF2B5EF4-FFF2-40B4-BE49-F238E27FC236}">
                    <a16:creationId xmlns:a16="http://schemas.microsoft.com/office/drawing/2014/main" id="{627CAC15-7413-4CD2-8A53-868A092B0811}"/>
                  </a:ext>
                </a:extLst>
              </p:cNvPr>
              <p:cNvSpPr/>
              <p:nvPr/>
            </p:nvSpPr>
            <p:spPr>
              <a:xfrm>
                <a:off x="9439423" y="5798314"/>
                <a:ext cx="118384" cy="71623"/>
              </a:xfrm>
              <a:custGeom>
                <a:avLst/>
                <a:gdLst>
                  <a:gd name="connsiteX0" fmla="*/ 89362 w 118384"/>
                  <a:gd name="connsiteY0" fmla="*/ 28 h 71623"/>
                  <a:gd name="connsiteX1" fmla="*/ 62840 w 118384"/>
                  <a:gd name="connsiteY1" fmla="*/ 11829 h 71623"/>
                  <a:gd name="connsiteX2" fmla="*/ 38980 w 118384"/>
                  <a:gd name="connsiteY2" fmla="*/ 28 h 71623"/>
                  <a:gd name="connsiteX3" fmla="*/ 15777 w 118384"/>
                  <a:gd name="connsiteY3" fmla="*/ 9848 h 71623"/>
                  <a:gd name="connsiteX4" fmla="*/ 15777 w 118384"/>
                  <a:gd name="connsiteY4" fmla="*/ 832 h 71623"/>
                  <a:gd name="connsiteX5" fmla="*/ 0 w 118384"/>
                  <a:gd name="connsiteY5" fmla="*/ 832 h 71623"/>
                  <a:gd name="connsiteX6" fmla="*/ 0 w 118384"/>
                  <a:gd name="connsiteY6" fmla="*/ 71623 h 71623"/>
                  <a:gd name="connsiteX7" fmla="*/ 16570 w 118384"/>
                  <a:gd name="connsiteY7" fmla="*/ 71623 h 71623"/>
                  <a:gd name="connsiteX8" fmla="*/ 16570 w 118384"/>
                  <a:gd name="connsiteY8" fmla="*/ 35693 h 71623"/>
                  <a:gd name="connsiteX9" fmla="*/ 35001 w 118384"/>
                  <a:gd name="connsiteY9" fmla="*/ 14480 h 71623"/>
                  <a:gd name="connsiteX10" fmla="*/ 50910 w 118384"/>
                  <a:gd name="connsiteY10" fmla="*/ 33173 h 71623"/>
                  <a:gd name="connsiteX11" fmla="*/ 50910 w 118384"/>
                  <a:gd name="connsiteY11" fmla="*/ 71623 h 71623"/>
                  <a:gd name="connsiteX12" fmla="*/ 67474 w 118384"/>
                  <a:gd name="connsiteY12" fmla="*/ 71623 h 71623"/>
                  <a:gd name="connsiteX13" fmla="*/ 67474 w 118384"/>
                  <a:gd name="connsiteY13" fmla="*/ 35693 h 71623"/>
                  <a:gd name="connsiteX14" fmla="*/ 85907 w 118384"/>
                  <a:gd name="connsiteY14" fmla="*/ 14480 h 71623"/>
                  <a:gd name="connsiteX15" fmla="*/ 101821 w 118384"/>
                  <a:gd name="connsiteY15" fmla="*/ 33173 h 71623"/>
                  <a:gd name="connsiteX16" fmla="*/ 101821 w 118384"/>
                  <a:gd name="connsiteY16" fmla="*/ 71623 h 71623"/>
                  <a:gd name="connsiteX17" fmla="*/ 118384 w 118384"/>
                  <a:gd name="connsiteY17" fmla="*/ 71623 h 71623"/>
                  <a:gd name="connsiteX18" fmla="*/ 118384 w 118384"/>
                  <a:gd name="connsiteY18" fmla="*/ 31053 h 71623"/>
                  <a:gd name="connsiteX19" fmla="*/ 89362 w 118384"/>
                  <a:gd name="connsiteY19" fmla="*/ 28 h 71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8384" h="71623">
                    <a:moveTo>
                      <a:pt x="89362" y="28"/>
                    </a:moveTo>
                    <a:cubicBezTo>
                      <a:pt x="79180" y="-338"/>
                      <a:pt x="69384" y="4015"/>
                      <a:pt x="62840" y="11829"/>
                    </a:cubicBezTo>
                    <a:cubicBezTo>
                      <a:pt x="57942" y="3875"/>
                      <a:pt x="49325" y="28"/>
                      <a:pt x="38980" y="28"/>
                    </a:cubicBezTo>
                    <a:cubicBezTo>
                      <a:pt x="30162" y="-354"/>
                      <a:pt x="21638" y="3251"/>
                      <a:pt x="15777" y="9848"/>
                    </a:cubicBezTo>
                    <a:lnTo>
                      <a:pt x="15777" y="832"/>
                    </a:lnTo>
                    <a:lnTo>
                      <a:pt x="0" y="832"/>
                    </a:lnTo>
                    <a:lnTo>
                      <a:pt x="0" y="71623"/>
                    </a:lnTo>
                    <a:lnTo>
                      <a:pt x="16570" y="71623"/>
                    </a:lnTo>
                    <a:lnTo>
                      <a:pt x="16570" y="35693"/>
                    </a:lnTo>
                    <a:cubicBezTo>
                      <a:pt x="16570" y="21640"/>
                      <a:pt x="23996" y="14480"/>
                      <a:pt x="35001" y="14480"/>
                    </a:cubicBezTo>
                    <a:cubicBezTo>
                      <a:pt x="45078" y="14480"/>
                      <a:pt x="50910" y="20579"/>
                      <a:pt x="50910" y="33173"/>
                    </a:cubicBezTo>
                    <a:lnTo>
                      <a:pt x="50910" y="71623"/>
                    </a:lnTo>
                    <a:lnTo>
                      <a:pt x="67474" y="71623"/>
                    </a:lnTo>
                    <a:lnTo>
                      <a:pt x="67474" y="35693"/>
                    </a:lnTo>
                    <a:cubicBezTo>
                      <a:pt x="67474" y="21640"/>
                      <a:pt x="75034" y="14480"/>
                      <a:pt x="85907" y="14480"/>
                    </a:cubicBezTo>
                    <a:cubicBezTo>
                      <a:pt x="95968" y="14480"/>
                      <a:pt x="101821" y="20579"/>
                      <a:pt x="101821" y="33173"/>
                    </a:cubicBezTo>
                    <a:lnTo>
                      <a:pt x="101821" y="71623"/>
                    </a:lnTo>
                    <a:lnTo>
                      <a:pt x="118384" y="71623"/>
                    </a:lnTo>
                    <a:lnTo>
                      <a:pt x="118384" y="31053"/>
                    </a:lnTo>
                    <a:cubicBezTo>
                      <a:pt x="118405" y="9708"/>
                      <a:pt x="106475" y="28"/>
                      <a:pt x="89362" y="28"/>
                    </a:cubicBezTo>
                  </a:path>
                </a:pathLst>
              </a:custGeom>
              <a:solidFill>
                <a:srgbClr val="140B61"/>
              </a:solidFill>
              <a:ln w="2029" cap="flat">
                <a:noFill/>
                <a:prstDash val="solid"/>
                <a:miter/>
              </a:ln>
            </p:spPr>
            <p:txBody>
              <a:bodyPr rtlCol="0" anchor="ctr"/>
              <a:lstStyle/>
              <a:p>
                <a:endParaRPr lang="nl-NL" sz="1400"/>
              </a:p>
            </p:txBody>
          </p:sp>
          <p:sp>
            <p:nvSpPr>
              <p:cNvPr id="17" name="Vrije vorm: vorm 16">
                <a:extLst>
                  <a:ext uri="{FF2B5EF4-FFF2-40B4-BE49-F238E27FC236}">
                    <a16:creationId xmlns:a16="http://schemas.microsoft.com/office/drawing/2014/main" id="{3CB8C329-3B16-4452-BFF1-989B4DE2D7DD}"/>
                  </a:ext>
                </a:extLst>
              </p:cNvPr>
              <p:cNvSpPr/>
              <p:nvPr/>
            </p:nvSpPr>
            <p:spPr>
              <a:xfrm>
                <a:off x="9572237" y="5798342"/>
                <a:ext cx="72392" cy="72524"/>
              </a:xfrm>
              <a:custGeom>
                <a:avLst/>
                <a:gdLst>
                  <a:gd name="connsiteX0" fmla="*/ 36582 w 72392"/>
                  <a:gd name="connsiteY0" fmla="*/ 0 h 72524"/>
                  <a:gd name="connsiteX1" fmla="*/ 0 w 72392"/>
                  <a:gd name="connsiteY1" fmla="*/ 36196 h 72524"/>
                  <a:gd name="connsiteX2" fmla="*/ 39102 w 72392"/>
                  <a:gd name="connsiteY2" fmla="*/ 72524 h 72524"/>
                  <a:gd name="connsiteX3" fmla="*/ 67616 w 72392"/>
                  <a:gd name="connsiteY3" fmla="*/ 60985 h 72524"/>
                  <a:gd name="connsiteX4" fmla="*/ 58735 w 72392"/>
                  <a:gd name="connsiteY4" fmla="*/ 50780 h 72524"/>
                  <a:gd name="connsiteX5" fmla="*/ 39509 w 72392"/>
                  <a:gd name="connsiteY5" fmla="*/ 58471 h 72524"/>
                  <a:gd name="connsiteX6" fmla="*/ 16564 w 72392"/>
                  <a:gd name="connsiteY6" fmla="*/ 41499 h 72524"/>
                  <a:gd name="connsiteX7" fmla="*/ 72128 w 72392"/>
                  <a:gd name="connsiteY7" fmla="*/ 41499 h 72524"/>
                  <a:gd name="connsiteX8" fmla="*/ 72392 w 72392"/>
                  <a:gd name="connsiteY8" fmla="*/ 36592 h 72524"/>
                  <a:gd name="connsiteX9" fmla="*/ 72392 w 72392"/>
                  <a:gd name="connsiteY9" fmla="*/ 36582 h 72524"/>
                  <a:gd name="connsiteX10" fmla="*/ 36582 w 72392"/>
                  <a:gd name="connsiteY10" fmla="*/ 0 h 72524"/>
                  <a:gd name="connsiteX11" fmla="*/ 16442 w 72392"/>
                  <a:gd name="connsiteY11" fmla="*/ 30495 h 72524"/>
                  <a:gd name="connsiteX12" fmla="*/ 36582 w 72392"/>
                  <a:gd name="connsiteY12" fmla="*/ 13261 h 72524"/>
                  <a:gd name="connsiteX13" fmla="*/ 56601 w 72392"/>
                  <a:gd name="connsiteY13" fmla="*/ 30495 h 72524"/>
                  <a:gd name="connsiteX14" fmla="*/ 16442 w 72392"/>
                  <a:gd name="connsiteY14" fmla="*/ 30495 h 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92" h="72524">
                    <a:moveTo>
                      <a:pt x="36582" y="0"/>
                    </a:moveTo>
                    <a:cubicBezTo>
                      <a:pt x="15507" y="0"/>
                      <a:pt x="0" y="15117"/>
                      <a:pt x="0" y="36196"/>
                    </a:cubicBezTo>
                    <a:cubicBezTo>
                      <a:pt x="0" y="57278"/>
                      <a:pt x="15365" y="72524"/>
                      <a:pt x="39102" y="72524"/>
                    </a:cubicBezTo>
                    <a:cubicBezTo>
                      <a:pt x="51296" y="72524"/>
                      <a:pt x="61255" y="68549"/>
                      <a:pt x="67616" y="60985"/>
                    </a:cubicBezTo>
                    <a:lnTo>
                      <a:pt x="58735" y="50780"/>
                    </a:lnTo>
                    <a:cubicBezTo>
                      <a:pt x="53695" y="55961"/>
                      <a:pt x="46704" y="58757"/>
                      <a:pt x="39509" y="58471"/>
                    </a:cubicBezTo>
                    <a:cubicBezTo>
                      <a:pt x="27173" y="58471"/>
                      <a:pt x="18555" y="51839"/>
                      <a:pt x="16564" y="41499"/>
                    </a:cubicBezTo>
                    <a:lnTo>
                      <a:pt x="72128" y="41499"/>
                    </a:lnTo>
                    <a:cubicBezTo>
                      <a:pt x="72250" y="39907"/>
                      <a:pt x="72392" y="37918"/>
                      <a:pt x="72392" y="36592"/>
                    </a:cubicBezTo>
                    <a:lnTo>
                      <a:pt x="72392" y="36582"/>
                    </a:lnTo>
                    <a:cubicBezTo>
                      <a:pt x="72392" y="14442"/>
                      <a:pt x="57272" y="0"/>
                      <a:pt x="36582" y="0"/>
                    </a:cubicBezTo>
                    <a:moveTo>
                      <a:pt x="16442" y="30495"/>
                    </a:moveTo>
                    <a:cubicBezTo>
                      <a:pt x="17641" y="20380"/>
                      <a:pt x="26400" y="12883"/>
                      <a:pt x="36582" y="13261"/>
                    </a:cubicBezTo>
                    <a:cubicBezTo>
                      <a:pt x="46764" y="12808"/>
                      <a:pt x="55544" y="20362"/>
                      <a:pt x="56601" y="30495"/>
                    </a:cubicBezTo>
                    <a:lnTo>
                      <a:pt x="16442" y="30495"/>
                    </a:lnTo>
                    <a:close/>
                  </a:path>
                </a:pathLst>
              </a:custGeom>
              <a:solidFill>
                <a:srgbClr val="140B61"/>
              </a:solidFill>
              <a:ln w="2029" cap="flat">
                <a:noFill/>
                <a:prstDash val="solid"/>
                <a:miter/>
              </a:ln>
            </p:spPr>
            <p:txBody>
              <a:bodyPr rtlCol="0" anchor="ctr"/>
              <a:lstStyle/>
              <a:p>
                <a:endParaRPr lang="nl-NL" sz="1400"/>
              </a:p>
            </p:txBody>
          </p:sp>
          <p:sp>
            <p:nvSpPr>
              <p:cNvPr id="18" name="Vrije vorm: vorm 17">
                <a:extLst>
                  <a:ext uri="{FF2B5EF4-FFF2-40B4-BE49-F238E27FC236}">
                    <a16:creationId xmlns:a16="http://schemas.microsoft.com/office/drawing/2014/main" id="{7168493D-E322-4266-853A-D754FC6AEF6C}"/>
                  </a:ext>
                </a:extLst>
              </p:cNvPr>
              <p:cNvSpPr/>
              <p:nvPr/>
            </p:nvSpPr>
            <p:spPr>
              <a:xfrm>
                <a:off x="9654690" y="5771562"/>
                <a:ext cx="75176" cy="99359"/>
              </a:xfrm>
              <a:custGeom>
                <a:avLst/>
                <a:gdLst>
                  <a:gd name="connsiteX0" fmla="*/ 58613 w 75176"/>
                  <a:gd name="connsiteY0" fmla="*/ 36336 h 99359"/>
                  <a:gd name="connsiteX1" fmla="*/ 35810 w 75176"/>
                  <a:gd name="connsiteY1" fmla="*/ 26790 h 99359"/>
                  <a:gd name="connsiteX2" fmla="*/ 0 w 75176"/>
                  <a:gd name="connsiteY2" fmla="*/ 62989 h 99359"/>
                  <a:gd name="connsiteX3" fmla="*/ 35810 w 75176"/>
                  <a:gd name="connsiteY3" fmla="*/ 99327 h 99359"/>
                  <a:gd name="connsiteX4" fmla="*/ 59263 w 75176"/>
                  <a:gd name="connsiteY4" fmla="*/ 89261 h 99359"/>
                  <a:gd name="connsiteX5" fmla="*/ 59263 w 75176"/>
                  <a:gd name="connsiteY5" fmla="*/ 98378 h 99359"/>
                  <a:gd name="connsiteX6" fmla="*/ 75177 w 75176"/>
                  <a:gd name="connsiteY6" fmla="*/ 98378 h 99359"/>
                  <a:gd name="connsiteX7" fmla="*/ 75177 w 75176"/>
                  <a:gd name="connsiteY7" fmla="*/ 0 h 99359"/>
                  <a:gd name="connsiteX8" fmla="*/ 58613 w 75176"/>
                  <a:gd name="connsiteY8" fmla="*/ 0 h 99359"/>
                  <a:gd name="connsiteX9" fmla="*/ 58613 w 75176"/>
                  <a:gd name="connsiteY9" fmla="*/ 36336 h 99359"/>
                  <a:gd name="connsiteX10" fmla="*/ 37802 w 75176"/>
                  <a:gd name="connsiteY10" fmla="*/ 85119 h 99359"/>
                  <a:gd name="connsiteX11" fmla="*/ 16706 w 75176"/>
                  <a:gd name="connsiteY11" fmla="*/ 62974 h 99359"/>
                  <a:gd name="connsiteX12" fmla="*/ 37802 w 75176"/>
                  <a:gd name="connsiteY12" fmla="*/ 40834 h 99359"/>
                  <a:gd name="connsiteX13" fmla="*/ 58877 w 75176"/>
                  <a:gd name="connsiteY13" fmla="*/ 62974 h 99359"/>
                  <a:gd name="connsiteX14" fmla="*/ 37802 w 75176"/>
                  <a:gd name="connsiteY14" fmla="*/ 85119 h 9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76" h="99359">
                    <a:moveTo>
                      <a:pt x="58613" y="36336"/>
                    </a:moveTo>
                    <a:cubicBezTo>
                      <a:pt x="52821" y="29910"/>
                      <a:pt x="44447" y="26410"/>
                      <a:pt x="35810" y="26790"/>
                    </a:cubicBezTo>
                    <a:cubicBezTo>
                      <a:pt x="15263" y="26790"/>
                      <a:pt x="0" y="40978"/>
                      <a:pt x="0" y="62989"/>
                    </a:cubicBezTo>
                    <a:cubicBezTo>
                      <a:pt x="0" y="84999"/>
                      <a:pt x="15263" y="99327"/>
                      <a:pt x="35810" y="99327"/>
                    </a:cubicBezTo>
                    <a:cubicBezTo>
                      <a:pt x="44752" y="99752"/>
                      <a:pt x="53410" y="96041"/>
                      <a:pt x="59263" y="89261"/>
                    </a:cubicBezTo>
                    <a:lnTo>
                      <a:pt x="59263" y="98378"/>
                    </a:lnTo>
                    <a:lnTo>
                      <a:pt x="75177" y="98378"/>
                    </a:lnTo>
                    <a:lnTo>
                      <a:pt x="75177" y="0"/>
                    </a:lnTo>
                    <a:lnTo>
                      <a:pt x="58613" y="0"/>
                    </a:lnTo>
                    <a:lnTo>
                      <a:pt x="58613" y="36336"/>
                    </a:lnTo>
                    <a:close/>
                    <a:moveTo>
                      <a:pt x="37802" y="85119"/>
                    </a:moveTo>
                    <a:cubicBezTo>
                      <a:pt x="25872" y="85119"/>
                      <a:pt x="16706" y="76502"/>
                      <a:pt x="16706" y="62974"/>
                    </a:cubicBezTo>
                    <a:cubicBezTo>
                      <a:pt x="16706" y="49453"/>
                      <a:pt x="25872" y="40834"/>
                      <a:pt x="37802" y="40834"/>
                    </a:cubicBezTo>
                    <a:cubicBezTo>
                      <a:pt x="49732" y="40834"/>
                      <a:pt x="58877" y="49451"/>
                      <a:pt x="58877" y="62974"/>
                    </a:cubicBezTo>
                    <a:cubicBezTo>
                      <a:pt x="58877" y="76502"/>
                      <a:pt x="49732" y="85119"/>
                      <a:pt x="37802" y="85119"/>
                    </a:cubicBezTo>
                  </a:path>
                </a:pathLst>
              </a:custGeom>
              <a:solidFill>
                <a:srgbClr val="140B61"/>
              </a:solidFill>
              <a:ln w="2029" cap="flat">
                <a:noFill/>
                <a:prstDash val="solid"/>
                <a:miter/>
              </a:ln>
            </p:spPr>
            <p:txBody>
              <a:bodyPr rtlCol="0" anchor="ctr"/>
              <a:lstStyle/>
              <a:p>
                <a:endParaRPr lang="nl-NL" sz="1400"/>
              </a:p>
            </p:txBody>
          </p:sp>
          <p:sp>
            <p:nvSpPr>
              <p:cNvPr id="19" name="Vrije vorm: vorm 18">
                <a:extLst>
                  <a:ext uri="{FF2B5EF4-FFF2-40B4-BE49-F238E27FC236}">
                    <a16:creationId xmlns:a16="http://schemas.microsoft.com/office/drawing/2014/main" id="{6FC866A6-6DBD-4305-A343-8980F9BBFF46}"/>
                  </a:ext>
                </a:extLst>
              </p:cNvPr>
              <p:cNvSpPr/>
              <p:nvPr/>
            </p:nvSpPr>
            <p:spPr>
              <a:xfrm>
                <a:off x="9745292" y="5767554"/>
                <a:ext cx="21217" cy="19930"/>
              </a:xfrm>
              <a:custGeom>
                <a:avLst/>
                <a:gdLst>
                  <a:gd name="connsiteX0" fmla="*/ 10609 w 21217"/>
                  <a:gd name="connsiteY0" fmla="*/ 19917 h 19930"/>
                  <a:gd name="connsiteX1" fmla="*/ 21218 w 21217"/>
                  <a:gd name="connsiteY1" fmla="*/ 10187 h 19930"/>
                  <a:gd name="connsiteX2" fmla="*/ 21218 w 21217"/>
                  <a:gd name="connsiteY2" fmla="*/ 9573 h 19930"/>
                  <a:gd name="connsiteX3" fmla="*/ 11056 w 21217"/>
                  <a:gd name="connsiteY3" fmla="*/ 4 h 19930"/>
                  <a:gd name="connsiteX4" fmla="*/ 10609 w 21217"/>
                  <a:gd name="connsiteY4" fmla="*/ 29 h 19930"/>
                  <a:gd name="connsiteX5" fmla="*/ 20 w 21217"/>
                  <a:gd name="connsiteY5" fmla="*/ 9601 h 19930"/>
                  <a:gd name="connsiteX6" fmla="*/ 0 w 21217"/>
                  <a:gd name="connsiteY6" fmla="*/ 9973 h 19930"/>
                  <a:gd name="connsiteX7" fmla="*/ 10243 w 21217"/>
                  <a:gd name="connsiteY7" fmla="*/ 19930 h 19930"/>
                  <a:gd name="connsiteX8" fmla="*/ 10609 w 21217"/>
                  <a:gd name="connsiteY8" fmla="*/ 19917 h 1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17" h="19930">
                    <a:moveTo>
                      <a:pt x="10609" y="19917"/>
                    </a:moveTo>
                    <a:cubicBezTo>
                      <a:pt x="16218" y="20155"/>
                      <a:pt x="20974" y="15800"/>
                      <a:pt x="21218" y="10187"/>
                    </a:cubicBezTo>
                    <a:cubicBezTo>
                      <a:pt x="21218" y="9981"/>
                      <a:pt x="21218" y="9780"/>
                      <a:pt x="21218" y="9573"/>
                    </a:cubicBezTo>
                    <a:cubicBezTo>
                      <a:pt x="21055" y="4126"/>
                      <a:pt x="16523" y="-158"/>
                      <a:pt x="11056" y="4"/>
                    </a:cubicBezTo>
                    <a:cubicBezTo>
                      <a:pt x="10914" y="9"/>
                      <a:pt x="10772" y="19"/>
                      <a:pt x="10609" y="29"/>
                    </a:cubicBezTo>
                    <a:cubicBezTo>
                      <a:pt x="5040" y="-256"/>
                      <a:pt x="305" y="4033"/>
                      <a:pt x="20" y="9601"/>
                    </a:cubicBezTo>
                    <a:cubicBezTo>
                      <a:pt x="20" y="9725"/>
                      <a:pt x="0" y="9849"/>
                      <a:pt x="0" y="9973"/>
                    </a:cubicBezTo>
                    <a:cubicBezTo>
                      <a:pt x="81" y="15548"/>
                      <a:pt x="4675" y="20009"/>
                      <a:pt x="10243" y="19930"/>
                    </a:cubicBezTo>
                    <a:cubicBezTo>
                      <a:pt x="10365" y="19928"/>
                      <a:pt x="10487" y="19924"/>
                      <a:pt x="10609" y="19917"/>
                    </a:cubicBezTo>
                  </a:path>
                </a:pathLst>
              </a:custGeom>
              <a:solidFill>
                <a:srgbClr val="140B61"/>
              </a:solidFill>
              <a:ln w="2029" cap="flat">
                <a:noFill/>
                <a:prstDash val="solid"/>
                <a:miter/>
              </a:ln>
            </p:spPr>
            <p:txBody>
              <a:bodyPr rtlCol="0" anchor="ctr"/>
              <a:lstStyle/>
              <a:p>
                <a:endParaRPr lang="nl-NL" sz="1400"/>
              </a:p>
            </p:txBody>
          </p:sp>
          <p:sp>
            <p:nvSpPr>
              <p:cNvPr id="20" name="Vrije vorm: vorm 19">
                <a:extLst>
                  <a:ext uri="{FF2B5EF4-FFF2-40B4-BE49-F238E27FC236}">
                    <a16:creationId xmlns:a16="http://schemas.microsoft.com/office/drawing/2014/main" id="{099E9848-55F9-41E1-866A-E7EA7BA302D4}"/>
                  </a:ext>
                </a:extLst>
              </p:cNvPr>
              <p:cNvSpPr/>
              <p:nvPr/>
            </p:nvSpPr>
            <p:spPr>
              <a:xfrm>
                <a:off x="9747548" y="5799139"/>
                <a:ext cx="16581" cy="70800"/>
              </a:xfrm>
              <a:custGeom>
                <a:avLst/>
                <a:gdLst>
                  <a:gd name="connsiteX0" fmla="*/ 0 w 16581"/>
                  <a:gd name="connsiteY0" fmla="*/ 0 h 70800"/>
                  <a:gd name="connsiteX1" fmla="*/ 16582 w 16581"/>
                  <a:gd name="connsiteY1" fmla="*/ 0 h 70800"/>
                  <a:gd name="connsiteX2" fmla="*/ 16582 w 16581"/>
                  <a:gd name="connsiteY2" fmla="*/ 70801 h 70800"/>
                  <a:gd name="connsiteX3" fmla="*/ 0 w 16581"/>
                  <a:gd name="connsiteY3" fmla="*/ 70801 h 70800"/>
                </a:gdLst>
                <a:ahLst/>
                <a:cxnLst>
                  <a:cxn ang="0">
                    <a:pos x="connsiteX0" y="connsiteY0"/>
                  </a:cxn>
                  <a:cxn ang="0">
                    <a:pos x="connsiteX1" y="connsiteY1"/>
                  </a:cxn>
                  <a:cxn ang="0">
                    <a:pos x="connsiteX2" y="connsiteY2"/>
                  </a:cxn>
                  <a:cxn ang="0">
                    <a:pos x="connsiteX3" y="connsiteY3"/>
                  </a:cxn>
                </a:cxnLst>
                <a:rect l="l" t="t" r="r" b="b"/>
                <a:pathLst>
                  <a:path w="16581" h="70800">
                    <a:moveTo>
                      <a:pt x="0" y="0"/>
                    </a:moveTo>
                    <a:lnTo>
                      <a:pt x="16582" y="0"/>
                    </a:lnTo>
                    <a:lnTo>
                      <a:pt x="16582" y="70801"/>
                    </a:lnTo>
                    <a:lnTo>
                      <a:pt x="0" y="70801"/>
                    </a:lnTo>
                    <a:close/>
                  </a:path>
                </a:pathLst>
              </a:custGeom>
              <a:solidFill>
                <a:srgbClr val="140B61"/>
              </a:solidFill>
              <a:ln w="2029" cap="flat">
                <a:noFill/>
                <a:prstDash val="solid"/>
                <a:miter/>
              </a:ln>
            </p:spPr>
            <p:txBody>
              <a:bodyPr rtlCol="0" anchor="ctr"/>
              <a:lstStyle/>
              <a:p>
                <a:endParaRPr lang="nl-NL" sz="1400"/>
              </a:p>
            </p:txBody>
          </p:sp>
          <p:sp>
            <p:nvSpPr>
              <p:cNvPr id="21" name="Vrije vorm: vorm 20">
                <a:extLst>
                  <a:ext uri="{FF2B5EF4-FFF2-40B4-BE49-F238E27FC236}">
                    <a16:creationId xmlns:a16="http://schemas.microsoft.com/office/drawing/2014/main" id="{EF40CDDC-0423-423A-A5C6-65423A7E2783}"/>
                  </a:ext>
                </a:extLst>
              </p:cNvPr>
              <p:cNvSpPr/>
              <p:nvPr/>
            </p:nvSpPr>
            <p:spPr>
              <a:xfrm>
                <a:off x="9778805" y="5798342"/>
                <a:ext cx="64303" cy="72524"/>
              </a:xfrm>
              <a:custGeom>
                <a:avLst/>
                <a:gdLst>
                  <a:gd name="connsiteX0" fmla="*/ 32091 w 64303"/>
                  <a:gd name="connsiteY0" fmla="*/ 0 h 72524"/>
                  <a:gd name="connsiteX1" fmla="*/ 2134 w 64303"/>
                  <a:gd name="connsiteY1" fmla="*/ 8751 h 72524"/>
                  <a:gd name="connsiteX2" fmla="*/ 8617 w 64303"/>
                  <a:gd name="connsiteY2" fmla="*/ 20817 h 72524"/>
                  <a:gd name="connsiteX3" fmla="*/ 30099 w 64303"/>
                  <a:gd name="connsiteY3" fmla="*/ 13792 h 72524"/>
                  <a:gd name="connsiteX4" fmla="*/ 47740 w 64303"/>
                  <a:gd name="connsiteY4" fmla="*/ 29170 h 72524"/>
                  <a:gd name="connsiteX5" fmla="*/ 47740 w 64303"/>
                  <a:gd name="connsiteY5" fmla="*/ 30229 h 72524"/>
                  <a:gd name="connsiteX6" fmla="*/ 29428 w 64303"/>
                  <a:gd name="connsiteY6" fmla="*/ 30229 h 72524"/>
                  <a:gd name="connsiteX7" fmla="*/ 0 w 64303"/>
                  <a:gd name="connsiteY7" fmla="*/ 51311 h 72524"/>
                  <a:gd name="connsiteX8" fmla="*/ 26380 w 64303"/>
                  <a:gd name="connsiteY8" fmla="*/ 72524 h 72524"/>
                  <a:gd name="connsiteX9" fmla="*/ 48675 w 64303"/>
                  <a:gd name="connsiteY9" fmla="*/ 62978 h 72524"/>
                  <a:gd name="connsiteX10" fmla="*/ 48675 w 64303"/>
                  <a:gd name="connsiteY10" fmla="*/ 71598 h 72524"/>
                  <a:gd name="connsiteX11" fmla="*/ 64304 w 64303"/>
                  <a:gd name="connsiteY11" fmla="*/ 71598 h 72524"/>
                  <a:gd name="connsiteX12" fmla="*/ 64304 w 64303"/>
                  <a:gd name="connsiteY12" fmla="*/ 30103 h 72524"/>
                  <a:gd name="connsiteX13" fmla="*/ 32091 w 64303"/>
                  <a:gd name="connsiteY13" fmla="*/ 0 h 72524"/>
                  <a:gd name="connsiteX14" fmla="*/ 47720 w 64303"/>
                  <a:gd name="connsiteY14" fmla="*/ 49445 h 72524"/>
                  <a:gd name="connsiteX15" fmla="*/ 29835 w 64303"/>
                  <a:gd name="connsiteY15" fmla="*/ 60460 h 72524"/>
                  <a:gd name="connsiteX16" fmla="*/ 16299 w 64303"/>
                  <a:gd name="connsiteY16" fmla="*/ 50638 h 72524"/>
                  <a:gd name="connsiteX17" fmla="*/ 30628 w 64303"/>
                  <a:gd name="connsiteY17" fmla="*/ 41224 h 72524"/>
                  <a:gd name="connsiteX18" fmla="*/ 47720 w 64303"/>
                  <a:gd name="connsiteY18" fmla="*/ 41224 h 72524"/>
                  <a:gd name="connsiteX19" fmla="*/ 47720 w 64303"/>
                  <a:gd name="connsiteY19" fmla="*/ 49445 h 7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303" h="72524">
                    <a:moveTo>
                      <a:pt x="32091" y="0"/>
                    </a:moveTo>
                    <a:cubicBezTo>
                      <a:pt x="20689" y="0"/>
                      <a:pt x="9674" y="2918"/>
                      <a:pt x="2134" y="8751"/>
                    </a:cubicBezTo>
                    <a:lnTo>
                      <a:pt x="8617" y="20817"/>
                    </a:lnTo>
                    <a:cubicBezTo>
                      <a:pt x="14816" y="16169"/>
                      <a:pt x="22356" y="13698"/>
                      <a:pt x="30099" y="13792"/>
                    </a:cubicBezTo>
                    <a:cubicBezTo>
                      <a:pt x="41907" y="13792"/>
                      <a:pt x="47740" y="19492"/>
                      <a:pt x="47740" y="29170"/>
                    </a:cubicBezTo>
                    <a:lnTo>
                      <a:pt x="47740" y="30229"/>
                    </a:lnTo>
                    <a:lnTo>
                      <a:pt x="29428" y="30229"/>
                    </a:lnTo>
                    <a:cubicBezTo>
                      <a:pt x="7967" y="30229"/>
                      <a:pt x="0" y="39511"/>
                      <a:pt x="0" y="51311"/>
                    </a:cubicBezTo>
                    <a:cubicBezTo>
                      <a:pt x="0" y="63641"/>
                      <a:pt x="10223" y="72524"/>
                      <a:pt x="26380" y="72524"/>
                    </a:cubicBezTo>
                    <a:cubicBezTo>
                      <a:pt x="37009" y="72524"/>
                      <a:pt x="44691" y="69088"/>
                      <a:pt x="48675" y="62978"/>
                    </a:cubicBezTo>
                    <a:lnTo>
                      <a:pt x="48675" y="71598"/>
                    </a:lnTo>
                    <a:lnTo>
                      <a:pt x="64304" y="71598"/>
                    </a:lnTo>
                    <a:lnTo>
                      <a:pt x="64304" y="30103"/>
                    </a:lnTo>
                    <a:cubicBezTo>
                      <a:pt x="64304" y="9678"/>
                      <a:pt x="52496" y="0"/>
                      <a:pt x="32091" y="0"/>
                    </a:cubicBezTo>
                    <a:moveTo>
                      <a:pt x="47720" y="49445"/>
                    </a:moveTo>
                    <a:cubicBezTo>
                      <a:pt x="44935" y="56747"/>
                      <a:pt x="37924" y="60460"/>
                      <a:pt x="29835" y="60460"/>
                    </a:cubicBezTo>
                    <a:cubicBezTo>
                      <a:pt x="21340" y="60460"/>
                      <a:pt x="16299" y="56615"/>
                      <a:pt x="16299" y="50638"/>
                    </a:cubicBezTo>
                    <a:cubicBezTo>
                      <a:pt x="16299" y="45468"/>
                      <a:pt x="19348" y="41224"/>
                      <a:pt x="30628" y="41224"/>
                    </a:cubicBezTo>
                    <a:lnTo>
                      <a:pt x="47720" y="41224"/>
                    </a:lnTo>
                    <a:lnTo>
                      <a:pt x="47720" y="49445"/>
                    </a:lnTo>
                    <a:close/>
                  </a:path>
                </a:pathLst>
              </a:custGeom>
              <a:solidFill>
                <a:srgbClr val="140B61"/>
              </a:solidFill>
              <a:ln w="2029" cap="flat">
                <a:noFill/>
                <a:prstDash val="solid"/>
                <a:miter/>
              </a:ln>
            </p:spPr>
            <p:txBody>
              <a:bodyPr rtlCol="0" anchor="ctr"/>
              <a:lstStyle/>
              <a:p>
                <a:endParaRPr lang="nl-NL" sz="1400"/>
              </a:p>
            </p:txBody>
          </p:sp>
          <p:sp>
            <p:nvSpPr>
              <p:cNvPr id="22" name="Vrije vorm: vorm 21">
                <a:extLst>
                  <a:ext uri="{FF2B5EF4-FFF2-40B4-BE49-F238E27FC236}">
                    <a16:creationId xmlns:a16="http://schemas.microsoft.com/office/drawing/2014/main" id="{9634961E-53FB-4C35-8EC8-025079D50F20}"/>
                  </a:ext>
                </a:extLst>
              </p:cNvPr>
              <p:cNvSpPr/>
              <p:nvPr/>
            </p:nvSpPr>
            <p:spPr>
              <a:xfrm>
                <a:off x="7833727" y="5344372"/>
                <a:ext cx="332233" cy="591487"/>
              </a:xfrm>
              <a:custGeom>
                <a:avLst/>
                <a:gdLst>
                  <a:gd name="connsiteX0" fmla="*/ 96418 w 332233"/>
                  <a:gd name="connsiteY0" fmla="*/ 322162 h 591487"/>
                  <a:gd name="connsiteX1" fmla="*/ 132062 w 332233"/>
                  <a:gd name="connsiteY1" fmla="*/ 192750 h 591487"/>
                  <a:gd name="connsiteX2" fmla="*/ 299253 w 332233"/>
                  <a:gd name="connsiteY2" fmla="*/ 26014 h 591487"/>
                  <a:gd name="connsiteX3" fmla="*/ 332234 w 332233"/>
                  <a:gd name="connsiteY3" fmla="*/ 0 h 591487"/>
                  <a:gd name="connsiteX4" fmla="*/ 230732 w 332233"/>
                  <a:gd name="connsiteY4" fmla="*/ 26923 h 591487"/>
                  <a:gd name="connsiteX5" fmla="*/ 19561 w 332233"/>
                  <a:gd name="connsiteY5" fmla="*/ 242315 h 591487"/>
                  <a:gd name="connsiteX6" fmla="*/ 21307 w 332233"/>
                  <a:gd name="connsiteY6" fmla="*/ 423038 h 591487"/>
                  <a:gd name="connsiteX7" fmla="*/ 76389 w 332233"/>
                  <a:gd name="connsiteY7" fmla="*/ 483897 h 591487"/>
                  <a:gd name="connsiteX8" fmla="*/ 293889 w 332233"/>
                  <a:gd name="connsiteY8" fmla="*/ 591487 h 591487"/>
                  <a:gd name="connsiteX9" fmla="*/ 242062 w 332233"/>
                  <a:gd name="connsiteY9" fmla="*/ 545786 h 591487"/>
                  <a:gd name="connsiteX10" fmla="*/ 96418 w 332233"/>
                  <a:gd name="connsiteY10" fmla="*/ 322162 h 5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233" h="591487">
                    <a:moveTo>
                      <a:pt x="96418" y="322162"/>
                    </a:moveTo>
                    <a:cubicBezTo>
                      <a:pt x="91284" y="275357"/>
                      <a:pt x="106549" y="232198"/>
                      <a:pt x="132062" y="192750"/>
                    </a:cubicBezTo>
                    <a:cubicBezTo>
                      <a:pt x="174908" y="126518"/>
                      <a:pt x="246658" y="70781"/>
                      <a:pt x="299253" y="26014"/>
                    </a:cubicBezTo>
                    <a:cubicBezTo>
                      <a:pt x="310217" y="16682"/>
                      <a:pt x="321204" y="7930"/>
                      <a:pt x="332234" y="0"/>
                    </a:cubicBezTo>
                    <a:cubicBezTo>
                      <a:pt x="297139" y="3276"/>
                      <a:pt x="262837" y="12375"/>
                      <a:pt x="230732" y="26923"/>
                    </a:cubicBezTo>
                    <a:cubicBezTo>
                      <a:pt x="134952" y="69118"/>
                      <a:pt x="56680" y="147723"/>
                      <a:pt x="19561" y="242315"/>
                    </a:cubicBezTo>
                    <a:cubicBezTo>
                      <a:pt x="-3289" y="300536"/>
                      <a:pt x="-10211" y="368624"/>
                      <a:pt x="21307" y="423038"/>
                    </a:cubicBezTo>
                    <a:cubicBezTo>
                      <a:pt x="34972" y="446627"/>
                      <a:pt x="55044" y="466268"/>
                      <a:pt x="76389" y="483897"/>
                    </a:cubicBezTo>
                    <a:cubicBezTo>
                      <a:pt x="137004" y="533980"/>
                      <a:pt x="213927" y="573519"/>
                      <a:pt x="293889" y="591487"/>
                    </a:cubicBezTo>
                    <a:cubicBezTo>
                      <a:pt x="276324" y="576456"/>
                      <a:pt x="259303" y="560754"/>
                      <a:pt x="242062" y="545786"/>
                    </a:cubicBezTo>
                    <a:cubicBezTo>
                      <a:pt x="175365" y="487888"/>
                      <a:pt x="106491" y="414045"/>
                      <a:pt x="96418" y="322162"/>
                    </a:cubicBezTo>
                  </a:path>
                </a:pathLst>
              </a:custGeom>
              <a:solidFill>
                <a:srgbClr val="E7137B"/>
              </a:solidFill>
              <a:ln w="2029" cap="flat">
                <a:noFill/>
                <a:prstDash val="solid"/>
                <a:miter/>
              </a:ln>
            </p:spPr>
            <p:txBody>
              <a:bodyPr rtlCol="0" anchor="ctr"/>
              <a:lstStyle/>
              <a:p>
                <a:endParaRPr lang="nl-NL" sz="1400"/>
              </a:p>
            </p:txBody>
          </p:sp>
          <p:sp>
            <p:nvSpPr>
              <p:cNvPr id="23" name="Vrije vorm: vorm 22">
                <a:extLst>
                  <a:ext uri="{FF2B5EF4-FFF2-40B4-BE49-F238E27FC236}">
                    <a16:creationId xmlns:a16="http://schemas.microsoft.com/office/drawing/2014/main" id="{85FCFAC2-2E83-442D-842F-3142A606FC07}"/>
                  </a:ext>
                </a:extLst>
              </p:cNvPr>
              <p:cNvSpPr/>
              <p:nvPr/>
            </p:nvSpPr>
            <p:spPr>
              <a:xfrm>
                <a:off x="8127613" y="5302666"/>
                <a:ext cx="492437" cy="708022"/>
              </a:xfrm>
              <a:custGeom>
                <a:avLst/>
                <a:gdLst>
                  <a:gd name="connsiteX0" fmla="*/ 491556 w 492437"/>
                  <a:gd name="connsiteY0" fmla="*/ 374592 h 708022"/>
                  <a:gd name="connsiteX1" fmla="*/ 476527 w 492437"/>
                  <a:gd name="connsiteY1" fmla="*/ 330539 h 708022"/>
                  <a:gd name="connsiteX2" fmla="*/ 234379 w 492437"/>
                  <a:gd name="connsiteY2" fmla="*/ 34714 h 708022"/>
                  <a:gd name="connsiteX3" fmla="*/ 38342 w 492437"/>
                  <a:gd name="connsiteY3" fmla="*/ 41699 h 708022"/>
                  <a:gd name="connsiteX4" fmla="*/ 230983 w 492437"/>
                  <a:gd name="connsiteY4" fmla="*/ 103485 h 708022"/>
                  <a:gd name="connsiteX5" fmla="*/ 353019 w 492437"/>
                  <a:gd name="connsiteY5" fmla="*/ 310380 h 708022"/>
                  <a:gd name="connsiteX6" fmla="*/ 276367 w 492437"/>
                  <a:gd name="connsiteY6" fmla="*/ 586776 h 708022"/>
                  <a:gd name="connsiteX7" fmla="*/ 0 w 492437"/>
                  <a:gd name="connsiteY7" fmla="*/ 633193 h 708022"/>
                  <a:gd name="connsiteX8" fmla="*/ 82910 w 492437"/>
                  <a:gd name="connsiteY8" fmla="*/ 690184 h 708022"/>
                  <a:gd name="connsiteX9" fmla="*/ 255361 w 492437"/>
                  <a:gd name="connsiteY9" fmla="*/ 670307 h 708022"/>
                  <a:gd name="connsiteX10" fmla="*/ 415447 w 492437"/>
                  <a:gd name="connsiteY10" fmla="*/ 532829 h 708022"/>
                  <a:gd name="connsiteX11" fmla="*/ 491556 w 492437"/>
                  <a:gd name="connsiteY11" fmla="*/ 374592 h 70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437" h="708022">
                    <a:moveTo>
                      <a:pt x="491556" y="374592"/>
                    </a:moveTo>
                    <a:cubicBezTo>
                      <a:pt x="489538" y="359145"/>
                      <a:pt x="483266" y="344591"/>
                      <a:pt x="476527" y="330539"/>
                    </a:cubicBezTo>
                    <a:cubicBezTo>
                      <a:pt x="421977" y="216780"/>
                      <a:pt x="332976" y="112620"/>
                      <a:pt x="234379" y="34714"/>
                    </a:cubicBezTo>
                    <a:cubicBezTo>
                      <a:pt x="163777" y="-21074"/>
                      <a:pt x="100288" y="-2844"/>
                      <a:pt x="38342" y="41699"/>
                    </a:cubicBezTo>
                    <a:cubicBezTo>
                      <a:pt x="105353" y="36082"/>
                      <a:pt x="170230" y="55786"/>
                      <a:pt x="230983" y="103485"/>
                    </a:cubicBezTo>
                    <a:cubicBezTo>
                      <a:pt x="296382" y="154830"/>
                      <a:pt x="339116" y="230578"/>
                      <a:pt x="353019" y="310380"/>
                    </a:cubicBezTo>
                    <a:cubicBezTo>
                      <a:pt x="369146" y="402968"/>
                      <a:pt x="359397" y="527035"/>
                      <a:pt x="276367" y="586776"/>
                    </a:cubicBezTo>
                    <a:cubicBezTo>
                      <a:pt x="194906" y="645391"/>
                      <a:pt x="95305" y="654614"/>
                      <a:pt x="0" y="633193"/>
                    </a:cubicBezTo>
                    <a:cubicBezTo>
                      <a:pt x="25650" y="655140"/>
                      <a:pt x="52467" y="675634"/>
                      <a:pt x="82910" y="690184"/>
                    </a:cubicBezTo>
                    <a:cubicBezTo>
                      <a:pt x="148030" y="721295"/>
                      <a:pt x="197540" y="709847"/>
                      <a:pt x="255361" y="670307"/>
                    </a:cubicBezTo>
                    <a:cubicBezTo>
                      <a:pt x="313590" y="630473"/>
                      <a:pt x="367274" y="584372"/>
                      <a:pt x="415447" y="532829"/>
                    </a:cubicBezTo>
                    <a:cubicBezTo>
                      <a:pt x="453507" y="492099"/>
                      <a:pt x="499383" y="434563"/>
                      <a:pt x="491556" y="374592"/>
                    </a:cubicBezTo>
                  </a:path>
                </a:pathLst>
              </a:custGeom>
              <a:solidFill>
                <a:srgbClr val="189DCF"/>
              </a:solidFill>
              <a:ln w="2029" cap="flat">
                <a:noFill/>
                <a:prstDash val="solid"/>
                <a:miter/>
              </a:ln>
            </p:spPr>
            <p:txBody>
              <a:bodyPr rtlCol="0" anchor="ctr"/>
              <a:lstStyle/>
              <a:p>
                <a:endParaRPr lang="nl-NL" sz="1400"/>
              </a:p>
            </p:txBody>
          </p:sp>
          <p:sp>
            <p:nvSpPr>
              <p:cNvPr id="24" name="Vrije vorm: vorm 23">
                <a:extLst>
                  <a:ext uri="{FF2B5EF4-FFF2-40B4-BE49-F238E27FC236}">
                    <a16:creationId xmlns:a16="http://schemas.microsoft.com/office/drawing/2014/main" id="{5E70E32D-0402-4FEF-9910-32E9F0BB1068}"/>
                  </a:ext>
                </a:extLst>
              </p:cNvPr>
              <p:cNvSpPr/>
              <p:nvPr/>
            </p:nvSpPr>
            <p:spPr>
              <a:xfrm>
                <a:off x="7929150" y="5343431"/>
                <a:ext cx="557985" cy="602959"/>
              </a:xfrm>
              <a:custGeom>
                <a:avLst/>
                <a:gdLst>
                  <a:gd name="connsiteX0" fmla="*/ 474832 w 557985"/>
                  <a:gd name="connsiteY0" fmla="*/ 546007 h 602959"/>
                  <a:gd name="connsiteX1" fmla="*/ 551480 w 557985"/>
                  <a:gd name="connsiteY1" fmla="*/ 269612 h 602959"/>
                  <a:gd name="connsiteX2" fmla="*/ 429443 w 557985"/>
                  <a:gd name="connsiteY2" fmla="*/ 62716 h 602959"/>
                  <a:gd name="connsiteX3" fmla="*/ 236805 w 557985"/>
                  <a:gd name="connsiteY3" fmla="*/ 931 h 602959"/>
                  <a:gd name="connsiteX4" fmla="*/ 203824 w 557985"/>
                  <a:gd name="connsiteY4" fmla="*/ 26945 h 602959"/>
                  <a:gd name="connsiteX5" fmla="*/ 36633 w 557985"/>
                  <a:gd name="connsiteY5" fmla="*/ 193683 h 602959"/>
                  <a:gd name="connsiteX6" fmla="*/ 989 w 557985"/>
                  <a:gd name="connsiteY6" fmla="*/ 323093 h 602959"/>
                  <a:gd name="connsiteX7" fmla="*/ 146634 w 557985"/>
                  <a:gd name="connsiteY7" fmla="*/ 546719 h 602959"/>
                  <a:gd name="connsiteX8" fmla="*/ 198461 w 557985"/>
                  <a:gd name="connsiteY8" fmla="*/ 592420 h 602959"/>
                  <a:gd name="connsiteX9" fmla="*/ 474832 w 557985"/>
                  <a:gd name="connsiteY9" fmla="*/ 546007 h 60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985" h="602959">
                    <a:moveTo>
                      <a:pt x="474832" y="546007"/>
                    </a:moveTo>
                    <a:cubicBezTo>
                      <a:pt x="557860" y="486266"/>
                      <a:pt x="567611" y="362200"/>
                      <a:pt x="551480" y="269612"/>
                    </a:cubicBezTo>
                    <a:cubicBezTo>
                      <a:pt x="537579" y="189810"/>
                      <a:pt x="494844" y="114064"/>
                      <a:pt x="429443" y="62716"/>
                    </a:cubicBezTo>
                    <a:cubicBezTo>
                      <a:pt x="368713" y="15019"/>
                      <a:pt x="303816" y="-4686"/>
                      <a:pt x="236805" y="931"/>
                    </a:cubicBezTo>
                    <a:cubicBezTo>
                      <a:pt x="225776" y="8861"/>
                      <a:pt x="214791" y="17615"/>
                      <a:pt x="203824" y="26945"/>
                    </a:cubicBezTo>
                    <a:cubicBezTo>
                      <a:pt x="151231" y="71714"/>
                      <a:pt x="79479" y="127451"/>
                      <a:pt x="36633" y="193683"/>
                    </a:cubicBezTo>
                    <a:cubicBezTo>
                      <a:pt x="11125" y="233113"/>
                      <a:pt x="-4142" y="276292"/>
                      <a:pt x="989" y="323093"/>
                    </a:cubicBezTo>
                    <a:cubicBezTo>
                      <a:pt x="11062" y="414984"/>
                      <a:pt x="79936" y="488827"/>
                      <a:pt x="146634" y="546719"/>
                    </a:cubicBezTo>
                    <a:cubicBezTo>
                      <a:pt x="163874" y="561689"/>
                      <a:pt x="180895" y="577395"/>
                      <a:pt x="198461" y="592420"/>
                    </a:cubicBezTo>
                    <a:cubicBezTo>
                      <a:pt x="293760" y="613845"/>
                      <a:pt x="393369" y="604622"/>
                      <a:pt x="474832" y="546007"/>
                    </a:cubicBezTo>
                  </a:path>
                </a:pathLst>
              </a:custGeom>
              <a:solidFill>
                <a:srgbClr val="140B61"/>
              </a:solidFill>
              <a:ln w="2029" cap="flat">
                <a:noFill/>
                <a:prstDash val="solid"/>
                <a:miter/>
              </a:ln>
            </p:spPr>
            <p:txBody>
              <a:bodyPr rtlCol="0" anchor="ctr"/>
              <a:lstStyle/>
              <a:p>
                <a:endParaRPr lang="nl-NL" sz="1400"/>
              </a:p>
            </p:txBody>
          </p:sp>
        </p:grpSp>
      </p:grpSp>
      <p:sp>
        <p:nvSpPr>
          <p:cNvPr id="25" name="Rechthoek 24">
            <a:extLst>
              <a:ext uri="{FF2B5EF4-FFF2-40B4-BE49-F238E27FC236}">
                <a16:creationId xmlns:a16="http://schemas.microsoft.com/office/drawing/2014/main" id="{660863A7-555A-4BB2-88D1-FD0528C2B399}"/>
              </a:ext>
            </a:extLst>
          </p:cNvPr>
          <p:cNvSpPr/>
          <p:nvPr userDrawn="1"/>
        </p:nvSpPr>
        <p:spPr>
          <a:xfrm>
            <a:off x="6800845" y="-380290"/>
            <a:ext cx="2343150" cy="289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alibri Light" panose="020F0302020204030204" pitchFamily="34" charset="0"/>
                <a:cs typeface="Calibri Light" panose="020F0302020204030204" pitchFamily="34" charset="0"/>
              </a:rPr>
              <a:t>  `reset slide’ to fix layout &amp; photos</a:t>
            </a:r>
          </a:p>
        </p:txBody>
      </p:sp>
    </p:spTree>
    <p:extLst>
      <p:ext uri="{BB962C8B-B14F-4D97-AF65-F5344CB8AC3E}">
        <p14:creationId xmlns:p14="http://schemas.microsoft.com/office/powerpoint/2010/main" val="14658010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98" r:id="rId4"/>
    <p:sldLayoutId id="2147483666" r:id="rId5"/>
    <p:sldLayoutId id="2147483678" r:id="rId6"/>
    <p:sldLayoutId id="2147483679" r:id="rId7"/>
    <p:sldLayoutId id="2147483674" r:id="rId8"/>
    <p:sldLayoutId id="2147483677" r:id="rId9"/>
    <p:sldLayoutId id="2147483675" r:id="rId10"/>
    <p:sldLayoutId id="2147483676" r:id="rId11"/>
    <p:sldLayoutId id="2147483668" r:id="rId12"/>
    <p:sldLayoutId id="2147483706" r:id="rId13"/>
    <p:sldLayoutId id="2147483709" r:id="rId14"/>
    <p:sldLayoutId id="2147483707" r:id="rId15"/>
    <p:sldLayoutId id="2147483699" r:id="rId16"/>
    <p:sldLayoutId id="2147483708" r:id="rId17"/>
    <p:sldLayoutId id="2147483700" r:id="rId18"/>
    <p:sldLayoutId id="2147483701" r:id="rId19"/>
    <p:sldLayoutId id="2147483702" r:id="rId20"/>
    <p:sldLayoutId id="2147483697" r:id="rId21"/>
    <p:sldLayoutId id="2147483703" r:id="rId22"/>
    <p:sldLayoutId id="2147483704" r:id="rId23"/>
    <p:sldLayoutId id="2147483669" r:id="rId24"/>
    <p:sldLayoutId id="2147483705" r:id="rId25"/>
    <p:sldLayoutId id="2147483712" r:id="rId26"/>
  </p:sldLayoutIdLst>
  <p:hf sldNum="0" hdr="0" dt="0"/>
  <p:txStyles>
    <p:titleStyle>
      <a:lvl1pPr algn="l" defTabSz="914400" rtl="0" eaLnBrk="1" latinLnBrk="0" hangingPunct="1">
        <a:lnSpc>
          <a:spcPct val="100000"/>
        </a:lnSpc>
        <a:spcBef>
          <a:spcPct val="0"/>
        </a:spcBef>
        <a:buNone/>
        <a:defRPr sz="3200" b="1" kern="1200">
          <a:solidFill>
            <a:schemeClr val="tx1"/>
          </a:solidFill>
          <a:latin typeface="Montserrat" panose="00000500000000000000" pitchFamily="50" charset="0"/>
          <a:ea typeface="+mj-ea"/>
          <a:cs typeface="+mj-cs"/>
        </a:defRPr>
      </a:lvl1pPr>
    </p:titleStyle>
    <p:bodyStyle>
      <a:lvl1pPr marL="0" indent="0" algn="l" defTabSz="914400" rtl="0" eaLnBrk="1" latinLnBrk="0" hangingPunct="1">
        <a:lnSpc>
          <a:spcPct val="114000"/>
        </a:lnSpc>
        <a:spcBef>
          <a:spcPts val="1200"/>
        </a:spcBef>
        <a:buFont typeface="Arial" panose="020B0604020202020204" pitchFamily="34" charset="0"/>
        <a:buNone/>
        <a:defRPr sz="1100" kern="1200">
          <a:solidFill>
            <a:schemeClr val="tx1"/>
          </a:solidFill>
          <a:latin typeface="+mn-lt"/>
          <a:ea typeface="+mn-ea"/>
          <a:cs typeface="+mn-cs"/>
        </a:defRPr>
      </a:lvl1pPr>
      <a:lvl2pPr marL="538163" indent="-174625" algn="l" defTabSz="914400" rtl="0" eaLnBrk="1" latinLnBrk="0" hangingPunct="1">
        <a:lnSpc>
          <a:spcPct val="114000"/>
        </a:lnSpc>
        <a:spcBef>
          <a:spcPts val="600"/>
        </a:spcBef>
        <a:buSzPct val="70000"/>
        <a:buFont typeface="Wingdings 2" panose="05020102010507070707" pitchFamily="18" charset="2"/>
        <a:buChar char=""/>
        <a:defRPr sz="1100" kern="1200">
          <a:solidFill>
            <a:schemeClr val="tx1"/>
          </a:solidFill>
          <a:latin typeface="+mn-lt"/>
          <a:ea typeface="+mn-ea"/>
          <a:cs typeface="+mn-cs"/>
        </a:defRPr>
      </a:lvl2pPr>
      <a:lvl3pPr marL="989013" indent="-187325" algn="l" defTabSz="914400" rtl="0" eaLnBrk="1" latinLnBrk="0" hangingPunct="1">
        <a:lnSpc>
          <a:spcPct val="114000"/>
        </a:lnSpc>
        <a:spcBef>
          <a:spcPts val="600"/>
        </a:spcBef>
        <a:buSzPct val="70000"/>
        <a:buFont typeface="Wingdings" panose="05000000000000000000" pitchFamily="2" charset="2"/>
        <a:buChar char="¡"/>
        <a:defRPr sz="11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Font typeface="Wingdings" panose="05000000000000000000" pitchFamily="2" charset="2"/>
        <a:buChar char="§"/>
        <a:defRPr sz="11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2880" userDrawn="1">
          <p15:clr>
            <a:srgbClr val="F26B43"/>
          </p15:clr>
        </p15:guide>
        <p15:guide id="3" pos="204" userDrawn="1">
          <p15:clr>
            <a:srgbClr val="F26B43"/>
          </p15:clr>
        </p15:guide>
        <p15:guide id="4" orient="horz" pos="119" userDrawn="1">
          <p15:clr>
            <a:srgbClr val="F26B43"/>
          </p15:clr>
        </p15:guide>
        <p15:guide id="5" orient="horz" pos="1185" userDrawn="1">
          <p15:clr>
            <a:srgbClr val="F26B43"/>
          </p15:clr>
        </p15:guide>
        <p15:guide id="7" pos="5556" userDrawn="1">
          <p15:clr>
            <a:srgbClr val="F26B43"/>
          </p15:clr>
        </p15:guide>
        <p15:guide id="8" orient="horz" pos="3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B0937DB-F1B2-4BE0-87A8-5F6475B95392}"/>
              </a:ext>
            </a:extLst>
          </p:cNvPr>
          <p:cNvSpPr>
            <a:spLocks noGrp="1"/>
          </p:cNvSpPr>
          <p:nvPr>
            <p:ph type="title"/>
          </p:nvPr>
        </p:nvSpPr>
        <p:spPr>
          <a:xfrm>
            <a:off x="323850" y="194931"/>
            <a:ext cx="8496301" cy="1260475"/>
          </a:xfrm>
          <a:prstGeom prst="rect">
            <a:avLst/>
          </a:prstGeom>
        </p:spPr>
        <p:txBody>
          <a:bodyPr vert="horz" lIns="91440" tIns="90000" rIns="91440" bIns="90000" rtlCol="0" anchor="t">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F625E4DE-00BA-4196-8A0D-B28F7FE35DB7}"/>
              </a:ext>
            </a:extLst>
          </p:cNvPr>
          <p:cNvSpPr>
            <a:spLocks noGrp="1"/>
          </p:cNvSpPr>
          <p:nvPr>
            <p:ph type="body" idx="1"/>
          </p:nvPr>
        </p:nvSpPr>
        <p:spPr>
          <a:xfrm>
            <a:off x="323850" y="1881189"/>
            <a:ext cx="8496300" cy="4295775"/>
          </a:xfrm>
          <a:prstGeom prst="rect">
            <a:avLst/>
          </a:prstGeom>
        </p:spPr>
        <p:txBody>
          <a:bodyPr vert="horz" lIns="90000" tIns="46800" rIns="91440" bIns="4572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4E11D99-9E12-45BF-AF09-0B4336C55DE2}"/>
              </a:ext>
            </a:extLst>
          </p:cNvPr>
          <p:cNvSpPr>
            <a:spLocks noGrp="1"/>
          </p:cNvSpPr>
          <p:nvPr>
            <p:ph type="dt" sz="half" idx="2"/>
          </p:nvPr>
        </p:nvSpPr>
        <p:spPr>
          <a:xfrm>
            <a:off x="4572000" y="6402916"/>
            <a:ext cx="4248150" cy="365125"/>
          </a:xfrm>
          <a:prstGeom prst="rect">
            <a:avLst/>
          </a:prstGeom>
        </p:spPr>
        <p:txBody>
          <a:bodyPr vert="horz" lIns="91440" tIns="45720" rIns="91440" bIns="45720" rtlCol="0" anchor="ctr"/>
          <a:lstStyle>
            <a:lvl1pPr algn="l">
              <a:defRPr sz="800" b="0">
                <a:solidFill>
                  <a:schemeClr val="tx1"/>
                </a:solidFill>
                <a:latin typeface="+mj-lt"/>
              </a:defRPr>
            </a:lvl1pPr>
          </a:lstStyle>
          <a:p>
            <a:fld id="{9E396150-CD4F-4268-AE5F-8DD01E4A240B}" type="datetime1">
              <a:rPr lang="nl-NL" smtClean="0"/>
              <a:t>19-11-2024</a:t>
            </a:fld>
            <a:endParaRPr lang="nl-NL"/>
          </a:p>
        </p:txBody>
      </p:sp>
      <p:sp>
        <p:nvSpPr>
          <p:cNvPr id="5" name="Tijdelijke aanduiding voor voettekst 4">
            <a:extLst>
              <a:ext uri="{FF2B5EF4-FFF2-40B4-BE49-F238E27FC236}">
                <a16:creationId xmlns:a16="http://schemas.microsoft.com/office/drawing/2014/main" id="{576F12F7-846A-4823-8947-A30B4A01F4C6}"/>
              </a:ext>
            </a:extLst>
          </p:cNvPr>
          <p:cNvSpPr>
            <a:spLocks noGrp="1"/>
          </p:cNvSpPr>
          <p:nvPr>
            <p:ph type="ftr" sz="quarter" idx="3"/>
          </p:nvPr>
        </p:nvSpPr>
        <p:spPr>
          <a:xfrm>
            <a:off x="448733" y="6402916"/>
            <a:ext cx="3291995" cy="365125"/>
          </a:xfrm>
          <a:prstGeom prst="rect">
            <a:avLst/>
          </a:prstGeom>
        </p:spPr>
        <p:txBody>
          <a:bodyPr vert="horz" lIns="0" tIns="45720" rIns="91440" bIns="45720" rtlCol="0" anchor="ctr"/>
          <a:lstStyle>
            <a:lvl1pPr algn="l">
              <a:defRPr sz="800" b="0">
                <a:solidFill>
                  <a:schemeClr val="tx1"/>
                </a:solidFill>
                <a:latin typeface="+mj-lt"/>
              </a:defRPr>
            </a:lvl1pPr>
          </a:lstStyle>
          <a:p>
            <a:r>
              <a:rPr lang="nl-NL"/>
              <a:t>Dit is een voettekst</a:t>
            </a:r>
            <a:endParaRPr lang="nl-NL" dirty="0"/>
          </a:p>
        </p:txBody>
      </p:sp>
      <p:sp>
        <p:nvSpPr>
          <p:cNvPr id="6" name="Tijdelijke aanduiding voor dianummer 5">
            <a:extLst>
              <a:ext uri="{FF2B5EF4-FFF2-40B4-BE49-F238E27FC236}">
                <a16:creationId xmlns:a16="http://schemas.microsoft.com/office/drawing/2014/main" id="{0BBF0B5C-DB20-4219-B0D5-A7561FD2EE29}"/>
              </a:ext>
            </a:extLst>
          </p:cNvPr>
          <p:cNvSpPr>
            <a:spLocks noGrp="1"/>
          </p:cNvSpPr>
          <p:nvPr>
            <p:ph type="sldNum" sz="quarter" idx="4"/>
          </p:nvPr>
        </p:nvSpPr>
        <p:spPr>
          <a:xfrm>
            <a:off x="143998" y="6402916"/>
            <a:ext cx="427502" cy="365125"/>
          </a:xfrm>
          <a:prstGeom prst="rect">
            <a:avLst/>
          </a:prstGeom>
        </p:spPr>
        <p:txBody>
          <a:bodyPr vert="horz" lIns="91440" tIns="45720" rIns="91440" bIns="45720" rtlCol="0" anchor="ctr"/>
          <a:lstStyle>
            <a:lvl1pPr algn="l">
              <a:defRPr sz="800" b="0">
                <a:solidFill>
                  <a:schemeClr val="tx1"/>
                </a:solidFill>
                <a:latin typeface="+mj-lt"/>
              </a:defRPr>
            </a:lvl1pPr>
          </a:lstStyle>
          <a:p>
            <a:fld id="{38D4C727-368F-4535-A9F1-754EA809FD0B}" type="slidenum">
              <a:rPr lang="nl-NL" smtClean="0"/>
              <a:pPr/>
              <a:t>‹nr.›</a:t>
            </a:fld>
            <a:endParaRPr lang="nl-NL" dirty="0"/>
          </a:p>
        </p:txBody>
      </p:sp>
      <p:sp>
        <p:nvSpPr>
          <p:cNvPr id="7" name="Rechthoek 6">
            <a:extLst>
              <a:ext uri="{FF2B5EF4-FFF2-40B4-BE49-F238E27FC236}">
                <a16:creationId xmlns:a16="http://schemas.microsoft.com/office/drawing/2014/main" id="{963E31A8-858E-4351-8C5A-707F3D19330C}"/>
              </a:ext>
            </a:extLst>
          </p:cNvPr>
          <p:cNvSpPr/>
          <p:nvPr userDrawn="1"/>
        </p:nvSpPr>
        <p:spPr>
          <a:xfrm>
            <a:off x="6800845" y="-380290"/>
            <a:ext cx="2343150" cy="289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alibri Light" panose="020F0302020204030204" pitchFamily="34" charset="0"/>
                <a:cs typeface="Calibri Light" panose="020F0302020204030204" pitchFamily="34" charset="0"/>
              </a:rPr>
              <a:t>  `reset slide’ to fix layout &amp; photos</a:t>
            </a:r>
          </a:p>
        </p:txBody>
      </p:sp>
    </p:spTree>
    <p:extLst>
      <p:ext uri="{BB962C8B-B14F-4D97-AF65-F5344CB8AC3E}">
        <p14:creationId xmlns:p14="http://schemas.microsoft.com/office/powerpoint/2010/main" val="751507690"/>
      </p:ext>
    </p:extLst>
  </p:cSld>
  <p:clrMap bg1="lt1" tx1="dk1" bg2="lt2" tx2="dk2" accent1="accent1" accent2="accent2" accent3="accent3" accent4="accent4" accent5="accent5" accent6="accent6" hlink="hlink" folHlink="folHlink"/>
  <p:sldLayoutIdLst>
    <p:sldLayoutId id="2147483681" r:id="rId1"/>
    <p:sldLayoutId id="2147483694" r:id="rId2"/>
    <p:sldLayoutId id="2147483683" r:id="rId3"/>
    <p:sldLayoutId id="2147483696" r:id="rId4"/>
    <p:sldLayoutId id="2147483684" r:id="rId5"/>
    <p:sldLayoutId id="2147483687" r:id="rId6"/>
    <p:sldLayoutId id="2147483686" r:id="rId7"/>
    <p:sldLayoutId id="2147483688" r:id="rId8"/>
    <p:sldLayoutId id="2147483689" r:id="rId9"/>
    <p:sldLayoutId id="2147483690" r:id="rId10"/>
    <p:sldLayoutId id="2147483691" r:id="rId11"/>
    <p:sldLayoutId id="2147483692" r:id="rId12"/>
    <p:sldLayoutId id="2147483693" r:id="rId13"/>
  </p:sldLayoutIdLst>
  <p:hf sldNum="0" hdr="0" dt="0"/>
  <p:txStyles>
    <p:titleStyle>
      <a:lvl1pPr algn="l" defTabSz="914400" rtl="0" eaLnBrk="1" latinLnBrk="0" hangingPunct="1">
        <a:lnSpc>
          <a:spcPct val="100000"/>
        </a:lnSpc>
        <a:spcBef>
          <a:spcPct val="0"/>
        </a:spcBef>
        <a:buNone/>
        <a:defRPr sz="3200" b="1" kern="1200">
          <a:solidFill>
            <a:schemeClr val="tx1"/>
          </a:solidFill>
          <a:latin typeface="Montserrat" panose="00000500000000000000" pitchFamily="50" charset="0"/>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11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2880" userDrawn="1">
          <p15:clr>
            <a:srgbClr val="F26B43"/>
          </p15:clr>
        </p15:guide>
        <p15:guide id="3" pos="204" userDrawn="1">
          <p15:clr>
            <a:srgbClr val="F26B43"/>
          </p15:clr>
        </p15:guide>
        <p15:guide id="4" orient="horz" pos="119" userDrawn="1">
          <p15:clr>
            <a:srgbClr val="F26B43"/>
          </p15:clr>
        </p15:guide>
        <p15:guide id="5" orient="horz" pos="1185" userDrawn="1">
          <p15:clr>
            <a:srgbClr val="F26B43"/>
          </p15:clr>
        </p15:guide>
        <p15:guide id="6" orient="horz" pos="640" userDrawn="1">
          <p15:clr>
            <a:srgbClr val="F26B43"/>
          </p15:clr>
        </p15:guide>
        <p15:guide id="7" pos="5556" userDrawn="1">
          <p15:clr>
            <a:srgbClr val="F26B43"/>
          </p15:clr>
        </p15:guide>
        <p15:guide id="8" orient="horz" pos="2954" userDrawn="1">
          <p15:clr>
            <a:srgbClr val="F26B43"/>
          </p15:clr>
        </p15:guide>
        <p15:guide id="9" orient="horz" pos="414" userDrawn="1">
          <p15:clr>
            <a:srgbClr val="F26B43"/>
          </p15:clr>
        </p15:guide>
        <p15:guide id="10"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image" Target="../media/image35.png"/><Relationship Id="rId1" Type="http://schemas.openxmlformats.org/officeDocument/2006/relationships/slideLayout" Target="../slideLayouts/slideLayout26.xml"/><Relationship Id="rId6" Type="http://schemas.openxmlformats.org/officeDocument/2006/relationships/image" Target="../media/image39.jpg"/><Relationship Id="rId11" Type="http://schemas.openxmlformats.org/officeDocument/2006/relationships/image" Target="../media/image44.jpe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jpg"/><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hyperlink" Target="http://www.ft.com/cms/s/0/9edb953a-655e-11e6-8310-ecf0bddad227.html"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6.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4AD510E0-F919-9CF8-54F3-F1CD43A17B98}"/>
              </a:ext>
            </a:extLst>
          </p:cNvPr>
          <p:cNvSpPr>
            <a:spLocks noGrp="1"/>
          </p:cNvSpPr>
          <p:nvPr>
            <p:ph type="ftr" sz="quarter" idx="11"/>
          </p:nvPr>
        </p:nvSpPr>
        <p:spPr/>
        <p:txBody>
          <a:bodyPr/>
          <a:lstStyle/>
          <a:p>
            <a:r>
              <a:rPr lang="nl-NL"/>
              <a:t>Dit is een voettekst</a:t>
            </a:r>
          </a:p>
        </p:txBody>
      </p:sp>
      <p:pic>
        <p:nvPicPr>
          <p:cNvPr id="1026" name="Picture 2" descr="Arbo Kennisfestival | 26 november 2024">
            <a:extLst>
              <a:ext uri="{FF2B5EF4-FFF2-40B4-BE49-F238E27FC236}">
                <a16:creationId xmlns:a16="http://schemas.microsoft.com/office/drawing/2014/main" id="{5F8A7D09-3D69-0687-055B-00991D74FC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921" y="0"/>
            <a:ext cx="7930157" cy="3965080"/>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86EEE0EC-9E5B-7462-7DBC-23C444C7A2B9}"/>
              </a:ext>
            </a:extLst>
          </p:cNvPr>
          <p:cNvSpPr txBox="1"/>
          <p:nvPr/>
        </p:nvSpPr>
        <p:spPr>
          <a:xfrm>
            <a:off x="606921" y="4376057"/>
            <a:ext cx="7930157" cy="1908215"/>
          </a:xfrm>
          <a:prstGeom prst="rect">
            <a:avLst/>
          </a:prstGeom>
          <a:noFill/>
        </p:spPr>
        <p:txBody>
          <a:bodyPr wrap="square" rtlCol="0">
            <a:spAutoFit/>
          </a:bodyPr>
          <a:lstStyle/>
          <a:p>
            <a:pPr algn="ctr"/>
            <a:r>
              <a:rPr lang="nl-NL" sz="3200" b="1" dirty="0">
                <a:solidFill>
                  <a:srgbClr val="FF5050"/>
                </a:solidFill>
              </a:rPr>
              <a:t>Vertrouwenspersoon wettelijk verplicht</a:t>
            </a:r>
          </a:p>
          <a:p>
            <a:pPr algn="ctr"/>
            <a:r>
              <a:rPr lang="nl-NL" sz="3200" b="1" dirty="0">
                <a:solidFill>
                  <a:srgbClr val="FF5050"/>
                </a:solidFill>
              </a:rPr>
              <a:t>Hoe pakken wij dat aan?</a:t>
            </a:r>
          </a:p>
          <a:p>
            <a:pPr algn="ctr"/>
            <a:endParaRPr lang="nl-NL" dirty="0"/>
          </a:p>
          <a:p>
            <a:pPr algn="ctr"/>
            <a:r>
              <a:rPr lang="nl-NL" sz="4000" dirty="0"/>
              <a:t>Cor van Duinhoven</a:t>
            </a:r>
          </a:p>
        </p:txBody>
      </p:sp>
    </p:spTree>
    <p:extLst>
      <p:ext uri="{BB962C8B-B14F-4D97-AF65-F5344CB8AC3E}">
        <p14:creationId xmlns:p14="http://schemas.microsoft.com/office/powerpoint/2010/main" val="105125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r>
              <a:rPr lang="nl-NL" altLang="nl-NL" sz="4400" dirty="0" err="1">
                <a:solidFill>
                  <a:schemeClr val="tx1"/>
                </a:solidFill>
                <a:latin typeface="Arial" charset="0"/>
              </a:rPr>
              <a:t>Basis-artikel</a:t>
            </a:r>
            <a:r>
              <a:rPr lang="nl-NL" altLang="nl-NL" sz="4400" dirty="0">
                <a:solidFill>
                  <a:schemeClr val="tx1"/>
                </a:solidFill>
                <a:latin typeface="Arial" charset="0"/>
              </a:rPr>
              <a:t> 3,</a:t>
            </a:r>
            <a:r>
              <a:rPr lang="nl-NL" altLang="nl-NL" sz="3200" dirty="0">
                <a:solidFill>
                  <a:schemeClr val="tx1"/>
                </a:solidFill>
                <a:latin typeface="Arial" charset="0"/>
              </a:rPr>
              <a:t>1</a:t>
            </a:r>
            <a:r>
              <a:rPr lang="nl-NL" altLang="nl-NL" sz="4400" dirty="0">
                <a:solidFill>
                  <a:schemeClr val="tx1"/>
                </a:solidFill>
                <a:latin typeface="Arial" charset="0"/>
              </a:rPr>
              <a:t> Arbowet</a:t>
            </a:r>
          </a:p>
        </p:txBody>
      </p:sp>
      <p:sp>
        <p:nvSpPr>
          <p:cNvPr id="20482"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38138">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500">
                <a:solidFill>
                  <a:srgbClr val="000000"/>
                </a:solidFill>
                <a:latin typeface="Myriad Pro" pitchFamily="32" charset="0"/>
                <a:ea typeface="MS PGothic" pitchFamily="32" charset="0"/>
                <a:cs typeface="MS PGothic" pitchFamily="32" charset="0"/>
              </a:defRPr>
            </a:lvl9pPr>
          </a:lstStyle>
          <a:p>
            <a:pPr>
              <a:spcBef>
                <a:spcPts val="600"/>
              </a:spcBef>
              <a:buClrTx/>
              <a:buFontTx/>
              <a:buNone/>
              <a:defRPr/>
            </a:pPr>
            <a:endParaRPr lang="nl-NL" altLang="nl-NL" sz="2400">
              <a:latin typeface="Arial" charset="0"/>
            </a:endParaRPr>
          </a:p>
          <a:p>
            <a:pPr marL="342900">
              <a:spcBef>
                <a:spcPts val="350"/>
              </a:spcBef>
              <a:buClrTx/>
              <a:buFontTx/>
              <a:buNone/>
              <a:defRPr/>
            </a:pPr>
            <a:endParaRPr lang="nl-NL" altLang="nl-NL" sz="1400">
              <a:latin typeface="Arial" charset="0"/>
            </a:endParaRPr>
          </a:p>
          <a:p>
            <a:pPr marL="342900">
              <a:spcBef>
                <a:spcPts val="350"/>
              </a:spcBef>
              <a:buClrTx/>
              <a:buFontTx/>
              <a:buNone/>
              <a:defRPr/>
            </a:pPr>
            <a:endParaRPr lang="nl-NL" altLang="nl-NL" sz="1400">
              <a:latin typeface="Arial" charset="0"/>
            </a:endParaRPr>
          </a:p>
        </p:txBody>
      </p:sp>
      <p:sp>
        <p:nvSpPr>
          <p:cNvPr id="19460" name="Text Box 3"/>
          <p:cNvSpPr txBox="1">
            <a:spLocks noChangeArrowheads="1"/>
          </p:cNvSpPr>
          <p:nvPr/>
        </p:nvSpPr>
        <p:spPr bwMode="auto">
          <a:xfrm>
            <a:off x="1143000" y="2143125"/>
            <a:ext cx="657225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2400" dirty="0">
                <a:solidFill>
                  <a:schemeClr val="tx1"/>
                </a:solidFill>
                <a:latin typeface="Arial" charset="0"/>
              </a:rPr>
              <a:t>“De werkgever zorgt voor de veiligheid en de gezondheid van de werknemers inzake alle met de arbeid verbonden aspecten en voert daartoe een beleid dat is gericht op zo goed mogelijke arbeidsomstandigheden, waarbij hij, gelet op de stand van de wetenschap en professionele dienstverlening, het volgende in acht neemt: </a:t>
            </a:r>
          </a:p>
        </p:txBody>
      </p:sp>
    </p:spTree>
    <p:extLst>
      <p:ext uri="{BB962C8B-B14F-4D97-AF65-F5344CB8AC3E}">
        <p14:creationId xmlns:p14="http://schemas.microsoft.com/office/powerpoint/2010/main" val="11656550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r>
              <a:rPr lang="nl-NL" altLang="nl-NL" sz="4400" dirty="0" err="1">
                <a:solidFill>
                  <a:schemeClr val="tx1"/>
                </a:solidFill>
                <a:latin typeface="Arial" charset="0"/>
              </a:rPr>
              <a:t>Basis-artikel</a:t>
            </a:r>
            <a:r>
              <a:rPr lang="nl-NL" altLang="nl-NL" sz="4400" dirty="0">
                <a:solidFill>
                  <a:schemeClr val="tx1"/>
                </a:solidFill>
                <a:latin typeface="Arial" charset="0"/>
              </a:rPr>
              <a:t> 3.2 Arbowet</a:t>
            </a:r>
          </a:p>
        </p:txBody>
      </p:sp>
      <p:sp>
        <p:nvSpPr>
          <p:cNvPr id="21507"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9pPr>
          </a:lstStyle>
          <a:p>
            <a:pPr>
              <a:spcBef>
                <a:spcPts val="600"/>
              </a:spcBef>
              <a:buClrTx/>
              <a:buFontTx/>
              <a:buNone/>
            </a:pPr>
            <a:r>
              <a:rPr lang="nl-NL" altLang="nl-NL" sz="2400" b="1" dirty="0">
                <a:solidFill>
                  <a:srgbClr val="FF0000"/>
                </a:solidFill>
                <a:latin typeface="Arial" charset="0"/>
              </a:rPr>
              <a:t>2) De werkgever voert, binnen het algemeen arbobeleid, een beleid gericht op voorkoming of beperking van psychosociale arbeidsbelasting</a:t>
            </a:r>
          </a:p>
          <a:p>
            <a:pPr>
              <a:spcBef>
                <a:spcPts val="600"/>
              </a:spcBef>
              <a:buClrTx/>
              <a:buFontTx/>
              <a:buNone/>
            </a:pPr>
            <a:r>
              <a:rPr lang="nl-NL" altLang="nl-NL" sz="2400" dirty="0">
                <a:solidFill>
                  <a:schemeClr val="tx1"/>
                </a:solidFill>
                <a:latin typeface="Arial" charset="0"/>
              </a:rPr>
              <a:t>3) Werkgever zorgt voor goede verdeling bevoegdheden en verantwoordelijkheden tussen de werkzame personen</a:t>
            </a:r>
          </a:p>
          <a:p>
            <a:pPr>
              <a:spcBef>
                <a:spcPts val="600"/>
              </a:spcBef>
              <a:buClrTx/>
              <a:buFontTx/>
              <a:buNone/>
            </a:pPr>
            <a:r>
              <a:rPr lang="nl-NL" altLang="nl-NL" sz="2400" dirty="0">
                <a:solidFill>
                  <a:schemeClr val="tx1"/>
                </a:solidFill>
                <a:latin typeface="Arial" charset="0"/>
              </a:rPr>
              <a:t>4) De werkgever toetst het arbobeleid regelmatig aan de ervaringen die daarmee zijn opgedaan en past de maatregelen daarop aan.</a:t>
            </a:r>
          </a:p>
        </p:txBody>
      </p:sp>
    </p:spTree>
    <p:extLst>
      <p:ext uri="{BB962C8B-B14F-4D97-AF65-F5344CB8AC3E}">
        <p14:creationId xmlns:p14="http://schemas.microsoft.com/office/powerpoint/2010/main" val="30605220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endParaRPr lang="nl-NL" altLang="nl-NL" sz="4000" dirty="0">
              <a:solidFill>
                <a:srgbClr val="000000"/>
              </a:solidFill>
              <a:latin typeface="Arial" charset="0"/>
            </a:endParaRPr>
          </a:p>
          <a:p>
            <a:pPr algn="ctr">
              <a:buClrTx/>
              <a:buFontTx/>
              <a:buNone/>
            </a:pPr>
            <a:r>
              <a:rPr lang="nl-NL" altLang="nl-NL" sz="4000" dirty="0">
                <a:solidFill>
                  <a:schemeClr val="tx1"/>
                </a:solidFill>
                <a:latin typeface="Arial" charset="0"/>
              </a:rPr>
              <a:t>Psychosociale arbeidsbelasting</a:t>
            </a:r>
            <a:endParaRPr lang="nl-NL" altLang="nl-NL" sz="2400" dirty="0">
              <a:solidFill>
                <a:schemeClr val="tx1"/>
              </a:solidFill>
              <a:latin typeface="Arial" charset="0"/>
            </a:endParaRPr>
          </a:p>
        </p:txBody>
      </p:sp>
      <p:sp>
        <p:nvSpPr>
          <p:cNvPr id="25602"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sz="3500">
                <a:solidFill>
                  <a:srgbClr val="000000"/>
                </a:solidFill>
                <a:latin typeface="Myriad Pro" pitchFamily="32" charset="0"/>
                <a:ea typeface="MS PGothic" pitchFamily="32" charset="0"/>
                <a:cs typeface="MS PGothic" pitchFamily="32" charset="0"/>
              </a:defRPr>
            </a:lvl9pPr>
          </a:lstStyle>
          <a:p>
            <a:pPr>
              <a:spcBef>
                <a:spcPts val="600"/>
              </a:spcBef>
              <a:buFont typeface="Times New Roman" pitchFamily="16" charset="0"/>
              <a:buAutoNum type="arabicPeriod"/>
              <a:defRPr/>
            </a:pPr>
            <a:r>
              <a:rPr lang="nl-NL" altLang="nl-NL" sz="2400" dirty="0">
                <a:solidFill>
                  <a:schemeClr val="tx1"/>
                </a:solidFill>
                <a:latin typeface="Arial" charset="0"/>
              </a:rPr>
              <a:t>Seksuele intimidatie</a:t>
            </a:r>
          </a:p>
          <a:p>
            <a:pPr>
              <a:spcBef>
                <a:spcPts val="600"/>
              </a:spcBef>
              <a:buFont typeface="Times New Roman" pitchFamily="16" charset="0"/>
              <a:buAutoNum type="arabicPeriod"/>
              <a:defRPr/>
            </a:pPr>
            <a:r>
              <a:rPr lang="nl-NL" altLang="nl-NL" sz="2400" dirty="0">
                <a:solidFill>
                  <a:schemeClr val="tx1"/>
                </a:solidFill>
                <a:latin typeface="Arial" charset="0"/>
              </a:rPr>
              <a:t>Agressie en geweld</a:t>
            </a:r>
          </a:p>
          <a:p>
            <a:pPr>
              <a:spcBef>
                <a:spcPts val="600"/>
              </a:spcBef>
              <a:buFont typeface="Times New Roman" pitchFamily="16" charset="0"/>
              <a:buAutoNum type="arabicPeriod"/>
              <a:defRPr/>
            </a:pPr>
            <a:r>
              <a:rPr lang="nl-NL" altLang="nl-NL" sz="2400" dirty="0">
                <a:solidFill>
                  <a:schemeClr val="tx1"/>
                </a:solidFill>
                <a:latin typeface="Arial" charset="0"/>
              </a:rPr>
              <a:t>Pesten</a:t>
            </a:r>
          </a:p>
          <a:p>
            <a:pPr>
              <a:spcBef>
                <a:spcPts val="450"/>
              </a:spcBef>
              <a:buFont typeface="Times New Roman" pitchFamily="16" charset="0"/>
              <a:buAutoNum type="arabicPeriod"/>
              <a:defRPr/>
            </a:pPr>
            <a:r>
              <a:rPr lang="nl-NL" altLang="nl-NL" sz="2400" dirty="0">
                <a:solidFill>
                  <a:schemeClr val="tx1"/>
                </a:solidFill>
                <a:latin typeface="Arial" charset="0"/>
              </a:rPr>
              <a:t>Discriminatie </a:t>
            </a:r>
          </a:p>
          <a:p>
            <a:pPr>
              <a:spcBef>
                <a:spcPts val="450"/>
              </a:spcBef>
              <a:buFont typeface="Times New Roman" pitchFamily="16" charset="0"/>
              <a:buAutoNum type="arabicPeriod"/>
              <a:defRPr/>
            </a:pPr>
            <a:r>
              <a:rPr lang="nl-NL" altLang="nl-NL" sz="2400" dirty="0">
                <a:solidFill>
                  <a:schemeClr val="tx1"/>
                </a:solidFill>
                <a:latin typeface="Arial" charset="0"/>
              </a:rPr>
              <a:t>Werkdruk  </a:t>
            </a:r>
            <a:endParaRPr lang="nl-NL" altLang="nl-NL" sz="1800" dirty="0">
              <a:solidFill>
                <a:schemeClr val="tx1"/>
              </a:solidFill>
              <a:latin typeface="Arial" charset="0"/>
            </a:endParaRPr>
          </a:p>
          <a:p>
            <a:pPr indent="-454025">
              <a:spcBef>
                <a:spcPts val="450"/>
              </a:spcBef>
              <a:buClrTx/>
              <a:buFontTx/>
              <a:buNone/>
              <a:defRPr/>
            </a:pPr>
            <a:endParaRPr lang="nl-NL" altLang="nl-NL" sz="1800" dirty="0">
              <a:latin typeface="Arial" charset="0"/>
            </a:endParaRPr>
          </a:p>
        </p:txBody>
      </p:sp>
    </p:spTree>
    <p:extLst>
      <p:ext uri="{BB962C8B-B14F-4D97-AF65-F5344CB8AC3E}">
        <p14:creationId xmlns:p14="http://schemas.microsoft.com/office/powerpoint/2010/main" val="36237330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r>
              <a:rPr lang="nl-NL" altLang="nl-NL" sz="3600" dirty="0">
                <a:solidFill>
                  <a:srgbClr val="000000"/>
                </a:solidFill>
                <a:latin typeface="Arial" charset="0"/>
              </a:rPr>
              <a:t>                  </a:t>
            </a:r>
            <a:r>
              <a:rPr lang="nl-NL" altLang="nl-NL" sz="3600" dirty="0">
                <a:solidFill>
                  <a:schemeClr val="tx1"/>
                </a:solidFill>
                <a:latin typeface="Arial" charset="0"/>
              </a:rPr>
              <a:t>Ondernemingsmodel</a:t>
            </a:r>
          </a:p>
        </p:txBody>
      </p:sp>
      <p:sp>
        <p:nvSpPr>
          <p:cNvPr id="56323" name="Rectangle 2"/>
          <p:cNvSpPr>
            <a:spLocks noChangeArrowheads="1"/>
          </p:cNvSpPr>
          <p:nvPr/>
        </p:nvSpPr>
        <p:spPr bwMode="auto">
          <a:xfrm>
            <a:off x="642938" y="2571750"/>
            <a:ext cx="2214562" cy="1714500"/>
          </a:xfrm>
          <a:prstGeom prst="rect">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800" dirty="0">
                <a:solidFill>
                  <a:srgbClr val="000000"/>
                </a:solidFill>
                <a:latin typeface="Arial" panose="020B0604020202020204" pitchFamily="34" charset="0"/>
                <a:cs typeface="Arial" panose="020B0604020202020204" pitchFamily="34" charset="0"/>
              </a:rPr>
              <a:t>Arbobeleid</a:t>
            </a:r>
          </a:p>
          <a:p>
            <a:pPr>
              <a:buFont typeface="Myriad Pro" pitchFamily="32" charset="0"/>
              <a:buChar char="•"/>
            </a:pPr>
            <a:r>
              <a:rPr lang="nl-NL" altLang="nl-NL" sz="1800" dirty="0">
                <a:solidFill>
                  <a:srgbClr val="000000"/>
                </a:solidFill>
                <a:latin typeface="Arial" panose="020B0604020202020204" pitchFamily="34" charset="0"/>
                <a:cs typeface="Arial" panose="020B0604020202020204" pitchFamily="34" charset="0"/>
              </a:rPr>
              <a:t> Werkplekken</a:t>
            </a:r>
          </a:p>
          <a:p>
            <a:pPr>
              <a:buFont typeface="Myriad Pro" pitchFamily="32" charset="0"/>
              <a:buChar char="•"/>
            </a:pPr>
            <a:r>
              <a:rPr lang="nl-NL" altLang="nl-NL" sz="1800" dirty="0">
                <a:solidFill>
                  <a:srgbClr val="000000"/>
                </a:solidFill>
                <a:latin typeface="Arial" panose="020B0604020202020204" pitchFamily="34" charset="0"/>
                <a:cs typeface="Arial" panose="020B0604020202020204" pitchFamily="34" charset="0"/>
              </a:rPr>
              <a:t> Veiligheid</a:t>
            </a:r>
          </a:p>
          <a:p>
            <a:pPr>
              <a:buFont typeface="Myriad Pro" pitchFamily="32" charset="0"/>
              <a:buChar char="•"/>
            </a:pPr>
            <a:r>
              <a:rPr lang="nl-NL" altLang="nl-NL" sz="1800" dirty="0">
                <a:solidFill>
                  <a:srgbClr val="000000"/>
                </a:solidFill>
                <a:latin typeface="Arial" panose="020B0604020202020204" pitchFamily="34" charset="0"/>
                <a:cs typeface="Arial" panose="020B0604020202020204" pitchFamily="34" charset="0"/>
              </a:rPr>
              <a:t> Verzuimaanpak</a:t>
            </a:r>
          </a:p>
          <a:p>
            <a:pPr>
              <a:buFont typeface="Myriad Pro" pitchFamily="32" charset="0"/>
              <a:buChar char="•"/>
            </a:pPr>
            <a:r>
              <a:rPr lang="nl-NL" altLang="nl-NL" sz="1800" dirty="0">
                <a:solidFill>
                  <a:srgbClr val="000000"/>
                </a:solidFill>
                <a:latin typeface="Arial" panose="020B0604020202020204" pitchFamily="34" charset="0"/>
                <a:cs typeface="Arial" panose="020B0604020202020204" pitchFamily="34" charset="0"/>
              </a:rPr>
              <a:t> </a:t>
            </a:r>
            <a:r>
              <a:rPr lang="nl-NL" altLang="nl-NL" sz="1800" dirty="0" err="1">
                <a:solidFill>
                  <a:srgbClr val="000000"/>
                </a:solidFill>
                <a:latin typeface="Arial" panose="020B0604020202020204" pitchFamily="34" charset="0"/>
                <a:cs typeface="Arial" panose="020B0604020202020204" pitchFamily="34" charset="0"/>
              </a:rPr>
              <a:t>Preventiemw</a:t>
            </a:r>
            <a:r>
              <a:rPr lang="nl-NL" altLang="nl-NL" sz="1800" dirty="0">
                <a:solidFill>
                  <a:srgbClr val="000000"/>
                </a:solidFill>
                <a:latin typeface="Arial" panose="020B0604020202020204" pitchFamily="34" charset="0"/>
                <a:cs typeface="Arial" panose="020B0604020202020204" pitchFamily="34" charset="0"/>
              </a:rPr>
              <a:t>. </a:t>
            </a:r>
          </a:p>
          <a:p>
            <a:pPr>
              <a:buFont typeface="Myriad Pro" pitchFamily="32" charset="0"/>
              <a:buChar char="•"/>
            </a:pPr>
            <a:r>
              <a:rPr lang="nl-NL" altLang="nl-NL" sz="1800" dirty="0">
                <a:solidFill>
                  <a:srgbClr val="000000"/>
                </a:solidFill>
                <a:latin typeface="Arial" panose="020B0604020202020204" pitchFamily="34" charset="0"/>
                <a:cs typeface="Arial" panose="020B0604020202020204" pitchFamily="34" charset="0"/>
              </a:rPr>
              <a:t> PSA beleid</a:t>
            </a:r>
          </a:p>
        </p:txBody>
      </p:sp>
      <p:sp>
        <p:nvSpPr>
          <p:cNvPr id="56324" name="Rectangle 3"/>
          <p:cNvSpPr>
            <a:spLocks noChangeArrowheads="1"/>
          </p:cNvSpPr>
          <p:nvPr/>
        </p:nvSpPr>
        <p:spPr bwMode="auto">
          <a:xfrm>
            <a:off x="714375" y="4786313"/>
            <a:ext cx="1428750" cy="914400"/>
          </a:xfrm>
          <a:prstGeom prst="rect">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800" dirty="0">
                <a:solidFill>
                  <a:srgbClr val="000000"/>
                </a:solidFill>
                <a:latin typeface="Arial" panose="020B0604020202020204" pitchFamily="34" charset="0"/>
                <a:cs typeface="Arial" panose="020B0604020202020204" pitchFamily="34" charset="0"/>
              </a:rPr>
              <a:t>Jaarplan</a:t>
            </a:r>
          </a:p>
          <a:p>
            <a:pPr>
              <a:buClrTx/>
              <a:buFontTx/>
              <a:buNone/>
            </a:pPr>
            <a:r>
              <a:rPr lang="nl-NL" altLang="nl-NL" sz="1800" dirty="0">
                <a:solidFill>
                  <a:srgbClr val="000000"/>
                </a:solidFill>
                <a:latin typeface="Arial" panose="020B0604020202020204" pitchFamily="34" charset="0"/>
                <a:cs typeface="Arial" panose="020B0604020202020204" pitchFamily="34" charset="0"/>
              </a:rPr>
              <a:t>Jaarverslag</a:t>
            </a:r>
          </a:p>
        </p:txBody>
      </p:sp>
      <p:sp>
        <p:nvSpPr>
          <p:cNvPr id="56325" name="Rectangle 4"/>
          <p:cNvSpPr>
            <a:spLocks noChangeArrowheads="1"/>
          </p:cNvSpPr>
          <p:nvPr/>
        </p:nvSpPr>
        <p:spPr bwMode="auto">
          <a:xfrm>
            <a:off x="6929438" y="3643313"/>
            <a:ext cx="2000250" cy="914400"/>
          </a:xfrm>
          <a:prstGeom prst="rect">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800" dirty="0">
                <a:solidFill>
                  <a:srgbClr val="000000"/>
                </a:solidFill>
                <a:latin typeface="Arial" panose="020B0604020202020204" pitchFamily="34" charset="0"/>
                <a:cs typeface="Arial" panose="020B0604020202020204" pitchFamily="34" charset="0"/>
              </a:rPr>
              <a:t>Geen </a:t>
            </a:r>
          </a:p>
          <a:p>
            <a:pPr>
              <a:buClrTx/>
              <a:buFontTx/>
              <a:buNone/>
            </a:pPr>
            <a:r>
              <a:rPr lang="nl-NL" altLang="nl-NL" sz="1800" dirty="0">
                <a:solidFill>
                  <a:srgbClr val="000000"/>
                </a:solidFill>
                <a:latin typeface="Arial" panose="020B0604020202020204" pitchFamily="34" charset="0"/>
                <a:cs typeface="Arial" panose="020B0604020202020204" pitchFamily="34" charset="0"/>
              </a:rPr>
              <a:t>Beleid?</a:t>
            </a:r>
          </a:p>
          <a:p>
            <a:pPr>
              <a:buClrTx/>
              <a:buFontTx/>
              <a:buNone/>
            </a:pPr>
            <a:r>
              <a:rPr lang="nl-NL" altLang="nl-NL" sz="1800" dirty="0">
                <a:solidFill>
                  <a:srgbClr val="000000"/>
                </a:solidFill>
                <a:latin typeface="Arial" panose="020B0604020202020204" pitchFamily="34" charset="0"/>
                <a:cs typeface="Arial" panose="020B0604020202020204" pitchFamily="34" charset="0"/>
              </a:rPr>
              <a:t>Inspectie SZW!</a:t>
            </a:r>
          </a:p>
        </p:txBody>
      </p:sp>
      <p:sp>
        <p:nvSpPr>
          <p:cNvPr id="56326" name="Rectangle 5"/>
          <p:cNvSpPr>
            <a:spLocks noChangeArrowheads="1"/>
          </p:cNvSpPr>
          <p:nvPr/>
        </p:nvSpPr>
        <p:spPr bwMode="auto">
          <a:xfrm>
            <a:off x="642938" y="1500188"/>
            <a:ext cx="2143125" cy="628650"/>
          </a:xfrm>
          <a:prstGeom prst="rect">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600" dirty="0">
                <a:solidFill>
                  <a:srgbClr val="000000"/>
                </a:solidFill>
                <a:latin typeface="Arial" panose="020B0604020202020204" pitchFamily="34" charset="0"/>
                <a:cs typeface="Arial" panose="020B0604020202020204" pitchFamily="34" charset="0"/>
              </a:rPr>
              <a:t>Risico-Inventarisatie &amp; Evaluatie</a:t>
            </a:r>
          </a:p>
        </p:txBody>
      </p:sp>
      <p:sp>
        <p:nvSpPr>
          <p:cNvPr id="56327" name="AutoShape 6"/>
          <p:cNvSpPr>
            <a:spLocks noChangeArrowheads="1"/>
          </p:cNvSpPr>
          <p:nvPr/>
        </p:nvSpPr>
        <p:spPr bwMode="auto">
          <a:xfrm>
            <a:off x="1285875" y="2214563"/>
            <a:ext cx="214313" cy="285750"/>
          </a:xfrm>
          <a:prstGeom prst="downArrow">
            <a:avLst>
              <a:gd name="adj1" fmla="val 50000"/>
              <a:gd name="adj2" fmla="val 50000"/>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56328" name="AutoShape 7"/>
          <p:cNvSpPr>
            <a:spLocks noChangeArrowheads="1"/>
          </p:cNvSpPr>
          <p:nvPr/>
        </p:nvSpPr>
        <p:spPr bwMode="auto">
          <a:xfrm>
            <a:off x="1357313" y="4429125"/>
            <a:ext cx="214312" cy="285750"/>
          </a:xfrm>
          <a:prstGeom prst="downArrow">
            <a:avLst>
              <a:gd name="adj1" fmla="val 50000"/>
              <a:gd name="adj2" fmla="val 50000"/>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56329" name="Rectangle 8"/>
          <p:cNvSpPr>
            <a:spLocks noChangeArrowheads="1"/>
          </p:cNvSpPr>
          <p:nvPr/>
        </p:nvSpPr>
        <p:spPr bwMode="auto">
          <a:xfrm>
            <a:off x="3500438" y="2500313"/>
            <a:ext cx="3000375" cy="3651912"/>
          </a:xfrm>
          <a:prstGeom prst="rect">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800" dirty="0">
                <a:solidFill>
                  <a:srgbClr val="000000"/>
                </a:solidFill>
                <a:latin typeface="Arial" panose="020B0604020202020204" pitchFamily="34" charset="0"/>
                <a:cs typeface="Arial" panose="020B0604020202020204" pitchFamily="34" charset="0"/>
              </a:rPr>
              <a:t>Beleid/regeling ongewenste omgangsvormen</a:t>
            </a:r>
          </a:p>
          <a:p>
            <a:pPr>
              <a:buClrTx/>
              <a:buFontTx/>
              <a:buNone/>
            </a:pPr>
            <a:r>
              <a:rPr lang="nl-NL" altLang="nl-NL" sz="1800" dirty="0">
                <a:solidFill>
                  <a:srgbClr val="000000"/>
                </a:solidFill>
                <a:latin typeface="Arial" panose="020B0604020202020204" pitchFamily="34" charset="0"/>
                <a:cs typeface="Arial" panose="020B0604020202020204" pitchFamily="34" charset="0"/>
              </a:rPr>
              <a:t>Profiel &amp; aanwijzing vertrouwenspersoon</a:t>
            </a:r>
          </a:p>
          <a:p>
            <a:pPr>
              <a:buClrTx/>
              <a:buFontTx/>
              <a:buNone/>
            </a:pPr>
            <a:r>
              <a:rPr lang="nl-NL" altLang="nl-NL" sz="1800" dirty="0">
                <a:solidFill>
                  <a:srgbClr val="000000"/>
                </a:solidFill>
                <a:latin typeface="Arial" panose="020B0604020202020204" pitchFamily="34" charset="0"/>
                <a:cs typeface="Arial" panose="020B0604020202020204" pitchFamily="34" charset="0"/>
              </a:rPr>
              <a:t>Klachtenregeling &amp; -commissie</a:t>
            </a:r>
          </a:p>
          <a:p>
            <a:pPr>
              <a:buClrTx/>
              <a:buFontTx/>
              <a:buNone/>
            </a:pPr>
            <a:r>
              <a:rPr lang="nl-NL" altLang="nl-NL" sz="1800" dirty="0">
                <a:solidFill>
                  <a:srgbClr val="000000"/>
                </a:solidFill>
                <a:latin typeface="Arial" panose="020B0604020202020204" pitchFamily="34" charset="0"/>
                <a:cs typeface="Arial" panose="020B0604020202020204" pitchFamily="34" charset="0"/>
              </a:rPr>
              <a:t>Communicatie &amp; Voorlichting</a:t>
            </a:r>
          </a:p>
          <a:p>
            <a:pPr>
              <a:buClrTx/>
              <a:buFontTx/>
              <a:buNone/>
            </a:pPr>
            <a:r>
              <a:rPr lang="nl-NL" altLang="nl-NL" sz="1800" dirty="0">
                <a:solidFill>
                  <a:srgbClr val="000000"/>
                </a:solidFill>
                <a:latin typeface="Arial" panose="020B0604020202020204" pitchFamily="34" charset="0"/>
                <a:cs typeface="Arial" panose="020B0604020202020204" pitchFamily="34" charset="0"/>
              </a:rPr>
              <a:t>Training</a:t>
            </a:r>
          </a:p>
          <a:p>
            <a:pPr>
              <a:buClrTx/>
              <a:buFontTx/>
              <a:buNone/>
            </a:pPr>
            <a:r>
              <a:rPr lang="nl-NL" altLang="nl-NL" sz="1800" dirty="0">
                <a:solidFill>
                  <a:srgbClr val="000000"/>
                </a:solidFill>
                <a:latin typeface="Arial" panose="020B0604020202020204" pitchFamily="34" charset="0"/>
                <a:cs typeface="Arial" panose="020B0604020202020204" pitchFamily="34" charset="0"/>
              </a:rPr>
              <a:t>Rapportage &amp; Jaarverslag</a:t>
            </a:r>
          </a:p>
          <a:p>
            <a:pPr>
              <a:buClrTx/>
              <a:buFontTx/>
              <a:buNone/>
            </a:pPr>
            <a:r>
              <a:rPr lang="nl-NL" altLang="nl-NL" sz="1800" dirty="0">
                <a:solidFill>
                  <a:srgbClr val="000000"/>
                </a:solidFill>
                <a:latin typeface="Arial" panose="020B0604020202020204" pitchFamily="34" charset="0"/>
                <a:cs typeface="Arial" panose="020B0604020202020204" pitchFamily="34" charset="0"/>
              </a:rPr>
              <a:t>Instemming &amp; Overleg Ondernemingsraad</a:t>
            </a:r>
          </a:p>
          <a:p>
            <a:pPr>
              <a:buClrTx/>
              <a:buFontTx/>
              <a:buNone/>
            </a:pPr>
            <a:endParaRPr lang="nl-NL" altLang="nl-NL" sz="1600" dirty="0">
              <a:solidFill>
                <a:srgbClr val="000000"/>
              </a:solidFill>
            </a:endParaRPr>
          </a:p>
        </p:txBody>
      </p:sp>
      <p:sp>
        <p:nvSpPr>
          <p:cNvPr id="56330" name="AutoShape 9"/>
          <p:cNvSpPr>
            <a:spLocks noChangeArrowheads="1"/>
          </p:cNvSpPr>
          <p:nvPr/>
        </p:nvSpPr>
        <p:spPr bwMode="auto">
          <a:xfrm>
            <a:off x="6500813" y="4071938"/>
            <a:ext cx="285750" cy="214312"/>
          </a:xfrm>
          <a:prstGeom prst="rightArrow">
            <a:avLst>
              <a:gd name="adj1" fmla="val 50000"/>
              <a:gd name="adj2" fmla="val 50000"/>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56331" name="AutoShape 10"/>
          <p:cNvSpPr>
            <a:spLocks noChangeArrowheads="1"/>
          </p:cNvSpPr>
          <p:nvPr/>
        </p:nvSpPr>
        <p:spPr bwMode="auto">
          <a:xfrm>
            <a:off x="2928938" y="3286125"/>
            <a:ext cx="285750" cy="214313"/>
          </a:xfrm>
          <a:prstGeom prst="rightArrow">
            <a:avLst>
              <a:gd name="adj1" fmla="val 50000"/>
              <a:gd name="adj2" fmla="val 50000"/>
            </a:avLst>
          </a:prstGeom>
          <a:solidFill>
            <a:srgbClr val="BBE0E3"/>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extLst>
      <p:ext uri="{BB962C8B-B14F-4D97-AF65-F5344CB8AC3E}">
        <p14:creationId xmlns:p14="http://schemas.microsoft.com/office/powerpoint/2010/main" val="25802947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77281" y="0"/>
            <a:ext cx="87894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r>
              <a:rPr lang="nl-NL" altLang="nl-NL" sz="3600" dirty="0">
                <a:solidFill>
                  <a:srgbClr val="000000"/>
                </a:solidFill>
                <a:latin typeface="Arial" charset="0"/>
              </a:rPr>
              <a:t>  </a:t>
            </a:r>
          </a:p>
          <a:p>
            <a:pPr algn="ctr">
              <a:buClrTx/>
              <a:buFontTx/>
              <a:buNone/>
            </a:pPr>
            <a:endParaRPr lang="nl-NL" altLang="nl-NL" sz="3600" dirty="0">
              <a:solidFill>
                <a:srgbClr val="000000"/>
              </a:solidFill>
              <a:latin typeface="Arial" charset="0"/>
            </a:endParaRPr>
          </a:p>
          <a:p>
            <a:pPr algn="ctr">
              <a:buClrTx/>
              <a:buFontTx/>
              <a:buNone/>
            </a:pPr>
            <a:r>
              <a:rPr lang="nl-NL" altLang="nl-NL" sz="3600" dirty="0">
                <a:solidFill>
                  <a:schemeClr val="tx1"/>
                </a:solidFill>
                <a:latin typeface="Arial" charset="0"/>
              </a:rPr>
              <a:t>Wanneer vertrouwenspersoon nodig?     </a:t>
            </a:r>
          </a:p>
        </p:txBody>
      </p:sp>
      <p:sp>
        <p:nvSpPr>
          <p:cNvPr id="24578" name="Text Box 2"/>
          <p:cNvSpPr txBox="1">
            <a:spLocks noChangeArrowheads="1"/>
          </p:cNvSpPr>
          <p:nvPr/>
        </p:nvSpPr>
        <p:spPr bwMode="auto">
          <a:xfrm>
            <a:off x="4645025" y="2174875"/>
            <a:ext cx="4041775"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9pPr>
          </a:lstStyle>
          <a:p>
            <a:pPr>
              <a:spcBef>
                <a:spcPts val="500"/>
              </a:spcBef>
              <a:buClrTx/>
              <a:buFontTx/>
              <a:buNone/>
              <a:defRPr/>
            </a:pPr>
            <a:r>
              <a:rPr lang="nl-NL" altLang="nl-NL" sz="2000" dirty="0">
                <a:solidFill>
                  <a:schemeClr val="tx1"/>
                </a:solidFill>
                <a:latin typeface="Arial" charset="0"/>
              </a:rPr>
              <a:t>Andere gespreksonderwerpen</a:t>
            </a:r>
          </a:p>
          <a:p>
            <a:pPr marL="338138" indent="-333375">
              <a:spcBef>
                <a:spcPts val="500"/>
              </a:spcBef>
              <a:buFont typeface="Arial" charset="0"/>
              <a:buChar char="•"/>
              <a:defRPr/>
            </a:pPr>
            <a:r>
              <a:rPr lang="nl-NL" altLang="nl-NL" sz="2000" dirty="0">
                <a:solidFill>
                  <a:schemeClr val="tx1"/>
                </a:solidFill>
                <a:latin typeface="Arial" charset="0"/>
              </a:rPr>
              <a:t>Beoordelingsgesprekken</a:t>
            </a:r>
          </a:p>
          <a:p>
            <a:pPr marL="338138" indent="-333375">
              <a:spcBef>
                <a:spcPts val="500"/>
              </a:spcBef>
              <a:buFont typeface="Arial" charset="0"/>
              <a:buChar char="•"/>
              <a:defRPr/>
            </a:pPr>
            <a:r>
              <a:rPr lang="nl-NL" altLang="nl-NL" sz="2000" dirty="0">
                <a:solidFill>
                  <a:schemeClr val="tx1"/>
                </a:solidFill>
                <a:latin typeface="Arial" charset="0"/>
              </a:rPr>
              <a:t>Reorganisaties</a:t>
            </a:r>
          </a:p>
          <a:p>
            <a:pPr marL="338138" indent="-333375">
              <a:spcBef>
                <a:spcPts val="500"/>
              </a:spcBef>
              <a:buFont typeface="Arial" charset="0"/>
              <a:buChar char="•"/>
              <a:defRPr/>
            </a:pPr>
            <a:r>
              <a:rPr lang="nl-NL" altLang="nl-NL" sz="2000" dirty="0">
                <a:solidFill>
                  <a:schemeClr val="tx1"/>
                </a:solidFill>
                <a:latin typeface="Arial" charset="0"/>
              </a:rPr>
              <a:t>Conflicten</a:t>
            </a:r>
          </a:p>
          <a:p>
            <a:pPr marL="338138" indent="-333375">
              <a:spcBef>
                <a:spcPts val="500"/>
              </a:spcBef>
              <a:buFont typeface="Arial" charset="0"/>
              <a:buChar char="•"/>
              <a:defRPr/>
            </a:pPr>
            <a:r>
              <a:rPr lang="nl-NL" altLang="nl-NL" sz="2000" dirty="0">
                <a:solidFill>
                  <a:schemeClr val="tx1"/>
                </a:solidFill>
                <a:latin typeface="Arial" charset="0"/>
              </a:rPr>
              <a:t>Privéproblemen</a:t>
            </a:r>
          </a:p>
          <a:p>
            <a:pPr>
              <a:spcBef>
                <a:spcPts val="500"/>
              </a:spcBef>
              <a:buClrTx/>
              <a:buFontTx/>
              <a:buNone/>
              <a:defRPr/>
            </a:pPr>
            <a:endParaRPr lang="nl-NL" altLang="nl-NL" sz="2000" dirty="0">
              <a:solidFill>
                <a:schemeClr val="tx1"/>
              </a:solidFill>
              <a:latin typeface="Arial" charset="0"/>
            </a:endParaRPr>
          </a:p>
          <a:p>
            <a:pPr>
              <a:spcBef>
                <a:spcPts val="500"/>
              </a:spcBef>
              <a:buClrTx/>
              <a:buFontTx/>
              <a:buNone/>
              <a:defRPr/>
            </a:pPr>
            <a:r>
              <a:rPr lang="nl-NL" altLang="nl-NL" sz="2000" dirty="0">
                <a:solidFill>
                  <a:schemeClr val="tx1"/>
                </a:solidFill>
                <a:latin typeface="Arial" charset="0"/>
              </a:rPr>
              <a:t>Bijzondere doelgroepen</a:t>
            </a:r>
          </a:p>
          <a:p>
            <a:pPr marL="338138" indent="-333375">
              <a:spcBef>
                <a:spcPts val="500"/>
              </a:spcBef>
              <a:buFont typeface="Arial" charset="0"/>
              <a:buChar char="•"/>
              <a:defRPr/>
            </a:pPr>
            <a:r>
              <a:rPr lang="nl-NL" altLang="nl-NL" sz="2000" dirty="0">
                <a:solidFill>
                  <a:schemeClr val="tx1"/>
                </a:solidFill>
                <a:latin typeface="Arial" charset="0"/>
              </a:rPr>
              <a:t>Onderwijs</a:t>
            </a:r>
          </a:p>
          <a:p>
            <a:pPr marL="338138" indent="-333375">
              <a:spcBef>
                <a:spcPts val="500"/>
              </a:spcBef>
              <a:buFont typeface="Arial" charset="0"/>
              <a:buChar char="•"/>
              <a:defRPr/>
            </a:pPr>
            <a:r>
              <a:rPr lang="nl-NL" altLang="nl-NL" sz="2000" dirty="0">
                <a:solidFill>
                  <a:schemeClr val="tx1"/>
                </a:solidFill>
                <a:latin typeface="Arial" charset="0"/>
              </a:rPr>
              <a:t>Gezondheidszorg</a:t>
            </a:r>
          </a:p>
          <a:p>
            <a:pPr marL="338138" indent="-333375">
              <a:spcBef>
                <a:spcPts val="500"/>
              </a:spcBef>
              <a:buFont typeface="Arial" charset="0"/>
              <a:buChar char="•"/>
              <a:defRPr/>
            </a:pPr>
            <a:r>
              <a:rPr lang="nl-NL" altLang="nl-NL" sz="2000" dirty="0">
                <a:solidFill>
                  <a:schemeClr val="tx1"/>
                </a:solidFill>
                <a:latin typeface="Arial" charset="0"/>
              </a:rPr>
              <a:t>Functie/positie met</a:t>
            </a:r>
          </a:p>
          <a:p>
            <a:pPr>
              <a:spcBef>
                <a:spcPts val="500"/>
              </a:spcBef>
              <a:buClrTx/>
              <a:buFontTx/>
              <a:buNone/>
              <a:defRPr/>
            </a:pPr>
            <a:r>
              <a:rPr lang="nl-NL" altLang="nl-NL" sz="2000" dirty="0">
                <a:solidFill>
                  <a:schemeClr val="tx1"/>
                </a:solidFill>
                <a:latin typeface="Arial" charset="0"/>
              </a:rPr>
              <a:t>	gezagsuitoefening</a:t>
            </a:r>
          </a:p>
        </p:txBody>
      </p:sp>
      <p:sp>
        <p:nvSpPr>
          <p:cNvPr id="24579" name="Text Box 3"/>
          <p:cNvSpPr txBox="1">
            <a:spLocks noChangeArrowheads="1"/>
          </p:cNvSpPr>
          <p:nvPr/>
        </p:nvSpPr>
        <p:spPr bwMode="auto">
          <a:xfrm>
            <a:off x="457200" y="2174875"/>
            <a:ext cx="404018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9pPr>
          </a:lstStyle>
          <a:p>
            <a:pPr>
              <a:spcBef>
                <a:spcPts val="500"/>
              </a:spcBef>
              <a:buClrTx/>
              <a:buFontTx/>
              <a:buNone/>
              <a:defRPr/>
            </a:pPr>
            <a:r>
              <a:rPr lang="nl-NL" altLang="nl-NL" sz="2000" dirty="0">
                <a:solidFill>
                  <a:schemeClr val="tx1"/>
                </a:solidFill>
                <a:latin typeface="Arial" charset="0"/>
              </a:rPr>
              <a:t>Ongewenste omgangsvormen</a:t>
            </a:r>
          </a:p>
          <a:p>
            <a:pPr marL="338138" indent="-333375">
              <a:spcBef>
                <a:spcPts val="500"/>
              </a:spcBef>
              <a:buFont typeface="Wingdings" charset="2"/>
              <a:buChar char=""/>
              <a:defRPr/>
            </a:pPr>
            <a:r>
              <a:rPr lang="nl-NL" altLang="nl-NL" sz="2000" dirty="0">
                <a:solidFill>
                  <a:schemeClr val="tx1"/>
                </a:solidFill>
                <a:latin typeface="Arial" charset="0"/>
              </a:rPr>
              <a:t>Agressie &amp; geweld</a:t>
            </a:r>
          </a:p>
          <a:p>
            <a:pPr marL="338138" indent="-333375">
              <a:spcBef>
                <a:spcPts val="500"/>
              </a:spcBef>
              <a:buFont typeface="Wingdings" charset="2"/>
              <a:buChar char=""/>
              <a:defRPr/>
            </a:pPr>
            <a:r>
              <a:rPr lang="nl-NL" altLang="nl-NL" sz="2000" dirty="0">
                <a:solidFill>
                  <a:schemeClr val="tx1"/>
                </a:solidFill>
                <a:latin typeface="Arial" charset="0"/>
              </a:rPr>
              <a:t>Seksuele intimidatie</a:t>
            </a:r>
          </a:p>
          <a:p>
            <a:pPr marL="338138" indent="-333375">
              <a:spcBef>
                <a:spcPts val="500"/>
              </a:spcBef>
              <a:buFont typeface="Wingdings" charset="2"/>
              <a:buChar char=""/>
              <a:defRPr/>
            </a:pPr>
            <a:r>
              <a:rPr lang="nl-NL" altLang="nl-NL" sz="2000" dirty="0">
                <a:solidFill>
                  <a:schemeClr val="tx1"/>
                </a:solidFill>
                <a:latin typeface="Arial" charset="0"/>
              </a:rPr>
              <a:t>Discriminatie</a:t>
            </a:r>
          </a:p>
          <a:p>
            <a:pPr marL="338138" indent="-333375">
              <a:spcBef>
                <a:spcPts val="500"/>
              </a:spcBef>
              <a:buFont typeface="Wingdings" charset="2"/>
              <a:buChar char=""/>
              <a:defRPr/>
            </a:pPr>
            <a:r>
              <a:rPr lang="nl-NL" altLang="nl-NL" sz="2000" dirty="0">
                <a:solidFill>
                  <a:schemeClr val="tx1"/>
                </a:solidFill>
                <a:latin typeface="Arial" charset="0"/>
              </a:rPr>
              <a:t>Pesten</a:t>
            </a:r>
          </a:p>
          <a:p>
            <a:pPr marL="341313">
              <a:spcBef>
                <a:spcPts val="500"/>
              </a:spcBef>
              <a:buClrTx/>
              <a:buFontTx/>
              <a:buNone/>
              <a:defRPr/>
            </a:pPr>
            <a:endParaRPr lang="nl-NL" altLang="nl-NL" sz="2000" dirty="0">
              <a:solidFill>
                <a:schemeClr val="tx1"/>
              </a:solidFill>
              <a:latin typeface="Arial" charset="0"/>
            </a:endParaRPr>
          </a:p>
          <a:p>
            <a:pPr>
              <a:spcBef>
                <a:spcPts val="500"/>
              </a:spcBef>
              <a:buClrTx/>
              <a:buFontTx/>
              <a:buNone/>
              <a:defRPr/>
            </a:pPr>
            <a:r>
              <a:rPr lang="nl-NL" altLang="nl-NL" sz="2000" dirty="0">
                <a:solidFill>
                  <a:schemeClr val="tx1"/>
                </a:solidFill>
                <a:latin typeface="Arial" charset="0"/>
              </a:rPr>
              <a:t>Integriteit</a:t>
            </a:r>
          </a:p>
          <a:p>
            <a:pPr>
              <a:spcBef>
                <a:spcPts val="500"/>
              </a:spcBef>
              <a:buClrTx/>
              <a:buFontTx/>
              <a:buNone/>
              <a:defRPr/>
            </a:pPr>
            <a:r>
              <a:rPr lang="nl-NL" altLang="nl-NL" sz="2000" dirty="0">
                <a:solidFill>
                  <a:schemeClr val="tx1"/>
                </a:solidFill>
                <a:latin typeface="Arial" charset="0"/>
              </a:rPr>
              <a:t>Klokkenluidersregeling </a:t>
            </a:r>
          </a:p>
        </p:txBody>
      </p:sp>
      <p:sp>
        <p:nvSpPr>
          <p:cNvPr id="3" name="Tekstvak 2">
            <a:extLst>
              <a:ext uri="{FF2B5EF4-FFF2-40B4-BE49-F238E27FC236}">
                <a16:creationId xmlns:a16="http://schemas.microsoft.com/office/drawing/2014/main" id="{8D4C5C90-062D-2B3D-1B82-1A9215E76B09}"/>
              </a:ext>
            </a:extLst>
          </p:cNvPr>
          <p:cNvSpPr txBox="1"/>
          <p:nvPr/>
        </p:nvSpPr>
        <p:spPr>
          <a:xfrm>
            <a:off x="2634358" y="3382011"/>
            <a:ext cx="1623527" cy="816429"/>
          </a:xfrm>
          <a:prstGeom prst="rect">
            <a:avLst/>
          </a:prstGeom>
          <a:noFill/>
        </p:spPr>
        <p:txBody>
          <a:bodyPr wrap="square" rtlCol="0">
            <a:spAutoFit/>
          </a:bodyPr>
          <a:lstStyle/>
          <a:p>
            <a:endParaRPr lang="nl-NL" dirty="0"/>
          </a:p>
        </p:txBody>
      </p:sp>
      <p:sp>
        <p:nvSpPr>
          <p:cNvPr id="4" name="Tekstvak 3">
            <a:extLst>
              <a:ext uri="{FF2B5EF4-FFF2-40B4-BE49-F238E27FC236}">
                <a16:creationId xmlns:a16="http://schemas.microsoft.com/office/drawing/2014/main" id="{BA932B63-C0C2-A6CB-FF60-5C3BC17A961A}"/>
              </a:ext>
            </a:extLst>
          </p:cNvPr>
          <p:cNvSpPr txBox="1"/>
          <p:nvPr/>
        </p:nvSpPr>
        <p:spPr>
          <a:xfrm>
            <a:off x="2634358" y="3242387"/>
            <a:ext cx="1684063" cy="923330"/>
          </a:xfrm>
          <a:prstGeom prst="rect">
            <a:avLst/>
          </a:prstGeom>
          <a:noFill/>
        </p:spPr>
        <p:txBody>
          <a:bodyPr wrap="square" rtlCol="0">
            <a:spAutoFit/>
          </a:bodyPr>
          <a:lstStyle/>
          <a:p>
            <a:r>
              <a:rPr lang="nl-NL" sz="5400" dirty="0">
                <a:solidFill>
                  <a:srgbClr val="FF0000"/>
                </a:solidFill>
              </a:rPr>
              <a:t>20%</a:t>
            </a:r>
          </a:p>
        </p:txBody>
      </p:sp>
      <p:sp>
        <p:nvSpPr>
          <p:cNvPr id="5" name="Tekstvak 4">
            <a:extLst>
              <a:ext uri="{FF2B5EF4-FFF2-40B4-BE49-F238E27FC236}">
                <a16:creationId xmlns:a16="http://schemas.microsoft.com/office/drawing/2014/main" id="{48604613-C72B-531D-8FEE-799C0785A752}"/>
              </a:ext>
            </a:extLst>
          </p:cNvPr>
          <p:cNvSpPr txBox="1"/>
          <p:nvPr/>
        </p:nvSpPr>
        <p:spPr>
          <a:xfrm>
            <a:off x="7002737" y="3142861"/>
            <a:ext cx="1684063" cy="923330"/>
          </a:xfrm>
          <a:prstGeom prst="rect">
            <a:avLst/>
          </a:prstGeom>
          <a:noFill/>
        </p:spPr>
        <p:txBody>
          <a:bodyPr wrap="square" rtlCol="0">
            <a:spAutoFit/>
          </a:bodyPr>
          <a:lstStyle/>
          <a:p>
            <a:r>
              <a:rPr lang="nl-NL" sz="5400" dirty="0">
                <a:solidFill>
                  <a:srgbClr val="FF0000"/>
                </a:solidFill>
              </a:rPr>
              <a:t>80%</a:t>
            </a:r>
          </a:p>
        </p:txBody>
      </p:sp>
    </p:spTree>
    <p:extLst>
      <p:ext uri="{BB962C8B-B14F-4D97-AF65-F5344CB8AC3E}">
        <p14:creationId xmlns:p14="http://schemas.microsoft.com/office/powerpoint/2010/main" val="31649859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endParaRPr lang="nl-NL" altLang="nl-NL" sz="4400" dirty="0">
              <a:solidFill>
                <a:srgbClr val="000000"/>
              </a:solidFill>
              <a:latin typeface="Arial" charset="0"/>
            </a:endParaRPr>
          </a:p>
          <a:p>
            <a:pPr algn="ctr">
              <a:buClrTx/>
              <a:buFontTx/>
              <a:buNone/>
            </a:pPr>
            <a:r>
              <a:rPr lang="nl-NL" altLang="nl-NL" sz="4400" dirty="0">
                <a:solidFill>
                  <a:schemeClr val="tx1"/>
                </a:solidFill>
                <a:latin typeface="Arial" charset="0"/>
              </a:rPr>
              <a:t>Integriteitkwesties</a:t>
            </a:r>
          </a:p>
        </p:txBody>
      </p:sp>
      <p:sp>
        <p:nvSpPr>
          <p:cNvPr id="43011" name="Text Box 2"/>
          <p:cNvSpPr txBox="1">
            <a:spLocks noChangeArrowheads="1"/>
          </p:cNvSpPr>
          <p:nvPr/>
        </p:nvSpPr>
        <p:spPr bwMode="auto">
          <a:xfrm>
            <a:off x="457200" y="2174875"/>
            <a:ext cx="4040188" cy="270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9pPr>
          </a:lstStyle>
          <a:p>
            <a:pPr>
              <a:spcBef>
                <a:spcPts val="600"/>
              </a:spcBef>
              <a:buFont typeface="Arial" charset="0"/>
              <a:buChar char="•"/>
            </a:pPr>
            <a:r>
              <a:rPr lang="nl-NL" altLang="nl-NL" sz="2400" dirty="0">
                <a:solidFill>
                  <a:schemeClr val="tx1"/>
                </a:solidFill>
                <a:latin typeface="Arial" charset="0"/>
              </a:rPr>
              <a:t>Fraude</a:t>
            </a:r>
          </a:p>
          <a:p>
            <a:pPr>
              <a:spcBef>
                <a:spcPts val="600"/>
              </a:spcBef>
              <a:buFont typeface="Arial" charset="0"/>
              <a:buChar char="•"/>
            </a:pPr>
            <a:r>
              <a:rPr lang="nl-NL" altLang="nl-NL" sz="2400" dirty="0">
                <a:solidFill>
                  <a:schemeClr val="tx1"/>
                </a:solidFill>
                <a:latin typeface="Arial" charset="0"/>
              </a:rPr>
              <a:t>Milieuschade </a:t>
            </a:r>
          </a:p>
          <a:p>
            <a:pPr>
              <a:spcBef>
                <a:spcPts val="600"/>
              </a:spcBef>
              <a:buFont typeface="Arial" charset="0"/>
              <a:buChar char="•"/>
            </a:pPr>
            <a:r>
              <a:rPr lang="nl-NL" altLang="nl-NL" sz="2400" dirty="0">
                <a:solidFill>
                  <a:schemeClr val="tx1"/>
                </a:solidFill>
                <a:latin typeface="Arial" charset="0"/>
              </a:rPr>
              <a:t>Omkoping</a:t>
            </a:r>
          </a:p>
          <a:p>
            <a:pPr>
              <a:spcBef>
                <a:spcPts val="600"/>
              </a:spcBef>
              <a:buFont typeface="Arial" charset="0"/>
              <a:buChar char="•"/>
            </a:pPr>
            <a:r>
              <a:rPr lang="nl-NL" altLang="nl-NL" sz="2400" dirty="0">
                <a:solidFill>
                  <a:schemeClr val="tx1"/>
                </a:solidFill>
                <a:latin typeface="Arial" charset="0"/>
              </a:rPr>
              <a:t>Steekpenningen</a:t>
            </a:r>
          </a:p>
          <a:p>
            <a:pPr>
              <a:spcBef>
                <a:spcPts val="600"/>
              </a:spcBef>
              <a:buFont typeface="Arial" charset="0"/>
              <a:buChar char="•"/>
            </a:pPr>
            <a:r>
              <a:rPr lang="nl-NL" altLang="nl-NL" sz="2400" dirty="0">
                <a:solidFill>
                  <a:schemeClr val="tx1"/>
                </a:solidFill>
                <a:latin typeface="Arial" charset="0"/>
              </a:rPr>
              <a:t>Voorkennis</a:t>
            </a:r>
          </a:p>
        </p:txBody>
      </p:sp>
      <p:sp>
        <p:nvSpPr>
          <p:cNvPr id="44035" name="Text Box 3"/>
          <p:cNvSpPr txBox="1">
            <a:spLocks noChangeArrowheads="1"/>
          </p:cNvSpPr>
          <p:nvPr/>
        </p:nvSpPr>
        <p:spPr bwMode="auto">
          <a:xfrm>
            <a:off x="4645025" y="2174875"/>
            <a:ext cx="4041775" cy="2359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9pPr>
          </a:lstStyle>
          <a:p>
            <a:pPr>
              <a:spcBef>
                <a:spcPts val="600"/>
              </a:spcBef>
              <a:buFont typeface="Arial" charset="0"/>
              <a:buChar char="•"/>
              <a:defRPr/>
            </a:pPr>
            <a:r>
              <a:rPr lang="nl-NL" altLang="nl-NL" sz="2400" dirty="0">
                <a:solidFill>
                  <a:schemeClr val="tx1"/>
                </a:solidFill>
                <a:latin typeface="Arial" charset="0"/>
              </a:rPr>
              <a:t>Belangenverstrengeling</a:t>
            </a:r>
          </a:p>
          <a:p>
            <a:pPr>
              <a:spcBef>
                <a:spcPts val="600"/>
              </a:spcBef>
              <a:buFont typeface="Arial" charset="0"/>
              <a:buChar char="•"/>
              <a:defRPr/>
            </a:pPr>
            <a:r>
              <a:rPr lang="nl-NL" altLang="nl-NL" sz="2400" dirty="0">
                <a:solidFill>
                  <a:schemeClr val="tx1"/>
                </a:solidFill>
                <a:latin typeface="Arial" charset="0"/>
              </a:rPr>
              <a:t>Misbruik eigendommen</a:t>
            </a:r>
          </a:p>
          <a:p>
            <a:pPr>
              <a:spcBef>
                <a:spcPts val="600"/>
              </a:spcBef>
              <a:buFont typeface="Arial" charset="0"/>
              <a:buChar char="•"/>
              <a:defRPr/>
            </a:pPr>
            <a:r>
              <a:rPr lang="nl-NL" altLang="nl-NL" sz="2400" dirty="0">
                <a:solidFill>
                  <a:schemeClr val="tx1"/>
                </a:solidFill>
                <a:latin typeface="Arial" charset="0"/>
              </a:rPr>
              <a:t>Prijsafspraken</a:t>
            </a:r>
          </a:p>
          <a:p>
            <a:pPr>
              <a:spcBef>
                <a:spcPts val="600"/>
              </a:spcBef>
              <a:buFont typeface="Arial" charset="0"/>
              <a:buChar char="•"/>
              <a:defRPr/>
            </a:pPr>
            <a:r>
              <a:rPr lang="nl-NL" altLang="nl-NL" sz="2400" dirty="0">
                <a:solidFill>
                  <a:schemeClr val="tx1"/>
                </a:solidFill>
                <a:latin typeface="Arial" charset="0"/>
              </a:rPr>
              <a:t>Ongewenste omgangsvormen</a:t>
            </a:r>
          </a:p>
          <a:p>
            <a:pPr marL="341313">
              <a:spcBef>
                <a:spcPts val="600"/>
              </a:spcBef>
              <a:buClrTx/>
              <a:buFontTx/>
              <a:buNone/>
              <a:defRPr/>
            </a:pPr>
            <a:endParaRPr lang="nl-NL" altLang="nl-NL" sz="2400" dirty="0">
              <a:latin typeface="Arial" charset="0"/>
            </a:endParaRPr>
          </a:p>
        </p:txBody>
      </p:sp>
      <p:pic>
        <p:nvPicPr>
          <p:cNvPr id="6146" name="Picture 2" descr="Integriteit als Keuze, Zoektocht en Voorbeeld">
            <a:extLst>
              <a:ext uri="{FF2B5EF4-FFF2-40B4-BE49-F238E27FC236}">
                <a16:creationId xmlns:a16="http://schemas.microsoft.com/office/drawing/2014/main" id="{2335746D-4D06-AD10-FBA1-FDEF4A886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02" y="4776495"/>
            <a:ext cx="6102220" cy="206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892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657350" y="1000125"/>
            <a:ext cx="58293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endParaRPr lang="nl-NL" altLang="nl-NL" sz="2700" dirty="0">
              <a:solidFill>
                <a:srgbClr val="000000"/>
              </a:solidFill>
              <a:latin typeface="Arial" charset="0"/>
            </a:endParaRPr>
          </a:p>
          <a:p>
            <a:pPr>
              <a:buClrTx/>
              <a:buFontTx/>
              <a:buNone/>
            </a:pPr>
            <a:r>
              <a:rPr lang="nl-NL" altLang="nl-NL" sz="4400" dirty="0">
                <a:solidFill>
                  <a:schemeClr val="tx1"/>
                </a:solidFill>
                <a:latin typeface="Arial" charset="0"/>
              </a:rPr>
              <a:t>Klokkenluider?</a:t>
            </a:r>
          </a:p>
        </p:txBody>
      </p:sp>
      <p:sp>
        <p:nvSpPr>
          <p:cNvPr id="44035" name="Text Box 2"/>
          <p:cNvSpPr txBox="1">
            <a:spLocks noChangeArrowheads="1"/>
          </p:cNvSpPr>
          <p:nvPr/>
        </p:nvSpPr>
        <p:spPr bwMode="auto">
          <a:xfrm>
            <a:off x="1657350" y="2500604"/>
            <a:ext cx="6813839"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9pPr>
          </a:lstStyle>
          <a:p>
            <a:pPr>
              <a:spcBef>
                <a:spcPts val="600"/>
              </a:spcBef>
              <a:buFont typeface="Arial" charset="0"/>
              <a:buChar char="•"/>
            </a:pPr>
            <a:r>
              <a:rPr lang="nl-NL" altLang="nl-NL" sz="2400" dirty="0">
                <a:solidFill>
                  <a:schemeClr val="tx1"/>
                </a:solidFill>
                <a:latin typeface="Arial" charset="0"/>
              </a:rPr>
              <a:t>Klokkenluidersregeling wettelijk verplicht </a:t>
            </a:r>
          </a:p>
          <a:p>
            <a:pPr>
              <a:spcBef>
                <a:spcPts val="600"/>
              </a:spcBef>
              <a:buFont typeface="Arial" charset="0"/>
              <a:buChar char="•"/>
            </a:pPr>
            <a:r>
              <a:rPr lang="nl-NL" altLang="nl-NL" sz="2400" dirty="0">
                <a:solidFill>
                  <a:schemeClr val="tx1"/>
                </a:solidFill>
                <a:latin typeface="Arial" charset="0"/>
              </a:rPr>
              <a:t>Wet bescherming klokkenluiders</a:t>
            </a:r>
          </a:p>
          <a:p>
            <a:pPr>
              <a:spcBef>
                <a:spcPts val="600"/>
              </a:spcBef>
              <a:buFont typeface="Arial" charset="0"/>
              <a:buChar char="•"/>
            </a:pPr>
            <a:r>
              <a:rPr lang="nl-NL" altLang="nl-NL" sz="2400" dirty="0">
                <a:solidFill>
                  <a:schemeClr val="tx1"/>
                </a:solidFill>
                <a:latin typeface="Arial" charset="0"/>
              </a:rPr>
              <a:t>Klager is géén slachtoffer</a:t>
            </a:r>
          </a:p>
          <a:p>
            <a:pPr>
              <a:spcBef>
                <a:spcPts val="600"/>
              </a:spcBef>
              <a:buFont typeface="Arial" charset="0"/>
              <a:buChar char="•"/>
            </a:pPr>
            <a:r>
              <a:rPr lang="nl-NL" altLang="nl-NL" sz="2400" dirty="0">
                <a:solidFill>
                  <a:schemeClr val="tx1"/>
                </a:solidFill>
                <a:latin typeface="Arial" charset="0"/>
              </a:rPr>
              <a:t>Integriteit is in het geding</a:t>
            </a:r>
          </a:p>
          <a:p>
            <a:pPr>
              <a:spcBef>
                <a:spcPts val="600"/>
              </a:spcBef>
              <a:buFont typeface="Arial" charset="0"/>
              <a:buChar char="•"/>
            </a:pPr>
            <a:r>
              <a:rPr lang="nl-NL" altLang="nl-NL" sz="2400" dirty="0">
                <a:solidFill>
                  <a:schemeClr val="tx1"/>
                </a:solidFill>
                <a:latin typeface="Arial" charset="0"/>
              </a:rPr>
              <a:t>Organisatie is “slachtoffer” of dader</a:t>
            </a:r>
          </a:p>
          <a:p>
            <a:pPr>
              <a:spcBef>
                <a:spcPts val="600"/>
              </a:spcBef>
              <a:buFont typeface="Arial" charset="0"/>
              <a:buChar char="•"/>
            </a:pPr>
            <a:r>
              <a:rPr lang="nl-NL" altLang="nl-NL" sz="2400" dirty="0">
                <a:solidFill>
                  <a:schemeClr val="tx1"/>
                </a:solidFill>
                <a:latin typeface="Arial" charset="0"/>
              </a:rPr>
              <a:t>Klokkenluider is “daarna vaak slachtoffer”</a:t>
            </a:r>
          </a:p>
          <a:p>
            <a:pPr>
              <a:spcBef>
                <a:spcPts val="600"/>
              </a:spcBef>
              <a:buFont typeface="Arial" charset="0"/>
              <a:buChar char="•"/>
            </a:pPr>
            <a:r>
              <a:rPr lang="nl-NL" altLang="nl-NL" sz="2400" dirty="0">
                <a:solidFill>
                  <a:schemeClr val="tx1"/>
                </a:solidFill>
                <a:latin typeface="Arial" charset="0"/>
              </a:rPr>
              <a:t>Bescherming en ondersteuning van de klokkenluiders door Huis voor Klokkenluiders</a:t>
            </a:r>
          </a:p>
        </p:txBody>
      </p:sp>
      <p:pic>
        <p:nvPicPr>
          <p:cNvPr id="9" name="Picture 3">
            <a:extLst>
              <a:ext uri="{FF2B5EF4-FFF2-40B4-BE49-F238E27FC236}">
                <a16:creationId xmlns:a16="http://schemas.microsoft.com/office/drawing/2014/main" id="{1647E846-D0DD-34B3-BFC1-827746DB2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93" y="0"/>
            <a:ext cx="3750907" cy="25006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761467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0" dirty="0">
                <a:latin typeface="Arial" panose="020B0604020202020204" pitchFamily="34" charset="0"/>
                <a:cs typeface="Arial" panose="020B0604020202020204" pitchFamily="34" charset="0"/>
              </a:rPr>
              <a:t>Klokkenluidersregeling is voor m</a:t>
            </a:r>
            <a:r>
              <a:rPr lang="nl-NL" b="0" i="0" dirty="0">
                <a:latin typeface="Arial" panose="020B0604020202020204" pitchFamily="34" charset="0"/>
                <a:cs typeface="Arial" panose="020B0604020202020204" pitchFamily="34" charset="0"/>
              </a:rPr>
              <a:t>isstanden met maatschappelijk belang:</a:t>
            </a:r>
          </a:p>
        </p:txBody>
      </p:sp>
      <p:sp>
        <p:nvSpPr>
          <p:cNvPr id="3" name="Tijdelijke aanduiding voor inhoud 2"/>
          <p:cNvSpPr>
            <a:spLocks noGrp="1"/>
          </p:cNvSpPr>
          <p:nvPr>
            <p:ph idx="1"/>
          </p:nvPr>
        </p:nvSpPr>
        <p:spPr>
          <a:xfrm>
            <a:off x="857250" y="2364416"/>
            <a:ext cx="8073737" cy="3018318"/>
          </a:xfrm>
        </p:spPr>
        <p:txBody>
          <a:bodyPr>
            <a:noAutofit/>
          </a:bodyPr>
          <a:lstStyle/>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schending van een wettelijk voorschrift</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gevaar voor de volksgezondheid</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gevaar voor de veiligheid van personen</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gevaar voor de aantasting van het milieu</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gevaar voor het goed functioneren van overheidsorganisatie of bedrijf als gevolg van een onbehoorlijke wijze van handelen of nalaten</a:t>
            </a: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Schending van het Unierecht (o.a. consumentenrecht, vrije verkeer van personen, goederen, diensten en kapitaal) </a:t>
            </a:r>
          </a:p>
        </p:txBody>
      </p:sp>
      <p:sp>
        <p:nvSpPr>
          <p:cNvPr id="4" name="Tekstvak 3"/>
          <p:cNvSpPr txBox="1"/>
          <p:nvPr/>
        </p:nvSpPr>
        <p:spPr>
          <a:xfrm rot="20766708">
            <a:off x="5421445" y="2450497"/>
            <a:ext cx="3335276" cy="715581"/>
          </a:xfrm>
          <a:prstGeom prst="rect">
            <a:avLst/>
          </a:prstGeom>
          <a:noFill/>
        </p:spPr>
        <p:txBody>
          <a:bodyPr wrap="square" rtlCol="0">
            <a:spAutoFit/>
          </a:bodyPr>
          <a:lstStyle/>
          <a:p>
            <a:r>
              <a:rPr lang="nl-NL" sz="4050" b="1" dirty="0">
                <a:solidFill>
                  <a:srgbClr val="FF0000"/>
                </a:solidFill>
                <a:latin typeface="Bradley Hand ITC" panose="03070402050302030203" pitchFamily="66" charset="0"/>
              </a:rPr>
              <a:t>Voorbeelden??</a:t>
            </a:r>
          </a:p>
        </p:txBody>
      </p:sp>
    </p:spTree>
    <p:extLst>
      <p:ext uri="{BB962C8B-B14F-4D97-AF65-F5344CB8AC3E}">
        <p14:creationId xmlns:p14="http://schemas.microsoft.com/office/powerpoint/2010/main" val="24822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latin typeface="Arial" panose="020B0604020202020204" pitchFamily="34" charset="0"/>
                <a:cs typeface="Arial" panose="020B0604020202020204" pitchFamily="34" charset="0"/>
              </a:rPr>
              <a:t>(Her)kent u ze nog</a:t>
            </a:r>
            <a:r>
              <a:rPr lang="nl-NL" i="0" dirty="0">
                <a:latin typeface="Arial" panose="020B0604020202020204" pitchFamily="34" charset="0"/>
                <a:cs typeface="Arial" panose="020B0604020202020204" pitchFamily="34" charset="0"/>
              </a:rPr>
              <a:t>?</a:t>
            </a:r>
            <a:br>
              <a:rPr lang="nl-NL" dirty="0">
                <a:latin typeface="Arial" panose="020B0604020202020204" pitchFamily="34" charset="0"/>
                <a:cs typeface="Arial" panose="020B0604020202020204" pitchFamily="34" charset="0"/>
              </a:rPr>
            </a:br>
            <a:br>
              <a:rPr lang="nl-NL" dirty="0"/>
            </a:b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6386" y="1540364"/>
            <a:ext cx="2274227" cy="1703476"/>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614" y="1546598"/>
            <a:ext cx="2546501" cy="1273251"/>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396" y="1540364"/>
            <a:ext cx="2526645" cy="1823667"/>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946" y="2494332"/>
            <a:ext cx="2416628" cy="1360328"/>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6574" y="3068512"/>
            <a:ext cx="1620779" cy="2103564"/>
          </a:xfrm>
          <a:prstGeom prst="rect">
            <a:avLst/>
          </a:prstGeom>
        </p:spPr>
      </p:pic>
      <p:pic>
        <p:nvPicPr>
          <p:cNvPr id="12" name="Afbeelding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88" y="1126498"/>
            <a:ext cx="1967376" cy="1311583"/>
          </a:xfrm>
          <a:prstGeom prst="rect">
            <a:avLst/>
          </a:prstGeom>
        </p:spPr>
      </p:pic>
      <p:pic>
        <p:nvPicPr>
          <p:cNvPr id="2050" name="Picture 2" descr="NS wil treinkaartjes meer dan 8,7 procent duurder maken | de Volkskrant">
            <a:extLst>
              <a:ext uri="{FF2B5EF4-FFF2-40B4-BE49-F238E27FC236}">
                <a16:creationId xmlns:a16="http://schemas.microsoft.com/office/drawing/2014/main" id="{D2F8041F-07CC-CE21-067E-98C7E62016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98" y="3967162"/>
            <a:ext cx="2863729" cy="14752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opard 1 gevechtstank - DefensieFotografie">
            <a:extLst>
              <a:ext uri="{FF2B5EF4-FFF2-40B4-BE49-F238E27FC236}">
                <a16:creationId xmlns:a16="http://schemas.microsoft.com/office/drawing/2014/main" id="{5E4DB89F-0DCE-046A-C9C1-4F8784D5B9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4756" y="4931354"/>
            <a:ext cx="3019786" cy="16986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lometerregistratie Belastingdienst? Online &amp; App en Fiscus Proof (TIP)">
            <a:extLst>
              <a:ext uri="{FF2B5EF4-FFF2-40B4-BE49-F238E27FC236}">
                <a16:creationId xmlns:a16="http://schemas.microsoft.com/office/drawing/2014/main" id="{44469E26-3EDE-DB67-A135-C169F435B5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6818" y="3967163"/>
            <a:ext cx="3018999" cy="22656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7E89DB3-7570-38BF-F6C9-6FD031CFA0E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1775" y="3844437"/>
            <a:ext cx="2730675" cy="2048006"/>
          </a:xfrm>
          <a:prstGeom prst="rect">
            <a:avLst/>
          </a:prstGeom>
          <a:noFill/>
          <a:extLst>
            <a:ext uri="{909E8E84-426E-40DD-AFC4-6F175D3DCCD1}">
              <a14:hiddenFill xmlns:a14="http://schemas.microsoft.com/office/drawing/2010/main">
                <a:solidFill>
                  <a:srgbClr val="FFFFFF"/>
                </a:solidFill>
              </a14:hiddenFill>
            </a:ext>
          </a:extLst>
        </p:spPr>
      </p:pic>
      <p:sp>
        <p:nvSpPr>
          <p:cNvPr id="6" name="Pijl: rechts 5">
            <a:extLst>
              <a:ext uri="{FF2B5EF4-FFF2-40B4-BE49-F238E27FC236}">
                <a16:creationId xmlns:a16="http://schemas.microsoft.com/office/drawing/2014/main" id="{07F1F69C-662D-8C17-CE2B-1E99CAC73242}"/>
              </a:ext>
            </a:extLst>
          </p:cNvPr>
          <p:cNvSpPr/>
          <p:nvPr/>
        </p:nvSpPr>
        <p:spPr>
          <a:xfrm>
            <a:off x="4888700" y="6126854"/>
            <a:ext cx="2930353" cy="70912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DEZE  HOORT HIER NIET BIJ!</a:t>
            </a:r>
          </a:p>
        </p:txBody>
      </p:sp>
      <p:pic>
        <p:nvPicPr>
          <p:cNvPr id="9" name="Picture 4" descr="Is het persoonlijk contact dat UWV mist?">
            <a:extLst>
              <a:ext uri="{FF2B5EF4-FFF2-40B4-BE49-F238E27FC236}">
                <a16:creationId xmlns:a16="http://schemas.microsoft.com/office/drawing/2014/main" id="{AA97EA42-51B2-F335-300B-C2B2052F3E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8803" y="-5600"/>
            <a:ext cx="1703476" cy="17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2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rot="20972718">
            <a:off x="946350" y="2665509"/>
            <a:ext cx="7772400" cy="3731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9pPr>
          </a:lstStyle>
          <a:p>
            <a:r>
              <a:rPr lang="nl-NL" sz="3200" b="1" dirty="0">
                <a:solidFill>
                  <a:schemeClr val="tx1"/>
                </a:solidFill>
              </a:rPr>
              <a:t>   </a:t>
            </a:r>
            <a:r>
              <a:rPr lang="nl-NL" sz="3200" b="1" dirty="0">
                <a:solidFill>
                  <a:schemeClr val="tx1"/>
                </a:solidFill>
                <a:latin typeface="Montserrat Medium" panose="00000600000000000000" pitchFamily="2" charset="0"/>
              </a:rPr>
              <a:t>Klokkenluider Deutsche Bank weigert miljoenen</a:t>
            </a:r>
            <a:endParaRPr lang="nl-NL" sz="3200" dirty="0">
              <a:solidFill>
                <a:schemeClr val="tx1"/>
              </a:solidFill>
              <a:latin typeface="Montserrat Medium" panose="00000600000000000000" pitchFamily="2" charset="0"/>
            </a:endParaRPr>
          </a:p>
          <a:p>
            <a:r>
              <a:rPr lang="nl-NL" sz="2000" dirty="0">
                <a:solidFill>
                  <a:schemeClr val="tx1"/>
                </a:solidFill>
                <a:latin typeface="Montserrat Medium" panose="00000600000000000000" pitchFamily="2" charset="0"/>
              </a:rPr>
              <a:t>     Eric Ben-</a:t>
            </a:r>
            <a:r>
              <a:rPr lang="nl-NL" sz="2000" dirty="0" err="1">
                <a:solidFill>
                  <a:schemeClr val="tx1"/>
                </a:solidFill>
                <a:latin typeface="Montserrat Medium" panose="00000600000000000000" pitchFamily="2" charset="0"/>
              </a:rPr>
              <a:t>Artzi</a:t>
            </a:r>
            <a:r>
              <a:rPr lang="nl-NL" sz="2000" dirty="0">
                <a:solidFill>
                  <a:schemeClr val="tx1"/>
                </a:solidFill>
                <a:latin typeface="Montserrat Medium" panose="00000600000000000000" pitchFamily="2" charset="0"/>
              </a:rPr>
              <a:t>, een voormalig risicomanager van Deutsche Bank, hoeft de 8,25 miljoen dollar (7,3 miljoen euro) waar hij recht op heeft niet, liet hij vrijdag weten in een ingezonden stuk in de </a:t>
            </a:r>
            <a:r>
              <a:rPr lang="nl-NL" sz="2000" dirty="0">
                <a:solidFill>
                  <a:schemeClr val="tx1"/>
                </a:solidFill>
                <a:latin typeface="Montserrat Medium" panose="00000600000000000000" pitchFamily="2" charset="0"/>
                <a:hlinkClick r:id="rId3"/>
              </a:rPr>
              <a:t>Financial Times</a:t>
            </a:r>
            <a:r>
              <a:rPr lang="nl-NL" sz="2000" dirty="0">
                <a:solidFill>
                  <a:schemeClr val="tx1"/>
                </a:solidFill>
                <a:latin typeface="Montserrat Medium" panose="00000600000000000000" pitchFamily="2" charset="0"/>
              </a:rPr>
              <a:t>. Ben-</a:t>
            </a:r>
            <a:r>
              <a:rPr lang="nl-NL" sz="2000" dirty="0" err="1">
                <a:solidFill>
                  <a:schemeClr val="tx1"/>
                </a:solidFill>
                <a:latin typeface="Montserrat Medium" panose="00000600000000000000" pitchFamily="2" charset="0"/>
              </a:rPr>
              <a:t>Artzi</a:t>
            </a:r>
            <a:r>
              <a:rPr lang="nl-NL" sz="2000" dirty="0">
                <a:solidFill>
                  <a:schemeClr val="tx1"/>
                </a:solidFill>
                <a:latin typeface="Montserrat Medium" panose="00000600000000000000" pitchFamily="2" charset="0"/>
              </a:rPr>
              <a:t> lichtte samen met een collega de Amerikaanse beurstoezichthouder SEC in over geknoei van Deutsche Bank met de waardering van een grote derivatenpositie.</a:t>
            </a:r>
          </a:p>
          <a:p>
            <a:r>
              <a:rPr lang="nl-NL" sz="2000" dirty="0">
                <a:solidFill>
                  <a:schemeClr val="tx1"/>
                </a:solidFill>
                <a:latin typeface="Montserrat Medium" panose="00000600000000000000" pitchFamily="2" charset="0"/>
              </a:rPr>
              <a:t>  </a:t>
            </a:r>
            <a:r>
              <a:rPr lang="nl-NL" sz="1000" dirty="0">
                <a:solidFill>
                  <a:schemeClr val="tx1"/>
                </a:solidFill>
                <a:latin typeface="Montserrat Medium" panose="00000600000000000000" pitchFamily="2" charset="0"/>
              </a:rPr>
              <a:t>NOS &amp; Volkskrant augustus 2016</a:t>
            </a:r>
          </a:p>
        </p:txBody>
      </p:sp>
      <p:pic>
        <p:nvPicPr>
          <p:cNvPr id="1026" name="Picture 2" descr="http://nos.nl/data/image/2016/08/19/310096/864x4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08878" cy="2198744"/>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326591" y="0"/>
            <a:ext cx="4248472" cy="2308324"/>
          </a:xfrm>
          <a:prstGeom prst="rect">
            <a:avLst/>
          </a:prstGeom>
          <a:noFill/>
        </p:spPr>
        <p:txBody>
          <a:bodyPr wrap="square" rtlCol="0">
            <a:spAutoFit/>
          </a:bodyPr>
          <a:lstStyle/>
          <a:p>
            <a:r>
              <a:rPr lang="nl-NL" sz="3600" dirty="0">
                <a:solidFill>
                  <a:srgbClr val="FF0000"/>
                </a:solidFill>
              </a:rPr>
              <a:t>Vaak ellende voor klokkenluider, maar soms levert het véél geld op……..</a:t>
            </a:r>
          </a:p>
        </p:txBody>
      </p:sp>
    </p:spTree>
    <p:extLst>
      <p:ext uri="{BB962C8B-B14F-4D97-AF65-F5344CB8AC3E}">
        <p14:creationId xmlns:p14="http://schemas.microsoft.com/office/powerpoint/2010/main" val="3075155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250825" y="33337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r>
              <a:rPr lang="nl-NL" altLang="nl-NL" sz="4400" dirty="0">
                <a:solidFill>
                  <a:schemeClr val="tx1"/>
                </a:solidFill>
                <a:latin typeface="Arial" charset="0"/>
              </a:rPr>
              <a:t>Cor van Duinhoven</a:t>
            </a:r>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19" y="3818200"/>
            <a:ext cx="1785938" cy="247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650" y="4289527"/>
            <a:ext cx="919163" cy="197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9" name="Rectangle 8"/>
          <p:cNvSpPr>
            <a:spLocks noChangeArrowheads="1"/>
          </p:cNvSpPr>
          <p:nvPr/>
        </p:nvSpPr>
        <p:spPr bwMode="auto">
          <a:xfrm>
            <a:off x="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pic>
        <p:nvPicPr>
          <p:cNvPr id="92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1476375"/>
            <a:ext cx="750887" cy="750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3" name="Afbeelding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8938" y="2554288"/>
            <a:ext cx="31511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5056BD92-F51C-933B-A499-CBDE88CD88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4335" y="3203299"/>
            <a:ext cx="1954701" cy="3127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van VMN media B.V.">
            <a:extLst>
              <a:ext uri="{FF2B5EF4-FFF2-40B4-BE49-F238E27FC236}">
                <a16:creationId xmlns:a16="http://schemas.microsoft.com/office/drawing/2014/main" id="{61C00FBF-B590-5CFD-F790-CCFA5F83FC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187" y="4767059"/>
            <a:ext cx="1867429" cy="9038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lcome | Schouten &amp; Nelissen">
            <a:extLst>
              <a:ext uri="{FF2B5EF4-FFF2-40B4-BE49-F238E27FC236}">
                <a16:creationId xmlns:a16="http://schemas.microsoft.com/office/drawing/2014/main" id="{3B2712B1-B684-3E56-9364-0B947ABF47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3" y="3429000"/>
            <a:ext cx="1904021" cy="10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07379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lachtenregeling voor dienstverlening door Bureau Kalden">
            <a:extLst>
              <a:ext uri="{FF2B5EF4-FFF2-40B4-BE49-F238E27FC236}">
                <a16:creationId xmlns:a16="http://schemas.microsoft.com/office/drawing/2014/main" id="{B6DEFA80-3DC5-C450-200D-4284AE905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88" r="34312" b="-2"/>
          <a:stretch/>
        </p:blipFill>
        <p:spPr bwMode="auto">
          <a:xfrm>
            <a:off x="3584466" y="4"/>
            <a:ext cx="5559534" cy="5544765"/>
          </a:xfrm>
          <a:custGeom>
            <a:avLst/>
            <a:gdLst>
              <a:gd name="connsiteX0" fmla="*/ 231382 w 5559534"/>
              <a:gd name="connsiteY0" fmla="*/ 0 h 5544765"/>
              <a:gd name="connsiteX1" fmla="*/ 5559534 w 5559534"/>
              <a:gd name="connsiteY1" fmla="*/ 0 h 5544765"/>
              <a:gd name="connsiteX2" fmla="*/ 5559534 w 5559534"/>
              <a:gd name="connsiteY2" fmla="*/ 5169550 h 5544765"/>
              <a:gd name="connsiteX3" fmla="*/ 5443359 w 5559534"/>
              <a:gd name="connsiteY3" fmla="*/ 5239775 h 5544765"/>
              <a:gd name="connsiteX4" fmla="*/ 3541423 w 5559534"/>
              <a:gd name="connsiteY4" fmla="*/ 5320234 h 5544765"/>
              <a:gd name="connsiteX5" fmla="*/ 2497907 w 5559534"/>
              <a:gd name="connsiteY5" fmla="*/ 4602946 h 5544765"/>
              <a:gd name="connsiteX6" fmla="*/ 2497874 w 5559534"/>
              <a:gd name="connsiteY6" fmla="*/ 4602861 h 5544765"/>
              <a:gd name="connsiteX7" fmla="*/ 1845591 w 5559534"/>
              <a:gd name="connsiteY7" fmla="*/ 4027658 h 5544765"/>
              <a:gd name="connsiteX8" fmla="*/ 12463 w 5559534"/>
              <a:gd name="connsiteY8" fmla="*/ 1213019 h 5544765"/>
              <a:gd name="connsiteX9" fmla="*/ 161000 w 5559534"/>
              <a:gd name="connsiteY9" fmla="*/ 162361 h 55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9534" h="5544765">
                <a:moveTo>
                  <a:pt x="231382" y="0"/>
                </a:moveTo>
                <a:lnTo>
                  <a:pt x="5559534" y="0"/>
                </a:lnTo>
                <a:lnTo>
                  <a:pt x="5559534" y="5169550"/>
                </a:lnTo>
                <a:lnTo>
                  <a:pt x="5443359" y="5239775"/>
                </a:lnTo>
                <a:cubicBezTo>
                  <a:pt x="4825350" y="5595390"/>
                  <a:pt x="4258611" y="5662862"/>
                  <a:pt x="3541423" y="5320234"/>
                </a:cubicBezTo>
                <a:cubicBezTo>
                  <a:pt x="3158273" y="5137135"/>
                  <a:pt x="2820741" y="4879172"/>
                  <a:pt x="2497907" y="4602946"/>
                </a:cubicBezTo>
                <a:lnTo>
                  <a:pt x="2497874" y="4602861"/>
                </a:lnTo>
                <a:cubicBezTo>
                  <a:pt x="2276796" y="4413758"/>
                  <a:pt x="2062575" y="4216078"/>
                  <a:pt x="1845591" y="4027658"/>
                </a:cubicBezTo>
                <a:cubicBezTo>
                  <a:pt x="1006099" y="3298994"/>
                  <a:pt x="139236" y="2369581"/>
                  <a:pt x="12463" y="1213019"/>
                </a:cubicBezTo>
                <a:cubicBezTo>
                  <a:pt x="-27921" y="844864"/>
                  <a:pt x="31996" y="494514"/>
                  <a:pt x="161000" y="162361"/>
                </a:cubicBezTo>
                <a:close/>
              </a:path>
            </a:pathLst>
          </a:custGeom>
          <a:noFill/>
          <a:extLst>
            <a:ext uri="{909E8E84-426E-40DD-AFC4-6F175D3DCCD1}">
              <a14:hiddenFill xmlns:a14="http://schemas.microsoft.com/office/drawing/2010/main">
                <a:solidFill>
                  <a:srgbClr val="FFFFFF"/>
                </a:solidFill>
              </a14:hiddenFill>
            </a:ext>
          </a:extLst>
        </p:spPr>
      </p:pic>
      <p:sp>
        <p:nvSpPr>
          <p:cNvPr id="59394" name="Text Box 1"/>
          <p:cNvSpPr txBox="1">
            <a:spLocks noChangeArrowheads="1"/>
          </p:cNvSpPr>
          <p:nvPr/>
        </p:nvSpPr>
        <p:spPr bwMode="auto">
          <a:xfrm>
            <a:off x="323850" y="194931"/>
            <a:ext cx="4248151" cy="12604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90000" rIns="91440" bIns="90000" rtlCol="0" anchor="t">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spcBef>
                <a:spcPct val="0"/>
              </a:spcBef>
              <a:spcAft>
                <a:spcPts val="600"/>
              </a:spcAft>
              <a:buClrTx/>
            </a:pPr>
            <a:r>
              <a:rPr lang="nl-NL" altLang="nl-NL" sz="3000" kern="1200" dirty="0">
                <a:solidFill>
                  <a:schemeClr val="tx1"/>
                </a:solidFill>
                <a:latin typeface="Arial" panose="020B0604020202020204" pitchFamily="34" charset="0"/>
                <a:ea typeface="+mj-ea"/>
                <a:cs typeface="Arial" panose="020B0604020202020204" pitchFamily="34" charset="0"/>
              </a:rPr>
              <a:t>Klachtenregeling </a:t>
            </a:r>
          </a:p>
          <a:p>
            <a:pPr>
              <a:spcBef>
                <a:spcPct val="0"/>
              </a:spcBef>
              <a:spcAft>
                <a:spcPts val="600"/>
              </a:spcAft>
              <a:buClrTx/>
            </a:pPr>
            <a:r>
              <a:rPr lang="nl-NL" altLang="nl-NL" sz="3000" kern="1200" dirty="0">
                <a:solidFill>
                  <a:schemeClr val="tx1"/>
                </a:solidFill>
                <a:latin typeface="Arial" panose="020B0604020202020204" pitchFamily="34" charset="0"/>
                <a:ea typeface="+mj-ea"/>
                <a:cs typeface="Arial" panose="020B0604020202020204" pitchFamily="34" charset="0"/>
              </a:rPr>
              <a:t>Ongewenst gedrag  </a:t>
            </a:r>
          </a:p>
        </p:txBody>
      </p:sp>
      <p:sp>
        <p:nvSpPr>
          <p:cNvPr id="59400" name="Footer Placeholder 4">
            <a:extLst>
              <a:ext uri="{FF2B5EF4-FFF2-40B4-BE49-F238E27FC236}">
                <a16:creationId xmlns:a16="http://schemas.microsoft.com/office/drawing/2014/main" id="{8779BCFB-7836-F4C6-4FE3-F38FAC37893A}"/>
              </a:ext>
            </a:extLst>
          </p:cNvPr>
          <p:cNvSpPr>
            <a:spLocks noGrp="1"/>
          </p:cNvSpPr>
          <p:nvPr>
            <p:ph type="ftr" sz="quarter" idx="11"/>
          </p:nvPr>
        </p:nvSpPr>
        <p:spPr>
          <a:xfrm>
            <a:off x="448733" y="6402916"/>
            <a:ext cx="3291995" cy="365125"/>
          </a:xfrm>
        </p:spPr>
        <p:txBody>
          <a:bodyPr vert="horz" lIns="0" tIns="45720" rIns="91440" bIns="45720" rtlCol="0" anchor="ctr">
            <a:normAutofit/>
          </a:bodyPr>
          <a:lstStyle/>
          <a:p>
            <a:pPr>
              <a:spcAft>
                <a:spcPts val="600"/>
              </a:spcAft>
            </a:pPr>
            <a:r>
              <a:rPr lang="nl-NL" b="0" i="0" u="none" strike="noStrike" cap="none">
                <a:latin typeface="+mj-lt"/>
                <a:ea typeface="Arial"/>
                <a:cs typeface="Arial"/>
                <a:sym typeface="Arial"/>
              </a:rPr>
              <a:t>Dit is een voettekst</a:t>
            </a:r>
          </a:p>
        </p:txBody>
      </p:sp>
      <p:sp>
        <p:nvSpPr>
          <p:cNvPr id="59395" name="Text Box 2"/>
          <p:cNvSpPr txBox="1">
            <a:spLocks noChangeArrowheads="1"/>
          </p:cNvSpPr>
          <p:nvPr/>
        </p:nvSpPr>
        <p:spPr bwMode="auto">
          <a:xfrm>
            <a:off x="346831" y="1596857"/>
            <a:ext cx="4225169" cy="36861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000" tIns="46800" rIns="91440" bIns="45720" rtlCol="0">
            <a:normAutofit fontScale="92500" lnSpcReduction="10000"/>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9pPr>
          </a:lstStyle>
          <a:p>
            <a:pPr marL="0" indent="0">
              <a:lnSpc>
                <a:spcPct val="140000"/>
              </a:lnSpc>
              <a:spcAft>
                <a:spcPts val="600"/>
              </a:spcAft>
            </a:pPr>
            <a:r>
              <a:rPr lang="nl-NL" altLang="nl-NL" sz="2000" kern="1200" dirty="0">
                <a:solidFill>
                  <a:schemeClr val="tx1"/>
                </a:solidFill>
                <a:latin typeface="Arial" panose="020B0604020202020204" pitchFamily="34" charset="0"/>
                <a:ea typeface="+mn-ea"/>
                <a:cs typeface="Arial" panose="020B0604020202020204" pitchFamily="34" charset="0"/>
              </a:rPr>
              <a:t>“</a:t>
            </a:r>
            <a:r>
              <a:rPr lang="nl-NL" altLang="nl-NL" sz="2400" kern="1200" dirty="0">
                <a:solidFill>
                  <a:schemeClr val="tx1"/>
                </a:solidFill>
                <a:latin typeface="Arial" panose="020B0604020202020204" pitchFamily="34" charset="0"/>
                <a:ea typeface="+mn-ea"/>
                <a:cs typeface="Arial" panose="020B0604020202020204" pitchFamily="34" charset="0"/>
              </a:rPr>
              <a:t>Beleidsverklaring”</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Begripsbepalingen</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Preventief beleid</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Vertrouwenspersoon</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Klachtenprocedure</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Klachtencommissie</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Geheimhouding</a:t>
            </a:r>
          </a:p>
        </p:txBody>
      </p:sp>
    </p:spTree>
    <p:extLst>
      <p:ext uri="{BB962C8B-B14F-4D97-AF65-F5344CB8AC3E}">
        <p14:creationId xmlns:p14="http://schemas.microsoft.com/office/powerpoint/2010/main" val="30202341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685800" y="387207"/>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r>
              <a:rPr lang="nl-NL" altLang="nl-NL" sz="4000" dirty="0">
                <a:solidFill>
                  <a:schemeClr val="tx1"/>
                </a:solidFill>
                <a:latin typeface="Arial" charset="0"/>
              </a:rPr>
              <a:t>Hoofdtaken vertrouwenspersoon</a:t>
            </a:r>
          </a:p>
        </p:txBody>
      </p:sp>
      <p:sp>
        <p:nvSpPr>
          <p:cNvPr id="65539"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9pPr>
          </a:lstStyle>
          <a:p>
            <a:pPr>
              <a:spcBef>
                <a:spcPts val="800"/>
              </a:spcBef>
              <a:buFont typeface="Arial" charset="0"/>
              <a:buChar char="•"/>
            </a:pPr>
            <a:r>
              <a:rPr lang="nl-NL" altLang="nl-NL" sz="3200" dirty="0">
                <a:solidFill>
                  <a:schemeClr val="tx1"/>
                </a:solidFill>
                <a:latin typeface="Arial" charset="0"/>
              </a:rPr>
              <a:t>Opvang en begeleiding</a:t>
            </a:r>
          </a:p>
          <a:p>
            <a:pPr>
              <a:spcBef>
                <a:spcPts val="800"/>
              </a:spcBef>
              <a:buFont typeface="Arial" charset="0"/>
              <a:buChar char="•"/>
            </a:pPr>
            <a:r>
              <a:rPr lang="nl-NL" altLang="nl-NL" sz="3200" dirty="0">
                <a:solidFill>
                  <a:schemeClr val="tx1"/>
                </a:solidFill>
                <a:latin typeface="Arial" charset="0"/>
              </a:rPr>
              <a:t>Voorlichten en informeren</a:t>
            </a:r>
          </a:p>
          <a:p>
            <a:pPr>
              <a:spcBef>
                <a:spcPts val="800"/>
              </a:spcBef>
              <a:buFont typeface="Arial" charset="0"/>
              <a:buChar char="•"/>
            </a:pPr>
            <a:r>
              <a:rPr lang="nl-NL" altLang="nl-NL" sz="3200" dirty="0">
                <a:solidFill>
                  <a:schemeClr val="tx1"/>
                </a:solidFill>
                <a:latin typeface="Arial" charset="0"/>
              </a:rPr>
              <a:t>Adviseren en signaleren</a:t>
            </a:r>
          </a:p>
        </p:txBody>
      </p:sp>
      <p:pic>
        <p:nvPicPr>
          <p:cNvPr id="7170" name="Picture 2" descr="Praktijkopleiding: Vertrouwenspersoon">
            <a:extLst>
              <a:ext uri="{FF2B5EF4-FFF2-40B4-BE49-F238E27FC236}">
                <a16:creationId xmlns:a16="http://schemas.microsoft.com/office/drawing/2014/main" id="{3F7B710E-82AD-DEEC-8C88-F95406344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132" y="3620278"/>
            <a:ext cx="3522909" cy="256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234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endParaRPr lang="nl-NL" altLang="nl-NL" sz="4400" dirty="0">
              <a:solidFill>
                <a:srgbClr val="000000"/>
              </a:solidFill>
              <a:latin typeface="Arial" charset="0"/>
            </a:endParaRPr>
          </a:p>
          <a:p>
            <a:pPr algn="ctr">
              <a:buClrTx/>
              <a:buFontTx/>
              <a:buNone/>
            </a:pPr>
            <a:r>
              <a:rPr lang="nl-NL" altLang="nl-NL" sz="4400" dirty="0">
                <a:solidFill>
                  <a:schemeClr val="tx1"/>
                </a:solidFill>
                <a:latin typeface="Arial" charset="0"/>
              </a:rPr>
              <a:t>Opvang en begeleiding</a:t>
            </a:r>
            <a:br>
              <a:rPr lang="nl-NL" altLang="nl-NL" sz="4400" dirty="0">
                <a:solidFill>
                  <a:schemeClr val="tx1"/>
                </a:solidFill>
                <a:latin typeface="Arial" charset="0"/>
              </a:rPr>
            </a:br>
            <a:endParaRPr lang="nl-NL" altLang="nl-NL" sz="4400" dirty="0">
              <a:solidFill>
                <a:schemeClr val="tx1"/>
              </a:solidFill>
              <a:latin typeface="Arial" charset="0"/>
            </a:endParaRPr>
          </a:p>
        </p:txBody>
      </p:sp>
      <p:sp>
        <p:nvSpPr>
          <p:cNvPr id="66563"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9pPr>
          </a:lstStyle>
          <a:p>
            <a:pPr>
              <a:spcBef>
                <a:spcPts val="600"/>
              </a:spcBef>
              <a:buFont typeface="Arial" charset="0"/>
              <a:buChar char="•"/>
            </a:pPr>
            <a:r>
              <a:rPr lang="nl-NL" altLang="nl-NL" sz="2400" dirty="0">
                <a:solidFill>
                  <a:schemeClr val="tx1"/>
                </a:solidFill>
                <a:latin typeface="Arial" charset="0"/>
              </a:rPr>
              <a:t>Opvang en begeleiding klagers</a:t>
            </a:r>
          </a:p>
          <a:p>
            <a:pPr>
              <a:spcBef>
                <a:spcPts val="600"/>
              </a:spcBef>
              <a:buFont typeface="Arial" charset="0"/>
              <a:buChar char="•"/>
            </a:pPr>
            <a:r>
              <a:rPr lang="nl-NL" altLang="nl-NL" sz="2400" dirty="0">
                <a:solidFill>
                  <a:schemeClr val="tx1"/>
                </a:solidFill>
                <a:latin typeface="Arial" charset="0"/>
              </a:rPr>
              <a:t>Staat naast de klager</a:t>
            </a:r>
          </a:p>
          <a:p>
            <a:pPr>
              <a:spcBef>
                <a:spcPts val="600"/>
              </a:spcBef>
              <a:buFont typeface="Arial" charset="0"/>
              <a:buChar char="•"/>
            </a:pPr>
            <a:r>
              <a:rPr lang="nl-NL" altLang="nl-NL" sz="2400" dirty="0">
                <a:solidFill>
                  <a:schemeClr val="tx1"/>
                </a:solidFill>
                <a:latin typeface="Arial" charset="0"/>
              </a:rPr>
              <a:t>Analyseren, in kaart brengen, opties bepalen en strategie kiezen (altijd samen met klager)</a:t>
            </a:r>
          </a:p>
          <a:p>
            <a:pPr>
              <a:spcBef>
                <a:spcPts val="600"/>
              </a:spcBef>
              <a:buFont typeface="Arial" charset="0"/>
              <a:buChar char="•"/>
            </a:pPr>
            <a:r>
              <a:rPr lang="nl-NL" altLang="nl-NL" sz="2400" dirty="0">
                <a:solidFill>
                  <a:schemeClr val="tx1"/>
                </a:solidFill>
                <a:latin typeface="Arial" charset="0"/>
              </a:rPr>
              <a:t>Verwijzen naar hulpdiensten</a:t>
            </a:r>
          </a:p>
          <a:p>
            <a:pPr>
              <a:spcBef>
                <a:spcPts val="600"/>
              </a:spcBef>
              <a:buFont typeface="Arial" charset="0"/>
              <a:buChar char="•"/>
            </a:pPr>
            <a:r>
              <a:rPr lang="nl-NL" altLang="nl-NL" sz="2400" dirty="0">
                <a:solidFill>
                  <a:schemeClr val="tx1"/>
                </a:solidFill>
                <a:latin typeface="Arial" charset="0"/>
              </a:rPr>
              <a:t>Zijn er informele oplossingen?</a:t>
            </a:r>
          </a:p>
          <a:p>
            <a:pPr>
              <a:spcBef>
                <a:spcPts val="600"/>
              </a:spcBef>
              <a:buFont typeface="Arial" charset="0"/>
              <a:buChar char="•"/>
            </a:pPr>
            <a:r>
              <a:rPr lang="nl-NL" altLang="nl-NL" sz="2400" dirty="0">
                <a:solidFill>
                  <a:schemeClr val="tx1"/>
                </a:solidFill>
                <a:latin typeface="Arial" charset="0"/>
              </a:rPr>
              <a:t>Tijdens formele fase: begeleiding klachtenprocedure</a:t>
            </a:r>
          </a:p>
          <a:p>
            <a:pPr>
              <a:spcBef>
                <a:spcPts val="600"/>
              </a:spcBef>
              <a:buFont typeface="Arial" charset="0"/>
              <a:buChar char="•"/>
            </a:pPr>
            <a:r>
              <a:rPr lang="nl-NL" altLang="nl-NL" sz="2400" dirty="0">
                <a:solidFill>
                  <a:schemeClr val="tx1"/>
                </a:solidFill>
                <a:latin typeface="Arial" charset="0"/>
              </a:rPr>
              <a:t>Nazorg</a:t>
            </a:r>
          </a:p>
        </p:txBody>
      </p:sp>
    </p:spTree>
    <p:extLst>
      <p:ext uri="{BB962C8B-B14F-4D97-AF65-F5344CB8AC3E}">
        <p14:creationId xmlns:p14="http://schemas.microsoft.com/office/powerpoint/2010/main" val="1603960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642938" y="357188"/>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endParaRPr lang="nl-NL" altLang="nl-NL" sz="4400" dirty="0">
              <a:solidFill>
                <a:srgbClr val="000000"/>
              </a:solidFill>
              <a:latin typeface="Arial" charset="0"/>
            </a:endParaRPr>
          </a:p>
          <a:p>
            <a:pPr algn="ctr">
              <a:buClrTx/>
              <a:buFontTx/>
              <a:buNone/>
            </a:pPr>
            <a:r>
              <a:rPr lang="nl-NL" altLang="nl-NL" sz="4400" dirty="0">
                <a:solidFill>
                  <a:schemeClr val="tx1"/>
                </a:solidFill>
                <a:latin typeface="Arial" charset="0"/>
              </a:rPr>
              <a:t>Voorlichten en informeren</a:t>
            </a:r>
          </a:p>
        </p:txBody>
      </p:sp>
      <p:sp>
        <p:nvSpPr>
          <p:cNvPr id="65538" name="Text Box 2"/>
          <p:cNvSpPr txBox="1">
            <a:spLocks noChangeArrowheads="1"/>
          </p:cNvSpPr>
          <p:nvPr/>
        </p:nvSpPr>
        <p:spPr bwMode="auto">
          <a:xfrm>
            <a:off x="685800" y="1981200"/>
            <a:ext cx="8458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9pPr>
          </a:lstStyle>
          <a:p>
            <a:pPr>
              <a:spcBef>
                <a:spcPts val="600"/>
              </a:spcBef>
              <a:buFont typeface="Arial" charset="0"/>
              <a:buChar char="•"/>
              <a:defRPr/>
            </a:pPr>
            <a:r>
              <a:rPr lang="nl-NL" altLang="nl-NL" sz="2400" dirty="0">
                <a:solidFill>
                  <a:schemeClr val="tx1"/>
                </a:solidFill>
                <a:latin typeface="Arial" charset="0"/>
              </a:rPr>
              <a:t>Voorlichting over werkwijze, bereikbaarheid en de verschillende mogelijkheden </a:t>
            </a:r>
          </a:p>
          <a:p>
            <a:pPr>
              <a:spcBef>
                <a:spcPts val="600"/>
              </a:spcBef>
              <a:buFont typeface="Arial" charset="0"/>
              <a:buChar char="•"/>
              <a:defRPr/>
            </a:pPr>
            <a:r>
              <a:rPr lang="nl-NL" altLang="nl-NL" sz="2400" dirty="0">
                <a:solidFill>
                  <a:schemeClr val="tx1"/>
                </a:solidFill>
                <a:latin typeface="Arial" charset="0"/>
              </a:rPr>
              <a:t>Voorlichting aan nieuwe medewerkers</a:t>
            </a:r>
          </a:p>
          <a:p>
            <a:pPr>
              <a:spcBef>
                <a:spcPts val="600"/>
              </a:spcBef>
              <a:buFont typeface="Arial" charset="0"/>
              <a:buChar char="•"/>
              <a:defRPr/>
            </a:pPr>
            <a:r>
              <a:rPr lang="nl-NL" altLang="nl-NL" sz="2400" dirty="0">
                <a:solidFill>
                  <a:schemeClr val="tx1"/>
                </a:solidFill>
                <a:latin typeface="Arial" charset="0"/>
              </a:rPr>
              <a:t>Informeren MT, OR, klachtencommissie</a:t>
            </a:r>
          </a:p>
          <a:p>
            <a:pPr>
              <a:spcBef>
                <a:spcPts val="600"/>
              </a:spcBef>
              <a:buFont typeface="Arial" charset="0"/>
              <a:buChar char="•"/>
              <a:defRPr/>
            </a:pPr>
            <a:r>
              <a:rPr lang="nl-NL" altLang="nl-NL" sz="2400" dirty="0">
                <a:solidFill>
                  <a:schemeClr val="tx1"/>
                </a:solidFill>
                <a:latin typeface="Arial" charset="0"/>
              </a:rPr>
              <a:t>Geeft aanbevelingen</a:t>
            </a:r>
          </a:p>
          <a:p>
            <a:pPr>
              <a:spcBef>
                <a:spcPts val="600"/>
              </a:spcBef>
              <a:buFont typeface="Arial" charset="0"/>
              <a:buChar char="•"/>
              <a:defRPr/>
            </a:pPr>
            <a:r>
              <a:rPr lang="nl-NL" altLang="nl-NL" sz="2400" dirty="0">
                <a:solidFill>
                  <a:schemeClr val="tx1"/>
                </a:solidFill>
                <a:latin typeface="Arial" charset="0"/>
              </a:rPr>
              <a:t>Stelt jaarverslag samen</a:t>
            </a:r>
          </a:p>
          <a:p>
            <a:pPr>
              <a:spcBef>
                <a:spcPts val="600"/>
              </a:spcBef>
              <a:buFont typeface="Arial" charset="0"/>
              <a:buChar char="•"/>
              <a:defRPr/>
            </a:pPr>
            <a:r>
              <a:rPr lang="nl-NL" altLang="nl-NL" sz="2400" dirty="0">
                <a:solidFill>
                  <a:schemeClr val="tx1"/>
                </a:solidFill>
                <a:latin typeface="Arial" charset="0"/>
              </a:rPr>
              <a:t>“Laat van zich horen” op intranet, columns, bladen, </a:t>
            </a:r>
            <a:r>
              <a:rPr lang="nl-NL" altLang="nl-NL" sz="2400" dirty="0" err="1">
                <a:solidFill>
                  <a:schemeClr val="tx1"/>
                </a:solidFill>
                <a:latin typeface="Arial" charset="0"/>
              </a:rPr>
              <a:t>poll’s</a:t>
            </a:r>
            <a:r>
              <a:rPr lang="nl-NL" altLang="nl-NL" sz="2400" dirty="0">
                <a:solidFill>
                  <a:schemeClr val="tx1"/>
                </a:solidFill>
                <a:latin typeface="Arial" charset="0"/>
              </a:rPr>
              <a:t> </a:t>
            </a:r>
          </a:p>
          <a:p>
            <a:pPr>
              <a:spcBef>
                <a:spcPts val="600"/>
              </a:spcBef>
              <a:buFont typeface="Arial" charset="0"/>
              <a:buChar char="•"/>
              <a:defRPr/>
            </a:pPr>
            <a:r>
              <a:rPr lang="nl-NL" altLang="nl-NL" sz="2400" dirty="0">
                <a:solidFill>
                  <a:schemeClr val="tx1"/>
                </a:solidFill>
                <a:latin typeface="Arial" charset="0"/>
              </a:rPr>
              <a:t>Beheren en bewaken systeem registratie meldingen</a:t>
            </a:r>
          </a:p>
          <a:p>
            <a:pPr marL="341313">
              <a:spcBef>
                <a:spcPts val="600"/>
              </a:spcBef>
              <a:buClrTx/>
              <a:buFontTx/>
              <a:buNone/>
              <a:defRPr/>
            </a:pPr>
            <a:endParaRPr lang="nl-NL" altLang="nl-NL" sz="2400" dirty="0">
              <a:solidFill>
                <a:schemeClr val="tx1"/>
              </a:solidFill>
              <a:latin typeface="Arial" charset="0"/>
            </a:endParaRPr>
          </a:p>
          <a:p>
            <a:pPr marL="341313">
              <a:spcBef>
                <a:spcPts val="600"/>
              </a:spcBef>
              <a:buClrTx/>
              <a:buFontTx/>
              <a:buNone/>
              <a:defRPr/>
            </a:pPr>
            <a:endParaRPr lang="nl-NL" altLang="nl-NL" sz="2400" dirty="0">
              <a:latin typeface="Arial" charset="0"/>
            </a:endParaRPr>
          </a:p>
          <a:p>
            <a:pPr marL="341313">
              <a:spcBef>
                <a:spcPts val="600"/>
              </a:spcBef>
              <a:buClrTx/>
              <a:buFontTx/>
              <a:buNone/>
              <a:defRPr/>
            </a:pPr>
            <a:endParaRPr lang="nl-NL" altLang="nl-NL" sz="2400" dirty="0">
              <a:latin typeface="Arial" charset="0"/>
            </a:endParaRPr>
          </a:p>
        </p:txBody>
      </p:sp>
    </p:spTree>
    <p:extLst>
      <p:ext uri="{BB962C8B-B14F-4D97-AF65-F5344CB8AC3E}">
        <p14:creationId xmlns:p14="http://schemas.microsoft.com/office/powerpoint/2010/main" val="4808444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DDDE9E-7879-B496-B7C5-A2CD9F36D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94" r="27179"/>
          <a:stretch/>
        </p:blipFill>
        <p:spPr bwMode="auto">
          <a:xfrm>
            <a:off x="3584466" y="4"/>
            <a:ext cx="5559534" cy="5544765"/>
          </a:xfrm>
          <a:custGeom>
            <a:avLst/>
            <a:gdLst>
              <a:gd name="connsiteX0" fmla="*/ 231382 w 5559534"/>
              <a:gd name="connsiteY0" fmla="*/ 0 h 5544765"/>
              <a:gd name="connsiteX1" fmla="*/ 5559534 w 5559534"/>
              <a:gd name="connsiteY1" fmla="*/ 0 h 5544765"/>
              <a:gd name="connsiteX2" fmla="*/ 5559534 w 5559534"/>
              <a:gd name="connsiteY2" fmla="*/ 5169550 h 5544765"/>
              <a:gd name="connsiteX3" fmla="*/ 5443359 w 5559534"/>
              <a:gd name="connsiteY3" fmla="*/ 5239775 h 5544765"/>
              <a:gd name="connsiteX4" fmla="*/ 3541423 w 5559534"/>
              <a:gd name="connsiteY4" fmla="*/ 5320234 h 5544765"/>
              <a:gd name="connsiteX5" fmla="*/ 2497907 w 5559534"/>
              <a:gd name="connsiteY5" fmla="*/ 4602946 h 5544765"/>
              <a:gd name="connsiteX6" fmla="*/ 2497874 w 5559534"/>
              <a:gd name="connsiteY6" fmla="*/ 4602861 h 5544765"/>
              <a:gd name="connsiteX7" fmla="*/ 1845591 w 5559534"/>
              <a:gd name="connsiteY7" fmla="*/ 4027658 h 5544765"/>
              <a:gd name="connsiteX8" fmla="*/ 12463 w 5559534"/>
              <a:gd name="connsiteY8" fmla="*/ 1213019 h 5544765"/>
              <a:gd name="connsiteX9" fmla="*/ 161000 w 5559534"/>
              <a:gd name="connsiteY9" fmla="*/ 162361 h 55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9534" h="5544765">
                <a:moveTo>
                  <a:pt x="231382" y="0"/>
                </a:moveTo>
                <a:lnTo>
                  <a:pt x="5559534" y="0"/>
                </a:lnTo>
                <a:lnTo>
                  <a:pt x="5559534" y="5169550"/>
                </a:lnTo>
                <a:lnTo>
                  <a:pt x="5443359" y="5239775"/>
                </a:lnTo>
                <a:cubicBezTo>
                  <a:pt x="4825350" y="5595390"/>
                  <a:pt x="4258611" y="5662862"/>
                  <a:pt x="3541423" y="5320234"/>
                </a:cubicBezTo>
                <a:cubicBezTo>
                  <a:pt x="3158273" y="5137135"/>
                  <a:pt x="2820741" y="4879172"/>
                  <a:pt x="2497907" y="4602946"/>
                </a:cubicBezTo>
                <a:lnTo>
                  <a:pt x="2497874" y="4602861"/>
                </a:lnTo>
                <a:cubicBezTo>
                  <a:pt x="2276796" y="4413758"/>
                  <a:pt x="2062575" y="4216078"/>
                  <a:pt x="1845591" y="4027658"/>
                </a:cubicBezTo>
                <a:cubicBezTo>
                  <a:pt x="1006099" y="3298994"/>
                  <a:pt x="139236" y="2369581"/>
                  <a:pt x="12463" y="1213019"/>
                </a:cubicBezTo>
                <a:cubicBezTo>
                  <a:pt x="-27921" y="844864"/>
                  <a:pt x="31996" y="494514"/>
                  <a:pt x="161000" y="162361"/>
                </a:cubicBezTo>
                <a:close/>
              </a:path>
            </a:pathLst>
          </a:custGeom>
          <a:solidFill>
            <a:srgbClr val="FFFFFF"/>
          </a:solidFill>
        </p:spPr>
      </p:pic>
      <p:sp>
        <p:nvSpPr>
          <p:cNvPr id="68610" name="Text Box 1"/>
          <p:cNvSpPr txBox="1">
            <a:spLocks noChangeArrowheads="1"/>
          </p:cNvSpPr>
          <p:nvPr/>
        </p:nvSpPr>
        <p:spPr bwMode="auto">
          <a:xfrm>
            <a:off x="346831" y="400204"/>
            <a:ext cx="4248151" cy="16409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90000" rIns="91440" bIns="90000" rtlCol="0" anchor="t">
            <a:normAutofit fontScale="70000" lnSpcReduction="20000"/>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nSpc>
                <a:spcPct val="90000"/>
              </a:lnSpc>
              <a:spcBef>
                <a:spcPct val="0"/>
              </a:spcBef>
              <a:spcAft>
                <a:spcPts val="600"/>
              </a:spcAft>
              <a:buClrTx/>
            </a:pPr>
            <a:endParaRPr lang="nl-NL" altLang="nl-NL" sz="2200" b="1" kern="1200" dirty="0">
              <a:solidFill>
                <a:schemeClr val="tx1"/>
              </a:solidFill>
              <a:latin typeface="Montserrat" panose="00000500000000000000" pitchFamily="50" charset="0"/>
              <a:ea typeface="+mj-ea"/>
              <a:cs typeface="+mj-cs"/>
            </a:endParaRPr>
          </a:p>
          <a:p>
            <a:pPr>
              <a:lnSpc>
                <a:spcPct val="90000"/>
              </a:lnSpc>
              <a:spcBef>
                <a:spcPct val="0"/>
              </a:spcBef>
              <a:spcAft>
                <a:spcPts val="600"/>
              </a:spcAft>
              <a:buClrTx/>
            </a:pPr>
            <a:r>
              <a:rPr lang="nl-NL" altLang="nl-NL" sz="4600" kern="1200" dirty="0">
                <a:solidFill>
                  <a:schemeClr val="tx1"/>
                </a:solidFill>
                <a:latin typeface="Arial" panose="020B0604020202020204" pitchFamily="34" charset="0"/>
                <a:ea typeface="+mj-ea"/>
                <a:cs typeface="Arial" panose="020B0604020202020204" pitchFamily="34" charset="0"/>
              </a:rPr>
              <a:t>Adviseren </a:t>
            </a:r>
          </a:p>
          <a:p>
            <a:pPr>
              <a:lnSpc>
                <a:spcPct val="90000"/>
              </a:lnSpc>
              <a:spcBef>
                <a:spcPct val="0"/>
              </a:spcBef>
              <a:spcAft>
                <a:spcPts val="600"/>
              </a:spcAft>
              <a:buClrTx/>
            </a:pPr>
            <a:r>
              <a:rPr lang="nl-NL" altLang="nl-NL" sz="4600" kern="1200" dirty="0">
                <a:solidFill>
                  <a:schemeClr val="tx1"/>
                </a:solidFill>
                <a:latin typeface="Arial" panose="020B0604020202020204" pitchFamily="34" charset="0"/>
                <a:ea typeface="+mj-ea"/>
                <a:cs typeface="Arial" panose="020B0604020202020204" pitchFamily="34" charset="0"/>
              </a:rPr>
              <a:t>en signaleren</a:t>
            </a:r>
            <a:br>
              <a:rPr lang="nl-NL" altLang="nl-NL" sz="4600" b="1" kern="1200" dirty="0">
                <a:solidFill>
                  <a:schemeClr val="tx1"/>
                </a:solidFill>
                <a:latin typeface="Montserrat" panose="00000500000000000000" pitchFamily="50" charset="0"/>
                <a:ea typeface="+mj-ea"/>
                <a:cs typeface="+mj-cs"/>
              </a:rPr>
            </a:br>
            <a:endParaRPr lang="nl-NL" altLang="nl-NL" sz="4600" b="1" kern="1200" dirty="0">
              <a:solidFill>
                <a:schemeClr val="tx1"/>
              </a:solidFill>
              <a:latin typeface="Montserrat" panose="00000500000000000000" pitchFamily="50" charset="0"/>
              <a:ea typeface="+mj-ea"/>
              <a:cs typeface="+mj-cs"/>
            </a:endParaRPr>
          </a:p>
        </p:txBody>
      </p:sp>
      <p:sp>
        <p:nvSpPr>
          <p:cNvPr id="68616" name="Footer Placeholder 3">
            <a:extLst>
              <a:ext uri="{FF2B5EF4-FFF2-40B4-BE49-F238E27FC236}">
                <a16:creationId xmlns:a16="http://schemas.microsoft.com/office/drawing/2014/main" id="{1DD75498-168E-4705-0505-29E2CAEA7CC4}"/>
              </a:ext>
            </a:extLst>
          </p:cNvPr>
          <p:cNvSpPr>
            <a:spLocks noGrp="1"/>
          </p:cNvSpPr>
          <p:nvPr>
            <p:ph type="ftr" sz="quarter" idx="11"/>
          </p:nvPr>
        </p:nvSpPr>
        <p:spPr>
          <a:xfrm>
            <a:off x="448733" y="6402916"/>
            <a:ext cx="3291995" cy="365125"/>
          </a:xfrm>
        </p:spPr>
        <p:txBody>
          <a:bodyPr/>
          <a:lstStyle/>
          <a:p>
            <a:pPr>
              <a:spcAft>
                <a:spcPts val="600"/>
              </a:spcAft>
            </a:pPr>
            <a:r>
              <a:rPr lang="nl-NL"/>
              <a:t>Dit is een voettekst</a:t>
            </a:r>
          </a:p>
        </p:txBody>
      </p:sp>
      <p:sp>
        <p:nvSpPr>
          <p:cNvPr id="68611" name="Text Box 2"/>
          <p:cNvSpPr txBox="1">
            <a:spLocks noChangeArrowheads="1"/>
          </p:cNvSpPr>
          <p:nvPr/>
        </p:nvSpPr>
        <p:spPr bwMode="auto">
          <a:xfrm>
            <a:off x="346831" y="2899303"/>
            <a:ext cx="4486426" cy="36861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000" tIns="46800" rIns="91440" bIns="45720" rtlCol="0">
            <a:normAutofit/>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chemeClr val="bg1"/>
                </a:solidFill>
                <a:latin typeface="Myriad Pro" pitchFamily="32" charset="0"/>
                <a:ea typeface="MS PGothic" pitchFamily="32" charset="-128"/>
              </a:defRPr>
            </a:lvl9pPr>
          </a:lstStyle>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Gevraagd en ongevraagd advies aan MT &amp; OR</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Signaleren knelpunten </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Overleg en (jaar) verslag</a:t>
            </a:r>
          </a:p>
          <a:p>
            <a:pPr marL="0" indent="0">
              <a:lnSpc>
                <a:spcPct val="140000"/>
              </a:lnSpc>
              <a:spcAft>
                <a:spcPts val="600"/>
              </a:spcAft>
            </a:pPr>
            <a:r>
              <a:rPr lang="nl-NL" altLang="nl-NL" sz="2400" kern="1200" dirty="0">
                <a:solidFill>
                  <a:schemeClr val="tx1"/>
                </a:solidFill>
                <a:latin typeface="Arial" panose="020B0604020202020204" pitchFamily="34" charset="0"/>
                <a:ea typeface="+mn-ea"/>
                <a:cs typeface="Arial" panose="020B0604020202020204" pitchFamily="34" charset="0"/>
              </a:rPr>
              <a:t>Informeel overleg MT &amp; OR</a:t>
            </a:r>
          </a:p>
        </p:txBody>
      </p:sp>
    </p:spTree>
    <p:extLst>
      <p:ext uri="{BB962C8B-B14F-4D97-AF65-F5344CB8AC3E}">
        <p14:creationId xmlns:p14="http://schemas.microsoft.com/office/powerpoint/2010/main" val="12848301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Wat staat er in de Arbowet en waar moet u aan voldoen? | ArboNed">
            <a:extLst>
              <a:ext uri="{FF2B5EF4-FFF2-40B4-BE49-F238E27FC236}">
                <a16:creationId xmlns:a16="http://schemas.microsoft.com/office/drawing/2014/main" id="{95FB5B28-70B2-043C-12C9-2D6982E54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968" r="23631" b="-2"/>
          <a:stretch/>
        </p:blipFill>
        <p:spPr bwMode="auto">
          <a:xfrm>
            <a:off x="3584466" y="4"/>
            <a:ext cx="5559534" cy="5544765"/>
          </a:xfrm>
          <a:custGeom>
            <a:avLst/>
            <a:gdLst>
              <a:gd name="connsiteX0" fmla="*/ 231382 w 5559534"/>
              <a:gd name="connsiteY0" fmla="*/ 0 h 5544765"/>
              <a:gd name="connsiteX1" fmla="*/ 5559534 w 5559534"/>
              <a:gd name="connsiteY1" fmla="*/ 0 h 5544765"/>
              <a:gd name="connsiteX2" fmla="*/ 5559534 w 5559534"/>
              <a:gd name="connsiteY2" fmla="*/ 5169550 h 5544765"/>
              <a:gd name="connsiteX3" fmla="*/ 5443359 w 5559534"/>
              <a:gd name="connsiteY3" fmla="*/ 5239775 h 5544765"/>
              <a:gd name="connsiteX4" fmla="*/ 3541423 w 5559534"/>
              <a:gd name="connsiteY4" fmla="*/ 5320234 h 5544765"/>
              <a:gd name="connsiteX5" fmla="*/ 2497907 w 5559534"/>
              <a:gd name="connsiteY5" fmla="*/ 4602946 h 5544765"/>
              <a:gd name="connsiteX6" fmla="*/ 2497874 w 5559534"/>
              <a:gd name="connsiteY6" fmla="*/ 4602861 h 5544765"/>
              <a:gd name="connsiteX7" fmla="*/ 1845591 w 5559534"/>
              <a:gd name="connsiteY7" fmla="*/ 4027658 h 5544765"/>
              <a:gd name="connsiteX8" fmla="*/ 12463 w 5559534"/>
              <a:gd name="connsiteY8" fmla="*/ 1213019 h 5544765"/>
              <a:gd name="connsiteX9" fmla="*/ 161000 w 5559534"/>
              <a:gd name="connsiteY9" fmla="*/ 162361 h 55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9534" h="5544765">
                <a:moveTo>
                  <a:pt x="231382" y="0"/>
                </a:moveTo>
                <a:lnTo>
                  <a:pt x="5559534" y="0"/>
                </a:lnTo>
                <a:lnTo>
                  <a:pt x="5559534" y="5169550"/>
                </a:lnTo>
                <a:lnTo>
                  <a:pt x="5443359" y="5239775"/>
                </a:lnTo>
                <a:cubicBezTo>
                  <a:pt x="4825350" y="5595390"/>
                  <a:pt x="4258611" y="5662862"/>
                  <a:pt x="3541423" y="5320234"/>
                </a:cubicBezTo>
                <a:cubicBezTo>
                  <a:pt x="3158273" y="5137135"/>
                  <a:pt x="2820741" y="4879172"/>
                  <a:pt x="2497907" y="4602946"/>
                </a:cubicBezTo>
                <a:lnTo>
                  <a:pt x="2497874" y="4602861"/>
                </a:lnTo>
                <a:cubicBezTo>
                  <a:pt x="2276796" y="4413758"/>
                  <a:pt x="2062575" y="4216078"/>
                  <a:pt x="1845591" y="4027658"/>
                </a:cubicBezTo>
                <a:cubicBezTo>
                  <a:pt x="1006099" y="3298994"/>
                  <a:pt x="139236" y="2369581"/>
                  <a:pt x="12463" y="1213019"/>
                </a:cubicBezTo>
                <a:cubicBezTo>
                  <a:pt x="-27921" y="844864"/>
                  <a:pt x="31996" y="494514"/>
                  <a:pt x="161000" y="162361"/>
                </a:cubicBezTo>
                <a:close/>
              </a:path>
            </a:pathLst>
          </a:custGeom>
          <a:solidFill>
            <a:srgbClr val="FFFFFF"/>
          </a:solidFill>
        </p:spPr>
      </p:pic>
      <p:sp>
        <p:nvSpPr>
          <p:cNvPr id="2" name="Titel 1">
            <a:extLst>
              <a:ext uri="{FF2B5EF4-FFF2-40B4-BE49-F238E27FC236}">
                <a16:creationId xmlns:a16="http://schemas.microsoft.com/office/drawing/2014/main" id="{2A5B6219-151A-E7DE-7644-1BEBA96B8DE5}"/>
              </a:ext>
            </a:extLst>
          </p:cNvPr>
          <p:cNvSpPr>
            <a:spLocks noGrp="1"/>
          </p:cNvSpPr>
          <p:nvPr>
            <p:ph type="title"/>
          </p:nvPr>
        </p:nvSpPr>
        <p:spPr>
          <a:xfrm>
            <a:off x="323850" y="194931"/>
            <a:ext cx="4248151" cy="1260475"/>
          </a:xfrm>
        </p:spPr>
        <p:txBody>
          <a:bodyPr anchor="t">
            <a:normAutofit/>
          </a:bodyPr>
          <a:lstStyle/>
          <a:p>
            <a:r>
              <a:rPr lang="nl-NL" b="0" dirty="0"/>
              <a:t>Wettelijke verplichting?</a:t>
            </a:r>
          </a:p>
        </p:txBody>
      </p:sp>
      <p:sp>
        <p:nvSpPr>
          <p:cNvPr id="4" name="Tijdelijke aanduiding voor voettekst 3">
            <a:extLst>
              <a:ext uri="{FF2B5EF4-FFF2-40B4-BE49-F238E27FC236}">
                <a16:creationId xmlns:a16="http://schemas.microsoft.com/office/drawing/2014/main" id="{DB25C2C2-1879-859E-5EF2-56A2EF97BF09}"/>
              </a:ext>
            </a:extLst>
          </p:cNvPr>
          <p:cNvSpPr>
            <a:spLocks noGrp="1"/>
          </p:cNvSpPr>
          <p:nvPr>
            <p:ph type="ftr" sz="quarter" idx="11"/>
          </p:nvPr>
        </p:nvSpPr>
        <p:spPr>
          <a:xfrm>
            <a:off x="448733" y="6402916"/>
            <a:ext cx="3291995" cy="365125"/>
          </a:xfrm>
        </p:spPr>
        <p:txBody>
          <a:bodyPr anchor="ctr">
            <a:normAutofit/>
          </a:bodyPr>
          <a:lstStyle/>
          <a:p>
            <a:pPr>
              <a:spcAft>
                <a:spcPts val="600"/>
              </a:spcAft>
            </a:pPr>
            <a:r>
              <a:rPr lang="nl-NL"/>
              <a:t>Dit is een voettekst</a:t>
            </a:r>
          </a:p>
        </p:txBody>
      </p:sp>
      <p:sp>
        <p:nvSpPr>
          <p:cNvPr id="12" name="Text Placeholder 4">
            <a:extLst>
              <a:ext uri="{FF2B5EF4-FFF2-40B4-BE49-F238E27FC236}">
                <a16:creationId xmlns:a16="http://schemas.microsoft.com/office/drawing/2014/main" id="{E45EC34E-AF9D-D9CA-248F-681F4AC66029}"/>
              </a:ext>
            </a:extLst>
          </p:cNvPr>
          <p:cNvSpPr>
            <a:spLocks noGrp="1"/>
          </p:cNvSpPr>
          <p:nvPr>
            <p:ph type="body" sz="quarter" idx="13"/>
          </p:nvPr>
        </p:nvSpPr>
        <p:spPr>
          <a:xfrm>
            <a:off x="346830" y="1596857"/>
            <a:ext cx="7238957" cy="3686175"/>
          </a:xfrm>
        </p:spPr>
        <p:txBody>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Tweede </a:t>
            </a:r>
            <a:r>
              <a:rPr lang="en-US" sz="2000" dirty="0" err="1">
                <a:latin typeface="Arial" panose="020B0604020202020204" pitchFamily="34" charset="0"/>
                <a:cs typeface="Arial" panose="020B0604020202020204" pitchFamily="34" charset="0"/>
              </a:rPr>
              <a:t>kamer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akkoord</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err="1">
                <a:latin typeface="Arial" panose="020B0604020202020204" pitchFamily="34" charset="0"/>
                <a:cs typeface="Arial" panose="020B0604020202020204" pitchFamily="34" charset="0"/>
              </a:rPr>
              <a:t>Eerste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kamer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nog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niet</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In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/of extern</a:t>
            </a:r>
          </a:p>
          <a:p>
            <a:pPr marL="457200" indent="-457200">
              <a:buFont typeface="Arial" panose="020B0604020202020204" pitchFamily="34" charset="0"/>
              <a:buChar char="•"/>
            </a:pPr>
            <a:r>
              <a:rPr lang="en-US" sz="2000" dirty="0" err="1">
                <a:latin typeface="Arial" panose="020B0604020202020204" pitchFamily="34" charset="0"/>
                <a:cs typeface="Arial" panose="020B0604020202020204" pitchFamily="34" charset="0"/>
              </a:rPr>
              <a:t>Aantal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afhankelijk</a:t>
            </a:r>
            <a:r>
              <a:rPr lang="en-US" sz="2000" dirty="0">
                <a:latin typeface="Arial" panose="020B0604020202020204" pitchFamily="34" charset="0"/>
                <a:cs typeface="Arial" panose="020B0604020202020204" pitchFamily="34" charset="0"/>
              </a:rPr>
              <a:t> van RI&amp;E</a:t>
            </a:r>
          </a:p>
          <a:p>
            <a:pPr marL="457200" indent="-457200">
              <a:buFont typeface="Arial" panose="020B0604020202020204" pitchFamily="34" charset="0"/>
              <a:buChar char="•"/>
            </a:pPr>
            <a:r>
              <a:rPr lang="en-US" sz="2000" dirty="0" err="1">
                <a:latin typeface="Arial" panose="020B0604020202020204" pitchFamily="34" charset="0"/>
                <a:cs typeface="Arial" panose="020B0604020202020204" pitchFamily="34" charset="0"/>
              </a:rPr>
              <a:t>Geheimhouding</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err="1">
                <a:latin typeface="Arial" panose="020B0604020202020204" pitchFamily="34" charset="0"/>
                <a:cs typeface="Arial" panose="020B0604020202020204" pitchFamily="34" charset="0"/>
              </a:rPr>
              <a:t>Ontslagbescherming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gelijk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als</a:t>
            </a:r>
            <a:r>
              <a:rPr lang="en-US" sz="2000" dirty="0">
                <a:latin typeface="Arial" panose="020B0604020202020204" pitchFamily="34" charset="0"/>
                <a:cs typeface="Arial" panose="020B0604020202020204" pitchFamily="34" charset="0"/>
              </a:rPr>
              <a:t> OR)</a:t>
            </a:r>
          </a:p>
          <a:p>
            <a:pPr marL="457200" indent="-457200">
              <a:buFont typeface="Arial" panose="020B0604020202020204" pitchFamily="34" charset="0"/>
              <a:buChar char="•"/>
            </a:pPr>
            <a:r>
              <a:rPr lang="en-US" sz="2000" dirty="0" err="1">
                <a:latin typeface="Arial" panose="020B0604020202020204" pitchFamily="34" charset="0"/>
                <a:cs typeface="Arial" panose="020B0604020202020204" pitchFamily="34" charset="0"/>
              </a:rPr>
              <a:t>Aanstelling</a:t>
            </a:r>
            <a:r>
              <a:rPr lang="en-US" sz="2000" dirty="0">
                <a:latin typeface="Arial" panose="020B0604020202020204" pitchFamily="34" charset="0"/>
                <a:cs typeface="Arial" panose="020B0604020202020204" pitchFamily="34" charset="0"/>
              </a:rPr>
              <a:t> met </a:t>
            </a:r>
            <a:r>
              <a:rPr lang="en-US" sz="2000" dirty="0" err="1">
                <a:latin typeface="Arial" panose="020B0604020202020204" pitchFamily="34" charset="0"/>
                <a:cs typeface="Arial" panose="020B0604020202020204" pitchFamily="34" charset="0"/>
              </a:rPr>
              <a:t>instemming</a:t>
            </a:r>
            <a:r>
              <a:rPr lang="en-US" sz="2000" dirty="0">
                <a:latin typeface="Arial" panose="020B0604020202020204" pitchFamily="34" charset="0"/>
                <a:cs typeface="Arial" panose="020B0604020202020204" pitchFamily="34" charset="0"/>
              </a:rPr>
              <a:t> OR</a:t>
            </a:r>
          </a:p>
          <a:p>
            <a:pPr marL="457200" indent="-457200">
              <a:buFont typeface="Arial" panose="020B0604020202020204" pitchFamily="34" charset="0"/>
              <a:buChar char="•"/>
            </a:pPr>
            <a:r>
              <a:rPr lang="en-US" sz="2000" dirty="0" err="1">
                <a:latin typeface="Arial" panose="020B0604020202020204" pitchFamily="34" charset="0"/>
                <a:cs typeface="Arial" panose="020B0604020202020204" pitchFamily="34" charset="0"/>
              </a:rPr>
              <a:t>Voldoende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deskundigheid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ervaring</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err="1">
                <a:latin typeface="Arial" panose="020B0604020202020204" pitchFamily="34" charset="0"/>
                <a:cs typeface="Arial" panose="020B0604020202020204" pitchFamily="34" charset="0"/>
              </a:rPr>
              <a:t>Invoeringstermijn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klein-groot</a:t>
            </a:r>
            <a:r>
              <a:rPr lang="en-US" sz="2000" dirty="0">
                <a:latin typeface="Arial" panose="020B0604020202020204" pitchFamily="34" charset="0"/>
                <a:cs typeface="Arial" panose="020B0604020202020204" pitchFamily="34" charset="0"/>
              </a:rPr>
              <a:t> &gt; 4- 16 </a:t>
            </a:r>
            <a:r>
              <a:rPr lang="en-US" sz="2000" dirty="0" err="1">
                <a:latin typeface="Arial" panose="020B0604020202020204" pitchFamily="34" charset="0"/>
                <a:cs typeface="Arial" panose="020B0604020202020204" pitchFamily="34" charset="0"/>
              </a:rPr>
              <a:t>maanden</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250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684213" y="404813"/>
            <a:ext cx="7766050" cy="1136650"/>
          </a:xfrm>
        </p:spPr>
        <p:txBody>
          <a:bodyPr/>
          <a:lstStyle/>
          <a:p>
            <a:r>
              <a:rPr lang="nl-NL" altLang="nl-NL" sz="3200" dirty="0">
                <a:cs typeface="Arial" charset="0"/>
              </a:rPr>
              <a:t>Mogelijkheden klager </a:t>
            </a:r>
            <a:br>
              <a:rPr lang="nl-NL" altLang="nl-NL" sz="3200" dirty="0">
                <a:cs typeface="Arial" charset="0"/>
              </a:rPr>
            </a:br>
            <a:r>
              <a:rPr lang="nl-NL" altLang="nl-NL" sz="3200" dirty="0">
                <a:cs typeface="Arial" charset="0"/>
              </a:rPr>
              <a:t>Ongewenste omgangsvormen</a:t>
            </a:r>
          </a:p>
        </p:txBody>
      </p:sp>
      <p:graphicFrame>
        <p:nvGraphicFramePr>
          <p:cNvPr id="4" name="Tijdelijke aanduiding voor inhoud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5588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685800" y="609600"/>
            <a:ext cx="8029574"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3200" dirty="0">
                <a:solidFill>
                  <a:schemeClr val="tx1"/>
                </a:solidFill>
                <a:latin typeface="Arial" charset="0"/>
              </a:rPr>
              <a:t>Bevoegdheden vertrouwenspersonen</a:t>
            </a:r>
          </a:p>
        </p:txBody>
      </p:sp>
      <p:sp>
        <p:nvSpPr>
          <p:cNvPr id="67586" name="Text Box 2"/>
          <p:cNvSpPr txBox="1">
            <a:spLocks noChangeArrowheads="1"/>
          </p:cNvSpPr>
          <p:nvPr/>
        </p:nvSpPr>
        <p:spPr bwMode="auto">
          <a:xfrm>
            <a:off x="685800" y="1981200"/>
            <a:ext cx="802957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9pPr>
          </a:lstStyle>
          <a:p>
            <a:pPr>
              <a:spcBef>
                <a:spcPts val="500"/>
              </a:spcBef>
              <a:buFont typeface="Arial" charset="0"/>
              <a:buChar char="•"/>
              <a:defRPr/>
            </a:pPr>
            <a:r>
              <a:rPr lang="nl-NL" altLang="nl-NL" sz="2000" dirty="0">
                <a:solidFill>
                  <a:schemeClr val="tx1"/>
                </a:solidFill>
                <a:latin typeface="Arial" charset="0"/>
              </a:rPr>
              <a:t>Geheimhouding, tenzij toestemming. Ook na beëindiging functie</a:t>
            </a:r>
          </a:p>
          <a:p>
            <a:pPr>
              <a:spcBef>
                <a:spcPts val="500"/>
              </a:spcBef>
              <a:buFont typeface="Arial" charset="0"/>
              <a:buChar char="•"/>
              <a:defRPr/>
            </a:pPr>
            <a:r>
              <a:rPr lang="nl-NL" altLang="nl-NL" sz="2000" dirty="0">
                <a:solidFill>
                  <a:schemeClr val="tx1"/>
                </a:solidFill>
                <a:latin typeface="Arial" charset="0"/>
              </a:rPr>
              <a:t>Schending strafbaar, art. 272 Wetboek van Strafrecht</a:t>
            </a:r>
          </a:p>
          <a:p>
            <a:pPr>
              <a:spcBef>
                <a:spcPts val="500"/>
              </a:spcBef>
              <a:buFont typeface="Arial" charset="0"/>
              <a:buChar char="•"/>
              <a:defRPr/>
            </a:pPr>
            <a:r>
              <a:rPr lang="nl-NL" altLang="nl-NL" sz="2000" dirty="0">
                <a:solidFill>
                  <a:schemeClr val="tx1"/>
                </a:solidFill>
                <a:latin typeface="Arial" charset="0"/>
              </a:rPr>
              <a:t>Bescherming (Gelijk ondernemingsraadsleden) </a:t>
            </a:r>
          </a:p>
          <a:p>
            <a:pPr>
              <a:spcBef>
                <a:spcPts val="500"/>
              </a:spcBef>
              <a:buFont typeface="Arial" charset="0"/>
              <a:buChar char="•"/>
              <a:defRPr/>
            </a:pPr>
            <a:r>
              <a:rPr lang="nl-NL" altLang="nl-NL" sz="2000" dirty="0">
                <a:solidFill>
                  <a:schemeClr val="tx1"/>
                </a:solidFill>
                <a:latin typeface="Arial" charset="0"/>
              </a:rPr>
              <a:t>Doorverwijzen naar andere vertrouwenspersoon</a:t>
            </a:r>
          </a:p>
          <a:p>
            <a:pPr>
              <a:spcBef>
                <a:spcPts val="500"/>
              </a:spcBef>
              <a:buFont typeface="Arial" charset="0"/>
              <a:buChar char="•"/>
              <a:defRPr/>
            </a:pPr>
            <a:r>
              <a:rPr lang="nl-NL" altLang="nl-NL" sz="2000" dirty="0">
                <a:solidFill>
                  <a:schemeClr val="tx1"/>
                </a:solidFill>
                <a:latin typeface="Arial" charset="0"/>
              </a:rPr>
              <a:t>Gesprekken voeren met klagers binnen/buiten de gebouwen</a:t>
            </a:r>
          </a:p>
          <a:p>
            <a:pPr>
              <a:spcBef>
                <a:spcPts val="500"/>
              </a:spcBef>
              <a:buFont typeface="Arial" charset="0"/>
              <a:buChar char="•"/>
              <a:defRPr/>
            </a:pPr>
            <a:r>
              <a:rPr lang="nl-NL" altLang="nl-NL" sz="2000" dirty="0">
                <a:solidFill>
                  <a:schemeClr val="tx1"/>
                </a:solidFill>
                <a:latin typeface="Arial" charset="0"/>
              </a:rPr>
              <a:t>Gesprekken voeren met anderen dan de klagers</a:t>
            </a:r>
          </a:p>
          <a:p>
            <a:pPr>
              <a:spcBef>
                <a:spcPts val="500"/>
              </a:spcBef>
              <a:buFont typeface="Arial" charset="0"/>
              <a:buChar char="•"/>
              <a:defRPr/>
            </a:pPr>
            <a:r>
              <a:rPr lang="nl-NL" altLang="nl-NL" sz="2000" dirty="0">
                <a:solidFill>
                  <a:schemeClr val="tx1"/>
                </a:solidFill>
                <a:latin typeface="Arial" charset="0"/>
              </a:rPr>
              <a:t>Bevoegd om (externe) deskundigen te raadplegen</a:t>
            </a:r>
          </a:p>
          <a:p>
            <a:pPr>
              <a:spcBef>
                <a:spcPts val="500"/>
              </a:spcBef>
              <a:buFont typeface="Arial" charset="0"/>
              <a:buChar char="•"/>
              <a:defRPr/>
            </a:pPr>
            <a:r>
              <a:rPr lang="nl-NL" altLang="nl-NL" sz="2000" dirty="0">
                <a:solidFill>
                  <a:schemeClr val="tx1"/>
                </a:solidFill>
                <a:latin typeface="Arial" charset="0"/>
              </a:rPr>
              <a:t>Rechtstreeks toegang tot directie en ondernemingsraad</a:t>
            </a:r>
          </a:p>
          <a:p>
            <a:pPr>
              <a:spcBef>
                <a:spcPts val="500"/>
              </a:spcBef>
              <a:buFont typeface="Arial" charset="0"/>
              <a:buChar char="•"/>
              <a:defRPr/>
            </a:pPr>
            <a:r>
              <a:rPr lang="nl-NL" altLang="nl-NL" sz="2000" dirty="0">
                <a:solidFill>
                  <a:schemeClr val="tx1"/>
                </a:solidFill>
                <a:latin typeface="Arial" charset="0"/>
              </a:rPr>
              <a:t>Gevraagd en ongevraagd geven van ( </a:t>
            </a:r>
            <a:r>
              <a:rPr lang="nl-NL" altLang="nl-NL" sz="2000" dirty="0" err="1">
                <a:solidFill>
                  <a:schemeClr val="tx1"/>
                </a:solidFill>
                <a:latin typeface="Arial" charset="0"/>
              </a:rPr>
              <a:t>beleids</a:t>
            </a:r>
            <a:r>
              <a:rPr lang="nl-NL" altLang="nl-NL" sz="2000" dirty="0">
                <a:solidFill>
                  <a:schemeClr val="tx1"/>
                </a:solidFill>
                <a:latin typeface="Arial" charset="0"/>
              </a:rPr>
              <a:t>)adviezen</a:t>
            </a:r>
          </a:p>
          <a:p>
            <a:pPr>
              <a:spcBef>
                <a:spcPts val="500"/>
              </a:spcBef>
              <a:buFont typeface="Arial" charset="0"/>
              <a:buChar char="•"/>
              <a:defRPr/>
            </a:pPr>
            <a:r>
              <a:rPr lang="nl-NL" altLang="nl-NL" sz="2000" dirty="0">
                <a:solidFill>
                  <a:schemeClr val="tx1"/>
                </a:solidFill>
                <a:latin typeface="Arial" charset="0"/>
              </a:rPr>
              <a:t>Geven van voorlichting ter voorkoming van ongewenst gedrag</a:t>
            </a:r>
          </a:p>
          <a:p>
            <a:pPr marL="341313">
              <a:spcBef>
                <a:spcPts val="500"/>
              </a:spcBef>
              <a:buClrTx/>
              <a:buFontTx/>
              <a:buNone/>
              <a:defRPr/>
            </a:pPr>
            <a:endParaRPr lang="nl-NL" altLang="nl-NL" sz="2000" dirty="0">
              <a:solidFill>
                <a:schemeClr val="tx1"/>
              </a:solidFill>
              <a:latin typeface="Arial" charset="0"/>
            </a:endParaRPr>
          </a:p>
          <a:p>
            <a:pPr marL="342900">
              <a:spcBef>
                <a:spcPts val="500"/>
              </a:spcBef>
              <a:buClrTx/>
              <a:buFontTx/>
              <a:buNone/>
              <a:defRPr/>
            </a:pPr>
            <a:endParaRPr lang="nl-NL" altLang="nl-NL" sz="2000" dirty="0">
              <a:latin typeface="Arial" charset="0"/>
            </a:endParaRPr>
          </a:p>
        </p:txBody>
      </p:sp>
    </p:spTree>
    <p:extLst>
      <p:ext uri="{BB962C8B-B14F-4D97-AF65-F5344CB8AC3E}">
        <p14:creationId xmlns:p14="http://schemas.microsoft.com/office/powerpoint/2010/main" val="2832213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endParaRPr lang="nl-NL" altLang="nl-NL" sz="4400" dirty="0">
              <a:solidFill>
                <a:srgbClr val="000000"/>
              </a:solidFill>
              <a:latin typeface="Arial" charset="0"/>
            </a:endParaRPr>
          </a:p>
          <a:p>
            <a:pPr>
              <a:buClrTx/>
              <a:buFontTx/>
              <a:buNone/>
            </a:pPr>
            <a:r>
              <a:rPr lang="nl-NL" altLang="nl-NL" sz="3200" dirty="0">
                <a:solidFill>
                  <a:schemeClr val="tx1"/>
                </a:solidFill>
                <a:latin typeface="Arial" charset="0"/>
              </a:rPr>
              <a:t>Kader rol vertrouwenspersoon</a:t>
            </a:r>
          </a:p>
        </p:txBody>
      </p:sp>
      <p:sp>
        <p:nvSpPr>
          <p:cNvPr id="70658" name="Text Box 2"/>
          <p:cNvSpPr txBox="1">
            <a:spLocks noChangeArrowheads="1"/>
          </p:cNvSpPr>
          <p:nvPr/>
        </p:nvSpPr>
        <p:spPr bwMode="auto">
          <a:xfrm>
            <a:off x="685800" y="1981200"/>
            <a:ext cx="8458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1pPr>
            <a:lvl2pPr marL="738188" indent="-28098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3500">
                <a:solidFill>
                  <a:srgbClr val="000000"/>
                </a:solidFill>
                <a:latin typeface="Myriad Pro" pitchFamily="32" charset="0"/>
                <a:ea typeface="MS PGothic" pitchFamily="32" charset="0"/>
                <a:cs typeface="MS PGothic" pitchFamily="32" charset="0"/>
              </a:defRPr>
            </a:lvl9pPr>
          </a:lstStyle>
          <a:p>
            <a:pPr>
              <a:spcBef>
                <a:spcPts val="500"/>
              </a:spcBef>
              <a:buFont typeface="Arial" charset="0"/>
              <a:buChar char="•"/>
              <a:defRPr/>
            </a:pPr>
            <a:r>
              <a:rPr lang="nl-NL" altLang="nl-NL" sz="2000" dirty="0">
                <a:solidFill>
                  <a:schemeClr val="tx1"/>
                </a:solidFill>
                <a:latin typeface="Arial" charset="0"/>
              </a:rPr>
              <a:t>Formeel aangesteld voor Ongewenste omgangsvormen</a:t>
            </a:r>
          </a:p>
          <a:p>
            <a:pPr lvl="1">
              <a:spcBef>
                <a:spcPts val="400"/>
              </a:spcBef>
              <a:buFont typeface="Arial" charset="0"/>
              <a:buChar char="–"/>
              <a:defRPr/>
            </a:pPr>
            <a:r>
              <a:rPr lang="nl-NL" altLang="nl-NL" sz="1600" dirty="0">
                <a:solidFill>
                  <a:schemeClr val="tx1"/>
                </a:solidFill>
                <a:latin typeface="Arial" charset="0"/>
              </a:rPr>
              <a:t>Seksuele intimidatie; agressie en geweld, pesten en discriminatie </a:t>
            </a:r>
          </a:p>
          <a:p>
            <a:pPr>
              <a:spcBef>
                <a:spcPts val="500"/>
              </a:spcBef>
              <a:buFont typeface="Arial" charset="0"/>
              <a:buChar char="•"/>
              <a:defRPr/>
            </a:pPr>
            <a:r>
              <a:rPr lang="nl-NL" altLang="nl-NL" sz="2000" dirty="0">
                <a:solidFill>
                  <a:schemeClr val="tx1"/>
                </a:solidFill>
                <a:latin typeface="Arial" charset="0"/>
              </a:rPr>
              <a:t>Alle gesprekken vertrouwelijk. (Geheimhouding)</a:t>
            </a:r>
          </a:p>
          <a:p>
            <a:pPr>
              <a:spcBef>
                <a:spcPts val="500"/>
              </a:spcBef>
              <a:buFont typeface="Arial" charset="0"/>
              <a:buChar char="•"/>
              <a:defRPr/>
            </a:pPr>
            <a:r>
              <a:rPr lang="nl-NL" altLang="nl-NL" sz="2000" dirty="0">
                <a:solidFill>
                  <a:schemeClr val="tx1"/>
                </a:solidFill>
                <a:latin typeface="Arial" charset="0"/>
              </a:rPr>
              <a:t>Luisterend oor (geen eigen mening of beslissing) </a:t>
            </a:r>
          </a:p>
          <a:p>
            <a:pPr>
              <a:spcBef>
                <a:spcPts val="500"/>
              </a:spcBef>
              <a:buFont typeface="Arial" charset="0"/>
              <a:buChar char="•"/>
              <a:defRPr/>
            </a:pPr>
            <a:r>
              <a:rPr lang="nl-NL" altLang="nl-NL" sz="2000" dirty="0">
                <a:solidFill>
                  <a:schemeClr val="tx1"/>
                </a:solidFill>
                <a:latin typeface="Arial" charset="0"/>
              </a:rPr>
              <a:t>Uitleg Beleid ongewenste omgangsvormen binnen de organisatie met aanwijzing vertrouwenspersoon; klachtenregeling en </a:t>
            </a:r>
          </a:p>
          <a:p>
            <a:pPr marL="0" indent="0">
              <a:spcBef>
                <a:spcPts val="500"/>
              </a:spcBef>
              <a:defRPr/>
            </a:pPr>
            <a:r>
              <a:rPr lang="nl-NL" altLang="nl-NL" sz="2000" dirty="0">
                <a:solidFill>
                  <a:schemeClr val="tx1"/>
                </a:solidFill>
                <a:latin typeface="Arial" charset="0"/>
              </a:rPr>
              <a:t>	klachtencommissie </a:t>
            </a:r>
          </a:p>
          <a:p>
            <a:pPr>
              <a:spcBef>
                <a:spcPts val="500"/>
              </a:spcBef>
              <a:buFont typeface="Arial" charset="0"/>
              <a:buChar char="•"/>
              <a:defRPr/>
            </a:pPr>
            <a:r>
              <a:rPr lang="nl-NL" altLang="nl-NL" sz="2000" dirty="0">
                <a:solidFill>
                  <a:schemeClr val="tx1"/>
                </a:solidFill>
                <a:latin typeface="Arial" charset="0"/>
              </a:rPr>
              <a:t>Geen enkele actie zonder toestemming klager</a:t>
            </a:r>
          </a:p>
          <a:p>
            <a:pPr>
              <a:spcBef>
                <a:spcPts val="500"/>
              </a:spcBef>
              <a:buFont typeface="Arial" charset="0"/>
              <a:buChar char="•"/>
              <a:defRPr/>
            </a:pPr>
            <a:r>
              <a:rPr lang="nl-NL" altLang="nl-NL" sz="2000" dirty="0">
                <a:solidFill>
                  <a:schemeClr val="tx1"/>
                </a:solidFill>
                <a:latin typeface="Arial" charset="0"/>
              </a:rPr>
              <a:t>Samen zoeken naar oplossingen </a:t>
            </a:r>
          </a:p>
          <a:p>
            <a:pPr>
              <a:spcBef>
                <a:spcPts val="500"/>
              </a:spcBef>
              <a:buFont typeface="Arial" charset="0"/>
              <a:buChar char="•"/>
              <a:defRPr/>
            </a:pPr>
            <a:r>
              <a:rPr lang="nl-NL" altLang="nl-NL" sz="2000" dirty="0">
                <a:solidFill>
                  <a:schemeClr val="tx1"/>
                </a:solidFill>
                <a:latin typeface="Arial" charset="0"/>
              </a:rPr>
              <a:t> Klager neemt beslissingen , ondersteuning door vertrouwenspersoon</a:t>
            </a:r>
          </a:p>
          <a:p>
            <a:pPr>
              <a:spcBef>
                <a:spcPts val="500"/>
              </a:spcBef>
              <a:buFont typeface="Arial" charset="0"/>
              <a:buChar char="•"/>
              <a:defRPr/>
            </a:pPr>
            <a:r>
              <a:rPr lang="nl-NL" altLang="nl-NL" sz="2000" dirty="0">
                <a:solidFill>
                  <a:schemeClr val="tx1"/>
                </a:solidFill>
                <a:latin typeface="Arial" charset="0"/>
              </a:rPr>
              <a:t> Nazorg</a:t>
            </a:r>
          </a:p>
          <a:p>
            <a:pPr marL="341313">
              <a:spcBef>
                <a:spcPts val="500"/>
              </a:spcBef>
              <a:buClrTx/>
              <a:buFontTx/>
              <a:buNone/>
              <a:defRPr/>
            </a:pPr>
            <a:endParaRPr lang="nl-NL" altLang="nl-NL" sz="2000" dirty="0">
              <a:latin typeface="Arial" charset="0"/>
            </a:endParaRPr>
          </a:p>
          <a:p>
            <a:pPr marL="341313">
              <a:spcBef>
                <a:spcPts val="500"/>
              </a:spcBef>
              <a:buClrTx/>
              <a:buFontTx/>
              <a:buNone/>
              <a:defRPr/>
            </a:pPr>
            <a:endParaRPr lang="nl-NL" altLang="nl-NL" sz="2000" dirty="0">
              <a:latin typeface="Arial" charset="0"/>
            </a:endParaRPr>
          </a:p>
        </p:txBody>
      </p:sp>
    </p:spTree>
    <p:extLst>
      <p:ext uri="{BB962C8B-B14F-4D97-AF65-F5344CB8AC3E}">
        <p14:creationId xmlns:p14="http://schemas.microsoft.com/office/powerpoint/2010/main" val="28086597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563" y="386605"/>
            <a:ext cx="9517224" cy="1143000"/>
          </a:xfrm>
        </p:spPr>
        <p:txBody>
          <a:bodyPr/>
          <a:lstStyle/>
          <a:p>
            <a:r>
              <a:rPr lang="nl-NL" sz="4000" b="0" dirty="0">
                <a:latin typeface="Arial" panose="020B0604020202020204" pitchFamily="34" charset="0"/>
                <a:cs typeface="Arial" panose="020B0604020202020204" pitchFamily="34" charset="0"/>
              </a:rPr>
              <a:t>Wat is er nodig in jouw organisatie?</a:t>
            </a:r>
          </a:p>
        </p:txBody>
      </p:sp>
      <p:sp>
        <p:nvSpPr>
          <p:cNvPr id="3" name="Tijdelijke aanduiding voor inhoud 2"/>
          <p:cNvSpPr>
            <a:spLocks noGrp="1"/>
          </p:cNvSpPr>
          <p:nvPr>
            <p:ph idx="1"/>
          </p:nvPr>
        </p:nvSpPr>
        <p:spPr/>
        <p:txBody>
          <a:bodyPr/>
          <a:lstStyle/>
          <a:p>
            <a:pPr>
              <a:spcBef>
                <a:spcPts val="600"/>
              </a:spcBef>
              <a:buFont typeface="Arial" charset="0"/>
              <a:buChar char="•"/>
              <a:defRPr/>
            </a:pPr>
            <a:r>
              <a:rPr lang="nl-NL" altLang="nl-NL" sz="2400" dirty="0">
                <a:latin typeface="Arial" charset="0"/>
              </a:rPr>
              <a:t>RI&amp;E &amp; </a:t>
            </a:r>
            <a:r>
              <a:rPr lang="nl-NL" altLang="nl-NL" sz="2400" dirty="0" err="1">
                <a:latin typeface="Arial" charset="0"/>
              </a:rPr>
              <a:t>PvA</a:t>
            </a:r>
            <a:endParaRPr lang="nl-NL" altLang="nl-NL" sz="2400" dirty="0">
              <a:latin typeface="Arial" charset="0"/>
            </a:endParaRPr>
          </a:p>
          <a:p>
            <a:pPr>
              <a:spcBef>
                <a:spcPts val="600"/>
              </a:spcBef>
              <a:buFont typeface="Arial" charset="0"/>
              <a:buChar char="•"/>
              <a:defRPr/>
            </a:pPr>
            <a:r>
              <a:rPr lang="nl-NL" altLang="nl-NL" sz="2400" dirty="0">
                <a:latin typeface="Arial" charset="0"/>
              </a:rPr>
              <a:t>Arbobeleid &amp; PSA-beleid</a:t>
            </a:r>
          </a:p>
          <a:p>
            <a:pPr>
              <a:spcBef>
                <a:spcPts val="600"/>
              </a:spcBef>
              <a:buFont typeface="Arial" charset="0"/>
              <a:buChar char="•"/>
              <a:defRPr/>
            </a:pPr>
            <a:r>
              <a:rPr lang="nl-NL" altLang="nl-NL" sz="2400" dirty="0">
                <a:latin typeface="Arial" charset="0"/>
              </a:rPr>
              <a:t>Vertrouwenspersoon (M/V- in-extern)</a:t>
            </a:r>
          </a:p>
          <a:p>
            <a:pPr>
              <a:spcBef>
                <a:spcPts val="600"/>
              </a:spcBef>
              <a:buFont typeface="Arial" charset="0"/>
              <a:buChar char="•"/>
              <a:defRPr/>
            </a:pPr>
            <a:r>
              <a:rPr lang="nl-NL" altLang="nl-NL" sz="2400" dirty="0">
                <a:latin typeface="Arial" charset="0"/>
              </a:rPr>
              <a:t>Voorlichting medewerkers</a:t>
            </a:r>
          </a:p>
          <a:p>
            <a:pPr>
              <a:spcBef>
                <a:spcPts val="600"/>
              </a:spcBef>
              <a:buFont typeface="Arial" charset="0"/>
              <a:buChar char="•"/>
              <a:defRPr/>
            </a:pPr>
            <a:r>
              <a:rPr lang="nl-NL" altLang="nl-NL" sz="2400" dirty="0">
                <a:latin typeface="Arial" charset="0"/>
              </a:rPr>
              <a:t>Klachtenregeling &amp; commissie</a:t>
            </a:r>
          </a:p>
          <a:p>
            <a:pPr>
              <a:spcBef>
                <a:spcPts val="600"/>
              </a:spcBef>
              <a:buFont typeface="Arial" charset="0"/>
              <a:buChar char="•"/>
              <a:defRPr/>
            </a:pPr>
            <a:r>
              <a:rPr lang="nl-NL" altLang="nl-NL" sz="2400" dirty="0">
                <a:latin typeface="Arial" charset="0"/>
              </a:rPr>
              <a:t>Instemming ondernemingsraad</a:t>
            </a:r>
          </a:p>
          <a:p>
            <a:pPr>
              <a:spcBef>
                <a:spcPts val="600"/>
              </a:spcBef>
              <a:buFont typeface="Arial" charset="0"/>
              <a:buChar char="•"/>
              <a:defRPr/>
            </a:pPr>
            <a:r>
              <a:rPr lang="nl-NL" altLang="nl-NL" sz="2400" dirty="0">
                <a:latin typeface="Arial" charset="0"/>
              </a:rPr>
              <a:t>Klokkenluidersregeling (50+)</a:t>
            </a:r>
          </a:p>
          <a:p>
            <a:pPr>
              <a:spcBef>
                <a:spcPts val="600"/>
              </a:spcBef>
              <a:buFont typeface="Arial" charset="0"/>
              <a:buChar char="•"/>
              <a:defRPr/>
            </a:pPr>
            <a:r>
              <a:rPr lang="nl-NL" altLang="nl-NL" sz="2400" dirty="0">
                <a:latin typeface="Arial" charset="0"/>
              </a:rPr>
              <a:t>Jaarverslag vertrouwenspersonen &amp; klachtencommissie</a:t>
            </a:r>
          </a:p>
          <a:p>
            <a:pPr>
              <a:spcBef>
                <a:spcPts val="600"/>
              </a:spcBef>
              <a:defRPr/>
            </a:pPr>
            <a:r>
              <a:rPr lang="nl-NL" altLang="nl-NL" sz="2800" dirty="0">
                <a:latin typeface="Arial" charset="0"/>
              </a:rPr>
              <a:t> </a:t>
            </a:r>
          </a:p>
          <a:p>
            <a:endParaRPr lang="nl-NL" dirty="0"/>
          </a:p>
        </p:txBody>
      </p:sp>
      <p:pic>
        <p:nvPicPr>
          <p:cNvPr id="1026" name="Picture 2" descr="C:\Users\Gebruiker\AppData\Local\Microsoft\Windows\INetCache\IE\CW00C18K\triangle-29649_960_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848" y="2249525"/>
            <a:ext cx="1795030" cy="187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15B4-823A-4E40-94F4-E80B4B4CBDBB}"/>
              </a:ext>
            </a:extLst>
          </p:cNvPr>
          <p:cNvSpPr>
            <a:spLocks noGrp="1"/>
          </p:cNvSpPr>
          <p:nvPr>
            <p:ph type="title"/>
          </p:nvPr>
        </p:nvSpPr>
        <p:spPr/>
        <p:txBody>
          <a:bodyPr/>
          <a:lstStyle/>
          <a:p>
            <a:r>
              <a:rPr lang="nl-NL" b="0" dirty="0">
                <a:latin typeface="Arial" panose="020B0604020202020204" pitchFamily="34" charset="0"/>
                <a:cs typeface="Arial" panose="020B0604020202020204" pitchFamily="34" charset="0"/>
              </a:rPr>
              <a:t>Welke onderwerpen?</a:t>
            </a:r>
          </a:p>
        </p:txBody>
      </p:sp>
      <p:sp>
        <p:nvSpPr>
          <p:cNvPr id="3" name="Tijdelijke aanduiding voor inhoud 2">
            <a:extLst>
              <a:ext uri="{FF2B5EF4-FFF2-40B4-BE49-F238E27FC236}">
                <a16:creationId xmlns:a16="http://schemas.microsoft.com/office/drawing/2014/main" id="{B764A798-DC8B-4692-910E-90E975991E5F}"/>
              </a:ext>
            </a:extLst>
          </p:cNvPr>
          <p:cNvSpPr>
            <a:spLocks noGrp="1"/>
          </p:cNvSpPr>
          <p:nvPr>
            <p:ph idx="1"/>
          </p:nvPr>
        </p:nvSpPr>
        <p:spPr/>
        <p:txBody>
          <a:bodyPr/>
          <a:lstStyle/>
          <a:p>
            <a:pPr marL="171450" indent="-171450">
              <a:buFont typeface="Wingdings" panose="05000000000000000000" pitchFamily="2" charset="2"/>
              <a:buChar char="ü"/>
            </a:pPr>
            <a:r>
              <a:rPr lang="nl-NL" sz="2400" dirty="0">
                <a:latin typeface="Arial" panose="020B0604020202020204" pitchFamily="34" charset="0"/>
                <a:cs typeface="Arial" panose="020B0604020202020204" pitchFamily="34" charset="0"/>
              </a:rPr>
              <a:t> Waarom en waarvoor vertrouwenspersonen?</a:t>
            </a:r>
          </a:p>
          <a:p>
            <a:pPr marL="171450" indent="-171450">
              <a:buFont typeface="Wingdings" panose="05000000000000000000" pitchFamily="2" charset="2"/>
              <a:buChar char="ü"/>
            </a:pPr>
            <a:r>
              <a:rPr lang="nl-NL" sz="2400" dirty="0">
                <a:latin typeface="Arial" panose="020B0604020202020204" pitchFamily="34" charset="0"/>
                <a:cs typeface="Arial" panose="020B0604020202020204" pitchFamily="34" charset="0"/>
              </a:rPr>
              <a:t> Wettelijke verplichting: Welke eisen?</a:t>
            </a:r>
          </a:p>
          <a:p>
            <a:pPr marL="171450" indent="-171450">
              <a:buFont typeface="Wingdings" panose="05000000000000000000" pitchFamily="2" charset="2"/>
              <a:buChar char="ü"/>
            </a:pPr>
            <a:r>
              <a:rPr lang="nl-NL" sz="2400" dirty="0">
                <a:latin typeface="Arial" panose="020B0604020202020204" pitchFamily="34" charset="0"/>
                <a:cs typeface="Arial" panose="020B0604020202020204" pitchFamily="34" charset="0"/>
              </a:rPr>
              <a:t> Wat moet er geregeld zijn (of worden?) </a:t>
            </a:r>
          </a:p>
          <a:p>
            <a:pPr marL="171450" indent="-171450">
              <a:buFont typeface="Wingdings" panose="05000000000000000000" pitchFamily="2" charset="2"/>
              <a:buChar char="ü"/>
            </a:pPr>
            <a:r>
              <a:rPr lang="nl-NL" sz="2400" dirty="0">
                <a:latin typeface="Arial" panose="020B0604020202020204" pitchFamily="34" charset="0"/>
                <a:cs typeface="Arial" panose="020B0604020202020204" pitchFamily="34" charset="0"/>
              </a:rPr>
              <a:t> Samenwerking ondernemingsraad en vertrouwenspersoon</a:t>
            </a:r>
          </a:p>
          <a:p>
            <a:endParaRPr lang="nl-NL" sz="2400" dirty="0">
              <a:latin typeface="Arial" panose="020B0604020202020204" pitchFamily="34" charset="0"/>
              <a:cs typeface="Arial" panose="020B0604020202020204" pitchFamily="34" charset="0"/>
            </a:endParaRPr>
          </a:p>
        </p:txBody>
      </p:sp>
      <p:sp>
        <p:nvSpPr>
          <p:cNvPr id="4" name="Tijdelijke aanduiding voor voettekst 3">
            <a:extLst>
              <a:ext uri="{FF2B5EF4-FFF2-40B4-BE49-F238E27FC236}">
                <a16:creationId xmlns:a16="http://schemas.microsoft.com/office/drawing/2014/main" id="{92492826-173F-45CE-A8C7-DB13D34DE9FB}"/>
              </a:ext>
            </a:extLst>
          </p:cNvPr>
          <p:cNvSpPr>
            <a:spLocks noGrp="1"/>
          </p:cNvSpPr>
          <p:nvPr>
            <p:ph type="ftr" sz="quarter" idx="11"/>
          </p:nvPr>
        </p:nvSpPr>
        <p:spPr/>
        <p:txBody>
          <a:bodyPr/>
          <a:lstStyle/>
          <a:p>
            <a:r>
              <a:rPr lang="nl-NL" dirty="0"/>
              <a:t>Dit is een voettekst</a:t>
            </a:r>
          </a:p>
        </p:txBody>
      </p:sp>
      <p:sp>
        <p:nvSpPr>
          <p:cNvPr id="5" name="Tijdelijke aanduiding voor tekst 4">
            <a:extLst>
              <a:ext uri="{FF2B5EF4-FFF2-40B4-BE49-F238E27FC236}">
                <a16:creationId xmlns:a16="http://schemas.microsoft.com/office/drawing/2014/main" id="{5014C8C2-C004-43F5-8CEC-579FFF0507E4}"/>
              </a:ext>
            </a:extLst>
          </p:cNvPr>
          <p:cNvSpPr>
            <a:spLocks noGrp="1"/>
          </p:cNvSpPr>
          <p:nvPr>
            <p:ph type="body" sz="quarter" idx="16"/>
          </p:nvPr>
        </p:nvSpPr>
        <p:spPr/>
        <p:txBody>
          <a:bodyPr/>
          <a:lstStyle/>
          <a:p>
            <a:endParaRPr lang="nl-NL" dirty="0"/>
          </a:p>
        </p:txBody>
      </p:sp>
      <p:pic>
        <p:nvPicPr>
          <p:cNvPr id="6" name="Picture 2" descr="Emotie Waaier | Sociaal Emotioneel/Mindset | Speel Leer Doen">
            <a:extLst>
              <a:ext uri="{FF2B5EF4-FFF2-40B4-BE49-F238E27FC236}">
                <a16:creationId xmlns:a16="http://schemas.microsoft.com/office/drawing/2014/main" id="{30C6EC1E-92CA-0771-7734-AB16D8B6D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29" y="4612484"/>
            <a:ext cx="2612571" cy="224551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5125EF77-4FDC-1971-CBC0-4830DFEB05DA}"/>
              </a:ext>
            </a:extLst>
          </p:cNvPr>
          <p:cNvSpPr txBox="1"/>
          <p:nvPr/>
        </p:nvSpPr>
        <p:spPr>
          <a:xfrm>
            <a:off x="1390261" y="4612484"/>
            <a:ext cx="4292082" cy="1754326"/>
          </a:xfrm>
          <a:prstGeom prst="rect">
            <a:avLst/>
          </a:prstGeom>
          <a:noFill/>
        </p:spPr>
        <p:txBody>
          <a:bodyPr wrap="square" rtlCol="0">
            <a:spAutoFit/>
          </a:bodyPr>
          <a:lstStyle/>
          <a:p>
            <a:r>
              <a:rPr lang="nl-NL" sz="3600" dirty="0">
                <a:solidFill>
                  <a:srgbClr val="FF0000"/>
                </a:solidFill>
                <a:latin typeface="Dreaming Outloud Pro" panose="03050502040302030504" pitchFamily="66" charset="0"/>
                <a:ea typeface="Calibri" panose="020F0502020204030204" pitchFamily="34" charset="0"/>
                <a:cs typeface="Dreaming Outloud Pro" panose="03050502040302030504" pitchFamily="66" charset="0"/>
              </a:rPr>
              <a:t>Even oefenen?</a:t>
            </a:r>
          </a:p>
          <a:p>
            <a:r>
              <a:rPr lang="nl-NL" sz="3600" dirty="0">
                <a:solidFill>
                  <a:srgbClr val="FF0000"/>
                </a:solidFill>
                <a:latin typeface="Dreaming Outloud Pro" panose="03050502040302030504" pitchFamily="66" charset="0"/>
                <a:ea typeface="Calibri" panose="020F0502020204030204" pitchFamily="34" charset="0"/>
                <a:cs typeface="Dreaming Outloud Pro" panose="03050502040302030504" pitchFamily="66" charset="0"/>
              </a:rPr>
              <a:t>Hoe beoordeelt u deze dag tot nu?</a:t>
            </a:r>
          </a:p>
        </p:txBody>
      </p:sp>
    </p:spTree>
    <p:extLst>
      <p:ext uri="{BB962C8B-B14F-4D97-AF65-F5344CB8AC3E}">
        <p14:creationId xmlns:p14="http://schemas.microsoft.com/office/powerpoint/2010/main" val="34637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214312" y="607218"/>
            <a:ext cx="94583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500">
                <a:solidFill>
                  <a:schemeClr val="bg1"/>
                </a:solidFill>
                <a:latin typeface="Myriad Pro" pitchFamily="32" charset="0"/>
                <a:ea typeface="MS PGothic" pitchFamily="32" charset="-128"/>
              </a:defRPr>
            </a:lvl9pPr>
          </a:lstStyle>
          <a:p>
            <a:pPr>
              <a:buClrTx/>
              <a:buFontTx/>
              <a:buNone/>
            </a:pPr>
            <a:r>
              <a:rPr lang="nl-NL" altLang="nl-NL" sz="3600" dirty="0">
                <a:solidFill>
                  <a:schemeClr val="tx1"/>
                </a:solidFill>
                <a:latin typeface="Arial" charset="0"/>
              </a:rPr>
              <a:t>Vertrouwenspersoon en  </a:t>
            </a:r>
          </a:p>
        </p:txBody>
      </p:sp>
      <p:sp>
        <p:nvSpPr>
          <p:cNvPr id="8" name="Text Box 2"/>
          <p:cNvSpPr txBox="1">
            <a:spLocks noChangeArrowheads="1"/>
          </p:cNvSpPr>
          <p:nvPr/>
        </p:nvSpPr>
        <p:spPr bwMode="auto">
          <a:xfrm>
            <a:off x="373225" y="1548882"/>
            <a:ext cx="7268771" cy="2313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1pPr>
            <a:lvl2pPr marL="738188" indent="-2809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rgbClr val="000000"/>
                </a:solidFill>
                <a:latin typeface="Myriad Pro" pitchFamily="32" charset="0"/>
                <a:ea typeface="MS PGothic" pitchFamily="32" charset="0"/>
                <a:cs typeface="MS PGothic" pitchFamily="32" charset="0"/>
              </a:defRPr>
            </a:lvl9pPr>
          </a:lstStyle>
          <a:p>
            <a:pPr>
              <a:spcBef>
                <a:spcPts val="600"/>
              </a:spcBef>
              <a:buClrTx/>
              <a:buFontTx/>
              <a:buNone/>
              <a:defRPr/>
            </a:pPr>
            <a:r>
              <a:rPr lang="nl-NL" altLang="nl-NL" sz="2000" dirty="0">
                <a:solidFill>
                  <a:schemeClr val="tx1"/>
                </a:solidFill>
                <a:latin typeface="Arial" charset="0"/>
              </a:rPr>
              <a:t>Rechten OR:</a:t>
            </a:r>
          </a:p>
          <a:p>
            <a:pPr marL="338138" indent="-333375">
              <a:spcBef>
                <a:spcPts val="600"/>
              </a:spcBef>
              <a:buFont typeface="Arial" charset="0"/>
              <a:buChar char="•"/>
              <a:defRPr/>
            </a:pPr>
            <a:r>
              <a:rPr lang="nl-NL" altLang="nl-NL" sz="2000" dirty="0">
                <a:solidFill>
                  <a:schemeClr val="tx1"/>
                </a:solidFill>
                <a:latin typeface="Arial" charset="0"/>
              </a:rPr>
              <a:t>Instemmingsrecht</a:t>
            </a:r>
          </a:p>
          <a:p>
            <a:pPr marL="338138" indent="-333375">
              <a:spcBef>
                <a:spcPts val="600"/>
              </a:spcBef>
              <a:buFont typeface="Arial" charset="0"/>
              <a:buChar char="•"/>
              <a:defRPr/>
            </a:pPr>
            <a:r>
              <a:rPr lang="nl-NL" altLang="nl-NL" sz="2000" dirty="0">
                <a:solidFill>
                  <a:schemeClr val="tx1"/>
                </a:solidFill>
                <a:latin typeface="Arial" charset="0"/>
              </a:rPr>
              <a:t>Overlegrecht </a:t>
            </a:r>
          </a:p>
          <a:p>
            <a:pPr marL="338138" indent="-333375">
              <a:spcBef>
                <a:spcPts val="600"/>
              </a:spcBef>
              <a:buFont typeface="Arial" charset="0"/>
              <a:buChar char="•"/>
              <a:defRPr/>
            </a:pPr>
            <a:r>
              <a:rPr lang="nl-NL" altLang="nl-NL" sz="2000" dirty="0">
                <a:solidFill>
                  <a:schemeClr val="tx1"/>
                </a:solidFill>
                <a:latin typeface="Arial" charset="0"/>
              </a:rPr>
              <a:t>Adviesrecht </a:t>
            </a:r>
          </a:p>
          <a:p>
            <a:pPr marL="338138" indent="-333375">
              <a:spcBef>
                <a:spcPts val="600"/>
              </a:spcBef>
              <a:buFont typeface="Arial" charset="0"/>
              <a:buChar char="•"/>
              <a:defRPr/>
            </a:pPr>
            <a:r>
              <a:rPr lang="nl-NL" altLang="nl-NL" sz="2000" dirty="0">
                <a:solidFill>
                  <a:schemeClr val="tx1"/>
                </a:solidFill>
                <a:latin typeface="Arial" charset="0"/>
              </a:rPr>
              <a:t>Initiatiefrecht </a:t>
            </a:r>
          </a:p>
          <a:p>
            <a:pPr marL="338138" indent="-333375">
              <a:spcBef>
                <a:spcPts val="600"/>
              </a:spcBef>
              <a:buFont typeface="Arial" charset="0"/>
              <a:buChar char="•"/>
              <a:defRPr/>
            </a:pPr>
            <a:r>
              <a:rPr lang="nl-NL" altLang="nl-NL" sz="2000" dirty="0">
                <a:solidFill>
                  <a:schemeClr val="tx1"/>
                </a:solidFill>
                <a:latin typeface="Arial" charset="0"/>
              </a:rPr>
              <a:t>Recht op informatie</a:t>
            </a:r>
          </a:p>
          <a:p>
            <a:pPr marL="338138" indent="-333375">
              <a:spcBef>
                <a:spcPts val="600"/>
              </a:spcBef>
              <a:buFont typeface="Arial" charset="0"/>
              <a:buChar char="•"/>
              <a:defRPr/>
            </a:pPr>
            <a:r>
              <a:rPr lang="nl-NL" altLang="nl-NL" sz="2000" dirty="0">
                <a:solidFill>
                  <a:schemeClr val="tx1"/>
                </a:solidFill>
                <a:latin typeface="Arial" charset="0"/>
              </a:rPr>
              <a:t>Samenwerking OR en Inspectie SZW</a:t>
            </a:r>
          </a:p>
          <a:p>
            <a:pPr marL="338138" indent="-333375">
              <a:spcBef>
                <a:spcPts val="600"/>
              </a:spcBef>
              <a:buFont typeface="Arial" charset="0"/>
              <a:buChar char="•"/>
              <a:defRPr/>
            </a:pPr>
            <a:r>
              <a:rPr lang="nl-NL" altLang="nl-NL" sz="2000" dirty="0">
                <a:solidFill>
                  <a:schemeClr val="tx1"/>
                </a:solidFill>
                <a:latin typeface="Arial" charset="0"/>
              </a:rPr>
              <a:t>OR mag in- en externe deskundigen uitnodigen (VP)</a:t>
            </a:r>
          </a:p>
          <a:p>
            <a:pPr marL="338138" indent="-333375">
              <a:spcBef>
                <a:spcPts val="600"/>
              </a:spcBef>
              <a:buFont typeface="Arial" charset="0"/>
              <a:buChar char="•"/>
              <a:defRPr/>
            </a:pPr>
            <a:r>
              <a:rPr lang="nl-NL" altLang="nl-NL" sz="2000" dirty="0">
                <a:solidFill>
                  <a:schemeClr val="tx1"/>
                </a:solidFill>
                <a:latin typeface="Arial" charset="0"/>
              </a:rPr>
              <a:t>Stimulerende en controlerende taak (art.28):</a:t>
            </a:r>
          </a:p>
          <a:p>
            <a:pPr lvl="1">
              <a:spcBef>
                <a:spcPts val="500"/>
              </a:spcBef>
              <a:buFont typeface="Arial" charset="0"/>
              <a:buChar char="–"/>
              <a:defRPr/>
            </a:pPr>
            <a:r>
              <a:rPr lang="nl-NL" altLang="nl-NL" sz="2000" dirty="0">
                <a:solidFill>
                  <a:schemeClr val="tx1"/>
                </a:solidFill>
                <a:latin typeface="Arial" charset="0"/>
              </a:rPr>
              <a:t>stimuleren gelijke behandeling</a:t>
            </a:r>
          </a:p>
          <a:p>
            <a:pPr lvl="1">
              <a:spcBef>
                <a:spcPts val="500"/>
              </a:spcBef>
              <a:buFont typeface="Arial" charset="0"/>
              <a:buChar char="–"/>
              <a:defRPr/>
            </a:pPr>
            <a:r>
              <a:rPr lang="nl-NL" altLang="nl-NL" sz="2000" dirty="0">
                <a:solidFill>
                  <a:schemeClr val="tx1"/>
                </a:solidFill>
                <a:latin typeface="Arial" charset="0"/>
              </a:rPr>
              <a:t>waken tegen discriminatie</a:t>
            </a:r>
          </a:p>
          <a:p>
            <a:pPr marL="338138" indent="-333375">
              <a:spcBef>
                <a:spcPts val="600"/>
              </a:spcBef>
              <a:buFont typeface="Arial" charset="0"/>
              <a:buChar char="•"/>
              <a:defRPr/>
            </a:pPr>
            <a:r>
              <a:rPr lang="nl-NL" altLang="nl-NL" sz="2000" dirty="0">
                <a:solidFill>
                  <a:schemeClr val="tx1"/>
                </a:solidFill>
                <a:latin typeface="Arial" charset="0"/>
              </a:rPr>
              <a:t>Geheimhouding (gelijk aan VP)</a:t>
            </a:r>
            <a:br>
              <a:rPr lang="nl-NL" altLang="nl-NL" sz="2400" dirty="0">
                <a:latin typeface="Arial" charset="0"/>
              </a:rPr>
            </a:br>
            <a:endParaRPr lang="nl-NL" altLang="nl-NL" sz="2400" dirty="0">
              <a:latin typeface="Arial" charset="0"/>
            </a:endParaRPr>
          </a:p>
          <a:p>
            <a:pPr marL="341313">
              <a:spcBef>
                <a:spcPts val="600"/>
              </a:spcBef>
              <a:buClrTx/>
              <a:buFontTx/>
              <a:buNone/>
              <a:defRPr/>
            </a:pPr>
            <a:endParaRPr lang="nl-NL" altLang="nl-NL" sz="2400" dirty="0">
              <a:latin typeface="Arial" charset="0"/>
            </a:endParaRPr>
          </a:p>
          <a:p>
            <a:pPr marL="741363" lvl="1">
              <a:spcBef>
                <a:spcPts val="600"/>
              </a:spcBef>
              <a:buClrTx/>
              <a:buFontTx/>
              <a:buNone/>
              <a:defRPr/>
            </a:pPr>
            <a:endParaRPr lang="nl-NL" altLang="nl-NL" sz="2400" dirty="0">
              <a:latin typeface="Arial" charset="0"/>
            </a:endParaRPr>
          </a:p>
        </p:txBody>
      </p:sp>
      <p:pic>
        <p:nvPicPr>
          <p:cNvPr id="9" name="Picture 2" descr="Wat doet een ondernemingsraad eigenlijk? | Chuniversiteit">
            <a:extLst>
              <a:ext uri="{FF2B5EF4-FFF2-40B4-BE49-F238E27FC236}">
                <a16:creationId xmlns:a16="http://schemas.microsoft.com/office/drawing/2014/main" id="{5A196D08-04D3-5C81-3355-03657EF62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3" y="521056"/>
            <a:ext cx="2883384" cy="161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008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8F791-7E33-1386-57FB-2ACADE27214E}"/>
              </a:ext>
            </a:extLst>
          </p:cNvPr>
          <p:cNvSpPr>
            <a:spLocks noGrp="1"/>
          </p:cNvSpPr>
          <p:nvPr>
            <p:ph type="title"/>
          </p:nvPr>
        </p:nvSpPr>
        <p:spPr/>
        <p:txBody>
          <a:bodyPr/>
          <a:lstStyle/>
          <a:p>
            <a:r>
              <a:rPr lang="nl-NL" sz="4000" b="0" dirty="0">
                <a:latin typeface="Arial" panose="020B0604020202020204" pitchFamily="34" charset="0"/>
                <a:cs typeface="Arial" panose="020B0604020202020204" pitchFamily="34" charset="0"/>
              </a:rPr>
              <a:t>Meer weten?</a:t>
            </a:r>
          </a:p>
        </p:txBody>
      </p:sp>
      <p:sp>
        <p:nvSpPr>
          <p:cNvPr id="4" name="Tijdelijke aanduiding voor voettekst 3">
            <a:extLst>
              <a:ext uri="{FF2B5EF4-FFF2-40B4-BE49-F238E27FC236}">
                <a16:creationId xmlns:a16="http://schemas.microsoft.com/office/drawing/2014/main" id="{7EFE9A39-1B9D-847D-43BA-867D94BFEB7A}"/>
              </a:ext>
            </a:extLst>
          </p:cNvPr>
          <p:cNvSpPr>
            <a:spLocks noGrp="1"/>
          </p:cNvSpPr>
          <p:nvPr>
            <p:ph type="ftr" sz="quarter" idx="11"/>
          </p:nvPr>
        </p:nvSpPr>
        <p:spPr/>
        <p:txBody>
          <a:bodyPr/>
          <a:lstStyle/>
          <a:p>
            <a:r>
              <a:rPr lang="nl-NL"/>
              <a:t>Dit is een voettekst</a:t>
            </a:r>
          </a:p>
        </p:txBody>
      </p:sp>
      <p:pic>
        <p:nvPicPr>
          <p:cNvPr id="1034" name="Picture 10" descr="Over Mariëtte Hamer | Over de RCGOG | RCGOG">
            <a:extLst>
              <a:ext uri="{FF2B5EF4-FFF2-40B4-BE49-F238E27FC236}">
                <a16:creationId xmlns:a16="http://schemas.microsoft.com/office/drawing/2014/main" id="{5BB219C5-E96E-2FB4-13F9-B07F73956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76" y="1075005"/>
            <a:ext cx="2475684" cy="1651745"/>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4AB91E87-F6E1-270B-79BE-F7025B9CDBDD}"/>
              </a:ext>
            </a:extLst>
          </p:cNvPr>
          <p:cNvSpPr txBox="1"/>
          <p:nvPr/>
        </p:nvSpPr>
        <p:spPr>
          <a:xfrm>
            <a:off x="3362386" y="1362269"/>
            <a:ext cx="5047862" cy="1077218"/>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Mariette Hamer</a:t>
            </a:r>
          </a:p>
          <a:p>
            <a:r>
              <a:rPr lang="nl-NL" sz="1600" b="1" i="0" dirty="0">
                <a:solidFill>
                  <a:srgbClr val="000000"/>
                </a:solidFill>
                <a:effectLst/>
                <a:latin typeface="Arial" panose="020B0604020202020204" pitchFamily="34" charset="0"/>
                <a:cs typeface="Arial" panose="020B0604020202020204" pitchFamily="34" charset="0"/>
              </a:rPr>
              <a:t>Regeringscommissaris seksueel grensoverschrijdend gedrag en seksueel geweld</a:t>
            </a:r>
          </a:p>
          <a:p>
            <a:r>
              <a:rPr lang="nl-NL" sz="1600" dirty="0">
                <a:latin typeface="Arial" panose="020B0604020202020204" pitchFamily="34" charset="0"/>
                <a:cs typeface="Arial" panose="020B0604020202020204" pitchFamily="34" charset="0"/>
              </a:rPr>
              <a:t>Publicaties, Handreikingen, adviezen en hulp</a:t>
            </a:r>
          </a:p>
        </p:txBody>
      </p:sp>
      <p:pic>
        <p:nvPicPr>
          <p:cNvPr id="1036" name="Picture 12" descr="Kapot, Michiel de Vries | 9789493340022 | Boeken | bol">
            <a:extLst>
              <a:ext uri="{FF2B5EF4-FFF2-40B4-BE49-F238E27FC236}">
                <a16:creationId xmlns:a16="http://schemas.microsoft.com/office/drawing/2014/main" id="{818FAF63-6A93-E0F5-4123-117CA8FBF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97" y="2962675"/>
            <a:ext cx="1704810" cy="26424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iftig gedoe op de werkplek | 9789024449842 | Caroline Koetsenruijter |  Boeken | bol">
            <a:extLst>
              <a:ext uri="{FF2B5EF4-FFF2-40B4-BE49-F238E27FC236}">
                <a16:creationId xmlns:a16="http://schemas.microsoft.com/office/drawing/2014/main" id="{58FEF3EC-08A1-EFB7-923B-43EC32AE0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610" y="2933506"/>
            <a:ext cx="1980872" cy="28494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Oerdriften op de werkvloer, Bram Buunk | 9789035133815 | Boeken | bol">
            <a:extLst>
              <a:ext uri="{FF2B5EF4-FFF2-40B4-BE49-F238E27FC236}">
                <a16:creationId xmlns:a16="http://schemas.microsoft.com/office/drawing/2014/main" id="{C1566257-9D3C-28E0-D958-DE7DE3DD2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5578" y="2900031"/>
            <a:ext cx="1825157" cy="29285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 connector&#10;&#10;Automatisch gegenereerde beschrijving">
            <a:extLst>
              <a:ext uri="{FF2B5EF4-FFF2-40B4-BE49-F238E27FC236}">
                <a16:creationId xmlns:a16="http://schemas.microsoft.com/office/drawing/2014/main" id="{15CC3044-71A6-9D3C-EDB7-3D95E7A0844D}"/>
              </a:ext>
            </a:extLst>
          </p:cNvPr>
          <p:cNvPicPr>
            <a:picLocks noChangeAspect="1"/>
          </p:cNvPicPr>
          <p:nvPr/>
        </p:nvPicPr>
        <p:blipFill>
          <a:blip r:embed="rId6"/>
          <a:stretch>
            <a:fillRect/>
          </a:stretch>
        </p:blipFill>
        <p:spPr>
          <a:xfrm>
            <a:off x="4719595" y="2900031"/>
            <a:ext cx="2175185" cy="2956589"/>
          </a:xfrm>
          <a:prstGeom prst="rect">
            <a:avLst/>
          </a:prstGeom>
        </p:spPr>
      </p:pic>
    </p:spTree>
    <p:extLst>
      <p:ext uri="{BB962C8B-B14F-4D97-AF65-F5344CB8AC3E}">
        <p14:creationId xmlns:p14="http://schemas.microsoft.com/office/powerpoint/2010/main" val="949644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motie Waaier | Sociaal Emotioneel/Mindset | Speel Leer Doen">
            <a:extLst>
              <a:ext uri="{FF2B5EF4-FFF2-40B4-BE49-F238E27FC236}">
                <a16:creationId xmlns:a16="http://schemas.microsoft.com/office/drawing/2014/main" id="{E49FF8A9-7009-402E-9710-760F67D72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87" r="7535" b="2"/>
          <a:stretch/>
        </p:blipFill>
        <p:spPr bwMode="auto">
          <a:xfrm>
            <a:off x="5577176" y="194931"/>
            <a:ext cx="3566824" cy="3557349"/>
          </a:xfrm>
          <a:custGeom>
            <a:avLst/>
            <a:gdLst>
              <a:gd name="connsiteX0" fmla="*/ 231382 w 5559534"/>
              <a:gd name="connsiteY0" fmla="*/ 0 h 5544765"/>
              <a:gd name="connsiteX1" fmla="*/ 5559534 w 5559534"/>
              <a:gd name="connsiteY1" fmla="*/ 0 h 5544765"/>
              <a:gd name="connsiteX2" fmla="*/ 5559534 w 5559534"/>
              <a:gd name="connsiteY2" fmla="*/ 5169550 h 5544765"/>
              <a:gd name="connsiteX3" fmla="*/ 5443359 w 5559534"/>
              <a:gd name="connsiteY3" fmla="*/ 5239775 h 5544765"/>
              <a:gd name="connsiteX4" fmla="*/ 3541423 w 5559534"/>
              <a:gd name="connsiteY4" fmla="*/ 5320234 h 5544765"/>
              <a:gd name="connsiteX5" fmla="*/ 2497907 w 5559534"/>
              <a:gd name="connsiteY5" fmla="*/ 4602946 h 5544765"/>
              <a:gd name="connsiteX6" fmla="*/ 2497874 w 5559534"/>
              <a:gd name="connsiteY6" fmla="*/ 4602861 h 5544765"/>
              <a:gd name="connsiteX7" fmla="*/ 1845591 w 5559534"/>
              <a:gd name="connsiteY7" fmla="*/ 4027658 h 5544765"/>
              <a:gd name="connsiteX8" fmla="*/ 12463 w 5559534"/>
              <a:gd name="connsiteY8" fmla="*/ 1213019 h 5544765"/>
              <a:gd name="connsiteX9" fmla="*/ 161000 w 5559534"/>
              <a:gd name="connsiteY9" fmla="*/ 162361 h 554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9534" h="5544765">
                <a:moveTo>
                  <a:pt x="231382" y="0"/>
                </a:moveTo>
                <a:lnTo>
                  <a:pt x="5559534" y="0"/>
                </a:lnTo>
                <a:lnTo>
                  <a:pt x="5559534" y="5169550"/>
                </a:lnTo>
                <a:lnTo>
                  <a:pt x="5443359" y="5239775"/>
                </a:lnTo>
                <a:cubicBezTo>
                  <a:pt x="4825350" y="5595390"/>
                  <a:pt x="4258611" y="5662862"/>
                  <a:pt x="3541423" y="5320234"/>
                </a:cubicBezTo>
                <a:cubicBezTo>
                  <a:pt x="3158273" y="5137135"/>
                  <a:pt x="2820741" y="4879172"/>
                  <a:pt x="2497907" y="4602946"/>
                </a:cubicBezTo>
                <a:lnTo>
                  <a:pt x="2497874" y="4602861"/>
                </a:lnTo>
                <a:cubicBezTo>
                  <a:pt x="2276796" y="4413758"/>
                  <a:pt x="2062575" y="4216078"/>
                  <a:pt x="1845591" y="4027658"/>
                </a:cubicBezTo>
                <a:cubicBezTo>
                  <a:pt x="1006099" y="3298994"/>
                  <a:pt x="139236" y="2369581"/>
                  <a:pt x="12463" y="1213019"/>
                </a:cubicBezTo>
                <a:cubicBezTo>
                  <a:pt x="-27921" y="844864"/>
                  <a:pt x="31996" y="494514"/>
                  <a:pt x="161000" y="162361"/>
                </a:cubicBezTo>
                <a:close/>
              </a:path>
            </a:pathLst>
          </a:custGeom>
          <a:solidFill>
            <a:srgbClr val="FFFFFF"/>
          </a:solidFill>
        </p:spPr>
      </p:pic>
      <p:sp>
        <p:nvSpPr>
          <p:cNvPr id="2" name="Titel 1"/>
          <p:cNvSpPr>
            <a:spLocks noGrp="1"/>
          </p:cNvSpPr>
          <p:nvPr>
            <p:ph type="title"/>
          </p:nvPr>
        </p:nvSpPr>
        <p:spPr>
          <a:xfrm>
            <a:off x="323850" y="194931"/>
            <a:ext cx="4248151" cy="1260475"/>
          </a:xfrm>
        </p:spPr>
        <p:txBody>
          <a:bodyPr anchor="t">
            <a:normAutofit/>
          </a:bodyPr>
          <a:lstStyle/>
          <a:p>
            <a:br>
              <a:rPr lang="nl-NL" dirty="0"/>
            </a:br>
            <a:r>
              <a:rPr lang="nl-NL" b="0" dirty="0">
                <a:latin typeface="Arial" panose="020B0604020202020204" pitchFamily="34" charset="0"/>
                <a:cs typeface="Arial" panose="020B0604020202020204" pitchFamily="34" charset="0"/>
              </a:rPr>
              <a:t>Tot slot……</a:t>
            </a:r>
          </a:p>
        </p:txBody>
      </p:sp>
      <p:sp>
        <p:nvSpPr>
          <p:cNvPr id="10" name="Footer Placeholder 3">
            <a:extLst>
              <a:ext uri="{FF2B5EF4-FFF2-40B4-BE49-F238E27FC236}">
                <a16:creationId xmlns:a16="http://schemas.microsoft.com/office/drawing/2014/main" id="{1B8537B2-387D-6ECE-5448-E879B9539866}"/>
              </a:ext>
            </a:extLst>
          </p:cNvPr>
          <p:cNvSpPr>
            <a:spLocks noGrp="1"/>
          </p:cNvSpPr>
          <p:nvPr>
            <p:ph type="ftr" sz="quarter" idx="11"/>
          </p:nvPr>
        </p:nvSpPr>
        <p:spPr>
          <a:xfrm>
            <a:off x="448733" y="6402916"/>
            <a:ext cx="3291995" cy="365125"/>
          </a:xfrm>
        </p:spPr>
        <p:txBody>
          <a:bodyPr/>
          <a:lstStyle/>
          <a:p>
            <a:pPr>
              <a:spcAft>
                <a:spcPts val="600"/>
              </a:spcAft>
            </a:pPr>
            <a:r>
              <a:rPr lang="nl-NL"/>
              <a:t>Dit is een voettekst</a:t>
            </a:r>
          </a:p>
        </p:txBody>
      </p:sp>
      <p:sp>
        <p:nvSpPr>
          <p:cNvPr id="3" name="Tijdelijke aanduiding voor inhoud 2"/>
          <p:cNvSpPr>
            <a:spLocks noGrp="1"/>
          </p:cNvSpPr>
          <p:nvPr>
            <p:ph type="body" sz="quarter" idx="13"/>
          </p:nvPr>
        </p:nvSpPr>
        <p:spPr>
          <a:xfrm>
            <a:off x="346831" y="1596857"/>
            <a:ext cx="5699406" cy="3686175"/>
          </a:xfrm>
        </p:spPr>
        <p:txBody>
          <a:bodyPr>
            <a:normAutofit/>
          </a:bodyPr>
          <a:lstStyle/>
          <a:p>
            <a:pPr>
              <a:lnSpc>
                <a:spcPct val="140000"/>
              </a:lnSpc>
              <a:spcAft>
                <a:spcPts val="600"/>
              </a:spcAft>
            </a:pPr>
            <a:r>
              <a:rPr lang="nl-NL" sz="2200" dirty="0">
                <a:latin typeface="Arial" panose="020B0604020202020204" pitchFamily="34" charset="0"/>
                <a:cs typeface="Arial" panose="020B0604020202020204" pitchFamily="34" charset="0"/>
              </a:rPr>
              <a:t>Nog vragen?</a:t>
            </a:r>
          </a:p>
          <a:p>
            <a:pPr>
              <a:lnSpc>
                <a:spcPct val="140000"/>
              </a:lnSpc>
              <a:spcAft>
                <a:spcPts val="600"/>
              </a:spcAft>
            </a:pPr>
            <a:r>
              <a:rPr lang="nl-NL" sz="2200" dirty="0">
                <a:latin typeface="Arial" panose="020B0604020202020204" pitchFamily="34" charset="0"/>
                <a:cs typeface="Arial" panose="020B0604020202020204" pitchFamily="34" charset="0"/>
              </a:rPr>
              <a:t>Graag je mening?       </a:t>
            </a:r>
          </a:p>
          <a:p>
            <a:pPr>
              <a:lnSpc>
                <a:spcPct val="140000"/>
              </a:lnSpc>
              <a:spcAft>
                <a:spcPts val="600"/>
              </a:spcAft>
            </a:pPr>
            <a:r>
              <a:rPr lang="nl-NL" sz="2200" dirty="0">
                <a:latin typeface="Arial" panose="020B0604020202020204" pitchFamily="34" charset="0"/>
                <a:cs typeface="Arial" panose="020B0604020202020204" pitchFamily="34" charset="0"/>
              </a:rPr>
              <a:t>Veel succes in samenwerking met de     vertrouwenspersoon  </a:t>
            </a:r>
          </a:p>
          <a:p>
            <a:pPr>
              <a:lnSpc>
                <a:spcPct val="140000"/>
              </a:lnSpc>
              <a:spcAft>
                <a:spcPts val="600"/>
              </a:spcAft>
            </a:pPr>
            <a:r>
              <a:rPr lang="nl-NL" sz="2200" dirty="0">
                <a:latin typeface="Arial" panose="020B0604020202020204" pitchFamily="34" charset="0"/>
                <a:cs typeface="Arial" panose="020B0604020202020204" pitchFamily="34" charset="0"/>
              </a:rPr>
              <a:t>Mooie en interessante dag verder!</a:t>
            </a:r>
          </a:p>
        </p:txBody>
      </p:sp>
    </p:spTree>
    <p:extLst>
      <p:ext uri="{BB962C8B-B14F-4D97-AF65-F5344CB8AC3E}">
        <p14:creationId xmlns:p14="http://schemas.microsoft.com/office/powerpoint/2010/main" val="144940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en jachtgebied voor geile mannetjes”: dit schrijven Nederlandse kranten  over 'The Voice of Holland' | Seksueel misbruik in 'The Voice Of Holland' |  hln.be">
            <a:extLst>
              <a:ext uri="{FF2B5EF4-FFF2-40B4-BE49-F238E27FC236}">
                <a16:creationId xmlns:a16="http://schemas.microsoft.com/office/drawing/2014/main" id="{CCADBC46-E840-4250-BF8F-42C5F28EC5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97" y="653144"/>
            <a:ext cx="3553261" cy="22145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ksueel grensoverschrijdend gedrag signaleren. Firma LoS. Beknopte versie  ppt. 1 juni 2018 j.l. - PDF Free Download">
            <a:extLst>
              <a:ext uri="{FF2B5EF4-FFF2-40B4-BE49-F238E27FC236}">
                <a16:creationId xmlns:a16="http://schemas.microsoft.com/office/drawing/2014/main" id="{4F486FFC-5B3A-4FF6-A5BC-96B2636CA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658" y="857250"/>
            <a:ext cx="2876453" cy="15366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rensoverschrijdende berichten: 'Mensen doen alsof het grijze gebied enorm  is' | RTL Nieuws">
            <a:extLst>
              <a:ext uri="{FF2B5EF4-FFF2-40B4-BE49-F238E27FC236}">
                <a16:creationId xmlns:a16="http://schemas.microsoft.com/office/drawing/2014/main" id="{E1AB0054-9068-4C12-B283-DF363A4A8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91" y="2822036"/>
            <a:ext cx="3331757" cy="188948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RC publiceert onderzoek naar 'geilneef' Overmars: 'Appjes werden almaar  dwingender' - Voetbalflitsen.nl - het leukste en opvallendste voetbalnieuws!">
            <a:extLst>
              <a:ext uri="{FF2B5EF4-FFF2-40B4-BE49-F238E27FC236}">
                <a16:creationId xmlns:a16="http://schemas.microsoft.com/office/drawing/2014/main" id="{263432F3-F451-40D4-8154-8DAE322CF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0441" y="2036843"/>
            <a:ext cx="4255265" cy="239358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howbizz-deskundige Matthieu Slee: ,,DÉZE pikante foto's ruïneren Jeroen  Rietbergen en Marc Overmars..!”￼ - Ditjes &amp; Datjes">
            <a:extLst>
              <a:ext uri="{FF2B5EF4-FFF2-40B4-BE49-F238E27FC236}">
                <a16:creationId xmlns:a16="http://schemas.microsoft.com/office/drawing/2014/main" id="{C38319E0-2814-478E-BDDA-3376676349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9957" y="4362332"/>
            <a:ext cx="1908152" cy="190815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Opvallende reacties op Insta-post Ali B - YouTube">
            <a:extLst>
              <a:ext uri="{FF2B5EF4-FFF2-40B4-BE49-F238E27FC236}">
                <a16:creationId xmlns:a16="http://schemas.microsoft.com/office/drawing/2014/main" id="{23EE0167-ABAB-47CE-AAF1-18E86964EA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8" y="4711522"/>
            <a:ext cx="2291960" cy="128922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Johan Derksen, waar ben je mee bezig in dat hoofd?!' | Video | Telegraaf.nl">
            <a:extLst>
              <a:ext uri="{FF2B5EF4-FFF2-40B4-BE49-F238E27FC236}">
                <a16:creationId xmlns:a16="http://schemas.microsoft.com/office/drawing/2014/main" id="{C9D3DDB3-D4FE-4567-A00A-4396104A31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2354" y="4865136"/>
            <a:ext cx="2748651" cy="14452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tthijs van Nieuwkerk voorlopig niet aan de slag bij RTL na rapport over  grensoverschrijdend gedrag">
            <a:extLst>
              <a:ext uri="{FF2B5EF4-FFF2-40B4-BE49-F238E27FC236}">
                <a16:creationId xmlns:a16="http://schemas.microsoft.com/office/drawing/2014/main" id="{1EA826DA-3A7B-DD3B-3104-F61851DF32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0691" y="538261"/>
            <a:ext cx="2923309" cy="19706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S Studio Sport gemist? TVblik">
            <a:extLst>
              <a:ext uri="{FF2B5EF4-FFF2-40B4-BE49-F238E27FC236}">
                <a16:creationId xmlns:a16="http://schemas.microsoft.com/office/drawing/2014/main" id="{063D2312-5436-3285-7985-B10B2B7BD0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0064" y="4391592"/>
            <a:ext cx="2049893" cy="153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6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67D4C-5D43-4535-8704-D7E5BE62BF38}"/>
              </a:ext>
            </a:extLst>
          </p:cNvPr>
          <p:cNvSpPr>
            <a:spLocks noGrp="1"/>
          </p:cNvSpPr>
          <p:nvPr>
            <p:ph type="title"/>
          </p:nvPr>
        </p:nvSpPr>
        <p:spPr>
          <a:xfrm>
            <a:off x="3984611" y="-3096475"/>
            <a:ext cx="1889212" cy="334361"/>
          </a:xfrm>
        </p:spPr>
        <p:txBody>
          <a:bodyPr/>
          <a:lstStyle/>
          <a:p>
            <a:endParaRPr lang="nl-NL" dirty="0"/>
          </a:p>
        </p:txBody>
      </p:sp>
      <p:pic>
        <p:nvPicPr>
          <p:cNvPr id="7" name="Tijdelijke aanduiding voor inhoud 6">
            <a:extLst>
              <a:ext uri="{FF2B5EF4-FFF2-40B4-BE49-F238E27FC236}">
                <a16:creationId xmlns:a16="http://schemas.microsoft.com/office/drawing/2014/main" id="{CD339C32-96F2-41A1-82E7-A9A170342330}"/>
              </a:ext>
            </a:extLst>
          </p:cNvPr>
          <p:cNvPicPr>
            <a:picLocks noGrp="1" noChangeAspect="1"/>
          </p:cNvPicPr>
          <p:nvPr>
            <p:ph idx="1"/>
          </p:nvPr>
        </p:nvPicPr>
        <p:blipFill>
          <a:blip r:embed="rId2"/>
          <a:stretch>
            <a:fillRect/>
          </a:stretch>
        </p:blipFill>
        <p:spPr>
          <a:xfrm>
            <a:off x="0" y="2000413"/>
            <a:ext cx="3104436" cy="1983928"/>
          </a:xfrm>
        </p:spPr>
      </p:pic>
      <p:sp>
        <p:nvSpPr>
          <p:cNvPr id="4" name="Tijdelijke aanduiding voor voettekst 3">
            <a:extLst>
              <a:ext uri="{FF2B5EF4-FFF2-40B4-BE49-F238E27FC236}">
                <a16:creationId xmlns:a16="http://schemas.microsoft.com/office/drawing/2014/main" id="{849FF40A-EAC2-4C12-B6CC-981E0152CA10}"/>
              </a:ext>
            </a:extLst>
          </p:cNvPr>
          <p:cNvSpPr>
            <a:spLocks noGrp="1"/>
          </p:cNvSpPr>
          <p:nvPr>
            <p:ph type="ftr" sz="quarter" idx="11"/>
          </p:nvPr>
        </p:nvSpPr>
        <p:spPr/>
        <p:txBody>
          <a:bodyPr/>
          <a:lstStyle/>
          <a:p>
            <a:r>
              <a:rPr lang="nl-NL"/>
              <a:t>Dit is een voettekst</a:t>
            </a:r>
          </a:p>
        </p:txBody>
      </p:sp>
      <p:sp>
        <p:nvSpPr>
          <p:cNvPr id="5" name="Tijdelijke aanduiding voor tekst 4">
            <a:extLst>
              <a:ext uri="{FF2B5EF4-FFF2-40B4-BE49-F238E27FC236}">
                <a16:creationId xmlns:a16="http://schemas.microsoft.com/office/drawing/2014/main" id="{EDD7B190-EDB3-4534-95FB-658EF8B2B628}"/>
              </a:ext>
            </a:extLst>
          </p:cNvPr>
          <p:cNvSpPr>
            <a:spLocks noGrp="1"/>
          </p:cNvSpPr>
          <p:nvPr>
            <p:ph type="body" sz="quarter" idx="16"/>
          </p:nvPr>
        </p:nvSpPr>
        <p:spPr>
          <a:xfrm>
            <a:off x="57612" y="178146"/>
            <a:ext cx="8496300" cy="288000"/>
          </a:xfrm>
        </p:spPr>
        <p:txBody>
          <a:bodyPr/>
          <a:lstStyle/>
          <a:p>
            <a:endParaRPr lang="nl-NL" dirty="0"/>
          </a:p>
        </p:txBody>
      </p:sp>
      <p:pic>
        <p:nvPicPr>
          <p:cNvPr id="3074" name="Picture 2" descr="Onderzoek seksuele intimidatie op de werkvloer: melden kan helpen maar  gebeurt nog te weinig, werkgevers hebben moeite met goede klachtafhandeling  | College voor de Rechten van de Mens">
            <a:extLst>
              <a:ext uri="{FF2B5EF4-FFF2-40B4-BE49-F238E27FC236}">
                <a16:creationId xmlns:a16="http://schemas.microsoft.com/office/drawing/2014/main" id="{E60EFAB6-E81E-460E-94D1-AB4B6AB43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5" y="0"/>
            <a:ext cx="4064573" cy="21713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een politie inzetten tegen seksuele intimidatie op straat | Doorbraak.eu">
            <a:extLst>
              <a:ext uri="{FF2B5EF4-FFF2-40B4-BE49-F238E27FC236}">
                <a16:creationId xmlns:a16="http://schemas.microsoft.com/office/drawing/2014/main" id="{2929861D-3C33-4F8B-B0E4-52D9D3648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5" y="3901133"/>
            <a:ext cx="2990297" cy="28984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ieuwe meldpunt seksuele intimidatie in Arnhem - Veilige Steden">
            <a:extLst>
              <a:ext uri="{FF2B5EF4-FFF2-40B4-BE49-F238E27FC236}">
                <a16:creationId xmlns:a16="http://schemas.microsoft.com/office/drawing/2014/main" id="{1016B3F1-5F87-43F9-B603-D0C5F2971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3517" y="179148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NV: Juist The Voice móet van de wet een goed protocol hebben | Trouw">
            <a:extLst>
              <a:ext uri="{FF2B5EF4-FFF2-40B4-BE49-F238E27FC236}">
                <a16:creationId xmlns:a16="http://schemas.microsoft.com/office/drawing/2014/main" id="{C8241EC5-E76D-4050-8313-A1CD9C3D57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7325" y="-30117"/>
            <a:ext cx="3766675" cy="281536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Opinie: &amp;amp;#39;Mannen, houd elkaar verantwoordelijk voor seksuele intimidatie&amp;amp;#39; |  Het Parool">
            <a:extLst>
              <a:ext uri="{FF2B5EF4-FFF2-40B4-BE49-F238E27FC236}">
                <a16:creationId xmlns:a16="http://schemas.microsoft.com/office/drawing/2014/main" id="{52256EBB-2D54-49F4-B7EA-DF95B38348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5960" y="2618304"/>
            <a:ext cx="4095427" cy="273207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Seks, macht &amp; intimidatie op de werkvloer: 'Zég toch gewoon dat je het niet  wilt' - Jobat.be">
            <a:extLst>
              <a:ext uri="{FF2B5EF4-FFF2-40B4-BE49-F238E27FC236}">
                <a16:creationId xmlns:a16="http://schemas.microsoft.com/office/drawing/2014/main" id="{4C5933EF-3380-49F8-B87E-567BFD75FCD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2331" y="3915979"/>
            <a:ext cx="2751528" cy="2667051"/>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Seksuele intimidatie: een juridisch mijnenveld - General Counsel">
            <a:extLst>
              <a:ext uri="{FF2B5EF4-FFF2-40B4-BE49-F238E27FC236}">
                <a16:creationId xmlns:a16="http://schemas.microsoft.com/office/drawing/2014/main" id="{F984F239-4D8D-4818-B5D3-59D26F3A31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4356" y="4768052"/>
            <a:ext cx="1831794" cy="214312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amen sterker: de Libelle-redactie deelt eigen ervaringen met seksuele  intimidatie">
            <a:extLst>
              <a:ext uri="{FF2B5EF4-FFF2-40B4-BE49-F238E27FC236}">
                <a16:creationId xmlns:a16="http://schemas.microsoft.com/office/drawing/2014/main" id="{1CD55388-23B7-4B64-A655-6C5018DDC5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4468" y="197960"/>
            <a:ext cx="2119866" cy="141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26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68220" y="397688"/>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lgn="ctr">
              <a:buClrTx/>
              <a:buFontTx/>
              <a:buNone/>
            </a:pPr>
            <a:r>
              <a:rPr lang="nl-NL" altLang="nl-NL" sz="4400" dirty="0">
                <a:solidFill>
                  <a:schemeClr val="tx1"/>
                </a:solidFill>
                <a:latin typeface="Arial" charset="0"/>
              </a:rPr>
              <a:t>Wie spreekt “de” waarheid?</a:t>
            </a:r>
          </a:p>
        </p:txBody>
      </p:sp>
      <p:sp>
        <p:nvSpPr>
          <p:cNvPr id="9219" name="Text Box 2"/>
          <p:cNvSpPr txBox="1">
            <a:spLocks noChangeArrowheads="1"/>
          </p:cNvSpPr>
          <p:nvPr/>
        </p:nvSpPr>
        <p:spPr bwMode="auto">
          <a:xfrm>
            <a:off x="714375" y="1857375"/>
            <a:ext cx="200025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9220" name="Text Box 3"/>
          <p:cNvSpPr txBox="1">
            <a:spLocks noChangeArrowheads="1"/>
          </p:cNvSpPr>
          <p:nvPr/>
        </p:nvSpPr>
        <p:spPr bwMode="auto">
          <a:xfrm>
            <a:off x="866775" y="2009775"/>
            <a:ext cx="200025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9221" name="Text Box 4"/>
          <p:cNvSpPr txBox="1">
            <a:spLocks noChangeArrowheads="1"/>
          </p:cNvSpPr>
          <p:nvPr/>
        </p:nvSpPr>
        <p:spPr bwMode="auto">
          <a:xfrm>
            <a:off x="1019175" y="2162175"/>
            <a:ext cx="2000250"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9222" name="Text Box 5"/>
          <p:cNvSpPr txBox="1">
            <a:spLocks noChangeArrowheads="1"/>
          </p:cNvSpPr>
          <p:nvPr/>
        </p:nvSpPr>
        <p:spPr bwMode="auto">
          <a:xfrm>
            <a:off x="571500" y="1714500"/>
            <a:ext cx="1957388"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9223" name="Text Box 6"/>
          <p:cNvSpPr txBox="1">
            <a:spLocks noChangeArrowheads="1"/>
          </p:cNvSpPr>
          <p:nvPr/>
        </p:nvSpPr>
        <p:spPr bwMode="auto">
          <a:xfrm>
            <a:off x="428625" y="1714500"/>
            <a:ext cx="1957388"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9224" name="Text Box 7"/>
          <p:cNvSpPr txBox="1">
            <a:spLocks noChangeArrowheads="1"/>
          </p:cNvSpPr>
          <p:nvPr/>
        </p:nvSpPr>
        <p:spPr bwMode="auto">
          <a:xfrm>
            <a:off x="581025" y="1866900"/>
            <a:ext cx="1957388"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10248" name="Text Box 8"/>
          <p:cNvSpPr txBox="1">
            <a:spLocks noChangeArrowheads="1"/>
          </p:cNvSpPr>
          <p:nvPr/>
        </p:nvSpPr>
        <p:spPr bwMode="auto">
          <a:xfrm>
            <a:off x="785814" y="1797467"/>
            <a:ext cx="2121694" cy="309958"/>
          </a:xfrm>
          <a:prstGeom prst="rect">
            <a:avLst/>
          </a:prstGeom>
          <a:solidFill>
            <a:srgbClr val="F2F2F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400" dirty="0">
                <a:solidFill>
                  <a:srgbClr val="000000"/>
                </a:solidFill>
                <a:latin typeface="Arial" panose="020B0604020202020204" pitchFamily="34" charset="0"/>
                <a:cs typeface="Arial" panose="020B0604020202020204" pitchFamily="34" charset="0"/>
              </a:rPr>
              <a:t>CANADEES</a:t>
            </a:r>
          </a:p>
        </p:txBody>
      </p:sp>
      <p:sp>
        <p:nvSpPr>
          <p:cNvPr id="10249" name="Text Box 9"/>
          <p:cNvSpPr txBox="1">
            <a:spLocks noChangeArrowheads="1"/>
          </p:cNvSpPr>
          <p:nvPr/>
        </p:nvSpPr>
        <p:spPr bwMode="auto">
          <a:xfrm>
            <a:off x="785813" y="3000375"/>
            <a:ext cx="1957387" cy="309958"/>
          </a:xfrm>
          <a:prstGeom prst="rect">
            <a:avLst/>
          </a:prstGeom>
          <a:solidFill>
            <a:srgbClr val="F2F2F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400" dirty="0">
                <a:solidFill>
                  <a:srgbClr val="000000"/>
                </a:solidFill>
                <a:latin typeface="Arial" panose="020B0604020202020204" pitchFamily="34" charset="0"/>
                <a:cs typeface="Arial" panose="020B0604020202020204" pitchFamily="34" charset="0"/>
              </a:rPr>
              <a:t>TUINMAN</a:t>
            </a:r>
          </a:p>
        </p:txBody>
      </p:sp>
      <p:sp>
        <p:nvSpPr>
          <p:cNvPr id="10250" name="Text Box 10"/>
          <p:cNvSpPr txBox="1">
            <a:spLocks noChangeArrowheads="1"/>
          </p:cNvSpPr>
          <p:nvPr/>
        </p:nvSpPr>
        <p:spPr bwMode="auto">
          <a:xfrm>
            <a:off x="785813" y="4143375"/>
            <a:ext cx="1957387" cy="309958"/>
          </a:xfrm>
          <a:prstGeom prst="rect">
            <a:avLst/>
          </a:prstGeom>
          <a:solidFill>
            <a:srgbClr val="F2F2F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400" dirty="0">
                <a:solidFill>
                  <a:srgbClr val="000000"/>
                </a:solidFill>
                <a:latin typeface="Arial" panose="020B0604020202020204" pitchFamily="34" charset="0"/>
                <a:cs typeface="Arial" panose="020B0604020202020204" pitchFamily="34" charset="0"/>
              </a:rPr>
              <a:t>KIND</a:t>
            </a:r>
          </a:p>
        </p:txBody>
      </p:sp>
      <p:sp>
        <p:nvSpPr>
          <p:cNvPr id="10251" name="Text Box 11"/>
          <p:cNvSpPr txBox="1">
            <a:spLocks noChangeArrowheads="1"/>
          </p:cNvSpPr>
          <p:nvPr/>
        </p:nvSpPr>
        <p:spPr bwMode="auto">
          <a:xfrm>
            <a:off x="3500438" y="1785938"/>
            <a:ext cx="1957387" cy="309958"/>
          </a:xfrm>
          <a:prstGeom prst="rect">
            <a:avLst/>
          </a:prstGeom>
          <a:solidFill>
            <a:srgbClr val="F2F2F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400" dirty="0">
                <a:solidFill>
                  <a:srgbClr val="000000"/>
                </a:solidFill>
                <a:latin typeface="Arial" panose="020B0604020202020204" pitchFamily="34" charset="0"/>
                <a:cs typeface="Arial" panose="020B0604020202020204" pitchFamily="34" charset="0"/>
              </a:rPr>
              <a:t>BIOLOOG</a:t>
            </a:r>
          </a:p>
        </p:txBody>
      </p:sp>
      <p:sp>
        <p:nvSpPr>
          <p:cNvPr id="10252" name="Text Box 12"/>
          <p:cNvSpPr txBox="1">
            <a:spLocks noChangeArrowheads="1"/>
          </p:cNvSpPr>
          <p:nvPr/>
        </p:nvSpPr>
        <p:spPr bwMode="auto">
          <a:xfrm>
            <a:off x="6215063" y="4143375"/>
            <a:ext cx="1957387" cy="309958"/>
          </a:xfrm>
          <a:prstGeom prst="rect">
            <a:avLst/>
          </a:prstGeom>
          <a:solidFill>
            <a:srgbClr val="F2F2F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400" dirty="0">
                <a:solidFill>
                  <a:srgbClr val="000000"/>
                </a:solidFill>
                <a:latin typeface="Arial" panose="020B0604020202020204" pitchFamily="34" charset="0"/>
                <a:cs typeface="Arial" panose="020B0604020202020204" pitchFamily="34" charset="0"/>
              </a:rPr>
              <a:t>VUILNISMAN</a:t>
            </a:r>
          </a:p>
        </p:txBody>
      </p:sp>
      <p:sp>
        <p:nvSpPr>
          <p:cNvPr id="10253" name="Text Box 13"/>
          <p:cNvSpPr txBox="1">
            <a:spLocks noChangeArrowheads="1"/>
          </p:cNvSpPr>
          <p:nvPr/>
        </p:nvSpPr>
        <p:spPr bwMode="auto">
          <a:xfrm>
            <a:off x="6500813" y="2964656"/>
            <a:ext cx="1957387" cy="309958"/>
          </a:xfrm>
          <a:prstGeom prst="rect">
            <a:avLst/>
          </a:prstGeom>
          <a:solidFill>
            <a:srgbClr val="F2F2F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400" dirty="0">
                <a:solidFill>
                  <a:srgbClr val="000000"/>
                </a:solidFill>
                <a:latin typeface="Arial" panose="020B0604020202020204" pitchFamily="34" charset="0"/>
                <a:cs typeface="Arial" panose="020B0604020202020204" pitchFamily="34" charset="0"/>
              </a:rPr>
              <a:t>ONTWERPER</a:t>
            </a:r>
          </a:p>
        </p:txBody>
      </p:sp>
      <p:sp>
        <p:nvSpPr>
          <p:cNvPr id="10254" name="Text Box 14"/>
          <p:cNvSpPr txBox="1">
            <a:spLocks noChangeArrowheads="1"/>
          </p:cNvSpPr>
          <p:nvPr/>
        </p:nvSpPr>
        <p:spPr bwMode="auto">
          <a:xfrm>
            <a:off x="6215063" y="1785938"/>
            <a:ext cx="1957387" cy="309958"/>
          </a:xfrm>
          <a:prstGeom prst="rect">
            <a:avLst/>
          </a:prstGeom>
          <a:solidFill>
            <a:srgbClr val="F2F2F2"/>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500">
                <a:solidFill>
                  <a:schemeClr val="bg1"/>
                </a:solidFill>
                <a:latin typeface="Myriad Pro" pitchFamily="32" charset="0"/>
                <a:ea typeface="MS PGothic" pitchFamily="32" charset="-128"/>
              </a:defRPr>
            </a:lvl9pPr>
          </a:lstStyle>
          <a:p>
            <a:pPr>
              <a:buClrTx/>
              <a:buFontTx/>
              <a:buNone/>
            </a:pPr>
            <a:r>
              <a:rPr lang="nl-NL" altLang="nl-NL" sz="1400" dirty="0">
                <a:solidFill>
                  <a:srgbClr val="000000"/>
                </a:solidFill>
                <a:latin typeface="Arial" panose="020B0604020202020204" pitchFamily="34" charset="0"/>
                <a:cs typeface="Arial" panose="020B0604020202020204" pitchFamily="34" charset="0"/>
              </a:rPr>
              <a:t>TRAMBESTUURDER</a:t>
            </a:r>
          </a:p>
        </p:txBody>
      </p:sp>
      <p:pic>
        <p:nvPicPr>
          <p:cNvPr id="1026" name="Picture 2" descr="Rood esdoornblad">
            <a:extLst>
              <a:ext uri="{FF2B5EF4-FFF2-40B4-BE49-F238E27FC236}">
                <a16:creationId xmlns:a16="http://schemas.microsoft.com/office/drawing/2014/main" id="{54683CE5-9097-4F48-996F-4B36E902D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880" y="2162175"/>
            <a:ext cx="3780697" cy="400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4793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2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02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02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02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025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02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10243" name="Text Box 2"/>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9pPr>
          </a:lstStyle>
          <a:p>
            <a:pPr>
              <a:spcBef>
                <a:spcPts val="1500"/>
              </a:spcBef>
              <a:buClrTx/>
              <a:buFontTx/>
              <a:buNone/>
            </a:pPr>
            <a:r>
              <a:rPr lang="nl-NL" altLang="nl-NL" sz="6000" b="1" dirty="0">
                <a:solidFill>
                  <a:schemeClr val="tx1"/>
                </a:solidFill>
                <a:latin typeface="Bradley Hand ITC" pitchFamily="64" charset="0"/>
              </a:rPr>
              <a:t>“ Misschien is niets geheel waar, en zelfs dat niet!</a:t>
            </a:r>
          </a:p>
          <a:p>
            <a:pPr>
              <a:spcBef>
                <a:spcPts val="500"/>
              </a:spcBef>
              <a:buClrTx/>
              <a:buFontTx/>
              <a:buNone/>
            </a:pPr>
            <a:r>
              <a:rPr lang="nl-NL" altLang="nl-NL" sz="2000" b="1" dirty="0">
                <a:solidFill>
                  <a:schemeClr val="tx1"/>
                </a:solidFill>
                <a:latin typeface="Arial" charset="0"/>
              </a:rPr>
              <a:t>Multatuli</a:t>
            </a:r>
          </a:p>
        </p:txBody>
      </p:sp>
    </p:spTree>
    <p:extLst>
      <p:ext uri="{BB962C8B-B14F-4D97-AF65-F5344CB8AC3E}">
        <p14:creationId xmlns:p14="http://schemas.microsoft.com/office/powerpoint/2010/main" val="32249121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
        <p:nvSpPr>
          <p:cNvPr id="11267" name="Text Box 2"/>
          <p:cNvSpPr txBox="1">
            <a:spLocks noChangeArrowheads="1"/>
          </p:cNvSpPr>
          <p:nvPr/>
        </p:nvSpPr>
        <p:spPr bwMode="auto">
          <a:xfrm>
            <a:off x="644687" y="6096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500">
                <a:solidFill>
                  <a:schemeClr val="bg1"/>
                </a:solidFill>
                <a:latin typeface="Myriad Pro" pitchFamily="32" charset="0"/>
                <a:ea typeface="MS PGothic" pitchFamily="32" charset="-128"/>
              </a:defRPr>
            </a:lvl9pPr>
          </a:lstStyle>
          <a:p>
            <a:pPr>
              <a:spcBef>
                <a:spcPts val="1500"/>
              </a:spcBef>
              <a:buClrTx/>
              <a:buFontTx/>
              <a:buNone/>
            </a:pPr>
            <a:r>
              <a:rPr lang="nl-NL" altLang="nl-NL" sz="6000" b="1" dirty="0">
                <a:solidFill>
                  <a:schemeClr val="tx1"/>
                </a:solidFill>
                <a:latin typeface="Bradley Hand ITC" pitchFamily="64" charset="0"/>
              </a:rPr>
              <a:t>“In een oorlog sneuvelt de waarheid als eerste”</a:t>
            </a:r>
          </a:p>
          <a:p>
            <a:pPr>
              <a:spcBef>
                <a:spcPts val="500"/>
              </a:spcBef>
              <a:buClrTx/>
              <a:buFontTx/>
              <a:buNone/>
            </a:pPr>
            <a:r>
              <a:rPr lang="nl-NL" altLang="nl-NL" sz="2000" b="1" dirty="0">
                <a:solidFill>
                  <a:schemeClr val="tx1"/>
                </a:solidFill>
                <a:latin typeface="Arial" charset="0"/>
              </a:rPr>
              <a:t>Winston Churchill</a:t>
            </a:r>
          </a:p>
          <a:p>
            <a:pPr>
              <a:spcBef>
                <a:spcPts val="500"/>
              </a:spcBef>
              <a:buClrTx/>
              <a:buFontTx/>
              <a:buNone/>
            </a:pPr>
            <a:endParaRPr lang="nl-NL" altLang="nl-NL" sz="2000" b="1" dirty="0">
              <a:solidFill>
                <a:schemeClr val="tx1"/>
              </a:solidFill>
              <a:latin typeface="Arial" charset="0"/>
            </a:endParaRPr>
          </a:p>
          <a:p>
            <a:pPr>
              <a:spcBef>
                <a:spcPts val="500"/>
              </a:spcBef>
              <a:buClrTx/>
              <a:buFontTx/>
              <a:buNone/>
            </a:pPr>
            <a:r>
              <a:rPr lang="nl-NL" altLang="nl-NL" sz="6000" b="1" dirty="0">
                <a:solidFill>
                  <a:schemeClr val="tx1"/>
                </a:solidFill>
                <a:latin typeface="Bradley Hand ITC" panose="03070402050302030203" pitchFamily="66" charset="0"/>
              </a:rPr>
              <a:t>En helaas niet alleen in een oorlog….</a:t>
            </a:r>
          </a:p>
        </p:txBody>
      </p:sp>
      <p:pic>
        <p:nvPicPr>
          <p:cNvPr id="1026" name="Picture 2" descr="Trump, de meester van het conflict, gaat ten onder aan zijn eigen woede">
            <a:extLst>
              <a:ext uri="{FF2B5EF4-FFF2-40B4-BE49-F238E27FC236}">
                <a16:creationId xmlns:a16="http://schemas.microsoft.com/office/drawing/2014/main" id="{A195FE5B-E385-E6F4-1073-9C35A4EC9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907" y="4129477"/>
            <a:ext cx="2589995" cy="279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2573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2718F57F-E89A-458D-AAA9-D1E74901743D}"/>
              </a:ext>
            </a:extLst>
          </p:cNvPr>
          <p:cNvSpPr>
            <a:spLocks noGrp="1"/>
          </p:cNvSpPr>
          <p:nvPr>
            <p:ph idx="1"/>
          </p:nvPr>
        </p:nvSpPr>
        <p:spPr>
          <a:xfrm>
            <a:off x="323848" y="1281112"/>
            <a:ext cx="8496301" cy="4295775"/>
          </a:xfrm>
        </p:spPr>
        <p:txBody>
          <a:bodyPr/>
          <a:lstStyle/>
          <a:p>
            <a:pPr marL="457200" indent="-457200">
              <a:buFont typeface="+mj-lt"/>
              <a:buAutoNum type="arabicPeriod"/>
            </a:pPr>
            <a:r>
              <a:rPr lang="nl-NL" sz="2400" dirty="0">
                <a:latin typeface="Arial" panose="020B0604020202020204" pitchFamily="34" charset="0"/>
                <a:cs typeface="Arial" panose="020B0604020202020204" pitchFamily="34" charset="0"/>
              </a:rPr>
              <a:t>Wie is OR-lid?  Wie vertrouwenspersoon? </a:t>
            </a:r>
          </a:p>
          <a:p>
            <a:pPr marL="457200" indent="-457200">
              <a:buFont typeface="+mj-lt"/>
              <a:buAutoNum type="arabicPeriod"/>
            </a:pPr>
            <a:r>
              <a:rPr lang="nl-NL" sz="2400" dirty="0">
                <a:latin typeface="Arial" panose="020B0604020202020204" pitchFamily="34" charset="0"/>
                <a:cs typeface="Arial" panose="020B0604020202020204" pitchFamily="34" charset="0"/>
              </a:rPr>
              <a:t>Wel of geen vertrouwenspersoon in jouw organisatie?</a:t>
            </a:r>
          </a:p>
          <a:p>
            <a:pPr marL="457200" indent="-457200">
              <a:buFont typeface="+mj-lt"/>
              <a:buAutoNum type="arabicPeriod"/>
            </a:pPr>
            <a:r>
              <a:rPr lang="nl-NL" sz="2400" dirty="0">
                <a:latin typeface="Arial" panose="020B0604020202020204" pitchFamily="34" charset="0"/>
                <a:cs typeface="Arial" panose="020B0604020202020204" pitchFamily="34" charset="0"/>
              </a:rPr>
              <a:t>Is vertrouwenspersoon wettelijk verplicht?</a:t>
            </a:r>
          </a:p>
          <a:p>
            <a:pPr marL="457200" indent="-457200">
              <a:buFont typeface="+mj-lt"/>
              <a:buAutoNum type="arabicPeriod"/>
            </a:pPr>
            <a:r>
              <a:rPr lang="nl-NL" sz="2400" dirty="0">
                <a:latin typeface="Arial" panose="020B0604020202020204" pitchFamily="34" charset="0"/>
                <a:cs typeface="Arial" panose="020B0604020202020204" pitchFamily="34" charset="0"/>
              </a:rPr>
              <a:t>Is samenwerking met externe VP </a:t>
            </a:r>
            <a:r>
              <a:rPr lang="nl-NL" sz="2400" dirty="0" err="1">
                <a:latin typeface="Arial" panose="020B0604020202020204" pitchFamily="34" charset="0"/>
                <a:cs typeface="Arial" panose="020B0604020202020204" pitchFamily="34" charset="0"/>
              </a:rPr>
              <a:t>instemmingsplichting</a:t>
            </a:r>
            <a:r>
              <a:rPr lang="nl-NL" sz="2400" dirty="0">
                <a:latin typeface="Arial" panose="020B0604020202020204" pitchFamily="34" charset="0"/>
                <a:cs typeface="Arial" panose="020B0604020202020204" pitchFamily="34" charset="0"/>
              </a:rPr>
              <a:t>?</a:t>
            </a:r>
          </a:p>
          <a:p>
            <a:pPr marL="457200" indent="-457200">
              <a:buFont typeface="+mj-lt"/>
              <a:buAutoNum type="arabicPeriod"/>
            </a:pPr>
            <a:r>
              <a:rPr lang="nl-NL" sz="2400" dirty="0">
                <a:latin typeface="Arial" panose="020B0604020202020204" pitchFamily="34" charset="0"/>
                <a:cs typeface="Arial" panose="020B0604020202020204" pitchFamily="34" charset="0"/>
              </a:rPr>
              <a:t>Kan HRM medewerker ook VP zijn?</a:t>
            </a:r>
          </a:p>
          <a:p>
            <a:pPr marL="457200" indent="-457200">
              <a:buFont typeface="+mj-lt"/>
              <a:buAutoNum type="arabicPeriod"/>
            </a:pPr>
            <a:r>
              <a:rPr lang="nl-NL" sz="2400" dirty="0">
                <a:latin typeface="Arial" panose="020B0604020202020204" pitchFamily="34" charset="0"/>
                <a:cs typeface="Arial" panose="020B0604020202020204" pitchFamily="34" charset="0"/>
              </a:rPr>
              <a:t>VP ongewenst gedrag en integriteit </a:t>
            </a:r>
          </a:p>
          <a:p>
            <a:r>
              <a:rPr lang="nl-NL" sz="2400" dirty="0">
                <a:latin typeface="Arial" panose="020B0604020202020204" pitchFamily="34" charset="0"/>
                <a:cs typeface="Arial" panose="020B0604020202020204" pitchFamily="34" charset="0"/>
              </a:rPr>
              <a:t>      kan dat door één persoon? </a:t>
            </a:r>
          </a:p>
          <a:p>
            <a:endParaRPr lang="nl-NL" sz="2400" dirty="0">
              <a:latin typeface="Arial" panose="020B0604020202020204" pitchFamily="34" charset="0"/>
              <a:cs typeface="Arial" panose="020B0604020202020204" pitchFamily="34" charset="0"/>
            </a:endParaRPr>
          </a:p>
        </p:txBody>
      </p:sp>
      <p:sp>
        <p:nvSpPr>
          <p:cNvPr id="2" name="Tijdelijke aanduiding voor voettekst 1">
            <a:extLst>
              <a:ext uri="{FF2B5EF4-FFF2-40B4-BE49-F238E27FC236}">
                <a16:creationId xmlns:a16="http://schemas.microsoft.com/office/drawing/2014/main" id="{B02BCBB2-45C2-436D-9329-198C4E833415}"/>
              </a:ext>
            </a:extLst>
          </p:cNvPr>
          <p:cNvSpPr>
            <a:spLocks noGrp="1"/>
          </p:cNvSpPr>
          <p:nvPr>
            <p:ph type="ftr" sz="quarter" idx="11"/>
          </p:nvPr>
        </p:nvSpPr>
        <p:spPr/>
        <p:txBody>
          <a:bodyPr/>
          <a:lstStyle/>
          <a:p>
            <a:r>
              <a:rPr lang="nl-NL"/>
              <a:t>Dit is een voettekst</a:t>
            </a:r>
          </a:p>
        </p:txBody>
      </p:sp>
      <p:sp>
        <p:nvSpPr>
          <p:cNvPr id="6" name="Titel 5">
            <a:extLst>
              <a:ext uri="{FF2B5EF4-FFF2-40B4-BE49-F238E27FC236}">
                <a16:creationId xmlns:a16="http://schemas.microsoft.com/office/drawing/2014/main" id="{3472D6F7-DEF9-4E37-AD37-AD4881E83512}"/>
              </a:ext>
            </a:extLst>
          </p:cNvPr>
          <p:cNvSpPr>
            <a:spLocks noGrp="1"/>
          </p:cNvSpPr>
          <p:nvPr>
            <p:ph type="title"/>
          </p:nvPr>
        </p:nvSpPr>
        <p:spPr/>
        <p:txBody>
          <a:bodyPr/>
          <a:lstStyle/>
          <a:p>
            <a:r>
              <a:rPr lang="nl-NL" i="1" dirty="0"/>
              <a:t>     </a:t>
            </a:r>
          </a:p>
        </p:txBody>
      </p:sp>
      <p:sp>
        <p:nvSpPr>
          <p:cNvPr id="12" name="Titel 2">
            <a:extLst>
              <a:ext uri="{FF2B5EF4-FFF2-40B4-BE49-F238E27FC236}">
                <a16:creationId xmlns:a16="http://schemas.microsoft.com/office/drawing/2014/main" id="{F5C94B59-D86C-4395-9EF3-E7A497C3EB6B}"/>
              </a:ext>
            </a:extLst>
          </p:cNvPr>
          <p:cNvSpPr txBox="1">
            <a:spLocks/>
          </p:cNvSpPr>
          <p:nvPr/>
        </p:nvSpPr>
        <p:spPr>
          <a:xfrm>
            <a:off x="323849" y="194931"/>
            <a:ext cx="8496301" cy="1260475"/>
          </a:xfrm>
          <a:prstGeom prst="rect">
            <a:avLst/>
          </a:prstGeom>
        </p:spPr>
        <p:txBody>
          <a:bodyPr vert="horz" lIns="91440" tIns="90000" rIns="91440" bIns="90000" rtlCol="0" anchor="t">
            <a:noAutofit/>
          </a:bodyPr>
          <a:lstStyle>
            <a:lvl1pPr algn="l" defTabSz="914400" rtl="0" eaLnBrk="1" latinLnBrk="0" hangingPunct="1">
              <a:lnSpc>
                <a:spcPct val="100000"/>
              </a:lnSpc>
              <a:spcBef>
                <a:spcPct val="0"/>
              </a:spcBef>
              <a:buNone/>
              <a:defRPr sz="3200" b="1" kern="1200">
                <a:solidFill>
                  <a:schemeClr val="tx1"/>
                </a:solidFill>
                <a:latin typeface="Montserrat" panose="00000500000000000000" pitchFamily="50" charset="0"/>
                <a:ea typeface="+mj-ea"/>
                <a:cs typeface="+mj-cs"/>
              </a:defRPr>
            </a:lvl1pPr>
          </a:lstStyle>
          <a:p>
            <a:pPr>
              <a:buClrTx/>
              <a:buFontTx/>
            </a:pPr>
            <a:r>
              <a:rPr lang="nl-NL" sz="4000" b="0" dirty="0">
                <a:latin typeface="Arial" panose="020B0604020202020204" pitchFamily="34" charset="0"/>
                <a:cs typeface="Arial" panose="020B0604020202020204" pitchFamily="34" charset="0"/>
              </a:rPr>
              <a:t>Even </a:t>
            </a:r>
            <a:r>
              <a:rPr lang="nl-NL" sz="4000" b="0" dirty="0">
                <a:latin typeface="Arial" panose="020B0604020202020204" pitchFamily="34" charset="0"/>
                <a:ea typeface="Microsoft YaHei UI Light" panose="020B0502040204020203" pitchFamily="34" charset="-122"/>
                <a:cs typeface="Arial" panose="020B0604020202020204" pitchFamily="34" charset="0"/>
              </a:rPr>
              <a:t>wat vragen</a:t>
            </a:r>
            <a:r>
              <a:rPr lang="nl-NL" sz="4000" b="0" dirty="0">
                <a:latin typeface="Arial" panose="020B0604020202020204" pitchFamily="34" charset="0"/>
                <a:cs typeface="Arial" panose="020B0604020202020204" pitchFamily="34" charset="0"/>
              </a:rPr>
              <a:t>?</a:t>
            </a:r>
          </a:p>
        </p:txBody>
      </p:sp>
      <p:pic>
        <p:nvPicPr>
          <p:cNvPr id="13" name="Picture 2" descr="Emotie Waaier | Sociaal Emotioneel/Mindset | Speel Leer Doen">
            <a:extLst>
              <a:ext uri="{FF2B5EF4-FFF2-40B4-BE49-F238E27FC236}">
                <a16:creationId xmlns:a16="http://schemas.microsoft.com/office/drawing/2014/main" id="{D721A4B4-CCB3-40D9-AA1E-69659DCEC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651" y="4012164"/>
            <a:ext cx="3533349" cy="303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78882"/>
      </p:ext>
    </p:extLst>
  </p:cSld>
  <p:clrMapOvr>
    <a:masterClrMapping/>
  </p:clrMapOvr>
</p:sld>
</file>

<file path=ppt/theme/theme1.xml><?xml version="1.0" encoding="utf-8"?>
<a:theme xmlns:a="http://schemas.openxmlformats.org/drawingml/2006/main" name="VMN Media">
  <a:themeElements>
    <a:clrScheme name="VMN 2021">
      <a:dk1>
        <a:srgbClr val="140B61"/>
      </a:dk1>
      <a:lt1>
        <a:srgbClr val="FFFFFF"/>
      </a:lt1>
      <a:dk2>
        <a:srgbClr val="000000"/>
      </a:dk2>
      <a:lt2>
        <a:srgbClr val="EEEEEE"/>
      </a:lt2>
      <a:accent1>
        <a:srgbClr val="189DCF"/>
      </a:accent1>
      <a:accent2>
        <a:srgbClr val="140B61"/>
      </a:accent2>
      <a:accent3>
        <a:srgbClr val="E7137B"/>
      </a:accent3>
      <a:accent4>
        <a:srgbClr val="0047BB"/>
      </a:accent4>
      <a:accent5>
        <a:srgbClr val="002E5D"/>
      </a:accent5>
      <a:accent6>
        <a:srgbClr val="00C19F"/>
      </a:accent6>
      <a:hlink>
        <a:srgbClr val="0047BB"/>
      </a:hlink>
      <a:folHlink>
        <a:srgbClr val="0097A7"/>
      </a:folHlink>
    </a:clrScheme>
    <a:fontScheme name="VMN 202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VGWM-vertrouwenspersoon  2022 test" id="{5CF752F3-F5BB-4F61-8E0B-FA52E0B7B5F1}" vid="{A5F018FD-8024-4248-8C6C-F0998703EBC1}"/>
    </a:ext>
  </a:extLst>
</a:theme>
</file>

<file path=ppt/theme/theme2.xml><?xml version="1.0" encoding="utf-8"?>
<a:theme xmlns:a="http://schemas.openxmlformats.org/drawingml/2006/main" name="VMN Media - Titels &amp; Hoofdstukken">
  <a:themeElements>
    <a:clrScheme name="VMN 2021">
      <a:dk1>
        <a:srgbClr val="140B61"/>
      </a:dk1>
      <a:lt1>
        <a:srgbClr val="FFFFFF"/>
      </a:lt1>
      <a:dk2>
        <a:srgbClr val="000000"/>
      </a:dk2>
      <a:lt2>
        <a:srgbClr val="EEEEEE"/>
      </a:lt2>
      <a:accent1>
        <a:srgbClr val="189DCF"/>
      </a:accent1>
      <a:accent2>
        <a:srgbClr val="140B61"/>
      </a:accent2>
      <a:accent3>
        <a:srgbClr val="E7137B"/>
      </a:accent3>
      <a:accent4>
        <a:srgbClr val="002E5D"/>
      </a:accent4>
      <a:accent5>
        <a:srgbClr val="0047BB"/>
      </a:accent5>
      <a:accent6>
        <a:srgbClr val="00C19F"/>
      </a:accent6>
      <a:hlink>
        <a:srgbClr val="0047BB"/>
      </a:hlink>
      <a:folHlink>
        <a:srgbClr val="0097A7"/>
      </a:folHlink>
    </a:clrScheme>
    <a:fontScheme name="VMN 202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GWM-vertrouwenspersoon  2022 test" id="{5CF752F3-F5BB-4F61-8E0B-FA52E0B7B5F1}" vid="{FE81C17A-DB76-4924-A9EF-0DF25F80215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EDFE078FB9E479B0A4A68C1CE9688" ma:contentTypeVersion="15" ma:contentTypeDescription="Een nieuw document maken." ma:contentTypeScope="" ma:versionID="98387f4c9ae74a4210c8fdfbdd9bef0a">
  <xsd:schema xmlns:xsd="http://www.w3.org/2001/XMLSchema" xmlns:xs="http://www.w3.org/2001/XMLSchema" xmlns:p="http://schemas.microsoft.com/office/2006/metadata/properties" xmlns:ns2="fae8eb8a-1b57-4d2e-972f-c488d70ec9b1" xmlns:ns3="e99b6c74-5344-4608-a731-a047a25020d9" targetNamespace="http://schemas.microsoft.com/office/2006/metadata/properties" ma:root="true" ma:fieldsID="fa2f3a883e57b94f5e6d9fd160ea70a8" ns2:_="" ns3:_="">
    <xsd:import namespace="fae8eb8a-1b57-4d2e-972f-c488d70ec9b1"/>
    <xsd:import namespace="e99b6c74-5344-4608-a731-a047a25020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8eb8a-1b57-4d2e-972f-c488d70ec9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71979439-2170-4d31-a5f8-af9d8210fc8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9b6c74-5344-4608-a731-a047a25020d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377e1fd-f81e-407d-9eff-c4d0b5bfbedc}" ma:internalName="TaxCatchAll" ma:showField="CatchAllData" ma:web="e99b6c74-5344-4608-a731-a047a25020d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9b6c74-5344-4608-a731-a047a25020d9" xsi:nil="true"/>
    <lcf76f155ced4ddcb4097134ff3c332f xmlns="fae8eb8a-1b57-4d2e-972f-c488d70ec9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906F66-6E7C-4DA0-83E7-8B256A61630F}"/>
</file>

<file path=customXml/itemProps2.xml><?xml version="1.0" encoding="utf-8"?>
<ds:datastoreItem xmlns:ds="http://schemas.openxmlformats.org/officeDocument/2006/customXml" ds:itemID="{527F285C-36F5-44AC-8C85-9496956487D3}"/>
</file>

<file path=customXml/itemProps3.xml><?xml version="1.0" encoding="utf-8"?>
<ds:datastoreItem xmlns:ds="http://schemas.openxmlformats.org/officeDocument/2006/customXml" ds:itemID="{086E5E9C-99B9-44AF-A9C7-0F44CD526D97}"/>
</file>

<file path=docProps/app.xml><?xml version="1.0" encoding="utf-8"?>
<Properties xmlns="http://schemas.openxmlformats.org/officeDocument/2006/extended-properties" xmlns:vt="http://schemas.openxmlformats.org/officeDocument/2006/docPropsVTypes">
  <Template>PPT-VGWM-vertrouwenspersoon  2022 def.</Template>
  <TotalTime>279</TotalTime>
  <Words>1159</Words>
  <Application>Microsoft Office PowerPoint</Application>
  <PresentationFormat>Diavoorstelling (4:3)</PresentationFormat>
  <Paragraphs>284</Paragraphs>
  <Slides>32</Slides>
  <Notes>21</Notes>
  <HiddenSlides>0</HiddenSlides>
  <MMClips>0</MMClips>
  <ScaleCrop>false</ScaleCrop>
  <HeadingPairs>
    <vt:vector size="6" baseType="variant">
      <vt:variant>
        <vt:lpstr>Gebruikte lettertypen</vt:lpstr>
      </vt:variant>
      <vt:variant>
        <vt:i4>11</vt:i4>
      </vt:variant>
      <vt:variant>
        <vt:lpstr>Thema</vt:lpstr>
      </vt:variant>
      <vt:variant>
        <vt:i4>2</vt:i4>
      </vt:variant>
      <vt:variant>
        <vt:lpstr>Diatitels</vt:lpstr>
      </vt:variant>
      <vt:variant>
        <vt:i4>32</vt:i4>
      </vt:variant>
    </vt:vector>
  </HeadingPairs>
  <TitlesOfParts>
    <vt:vector size="45" baseType="lpstr">
      <vt:lpstr>Montserrat</vt:lpstr>
      <vt:lpstr>Arial</vt:lpstr>
      <vt:lpstr>Bradley Hand ITC</vt:lpstr>
      <vt:lpstr>Dreaming Outloud Pro</vt:lpstr>
      <vt:lpstr>Open Sans</vt:lpstr>
      <vt:lpstr>Wingdings</vt:lpstr>
      <vt:lpstr>Wingdings 2</vt:lpstr>
      <vt:lpstr>Times New Roman</vt:lpstr>
      <vt:lpstr>Calibri Light</vt:lpstr>
      <vt:lpstr>Myriad Pro</vt:lpstr>
      <vt:lpstr>Montserrat Medium</vt:lpstr>
      <vt:lpstr>VMN Media</vt:lpstr>
      <vt:lpstr>VMN Media - Titels &amp; Hoofdstukken</vt:lpstr>
      <vt:lpstr>PowerPoint-presentatie</vt:lpstr>
      <vt:lpstr>PowerPoint-presentatie</vt:lpstr>
      <vt:lpstr>Welke onderwerpen?</vt:lpstr>
      <vt:lpstr>PowerPoint-presentatie</vt:lpstr>
      <vt:lpstr>PowerPoint-presentatie</vt:lpstr>
      <vt:lpstr>PowerPoint-presentatie</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Klokkenluidersregeling is voor misstanden met maatschappelijk belang:</vt:lpstr>
      <vt:lpstr>(Her)kent u ze nog?  </vt:lpstr>
      <vt:lpstr>PowerPoint-presentatie</vt:lpstr>
      <vt:lpstr>PowerPoint-presentatie</vt:lpstr>
      <vt:lpstr>PowerPoint-presentatie</vt:lpstr>
      <vt:lpstr>PowerPoint-presentatie</vt:lpstr>
      <vt:lpstr>PowerPoint-presentatie</vt:lpstr>
      <vt:lpstr>PowerPoint-presentatie</vt:lpstr>
      <vt:lpstr>Wettelijke verplichting?</vt:lpstr>
      <vt:lpstr>Mogelijkheden klager  Ongewenste omgangsvormen</vt:lpstr>
      <vt:lpstr>PowerPoint-presentatie</vt:lpstr>
      <vt:lpstr>PowerPoint-presentatie</vt:lpstr>
      <vt:lpstr>Wat is er nodig in jouw organisatie?</vt:lpstr>
      <vt:lpstr>PowerPoint-presentatie</vt:lpstr>
      <vt:lpstr>Meer weten?</vt:lpstr>
      <vt:lpstr> 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Landelijke VGWM-dag 10 maart 2022 OR &amp; de vertrouwenspersoon</dc:title>
  <dc:creator>Cor van Duinhoven</dc:creator>
  <cp:lastModifiedBy>Office van Duinhoven</cp:lastModifiedBy>
  <cp:revision>20</cp:revision>
  <dcterms:created xsi:type="dcterms:W3CDTF">2022-03-08T08:11:08Z</dcterms:created>
  <dcterms:modified xsi:type="dcterms:W3CDTF">2024-11-19T16:03:42Z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0x0101006FCEDFE078FB9E479B0A4A68C1CE9688</vt:lpwstr>
  </property>
</Properties>
</file>