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26"/>
  </p:notesMasterIdLst>
  <p:handoutMasterIdLst>
    <p:handoutMasterId r:id="rId27"/>
  </p:handoutMasterIdLst>
  <p:sldIdLst>
    <p:sldId id="886" r:id="rId2"/>
    <p:sldId id="893" r:id="rId3"/>
    <p:sldId id="925" r:id="rId4"/>
    <p:sldId id="926" r:id="rId5"/>
    <p:sldId id="895" r:id="rId6"/>
    <p:sldId id="935" r:id="rId7"/>
    <p:sldId id="936" r:id="rId8"/>
    <p:sldId id="897" r:id="rId9"/>
    <p:sldId id="896" r:id="rId10"/>
    <p:sldId id="898" r:id="rId11"/>
    <p:sldId id="900" r:id="rId12"/>
    <p:sldId id="899" r:id="rId13"/>
    <p:sldId id="901" r:id="rId14"/>
    <p:sldId id="888" r:id="rId15"/>
    <p:sldId id="945" r:id="rId16"/>
    <p:sldId id="946" r:id="rId17"/>
    <p:sldId id="905" r:id="rId18"/>
    <p:sldId id="902" r:id="rId19"/>
    <p:sldId id="889" r:id="rId20"/>
    <p:sldId id="904" r:id="rId21"/>
    <p:sldId id="927" r:id="rId22"/>
    <p:sldId id="949" r:id="rId23"/>
    <p:sldId id="906" r:id="rId24"/>
    <p:sldId id="907" r:id="rId25"/>
  </p:sldIdLst>
  <p:sldSz cx="12207875" cy="6877050"/>
  <p:notesSz cx="9928225" cy="6797675"/>
  <p:defaultTextStyle>
    <a:defPPr>
      <a:defRPr lang="ca-ES"/>
    </a:defPPr>
    <a:lvl1pPr marL="0" algn="l" defTabSz="911914" rtl="0" eaLnBrk="1" latinLnBrk="0" hangingPunct="1">
      <a:defRPr sz="1800" kern="1200">
        <a:solidFill>
          <a:schemeClr val="tx1"/>
        </a:solidFill>
        <a:latin typeface="+mn-lt"/>
        <a:ea typeface="+mn-ea"/>
        <a:cs typeface="+mn-cs"/>
      </a:defRPr>
    </a:lvl1pPr>
    <a:lvl2pPr marL="455956" algn="l" defTabSz="911914" rtl="0" eaLnBrk="1" latinLnBrk="0" hangingPunct="1">
      <a:defRPr sz="1800" kern="1200">
        <a:solidFill>
          <a:schemeClr val="tx1"/>
        </a:solidFill>
        <a:latin typeface="+mn-lt"/>
        <a:ea typeface="+mn-ea"/>
        <a:cs typeface="+mn-cs"/>
      </a:defRPr>
    </a:lvl2pPr>
    <a:lvl3pPr marL="911914" algn="l" defTabSz="911914" rtl="0" eaLnBrk="1" latinLnBrk="0" hangingPunct="1">
      <a:defRPr sz="1800" kern="1200">
        <a:solidFill>
          <a:schemeClr val="tx1"/>
        </a:solidFill>
        <a:latin typeface="+mn-lt"/>
        <a:ea typeface="+mn-ea"/>
        <a:cs typeface="+mn-cs"/>
      </a:defRPr>
    </a:lvl3pPr>
    <a:lvl4pPr marL="1367866" algn="l" defTabSz="911914" rtl="0" eaLnBrk="1" latinLnBrk="0" hangingPunct="1">
      <a:defRPr sz="1800" kern="1200">
        <a:solidFill>
          <a:schemeClr val="tx1"/>
        </a:solidFill>
        <a:latin typeface="+mn-lt"/>
        <a:ea typeface="+mn-ea"/>
        <a:cs typeface="+mn-cs"/>
      </a:defRPr>
    </a:lvl4pPr>
    <a:lvl5pPr marL="1823822" algn="l" defTabSz="911914" rtl="0" eaLnBrk="1" latinLnBrk="0" hangingPunct="1">
      <a:defRPr sz="1800" kern="1200">
        <a:solidFill>
          <a:schemeClr val="tx1"/>
        </a:solidFill>
        <a:latin typeface="+mn-lt"/>
        <a:ea typeface="+mn-ea"/>
        <a:cs typeface="+mn-cs"/>
      </a:defRPr>
    </a:lvl5pPr>
    <a:lvl6pPr marL="2279776" algn="l" defTabSz="911914" rtl="0" eaLnBrk="1" latinLnBrk="0" hangingPunct="1">
      <a:defRPr sz="1800" kern="1200">
        <a:solidFill>
          <a:schemeClr val="tx1"/>
        </a:solidFill>
        <a:latin typeface="+mn-lt"/>
        <a:ea typeface="+mn-ea"/>
        <a:cs typeface="+mn-cs"/>
      </a:defRPr>
    </a:lvl6pPr>
    <a:lvl7pPr marL="2735735" algn="l" defTabSz="911914" rtl="0" eaLnBrk="1" latinLnBrk="0" hangingPunct="1">
      <a:defRPr sz="1800" kern="1200">
        <a:solidFill>
          <a:schemeClr val="tx1"/>
        </a:solidFill>
        <a:latin typeface="+mn-lt"/>
        <a:ea typeface="+mn-ea"/>
        <a:cs typeface="+mn-cs"/>
      </a:defRPr>
    </a:lvl7pPr>
    <a:lvl8pPr marL="3191691" algn="l" defTabSz="911914" rtl="0" eaLnBrk="1" latinLnBrk="0" hangingPunct="1">
      <a:defRPr sz="1800" kern="1200">
        <a:solidFill>
          <a:schemeClr val="tx1"/>
        </a:solidFill>
        <a:latin typeface="+mn-lt"/>
        <a:ea typeface="+mn-ea"/>
        <a:cs typeface="+mn-cs"/>
      </a:defRPr>
    </a:lvl8pPr>
    <a:lvl9pPr marL="3647645" algn="l" defTabSz="91191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orient="horz" pos="1789">
          <p15:clr>
            <a:srgbClr val="A4A3A4"/>
          </p15:clr>
        </p15:guide>
        <p15:guide id="3" orient="horz" pos="423">
          <p15:clr>
            <a:srgbClr val="A4A3A4"/>
          </p15:clr>
        </p15:guide>
        <p15:guide id="4" orient="horz" pos="922">
          <p15:clr>
            <a:srgbClr val="A4A3A4"/>
          </p15:clr>
        </p15:guide>
        <p15:guide id="5" orient="horz" pos="1329">
          <p15:clr>
            <a:srgbClr val="A4A3A4"/>
          </p15:clr>
        </p15:guide>
        <p15:guide id="6" orient="horz" pos="4098">
          <p15:clr>
            <a:srgbClr val="A4A3A4"/>
          </p15:clr>
        </p15:guide>
        <p15:guide id="7" orient="horz" pos="577">
          <p15:clr>
            <a:srgbClr val="A4A3A4"/>
          </p15:clr>
        </p15:guide>
        <p15:guide id="8" orient="horz" pos="2442">
          <p15:clr>
            <a:srgbClr val="A4A3A4"/>
          </p15:clr>
        </p15:guide>
        <p15:guide id="9" pos="7146">
          <p15:clr>
            <a:srgbClr val="A4A3A4"/>
          </p15:clr>
        </p15:guide>
        <p15:guide id="10" pos="4143">
          <p15:clr>
            <a:srgbClr val="A4A3A4"/>
          </p15:clr>
        </p15:guide>
        <p15:guide id="11" pos="2625">
          <p15:clr>
            <a:srgbClr val="A4A3A4"/>
          </p15:clr>
        </p15:guide>
        <p15:guide id="12" pos="3872">
          <p15:clr>
            <a:srgbClr val="A4A3A4"/>
          </p15:clr>
        </p15:guide>
        <p15:guide id="13" pos="565">
          <p15:clr>
            <a:srgbClr val="A4A3A4"/>
          </p15:clr>
        </p15:guide>
        <p15:guide id="14" orient="horz" pos="4097">
          <p15:clr>
            <a:srgbClr val="A4A3A4"/>
          </p15:clr>
        </p15:guide>
        <p15:guide id="15" orient="horz" pos="1009" userDrawn="1">
          <p15:clr>
            <a:srgbClr val="A4A3A4"/>
          </p15:clr>
        </p15:guide>
        <p15:guide id="16" orient="horz" pos="1253">
          <p15:clr>
            <a:srgbClr val="A4A3A4"/>
          </p15:clr>
        </p15:guide>
        <p15:guide id="17" orient="horz" pos="3070">
          <p15:clr>
            <a:srgbClr val="A4A3A4"/>
          </p15:clr>
        </p15:guide>
        <p15:guide id="18" orient="horz" pos="918">
          <p15:clr>
            <a:srgbClr val="A4A3A4"/>
          </p15:clr>
        </p15:guide>
        <p15:guide id="19" orient="horz" pos="1956">
          <p15:clr>
            <a:srgbClr val="A4A3A4"/>
          </p15:clr>
        </p15:guide>
        <p15:guide id="20" orient="horz" pos="2632">
          <p15:clr>
            <a:srgbClr val="A4A3A4"/>
          </p15:clr>
        </p15:guide>
        <p15:guide id="21" orient="horz" pos="3980">
          <p15:clr>
            <a:srgbClr val="A4A3A4"/>
          </p15:clr>
        </p15:guide>
        <p15:guide id="22" orient="horz" pos="2850">
          <p15:clr>
            <a:srgbClr val="A4A3A4"/>
          </p15:clr>
        </p15:guide>
        <p15:guide id="23" orient="horz" pos="425">
          <p15:clr>
            <a:srgbClr val="A4A3A4"/>
          </p15:clr>
        </p15:guide>
        <p15:guide id="24" orient="horz" pos="2162">
          <p15:clr>
            <a:srgbClr val="A4A3A4"/>
          </p15:clr>
        </p15:guide>
        <p15:guide id="25" pos="3848">
          <p15:clr>
            <a:srgbClr val="A4A3A4"/>
          </p15:clr>
        </p15:guide>
        <p15:guide id="26" pos="4978">
          <p15:clr>
            <a:srgbClr val="A4A3A4"/>
          </p15:clr>
        </p15:guide>
        <p15:guide id="27" pos="2711">
          <p15:clr>
            <a:srgbClr val="A4A3A4"/>
          </p15:clr>
        </p15:guide>
        <p15:guide id="28" pos="4071">
          <p15:clr>
            <a:srgbClr val="A4A3A4"/>
          </p15:clr>
        </p15:guide>
        <p15:guide id="29" pos="3621">
          <p15:clr>
            <a:srgbClr val="A4A3A4"/>
          </p15:clr>
        </p15:guide>
        <p15:guide id="30" pos="553">
          <p15:clr>
            <a:srgbClr val="A4A3A4"/>
          </p15:clr>
        </p15:guide>
        <p15:guide id="31" pos="7143">
          <p15:clr>
            <a:srgbClr val="A4A3A4"/>
          </p15:clr>
        </p15:guide>
        <p15:guide id="32" orient="horz" pos="803">
          <p15:clr>
            <a:srgbClr val="A4A3A4"/>
          </p15:clr>
        </p15:guide>
        <p15:guide id="33" orient="horz" pos="3864">
          <p15:clr>
            <a:srgbClr val="A4A3A4"/>
          </p15:clr>
        </p15:guide>
        <p15:guide id="34" orient="horz" pos="462">
          <p15:clr>
            <a:srgbClr val="A4A3A4"/>
          </p15:clr>
        </p15:guide>
        <p15:guide id="35" orient="horz" pos="2168">
          <p15:clr>
            <a:srgbClr val="A4A3A4"/>
          </p15:clr>
        </p15:guide>
        <p15:guide id="36" orient="horz" pos="3543">
          <p15:clr>
            <a:srgbClr val="A4A3A4"/>
          </p15:clr>
        </p15:guide>
        <p15:guide id="37" pos="7363">
          <p15:clr>
            <a:srgbClr val="A4A3A4"/>
          </p15:clr>
        </p15:guide>
        <p15:guide id="38" pos="669">
          <p15:clr>
            <a:srgbClr val="A4A3A4"/>
          </p15:clr>
        </p15:guide>
        <p15:guide id="39" pos="4526">
          <p15:clr>
            <a:srgbClr val="A4A3A4"/>
          </p15:clr>
        </p15:guide>
        <p15:guide id="40" pos="1002">
          <p15:clr>
            <a:srgbClr val="A4A3A4"/>
          </p15:clr>
        </p15:guide>
        <p15:guide id="41" pos="3844">
          <p15:clr>
            <a:srgbClr val="A4A3A4"/>
          </p15:clr>
        </p15:guide>
        <p15:guide id="42" pos="419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Alonso Nogues" initials="EAN" lastIdx="16" clrIdx="0">
    <p:extLst>
      <p:ext uri="{19B8F6BF-5375-455C-9EA6-DF929625EA0E}">
        <p15:presenceInfo xmlns:p15="http://schemas.microsoft.com/office/powerpoint/2012/main" userId="S-1-5-21-2963135576-805379386-1800458729-3915" providerId="AD"/>
      </p:ext>
    </p:extLst>
  </p:cmAuthor>
  <p:cmAuthor id="2" name="Iria Rodriguez Carmen" initials="IRC" lastIdx="58" clrIdx="1">
    <p:extLst>
      <p:ext uri="{19B8F6BF-5375-455C-9EA6-DF929625EA0E}">
        <p15:presenceInfo xmlns:p15="http://schemas.microsoft.com/office/powerpoint/2012/main" userId="S-1-5-21-2963135576-805379386-1800458729-239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800000"/>
    <a:srgbClr val="4FB6CD"/>
    <a:srgbClr val="8C2F77"/>
    <a:srgbClr val="E78E23"/>
    <a:srgbClr val="9E0926"/>
    <a:srgbClr val="13E3ED"/>
    <a:srgbClr val="F40CBD"/>
    <a:srgbClr val="FD7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9401" autoAdjust="0"/>
  </p:normalViewPr>
  <p:slideViewPr>
    <p:cSldViewPr snapToGrid="0">
      <p:cViewPr varScale="1">
        <p:scale>
          <a:sx n="88" d="100"/>
          <a:sy n="88" d="100"/>
        </p:scale>
        <p:origin x="490" y="86"/>
      </p:cViewPr>
      <p:guideLst>
        <p:guide orient="horz" pos="2159"/>
        <p:guide orient="horz" pos="1789"/>
        <p:guide orient="horz" pos="423"/>
        <p:guide orient="horz" pos="922"/>
        <p:guide orient="horz" pos="1329"/>
        <p:guide orient="horz" pos="4098"/>
        <p:guide orient="horz" pos="577"/>
        <p:guide orient="horz" pos="2442"/>
        <p:guide pos="7146"/>
        <p:guide pos="4143"/>
        <p:guide pos="2625"/>
        <p:guide pos="3872"/>
        <p:guide pos="565"/>
        <p:guide orient="horz" pos="4097"/>
        <p:guide orient="horz" pos="1009"/>
        <p:guide orient="horz" pos="1253"/>
        <p:guide orient="horz" pos="3070"/>
        <p:guide orient="horz" pos="918"/>
        <p:guide orient="horz" pos="1956"/>
        <p:guide orient="horz" pos="2632"/>
        <p:guide orient="horz" pos="3980"/>
        <p:guide orient="horz" pos="2850"/>
        <p:guide orient="horz" pos="425"/>
        <p:guide orient="horz" pos="2162"/>
        <p:guide pos="3848"/>
        <p:guide pos="4978"/>
        <p:guide pos="2711"/>
        <p:guide pos="4071"/>
        <p:guide pos="3621"/>
        <p:guide pos="553"/>
        <p:guide pos="7143"/>
        <p:guide orient="horz" pos="803"/>
        <p:guide orient="horz" pos="3864"/>
        <p:guide orient="horz" pos="462"/>
        <p:guide orient="horz" pos="2168"/>
        <p:guide orient="horz" pos="3543"/>
        <p:guide pos="7363"/>
        <p:guide pos="669"/>
        <p:guide pos="4526"/>
        <p:guide pos="1002"/>
        <p:guide pos="3844"/>
        <p:guide pos="4190"/>
      </p:guideLst>
    </p:cSldViewPr>
  </p:slideViewPr>
  <p:outlineViewPr>
    <p:cViewPr>
      <p:scale>
        <a:sx n="33" d="100"/>
        <a:sy n="33" d="100"/>
      </p:scale>
      <p:origin x="0" y="-4348"/>
    </p:cViewPr>
  </p:outlineViewPr>
  <p:notesTextViewPr>
    <p:cViewPr>
      <p:scale>
        <a:sx n="150" d="100"/>
        <a:sy n="150" d="100"/>
      </p:scale>
      <p:origin x="0" y="0"/>
    </p:cViewPr>
  </p:notesTextViewPr>
  <p:sorterViewPr>
    <p:cViewPr varScale="1">
      <p:scale>
        <a:sx n="1" d="1"/>
        <a:sy n="1" d="1"/>
      </p:scale>
      <p:origin x="0" y="-4546"/>
    </p:cViewPr>
  </p:sorterViewPr>
  <p:notesViewPr>
    <p:cSldViewPr snapToGrid="0">
      <p:cViewPr varScale="1">
        <p:scale>
          <a:sx n="71" d="100"/>
          <a:sy n="71" d="100"/>
        </p:scale>
        <p:origin x="157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sz="quarter" idx="1"/>
          </p:nvPr>
        </p:nvSpPr>
        <p:spPr>
          <a:xfrm>
            <a:off x="5623698" y="0"/>
            <a:ext cx="4302231" cy="341064"/>
          </a:xfrm>
          <a:prstGeom prst="rect">
            <a:avLst/>
          </a:prstGeom>
        </p:spPr>
        <p:txBody>
          <a:bodyPr vert="horz" lIns="91440" tIns="45720" rIns="91440" bIns="45720" rtlCol="0"/>
          <a:lstStyle>
            <a:lvl1pPr algn="r">
              <a:defRPr sz="1200"/>
            </a:lvl1pPr>
          </a:lstStyle>
          <a:p>
            <a:fld id="{12882254-3342-437D-81D2-32959E9E8EAF}" type="datetimeFigureOut">
              <a:rPr lang="ca-ES" smtClean="0"/>
              <a:t>4/9/2025</a:t>
            </a:fld>
            <a:endParaRPr lang="ca-ES"/>
          </a:p>
        </p:txBody>
      </p:sp>
      <p:sp>
        <p:nvSpPr>
          <p:cNvPr id="4" name="Marcador de pie de página 3"/>
          <p:cNvSpPr>
            <a:spLocks noGrp="1"/>
          </p:cNvSpPr>
          <p:nvPr>
            <p:ph type="ftr" sz="quarter" idx="2"/>
          </p:nvPr>
        </p:nvSpPr>
        <p:spPr>
          <a:xfrm>
            <a:off x="1" y="6456612"/>
            <a:ext cx="4302231" cy="341063"/>
          </a:xfrm>
          <a:prstGeom prst="rect">
            <a:avLst/>
          </a:prstGeom>
        </p:spPr>
        <p:txBody>
          <a:bodyPr vert="horz" lIns="91440" tIns="45720" rIns="91440" bIns="45720" rtlCol="0" anchor="b"/>
          <a:lstStyle>
            <a:lvl1pPr algn="l">
              <a:defRPr sz="1200"/>
            </a:lvl1pPr>
          </a:lstStyle>
          <a:p>
            <a:endParaRPr lang="ca-ES"/>
          </a:p>
        </p:txBody>
      </p:sp>
      <p:sp>
        <p:nvSpPr>
          <p:cNvPr id="5" name="Marcador de número de diapositiva 4"/>
          <p:cNvSpPr>
            <a:spLocks noGrp="1"/>
          </p:cNvSpPr>
          <p:nvPr>
            <p:ph type="sldNum" sz="quarter" idx="3"/>
          </p:nvPr>
        </p:nvSpPr>
        <p:spPr>
          <a:xfrm>
            <a:off x="5623698" y="6456612"/>
            <a:ext cx="4302231" cy="341063"/>
          </a:xfrm>
          <a:prstGeom prst="rect">
            <a:avLst/>
          </a:prstGeom>
        </p:spPr>
        <p:txBody>
          <a:bodyPr vert="horz" lIns="91440" tIns="45720" rIns="91440" bIns="45720" rtlCol="0" anchor="b"/>
          <a:lstStyle>
            <a:lvl1pPr algn="r">
              <a:defRPr sz="1200"/>
            </a:lvl1pPr>
          </a:lstStyle>
          <a:p>
            <a:fld id="{0D654064-5470-4114-8D70-88CD61BE2D3B}" type="slidenum">
              <a:rPr lang="ca-ES" smtClean="0"/>
              <a:t>‹Nº›</a:t>
            </a:fld>
            <a:endParaRPr lang="ca-ES"/>
          </a:p>
        </p:txBody>
      </p:sp>
    </p:spTree>
    <p:extLst>
      <p:ext uri="{BB962C8B-B14F-4D97-AF65-F5344CB8AC3E}">
        <p14:creationId xmlns:p14="http://schemas.microsoft.com/office/powerpoint/2010/main" val="421041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BE4AF980-4226-4E9A-9061-B455A7E09270}" type="datetimeFigureOut">
              <a:rPr lang="ca-ES" smtClean="0"/>
              <a:t>4/9/2025</a:t>
            </a:fld>
            <a:endParaRPr lang="ca-ES"/>
          </a:p>
        </p:txBody>
      </p:sp>
      <p:sp>
        <p:nvSpPr>
          <p:cNvPr id="4" name="Marcador de imagen de diapositiva 3"/>
          <p:cNvSpPr>
            <a:spLocks noGrp="1" noRot="1" noChangeAspect="1"/>
          </p:cNvSpPr>
          <p:nvPr>
            <p:ph type="sldImg" idx="2"/>
          </p:nvPr>
        </p:nvSpPr>
        <p:spPr>
          <a:xfrm>
            <a:off x="2927350" y="849313"/>
            <a:ext cx="4073525" cy="2293937"/>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D1654D25-649B-4DC2-81DC-8394FA0E45B6}" type="slidenum">
              <a:rPr lang="ca-ES" smtClean="0"/>
              <a:t>‹Nº›</a:t>
            </a:fld>
            <a:endParaRPr lang="ca-ES"/>
          </a:p>
        </p:txBody>
      </p:sp>
    </p:spTree>
    <p:extLst>
      <p:ext uri="{BB962C8B-B14F-4D97-AF65-F5344CB8AC3E}">
        <p14:creationId xmlns:p14="http://schemas.microsoft.com/office/powerpoint/2010/main" val="3366717854"/>
      </p:ext>
    </p:extLst>
  </p:cSld>
  <p:clrMap bg1="lt1" tx1="dk1" bg2="lt2" tx2="dk2" accent1="accent1" accent2="accent2" accent3="accent3" accent4="accent4" accent5="accent5" accent6="accent6" hlink="hlink" folHlink="folHlink"/>
  <p:notesStyle>
    <a:lvl1pPr marL="0" algn="l" defTabSz="911914" rtl="0" eaLnBrk="1" latinLnBrk="0" hangingPunct="1">
      <a:defRPr sz="1200" kern="1200">
        <a:solidFill>
          <a:schemeClr val="tx1"/>
        </a:solidFill>
        <a:latin typeface="+mn-lt"/>
        <a:ea typeface="+mn-ea"/>
        <a:cs typeface="+mn-cs"/>
      </a:defRPr>
    </a:lvl1pPr>
    <a:lvl2pPr marL="455956" algn="l" defTabSz="911914" rtl="0" eaLnBrk="1" latinLnBrk="0" hangingPunct="1">
      <a:defRPr sz="1200" kern="1200">
        <a:solidFill>
          <a:schemeClr val="tx1"/>
        </a:solidFill>
        <a:latin typeface="+mn-lt"/>
        <a:ea typeface="+mn-ea"/>
        <a:cs typeface="+mn-cs"/>
      </a:defRPr>
    </a:lvl2pPr>
    <a:lvl3pPr marL="911914" algn="l" defTabSz="911914" rtl="0" eaLnBrk="1" latinLnBrk="0" hangingPunct="1">
      <a:defRPr sz="1200" kern="1200">
        <a:solidFill>
          <a:schemeClr val="tx1"/>
        </a:solidFill>
        <a:latin typeface="+mn-lt"/>
        <a:ea typeface="+mn-ea"/>
        <a:cs typeface="+mn-cs"/>
      </a:defRPr>
    </a:lvl3pPr>
    <a:lvl4pPr marL="1367866" algn="l" defTabSz="911914" rtl="0" eaLnBrk="1" latinLnBrk="0" hangingPunct="1">
      <a:defRPr sz="1200" kern="1200">
        <a:solidFill>
          <a:schemeClr val="tx1"/>
        </a:solidFill>
        <a:latin typeface="+mn-lt"/>
        <a:ea typeface="+mn-ea"/>
        <a:cs typeface="+mn-cs"/>
      </a:defRPr>
    </a:lvl4pPr>
    <a:lvl5pPr marL="1823822" algn="l" defTabSz="911914" rtl="0" eaLnBrk="1" latinLnBrk="0" hangingPunct="1">
      <a:defRPr sz="1200" kern="1200">
        <a:solidFill>
          <a:schemeClr val="tx1"/>
        </a:solidFill>
        <a:latin typeface="+mn-lt"/>
        <a:ea typeface="+mn-ea"/>
        <a:cs typeface="+mn-cs"/>
      </a:defRPr>
    </a:lvl5pPr>
    <a:lvl6pPr marL="2279776" algn="l" defTabSz="911914" rtl="0" eaLnBrk="1" latinLnBrk="0" hangingPunct="1">
      <a:defRPr sz="1200" kern="1200">
        <a:solidFill>
          <a:schemeClr val="tx1"/>
        </a:solidFill>
        <a:latin typeface="+mn-lt"/>
        <a:ea typeface="+mn-ea"/>
        <a:cs typeface="+mn-cs"/>
      </a:defRPr>
    </a:lvl6pPr>
    <a:lvl7pPr marL="2735735" algn="l" defTabSz="911914" rtl="0" eaLnBrk="1" latinLnBrk="0" hangingPunct="1">
      <a:defRPr sz="1200" kern="1200">
        <a:solidFill>
          <a:schemeClr val="tx1"/>
        </a:solidFill>
        <a:latin typeface="+mn-lt"/>
        <a:ea typeface="+mn-ea"/>
        <a:cs typeface="+mn-cs"/>
      </a:defRPr>
    </a:lvl7pPr>
    <a:lvl8pPr marL="3191691" algn="l" defTabSz="911914" rtl="0" eaLnBrk="1" latinLnBrk="0" hangingPunct="1">
      <a:defRPr sz="1200" kern="1200">
        <a:solidFill>
          <a:schemeClr val="tx1"/>
        </a:solidFill>
        <a:latin typeface="+mn-lt"/>
        <a:ea typeface="+mn-ea"/>
        <a:cs typeface="+mn-cs"/>
      </a:defRPr>
    </a:lvl8pPr>
    <a:lvl9pPr marL="3647645" algn="l" defTabSz="9119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08dc0aa274_0_30: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08dc0aa27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207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12</a:t>
            </a:fld>
            <a:endParaRPr lang="ca-ES"/>
          </a:p>
        </p:txBody>
      </p:sp>
      <p:sp>
        <p:nvSpPr>
          <p:cNvPr id="5" name="Text 1"/>
          <p:cNvSpPr/>
          <p:nvPr/>
        </p:nvSpPr>
        <p:spPr>
          <a:xfrm rot="10800000" flipV="1">
            <a:off x="1226774" y="3419194"/>
            <a:ext cx="7708629" cy="758360"/>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At the heart of the initiative was a powerful unifying concept expressed through the slogan "Together, We Make a Difference." This central theme emphasized the collective impact of individual actions and positioned blood donation as a community achievement rather than a solitary act.</a:t>
            </a:r>
            <a:endParaRPr lang="en-US" sz="1293" dirty="0"/>
          </a:p>
        </p:txBody>
      </p:sp>
      <p:sp>
        <p:nvSpPr>
          <p:cNvPr id="6" name="Text 2"/>
          <p:cNvSpPr/>
          <p:nvPr/>
        </p:nvSpPr>
        <p:spPr>
          <a:xfrm rot="10800000" flipV="1">
            <a:off x="1226774" y="4400354"/>
            <a:ext cx="7708629" cy="758360"/>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The campaign's core innovation was an interactive augmented reality installation that visually constructed a human tower with each blood donation. This dynamic digital representation grew in real-time, allowing donors to see how their contribution literally built upon others to create something magnificent and meaningful.</a:t>
            </a:r>
            <a:endParaRPr lang="en-US" sz="1293" dirty="0"/>
          </a:p>
        </p:txBody>
      </p:sp>
      <p:sp>
        <p:nvSpPr>
          <p:cNvPr id="7" name="Text 3"/>
          <p:cNvSpPr/>
          <p:nvPr/>
        </p:nvSpPr>
        <p:spPr>
          <a:xfrm rot="10800000" flipV="1">
            <a:off x="1226774" y="5116552"/>
            <a:ext cx="7708629" cy="505573"/>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This approach transformed the abstract concept of blood donation into a visible, evolving demonstration of community power, making the impact of each donation immediately tangible and emotionally rewarding.</a:t>
            </a:r>
            <a:endParaRPr lang="en-US" sz="1293" dirty="0"/>
          </a:p>
        </p:txBody>
      </p:sp>
    </p:spTree>
    <p:extLst>
      <p:ext uri="{BB962C8B-B14F-4D97-AF65-F5344CB8AC3E}">
        <p14:creationId xmlns:p14="http://schemas.microsoft.com/office/powerpoint/2010/main" val="323634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13</a:t>
            </a:fld>
            <a:endParaRPr lang="ca-ES"/>
          </a:p>
        </p:txBody>
      </p:sp>
      <p:grpSp>
        <p:nvGrpSpPr>
          <p:cNvPr id="5" name="Grupo 4"/>
          <p:cNvGrpSpPr/>
          <p:nvPr/>
        </p:nvGrpSpPr>
        <p:grpSpPr>
          <a:xfrm>
            <a:off x="1556806" y="3446754"/>
            <a:ext cx="5444069" cy="2629343"/>
            <a:chOff x="505681" y="1051194"/>
            <a:chExt cx="5444069" cy="2629343"/>
          </a:xfrm>
        </p:grpSpPr>
        <p:sp>
          <p:nvSpPr>
            <p:cNvPr id="6" name="Text 1"/>
            <p:cNvSpPr/>
            <p:nvPr/>
          </p:nvSpPr>
          <p:spPr>
            <a:xfrm>
              <a:off x="505681" y="1051194"/>
              <a:ext cx="5444069" cy="606817"/>
            </a:xfrm>
            <a:prstGeom prst="rect">
              <a:avLst/>
            </a:prstGeom>
            <a:noFill/>
            <a:ln/>
          </p:spPr>
          <p:txBody>
            <a:bodyPr wrap="square" lIns="0" tIns="0" rIns="0" bIns="0" rtlCol="0" anchor="t"/>
            <a:lstStyle/>
            <a:p>
              <a:pPr>
                <a:lnSpc>
                  <a:spcPts val="1585"/>
                </a:lnSpc>
              </a:pPr>
              <a:r>
                <a:rPr lang="en-US" sz="960" dirty="0">
                  <a:solidFill>
                    <a:srgbClr val="272525"/>
                  </a:solidFill>
                  <a:latin typeface="Inter" pitchFamily="34" charset="0"/>
                  <a:ea typeface="Inter" pitchFamily="34" charset="-122"/>
                  <a:cs typeface="Inter" pitchFamily="34" charset="-120"/>
                </a:rPr>
                <a:t>Augmented reality proved to be exceptionally effective at fostering meaningful conversations about blood donation across multiple channels. The technology served as both a conversation starter and a unifying thread connecting diverse touchpoints:</a:t>
              </a:r>
              <a:endParaRPr lang="en-US" sz="960" dirty="0"/>
            </a:p>
          </p:txBody>
        </p:sp>
        <p:sp>
          <p:nvSpPr>
            <p:cNvPr id="7" name="Text 2"/>
            <p:cNvSpPr/>
            <p:nvPr/>
          </p:nvSpPr>
          <p:spPr>
            <a:xfrm>
              <a:off x="505681" y="1771765"/>
              <a:ext cx="5444069" cy="202272"/>
            </a:xfrm>
            <a:prstGeom prst="rect">
              <a:avLst/>
            </a:prstGeom>
            <a:noFill/>
            <a:ln/>
          </p:spPr>
          <p:txBody>
            <a:bodyPr wrap="none" lIns="0" tIns="0" rIns="0" bIns="0" rtlCol="0" anchor="t"/>
            <a:lstStyle/>
            <a:p>
              <a:pPr marL="286116" indent="-286116">
                <a:lnSpc>
                  <a:spcPts val="1585"/>
                </a:lnSpc>
                <a:buSzPct val="100000"/>
                <a:buChar char="•"/>
              </a:pPr>
              <a:r>
                <a:rPr lang="en-US" sz="960" dirty="0">
                  <a:solidFill>
                    <a:srgbClr val="272525"/>
                  </a:solidFill>
                  <a:latin typeface="Inter" pitchFamily="34" charset="0"/>
                  <a:ea typeface="Inter" pitchFamily="34" charset="-122"/>
                  <a:cs typeface="Inter" pitchFamily="34" charset="-120"/>
                </a:rPr>
                <a:t>Created shareable moments that naturally spread through social networks</a:t>
              </a:r>
              <a:endParaRPr lang="en-US" sz="960" dirty="0"/>
            </a:p>
          </p:txBody>
        </p:sp>
        <p:sp>
          <p:nvSpPr>
            <p:cNvPr id="8" name="Text 3"/>
            <p:cNvSpPr/>
            <p:nvPr/>
          </p:nvSpPr>
          <p:spPr>
            <a:xfrm>
              <a:off x="505681" y="2018248"/>
              <a:ext cx="5444069" cy="202272"/>
            </a:xfrm>
            <a:prstGeom prst="rect">
              <a:avLst/>
            </a:prstGeom>
            <a:noFill/>
            <a:ln/>
          </p:spPr>
          <p:txBody>
            <a:bodyPr wrap="none" lIns="0" tIns="0" rIns="0" bIns="0" rtlCol="0" anchor="t"/>
            <a:lstStyle/>
            <a:p>
              <a:pPr marL="286116" indent="-286116">
                <a:lnSpc>
                  <a:spcPts val="1585"/>
                </a:lnSpc>
                <a:buSzPct val="100000"/>
                <a:buChar char="•"/>
              </a:pPr>
              <a:r>
                <a:rPr lang="en-US" sz="960" dirty="0">
                  <a:solidFill>
                    <a:srgbClr val="272525"/>
                  </a:solidFill>
                  <a:latin typeface="Inter" pitchFamily="34" charset="0"/>
                  <a:ea typeface="Inter" pitchFamily="34" charset="-122"/>
                  <a:cs typeface="Inter" pitchFamily="34" charset="-120"/>
                </a:rPr>
                <a:t>Provided a consistent visual language across digital and physical spaces</a:t>
              </a:r>
              <a:endParaRPr lang="en-US" sz="960" dirty="0"/>
            </a:p>
          </p:txBody>
        </p:sp>
        <p:sp>
          <p:nvSpPr>
            <p:cNvPr id="9" name="Text 4"/>
            <p:cNvSpPr/>
            <p:nvPr/>
          </p:nvSpPr>
          <p:spPr>
            <a:xfrm>
              <a:off x="505681" y="2264730"/>
              <a:ext cx="5444069" cy="202272"/>
            </a:xfrm>
            <a:prstGeom prst="rect">
              <a:avLst/>
            </a:prstGeom>
            <a:noFill/>
            <a:ln/>
          </p:spPr>
          <p:txBody>
            <a:bodyPr wrap="none" lIns="0" tIns="0" rIns="0" bIns="0" rtlCol="0" anchor="t"/>
            <a:lstStyle/>
            <a:p>
              <a:pPr marL="286116" indent="-286116">
                <a:lnSpc>
                  <a:spcPts val="1585"/>
                </a:lnSpc>
                <a:buSzPct val="100000"/>
                <a:buChar char="•"/>
              </a:pPr>
              <a:r>
                <a:rPr lang="en-US" sz="960" dirty="0">
                  <a:solidFill>
                    <a:srgbClr val="272525"/>
                  </a:solidFill>
                  <a:latin typeface="Inter" pitchFamily="34" charset="0"/>
                  <a:ea typeface="Inter" pitchFamily="34" charset="-122"/>
                  <a:cs typeface="Inter" pitchFamily="34" charset="-120"/>
                </a:rPr>
                <a:t>Generated media interest that extended the campaign's reach</a:t>
              </a:r>
              <a:endParaRPr lang="en-US" sz="960" dirty="0"/>
            </a:p>
          </p:txBody>
        </p:sp>
        <p:sp>
          <p:nvSpPr>
            <p:cNvPr id="10" name="Text 5"/>
            <p:cNvSpPr/>
            <p:nvPr/>
          </p:nvSpPr>
          <p:spPr>
            <a:xfrm>
              <a:off x="505681" y="2511212"/>
              <a:ext cx="5444069" cy="202272"/>
            </a:xfrm>
            <a:prstGeom prst="rect">
              <a:avLst/>
            </a:prstGeom>
            <a:noFill/>
            <a:ln/>
          </p:spPr>
          <p:txBody>
            <a:bodyPr wrap="none" lIns="0" tIns="0" rIns="0" bIns="0" rtlCol="0" anchor="t"/>
            <a:lstStyle/>
            <a:p>
              <a:pPr marL="286116" indent="-286116">
                <a:lnSpc>
                  <a:spcPts val="1585"/>
                </a:lnSpc>
                <a:buSzPct val="100000"/>
                <a:buChar char="•"/>
              </a:pPr>
              <a:r>
                <a:rPr lang="en-US" sz="960" dirty="0">
                  <a:solidFill>
                    <a:srgbClr val="272525"/>
                  </a:solidFill>
                  <a:latin typeface="Inter" pitchFamily="34" charset="0"/>
                  <a:ea typeface="Inter" pitchFamily="34" charset="-122"/>
                  <a:cs typeface="Inter" pitchFamily="34" charset="-120"/>
                </a:rPr>
                <a:t>Offered a novel experience that people actively sought out and discussed</a:t>
              </a:r>
              <a:endParaRPr lang="en-US" sz="960" dirty="0"/>
            </a:p>
          </p:txBody>
        </p:sp>
        <p:sp>
          <p:nvSpPr>
            <p:cNvPr id="11" name="Text 6"/>
            <p:cNvSpPr/>
            <p:nvPr/>
          </p:nvSpPr>
          <p:spPr>
            <a:xfrm>
              <a:off x="505681" y="2757694"/>
              <a:ext cx="5444069" cy="202272"/>
            </a:xfrm>
            <a:prstGeom prst="rect">
              <a:avLst/>
            </a:prstGeom>
            <a:noFill/>
            <a:ln/>
          </p:spPr>
          <p:txBody>
            <a:bodyPr wrap="none" lIns="0" tIns="0" rIns="0" bIns="0" rtlCol="0" anchor="t"/>
            <a:lstStyle/>
            <a:p>
              <a:pPr marL="286116" indent="-286116">
                <a:lnSpc>
                  <a:spcPts val="1585"/>
                </a:lnSpc>
                <a:buSzPct val="100000"/>
                <a:buChar char="•"/>
              </a:pPr>
              <a:r>
                <a:rPr lang="en-US" sz="960" dirty="0">
                  <a:solidFill>
                    <a:srgbClr val="272525"/>
                  </a:solidFill>
                  <a:latin typeface="Inter" pitchFamily="34" charset="0"/>
                  <a:ea typeface="Inter" pitchFamily="34" charset="-122"/>
                  <a:cs typeface="Inter" pitchFamily="34" charset="-120"/>
                </a:rPr>
                <a:t>Connected online engagement with offline action in a seamless journey</a:t>
              </a:r>
              <a:endParaRPr lang="en-US" sz="960" dirty="0"/>
            </a:p>
          </p:txBody>
        </p:sp>
        <p:sp>
          <p:nvSpPr>
            <p:cNvPr id="12" name="Text 7"/>
            <p:cNvSpPr/>
            <p:nvPr/>
          </p:nvSpPr>
          <p:spPr>
            <a:xfrm>
              <a:off x="505681" y="3073720"/>
              <a:ext cx="5444069" cy="606817"/>
            </a:xfrm>
            <a:prstGeom prst="rect">
              <a:avLst/>
            </a:prstGeom>
            <a:noFill/>
            <a:ln/>
          </p:spPr>
          <p:txBody>
            <a:bodyPr wrap="square" lIns="0" tIns="0" rIns="0" bIns="0" rtlCol="0" anchor="t"/>
            <a:lstStyle/>
            <a:p>
              <a:pPr>
                <a:lnSpc>
                  <a:spcPts val="1585"/>
                </a:lnSpc>
              </a:pPr>
              <a:r>
                <a:rPr lang="en-US" sz="960" dirty="0">
                  <a:solidFill>
                    <a:srgbClr val="272525"/>
                  </a:solidFill>
                  <a:latin typeface="Inter" pitchFamily="34" charset="0"/>
                  <a:ea typeface="Inter" pitchFamily="34" charset="-122"/>
                  <a:cs typeface="Inter" pitchFamily="34" charset="-120"/>
                </a:rPr>
                <a:t>By visualizing the collective impact of individual contributions, the AR experience reinforced a culture of collaboration and shared responsibility that resonated across all communication channels.</a:t>
              </a:r>
              <a:endParaRPr lang="en-US" sz="960" dirty="0"/>
            </a:p>
          </p:txBody>
        </p:sp>
      </p:grpSp>
    </p:spTree>
    <p:extLst>
      <p:ext uri="{BB962C8B-B14F-4D97-AF65-F5344CB8AC3E}">
        <p14:creationId xmlns:p14="http://schemas.microsoft.com/office/powerpoint/2010/main" val="71449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14</a:t>
            </a:fld>
            <a:endParaRPr lang="ca-ES"/>
          </a:p>
        </p:txBody>
      </p:sp>
    </p:spTree>
    <p:extLst>
      <p:ext uri="{BB962C8B-B14F-4D97-AF65-F5344CB8AC3E}">
        <p14:creationId xmlns:p14="http://schemas.microsoft.com/office/powerpoint/2010/main" val="278184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81884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34235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17</a:t>
            </a:fld>
            <a:endParaRPr lang="ca-ES"/>
          </a:p>
        </p:txBody>
      </p:sp>
      <p:grpSp>
        <p:nvGrpSpPr>
          <p:cNvPr id="5" name="Grupo 4"/>
          <p:cNvGrpSpPr/>
          <p:nvPr/>
        </p:nvGrpSpPr>
        <p:grpSpPr>
          <a:xfrm>
            <a:off x="1237130" y="3271381"/>
            <a:ext cx="6221505" cy="2779784"/>
            <a:chOff x="478395" y="3040836"/>
            <a:chExt cx="11091269" cy="3390844"/>
          </a:xfrm>
        </p:grpSpPr>
        <p:sp>
          <p:nvSpPr>
            <p:cNvPr id="6" name="Text 1"/>
            <p:cNvSpPr/>
            <p:nvPr/>
          </p:nvSpPr>
          <p:spPr>
            <a:xfrm>
              <a:off x="638211" y="3040836"/>
              <a:ext cx="10931453" cy="485017"/>
            </a:xfrm>
            <a:prstGeom prst="rect">
              <a:avLst/>
            </a:prstGeom>
            <a:noFill/>
            <a:ln/>
          </p:spPr>
          <p:txBody>
            <a:bodyPr wrap="square" lIns="0" tIns="0" rIns="0" bIns="0" rtlCol="0" anchor="t"/>
            <a:lstStyle/>
            <a:p>
              <a:pPr>
                <a:lnSpc>
                  <a:spcPts val="1877"/>
                </a:lnSpc>
              </a:pPr>
              <a:r>
                <a:rPr lang="en-US" sz="1168" dirty="0">
                  <a:solidFill>
                    <a:srgbClr val="272525"/>
                  </a:solidFill>
                  <a:latin typeface="Inter" pitchFamily="34" charset="0"/>
                  <a:ea typeface="Inter" pitchFamily="34" charset="-122"/>
                  <a:cs typeface="Inter" pitchFamily="34" charset="-120"/>
                </a:rPr>
                <a:t>The initiative received enthusiastic support from municipalities across Catalonia, recognizing both its public health importance and cultural relevance. This support proved crucial to the campaign's successful implementation and widespread visibility.</a:t>
              </a:r>
              <a:endParaRPr lang="en-US" sz="1168" dirty="0"/>
            </a:p>
          </p:txBody>
        </p:sp>
        <p:sp>
          <p:nvSpPr>
            <p:cNvPr id="7" name="Text 2"/>
            <p:cNvSpPr/>
            <p:nvPr/>
          </p:nvSpPr>
          <p:spPr>
            <a:xfrm>
              <a:off x="638211" y="3696333"/>
              <a:ext cx="10931453" cy="485017"/>
            </a:xfrm>
            <a:prstGeom prst="rect">
              <a:avLst/>
            </a:prstGeom>
            <a:noFill/>
            <a:ln/>
          </p:spPr>
          <p:txBody>
            <a:bodyPr wrap="square" lIns="0" tIns="0" rIns="0" bIns="0" rtlCol="0" anchor="t"/>
            <a:lstStyle/>
            <a:p>
              <a:pPr>
                <a:lnSpc>
                  <a:spcPts val="1877"/>
                </a:lnSpc>
              </a:pPr>
              <a:r>
                <a:rPr lang="en-US" sz="1168" dirty="0">
                  <a:solidFill>
                    <a:srgbClr val="272525"/>
                  </a:solidFill>
                  <a:latin typeface="Inter" pitchFamily="34" charset="0"/>
                  <a:ea typeface="Inter" pitchFamily="34" charset="-122"/>
                  <a:cs typeface="Inter" pitchFamily="34" charset="-120"/>
                </a:rPr>
                <a:t>Local governments facilitated the deployment of AR-enabled totems and promotional materials in strategic locations across Catalonia's four major cities: Barcelona, Tarragona, Lleida, and Girona. This official backing provided:</a:t>
              </a:r>
              <a:endParaRPr lang="en-US" sz="1168" dirty="0"/>
            </a:p>
          </p:txBody>
        </p:sp>
        <p:sp>
          <p:nvSpPr>
            <p:cNvPr id="8" name="Text 3"/>
            <p:cNvSpPr/>
            <p:nvPr/>
          </p:nvSpPr>
          <p:spPr>
            <a:xfrm>
              <a:off x="478395" y="4452955"/>
              <a:ext cx="10931453" cy="242509"/>
            </a:xfrm>
            <a:prstGeom prst="rect">
              <a:avLst/>
            </a:prstGeom>
            <a:noFill/>
            <a:ln/>
          </p:spPr>
          <p:txBody>
            <a:bodyPr wrap="none" lIns="0" tIns="0" rIns="0" bIns="0" rtlCol="0" anchor="t"/>
            <a:lstStyle/>
            <a:p>
              <a:pPr marL="286116" indent="-286116">
                <a:lnSpc>
                  <a:spcPts val="1877"/>
                </a:lnSpc>
                <a:buSzPct val="100000"/>
                <a:buChar char="•"/>
              </a:pPr>
              <a:r>
                <a:rPr lang="en-US" sz="1168" dirty="0">
                  <a:solidFill>
                    <a:srgbClr val="272525"/>
                  </a:solidFill>
                  <a:latin typeface="Inter" pitchFamily="34" charset="0"/>
                  <a:ea typeface="Inter" pitchFamily="34" charset="-122"/>
                  <a:cs typeface="Inter" pitchFamily="34" charset="-120"/>
                </a:rPr>
                <a:t>Prime placement in high-visibility public spaces</a:t>
              </a:r>
              <a:endParaRPr lang="en-US" sz="1168" dirty="0"/>
            </a:p>
          </p:txBody>
        </p:sp>
        <p:sp>
          <p:nvSpPr>
            <p:cNvPr id="9" name="Text 4"/>
            <p:cNvSpPr/>
            <p:nvPr/>
          </p:nvSpPr>
          <p:spPr>
            <a:xfrm>
              <a:off x="638211" y="4647291"/>
              <a:ext cx="10931453" cy="242509"/>
            </a:xfrm>
            <a:prstGeom prst="rect">
              <a:avLst/>
            </a:prstGeom>
            <a:noFill/>
            <a:ln/>
          </p:spPr>
          <p:txBody>
            <a:bodyPr wrap="none" lIns="0" tIns="0" rIns="0" bIns="0" rtlCol="0" anchor="t"/>
            <a:lstStyle/>
            <a:p>
              <a:pPr marL="286116" indent="-286116">
                <a:lnSpc>
                  <a:spcPts val="1877"/>
                </a:lnSpc>
                <a:buSzPct val="100000"/>
                <a:buChar char="•"/>
              </a:pPr>
              <a:r>
                <a:rPr lang="en-US" sz="1168" dirty="0">
                  <a:solidFill>
                    <a:srgbClr val="272525"/>
                  </a:solidFill>
                  <a:latin typeface="Inter" pitchFamily="34" charset="0"/>
                  <a:ea typeface="Inter" pitchFamily="34" charset="-122"/>
                  <a:cs typeface="Inter" pitchFamily="34" charset="-120"/>
                </a:rPr>
                <a:t>Integration with existing municipal health initiatives</a:t>
              </a:r>
              <a:endParaRPr lang="en-US" sz="1168" dirty="0"/>
            </a:p>
          </p:txBody>
        </p:sp>
        <p:sp>
          <p:nvSpPr>
            <p:cNvPr id="10" name="Text 5"/>
            <p:cNvSpPr/>
            <p:nvPr/>
          </p:nvSpPr>
          <p:spPr>
            <a:xfrm>
              <a:off x="638211" y="4942752"/>
              <a:ext cx="10931453" cy="242509"/>
            </a:xfrm>
            <a:prstGeom prst="rect">
              <a:avLst/>
            </a:prstGeom>
            <a:noFill/>
            <a:ln/>
          </p:spPr>
          <p:txBody>
            <a:bodyPr wrap="none" lIns="0" tIns="0" rIns="0" bIns="0" rtlCol="0" anchor="t"/>
            <a:lstStyle/>
            <a:p>
              <a:pPr marL="286116" indent="-286116">
                <a:lnSpc>
                  <a:spcPts val="1877"/>
                </a:lnSpc>
                <a:buSzPct val="100000"/>
                <a:buChar char="•"/>
              </a:pPr>
              <a:r>
                <a:rPr lang="en-US" sz="1168" dirty="0">
                  <a:solidFill>
                    <a:srgbClr val="272525"/>
                  </a:solidFill>
                  <a:latin typeface="Inter" pitchFamily="34" charset="0"/>
                  <a:ea typeface="Inter" pitchFamily="34" charset="-122"/>
                  <a:cs typeface="Inter" pitchFamily="34" charset="-120"/>
                </a:rPr>
                <a:t>Endorsement that enhanced credibility with the public</a:t>
              </a:r>
              <a:endParaRPr lang="en-US" sz="1168" dirty="0"/>
            </a:p>
          </p:txBody>
        </p:sp>
        <p:sp>
          <p:nvSpPr>
            <p:cNvPr id="11" name="Text 6"/>
            <p:cNvSpPr/>
            <p:nvPr/>
          </p:nvSpPr>
          <p:spPr>
            <a:xfrm>
              <a:off x="638211" y="5238213"/>
              <a:ext cx="10931453" cy="242509"/>
            </a:xfrm>
            <a:prstGeom prst="rect">
              <a:avLst/>
            </a:prstGeom>
            <a:noFill/>
            <a:ln/>
          </p:spPr>
          <p:txBody>
            <a:bodyPr wrap="none" lIns="0" tIns="0" rIns="0" bIns="0" rtlCol="0" anchor="t"/>
            <a:lstStyle/>
            <a:p>
              <a:pPr marL="286116" indent="-286116">
                <a:lnSpc>
                  <a:spcPts val="1877"/>
                </a:lnSpc>
                <a:buSzPct val="100000"/>
                <a:buChar char="•"/>
              </a:pPr>
              <a:r>
                <a:rPr lang="en-US" sz="1168" dirty="0">
                  <a:solidFill>
                    <a:srgbClr val="272525"/>
                  </a:solidFill>
                  <a:latin typeface="Inter" pitchFamily="34" charset="0"/>
                  <a:ea typeface="Inter" pitchFamily="34" charset="-122"/>
                  <a:cs typeface="Inter" pitchFamily="34" charset="-120"/>
                </a:rPr>
                <a:t>Access to additional communication channels through city resources</a:t>
              </a:r>
              <a:endParaRPr lang="en-US" sz="1168" dirty="0"/>
            </a:p>
          </p:txBody>
        </p:sp>
        <p:sp>
          <p:nvSpPr>
            <p:cNvPr id="12" name="Text 7"/>
            <p:cNvSpPr/>
            <p:nvPr/>
          </p:nvSpPr>
          <p:spPr>
            <a:xfrm>
              <a:off x="638211" y="5533674"/>
              <a:ext cx="10931453" cy="242509"/>
            </a:xfrm>
            <a:prstGeom prst="rect">
              <a:avLst/>
            </a:prstGeom>
            <a:noFill/>
            <a:ln/>
          </p:spPr>
          <p:txBody>
            <a:bodyPr wrap="none" lIns="0" tIns="0" rIns="0" bIns="0" rtlCol="0" anchor="t"/>
            <a:lstStyle/>
            <a:p>
              <a:pPr marL="286116" indent="-286116">
                <a:lnSpc>
                  <a:spcPts val="1877"/>
                </a:lnSpc>
                <a:buSzPct val="100000"/>
                <a:buChar char="•"/>
              </a:pPr>
              <a:r>
                <a:rPr lang="en-US" sz="1168" dirty="0">
                  <a:solidFill>
                    <a:srgbClr val="272525"/>
                  </a:solidFill>
                  <a:latin typeface="Inter" pitchFamily="34" charset="0"/>
                  <a:ea typeface="Inter" pitchFamily="34" charset="-122"/>
                  <a:cs typeface="Inter" pitchFamily="34" charset="-120"/>
                </a:rPr>
                <a:t>Logistical support for installation and maintenance</a:t>
              </a:r>
              <a:endParaRPr lang="en-US" sz="1168" dirty="0"/>
            </a:p>
          </p:txBody>
        </p:sp>
        <p:sp>
          <p:nvSpPr>
            <p:cNvPr id="13" name="Text 8"/>
            <p:cNvSpPr/>
            <p:nvPr/>
          </p:nvSpPr>
          <p:spPr>
            <a:xfrm>
              <a:off x="638211" y="5946663"/>
              <a:ext cx="10931453" cy="485017"/>
            </a:xfrm>
            <a:prstGeom prst="rect">
              <a:avLst/>
            </a:prstGeom>
            <a:noFill/>
            <a:ln/>
          </p:spPr>
          <p:txBody>
            <a:bodyPr wrap="square" lIns="0" tIns="0" rIns="0" bIns="0" rtlCol="0" anchor="t"/>
            <a:lstStyle/>
            <a:p>
              <a:pPr>
                <a:lnSpc>
                  <a:spcPts val="1877"/>
                </a:lnSpc>
              </a:pPr>
              <a:r>
                <a:rPr lang="en-US" sz="1168" dirty="0">
                  <a:solidFill>
                    <a:srgbClr val="272525"/>
                  </a:solidFill>
                  <a:latin typeface="Inter" pitchFamily="34" charset="0"/>
                  <a:ea typeface="Inter" pitchFamily="34" charset="-122"/>
                  <a:cs typeface="Inter" pitchFamily="34" charset="-120"/>
                </a:rPr>
                <a:t>This collaboration demonstrated how innovative public health campaigns can successfully engage municipal stakeholders when they incorporate culturally relevant elements and clear community benefits.</a:t>
              </a:r>
              <a:endParaRPr lang="en-US" sz="1168" dirty="0"/>
            </a:p>
          </p:txBody>
        </p:sp>
      </p:grpSp>
    </p:spTree>
    <p:extLst>
      <p:ext uri="{BB962C8B-B14F-4D97-AF65-F5344CB8AC3E}">
        <p14:creationId xmlns:p14="http://schemas.microsoft.com/office/powerpoint/2010/main" val="3379637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19</a:t>
            </a:fld>
            <a:endParaRPr lang="ca-ES"/>
          </a:p>
        </p:txBody>
      </p:sp>
    </p:spTree>
    <p:extLst>
      <p:ext uri="{BB962C8B-B14F-4D97-AF65-F5344CB8AC3E}">
        <p14:creationId xmlns:p14="http://schemas.microsoft.com/office/powerpoint/2010/main" val="388890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21</a:t>
            </a:fld>
            <a:endParaRPr lang="ca-ES"/>
          </a:p>
        </p:txBody>
      </p:sp>
    </p:spTree>
    <p:extLst>
      <p:ext uri="{BB962C8B-B14F-4D97-AF65-F5344CB8AC3E}">
        <p14:creationId xmlns:p14="http://schemas.microsoft.com/office/powerpoint/2010/main" val="291153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89970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1914" rtl="0" eaLnBrk="1" fontAlgn="auto" latinLnBrk="0" hangingPunct="1">
              <a:lnSpc>
                <a:spcPct val="100000"/>
              </a:lnSpc>
              <a:spcBef>
                <a:spcPts val="0"/>
              </a:spcBef>
              <a:spcAft>
                <a:spcPts val="0"/>
              </a:spcAft>
              <a:buClrTx/>
              <a:buSzTx/>
              <a:buFontTx/>
              <a:buNone/>
              <a:tabLst/>
              <a:defRPr/>
            </a:pPr>
            <a:r>
              <a:rPr lang="ca-ES" altLang="ca-ES" dirty="0" err="1" smtClean="0">
                <a:latin typeface="Arial" panose="020B0604020202020204" pitchFamily="34" charset="0"/>
              </a:rPr>
              <a:t>This</a:t>
            </a:r>
            <a:r>
              <a:rPr lang="ca-ES" altLang="ca-ES" dirty="0" smtClean="0">
                <a:latin typeface="Arial" panose="020B0604020202020204" pitchFamily="34" charset="0"/>
              </a:rPr>
              <a:t> is </a:t>
            </a:r>
            <a:r>
              <a:rPr lang="ca-ES" altLang="ca-ES" dirty="0" err="1" smtClean="0">
                <a:latin typeface="Arial" panose="020B0604020202020204" pitchFamily="34" charset="0"/>
              </a:rPr>
              <a:t>Catalania</a:t>
            </a:r>
            <a:r>
              <a:rPr lang="ca-ES" altLang="ca-ES" baseline="0" dirty="0" smtClean="0">
                <a:latin typeface="Arial" panose="020B0604020202020204" pitchFamily="34" charset="0"/>
              </a:rPr>
              <a:t> and </a:t>
            </a:r>
            <a:r>
              <a:rPr lang="ca-ES" altLang="ca-ES" baseline="0" dirty="0" err="1" smtClean="0">
                <a:latin typeface="Arial" panose="020B0604020202020204" pitchFamily="34" charset="0"/>
              </a:rPr>
              <a:t>the</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red</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spot</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represent</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the</a:t>
            </a:r>
            <a:r>
              <a:rPr lang="ca-ES" altLang="ca-ES" baseline="0" dirty="0" smtClean="0">
                <a:latin typeface="Arial" panose="020B0604020202020204" pitchFamily="34" charset="0"/>
              </a:rPr>
              <a:t> 13 hospital </a:t>
            </a:r>
            <a:r>
              <a:rPr lang="ca-ES" altLang="ca-ES" baseline="0" dirty="0" err="1" smtClean="0">
                <a:latin typeface="Arial" panose="020B0604020202020204" pitchFamily="34" charset="0"/>
              </a:rPr>
              <a:t>blood</a:t>
            </a:r>
            <a:r>
              <a:rPr lang="ca-ES" altLang="ca-ES" baseline="0" dirty="0" smtClean="0">
                <a:latin typeface="Arial" panose="020B0604020202020204" pitchFamily="34" charset="0"/>
              </a:rPr>
              <a:t> Banks </a:t>
            </a:r>
            <a:r>
              <a:rPr lang="ca-ES" altLang="ca-ES" baseline="0" dirty="0" err="1" smtClean="0">
                <a:latin typeface="Arial" panose="020B0604020202020204" pitchFamily="34" charset="0"/>
              </a:rPr>
              <a:t>run</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by</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the</a:t>
            </a:r>
            <a:r>
              <a:rPr lang="ca-ES" altLang="ca-ES" baseline="0" dirty="0" smtClean="0">
                <a:latin typeface="Arial" panose="020B0604020202020204" pitchFamily="34" charset="0"/>
              </a:rPr>
              <a:t> BST </a:t>
            </a:r>
            <a:r>
              <a:rPr lang="ca-ES" altLang="ca-ES" baseline="0" dirty="0" err="1" smtClean="0">
                <a:latin typeface="Arial" panose="020B0604020202020204" pitchFamily="34" charset="0"/>
              </a:rPr>
              <a:t>which</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are</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also</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the</a:t>
            </a:r>
            <a:r>
              <a:rPr lang="ca-ES" altLang="ca-ES" baseline="0" dirty="0" smtClean="0">
                <a:latin typeface="Arial" panose="020B0604020202020204" pitchFamily="34" charset="0"/>
              </a:rPr>
              <a:t> </a:t>
            </a:r>
            <a:r>
              <a:rPr lang="ca-ES" altLang="ca-ES" baseline="0" dirty="0" err="1" smtClean="0">
                <a:latin typeface="Arial" panose="020B0604020202020204" pitchFamily="34" charset="0"/>
              </a:rPr>
              <a:t>main</a:t>
            </a:r>
            <a:r>
              <a:rPr lang="ca-ES" altLang="ca-ES" baseline="0" dirty="0" smtClean="0">
                <a:latin typeface="Arial" panose="020B0604020202020204" pitchFamily="34" charset="0"/>
              </a:rPr>
              <a:t> hospitals in </a:t>
            </a:r>
            <a:r>
              <a:rPr lang="ca-ES" altLang="ca-ES" baseline="0" dirty="0" err="1" smtClean="0">
                <a:latin typeface="Arial" panose="020B0604020202020204" pitchFamily="34" charset="0"/>
              </a:rPr>
              <a:t>Catalania</a:t>
            </a:r>
            <a:r>
              <a:rPr lang="ca-ES" altLang="ca-ES" baseline="0" dirty="0" smtClean="0">
                <a:latin typeface="Arial" panose="020B0604020202020204" pitchFamily="34" charset="0"/>
              </a:rPr>
              <a:t>,</a:t>
            </a:r>
          </a:p>
          <a:p>
            <a:pPr marL="0" marR="0" lvl="0" indent="0" algn="l" defTabSz="911914" rtl="0" eaLnBrk="1" fontAlgn="auto" latinLnBrk="0" hangingPunct="1">
              <a:lnSpc>
                <a:spcPct val="100000"/>
              </a:lnSpc>
              <a:spcBef>
                <a:spcPts val="0"/>
              </a:spcBef>
              <a:spcAft>
                <a:spcPts val="0"/>
              </a:spcAft>
              <a:buClrTx/>
              <a:buSzTx/>
              <a:buFontTx/>
              <a:buNone/>
              <a:tabLst/>
              <a:defRPr/>
            </a:pPr>
            <a:endParaRPr lang="ca-ES" altLang="ca-ES" baseline="0" dirty="0" smtClean="0">
              <a:latin typeface="Arial" panose="020B0604020202020204" pitchFamily="34" charset="0"/>
            </a:endParaRPr>
          </a:p>
          <a:p>
            <a:pPr marL="0" marR="0" lvl="0" indent="0" algn="l" defTabSz="911914" rtl="0" eaLnBrk="1" fontAlgn="auto" latinLnBrk="0" hangingPunct="1">
              <a:lnSpc>
                <a:spcPct val="100000"/>
              </a:lnSpc>
              <a:spcBef>
                <a:spcPts val="0"/>
              </a:spcBef>
              <a:spcAft>
                <a:spcPts val="0"/>
              </a:spcAft>
              <a:buClrTx/>
              <a:buSzTx/>
              <a:buFontTx/>
              <a:buNone/>
              <a:tabLst/>
              <a:defRPr/>
            </a:pPr>
            <a:r>
              <a:rPr lang="ca-ES" altLang="ca-ES" dirty="0" smtClean="0">
                <a:latin typeface="Arial" panose="020B0604020202020204" pitchFamily="34" charset="0"/>
              </a:rPr>
              <a:t>So </a:t>
            </a:r>
            <a:r>
              <a:rPr lang="ca-ES" altLang="ca-ES" dirty="0" err="1" smtClean="0">
                <a:latin typeface="Arial" panose="020B0604020202020204" pitchFamily="34" charset="0"/>
              </a:rPr>
              <a:t>the</a:t>
            </a:r>
            <a:r>
              <a:rPr lang="ca-ES" altLang="ca-ES" dirty="0" smtClean="0">
                <a:latin typeface="Arial" panose="020B0604020202020204" pitchFamily="34" charset="0"/>
              </a:rPr>
              <a:t> actual </a:t>
            </a:r>
            <a:r>
              <a:rPr lang="ca-ES" altLang="ca-ES" dirty="0" err="1" smtClean="0">
                <a:latin typeface="Arial" panose="020B0604020202020204" pitchFamily="34" charset="0"/>
              </a:rPr>
              <a:t>catalan</a:t>
            </a:r>
            <a:r>
              <a:rPr lang="ca-ES" altLang="ca-ES" dirty="0" smtClean="0">
                <a:latin typeface="Arial" panose="020B0604020202020204" pitchFamily="34" charset="0"/>
              </a:rPr>
              <a:t> </a:t>
            </a:r>
            <a:r>
              <a:rPr lang="ca-ES" altLang="ca-ES" dirty="0" err="1" smtClean="0">
                <a:latin typeface="Arial" panose="020B0604020202020204" pitchFamily="34" charset="0"/>
              </a:rPr>
              <a:t>blood</a:t>
            </a:r>
            <a:r>
              <a:rPr lang="ca-ES" altLang="ca-ES" dirty="0" smtClean="0">
                <a:latin typeface="Arial" panose="020B0604020202020204" pitchFamily="34" charset="0"/>
              </a:rPr>
              <a:t> network has 13 hospital </a:t>
            </a:r>
            <a:r>
              <a:rPr lang="ca-ES" altLang="ca-ES" dirty="0" err="1" smtClean="0">
                <a:latin typeface="Arial" panose="020B0604020202020204" pitchFamily="34" charset="0"/>
              </a:rPr>
              <a:t>blood</a:t>
            </a:r>
            <a:r>
              <a:rPr lang="ca-ES" altLang="ca-ES" dirty="0" smtClean="0">
                <a:latin typeface="Arial" panose="020B0604020202020204" pitchFamily="34" charset="0"/>
              </a:rPr>
              <a:t> Banks </a:t>
            </a:r>
            <a:r>
              <a:rPr lang="ca-ES" altLang="ca-ES" dirty="0" err="1" smtClean="0">
                <a:latin typeface="Arial" panose="020B0604020202020204" pitchFamily="34" charset="0"/>
              </a:rPr>
              <a:t>which</a:t>
            </a:r>
            <a:r>
              <a:rPr lang="ca-ES" altLang="ca-ES" dirty="0" smtClean="0">
                <a:latin typeface="Arial" panose="020B0604020202020204" pitchFamily="34" charset="0"/>
              </a:rPr>
              <a:t> </a:t>
            </a:r>
            <a:r>
              <a:rPr lang="ca-ES" altLang="ca-ES" dirty="0" err="1" smtClean="0">
                <a:latin typeface="Arial" panose="020B0604020202020204" pitchFamily="34" charset="0"/>
              </a:rPr>
              <a:t>allows</a:t>
            </a:r>
            <a:r>
              <a:rPr lang="ca-ES" altLang="ca-ES" dirty="0" smtClean="0">
                <a:latin typeface="Arial" panose="020B0604020202020204" pitchFamily="34" charset="0"/>
              </a:rPr>
              <a:t> us to be </a:t>
            </a:r>
            <a:r>
              <a:rPr lang="ca-ES" altLang="ca-ES" dirty="0" err="1" smtClean="0">
                <a:latin typeface="Arial" panose="020B0604020202020204" pitchFamily="34" charset="0"/>
              </a:rPr>
              <a:t>near</a:t>
            </a:r>
            <a:r>
              <a:rPr lang="ca-ES" altLang="ca-ES" dirty="0" smtClean="0">
                <a:latin typeface="Arial" panose="020B0604020202020204" pitchFamily="34" charset="0"/>
              </a:rPr>
              <a:t> </a:t>
            </a:r>
            <a:r>
              <a:rPr lang="ca-ES" altLang="ca-ES" dirty="0" err="1" smtClean="0">
                <a:latin typeface="Arial" panose="020B0604020202020204" pitchFamily="34" charset="0"/>
              </a:rPr>
              <a:t>the</a:t>
            </a:r>
            <a:r>
              <a:rPr lang="ca-ES" altLang="ca-ES" dirty="0" smtClean="0">
                <a:latin typeface="Arial" panose="020B0604020202020204" pitchFamily="34" charset="0"/>
              </a:rPr>
              <a:t> </a:t>
            </a:r>
            <a:r>
              <a:rPr lang="ca-ES" altLang="ca-ES" dirty="0" err="1" smtClean="0">
                <a:latin typeface="Arial" panose="020B0604020202020204" pitchFamily="34" charset="0"/>
              </a:rPr>
              <a:t>patients</a:t>
            </a:r>
            <a:r>
              <a:rPr lang="ca-ES" altLang="ca-ES" dirty="0" smtClean="0">
                <a:latin typeface="Arial" panose="020B0604020202020204" pitchFamily="34" charset="0"/>
              </a:rPr>
              <a:t>, and 1 </a:t>
            </a:r>
            <a:r>
              <a:rPr lang="ca-ES" altLang="ca-ES" dirty="0" err="1" smtClean="0">
                <a:latin typeface="Arial" panose="020B0604020202020204" pitchFamily="34" charset="0"/>
              </a:rPr>
              <a:t>processing</a:t>
            </a:r>
            <a:r>
              <a:rPr lang="ca-ES" altLang="ca-ES" dirty="0" smtClean="0">
                <a:latin typeface="Arial" panose="020B0604020202020204" pitchFamily="34" charset="0"/>
              </a:rPr>
              <a:t> </a:t>
            </a:r>
            <a:r>
              <a:rPr lang="ca-ES" altLang="ca-ES" dirty="0" err="1" smtClean="0">
                <a:latin typeface="Arial" panose="020B0604020202020204" pitchFamily="34" charset="0"/>
              </a:rPr>
              <a:t>center</a:t>
            </a:r>
            <a:r>
              <a:rPr lang="ca-ES" altLang="ca-ES" dirty="0" smtClean="0">
                <a:latin typeface="Arial" panose="020B0604020202020204" pitchFamily="34" charset="0"/>
              </a:rPr>
              <a:t> </a:t>
            </a:r>
            <a:r>
              <a:rPr lang="ca-ES" altLang="ca-ES" dirty="0" err="1" smtClean="0">
                <a:latin typeface="Arial" panose="020B0604020202020204" pitchFamily="34" charset="0"/>
              </a:rPr>
              <a:t>which</a:t>
            </a:r>
            <a:r>
              <a:rPr lang="ca-ES" altLang="ca-ES" dirty="0" smtClean="0">
                <a:latin typeface="Arial" panose="020B0604020202020204" pitchFamily="34" charset="0"/>
              </a:rPr>
              <a:t> </a:t>
            </a:r>
            <a:r>
              <a:rPr lang="ca-ES" altLang="ca-ES" dirty="0" err="1" smtClean="0">
                <a:latin typeface="Arial" panose="020B0604020202020204" pitchFamily="34" charset="0"/>
              </a:rPr>
              <a:t>allows</a:t>
            </a:r>
            <a:r>
              <a:rPr lang="ca-ES" altLang="ca-ES" dirty="0" smtClean="0">
                <a:latin typeface="Arial" panose="020B0604020202020204" pitchFamily="34" charset="0"/>
              </a:rPr>
              <a:t> us to </a:t>
            </a:r>
            <a:r>
              <a:rPr lang="ca-ES" altLang="ca-ES" dirty="0" err="1" smtClean="0">
                <a:latin typeface="Arial" panose="020B0604020202020204" pitchFamily="34" charset="0"/>
              </a:rPr>
              <a:t>develop</a:t>
            </a:r>
            <a:r>
              <a:rPr lang="ca-ES" altLang="ca-ES" dirty="0" smtClean="0">
                <a:latin typeface="Arial" panose="020B0604020202020204" pitchFamily="34" charset="0"/>
              </a:rPr>
              <a:t> in </a:t>
            </a:r>
            <a:r>
              <a:rPr lang="ca-ES" altLang="ca-ES" dirty="0" err="1" smtClean="0">
                <a:latin typeface="Arial" panose="020B0604020202020204" pitchFamily="34" charset="0"/>
              </a:rPr>
              <a:t>the</a:t>
            </a:r>
            <a:r>
              <a:rPr lang="ca-ES" altLang="ca-ES" dirty="0" smtClean="0">
                <a:latin typeface="Arial" panose="020B0604020202020204" pitchFamily="34" charset="0"/>
              </a:rPr>
              <a:t> </a:t>
            </a:r>
            <a:r>
              <a:rPr lang="ca-ES" altLang="ca-ES" dirty="0" err="1" smtClean="0">
                <a:latin typeface="Arial" panose="020B0604020202020204" pitchFamily="34" charset="0"/>
              </a:rPr>
              <a:t>field</a:t>
            </a:r>
            <a:r>
              <a:rPr lang="ca-ES" altLang="ca-ES" dirty="0" smtClean="0">
                <a:latin typeface="Arial" panose="020B0604020202020204" pitchFamily="34" charset="0"/>
              </a:rPr>
              <a:t> of a </a:t>
            </a:r>
            <a:r>
              <a:rPr lang="ca-ES" altLang="ca-ES" dirty="0" err="1" smtClean="0">
                <a:latin typeface="Arial" panose="020B0604020202020204" pitchFamily="34" charset="0"/>
              </a:rPr>
              <a:t>transfusion</a:t>
            </a:r>
            <a:r>
              <a:rPr lang="ca-ES" altLang="ca-ES" dirty="0" smtClean="0">
                <a:latin typeface="Arial" panose="020B0604020202020204" pitchFamily="34" charset="0"/>
              </a:rPr>
              <a:t> </a:t>
            </a:r>
            <a:r>
              <a:rPr lang="ca-ES" altLang="ca-ES" dirty="0" err="1" smtClean="0">
                <a:latin typeface="Arial" panose="020B0604020202020204" pitchFamily="34" charset="0"/>
              </a:rPr>
              <a:t>center</a:t>
            </a:r>
            <a:r>
              <a:rPr lang="ca-ES" altLang="ca-ES" dirty="0" smtClean="0">
                <a:latin typeface="Arial" panose="020B0604020202020204" pitchFamily="34" charset="0"/>
              </a:rPr>
              <a:t>.</a:t>
            </a:r>
          </a:p>
          <a:p>
            <a:endParaRPr lang="ca-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3</a:t>
            </a:fld>
            <a:endParaRPr lang="ca-ES"/>
          </a:p>
        </p:txBody>
      </p:sp>
    </p:spTree>
    <p:extLst>
      <p:ext uri="{BB962C8B-B14F-4D97-AF65-F5344CB8AC3E}">
        <p14:creationId xmlns:p14="http://schemas.microsoft.com/office/powerpoint/2010/main" val="334953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5</a:t>
            </a:fld>
            <a:endParaRPr lang="ca-ES"/>
          </a:p>
        </p:txBody>
      </p:sp>
    </p:spTree>
    <p:extLst>
      <p:ext uri="{BB962C8B-B14F-4D97-AF65-F5344CB8AC3E}">
        <p14:creationId xmlns:p14="http://schemas.microsoft.com/office/powerpoint/2010/main" val="196521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a:xfrm>
            <a:off x="1562686" y="5905565"/>
            <a:ext cx="4302231" cy="341063"/>
          </a:xfrm>
        </p:spPr>
        <p:txBody>
          <a:bodyPr/>
          <a:lstStyle/>
          <a:p>
            <a:fld id="{D1654D25-649B-4DC2-81DC-8394FA0E45B6}" type="slidenum">
              <a:rPr lang="ca-ES" smtClean="0"/>
              <a:t>6</a:t>
            </a:fld>
            <a:endParaRPr lang="ca-ES"/>
          </a:p>
        </p:txBody>
      </p:sp>
      <p:sp>
        <p:nvSpPr>
          <p:cNvPr id="5" name="Text 0"/>
          <p:cNvSpPr/>
          <p:nvPr/>
        </p:nvSpPr>
        <p:spPr>
          <a:xfrm>
            <a:off x="0" y="873521"/>
            <a:ext cx="10278637" cy="517404"/>
          </a:xfrm>
          <a:prstGeom prst="rect">
            <a:avLst/>
          </a:prstGeom>
          <a:noFill/>
          <a:ln/>
        </p:spPr>
        <p:txBody>
          <a:bodyPr wrap="none" lIns="0" tIns="0" rIns="0" bIns="0" rtlCol="0" anchor="t"/>
          <a:lstStyle/>
          <a:p>
            <a:pPr>
              <a:lnSpc>
                <a:spcPts val="4047"/>
              </a:lnSpc>
            </a:pPr>
            <a:r>
              <a:rPr lang="en-US" sz="3254" b="1" dirty="0">
                <a:solidFill>
                  <a:srgbClr val="000000"/>
                </a:solidFill>
                <a:latin typeface="Inter Bold" pitchFamily="34" charset="0"/>
                <a:ea typeface="Inter Bold" pitchFamily="34" charset="-122"/>
                <a:cs typeface="Inter Bold" pitchFamily="34" charset="-120"/>
              </a:rPr>
              <a:t>The Challenge: January's Critical Donation Decline</a:t>
            </a:r>
            <a:endParaRPr lang="en-US" sz="3254" dirty="0"/>
          </a:p>
        </p:txBody>
      </p:sp>
      <p:grpSp>
        <p:nvGrpSpPr>
          <p:cNvPr id="11" name="Grupo 10"/>
          <p:cNvGrpSpPr/>
          <p:nvPr/>
        </p:nvGrpSpPr>
        <p:grpSpPr>
          <a:xfrm>
            <a:off x="1165411" y="3603810"/>
            <a:ext cx="8408895" cy="2967319"/>
            <a:chOff x="0" y="1760531"/>
            <a:chExt cx="5239610" cy="4629700"/>
          </a:xfrm>
        </p:grpSpPr>
        <p:grpSp>
          <p:nvGrpSpPr>
            <p:cNvPr id="10" name="Grupo 9"/>
            <p:cNvGrpSpPr/>
            <p:nvPr/>
          </p:nvGrpSpPr>
          <p:grpSpPr>
            <a:xfrm>
              <a:off x="0" y="1760531"/>
              <a:ext cx="5239610" cy="3769969"/>
              <a:chOff x="0" y="1760531"/>
              <a:chExt cx="5239610" cy="3769969"/>
            </a:xfrm>
          </p:grpSpPr>
          <p:sp>
            <p:nvSpPr>
              <p:cNvPr id="6" name="Text 1"/>
              <p:cNvSpPr/>
              <p:nvPr/>
            </p:nvSpPr>
            <p:spPr>
              <a:xfrm>
                <a:off x="0" y="1760531"/>
                <a:ext cx="5239610" cy="1324804"/>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January </a:t>
                </a:r>
                <a:r>
                  <a:rPr lang="en-US" sz="1293" dirty="0">
                    <a:solidFill>
                      <a:srgbClr val="272525"/>
                    </a:solidFill>
                    <a:latin typeface="Verdana" panose="020B0604030504040204" pitchFamily="34" charset="0"/>
                    <a:ea typeface="Verdana" panose="020B0604030504040204" pitchFamily="34" charset="0"/>
                    <a:cs typeface="Inter" pitchFamily="34" charset="-120"/>
                  </a:rPr>
                  <a:t>consistently</a:t>
                </a:r>
                <a:r>
                  <a:rPr lang="en-US" sz="1293" dirty="0">
                    <a:solidFill>
                      <a:srgbClr val="272525"/>
                    </a:solidFill>
                    <a:latin typeface="Inter" pitchFamily="34" charset="0"/>
                    <a:ea typeface="Inter" pitchFamily="34" charset="-122"/>
                    <a:cs typeface="Inter" pitchFamily="34" charset="-120"/>
                  </a:rPr>
                  <a:t> represents a challenging period for blood donation centers across Catalonia, with participation rates dropping significantly after the holiday season. This seasonal decline creates a critical gap in blood supplies just when medical facilities are often facing increased demand.</a:t>
                </a:r>
                <a:endParaRPr lang="en-US" sz="1293" dirty="0"/>
              </a:p>
            </p:txBody>
          </p:sp>
          <p:sp>
            <p:nvSpPr>
              <p:cNvPr id="7" name="Text 2"/>
              <p:cNvSpPr/>
              <p:nvPr/>
            </p:nvSpPr>
            <p:spPr>
              <a:xfrm>
                <a:off x="0" y="3234358"/>
                <a:ext cx="5239610" cy="1324804"/>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Compounding this challenge is the modern reality of information overload. Traditional appeals for blood donation frequently get lost in the noise of competing messages across media channels. Standard campaigns struggle to create the emotional connection necessary to </a:t>
                </a:r>
                <a:r>
                  <a:rPr lang="en-US" sz="1293" dirty="0" err="1" smtClean="0">
                    <a:solidFill>
                      <a:srgbClr val="272525"/>
                    </a:solidFill>
                    <a:latin typeface="Inter" pitchFamily="34" charset="0"/>
                    <a:ea typeface="Inter" pitchFamily="34" charset="-122"/>
                    <a:cs typeface="Inter" pitchFamily="34" charset="-120"/>
                  </a:rPr>
                  <a:t>motivatepotential</a:t>
                </a:r>
                <a:r>
                  <a:rPr lang="en-US" sz="1293" dirty="0" smtClean="0">
                    <a:solidFill>
                      <a:srgbClr val="272525"/>
                    </a:solidFill>
                    <a:latin typeface="Inter" pitchFamily="34" charset="0"/>
                    <a:ea typeface="Inter" pitchFamily="34" charset="-122"/>
                    <a:cs typeface="Inter" pitchFamily="34" charset="-120"/>
                  </a:rPr>
                  <a:t> </a:t>
                </a:r>
                <a:r>
                  <a:rPr lang="en-US" sz="1293" dirty="0">
                    <a:solidFill>
                      <a:srgbClr val="272525"/>
                    </a:solidFill>
                    <a:latin typeface="Inter" pitchFamily="34" charset="0"/>
                    <a:ea typeface="Inter" pitchFamily="34" charset="-122"/>
                    <a:cs typeface="Inter" pitchFamily="34" charset="-120"/>
                  </a:rPr>
                  <a:t>donors to take action.</a:t>
                </a:r>
                <a:endParaRPr lang="en-US" sz="1293" dirty="0"/>
              </a:p>
            </p:txBody>
          </p:sp>
          <p:sp>
            <p:nvSpPr>
              <p:cNvPr id="8" name="Text 3"/>
              <p:cNvSpPr/>
              <p:nvPr/>
            </p:nvSpPr>
            <p:spPr>
              <a:xfrm>
                <a:off x="0" y="4735617"/>
                <a:ext cx="5239610" cy="794883"/>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The blood donation authority needed an innovative approach that could break through this clutter while fostering a deeper sense of community engagement and responsibility.</a:t>
                </a:r>
                <a:endParaRPr lang="en-US" sz="1293" dirty="0"/>
              </a:p>
            </p:txBody>
          </p:sp>
        </p:grpSp>
        <p:sp>
          <p:nvSpPr>
            <p:cNvPr id="9" name="Text 4"/>
            <p:cNvSpPr/>
            <p:nvPr/>
          </p:nvSpPr>
          <p:spPr>
            <a:xfrm>
              <a:off x="0" y="5595348"/>
              <a:ext cx="5239610" cy="794883"/>
            </a:xfrm>
            <a:prstGeom prst="rect">
              <a:avLst/>
            </a:prstGeom>
            <a:noFill/>
            <a:ln/>
          </p:spPr>
          <p:txBody>
            <a:bodyPr wrap="square" lIns="0" tIns="0" rIns="0" bIns="0" rtlCol="0" anchor="t"/>
            <a:lstStyle/>
            <a:p>
              <a:pPr>
                <a:lnSpc>
                  <a:spcPts val="2086"/>
                </a:lnSpc>
              </a:pPr>
              <a:r>
                <a:rPr lang="en-US" sz="1293" dirty="0">
                  <a:solidFill>
                    <a:srgbClr val="272525"/>
                  </a:solidFill>
                  <a:latin typeface="Inter" pitchFamily="34" charset="0"/>
                  <a:ea typeface="Inter" pitchFamily="34" charset="-122"/>
                  <a:cs typeface="Inter" pitchFamily="34" charset="-120"/>
                </a:rPr>
                <a:t>The campaign needed to address both immediate donation needs and build sustainable donor relationships in an increasingly distracted world.</a:t>
              </a:r>
              <a:endParaRPr lang="en-US" sz="1293" dirty="0"/>
            </a:p>
          </p:txBody>
        </p:sp>
      </p:grpSp>
    </p:spTree>
    <p:extLst>
      <p:ext uri="{BB962C8B-B14F-4D97-AF65-F5344CB8AC3E}">
        <p14:creationId xmlns:p14="http://schemas.microsoft.com/office/powerpoint/2010/main" val="145116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1654D25-649B-4DC2-81DC-8394FA0E45B6}" type="slidenum">
              <a:rPr lang="ca-ES" smtClean="0"/>
              <a:t>7</a:t>
            </a:fld>
            <a:endParaRPr lang="ca-ES"/>
          </a:p>
        </p:txBody>
      </p:sp>
    </p:spTree>
    <p:extLst>
      <p:ext uri="{BB962C8B-B14F-4D97-AF65-F5344CB8AC3E}">
        <p14:creationId xmlns:p14="http://schemas.microsoft.com/office/powerpoint/2010/main" val="298905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8</a:t>
            </a:fld>
            <a:endParaRPr lang="ca-ES"/>
          </a:p>
        </p:txBody>
      </p:sp>
    </p:spTree>
    <p:extLst>
      <p:ext uri="{BB962C8B-B14F-4D97-AF65-F5344CB8AC3E}">
        <p14:creationId xmlns:p14="http://schemas.microsoft.com/office/powerpoint/2010/main" val="1896784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1654D25-649B-4DC2-81DC-8394FA0E45B6}" type="slidenum">
              <a:rPr lang="ca-ES" smtClean="0"/>
              <a:t>9</a:t>
            </a:fld>
            <a:endParaRPr lang="ca-ES"/>
          </a:p>
        </p:txBody>
      </p:sp>
    </p:spTree>
    <p:extLst>
      <p:ext uri="{BB962C8B-B14F-4D97-AF65-F5344CB8AC3E}">
        <p14:creationId xmlns:p14="http://schemas.microsoft.com/office/powerpoint/2010/main" val="20585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10</a:t>
            </a:fld>
            <a:endParaRPr lang="ca-ES"/>
          </a:p>
        </p:txBody>
      </p:sp>
    </p:spTree>
    <p:extLst>
      <p:ext uri="{BB962C8B-B14F-4D97-AF65-F5344CB8AC3E}">
        <p14:creationId xmlns:p14="http://schemas.microsoft.com/office/powerpoint/2010/main" val="424323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654D25-649B-4DC2-81DC-8394FA0E45B6}" type="slidenum">
              <a:rPr lang="ca-ES" smtClean="0"/>
              <a:t>11</a:t>
            </a:fld>
            <a:endParaRPr lang="ca-ES"/>
          </a:p>
        </p:txBody>
      </p:sp>
      <p:sp>
        <p:nvSpPr>
          <p:cNvPr id="5" name="Text 0"/>
          <p:cNvSpPr/>
          <p:nvPr/>
        </p:nvSpPr>
        <p:spPr>
          <a:xfrm>
            <a:off x="1415855" y="3651896"/>
            <a:ext cx="3359252" cy="258802"/>
          </a:xfrm>
          <a:prstGeom prst="rect">
            <a:avLst/>
          </a:prstGeom>
          <a:noFill/>
          <a:ln/>
        </p:spPr>
        <p:txBody>
          <a:bodyPr wrap="none" lIns="0" tIns="0" rIns="0" bIns="0" rtlCol="0" anchor="t"/>
          <a:lstStyle/>
          <a:p>
            <a:pPr>
              <a:lnSpc>
                <a:spcPts val="2003"/>
              </a:lnSpc>
            </a:pPr>
            <a:r>
              <a:rPr lang="en-US" sz="1627" b="1" dirty="0">
                <a:solidFill>
                  <a:srgbClr val="000000"/>
                </a:solidFill>
                <a:latin typeface="Inter Bold" pitchFamily="34" charset="0"/>
                <a:ea typeface="Inter Bold" pitchFamily="34" charset="-122"/>
                <a:cs typeface="Inter Bold" pitchFamily="34" charset="-120"/>
              </a:rPr>
              <a:t>The Power of Cultural Symbolism</a:t>
            </a:r>
            <a:endParaRPr lang="en-US" sz="1627" dirty="0"/>
          </a:p>
        </p:txBody>
      </p:sp>
      <p:sp>
        <p:nvSpPr>
          <p:cNvPr id="6" name="Text 1"/>
          <p:cNvSpPr/>
          <p:nvPr/>
        </p:nvSpPr>
        <p:spPr>
          <a:xfrm>
            <a:off x="1415855" y="4117640"/>
            <a:ext cx="1335236" cy="129351"/>
          </a:xfrm>
          <a:prstGeom prst="rect">
            <a:avLst/>
          </a:prstGeom>
          <a:noFill/>
          <a:ln/>
        </p:spPr>
        <p:txBody>
          <a:bodyPr wrap="none" lIns="0" tIns="0" rIns="0" bIns="0" rtlCol="0" anchor="t"/>
          <a:lstStyle/>
          <a:p>
            <a:pPr>
              <a:lnSpc>
                <a:spcPts val="1001"/>
              </a:lnSpc>
            </a:pPr>
            <a:r>
              <a:rPr lang="en-US" sz="793" b="1" dirty="0">
                <a:solidFill>
                  <a:srgbClr val="000000"/>
                </a:solidFill>
                <a:latin typeface="Inter Bold" pitchFamily="34" charset="0"/>
                <a:ea typeface="Inter Bold" pitchFamily="34" charset="-122"/>
                <a:cs typeface="Inter Bold" pitchFamily="34" charset="-120"/>
              </a:rPr>
              <a:t>Human Towers: "Castells"</a:t>
            </a:r>
            <a:endParaRPr lang="en-US" sz="793" dirty="0"/>
          </a:p>
        </p:txBody>
      </p:sp>
      <p:sp>
        <p:nvSpPr>
          <p:cNvPr id="7" name="Text 2"/>
          <p:cNvSpPr/>
          <p:nvPr/>
        </p:nvSpPr>
        <p:spPr>
          <a:xfrm>
            <a:off x="1415855" y="4329748"/>
            <a:ext cx="5671873" cy="264663"/>
          </a:xfrm>
          <a:prstGeom prst="rect">
            <a:avLst/>
          </a:prstGeom>
          <a:noFill/>
          <a:ln/>
        </p:spPr>
        <p:txBody>
          <a:bodyPr wrap="square" lIns="0" tIns="0" rIns="0" bIns="0" rtlCol="0" anchor="t"/>
          <a:lstStyle/>
          <a:p>
            <a:pPr>
              <a:lnSpc>
                <a:spcPts val="1043"/>
              </a:lnSpc>
            </a:pPr>
            <a:r>
              <a:rPr lang="en-US" sz="626" dirty="0">
                <a:solidFill>
                  <a:srgbClr val="272525"/>
                </a:solidFill>
                <a:latin typeface="Inter" pitchFamily="34" charset="0"/>
                <a:ea typeface="Inter" pitchFamily="34" charset="-122"/>
                <a:cs typeface="Inter" pitchFamily="34" charset="-120"/>
              </a:rPr>
              <a:t>The campaign strategically incorporated the human tower or "castell" - one of Catalonia's most powerful cultural symbols - as its central metaphor. These towers, built by teams of people standing on each other's shoulders, perfectly embody the campaign's core message:</a:t>
            </a:r>
            <a:endParaRPr lang="en-US" sz="626" dirty="0"/>
          </a:p>
        </p:txBody>
      </p:sp>
      <p:sp>
        <p:nvSpPr>
          <p:cNvPr id="8" name="Text 3"/>
          <p:cNvSpPr/>
          <p:nvPr/>
        </p:nvSpPr>
        <p:spPr>
          <a:xfrm>
            <a:off x="1415855" y="4668922"/>
            <a:ext cx="5671873" cy="132331"/>
          </a:xfrm>
          <a:prstGeom prst="rect">
            <a:avLst/>
          </a:prstGeom>
          <a:noFill/>
          <a:ln/>
        </p:spPr>
        <p:txBody>
          <a:bodyPr wrap="none" lIns="0" tIns="0" rIns="0" bIns="0" rtlCol="0" anchor="t"/>
          <a:lstStyle/>
          <a:p>
            <a:pPr marL="286116" indent="-286116">
              <a:lnSpc>
                <a:spcPts val="1043"/>
              </a:lnSpc>
              <a:buSzPct val="100000"/>
              <a:buChar char="•"/>
            </a:pPr>
            <a:r>
              <a:rPr lang="en-US" sz="626" dirty="0">
                <a:solidFill>
                  <a:srgbClr val="272525"/>
                </a:solidFill>
                <a:latin typeface="Inter" pitchFamily="34" charset="0"/>
                <a:ea typeface="Inter" pitchFamily="34" charset="-122"/>
                <a:cs typeface="Inter" pitchFamily="34" charset="-120"/>
              </a:rPr>
              <a:t>Collective strength through individual contributions</a:t>
            </a:r>
            <a:endParaRPr lang="en-US" sz="626" dirty="0"/>
          </a:p>
        </p:txBody>
      </p:sp>
      <p:sp>
        <p:nvSpPr>
          <p:cNvPr id="9" name="Text 4"/>
          <p:cNvSpPr/>
          <p:nvPr/>
        </p:nvSpPr>
        <p:spPr>
          <a:xfrm>
            <a:off x="1415855" y="4830164"/>
            <a:ext cx="5671873" cy="132331"/>
          </a:xfrm>
          <a:prstGeom prst="rect">
            <a:avLst/>
          </a:prstGeom>
          <a:noFill/>
          <a:ln/>
        </p:spPr>
        <p:txBody>
          <a:bodyPr wrap="none" lIns="0" tIns="0" rIns="0" bIns="0" rtlCol="0" anchor="t"/>
          <a:lstStyle/>
          <a:p>
            <a:pPr marL="286116" indent="-286116">
              <a:lnSpc>
                <a:spcPts val="1043"/>
              </a:lnSpc>
              <a:buSzPct val="100000"/>
              <a:buChar char="•"/>
            </a:pPr>
            <a:r>
              <a:rPr lang="en-US" sz="626" dirty="0">
                <a:solidFill>
                  <a:srgbClr val="272525"/>
                </a:solidFill>
                <a:latin typeface="Inter" pitchFamily="34" charset="0"/>
                <a:ea typeface="Inter" pitchFamily="34" charset="-122"/>
                <a:cs typeface="Inter" pitchFamily="34" charset="-120"/>
              </a:rPr>
              <a:t>Community achievement requiring participation from all</a:t>
            </a:r>
            <a:endParaRPr lang="en-US" sz="626" dirty="0"/>
          </a:p>
        </p:txBody>
      </p:sp>
      <p:sp>
        <p:nvSpPr>
          <p:cNvPr id="10" name="Text 5"/>
          <p:cNvSpPr/>
          <p:nvPr/>
        </p:nvSpPr>
        <p:spPr>
          <a:xfrm>
            <a:off x="1415855" y="4991406"/>
            <a:ext cx="5671873" cy="132331"/>
          </a:xfrm>
          <a:prstGeom prst="rect">
            <a:avLst/>
          </a:prstGeom>
          <a:noFill/>
          <a:ln/>
        </p:spPr>
        <p:txBody>
          <a:bodyPr wrap="none" lIns="0" tIns="0" rIns="0" bIns="0" rtlCol="0" anchor="t"/>
          <a:lstStyle/>
          <a:p>
            <a:pPr marL="286116" indent="-286116">
              <a:lnSpc>
                <a:spcPts val="1043"/>
              </a:lnSpc>
              <a:buSzPct val="100000"/>
              <a:buChar char="•"/>
            </a:pPr>
            <a:r>
              <a:rPr lang="en-US" sz="626" dirty="0">
                <a:solidFill>
                  <a:srgbClr val="272525"/>
                </a:solidFill>
                <a:latin typeface="Inter" pitchFamily="34" charset="0"/>
                <a:ea typeface="Inter" pitchFamily="34" charset="-122"/>
                <a:cs typeface="Inter" pitchFamily="34" charset="-120"/>
              </a:rPr>
              <a:t>Cultural pride and shared identity</a:t>
            </a:r>
            <a:endParaRPr lang="en-US" sz="626" dirty="0"/>
          </a:p>
        </p:txBody>
      </p:sp>
      <p:sp>
        <p:nvSpPr>
          <p:cNvPr id="11" name="Text 6"/>
          <p:cNvSpPr/>
          <p:nvPr/>
        </p:nvSpPr>
        <p:spPr>
          <a:xfrm>
            <a:off x="1415855" y="5152647"/>
            <a:ext cx="5671873" cy="132331"/>
          </a:xfrm>
          <a:prstGeom prst="rect">
            <a:avLst/>
          </a:prstGeom>
          <a:noFill/>
          <a:ln/>
        </p:spPr>
        <p:txBody>
          <a:bodyPr wrap="none" lIns="0" tIns="0" rIns="0" bIns="0" rtlCol="0" anchor="t"/>
          <a:lstStyle/>
          <a:p>
            <a:pPr marL="286116" indent="-286116">
              <a:lnSpc>
                <a:spcPts val="1043"/>
              </a:lnSpc>
              <a:buSzPct val="100000"/>
              <a:buChar char="•"/>
            </a:pPr>
            <a:r>
              <a:rPr lang="en-US" sz="626" dirty="0">
                <a:solidFill>
                  <a:srgbClr val="272525"/>
                </a:solidFill>
                <a:latin typeface="Inter" pitchFamily="34" charset="0"/>
                <a:ea typeface="Inter" pitchFamily="34" charset="-122"/>
                <a:cs typeface="Inter" pitchFamily="34" charset="-120"/>
              </a:rPr>
              <a:t>Visible demonstration of what can be accomplished together</a:t>
            </a:r>
            <a:endParaRPr lang="en-US" sz="626" dirty="0"/>
          </a:p>
        </p:txBody>
      </p:sp>
      <p:sp>
        <p:nvSpPr>
          <p:cNvPr id="12" name="Text 7"/>
          <p:cNvSpPr/>
          <p:nvPr/>
        </p:nvSpPr>
        <p:spPr>
          <a:xfrm>
            <a:off x="1415855" y="5359490"/>
            <a:ext cx="5671873" cy="264663"/>
          </a:xfrm>
          <a:prstGeom prst="rect">
            <a:avLst/>
          </a:prstGeom>
          <a:noFill/>
          <a:ln/>
        </p:spPr>
        <p:txBody>
          <a:bodyPr wrap="square" lIns="0" tIns="0" rIns="0" bIns="0" rtlCol="0" anchor="t"/>
          <a:lstStyle/>
          <a:p>
            <a:pPr>
              <a:lnSpc>
                <a:spcPts val="1043"/>
              </a:lnSpc>
            </a:pPr>
            <a:r>
              <a:rPr lang="en-US" sz="626" dirty="0">
                <a:solidFill>
                  <a:srgbClr val="272525"/>
                </a:solidFill>
                <a:latin typeface="Inter" pitchFamily="34" charset="0"/>
                <a:ea typeface="Inter" pitchFamily="34" charset="-122"/>
                <a:cs typeface="Inter" pitchFamily="34" charset="-120"/>
              </a:rPr>
              <a:t>By leveraging this deeply meaningful cultural symbol, the campaign tapped into existing emotional connections and community values, making the message more resonant and personally relevant to the Catalan audience.</a:t>
            </a:r>
            <a:endParaRPr lang="en-US" sz="626" dirty="0"/>
          </a:p>
        </p:txBody>
      </p:sp>
    </p:spTree>
    <p:extLst>
      <p:ext uri="{BB962C8B-B14F-4D97-AF65-F5344CB8AC3E}">
        <p14:creationId xmlns:p14="http://schemas.microsoft.com/office/powerpoint/2010/main" val="71568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5985" y="1125481"/>
            <a:ext cx="9155906" cy="2394232"/>
          </a:xfrm>
        </p:spPr>
        <p:txBody>
          <a:bodyPr anchor="b"/>
          <a:lstStyle>
            <a:lvl1pPr algn="ctr">
              <a:defRPr sz="6000"/>
            </a:lvl1pPr>
          </a:lstStyle>
          <a:p>
            <a:r>
              <a:rPr lang="es-ES_tradnl"/>
              <a:t>Clic para editar título</a:t>
            </a:r>
            <a:endParaRPr lang="ca-ES"/>
          </a:p>
        </p:txBody>
      </p:sp>
      <p:sp>
        <p:nvSpPr>
          <p:cNvPr id="3" name="Subtítulo 2"/>
          <p:cNvSpPr>
            <a:spLocks noGrp="1"/>
          </p:cNvSpPr>
          <p:nvPr>
            <p:ph type="subTitle" idx="1"/>
          </p:nvPr>
        </p:nvSpPr>
        <p:spPr>
          <a:xfrm>
            <a:off x="1525985" y="3612045"/>
            <a:ext cx="9155906" cy="1660361"/>
          </a:xfrm>
        </p:spPr>
        <p:txBody>
          <a:bodyPr/>
          <a:lstStyle>
            <a:lvl1pPr marL="0" indent="0" algn="ctr">
              <a:buNone/>
              <a:defRPr sz="2400"/>
            </a:lvl1pPr>
            <a:lvl2pPr marL="456055" indent="0" algn="ctr">
              <a:buNone/>
              <a:defRPr sz="2000"/>
            </a:lvl2pPr>
            <a:lvl3pPr marL="912109" indent="0" algn="ctr">
              <a:buNone/>
              <a:defRPr sz="1800"/>
            </a:lvl3pPr>
            <a:lvl4pPr marL="1368164" indent="0" algn="ctr">
              <a:buNone/>
              <a:defRPr sz="1600"/>
            </a:lvl4pPr>
            <a:lvl5pPr marL="1824218" indent="0" algn="ctr">
              <a:buNone/>
              <a:defRPr sz="1600"/>
            </a:lvl5pPr>
            <a:lvl6pPr marL="2280273" indent="0" algn="ctr">
              <a:buNone/>
              <a:defRPr sz="1600"/>
            </a:lvl6pPr>
            <a:lvl7pPr marL="2736327" indent="0" algn="ctr">
              <a:buNone/>
              <a:defRPr sz="1600"/>
            </a:lvl7pPr>
            <a:lvl8pPr marL="3192382" indent="0" algn="ctr">
              <a:buNone/>
              <a:defRPr sz="1600"/>
            </a:lvl8pPr>
            <a:lvl9pPr marL="3648437" indent="0" algn="ctr">
              <a:buNone/>
              <a:defRPr sz="1600"/>
            </a:lvl9pPr>
          </a:lstStyle>
          <a:p>
            <a:r>
              <a:rPr lang="es-ES_tradnl"/>
              <a:t>Haga clic para modificar el estilo de subtítulo del patrón</a:t>
            </a:r>
            <a:endParaRPr lang="ca-ES"/>
          </a:p>
        </p:txBody>
      </p:sp>
      <p:sp>
        <p:nvSpPr>
          <p:cNvPr id="4" name="Marcador de fecha 3"/>
          <p:cNvSpPr>
            <a:spLocks noGrp="1"/>
          </p:cNvSpPr>
          <p:nvPr>
            <p:ph type="dt" sz="half" idx="10"/>
          </p:nvPr>
        </p:nvSpPr>
        <p:spPr/>
        <p:txBody>
          <a:bodyPr/>
          <a:lstStyle/>
          <a:p>
            <a:fld id="{277EFA3F-3CB1-4DE5-B8DE-AEE29DE576E4}" type="datetimeFigureOut">
              <a:rPr lang="ca-ES" smtClean="0"/>
              <a:t>4/9/2025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289763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277EFA3F-3CB1-4DE5-B8DE-AEE29DE576E4}" type="datetimeFigureOut">
              <a:rPr lang="ca-ES" smtClean="0"/>
              <a:t>4/9/2025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74924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36261" y="366141"/>
            <a:ext cx="2632323" cy="5827982"/>
          </a:xfrm>
        </p:spPr>
        <p:txBody>
          <a:bodyPr vert="eaVert"/>
          <a:lstStyle/>
          <a:p>
            <a:r>
              <a:rPr lang="es-ES_tradnl"/>
              <a:t>Clic para editar título</a:t>
            </a:r>
            <a:endParaRPr lang="ca-ES"/>
          </a:p>
        </p:txBody>
      </p:sp>
      <p:sp>
        <p:nvSpPr>
          <p:cNvPr id="3" name="Marcador de texto vertical 2"/>
          <p:cNvSpPr>
            <a:spLocks noGrp="1"/>
          </p:cNvSpPr>
          <p:nvPr>
            <p:ph type="body" orient="vert" idx="1"/>
          </p:nvPr>
        </p:nvSpPr>
        <p:spPr>
          <a:xfrm>
            <a:off x="839293" y="366141"/>
            <a:ext cx="7744371" cy="5827982"/>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277EFA3F-3CB1-4DE5-B8DE-AEE29DE576E4}" type="datetimeFigureOut">
              <a:rPr lang="ca-ES" smtClean="0"/>
              <a:t>4/9/2025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1674430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2"/>
        <p:cNvGrpSpPr/>
        <p:nvPr/>
      </p:nvGrpSpPr>
      <p:grpSpPr>
        <a:xfrm>
          <a:off x="0" y="0"/>
          <a:ext cx="0" cy="0"/>
          <a:chOff x="0" y="0"/>
          <a:chExt cx="0" cy="0"/>
        </a:xfrm>
      </p:grpSpPr>
      <p:sp>
        <p:nvSpPr>
          <p:cNvPr id="73" name="Google Shape;73;p13"/>
          <p:cNvSpPr txBox="1">
            <a:spLocks noGrp="1"/>
          </p:cNvSpPr>
          <p:nvPr>
            <p:ph type="title" hasCustomPrompt="1"/>
          </p:nvPr>
        </p:nvSpPr>
        <p:spPr>
          <a:xfrm>
            <a:off x="5789012" y="560452"/>
            <a:ext cx="990889" cy="1114287"/>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809">
                <a:solidFill>
                  <a:schemeClr val="dk1"/>
                </a:solidFill>
              </a:defRPr>
            </a:lvl1pPr>
            <a:lvl2pPr lvl="1" rtl="0">
              <a:spcBef>
                <a:spcPts val="0"/>
              </a:spcBef>
              <a:spcAft>
                <a:spcPts val="0"/>
              </a:spcAft>
              <a:buSzPts val="3000"/>
              <a:buNone/>
              <a:defRPr sz="4005"/>
            </a:lvl2pPr>
            <a:lvl3pPr lvl="2" rtl="0">
              <a:spcBef>
                <a:spcPts val="0"/>
              </a:spcBef>
              <a:spcAft>
                <a:spcPts val="0"/>
              </a:spcAft>
              <a:buSzPts val="3000"/>
              <a:buNone/>
              <a:defRPr sz="4005"/>
            </a:lvl3pPr>
            <a:lvl4pPr lvl="3" rtl="0">
              <a:spcBef>
                <a:spcPts val="0"/>
              </a:spcBef>
              <a:spcAft>
                <a:spcPts val="0"/>
              </a:spcAft>
              <a:buSzPts val="3000"/>
              <a:buNone/>
              <a:defRPr sz="4005"/>
            </a:lvl4pPr>
            <a:lvl5pPr lvl="4" rtl="0">
              <a:spcBef>
                <a:spcPts val="0"/>
              </a:spcBef>
              <a:spcAft>
                <a:spcPts val="0"/>
              </a:spcAft>
              <a:buSzPts val="3000"/>
              <a:buNone/>
              <a:defRPr sz="4005"/>
            </a:lvl5pPr>
            <a:lvl6pPr lvl="5" rtl="0">
              <a:spcBef>
                <a:spcPts val="0"/>
              </a:spcBef>
              <a:spcAft>
                <a:spcPts val="0"/>
              </a:spcAft>
              <a:buSzPts val="3000"/>
              <a:buNone/>
              <a:defRPr sz="4005"/>
            </a:lvl6pPr>
            <a:lvl7pPr lvl="6" rtl="0">
              <a:spcBef>
                <a:spcPts val="0"/>
              </a:spcBef>
              <a:spcAft>
                <a:spcPts val="0"/>
              </a:spcAft>
              <a:buSzPts val="3000"/>
              <a:buNone/>
              <a:defRPr sz="4005"/>
            </a:lvl7pPr>
            <a:lvl8pPr lvl="7" rtl="0">
              <a:spcBef>
                <a:spcPts val="0"/>
              </a:spcBef>
              <a:spcAft>
                <a:spcPts val="0"/>
              </a:spcAft>
              <a:buSzPts val="3000"/>
              <a:buNone/>
              <a:defRPr sz="4005"/>
            </a:lvl8pPr>
            <a:lvl9pPr lvl="8" rtl="0">
              <a:spcBef>
                <a:spcPts val="0"/>
              </a:spcBef>
              <a:spcAft>
                <a:spcPts val="0"/>
              </a:spcAft>
              <a:buSzPts val="3000"/>
              <a:buNone/>
              <a:defRPr sz="4005"/>
            </a:lvl9pPr>
          </a:lstStyle>
          <a:p>
            <a:r>
              <a:t>xx%</a:t>
            </a:r>
          </a:p>
        </p:txBody>
      </p:sp>
      <p:sp>
        <p:nvSpPr>
          <p:cNvPr id="74" name="Google Shape;74;p13"/>
          <p:cNvSpPr txBox="1">
            <a:spLocks noGrp="1"/>
          </p:cNvSpPr>
          <p:nvPr>
            <p:ph type="subTitle" idx="1"/>
          </p:nvPr>
        </p:nvSpPr>
        <p:spPr>
          <a:xfrm>
            <a:off x="7205821" y="1348900"/>
            <a:ext cx="3433665" cy="825888"/>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6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2"/>
          </p:nvPr>
        </p:nvSpPr>
        <p:spPr>
          <a:xfrm>
            <a:off x="961250" y="560453"/>
            <a:ext cx="3106840" cy="1755262"/>
          </a:xfrm>
          <a:prstGeom prst="rect">
            <a:avLst/>
          </a:prstGeom>
        </p:spPr>
        <p:txBody>
          <a:bodyPr spcFirstLastPara="1" wrap="square" lIns="91425" tIns="91425" rIns="91425" bIns="91425" anchor="t" anchorCtr="0">
            <a:noAutofit/>
          </a:bodyPr>
          <a:lstStyle>
            <a:lvl1pPr lvl="0" rtl="0">
              <a:lnSpc>
                <a:spcPct val="85000"/>
              </a:lnSpc>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76" name="Google Shape;76;p13"/>
          <p:cNvSpPr txBox="1">
            <a:spLocks noGrp="1"/>
          </p:cNvSpPr>
          <p:nvPr>
            <p:ph type="subTitle" idx="3"/>
          </p:nvPr>
        </p:nvSpPr>
        <p:spPr>
          <a:xfrm>
            <a:off x="7205821" y="738512"/>
            <a:ext cx="3433665" cy="610491"/>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204">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9pPr>
          </a:lstStyle>
          <a:p>
            <a:endParaRPr/>
          </a:p>
        </p:txBody>
      </p:sp>
      <p:sp>
        <p:nvSpPr>
          <p:cNvPr id="77" name="Google Shape;77;p13"/>
          <p:cNvSpPr txBox="1">
            <a:spLocks noGrp="1"/>
          </p:cNvSpPr>
          <p:nvPr>
            <p:ph type="title" idx="4" hasCustomPrompt="1"/>
          </p:nvPr>
        </p:nvSpPr>
        <p:spPr>
          <a:xfrm>
            <a:off x="5789012" y="2425920"/>
            <a:ext cx="990889" cy="1114287"/>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809">
                <a:solidFill>
                  <a:schemeClr val="dk1"/>
                </a:solidFill>
              </a:defRPr>
            </a:lvl1pPr>
            <a:lvl2pPr lvl="1" rtl="0">
              <a:spcBef>
                <a:spcPts val="0"/>
              </a:spcBef>
              <a:spcAft>
                <a:spcPts val="0"/>
              </a:spcAft>
              <a:buSzPts val="3000"/>
              <a:buNone/>
              <a:defRPr sz="4005"/>
            </a:lvl2pPr>
            <a:lvl3pPr lvl="2" rtl="0">
              <a:spcBef>
                <a:spcPts val="0"/>
              </a:spcBef>
              <a:spcAft>
                <a:spcPts val="0"/>
              </a:spcAft>
              <a:buSzPts val="3000"/>
              <a:buNone/>
              <a:defRPr sz="4005"/>
            </a:lvl3pPr>
            <a:lvl4pPr lvl="3" rtl="0">
              <a:spcBef>
                <a:spcPts val="0"/>
              </a:spcBef>
              <a:spcAft>
                <a:spcPts val="0"/>
              </a:spcAft>
              <a:buSzPts val="3000"/>
              <a:buNone/>
              <a:defRPr sz="4005"/>
            </a:lvl4pPr>
            <a:lvl5pPr lvl="4" rtl="0">
              <a:spcBef>
                <a:spcPts val="0"/>
              </a:spcBef>
              <a:spcAft>
                <a:spcPts val="0"/>
              </a:spcAft>
              <a:buSzPts val="3000"/>
              <a:buNone/>
              <a:defRPr sz="4005"/>
            </a:lvl5pPr>
            <a:lvl6pPr lvl="5" rtl="0">
              <a:spcBef>
                <a:spcPts val="0"/>
              </a:spcBef>
              <a:spcAft>
                <a:spcPts val="0"/>
              </a:spcAft>
              <a:buSzPts val="3000"/>
              <a:buNone/>
              <a:defRPr sz="4005"/>
            </a:lvl6pPr>
            <a:lvl7pPr lvl="6" rtl="0">
              <a:spcBef>
                <a:spcPts val="0"/>
              </a:spcBef>
              <a:spcAft>
                <a:spcPts val="0"/>
              </a:spcAft>
              <a:buSzPts val="3000"/>
              <a:buNone/>
              <a:defRPr sz="4005"/>
            </a:lvl7pPr>
            <a:lvl8pPr lvl="7" rtl="0">
              <a:spcBef>
                <a:spcPts val="0"/>
              </a:spcBef>
              <a:spcAft>
                <a:spcPts val="0"/>
              </a:spcAft>
              <a:buSzPts val="3000"/>
              <a:buNone/>
              <a:defRPr sz="4005"/>
            </a:lvl8pPr>
            <a:lvl9pPr lvl="8" rtl="0">
              <a:spcBef>
                <a:spcPts val="0"/>
              </a:spcBef>
              <a:spcAft>
                <a:spcPts val="0"/>
              </a:spcAft>
              <a:buSzPts val="3000"/>
              <a:buNone/>
              <a:defRPr sz="4005"/>
            </a:lvl9pPr>
          </a:lstStyle>
          <a:p>
            <a:r>
              <a:t>xx%</a:t>
            </a:r>
          </a:p>
        </p:txBody>
      </p:sp>
      <p:sp>
        <p:nvSpPr>
          <p:cNvPr id="78" name="Google Shape;78;p13"/>
          <p:cNvSpPr txBox="1">
            <a:spLocks noGrp="1"/>
          </p:cNvSpPr>
          <p:nvPr>
            <p:ph type="subTitle" idx="5"/>
          </p:nvPr>
        </p:nvSpPr>
        <p:spPr>
          <a:xfrm>
            <a:off x="7205821" y="3214368"/>
            <a:ext cx="3433665" cy="825888"/>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6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6"/>
          </p:nvPr>
        </p:nvSpPr>
        <p:spPr>
          <a:xfrm>
            <a:off x="7205821" y="2603980"/>
            <a:ext cx="3433665" cy="610491"/>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204">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9pPr>
          </a:lstStyle>
          <a:p>
            <a:endParaRPr/>
          </a:p>
        </p:txBody>
      </p:sp>
      <p:sp>
        <p:nvSpPr>
          <p:cNvPr id="80" name="Google Shape;80;p13"/>
          <p:cNvSpPr txBox="1">
            <a:spLocks noGrp="1"/>
          </p:cNvSpPr>
          <p:nvPr>
            <p:ph type="title" idx="7" hasCustomPrompt="1"/>
          </p:nvPr>
        </p:nvSpPr>
        <p:spPr>
          <a:xfrm>
            <a:off x="5789012" y="4291387"/>
            <a:ext cx="990889" cy="1114287"/>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809">
                <a:solidFill>
                  <a:schemeClr val="dk1"/>
                </a:solidFill>
              </a:defRPr>
            </a:lvl1pPr>
            <a:lvl2pPr lvl="1" rtl="0">
              <a:spcBef>
                <a:spcPts val="0"/>
              </a:spcBef>
              <a:spcAft>
                <a:spcPts val="0"/>
              </a:spcAft>
              <a:buSzPts val="3000"/>
              <a:buNone/>
              <a:defRPr sz="4005"/>
            </a:lvl2pPr>
            <a:lvl3pPr lvl="2" rtl="0">
              <a:spcBef>
                <a:spcPts val="0"/>
              </a:spcBef>
              <a:spcAft>
                <a:spcPts val="0"/>
              </a:spcAft>
              <a:buSzPts val="3000"/>
              <a:buNone/>
              <a:defRPr sz="4005"/>
            </a:lvl3pPr>
            <a:lvl4pPr lvl="3" rtl="0">
              <a:spcBef>
                <a:spcPts val="0"/>
              </a:spcBef>
              <a:spcAft>
                <a:spcPts val="0"/>
              </a:spcAft>
              <a:buSzPts val="3000"/>
              <a:buNone/>
              <a:defRPr sz="4005"/>
            </a:lvl4pPr>
            <a:lvl5pPr lvl="4" rtl="0">
              <a:spcBef>
                <a:spcPts val="0"/>
              </a:spcBef>
              <a:spcAft>
                <a:spcPts val="0"/>
              </a:spcAft>
              <a:buSzPts val="3000"/>
              <a:buNone/>
              <a:defRPr sz="4005"/>
            </a:lvl5pPr>
            <a:lvl6pPr lvl="5" rtl="0">
              <a:spcBef>
                <a:spcPts val="0"/>
              </a:spcBef>
              <a:spcAft>
                <a:spcPts val="0"/>
              </a:spcAft>
              <a:buSzPts val="3000"/>
              <a:buNone/>
              <a:defRPr sz="4005"/>
            </a:lvl6pPr>
            <a:lvl7pPr lvl="6" rtl="0">
              <a:spcBef>
                <a:spcPts val="0"/>
              </a:spcBef>
              <a:spcAft>
                <a:spcPts val="0"/>
              </a:spcAft>
              <a:buSzPts val="3000"/>
              <a:buNone/>
              <a:defRPr sz="4005"/>
            </a:lvl7pPr>
            <a:lvl8pPr lvl="7" rtl="0">
              <a:spcBef>
                <a:spcPts val="0"/>
              </a:spcBef>
              <a:spcAft>
                <a:spcPts val="0"/>
              </a:spcAft>
              <a:buSzPts val="3000"/>
              <a:buNone/>
              <a:defRPr sz="4005"/>
            </a:lvl8pPr>
            <a:lvl9pPr lvl="8" rtl="0">
              <a:spcBef>
                <a:spcPts val="0"/>
              </a:spcBef>
              <a:spcAft>
                <a:spcPts val="0"/>
              </a:spcAft>
              <a:buSzPts val="3000"/>
              <a:buNone/>
              <a:defRPr sz="4005"/>
            </a:lvl9pPr>
          </a:lstStyle>
          <a:p>
            <a:r>
              <a:t>xx%</a:t>
            </a:r>
          </a:p>
        </p:txBody>
      </p:sp>
      <p:sp>
        <p:nvSpPr>
          <p:cNvPr id="81" name="Google Shape;81;p13"/>
          <p:cNvSpPr txBox="1">
            <a:spLocks noGrp="1"/>
          </p:cNvSpPr>
          <p:nvPr>
            <p:ph type="subTitle" idx="8"/>
          </p:nvPr>
        </p:nvSpPr>
        <p:spPr>
          <a:xfrm>
            <a:off x="7205821" y="5079835"/>
            <a:ext cx="3433665" cy="825888"/>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69"/>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 name="Google Shape;82;p13"/>
          <p:cNvSpPr txBox="1">
            <a:spLocks noGrp="1"/>
          </p:cNvSpPr>
          <p:nvPr>
            <p:ph type="subTitle" idx="9"/>
          </p:nvPr>
        </p:nvSpPr>
        <p:spPr>
          <a:xfrm>
            <a:off x="7205821" y="4469447"/>
            <a:ext cx="3433665" cy="610491"/>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204">
                <a:solidFill>
                  <a:schemeClr val="dk1"/>
                </a:solidFill>
                <a:latin typeface="Abhaya Libre"/>
                <a:ea typeface="Abhaya Libre"/>
                <a:cs typeface="Abhaya Libre"/>
                <a:sym typeface="Abhaya Libre"/>
              </a:defRPr>
            </a:lvl1pPr>
            <a:lvl2pPr lvl="1"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4">
                <a:solidFill>
                  <a:schemeClr val="dk1"/>
                </a:solidFill>
                <a:latin typeface="Bebas Neue"/>
                <a:ea typeface="Bebas Neue"/>
                <a:cs typeface="Bebas Neue"/>
                <a:sym typeface="Bebas Neue"/>
              </a:defRPr>
            </a:lvl9pPr>
          </a:lstStyle>
          <a:p>
            <a:endParaRPr/>
          </a:p>
        </p:txBody>
      </p:sp>
      <p:sp>
        <p:nvSpPr>
          <p:cNvPr id="83" name="Google Shape;83;p13"/>
          <p:cNvSpPr txBox="1">
            <a:spLocks noGrp="1"/>
          </p:cNvSpPr>
          <p:nvPr>
            <p:ph type="sldNum" idx="12"/>
          </p:nvPr>
        </p:nvSpPr>
        <p:spPr>
          <a:xfrm>
            <a:off x="11253167" y="6195830"/>
            <a:ext cx="732553" cy="369423"/>
          </a:xfrm>
          <a:prstGeom prst="rect">
            <a:avLst/>
          </a:prstGeom>
        </p:spPr>
        <p:txBody>
          <a:bodyPr spcFirstLastPara="1" wrap="square" lIns="91425" tIns="91425" rIns="91425" bIns="91425" anchor="ctr" anchorCtr="0">
            <a:noAutofit/>
          </a:bodyPr>
          <a:lstStyle>
            <a:lvl1pPr lvl="0" algn="ctr" rtl="0">
              <a:spcAft>
                <a:spcPts val="0"/>
              </a:spcAft>
              <a:buNone/>
              <a:defRPr sz="1469">
                <a:solidFill>
                  <a:srgbClr val="612E2B"/>
                </a:solidFill>
                <a:latin typeface="Kaisei Tokumin"/>
                <a:ea typeface="Kaisei Tokumin"/>
                <a:cs typeface="Kaisei Tokumin"/>
                <a:sym typeface="Kaisei Tokumin"/>
              </a:defRPr>
            </a:lvl1pPr>
            <a:lvl2pPr lvl="1" algn="ctr" rtl="0">
              <a:spcAft>
                <a:spcPts val="0"/>
              </a:spcAft>
              <a:buNone/>
              <a:defRPr sz="1469">
                <a:solidFill>
                  <a:srgbClr val="612E2B"/>
                </a:solidFill>
                <a:latin typeface="Kaisei Tokumin"/>
                <a:ea typeface="Kaisei Tokumin"/>
                <a:cs typeface="Kaisei Tokumin"/>
                <a:sym typeface="Kaisei Tokumin"/>
              </a:defRPr>
            </a:lvl2pPr>
            <a:lvl3pPr lvl="2" algn="ctr" rtl="0">
              <a:spcAft>
                <a:spcPts val="0"/>
              </a:spcAft>
              <a:buNone/>
              <a:defRPr sz="1469">
                <a:solidFill>
                  <a:srgbClr val="612E2B"/>
                </a:solidFill>
                <a:latin typeface="Kaisei Tokumin"/>
                <a:ea typeface="Kaisei Tokumin"/>
                <a:cs typeface="Kaisei Tokumin"/>
                <a:sym typeface="Kaisei Tokumin"/>
              </a:defRPr>
            </a:lvl3pPr>
            <a:lvl4pPr lvl="3" algn="ctr" rtl="0">
              <a:spcAft>
                <a:spcPts val="0"/>
              </a:spcAft>
              <a:buNone/>
              <a:defRPr sz="1469">
                <a:solidFill>
                  <a:srgbClr val="612E2B"/>
                </a:solidFill>
                <a:latin typeface="Kaisei Tokumin"/>
                <a:ea typeface="Kaisei Tokumin"/>
                <a:cs typeface="Kaisei Tokumin"/>
                <a:sym typeface="Kaisei Tokumin"/>
              </a:defRPr>
            </a:lvl4pPr>
            <a:lvl5pPr lvl="4" algn="ctr" rtl="0">
              <a:spcAft>
                <a:spcPts val="0"/>
              </a:spcAft>
              <a:buNone/>
              <a:defRPr sz="1469">
                <a:solidFill>
                  <a:srgbClr val="612E2B"/>
                </a:solidFill>
                <a:latin typeface="Kaisei Tokumin"/>
                <a:ea typeface="Kaisei Tokumin"/>
                <a:cs typeface="Kaisei Tokumin"/>
                <a:sym typeface="Kaisei Tokumin"/>
              </a:defRPr>
            </a:lvl5pPr>
            <a:lvl6pPr lvl="5" algn="ctr" rtl="0">
              <a:spcAft>
                <a:spcPts val="0"/>
              </a:spcAft>
              <a:buNone/>
              <a:defRPr sz="1469">
                <a:solidFill>
                  <a:srgbClr val="612E2B"/>
                </a:solidFill>
                <a:latin typeface="Kaisei Tokumin"/>
                <a:ea typeface="Kaisei Tokumin"/>
                <a:cs typeface="Kaisei Tokumin"/>
                <a:sym typeface="Kaisei Tokumin"/>
              </a:defRPr>
            </a:lvl6pPr>
            <a:lvl7pPr lvl="6" algn="ctr" rtl="0">
              <a:spcAft>
                <a:spcPts val="0"/>
              </a:spcAft>
              <a:buNone/>
              <a:defRPr sz="1469">
                <a:solidFill>
                  <a:srgbClr val="612E2B"/>
                </a:solidFill>
                <a:latin typeface="Kaisei Tokumin"/>
                <a:ea typeface="Kaisei Tokumin"/>
                <a:cs typeface="Kaisei Tokumin"/>
                <a:sym typeface="Kaisei Tokumin"/>
              </a:defRPr>
            </a:lvl7pPr>
            <a:lvl8pPr lvl="7" algn="ctr" rtl="0">
              <a:spcAft>
                <a:spcPts val="0"/>
              </a:spcAft>
              <a:buNone/>
              <a:defRPr sz="1469">
                <a:solidFill>
                  <a:srgbClr val="612E2B"/>
                </a:solidFill>
                <a:latin typeface="Kaisei Tokumin"/>
                <a:ea typeface="Kaisei Tokumin"/>
                <a:cs typeface="Kaisei Tokumin"/>
                <a:sym typeface="Kaisei Tokumin"/>
              </a:defRPr>
            </a:lvl8pPr>
            <a:lvl9pPr lvl="8" algn="ctr" rtl="0">
              <a:spcAft>
                <a:spcPts val="0"/>
              </a:spcAft>
              <a:buNone/>
              <a:defRPr sz="1469">
                <a:solidFill>
                  <a:srgbClr val="612E2B"/>
                </a:solidFill>
                <a:latin typeface="Kaisei Tokumin"/>
                <a:ea typeface="Kaisei Tokumin"/>
                <a:cs typeface="Kaisei Tokumin"/>
                <a:sym typeface="Kaisei Tokumin"/>
              </a:defRPr>
            </a:lvl9pPr>
          </a:lstStyle>
          <a:p>
            <a:fld id="{00000000-1234-1234-1234-123412341234}" type="slidenum">
              <a:rPr lang="ca-ES" smtClean="0"/>
              <a:pPr/>
              <a:t>‹Nº›</a:t>
            </a:fld>
            <a:endParaRPr lang="ca-ES"/>
          </a:p>
        </p:txBody>
      </p:sp>
      <p:cxnSp>
        <p:nvCxnSpPr>
          <p:cNvPr id="84" name="Google Shape;84;p13"/>
          <p:cNvCxnSpPr/>
          <p:nvPr/>
        </p:nvCxnSpPr>
        <p:spPr>
          <a:xfrm>
            <a:off x="11253167" y="6152075"/>
            <a:ext cx="0" cy="437612"/>
          </a:xfrm>
          <a:prstGeom prst="straightConnector1">
            <a:avLst/>
          </a:prstGeom>
          <a:noFill/>
          <a:ln w="9525" cap="flat" cmpd="sng">
            <a:solidFill>
              <a:srgbClr val="AC8B73"/>
            </a:solidFill>
            <a:prstDash val="solid"/>
            <a:round/>
            <a:headEnd type="none" w="med" len="med"/>
            <a:tailEnd type="none" w="med" len="med"/>
          </a:ln>
        </p:spPr>
      </p:cxnSp>
    </p:spTree>
    <p:extLst>
      <p:ext uri="{BB962C8B-B14F-4D97-AF65-F5344CB8AC3E}">
        <p14:creationId xmlns:p14="http://schemas.microsoft.com/office/powerpoint/2010/main" val="98534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207875" cy="6877050"/>
          </a:xfrm>
          <a:prstGeom prst="rect">
            <a:avLst/>
          </a:prstGeom>
          <a:solidFill>
            <a:srgbClr val="F6F4F4"/>
          </a:solidFill>
          <a:ln/>
        </p:spPr>
      </p:sp>
      <p:sp>
        <p:nvSpPr>
          <p:cNvPr id="3" name="Shape 1"/>
          <p:cNvSpPr/>
          <p:nvPr/>
        </p:nvSpPr>
        <p:spPr>
          <a:xfrm>
            <a:off x="0" y="0"/>
            <a:ext cx="12207875" cy="6877050"/>
          </a:xfrm>
          <a:prstGeom prst="rect">
            <a:avLst/>
          </a:prstGeom>
          <a:solidFill>
            <a:srgbClr val="FFFFFF"/>
          </a:solidFill>
          <a:ln/>
        </p:spPr>
      </p:sp>
    </p:spTree>
    <p:extLst>
      <p:ext uri="{BB962C8B-B14F-4D97-AF65-F5344CB8AC3E}">
        <p14:creationId xmlns:p14="http://schemas.microsoft.com/office/powerpoint/2010/main" val="2369532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207875" cy="6877050"/>
          </a:xfrm>
          <a:prstGeom prst="rect">
            <a:avLst/>
          </a:prstGeom>
        </p:spPr>
      </p:pic>
      <p:sp>
        <p:nvSpPr>
          <p:cNvPr id="3" name="Shape 0"/>
          <p:cNvSpPr/>
          <p:nvPr/>
        </p:nvSpPr>
        <p:spPr>
          <a:xfrm>
            <a:off x="0" y="0"/>
            <a:ext cx="12207875" cy="6877050"/>
          </a:xfrm>
          <a:prstGeom prst="rect">
            <a:avLst/>
          </a:prstGeom>
          <a:solidFill>
            <a:srgbClr val="FFFFFF"/>
          </a:solidFill>
          <a:ln/>
        </p:spPr>
      </p:sp>
    </p:spTree>
    <p:extLst>
      <p:ext uri="{BB962C8B-B14F-4D97-AF65-F5344CB8AC3E}">
        <p14:creationId xmlns:p14="http://schemas.microsoft.com/office/powerpoint/2010/main" val="2303268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207875" cy="6877050"/>
          </a:xfrm>
          <a:prstGeom prst="rect">
            <a:avLst/>
          </a:prstGeom>
        </p:spPr>
      </p:pic>
      <p:sp>
        <p:nvSpPr>
          <p:cNvPr id="3" name="Shape 0"/>
          <p:cNvSpPr/>
          <p:nvPr/>
        </p:nvSpPr>
        <p:spPr>
          <a:xfrm>
            <a:off x="0" y="0"/>
            <a:ext cx="12207875" cy="6877050"/>
          </a:xfrm>
          <a:prstGeom prst="rect">
            <a:avLst/>
          </a:prstGeom>
          <a:solidFill>
            <a:srgbClr val="FFFFFF"/>
          </a:solidFill>
          <a:ln/>
        </p:spPr>
      </p:sp>
    </p:spTree>
    <p:extLst>
      <p:ext uri="{BB962C8B-B14F-4D97-AF65-F5344CB8AC3E}">
        <p14:creationId xmlns:p14="http://schemas.microsoft.com/office/powerpoint/2010/main" val="280687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207875" cy="6877050"/>
          </a:xfrm>
          <a:prstGeom prst="rect">
            <a:avLst/>
          </a:prstGeom>
          <a:solidFill>
            <a:srgbClr val="F6F4F4"/>
          </a:solidFill>
          <a:ln/>
        </p:spPr>
      </p:sp>
      <p:sp>
        <p:nvSpPr>
          <p:cNvPr id="3" name="Shape 1"/>
          <p:cNvSpPr/>
          <p:nvPr/>
        </p:nvSpPr>
        <p:spPr>
          <a:xfrm>
            <a:off x="0" y="0"/>
            <a:ext cx="12207875" cy="6877050"/>
          </a:xfrm>
          <a:prstGeom prst="rect">
            <a:avLst/>
          </a:prstGeom>
          <a:solidFill>
            <a:srgbClr val="FFFFFF"/>
          </a:solidFill>
          <a:ln/>
        </p:spPr>
      </p:sp>
    </p:spTree>
    <p:extLst>
      <p:ext uri="{BB962C8B-B14F-4D97-AF65-F5344CB8AC3E}">
        <p14:creationId xmlns:p14="http://schemas.microsoft.com/office/powerpoint/2010/main" val="179133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277EFA3F-3CB1-4DE5-B8DE-AEE29DE576E4}" type="datetimeFigureOut">
              <a:rPr lang="ca-ES" smtClean="0"/>
              <a:t>4/9/2025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307772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2935" y="1714491"/>
            <a:ext cx="10529293" cy="2860661"/>
          </a:xfrm>
        </p:spPr>
        <p:txBody>
          <a:bodyPr anchor="b"/>
          <a:lstStyle>
            <a:lvl1pPr>
              <a:defRPr sz="6000"/>
            </a:lvl1pPr>
          </a:lstStyle>
          <a:p>
            <a:r>
              <a:rPr lang="es-ES_tradnl"/>
              <a:t>Clic para editar título</a:t>
            </a:r>
            <a:endParaRPr lang="ca-ES"/>
          </a:p>
        </p:txBody>
      </p:sp>
      <p:sp>
        <p:nvSpPr>
          <p:cNvPr id="3" name="Marcador de texto 2"/>
          <p:cNvSpPr>
            <a:spLocks noGrp="1"/>
          </p:cNvSpPr>
          <p:nvPr>
            <p:ph type="body" idx="1"/>
          </p:nvPr>
        </p:nvSpPr>
        <p:spPr>
          <a:xfrm>
            <a:off x="832935" y="4602214"/>
            <a:ext cx="10529293" cy="1504355"/>
          </a:xfrm>
        </p:spPr>
        <p:txBody>
          <a:bodyPr/>
          <a:lstStyle>
            <a:lvl1pPr marL="0" indent="0">
              <a:buNone/>
              <a:defRPr sz="2400">
                <a:solidFill>
                  <a:schemeClr val="tx1">
                    <a:tint val="75000"/>
                  </a:schemeClr>
                </a:solidFill>
              </a:defRPr>
            </a:lvl1pPr>
            <a:lvl2pPr marL="456055" indent="0">
              <a:buNone/>
              <a:defRPr sz="2000">
                <a:solidFill>
                  <a:schemeClr val="tx1">
                    <a:tint val="75000"/>
                  </a:schemeClr>
                </a:solidFill>
              </a:defRPr>
            </a:lvl2pPr>
            <a:lvl3pPr marL="912109" indent="0">
              <a:buNone/>
              <a:defRPr sz="1800">
                <a:solidFill>
                  <a:schemeClr val="tx1">
                    <a:tint val="75000"/>
                  </a:schemeClr>
                </a:solidFill>
              </a:defRPr>
            </a:lvl3pPr>
            <a:lvl4pPr marL="1368164" indent="0">
              <a:buNone/>
              <a:defRPr sz="1600">
                <a:solidFill>
                  <a:schemeClr val="tx1">
                    <a:tint val="75000"/>
                  </a:schemeClr>
                </a:solidFill>
              </a:defRPr>
            </a:lvl4pPr>
            <a:lvl5pPr marL="1824218" indent="0">
              <a:buNone/>
              <a:defRPr sz="1600">
                <a:solidFill>
                  <a:schemeClr val="tx1">
                    <a:tint val="75000"/>
                  </a:schemeClr>
                </a:solidFill>
              </a:defRPr>
            </a:lvl5pPr>
            <a:lvl6pPr marL="2280273" indent="0">
              <a:buNone/>
              <a:defRPr sz="1600">
                <a:solidFill>
                  <a:schemeClr val="tx1">
                    <a:tint val="75000"/>
                  </a:schemeClr>
                </a:solidFill>
              </a:defRPr>
            </a:lvl6pPr>
            <a:lvl7pPr marL="2736327" indent="0">
              <a:buNone/>
              <a:defRPr sz="1600">
                <a:solidFill>
                  <a:schemeClr val="tx1">
                    <a:tint val="75000"/>
                  </a:schemeClr>
                </a:solidFill>
              </a:defRPr>
            </a:lvl7pPr>
            <a:lvl8pPr marL="3192382" indent="0">
              <a:buNone/>
              <a:defRPr sz="1600">
                <a:solidFill>
                  <a:schemeClr val="tx1">
                    <a:tint val="75000"/>
                  </a:schemeClr>
                </a:solidFill>
              </a:defRPr>
            </a:lvl8pPr>
            <a:lvl9pPr marL="3648437"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77EFA3F-3CB1-4DE5-B8DE-AEE29DE576E4}" type="datetimeFigureOut">
              <a:rPr lang="ca-ES" smtClean="0"/>
              <a:t>4/9/2025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142315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contenido 2"/>
          <p:cNvSpPr>
            <a:spLocks noGrp="1"/>
          </p:cNvSpPr>
          <p:nvPr>
            <p:ph sz="half" idx="1"/>
          </p:nvPr>
        </p:nvSpPr>
        <p:spPr>
          <a:xfrm>
            <a:off x="839292" y="1830696"/>
            <a:ext cx="5188347" cy="43634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contenido 3"/>
          <p:cNvSpPr>
            <a:spLocks noGrp="1"/>
          </p:cNvSpPr>
          <p:nvPr>
            <p:ph sz="half" idx="2"/>
          </p:nvPr>
        </p:nvSpPr>
        <p:spPr>
          <a:xfrm>
            <a:off x="6180239" y="1830696"/>
            <a:ext cx="5188347" cy="436342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5" name="Marcador de fecha 4"/>
          <p:cNvSpPr>
            <a:spLocks noGrp="1"/>
          </p:cNvSpPr>
          <p:nvPr>
            <p:ph type="dt" sz="half" idx="10"/>
          </p:nvPr>
        </p:nvSpPr>
        <p:spPr/>
        <p:txBody>
          <a:bodyPr/>
          <a:lstStyle/>
          <a:p>
            <a:fld id="{277EFA3F-3CB1-4DE5-B8DE-AEE29DE576E4}" type="datetimeFigureOut">
              <a:rPr lang="ca-ES" smtClean="0"/>
              <a:t>4/9/2025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201965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882" y="366143"/>
            <a:ext cx="10529293" cy="1329245"/>
          </a:xfrm>
        </p:spPr>
        <p:txBody>
          <a:bodyPr/>
          <a:lstStyle/>
          <a:p>
            <a:r>
              <a:rPr lang="es-ES_tradnl"/>
              <a:t>Clic para editar título</a:t>
            </a:r>
            <a:endParaRPr lang="ca-ES"/>
          </a:p>
        </p:txBody>
      </p:sp>
      <p:sp>
        <p:nvSpPr>
          <p:cNvPr id="3" name="Marcador de texto 2"/>
          <p:cNvSpPr>
            <a:spLocks noGrp="1"/>
          </p:cNvSpPr>
          <p:nvPr>
            <p:ph type="body" idx="1"/>
          </p:nvPr>
        </p:nvSpPr>
        <p:spPr>
          <a:xfrm>
            <a:off x="840883" y="1685833"/>
            <a:ext cx="5164503" cy="826200"/>
          </a:xfrm>
        </p:spPr>
        <p:txBody>
          <a:bodyPr anchor="b"/>
          <a:lstStyle>
            <a:lvl1pPr marL="0" indent="0">
              <a:buNone/>
              <a:defRPr sz="2400" b="1"/>
            </a:lvl1pPr>
            <a:lvl2pPr marL="456055" indent="0">
              <a:buNone/>
              <a:defRPr sz="2000" b="1"/>
            </a:lvl2pPr>
            <a:lvl3pPr marL="912109" indent="0">
              <a:buNone/>
              <a:defRPr sz="1800" b="1"/>
            </a:lvl3pPr>
            <a:lvl4pPr marL="1368164" indent="0">
              <a:buNone/>
              <a:defRPr sz="1600" b="1"/>
            </a:lvl4pPr>
            <a:lvl5pPr marL="1824218" indent="0">
              <a:buNone/>
              <a:defRPr sz="1600" b="1"/>
            </a:lvl5pPr>
            <a:lvl6pPr marL="2280273" indent="0">
              <a:buNone/>
              <a:defRPr sz="1600" b="1"/>
            </a:lvl6pPr>
            <a:lvl7pPr marL="2736327" indent="0">
              <a:buNone/>
              <a:defRPr sz="1600" b="1"/>
            </a:lvl7pPr>
            <a:lvl8pPr marL="3192382" indent="0">
              <a:buNone/>
              <a:defRPr sz="1600" b="1"/>
            </a:lvl8pPr>
            <a:lvl9pPr marL="3648437"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40883" y="2512035"/>
            <a:ext cx="5164503" cy="369482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5" name="Marcador de texto 4"/>
          <p:cNvSpPr>
            <a:spLocks noGrp="1"/>
          </p:cNvSpPr>
          <p:nvPr>
            <p:ph type="body" sz="quarter" idx="3"/>
          </p:nvPr>
        </p:nvSpPr>
        <p:spPr>
          <a:xfrm>
            <a:off x="6180240" y="1685833"/>
            <a:ext cx="5189936" cy="826200"/>
          </a:xfrm>
        </p:spPr>
        <p:txBody>
          <a:bodyPr anchor="b"/>
          <a:lstStyle>
            <a:lvl1pPr marL="0" indent="0">
              <a:buNone/>
              <a:defRPr sz="2400" b="1"/>
            </a:lvl1pPr>
            <a:lvl2pPr marL="456055" indent="0">
              <a:buNone/>
              <a:defRPr sz="2000" b="1"/>
            </a:lvl2pPr>
            <a:lvl3pPr marL="912109" indent="0">
              <a:buNone/>
              <a:defRPr sz="1800" b="1"/>
            </a:lvl3pPr>
            <a:lvl4pPr marL="1368164" indent="0">
              <a:buNone/>
              <a:defRPr sz="1600" b="1"/>
            </a:lvl4pPr>
            <a:lvl5pPr marL="1824218" indent="0">
              <a:buNone/>
              <a:defRPr sz="1600" b="1"/>
            </a:lvl5pPr>
            <a:lvl6pPr marL="2280273" indent="0">
              <a:buNone/>
              <a:defRPr sz="1600" b="1"/>
            </a:lvl6pPr>
            <a:lvl7pPr marL="2736327" indent="0">
              <a:buNone/>
              <a:defRPr sz="1600" b="1"/>
            </a:lvl7pPr>
            <a:lvl8pPr marL="3192382" indent="0">
              <a:buNone/>
              <a:defRPr sz="1600" b="1"/>
            </a:lvl8pPr>
            <a:lvl9pPr marL="3648437"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80240" y="2512035"/>
            <a:ext cx="5189936" cy="3694823"/>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7" name="Marcador de fecha 6"/>
          <p:cNvSpPr>
            <a:spLocks noGrp="1"/>
          </p:cNvSpPr>
          <p:nvPr>
            <p:ph type="dt" sz="half" idx="10"/>
          </p:nvPr>
        </p:nvSpPr>
        <p:spPr/>
        <p:txBody>
          <a:bodyPr/>
          <a:lstStyle/>
          <a:p>
            <a:fld id="{277EFA3F-3CB1-4DE5-B8DE-AEE29DE576E4}" type="datetimeFigureOut">
              <a:rPr lang="ca-ES" smtClean="0"/>
              <a:t>4/9/2025</a:t>
            </a:fld>
            <a:endParaRPr lang="ca-ES"/>
          </a:p>
        </p:txBody>
      </p:sp>
      <p:sp>
        <p:nvSpPr>
          <p:cNvPr id="8" name="Marcador de pie de página 7"/>
          <p:cNvSpPr>
            <a:spLocks noGrp="1"/>
          </p:cNvSpPr>
          <p:nvPr>
            <p:ph type="ftr" sz="quarter" idx="11"/>
          </p:nvPr>
        </p:nvSpPr>
        <p:spPr/>
        <p:txBody>
          <a:bodyPr/>
          <a:lstStyle/>
          <a:p>
            <a:endParaRPr lang="ca-ES"/>
          </a:p>
        </p:txBody>
      </p:sp>
      <p:sp>
        <p:nvSpPr>
          <p:cNvPr id="9" name="Marcador de número de diapositiva 8"/>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270032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fecha 2"/>
          <p:cNvSpPr>
            <a:spLocks noGrp="1"/>
          </p:cNvSpPr>
          <p:nvPr>
            <p:ph type="dt" sz="half" idx="10"/>
          </p:nvPr>
        </p:nvSpPr>
        <p:spPr/>
        <p:txBody>
          <a:bodyPr/>
          <a:lstStyle/>
          <a:p>
            <a:fld id="{277EFA3F-3CB1-4DE5-B8DE-AEE29DE576E4}" type="datetimeFigureOut">
              <a:rPr lang="ca-ES" smtClean="0"/>
              <a:t>4/9/2025</a:t>
            </a:fld>
            <a:endParaRPr lang="ca-ES"/>
          </a:p>
        </p:txBody>
      </p:sp>
      <p:sp>
        <p:nvSpPr>
          <p:cNvPr id="4" name="Marcador de pie de página 3"/>
          <p:cNvSpPr>
            <a:spLocks noGrp="1"/>
          </p:cNvSpPr>
          <p:nvPr>
            <p:ph type="ftr" sz="quarter" idx="11"/>
          </p:nvPr>
        </p:nvSpPr>
        <p:spPr/>
        <p:txBody>
          <a:bodyPr/>
          <a:lstStyle/>
          <a:p>
            <a:endParaRPr lang="ca-ES"/>
          </a:p>
        </p:txBody>
      </p:sp>
      <p:sp>
        <p:nvSpPr>
          <p:cNvPr id="5" name="Marcador de número de diapositiva 4"/>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298643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77EFA3F-3CB1-4DE5-B8DE-AEE29DE576E4}" type="datetimeFigureOut">
              <a:rPr lang="ca-ES" smtClean="0"/>
              <a:t>4/9/2025</a:t>
            </a:fld>
            <a:endParaRPr lang="ca-ES"/>
          </a:p>
        </p:txBody>
      </p:sp>
      <p:sp>
        <p:nvSpPr>
          <p:cNvPr id="3" name="Marcador de pie de página 2"/>
          <p:cNvSpPr>
            <a:spLocks noGrp="1"/>
          </p:cNvSpPr>
          <p:nvPr>
            <p:ph type="ftr" sz="quarter" idx="11"/>
          </p:nvPr>
        </p:nvSpPr>
        <p:spPr/>
        <p:txBody>
          <a:bodyPr/>
          <a:lstStyle/>
          <a:p>
            <a:endParaRPr lang="ca-ES"/>
          </a:p>
        </p:txBody>
      </p:sp>
      <p:sp>
        <p:nvSpPr>
          <p:cNvPr id="4" name="Marcador de número de diapositiva 3"/>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15111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884" y="458471"/>
            <a:ext cx="3937357" cy="1604645"/>
          </a:xfrm>
        </p:spPr>
        <p:txBody>
          <a:bodyPr anchor="b"/>
          <a:lstStyle>
            <a:lvl1pPr>
              <a:defRPr sz="3200"/>
            </a:lvl1pPr>
          </a:lstStyle>
          <a:p>
            <a:r>
              <a:rPr lang="es-ES_tradnl"/>
              <a:t>Clic para editar título</a:t>
            </a:r>
            <a:endParaRPr lang="ca-ES"/>
          </a:p>
        </p:txBody>
      </p:sp>
      <p:sp>
        <p:nvSpPr>
          <p:cNvPr id="3" name="Marcador de contenido 2"/>
          <p:cNvSpPr>
            <a:spLocks noGrp="1"/>
          </p:cNvSpPr>
          <p:nvPr>
            <p:ph idx="1"/>
          </p:nvPr>
        </p:nvSpPr>
        <p:spPr>
          <a:xfrm>
            <a:off x="5189936" y="990169"/>
            <a:ext cx="6180237" cy="4887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texto 3"/>
          <p:cNvSpPr>
            <a:spLocks noGrp="1"/>
          </p:cNvSpPr>
          <p:nvPr>
            <p:ph type="body" sz="half" idx="2"/>
          </p:nvPr>
        </p:nvSpPr>
        <p:spPr>
          <a:xfrm>
            <a:off x="840884" y="2063115"/>
            <a:ext cx="3937357" cy="3822176"/>
          </a:xfrm>
        </p:spPr>
        <p:txBody>
          <a:bodyPr/>
          <a:lstStyle>
            <a:lvl1pPr marL="0" indent="0">
              <a:buNone/>
              <a:defRPr sz="1600"/>
            </a:lvl1pPr>
            <a:lvl2pPr marL="456055" indent="0">
              <a:buNone/>
              <a:defRPr sz="1400"/>
            </a:lvl2pPr>
            <a:lvl3pPr marL="912109" indent="0">
              <a:buNone/>
              <a:defRPr sz="1200"/>
            </a:lvl3pPr>
            <a:lvl4pPr marL="1368164" indent="0">
              <a:buNone/>
              <a:defRPr sz="1000"/>
            </a:lvl4pPr>
            <a:lvl5pPr marL="1824218" indent="0">
              <a:buNone/>
              <a:defRPr sz="1000"/>
            </a:lvl5pPr>
            <a:lvl6pPr marL="2280273" indent="0">
              <a:buNone/>
              <a:defRPr sz="1000"/>
            </a:lvl6pPr>
            <a:lvl7pPr marL="2736327" indent="0">
              <a:buNone/>
              <a:defRPr sz="1000"/>
            </a:lvl7pPr>
            <a:lvl8pPr marL="3192382" indent="0">
              <a:buNone/>
              <a:defRPr sz="1000"/>
            </a:lvl8pPr>
            <a:lvl9pPr marL="3648437"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77EFA3F-3CB1-4DE5-B8DE-AEE29DE576E4}" type="datetimeFigureOut">
              <a:rPr lang="ca-ES" smtClean="0"/>
              <a:t>4/9/2025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324993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884" y="458471"/>
            <a:ext cx="3937357" cy="1604645"/>
          </a:xfrm>
        </p:spPr>
        <p:txBody>
          <a:bodyPr anchor="b"/>
          <a:lstStyle>
            <a:lvl1pPr>
              <a:defRPr sz="3200"/>
            </a:lvl1pPr>
          </a:lstStyle>
          <a:p>
            <a:r>
              <a:rPr lang="es-ES_tradnl"/>
              <a:t>Clic para editar título</a:t>
            </a:r>
            <a:endParaRPr lang="ca-ES"/>
          </a:p>
        </p:txBody>
      </p:sp>
      <p:sp>
        <p:nvSpPr>
          <p:cNvPr id="3" name="Marcador de posición de imagen 2"/>
          <p:cNvSpPr>
            <a:spLocks noGrp="1"/>
          </p:cNvSpPr>
          <p:nvPr>
            <p:ph type="pic" idx="1"/>
          </p:nvPr>
        </p:nvSpPr>
        <p:spPr>
          <a:xfrm>
            <a:off x="5189936" y="990169"/>
            <a:ext cx="6180237" cy="4887163"/>
          </a:xfrm>
        </p:spPr>
        <p:txBody>
          <a:bodyPr/>
          <a:lstStyle>
            <a:lvl1pPr marL="0" indent="0">
              <a:buNone/>
              <a:defRPr sz="3200"/>
            </a:lvl1pPr>
            <a:lvl2pPr marL="456055" indent="0">
              <a:buNone/>
              <a:defRPr sz="2800"/>
            </a:lvl2pPr>
            <a:lvl3pPr marL="912109" indent="0">
              <a:buNone/>
              <a:defRPr sz="2400"/>
            </a:lvl3pPr>
            <a:lvl4pPr marL="1368164" indent="0">
              <a:buNone/>
              <a:defRPr sz="2000"/>
            </a:lvl4pPr>
            <a:lvl5pPr marL="1824218" indent="0">
              <a:buNone/>
              <a:defRPr sz="2000"/>
            </a:lvl5pPr>
            <a:lvl6pPr marL="2280273" indent="0">
              <a:buNone/>
              <a:defRPr sz="2000"/>
            </a:lvl6pPr>
            <a:lvl7pPr marL="2736327" indent="0">
              <a:buNone/>
              <a:defRPr sz="2000"/>
            </a:lvl7pPr>
            <a:lvl8pPr marL="3192382" indent="0">
              <a:buNone/>
              <a:defRPr sz="2000"/>
            </a:lvl8pPr>
            <a:lvl9pPr marL="3648437" indent="0">
              <a:buNone/>
              <a:defRPr sz="2000"/>
            </a:lvl9pPr>
          </a:lstStyle>
          <a:p>
            <a:r>
              <a:rPr lang="es-ES_tradnl"/>
              <a:t>Arrastre la imagen al marcador de posición o haga clic en el icono para agregar</a:t>
            </a:r>
            <a:endParaRPr lang="ca-ES"/>
          </a:p>
        </p:txBody>
      </p:sp>
      <p:sp>
        <p:nvSpPr>
          <p:cNvPr id="4" name="Marcador de texto 3"/>
          <p:cNvSpPr>
            <a:spLocks noGrp="1"/>
          </p:cNvSpPr>
          <p:nvPr>
            <p:ph type="body" sz="half" idx="2"/>
          </p:nvPr>
        </p:nvSpPr>
        <p:spPr>
          <a:xfrm>
            <a:off x="840884" y="2063115"/>
            <a:ext cx="3937357" cy="3822176"/>
          </a:xfrm>
        </p:spPr>
        <p:txBody>
          <a:bodyPr/>
          <a:lstStyle>
            <a:lvl1pPr marL="0" indent="0">
              <a:buNone/>
              <a:defRPr sz="1600"/>
            </a:lvl1pPr>
            <a:lvl2pPr marL="456055" indent="0">
              <a:buNone/>
              <a:defRPr sz="1400"/>
            </a:lvl2pPr>
            <a:lvl3pPr marL="912109" indent="0">
              <a:buNone/>
              <a:defRPr sz="1200"/>
            </a:lvl3pPr>
            <a:lvl4pPr marL="1368164" indent="0">
              <a:buNone/>
              <a:defRPr sz="1000"/>
            </a:lvl4pPr>
            <a:lvl5pPr marL="1824218" indent="0">
              <a:buNone/>
              <a:defRPr sz="1000"/>
            </a:lvl5pPr>
            <a:lvl6pPr marL="2280273" indent="0">
              <a:buNone/>
              <a:defRPr sz="1000"/>
            </a:lvl6pPr>
            <a:lvl7pPr marL="2736327" indent="0">
              <a:buNone/>
              <a:defRPr sz="1000"/>
            </a:lvl7pPr>
            <a:lvl8pPr marL="3192382" indent="0">
              <a:buNone/>
              <a:defRPr sz="1000"/>
            </a:lvl8pPr>
            <a:lvl9pPr marL="3648437"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77EFA3F-3CB1-4DE5-B8DE-AEE29DE576E4}" type="datetimeFigureOut">
              <a:rPr lang="ca-ES" smtClean="0"/>
              <a:t>4/9/2025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04750CA5-ED97-4354-9AAA-5EA208A1A4A0}" type="slidenum">
              <a:rPr lang="ca-ES" smtClean="0"/>
              <a:t>‹Nº›</a:t>
            </a:fld>
            <a:endParaRPr lang="ca-ES"/>
          </a:p>
        </p:txBody>
      </p:sp>
    </p:spTree>
    <p:extLst>
      <p:ext uri="{BB962C8B-B14F-4D97-AF65-F5344CB8AC3E}">
        <p14:creationId xmlns:p14="http://schemas.microsoft.com/office/powerpoint/2010/main" val="519324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9293" y="366143"/>
            <a:ext cx="10529293" cy="1329245"/>
          </a:xfrm>
          <a:prstGeom prst="rect">
            <a:avLst/>
          </a:prstGeom>
        </p:spPr>
        <p:txBody>
          <a:bodyPr vert="horz" lIns="91212" tIns="45605" rIns="91212" bIns="45605" rtlCol="0" anchor="ctr">
            <a:normAutofit/>
          </a:bodyPr>
          <a:lstStyle/>
          <a:p>
            <a:r>
              <a:rPr lang="es-ES"/>
              <a:t>Haga clic para modificar el estilo de título del patrón</a:t>
            </a:r>
            <a:endParaRPr lang="ca-ES"/>
          </a:p>
        </p:txBody>
      </p:sp>
      <p:sp>
        <p:nvSpPr>
          <p:cNvPr id="3" name="Marcador de texto 2"/>
          <p:cNvSpPr>
            <a:spLocks noGrp="1"/>
          </p:cNvSpPr>
          <p:nvPr>
            <p:ph type="body" idx="1"/>
          </p:nvPr>
        </p:nvSpPr>
        <p:spPr>
          <a:xfrm>
            <a:off x="839293" y="1830696"/>
            <a:ext cx="10529293" cy="4363425"/>
          </a:xfrm>
          <a:prstGeom prst="rect">
            <a:avLst/>
          </a:prstGeom>
        </p:spPr>
        <p:txBody>
          <a:bodyPr vert="horz" lIns="91212" tIns="45605" rIns="91212" bIns="4560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p:cNvSpPr>
            <a:spLocks noGrp="1"/>
          </p:cNvSpPr>
          <p:nvPr>
            <p:ph type="dt" sz="half" idx="2"/>
          </p:nvPr>
        </p:nvSpPr>
        <p:spPr>
          <a:xfrm>
            <a:off x="839292" y="6374009"/>
            <a:ext cx="2746772" cy="366139"/>
          </a:xfrm>
          <a:prstGeom prst="rect">
            <a:avLst/>
          </a:prstGeom>
        </p:spPr>
        <p:txBody>
          <a:bodyPr vert="horz" lIns="91212" tIns="45605" rIns="91212" bIns="45605" rtlCol="0" anchor="ctr"/>
          <a:lstStyle>
            <a:lvl1pPr algn="l">
              <a:defRPr sz="1200">
                <a:solidFill>
                  <a:schemeClr val="tx1">
                    <a:tint val="75000"/>
                  </a:schemeClr>
                </a:solidFill>
              </a:defRPr>
            </a:lvl1pPr>
          </a:lstStyle>
          <a:p>
            <a:fld id="{277EFA3F-3CB1-4DE5-B8DE-AEE29DE576E4}" type="datetimeFigureOut">
              <a:rPr lang="ca-ES" smtClean="0"/>
              <a:t>4/9/2025</a:t>
            </a:fld>
            <a:endParaRPr lang="ca-ES"/>
          </a:p>
        </p:txBody>
      </p:sp>
      <p:sp>
        <p:nvSpPr>
          <p:cNvPr id="5" name="Marcador de pie de página 4"/>
          <p:cNvSpPr>
            <a:spLocks noGrp="1"/>
          </p:cNvSpPr>
          <p:nvPr>
            <p:ph type="ftr" sz="quarter" idx="3"/>
          </p:nvPr>
        </p:nvSpPr>
        <p:spPr>
          <a:xfrm>
            <a:off x="4043859" y="6374009"/>
            <a:ext cx="4120158" cy="366139"/>
          </a:xfrm>
          <a:prstGeom prst="rect">
            <a:avLst/>
          </a:prstGeom>
        </p:spPr>
        <p:txBody>
          <a:bodyPr vert="horz" lIns="91212" tIns="45605" rIns="91212" bIns="45605" rtlCol="0" anchor="ctr"/>
          <a:lstStyle>
            <a:lvl1pPr algn="ctr">
              <a:defRPr sz="1200">
                <a:solidFill>
                  <a:schemeClr val="tx1">
                    <a:tint val="75000"/>
                  </a:schemeClr>
                </a:solidFill>
              </a:defRPr>
            </a:lvl1pPr>
          </a:lstStyle>
          <a:p>
            <a:endParaRPr lang="ca-ES"/>
          </a:p>
        </p:txBody>
      </p:sp>
      <p:sp>
        <p:nvSpPr>
          <p:cNvPr id="6" name="Marcador de número de diapositiva 5"/>
          <p:cNvSpPr>
            <a:spLocks noGrp="1"/>
          </p:cNvSpPr>
          <p:nvPr>
            <p:ph type="sldNum" sz="quarter" idx="4"/>
          </p:nvPr>
        </p:nvSpPr>
        <p:spPr>
          <a:xfrm>
            <a:off x="8621813" y="6374009"/>
            <a:ext cx="2746772" cy="366139"/>
          </a:xfrm>
          <a:prstGeom prst="rect">
            <a:avLst/>
          </a:prstGeom>
        </p:spPr>
        <p:txBody>
          <a:bodyPr vert="horz" lIns="91212" tIns="45605" rIns="91212" bIns="45605" rtlCol="0" anchor="ctr"/>
          <a:lstStyle>
            <a:lvl1pPr algn="r">
              <a:defRPr sz="1200">
                <a:solidFill>
                  <a:schemeClr val="tx1">
                    <a:tint val="75000"/>
                  </a:schemeClr>
                </a:solidFill>
              </a:defRPr>
            </a:lvl1pPr>
          </a:lstStyle>
          <a:p>
            <a:fld id="{04750CA5-ED97-4354-9AAA-5EA208A1A4A0}" type="slidenum">
              <a:rPr lang="ca-ES" smtClean="0"/>
              <a:t>‹Nº›</a:t>
            </a:fld>
            <a:endParaRPr lang="ca-ES"/>
          </a:p>
        </p:txBody>
      </p:sp>
    </p:spTree>
    <p:extLst>
      <p:ext uri="{BB962C8B-B14F-4D97-AF65-F5344CB8AC3E}">
        <p14:creationId xmlns:p14="http://schemas.microsoft.com/office/powerpoint/2010/main" val="375708808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9" r:id="rId13"/>
    <p:sldLayoutId id="2147484009" r:id="rId14"/>
    <p:sldLayoutId id="2147484010" r:id="rId15"/>
    <p:sldLayoutId id="2147484012" r:id="rId16"/>
  </p:sldLayoutIdLst>
  <p:txStyles>
    <p:titleStyle>
      <a:lvl1pPr algn="l" defTabSz="9121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27" indent="-228027" algn="l" defTabSz="912109"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082" indent="-228027" algn="l" defTabSz="9121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137" indent="-228027" algn="l" defTabSz="9121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192"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246"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8301"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4355"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0409"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6464" indent="-228027" algn="l" defTabSz="9121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2109" rtl="0" eaLnBrk="1" latinLnBrk="0" hangingPunct="1">
        <a:defRPr sz="1800" kern="1200">
          <a:solidFill>
            <a:schemeClr val="tx1"/>
          </a:solidFill>
          <a:latin typeface="+mn-lt"/>
          <a:ea typeface="+mn-ea"/>
          <a:cs typeface="+mn-cs"/>
        </a:defRPr>
      </a:lvl1pPr>
      <a:lvl2pPr marL="456055" algn="l" defTabSz="912109" rtl="0" eaLnBrk="1" latinLnBrk="0" hangingPunct="1">
        <a:defRPr sz="1800" kern="1200">
          <a:solidFill>
            <a:schemeClr val="tx1"/>
          </a:solidFill>
          <a:latin typeface="+mn-lt"/>
          <a:ea typeface="+mn-ea"/>
          <a:cs typeface="+mn-cs"/>
        </a:defRPr>
      </a:lvl2pPr>
      <a:lvl3pPr marL="912109" algn="l" defTabSz="912109" rtl="0" eaLnBrk="1" latinLnBrk="0" hangingPunct="1">
        <a:defRPr sz="1800" kern="1200">
          <a:solidFill>
            <a:schemeClr val="tx1"/>
          </a:solidFill>
          <a:latin typeface="+mn-lt"/>
          <a:ea typeface="+mn-ea"/>
          <a:cs typeface="+mn-cs"/>
        </a:defRPr>
      </a:lvl3pPr>
      <a:lvl4pPr marL="1368164" algn="l" defTabSz="912109" rtl="0" eaLnBrk="1" latinLnBrk="0" hangingPunct="1">
        <a:defRPr sz="1800" kern="1200">
          <a:solidFill>
            <a:schemeClr val="tx1"/>
          </a:solidFill>
          <a:latin typeface="+mn-lt"/>
          <a:ea typeface="+mn-ea"/>
          <a:cs typeface="+mn-cs"/>
        </a:defRPr>
      </a:lvl4pPr>
      <a:lvl5pPr marL="1824218" algn="l" defTabSz="912109" rtl="0" eaLnBrk="1" latinLnBrk="0" hangingPunct="1">
        <a:defRPr sz="1800" kern="1200">
          <a:solidFill>
            <a:schemeClr val="tx1"/>
          </a:solidFill>
          <a:latin typeface="+mn-lt"/>
          <a:ea typeface="+mn-ea"/>
          <a:cs typeface="+mn-cs"/>
        </a:defRPr>
      </a:lvl5pPr>
      <a:lvl6pPr marL="2280273" algn="l" defTabSz="912109" rtl="0" eaLnBrk="1" latinLnBrk="0" hangingPunct="1">
        <a:defRPr sz="1800" kern="1200">
          <a:solidFill>
            <a:schemeClr val="tx1"/>
          </a:solidFill>
          <a:latin typeface="+mn-lt"/>
          <a:ea typeface="+mn-ea"/>
          <a:cs typeface="+mn-cs"/>
        </a:defRPr>
      </a:lvl6pPr>
      <a:lvl7pPr marL="2736327" algn="l" defTabSz="912109" rtl="0" eaLnBrk="1" latinLnBrk="0" hangingPunct="1">
        <a:defRPr sz="1800" kern="1200">
          <a:solidFill>
            <a:schemeClr val="tx1"/>
          </a:solidFill>
          <a:latin typeface="+mn-lt"/>
          <a:ea typeface="+mn-ea"/>
          <a:cs typeface="+mn-cs"/>
        </a:defRPr>
      </a:lvl7pPr>
      <a:lvl8pPr marL="3192382" algn="l" defTabSz="912109" rtl="0" eaLnBrk="1" latinLnBrk="0" hangingPunct="1">
        <a:defRPr sz="1800" kern="1200">
          <a:solidFill>
            <a:schemeClr val="tx1"/>
          </a:solidFill>
          <a:latin typeface="+mn-lt"/>
          <a:ea typeface="+mn-ea"/>
          <a:cs typeface="+mn-cs"/>
        </a:defRPr>
      </a:lvl8pPr>
      <a:lvl9pPr marL="3648437" algn="l" defTabSz="912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jpeg"/><Relationship Id="rId5" Type="http://schemas.openxmlformats.org/officeDocument/2006/relationships/image" Target="../media/image2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pn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 y="380"/>
            <a:ext cx="12206034" cy="6877325"/>
          </a:xfrm>
          <a:prstGeom prst="rect">
            <a:avLst/>
          </a:prstGeom>
        </p:spPr>
      </p:pic>
      <p:sp>
        <p:nvSpPr>
          <p:cNvPr id="6" name="Rectángulo 5"/>
          <p:cNvSpPr/>
          <p:nvPr/>
        </p:nvSpPr>
        <p:spPr>
          <a:xfrm>
            <a:off x="3841633" y="1319348"/>
            <a:ext cx="5042647" cy="4047565"/>
          </a:xfrm>
          <a:prstGeom prst="rect">
            <a:avLst/>
          </a:prstGeom>
          <a:solidFill>
            <a:srgbClr val="FFFFFF">
              <a:alpha val="41961"/>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CuadroTexto 4"/>
          <p:cNvSpPr txBox="1"/>
          <p:nvPr/>
        </p:nvSpPr>
        <p:spPr>
          <a:xfrm>
            <a:off x="6104858" y="1182885"/>
            <a:ext cx="5821547" cy="2708434"/>
          </a:xfrm>
          <a:prstGeom prst="rect">
            <a:avLst/>
          </a:prstGeom>
          <a:noFill/>
        </p:spPr>
        <p:txBody>
          <a:bodyPr wrap="square" lIns="0" tIns="0" rIns="0" bIns="0" rtlCol="0">
            <a:spAutoFit/>
          </a:bodyPr>
          <a:lstStyle/>
          <a:p>
            <a:r>
              <a:rPr lang="en-US" sz="4400" b="1" dirty="0" smtClean="0"/>
              <a:t>From Pixels to </a:t>
            </a:r>
            <a:r>
              <a:rPr lang="en-US" sz="4400" b="1" dirty="0" smtClean="0"/>
              <a:t>Purpose</a:t>
            </a:r>
            <a:r>
              <a:rPr lang="en-US" sz="4400" dirty="0" smtClean="0"/>
              <a:t>: </a:t>
            </a:r>
            <a:r>
              <a:rPr lang="en-US" sz="4400" dirty="0" err="1" smtClean="0"/>
              <a:t>Agumented</a:t>
            </a:r>
            <a:r>
              <a:rPr lang="en-US" sz="4400" dirty="0" smtClean="0"/>
              <a:t> Reality as a game-changer for blood donation in Catalonia </a:t>
            </a:r>
            <a:endParaRPr lang="es-ES" sz="2400" dirty="0">
              <a:latin typeface="Verdana"/>
              <a:cs typeface="Verdana"/>
            </a:endParaRPr>
          </a:p>
        </p:txBody>
      </p:sp>
    </p:spTree>
    <p:extLst>
      <p:ext uri="{BB962C8B-B14F-4D97-AF65-F5344CB8AC3E}">
        <p14:creationId xmlns:p14="http://schemas.microsoft.com/office/powerpoint/2010/main" val="906932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827120" y="686552"/>
            <a:ext cx="6191118" cy="1107996"/>
          </a:xfrm>
          <a:prstGeom prst="rect">
            <a:avLst/>
          </a:prstGeom>
          <a:noFill/>
        </p:spPr>
        <p:txBody>
          <a:bodyPr wrap="none" rtlCol="0">
            <a:spAutoFit/>
          </a:bodyPr>
          <a:lstStyle/>
          <a:p>
            <a:r>
              <a:rPr lang="es-ES" sz="6600" b="1" dirty="0" smtClean="0">
                <a:solidFill>
                  <a:srgbClr val="C00000"/>
                </a:solidFill>
                <a:latin typeface="Verdana" panose="020B0604030504040204" pitchFamily="34" charset="0"/>
                <a:ea typeface="Verdana" panose="020B0604030504040204" pitchFamily="34" charset="0"/>
              </a:rPr>
              <a:t>ATTRACTIVE</a:t>
            </a:r>
            <a:endParaRPr lang="ca-ES" sz="6600" b="1" dirty="0">
              <a:solidFill>
                <a:srgbClr val="C00000"/>
              </a:solidFill>
              <a:latin typeface="Verdana" panose="020B0604030504040204" pitchFamily="34" charset="0"/>
              <a:ea typeface="Verdana" panose="020B0604030504040204" pitchFamily="34" charset="0"/>
            </a:endParaRPr>
          </a:p>
        </p:txBody>
      </p:sp>
      <p:sp>
        <p:nvSpPr>
          <p:cNvPr id="5" name="CuadroTexto 4"/>
          <p:cNvSpPr txBox="1"/>
          <p:nvPr/>
        </p:nvSpPr>
        <p:spPr>
          <a:xfrm>
            <a:off x="2827120" y="1750999"/>
            <a:ext cx="6365845" cy="1107996"/>
          </a:xfrm>
          <a:prstGeom prst="rect">
            <a:avLst/>
          </a:prstGeom>
          <a:noFill/>
        </p:spPr>
        <p:txBody>
          <a:bodyPr wrap="none" rtlCol="0">
            <a:spAutoFit/>
          </a:bodyPr>
          <a:lstStyle/>
          <a:p>
            <a:r>
              <a:rPr lang="es-ES" sz="6600" b="1" dirty="0" smtClean="0">
                <a:solidFill>
                  <a:srgbClr val="C00000"/>
                </a:solidFill>
                <a:latin typeface="Verdana" panose="020B0604030504040204" pitchFamily="34" charset="0"/>
                <a:ea typeface="Verdana" panose="020B0604030504040204" pitchFamily="34" charset="0"/>
              </a:rPr>
              <a:t>INNOVATIVE</a:t>
            </a:r>
            <a:endParaRPr lang="ca-ES" sz="6600" b="1" dirty="0">
              <a:solidFill>
                <a:srgbClr val="C00000"/>
              </a:solidFill>
              <a:latin typeface="Verdana" panose="020B0604030504040204" pitchFamily="34" charset="0"/>
              <a:ea typeface="Verdana" panose="020B0604030504040204" pitchFamily="34" charset="0"/>
            </a:endParaRPr>
          </a:p>
        </p:txBody>
      </p:sp>
      <p:sp>
        <p:nvSpPr>
          <p:cNvPr id="7" name="CuadroTexto 6"/>
          <p:cNvSpPr txBox="1"/>
          <p:nvPr/>
        </p:nvSpPr>
        <p:spPr>
          <a:xfrm>
            <a:off x="2828723" y="2842340"/>
            <a:ext cx="6186309" cy="1107996"/>
          </a:xfrm>
          <a:prstGeom prst="rect">
            <a:avLst/>
          </a:prstGeom>
          <a:noFill/>
        </p:spPr>
        <p:txBody>
          <a:bodyPr wrap="none" rtlCol="0">
            <a:spAutoFit/>
          </a:bodyPr>
          <a:lstStyle/>
          <a:p>
            <a:r>
              <a:rPr lang="es-ES" sz="6600" b="1" dirty="0" smtClean="0">
                <a:solidFill>
                  <a:srgbClr val="C00000"/>
                </a:solidFill>
                <a:latin typeface="Verdana" panose="020B0604030504040204" pitchFamily="34" charset="0"/>
                <a:ea typeface="Verdana" panose="020B0604030504040204" pitchFamily="34" charset="0"/>
              </a:rPr>
              <a:t>COMMUNITY</a:t>
            </a:r>
            <a:endParaRPr lang="ca-ES" sz="6600" b="1" dirty="0">
              <a:solidFill>
                <a:srgbClr val="C00000"/>
              </a:solidFill>
              <a:latin typeface="Verdana" panose="020B0604030504040204" pitchFamily="34" charset="0"/>
              <a:ea typeface="Verdana" panose="020B0604030504040204" pitchFamily="34" charset="0"/>
            </a:endParaRPr>
          </a:p>
        </p:txBody>
      </p:sp>
      <p:sp>
        <p:nvSpPr>
          <p:cNvPr id="8" name="CuadroTexto 7"/>
          <p:cNvSpPr txBox="1"/>
          <p:nvPr/>
        </p:nvSpPr>
        <p:spPr>
          <a:xfrm>
            <a:off x="2828723" y="3940430"/>
            <a:ext cx="5091458" cy="1107996"/>
          </a:xfrm>
          <a:prstGeom prst="rect">
            <a:avLst/>
          </a:prstGeom>
          <a:noFill/>
        </p:spPr>
        <p:txBody>
          <a:bodyPr wrap="none" rtlCol="0">
            <a:spAutoFit/>
          </a:bodyPr>
          <a:lstStyle/>
          <a:p>
            <a:r>
              <a:rPr lang="es-ES" sz="6600" b="1" dirty="0" smtClean="0">
                <a:solidFill>
                  <a:srgbClr val="C00000"/>
                </a:solidFill>
                <a:latin typeface="Verdana" panose="020B0604030504040204" pitchFamily="34" charset="0"/>
                <a:ea typeface="Verdana" panose="020B0604030504040204" pitchFamily="34" charset="0"/>
              </a:rPr>
              <a:t>COHESIVE</a:t>
            </a:r>
            <a:endParaRPr lang="ca-ES" sz="6600" b="1" dirty="0">
              <a:solidFill>
                <a:srgbClr val="C00000"/>
              </a:solidFill>
              <a:latin typeface="Verdana" panose="020B0604030504040204" pitchFamily="34" charset="0"/>
              <a:ea typeface="Verdana" panose="020B0604030504040204" pitchFamily="34" charset="0"/>
            </a:endParaRPr>
          </a:p>
        </p:txBody>
      </p:sp>
      <p:sp>
        <p:nvSpPr>
          <p:cNvPr id="9" name="CuadroTexto 8"/>
          <p:cNvSpPr txBox="1"/>
          <p:nvPr/>
        </p:nvSpPr>
        <p:spPr>
          <a:xfrm>
            <a:off x="2880796" y="4998179"/>
            <a:ext cx="8648521" cy="1107996"/>
          </a:xfrm>
          <a:prstGeom prst="rect">
            <a:avLst/>
          </a:prstGeom>
          <a:noFill/>
        </p:spPr>
        <p:txBody>
          <a:bodyPr wrap="none" rtlCol="0">
            <a:spAutoFit/>
          </a:bodyPr>
          <a:lstStyle/>
          <a:p>
            <a:r>
              <a:rPr lang="es-ES" sz="6600" b="1" dirty="0" smtClean="0">
                <a:solidFill>
                  <a:srgbClr val="C00000"/>
                </a:solidFill>
                <a:latin typeface="Verdana" panose="020B0604030504040204" pitchFamily="34" charset="0"/>
                <a:ea typeface="Verdana" panose="020B0604030504040204" pitchFamily="34" charset="0"/>
              </a:rPr>
              <a:t>RESPONSABILITY</a:t>
            </a:r>
            <a:endParaRPr lang="ca-ES" sz="6600" b="1" dirty="0">
              <a:solidFill>
                <a:srgbClr val="C00000"/>
              </a:solidFill>
              <a:latin typeface="Verdana" panose="020B0604030504040204" pitchFamily="34" charset="0"/>
              <a:ea typeface="Verdana" panose="020B0604030504040204" pitchFamily="34" charset="0"/>
            </a:endParaRPr>
          </a:p>
        </p:txBody>
      </p:sp>
      <p:pic>
        <p:nvPicPr>
          <p:cNvPr id="11" name="Imagen 10" descr="logo_b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365226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03481" y="107577"/>
            <a:ext cx="3890296" cy="5216528"/>
            <a:chOff x="103481" y="107577"/>
            <a:chExt cx="3890296" cy="5216528"/>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81" y="107577"/>
              <a:ext cx="3890296" cy="4847196"/>
            </a:xfrm>
            <a:prstGeom prst="rect">
              <a:avLst/>
            </a:prstGeom>
          </p:spPr>
        </p:pic>
        <p:sp>
          <p:nvSpPr>
            <p:cNvPr id="13" name="CuadroTexto 12-5"/>
            <p:cNvSpPr txBox="1"/>
            <p:nvPr/>
          </p:nvSpPr>
          <p:spPr>
            <a:xfrm>
              <a:off x="1564842" y="4954773"/>
              <a:ext cx="2428935" cy="369332"/>
            </a:xfrm>
            <a:prstGeom prst="rect">
              <a:avLst/>
            </a:prstGeom>
            <a:noFill/>
          </p:spPr>
          <p:txBody>
            <a:bodyPr wrap="none" rtlCol="0">
              <a:spAutoFit/>
            </a:bodyPr>
            <a:lstStyle/>
            <a:p>
              <a:r>
                <a:rPr lang="es-ES" dirty="0" smtClean="0"/>
                <a:t>@</a:t>
              </a:r>
              <a:r>
                <a:rPr lang="es-ES" dirty="0" err="1" smtClean="0"/>
                <a:t>castellersdebarcelona</a:t>
              </a:r>
              <a:endParaRPr lang="ca-ES" dirty="0"/>
            </a:p>
          </p:txBody>
        </p:sp>
      </p:grpSp>
      <p:grpSp>
        <p:nvGrpSpPr>
          <p:cNvPr id="5" name="Grupo 4"/>
          <p:cNvGrpSpPr/>
          <p:nvPr/>
        </p:nvGrpSpPr>
        <p:grpSpPr>
          <a:xfrm>
            <a:off x="3039410" y="2350347"/>
            <a:ext cx="3810056" cy="4048870"/>
            <a:chOff x="3039410" y="2350347"/>
            <a:chExt cx="3810056" cy="4048870"/>
          </a:xfrm>
        </p:grpSpPr>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9410" y="2350347"/>
              <a:ext cx="3711014" cy="3679538"/>
            </a:xfrm>
            <a:prstGeom prst="rect">
              <a:avLst/>
            </a:prstGeom>
          </p:spPr>
        </p:pic>
        <p:sp>
          <p:nvSpPr>
            <p:cNvPr id="14" name="CuadroTexto 12-6"/>
            <p:cNvSpPr txBox="1"/>
            <p:nvPr/>
          </p:nvSpPr>
          <p:spPr>
            <a:xfrm>
              <a:off x="5572065" y="6029885"/>
              <a:ext cx="1277401" cy="369332"/>
            </a:xfrm>
            <a:prstGeom prst="rect">
              <a:avLst/>
            </a:prstGeom>
            <a:noFill/>
          </p:spPr>
          <p:txBody>
            <a:bodyPr wrap="none" rtlCol="0">
              <a:spAutoFit/>
            </a:bodyPr>
            <a:lstStyle/>
            <a:p>
              <a:r>
                <a:rPr lang="es-ES" dirty="0" smtClean="0"/>
                <a:t>@</a:t>
              </a:r>
              <a:r>
                <a:rPr lang="es-ES" dirty="0" err="1" smtClean="0"/>
                <a:t>jovesvalls</a:t>
              </a:r>
              <a:endParaRPr lang="ca-ES" dirty="0"/>
            </a:p>
          </p:txBody>
        </p:sp>
      </p:grpSp>
      <p:grpSp>
        <p:nvGrpSpPr>
          <p:cNvPr id="4" name="Grupo 3"/>
          <p:cNvGrpSpPr/>
          <p:nvPr/>
        </p:nvGrpSpPr>
        <p:grpSpPr>
          <a:xfrm>
            <a:off x="4623251" y="107577"/>
            <a:ext cx="4702838" cy="5563159"/>
            <a:chOff x="4623251" y="107577"/>
            <a:chExt cx="4702838" cy="5563159"/>
          </a:xfrm>
        </p:grpSpPr>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b="9272"/>
            <a:stretch/>
          </p:blipFill>
          <p:spPr>
            <a:xfrm>
              <a:off x="4623251" y="107577"/>
              <a:ext cx="4612909" cy="5204011"/>
            </a:xfrm>
            <a:prstGeom prst="rect">
              <a:avLst/>
            </a:prstGeom>
          </p:spPr>
        </p:pic>
        <p:sp>
          <p:nvSpPr>
            <p:cNvPr id="15" name="CuadroTexto 12-7"/>
            <p:cNvSpPr txBox="1"/>
            <p:nvPr/>
          </p:nvSpPr>
          <p:spPr>
            <a:xfrm>
              <a:off x="6843102" y="5301404"/>
              <a:ext cx="2482987" cy="369332"/>
            </a:xfrm>
            <a:prstGeom prst="rect">
              <a:avLst/>
            </a:prstGeom>
            <a:noFill/>
          </p:spPr>
          <p:txBody>
            <a:bodyPr wrap="none" rtlCol="0">
              <a:spAutoFit/>
            </a:bodyPr>
            <a:lstStyle/>
            <a:p>
              <a:r>
                <a:rPr lang="es-ES" dirty="0" smtClean="0"/>
                <a:t>@</a:t>
              </a:r>
              <a:r>
                <a:rPr lang="es-ES" dirty="0" err="1" smtClean="0"/>
                <a:t>fleurfieldscastelldefels</a:t>
              </a:r>
              <a:endParaRPr lang="ca-ES" dirty="0"/>
            </a:p>
          </p:txBody>
        </p:sp>
      </p:grpSp>
      <p:grpSp>
        <p:nvGrpSpPr>
          <p:cNvPr id="3" name="Grupo 2"/>
          <p:cNvGrpSpPr/>
          <p:nvPr/>
        </p:nvGrpSpPr>
        <p:grpSpPr>
          <a:xfrm>
            <a:off x="6750424" y="0"/>
            <a:ext cx="5519430" cy="6541532"/>
            <a:chOff x="6750424" y="0"/>
            <a:chExt cx="5519430" cy="6541532"/>
          </a:xfrm>
        </p:grpSpPr>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b="10250"/>
            <a:stretch/>
          </p:blipFill>
          <p:spPr>
            <a:xfrm>
              <a:off x="6750424" y="0"/>
              <a:ext cx="5519430" cy="6172200"/>
            </a:xfrm>
            <a:prstGeom prst="rect">
              <a:avLst/>
            </a:prstGeom>
          </p:spPr>
        </p:pic>
        <p:sp>
          <p:nvSpPr>
            <p:cNvPr id="16" name="CuadroTexto 12-9"/>
            <p:cNvSpPr txBox="1"/>
            <p:nvPr/>
          </p:nvSpPr>
          <p:spPr>
            <a:xfrm>
              <a:off x="9939737" y="6172200"/>
              <a:ext cx="2206310" cy="369332"/>
            </a:xfrm>
            <a:prstGeom prst="rect">
              <a:avLst/>
            </a:prstGeom>
            <a:noFill/>
          </p:spPr>
          <p:txBody>
            <a:bodyPr wrap="none" rtlCol="0">
              <a:spAutoFit/>
            </a:bodyPr>
            <a:lstStyle/>
            <a:p>
              <a:r>
                <a:rPr lang="es-ES" dirty="0" smtClean="0"/>
                <a:t>@</a:t>
              </a:r>
              <a:r>
                <a:rPr lang="es-ES" dirty="0" err="1" smtClean="0"/>
                <a:t>fleurfieldscastellers</a:t>
              </a:r>
              <a:endParaRPr lang="ca-ES" dirty="0"/>
            </a:p>
          </p:txBody>
        </p:sp>
      </p:grpSp>
      <p:grpSp>
        <p:nvGrpSpPr>
          <p:cNvPr id="2" name="Grupo 1"/>
          <p:cNvGrpSpPr/>
          <p:nvPr/>
        </p:nvGrpSpPr>
        <p:grpSpPr>
          <a:xfrm>
            <a:off x="859408" y="0"/>
            <a:ext cx="10489058" cy="6877050"/>
            <a:chOff x="859408" y="0"/>
            <a:chExt cx="10489058" cy="6877050"/>
          </a:xfrm>
        </p:grpSpPr>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408" y="0"/>
              <a:ext cx="10489058" cy="6877050"/>
            </a:xfrm>
            <a:prstGeom prst="rect">
              <a:avLst/>
            </a:prstGeom>
          </p:spPr>
        </p:pic>
        <p:sp>
          <p:nvSpPr>
            <p:cNvPr id="17" name="CuadroTexto 12-10"/>
            <p:cNvSpPr txBox="1"/>
            <p:nvPr/>
          </p:nvSpPr>
          <p:spPr>
            <a:xfrm>
              <a:off x="1251515" y="243404"/>
              <a:ext cx="2402324" cy="369332"/>
            </a:xfrm>
            <a:prstGeom prst="rect">
              <a:avLst/>
            </a:prstGeom>
            <a:noFill/>
          </p:spPr>
          <p:txBody>
            <a:bodyPr wrap="none" rtlCol="0">
              <a:spAutoFit/>
            </a:bodyPr>
            <a:lstStyle/>
            <a:p>
              <a:r>
                <a:rPr lang="es-ES" dirty="0" smtClean="0"/>
                <a:t>@</a:t>
              </a:r>
              <a:r>
                <a:rPr lang="es-ES" dirty="0" err="1" smtClean="0"/>
                <a:t>castellersdevilafranca</a:t>
              </a:r>
              <a:endParaRPr lang="ca-ES" dirty="0"/>
            </a:p>
          </p:txBody>
        </p:sp>
      </p:grpSp>
    </p:spTree>
    <p:extLst>
      <p:ext uri="{BB962C8B-B14F-4D97-AF65-F5344CB8AC3E}">
        <p14:creationId xmlns:p14="http://schemas.microsoft.com/office/powerpoint/2010/main" val="335591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5082" y="2387336"/>
            <a:ext cx="4265499" cy="2308324"/>
          </a:xfrm>
          <a:prstGeom prst="rect">
            <a:avLst/>
          </a:prstGeom>
          <a:noFill/>
        </p:spPr>
        <p:txBody>
          <a:bodyPr wrap="square" rtlCol="0">
            <a:spAutoFit/>
          </a:bodyPr>
          <a:lstStyle/>
          <a:p>
            <a:pPr algn="r"/>
            <a:r>
              <a:rPr lang="es-ES" sz="4800" b="1" dirty="0" smtClean="0">
                <a:latin typeface="Verdana" panose="020B0604030504040204" pitchFamily="34" charset="0"/>
                <a:ea typeface="Verdana" panose="020B0604030504040204" pitchFamily="34" charset="0"/>
              </a:rPr>
              <a:t>“</a:t>
            </a:r>
            <a:r>
              <a:rPr lang="es-ES" sz="4800" b="1" dirty="0" err="1" smtClean="0">
                <a:latin typeface="Verdana" panose="020B0604030504040204" pitchFamily="34" charset="0"/>
                <a:ea typeface="Verdana" panose="020B0604030504040204" pitchFamily="34" charset="0"/>
              </a:rPr>
              <a:t>Together</a:t>
            </a:r>
            <a:r>
              <a:rPr lang="es-ES" sz="4800" b="1" dirty="0" smtClean="0">
                <a:latin typeface="Verdana" panose="020B0604030504040204" pitchFamily="34" charset="0"/>
                <a:ea typeface="Verdana" panose="020B0604030504040204" pitchFamily="34" charset="0"/>
              </a:rPr>
              <a:t> </a:t>
            </a:r>
            <a:r>
              <a:rPr lang="es-ES" sz="4800" b="1" dirty="0" err="1" smtClean="0">
                <a:latin typeface="Verdana" panose="020B0604030504040204" pitchFamily="34" charset="0"/>
                <a:ea typeface="Verdana" panose="020B0604030504040204" pitchFamily="34" charset="0"/>
              </a:rPr>
              <a:t>we</a:t>
            </a:r>
            <a:r>
              <a:rPr lang="es-ES" sz="4800" b="1" dirty="0" smtClean="0">
                <a:latin typeface="Verdana" panose="020B0604030504040204" pitchFamily="34" charset="0"/>
                <a:ea typeface="Verdana" panose="020B0604030504040204" pitchFamily="34" charset="0"/>
              </a:rPr>
              <a:t> </a:t>
            </a:r>
            <a:r>
              <a:rPr lang="es-ES" sz="4800" b="1" dirty="0" err="1" smtClean="0">
                <a:latin typeface="Verdana" panose="020B0604030504040204" pitchFamily="34" charset="0"/>
                <a:ea typeface="Verdana" panose="020B0604030504040204" pitchFamily="34" charset="0"/>
              </a:rPr>
              <a:t>make</a:t>
            </a:r>
            <a:r>
              <a:rPr lang="es-ES" sz="4800" b="1" dirty="0" smtClean="0">
                <a:latin typeface="Verdana" panose="020B0604030504040204" pitchFamily="34" charset="0"/>
                <a:ea typeface="Verdana" panose="020B0604030504040204" pitchFamily="34" charset="0"/>
              </a:rPr>
              <a:t> a </a:t>
            </a:r>
            <a:r>
              <a:rPr lang="es-ES" sz="4800" b="1" dirty="0" err="1" smtClean="0">
                <a:latin typeface="Verdana" panose="020B0604030504040204" pitchFamily="34" charset="0"/>
                <a:ea typeface="Verdana" panose="020B0604030504040204" pitchFamily="34" charset="0"/>
              </a:rPr>
              <a:t>difference</a:t>
            </a:r>
            <a:r>
              <a:rPr lang="es-ES" sz="4800" b="1" dirty="0" smtClean="0">
                <a:latin typeface="Verdana" panose="020B0604030504040204" pitchFamily="34" charset="0"/>
                <a:ea typeface="Verdana" panose="020B0604030504040204" pitchFamily="34" charset="0"/>
              </a:rPr>
              <a:t>”</a:t>
            </a:r>
            <a:endParaRPr lang="ca-ES" sz="4800" b="1" dirty="0">
              <a:latin typeface="Verdana" panose="020B0604030504040204" pitchFamily="34" charset="0"/>
              <a:ea typeface="Verdana" panose="020B0604030504040204" pitchFamily="34" charset="0"/>
            </a:endParaRPr>
          </a:p>
        </p:txBody>
      </p:sp>
      <p:pic>
        <p:nvPicPr>
          <p:cNvPr id="3" name="Imagen 2" descr="logo_b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1588" y="0"/>
            <a:ext cx="6876287" cy="6876287"/>
          </a:xfrm>
          <a:prstGeom prst="rect">
            <a:avLst/>
          </a:prstGeom>
        </p:spPr>
      </p:pic>
    </p:spTree>
    <p:extLst>
      <p:ext uri="{BB962C8B-B14F-4D97-AF65-F5344CB8AC3E}">
        <p14:creationId xmlns:p14="http://schemas.microsoft.com/office/powerpoint/2010/main" val="318177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6-18 at 15.40.0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5445" b="28213"/>
          <a:stretch/>
        </p:blipFill>
        <p:spPr>
          <a:xfrm>
            <a:off x="763962" y="773471"/>
            <a:ext cx="3646673" cy="3731296"/>
          </a:xfrm>
          <a:prstGeom prst="rect">
            <a:avLst/>
          </a:prstGeom>
        </p:spPr>
      </p:pic>
      <p:sp>
        <p:nvSpPr>
          <p:cNvPr id="3" name="Google Shape;529;p55"/>
          <p:cNvSpPr/>
          <p:nvPr/>
        </p:nvSpPr>
        <p:spPr>
          <a:xfrm>
            <a:off x="94095" y="2300233"/>
            <a:ext cx="7312210" cy="3116407"/>
          </a:xfrm>
          <a:custGeom>
            <a:avLst/>
            <a:gdLst/>
            <a:ahLst/>
            <a:cxnLst/>
            <a:rect l="l" t="t" r="r" b="b"/>
            <a:pathLst>
              <a:path w="73527" h="41921" extrusionOk="0">
                <a:moveTo>
                  <a:pt x="73527" y="1"/>
                </a:moveTo>
                <a:cubicBezTo>
                  <a:pt x="73527" y="1"/>
                  <a:pt x="71240" y="2304"/>
                  <a:pt x="68396" y="3770"/>
                </a:cubicBezTo>
                <a:cubicBezTo>
                  <a:pt x="67399" y="4277"/>
                  <a:pt x="67068" y="5375"/>
                  <a:pt x="66004" y="5898"/>
                </a:cubicBezTo>
                <a:cubicBezTo>
                  <a:pt x="64940" y="6422"/>
                  <a:pt x="64588" y="5777"/>
                  <a:pt x="63436" y="7000"/>
                </a:cubicBezTo>
                <a:cubicBezTo>
                  <a:pt x="62285" y="8240"/>
                  <a:pt x="59545" y="8240"/>
                  <a:pt x="57958" y="8361"/>
                </a:cubicBezTo>
                <a:cubicBezTo>
                  <a:pt x="56383" y="8497"/>
                  <a:pt x="56269" y="10298"/>
                  <a:pt x="54089" y="10298"/>
                </a:cubicBezTo>
                <a:cubicBezTo>
                  <a:pt x="54047" y="10298"/>
                  <a:pt x="54005" y="10298"/>
                  <a:pt x="53962" y="10296"/>
                </a:cubicBezTo>
                <a:cubicBezTo>
                  <a:pt x="52309" y="10260"/>
                  <a:pt x="51943" y="9640"/>
                  <a:pt x="50997" y="9640"/>
                </a:cubicBezTo>
                <a:cubicBezTo>
                  <a:pt x="50634" y="9640"/>
                  <a:pt x="50186" y="9731"/>
                  <a:pt x="49547" y="9982"/>
                </a:cubicBezTo>
                <a:cubicBezTo>
                  <a:pt x="47438" y="10814"/>
                  <a:pt x="47112" y="12348"/>
                  <a:pt x="45922" y="12348"/>
                </a:cubicBezTo>
                <a:cubicBezTo>
                  <a:pt x="45812" y="12348"/>
                  <a:pt x="45695" y="12335"/>
                  <a:pt x="45568" y="12307"/>
                </a:cubicBezTo>
                <a:cubicBezTo>
                  <a:pt x="44064" y="11993"/>
                  <a:pt x="45028" y="11276"/>
                  <a:pt x="42829" y="11205"/>
                </a:cubicBezTo>
                <a:cubicBezTo>
                  <a:pt x="42802" y="11205"/>
                  <a:pt x="42775" y="11204"/>
                  <a:pt x="42749" y="11204"/>
                </a:cubicBezTo>
                <a:cubicBezTo>
                  <a:pt x="40625" y="11204"/>
                  <a:pt x="41285" y="13214"/>
                  <a:pt x="39373" y="13421"/>
                </a:cubicBezTo>
                <a:cubicBezTo>
                  <a:pt x="39239" y="13434"/>
                  <a:pt x="39120" y="13440"/>
                  <a:pt x="39012" y="13440"/>
                </a:cubicBezTo>
                <a:cubicBezTo>
                  <a:pt x="37549" y="13440"/>
                  <a:pt x="38363" y="12294"/>
                  <a:pt x="36755" y="12114"/>
                </a:cubicBezTo>
                <a:cubicBezTo>
                  <a:pt x="36706" y="12109"/>
                  <a:pt x="36658" y="12106"/>
                  <a:pt x="36611" y="12106"/>
                </a:cubicBezTo>
                <a:cubicBezTo>
                  <a:pt x="35014" y="12106"/>
                  <a:pt x="34792" y="15222"/>
                  <a:pt x="32826" y="15360"/>
                </a:cubicBezTo>
                <a:cubicBezTo>
                  <a:pt x="32784" y="15363"/>
                  <a:pt x="32743" y="15364"/>
                  <a:pt x="32704" y="15364"/>
                </a:cubicBezTo>
                <a:cubicBezTo>
                  <a:pt x="30885" y="15364"/>
                  <a:pt x="32002" y="12737"/>
                  <a:pt x="29885" y="12737"/>
                </a:cubicBezTo>
                <a:cubicBezTo>
                  <a:pt x="29831" y="12737"/>
                  <a:pt x="29776" y="12739"/>
                  <a:pt x="29718" y="12742"/>
                </a:cubicBezTo>
                <a:cubicBezTo>
                  <a:pt x="27461" y="12857"/>
                  <a:pt x="27664" y="17291"/>
                  <a:pt x="25969" y="17291"/>
                </a:cubicBezTo>
                <a:cubicBezTo>
                  <a:pt x="25871" y="17291"/>
                  <a:pt x="25767" y="17277"/>
                  <a:pt x="25655" y="17245"/>
                </a:cubicBezTo>
                <a:cubicBezTo>
                  <a:pt x="25223" y="17119"/>
                  <a:pt x="24885" y="17066"/>
                  <a:pt x="24606" y="17066"/>
                </a:cubicBezTo>
                <a:cubicBezTo>
                  <a:pt x="23566" y="17066"/>
                  <a:pt x="23326" y="17802"/>
                  <a:pt x="21936" y="18255"/>
                </a:cubicBezTo>
                <a:cubicBezTo>
                  <a:pt x="21508" y="18391"/>
                  <a:pt x="21209" y="18442"/>
                  <a:pt x="20973" y="18442"/>
                </a:cubicBezTo>
                <a:cubicBezTo>
                  <a:pt x="20238" y="18442"/>
                  <a:pt x="20113" y="17940"/>
                  <a:pt x="18568" y="17940"/>
                </a:cubicBezTo>
                <a:cubicBezTo>
                  <a:pt x="16545" y="17940"/>
                  <a:pt x="18221" y="19951"/>
                  <a:pt x="14589" y="20613"/>
                </a:cubicBezTo>
                <a:cubicBezTo>
                  <a:pt x="14117" y="20697"/>
                  <a:pt x="13724" y="20732"/>
                  <a:pt x="13389" y="20732"/>
                </a:cubicBezTo>
                <a:cubicBezTo>
                  <a:pt x="11546" y="20732"/>
                  <a:pt x="11468" y="19655"/>
                  <a:pt x="9608" y="19655"/>
                </a:cubicBezTo>
                <a:cubicBezTo>
                  <a:pt x="9209" y="19655"/>
                  <a:pt x="8728" y="19705"/>
                  <a:pt x="8130" y="19825"/>
                </a:cubicBezTo>
                <a:cubicBezTo>
                  <a:pt x="4239" y="20613"/>
                  <a:pt x="6890" y="22674"/>
                  <a:pt x="4239" y="23964"/>
                </a:cubicBezTo>
                <a:cubicBezTo>
                  <a:pt x="3176" y="24488"/>
                  <a:pt x="2284" y="24645"/>
                  <a:pt x="1596" y="24645"/>
                </a:cubicBezTo>
                <a:cubicBezTo>
                  <a:pt x="570" y="24645"/>
                  <a:pt x="0" y="24295"/>
                  <a:pt x="0" y="24295"/>
                </a:cubicBezTo>
                <a:lnTo>
                  <a:pt x="0" y="41920"/>
                </a:lnTo>
                <a:lnTo>
                  <a:pt x="73527" y="41920"/>
                </a:lnTo>
                <a:lnTo>
                  <a:pt x="73527" y="1"/>
                </a:lnTo>
                <a:close/>
              </a:path>
            </a:pathLst>
          </a:custGeom>
          <a:solidFill>
            <a:schemeClr val="lt1"/>
          </a:solidFill>
          <a:ln>
            <a:noFill/>
          </a:ln>
        </p:spPr>
        <p:txBody>
          <a:bodyPr spcFirstLastPara="1" wrap="square" lIns="122059" tIns="122059" rIns="122059" bIns="122059" anchor="ctr" anchorCtr="0">
            <a:noAutofit/>
          </a:bodyPr>
          <a:lstStyle/>
          <a:p>
            <a:endParaRPr sz="2403"/>
          </a:p>
        </p:txBody>
      </p:sp>
      <p:sp>
        <p:nvSpPr>
          <p:cNvPr id="4" name="Google Shape;530;p55"/>
          <p:cNvSpPr txBox="1">
            <a:spLocks noGrp="1"/>
          </p:cNvSpPr>
          <p:nvPr>
            <p:ph type="title"/>
          </p:nvPr>
        </p:nvSpPr>
        <p:spPr>
          <a:xfrm>
            <a:off x="1317777" y="4059127"/>
            <a:ext cx="10091923" cy="2017423"/>
          </a:xfrm>
          <a:prstGeom prst="rect">
            <a:avLst/>
          </a:prstGeom>
        </p:spPr>
        <p:txBody>
          <a:bodyPr spcFirstLastPara="1" vert="horz" wrap="square" lIns="122059" tIns="122059" rIns="122059" bIns="122059" rtlCol="0" anchor="ctr" anchorCtr="0">
            <a:noAutofit/>
          </a:bodyPr>
          <a:lstStyle/>
          <a:p>
            <a:pPr algn="r"/>
            <a:r>
              <a:rPr lang="en" sz="16000" b="1" dirty="0" smtClean="0">
                <a:solidFill>
                  <a:srgbClr val="C00000"/>
                </a:solidFill>
                <a:latin typeface="Verdana" panose="020B0604030504040204" pitchFamily="34" charset="0"/>
                <a:ea typeface="Verdana" panose="020B0604030504040204" pitchFamily="34" charset="0"/>
              </a:rPr>
              <a:t>128.000</a:t>
            </a:r>
            <a:br>
              <a:rPr lang="en" sz="16000" b="1" dirty="0" smtClean="0">
                <a:solidFill>
                  <a:srgbClr val="C00000"/>
                </a:solidFill>
                <a:latin typeface="Verdana" panose="020B0604030504040204" pitchFamily="34" charset="0"/>
                <a:ea typeface="Verdana" panose="020B0604030504040204" pitchFamily="34" charset="0"/>
              </a:rPr>
            </a:br>
            <a:endParaRPr sz="3000" b="1" dirty="0">
              <a:solidFill>
                <a:srgbClr val="C00000"/>
              </a:solidFill>
              <a:latin typeface="Verdana" panose="020B0604030504040204" pitchFamily="34" charset="0"/>
              <a:ea typeface="Verdana" panose="020B0604030504040204" pitchFamily="34" charset="0"/>
            </a:endParaRPr>
          </a:p>
        </p:txBody>
      </p:sp>
      <p:sp>
        <p:nvSpPr>
          <p:cNvPr id="2" name="Rectángulo 1"/>
          <p:cNvSpPr/>
          <p:nvPr/>
        </p:nvSpPr>
        <p:spPr>
          <a:xfrm>
            <a:off x="7866025" y="5630909"/>
            <a:ext cx="3389069" cy="646331"/>
          </a:xfrm>
          <a:prstGeom prst="rect">
            <a:avLst/>
          </a:prstGeom>
        </p:spPr>
        <p:txBody>
          <a:bodyPr wrap="none">
            <a:spAutoFit/>
          </a:bodyPr>
          <a:lstStyle/>
          <a:p>
            <a:r>
              <a:rPr lang="en" sz="3600" b="1" dirty="0">
                <a:latin typeface="Verdana" panose="020B0604030504040204" pitchFamily="34" charset="0"/>
                <a:ea typeface="Verdana" panose="020B0604030504040204" pitchFamily="34" charset="0"/>
              </a:rPr>
              <a:t>DONATIONS</a:t>
            </a:r>
            <a:endParaRPr lang="ca-ES" sz="3600" dirty="0"/>
          </a:p>
        </p:txBody>
      </p:sp>
      <p:sp>
        <p:nvSpPr>
          <p:cNvPr id="7" name="Rectángulo 6"/>
          <p:cNvSpPr/>
          <p:nvPr/>
        </p:nvSpPr>
        <p:spPr>
          <a:xfrm>
            <a:off x="6780792" y="3291917"/>
            <a:ext cx="4398961" cy="646331"/>
          </a:xfrm>
          <a:prstGeom prst="rect">
            <a:avLst/>
          </a:prstGeom>
        </p:spPr>
        <p:txBody>
          <a:bodyPr wrap="none">
            <a:spAutoFit/>
          </a:bodyPr>
          <a:lstStyle/>
          <a:p>
            <a:r>
              <a:rPr lang="en" sz="3600" b="1" dirty="0" smtClean="0">
                <a:latin typeface="Verdana" panose="020B0604030504040204" pitchFamily="34" charset="0"/>
                <a:ea typeface="Verdana" panose="020B0604030504040204" pitchFamily="34" charset="0"/>
              </a:rPr>
              <a:t>FROM JAN-JUNE</a:t>
            </a:r>
            <a:endParaRPr lang="ca-ES" sz="3600" dirty="0"/>
          </a:p>
        </p:txBody>
      </p:sp>
      <p:pic>
        <p:nvPicPr>
          <p:cNvPr id="8" name="Imagen 7" descr="logo_bs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29241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en blanco y negro&#10;&#10;Descripción generada automáticamente con confianza media">
            <a:extLst>
              <a:ext uri="{FF2B5EF4-FFF2-40B4-BE49-F238E27FC236}">
                <a16:creationId xmlns:a16="http://schemas.microsoft.com/office/drawing/2014/main" xmlns="" id="{A090278E-A02F-22C5-16A2-8CD510986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
            <a:ext cx="12207875" cy="6879646"/>
          </a:xfrm>
          <a:prstGeom prst="rect">
            <a:avLst/>
          </a:prstGeom>
        </p:spPr>
      </p:pic>
      <p:sp>
        <p:nvSpPr>
          <p:cNvPr id="3" name="CuadroTexto 2"/>
          <p:cNvSpPr txBox="1"/>
          <p:nvPr/>
        </p:nvSpPr>
        <p:spPr>
          <a:xfrm>
            <a:off x="557703" y="790553"/>
            <a:ext cx="2423535" cy="3206006"/>
          </a:xfrm>
          <a:prstGeom prst="rect">
            <a:avLst/>
          </a:prstGeom>
          <a:noFill/>
        </p:spPr>
        <p:txBody>
          <a:bodyPr wrap="square" tIns="0" bIns="0" rtlCol="0">
            <a:spAutoFit/>
          </a:bodyPr>
          <a:lstStyle/>
          <a:p>
            <a:pPr>
              <a:lnSpc>
                <a:spcPts val="25000"/>
              </a:lnSpc>
            </a:pPr>
            <a:r>
              <a:rPr lang="es-ES" sz="25000" dirty="0">
                <a:latin typeface="Verdana"/>
                <a:cs typeface="Verdana"/>
              </a:rPr>
              <a:t>3</a:t>
            </a:r>
          </a:p>
        </p:txBody>
      </p:sp>
      <p:sp>
        <p:nvSpPr>
          <p:cNvPr id="10" name="CuadroTexto 9"/>
          <p:cNvSpPr txBox="1"/>
          <p:nvPr/>
        </p:nvSpPr>
        <p:spPr>
          <a:xfrm>
            <a:off x="6417443" y="3226128"/>
            <a:ext cx="5111977" cy="424796"/>
          </a:xfrm>
          <a:prstGeom prst="rect">
            <a:avLst/>
          </a:prstGeom>
          <a:noFill/>
        </p:spPr>
        <p:txBody>
          <a:bodyPr wrap="none" lIns="0" tIns="0" rIns="0" bIns="0" rtlCol="0">
            <a:spAutoFit/>
          </a:bodyPr>
          <a:lstStyle/>
          <a:p>
            <a:pPr>
              <a:lnSpc>
                <a:spcPts val="3200"/>
              </a:lnSpc>
              <a:spcBef>
                <a:spcPts val="1600"/>
              </a:spcBef>
              <a:buClr>
                <a:srgbClr val="9E0926"/>
              </a:buClr>
            </a:pP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Implementation</a:t>
            </a:r>
            <a:endParaRPr lang="es-ES" sz="4400" b="1" dirty="0">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5" name="Imagen 4" descr="logo_b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20165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12884" y="456005"/>
            <a:ext cx="9456533" cy="594697"/>
          </a:xfrm>
          <a:prstGeom prst="rect">
            <a:avLst/>
          </a:prstGeom>
          <a:noFill/>
          <a:ln/>
        </p:spPr>
        <p:txBody>
          <a:bodyPr wrap="none" lIns="0" tIns="0" rIns="0" bIns="0" rtlCol="0" anchor="t"/>
          <a:lstStyle/>
          <a:p>
            <a:pPr>
              <a:lnSpc>
                <a:spcPts val="4673"/>
              </a:lnSpc>
            </a:pPr>
            <a:r>
              <a:rPr lang="en-US" sz="3713" b="1" dirty="0">
                <a:solidFill>
                  <a:srgbClr val="1F1E1E"/>
                </a:solidFill>
                <a:latin typeface="Verdana" panose="020B0604030504040204" pitchFamily="34" charset="0"/>
                <a:ea typeface="Verdana" panose="020B0604030504040204" pitchFamily="34" charset="0"/>
                <a:cs typeface="Sora Semi Bold" pitchFamily="34" charset="-120"/>
              </a:rPr>
              <a:t>Multichannel Communication Strategy</a:t>
            </a:r>
            <a:endParaRPr lang="en-US" sz="3713" b="1" dirty="0">
              <a:latin typeface="Verdana" panose="020B0604030504040204" pitchFamily="34" charset="0"/>
              <a:ea typeface="Verdana" panose="020B0604030504040204" pitchFamily="34" charset="0"/>
            </a:endParaRPr>
          </a:p>
        </p:txBody>
      </p:sp>
      <p:sp>
        <p:nvSpPr>
          <p:cNvPr id="7" name="Text 4"/>
          <p:cNvSpPr/>
          <p:nvPr/>
        </p:nvSpPr>
        <p:spPr>
          <a:xfrm>
            <a:off x="1038335" y="5133015"/>
            <a:ext cx="2445947" cy="297249"/>
          </a:xfrm>
          <a:prstGeom prst="rect">
            <a:avLst/>
          </a:prstGeom>
          <a:noFill/>
          <a:ln/>
        </p:spPr>
        <p:txBody>
          <a:bodyPr wrap="none" lIns="0" tIns="0" rIns="0" bIns="0" rtlCol="0" anchor="t"/>
          <a:lstStyle/>
          <a:p>
            <a:pPr algn="ctr">
              <a:lnSpc>
                <a:spcPts val="2336"/>
              </a:lnSpc>
            </a:pPr>
            <a:r>
              <a:rPr lang="en-US" sz="1836" b="1" dirty="0">
                <a:solidFill>
                  <a:srgbClr val="3B3535"/>
                </a:solidFill>
                <a:latin typeface="Verdana" panose="020B0604030504040204" pitchFamily="34" charset="0"/>
                <a:ea typeface="Verdana" panose="020B0604030504040204" pitchFamily="34" charset="0"/>
                <a:cs typeface="Sora Semi Bold" pitchFamily="34" charset="-120"/>
              </a:rPr>
              <a:t>Website Integration</a:t>
            </a:r>
            <a:endParaRPr lang="en-US" sz="1836" b="1" dirty="0">
              <a:latin typeface="Verdana" panose="020B0604030504040204" pitchFamily="34" charset="0"/>
              <a:ea typeface="Verdana" panose="020B0604030504040204" pitchFamily="34" charset="0"/>
            </a:endParaRPr>
          </a:p>
        </p:txBody>
      </p:sp>
      <p:sp>
        <p:nvSpPr>
          <p:cNvPr id="8" name="Text 5"/>
          <p:cNvSpPr/>
          <p:nvPr/>
        </p:nvSpPr>
        <p:spPr>
          <a:xfrm>
            <a:off x="813461" y="5593515"/>
            <a:ext cx="3135421" cy="867904"/>
          </a:xfrm>
          <a:prstGeom prst="rect">
            <a:avLst/>
          </a:prstGeom>
          <a:noFill/>
          <a:ln/>
        </p:spPr>
        <p:txBody>
          <a:bodyPr wrap="square" lIns="0" tIns="0" rIns="0" bIns="0" rtlCol="0" anchor="t"/>
          <a:lstStyle/>
          <a:p>
            <a:pPr algn="ctr">
              <a:lnSpc>
                <a:spcPts val="2253"/>
              </a:lnSpc>
            </a:pPr>
            <a:r>
              <a:rPr lang="en-US" sz="1418" dirty="0">
                <a:solidFill>
                  <a:srgbClr val="3B3535"/>
                </a:solidFill>
                <a:latin typeface="Sora Light" pitchFamily="34" charset="0"/>
                <a:ea typeface="Sora Light" pitchFamily="34" charset="-122"/>
                <a:cs typeface="Sora Light" pitchFamily="34" charset="-120"/>
              </a:rPr>
              <a:t>Incorporated into blood donation appointment website to centralize engagement</a:t>
            </a:r>
            <a:endParaRPr lang="en-US" sz="1418" dirty="0"/>
          </a:p>
        </p:txBody>
      </p:sp>
      <p:sp>
        <p:nvSpPr>
          <p:cNvPr id="12" name="Text 8"/>
          <p:cNvSpPr/>
          <p:nvPr/>
        </p:nvSpPr>
        <p:spPr>
          <a:xfrm>
            <a:off x="4794681" y="5133015"/>
            <a:ext cx="2378687" cy="297249"/>
          </a:xfrm>
          <a:prstGeom prst="rect">
            <a:avLst/>
          </a:prstGeom>
          <a:noFill/>
          <a:ln/>
        </p:spPr>
        <p:txBody>
          <a:bodyPr wrap="none" lIns="0" tIns="0" rIns="0" bIns="0" rtlCol="0" anchor="t"/>
          <a:lstStyle/>
          <a:p>
            <a:pPr algn="ctr">
              <a:lnSpc>
                <a:spcPts val="2336"/>
              </a:lnSpc>
            </a:pPr>
            <a:r>
              <a:rPr lang="en-US" sz="1836" b="1" dirty="0">
                <a:solidFill>
                  <a:srgbClr val="3B3535"/>
                </a:solidFill>
                <a:latin typeface="Verdana" panose="020B0604030504040204" pitchFamily="34" charset="0"/>
                <a:ea typeface="Verdana" panose="020B0604030504040204" pitchFamily="34" charset="0"/>
                <a:cs typeface="Sora Semi Bold" pitchFamily="34" charset="-120"/>
              </a:rPr>
              <a:t>Street Marketing</a:t>
            </a:r>
            <a:endParaRPr lang="en-US" sz="1836" b="1" dirty="0">
              <a:latin typeface="Verdana" panose="020B0604030504040204" pitchFamily="34" charset="0"/>
              <a:ea typeface="Verdana" panose="020B0604030504040204" pitchFamily="34" charset="0"/>
            </a:endParaRPr>
          </a:p>
        </p:txBody>
      </p:sp>
      <p:sp>
        <p:nvSpPr>
          <p:cNvPr id="13" name="Text 9"/>
          <p:cNvSpPr/>
          <p:nvPr/>
        </p:nvSpPr>
        <p:spPr>
          <a:xfrm>
            <a:off x="4536227" y="5593516"/>
            <a:ext cx="3135421" cy="578602"/>
          </a:xfrm>
          <a:prstGeom prst="rect">
            <a:avLst/>
          </a:prstGeom>
          <a:noFill/>
          <a:ln/>
        </p:spPr>
        <p:txBody>
          <a:bodyPr wrap="square" lIns="0" tIns="0" rIns="0" bIns="0" rtlCol="0" anchor="t"/>
          <a:lstStyle/>
          <a:p>
            <a:pPr algn="ctr">
              <a:lnSpc>
                <a:spcPts val="2253"/>
              </a:lnSpc>
            </a:pPr>
            <a:r>
              <a:rPr lang="en-US" sz="1418" dirty="0">
                <a:solidFill>
                  <a:srgbClr val="3B3535"/>
                </a:solidFill>
                <a:latin typeface="Sora Light" pitchFamily="34" charset="0"/>
                <a:ea typeface="Sora Light" pitchFamily="34" charset="-122"/>
                <a:cs typeface="Sora Light" pitchFamily="34" charset="-120"/>
              </a:rPr>
              <a:t>AR-enabled totems placed in key public areas across Catalonia</a:t>
            </a:r>
            <a:endParaRPr lang="en-US" sz="1418" dirty="0"/>
          </a:p>
        </p:txBody>
      </p:sp>
      <p:grpSp>
        <p:nvGrpSpPr>
          <p:cNvPr id="20" name="Grupo 19"/>
          <p:cNvGrpSpPr/>
          <p:nvPr/>
        </p:nvGrpSpPr>
        <p:grpSpPr>
          <a:xfrm>
            <a:off x="512884" y="4127270"/>
            <a:ext cx="10942381" cy="733491"/>
            <a:chOff x="512884" y="4127270"/>
            <a:chExt cx="10942381" cy="733491"/>
          </a:xfrm>
        </p:grpSpPr>
        <p:sp>
          <p:nvSpPr>
            <p:cNvPr id="5" name="Shape 3"/>
            <p:cNvSpPr/>
            <p:nvPr/>
          </p:nvSpPr>
          <p:spPr>
            <a:xfrm>
              <a:off x="2070658" y="4127270"/>
              <a:ext cx="406731" cy="406731"/>
            </a:xfrm>
            <a:prstGeom prst="roundRect">
              <a:avLst>
                <a:gd name="adj" fmla="val 18669"/>
              </a:avLst>
            </a:prstGeom>
            <a:solidFill>
              <a:srgbClr val="910D0D"/>
            </a:solidFill>
            <a:ln w="7620">
              <a:solidFill>
                <a:srgbClr val="AA2626"/>
              </a:solidFill>
              <a:prstDash val="solid"/>
            </a:ln>
          </p:spPr>
        </p:sp>
        <p:sp>
          <p:nvSpPr>
            <p:cNvPr id="10" name="Shape 7"/>
            <p:cNvSpPr/>
            <p:nvPr/>
          </p:nvSpPr>
          <p:spPr>
            <a:xfrm>
              <a:off x="5793425" y="4127270"/>
              <a:ext cx="406731" cy="406731"/>
            </a:xfrm>
            <a:prstGeom prst="roundRect">
              <a:avLst>
                <a:gd name="adj" fmla="val 18669"/>
              </a:avLst>
            </a:prstGeom>
            <a:solidFill>
              <a:srgbClr val="790C1C"/>
            </a:solidFill>
            <a:ln w="7620">
              <a:solidFill>
                <a:srgbClr val="922535"/>
              </a:solidFill>
              <a:prstDash val="solid"/>
            </a:ln>
          </p:spPr>
        </p:sp>
        <p:sp>
          <p:nvSpPr>
            <p:cNvPr id="15" name="Shape 11"/>
            <p:cNvSpPr/>
            <p:nvPr/>
          </p:nvSpPr>
          <p:spPr>
            <a:xfrm>
              <a:off x="9516191" y="4127270"/>
              <a:ext cx="406731" cy="406731"/>
            </a:xfrm>
            <a:prstGeom prst="roundRect">
              <a:avLst>
                <a:gd name="adj" fmla="val 18669"/>
              </a:avLst>
            </a:prstGeom>
            <a:solidFill>
              <a:srgbClr val="910D0D"/>
            </a:solidFill>
            <a:ln w="7620">
              <a:solidFill>
                <a:srgbClr val="AA2626"/>
              </a:solidFill>
              <a:prstDash val="solid"/>
            </a:ln>
          </p:spPr>
        </p:sp>
        <p:grpSp>
          <p:nvGrpSpPr>
            <p:cNvPr id="19" name="Grupo 18"/>
            <p:cNvGrpSpPr/>
            <p:nvPr/>
          </p:nvGrpSpPr>
          <p:grpSpPr>
            <a:xfrm>
              <a:off x="512884" y="4140041"/>
              <a:ext cx="10942381" cy="720720"/>
              <a:chOff x="632747" y="2841593"/>
              <a:chExt cx="10942381" cy="720720"/>
            </a:xfrm>
          </p:grpSpPr>
          <p:sp>
            <p:nvSpPr>
              <p:cNvPr id="3" name="Shape 1"/>
              <p:cNvSpPr/>
              <p:nvPr/>
            </p:nvSpPr>
            <p:spPr>
              <a:xfrm>
                <a:off x="632747" y="3019972"/>
                <a:ext cx="10942381" cy="25433"/>
              </a:xfrm>
              <a:prstGeom prst="roundRect">
                <a:avLst>
                  <a:gd name="adj" fmla="val 298550"/>
                </a:avLst>
              </a:prstGeom>
              <a:solidFill>
                <a:srgbClr val="DFB8BC"/>
              </a:solidFill>
              <a:ln/>
            </p:spPr>
          </p:sp>
          <p:sp>
            <p:nvSpPr>
              <p:cNvPr id="4" name="Shape 2"/>
              <p:cNvSpPr/>
              <p:nvPr/>
            </p:nvSpPr>
            <p:spPr>
              <a:xfrm>
                <a:off x="2368454" y="3019973"/>
                <a:ext cx="25433" cy="542340"/>
              </a:xfrm>
              <a:prstGeom prst="roundRect">
                <a:avLst>
                  <a:gd name="adj" fmla="val 298550"/>
                </a:avLst>
              </a:prstGeom>
              <a:solidFill>
                <a:srgbClr val="AA2626"/>
              </a:solidFill>
              <a:ln/>
            </p:spPr>
          </p:sp>
          <p:pic>
            <p:nvPicPr>
              <p:cNvPr id="6" name="Image 0" descr="preencoded.png"/>
              <p:cNvPicPr>
                <a:picLocks noChangeAspect="1"/>
              </p:cNvPicPr>
              <p:nvPr/>
            </p:nvPicPr>
            <p:blipFill>
              <a:blip r:embed="rId3"/>
              <a:stretch>
                <a:fillRect/>
              </a:stretch>
            </p:blipFill>
            <p:spPr>
              <a:xfrm>
                <a:off x="2238458" y="2841593"/>
                <a:ext cx="285427" cy="356758"/>
              </a:xfrm>
              <a:prstGeom prst="rect">
                <a:avLst/>
              </a:prstGeom>
            </p:spPr>
          </p:pic>
          <p:sp>
            <p:nvSpPr>
              <p:cNvPr id="9" name="Shape 6"/>
              <p:cNvSpPr/>
              <p:nvPr/>
            </p:nvSpPr>
            <p:spPr>
              <a:xfrm>
                <a:off x="6091221" y="3019973"/>
                <a:ext cx="25433" cy="542340"/>
              </a:xfrm>
              <a:prstGeom prst="roundRect">
                <a:avLst>
                  <a:gd name="adj" fmla="val 298550"/>
                </a:avLst>
              </a:prstGeom>
              <a:solidFill>
                <a:srgbClr val="922535"/>
              </a:solidFill>
              <a:ln/>
            </p:spPr>
          </p:sp>
          <p:pic>
            <p:nvPicPr>
              <p:cNvPr id="11" name="Image 1" descr="preencoded.png"/>
              <p:cNvPicPr>
                <a:picLocks noChangeAspect="1"/>
              </p:cNvPicPr>
              <p:nvPr/>
            </p:nvPicPr>
            <p:blipFill>
              <a:blip r:embed="rId4"/>
              <a:stretch>
                <a:fillRect/>
              </a:stretch>
            </p:blipFill>
            <p:spPr>
              <a:xfrm>
                <a:off x="5961224" y="2841593"/>
                <a:ext cx="285427" cy="356758"/>
              </a:xfrm>
              <a:prstGeom prst="rect">
                <a:avLst/>
              </a:prstGeom>
            </p:spPr>
          </p:pic>
          <p:sp>
            <p:nvSpPr>
              <p:cNvPr id="14" name="Shape 10"/>
              <p:cNvSpPr/>
              <p:nvPr/>
            </p:nvSpPr>
            <p:spPr>
              <a:xfrm>
                <a:off x="9813987" y="3019973"/>
                <a:ext cx="25433" cy="542340"/>
              </a:xfrm>
              <a:prstGeom prst="roundRect">
                <a:avLst>
                  <a:gd name="adj" fmla="val 298550"/>
                </a:avLst>
              </a:prstGeom>
              <a:solidFill>
                <a:srgbClr val="AA2626"/>
              </a:solidFill>
              <a:ln/>
            </p:spPr>
          </p:sp>
          <p:pic>
            <p:nvPicPr>
              <p:cNvPr id="16" name="Image 2" descr="preencoded.png"/>
              <p:cNvPicPr>
                <a:picLocks noChangeAspect="1"/>
              </p:cNvPicPr>
              <p:nvPr/>
            </p:nvPicPr>
            <p:blipFill>
              <a:blip r:embed="rId5"/>
              <a:stretch>
                <a:fillRect/>
              </a:stretch>
            </p:blipFill>
            <p:spPr>
              <a:xfrm>
                <a:off x="9683990" y="2841593"/>
                <a:ext cx="285427" cy="356758"/>
              </a:xfrm>
              <a:prstGeom prst="rect">
                <a:avLst/>
              </a:prstGeom>
            </p:spPr>
          </p:pic>
        </p:grpSp>
      </p:grpSp>
      <p:sp>
        <p:nvSpPr>
          <p:cNvPr id="17" name="Text 12"/>
          <p:cNvSpPr/>
          <p:nvPr/>
        </p:nvSpPr>
        <p:spPr>
          <a:xfrm>
            <a:off x="8517447" y="5133015"/>
            <a:ext cx="2378687" cy="297249"/>
          </a:xfrm>
          <a:prstGeom prst="rect">
            <a:avLst/>
          </a:prstGeom>
          <a:noFill/>
          <a:ln/>
        </p:spPr>
        <p:txBody>
          <a:bodyPr wrap="none" lIns="0" tIns="0" rIns="0" bIns="0" rtlCol="0" anchor="t"/>
          <a:lstStyle/>
          <a:p>
            <a:pPr algn="ctr">
              <a:lnSpc>
                <a:spcPts val="2336"/>
              </a:lnSpc>
            </a:pPr>
            <a:r>
              <a:rPr lang="en-US" sz="1836" b="1" dirty="0">
                <a:solidFill>
                  <a:srgbClr val="3B3535"/>
                </a:solidFill>
                <a:latin typeface="Verdana" panose="020B0604030504040204" pitchFamily="34" charset="0"/>
                <a:ea typeface="Verdana" panose="020B0604030504040204" pitchFamily="34" charset="0"/>
                <a:cs typeface="Sora Semi Bold" pitchFamily="34" charset="-120"/>
              </a:rPr>
              <a:t>Direct Outreach</a:t>
            </a:r>
            <a:endParaRPr lang="en-US" sz="1836" b="1" dirty="0">
              <a:latin typeface="Verdana" panose="020B0604030504040204" pitchFamily="34" charset="0"/>
              <a:ea typeface="Verdana" panose="020B0604030504040204" pitchFamily="34" charset="0"/>
            </a:endParaRPr>
          </a:p>
        </p:txBody>
      </p:sp>
      <p:sp>
        <p:nvSpPr>
          <p:cNvPr id="18" name="Text 13"/>
          <p:cNvSpPr/>
          <p:nvPr/>
        </p:nvSpPr>
        <p:spPr>
          <a:xfrm>
            <a:off x="8258993" y="5593516"/>
            <a:ext cx="3135421" cy="578602"/>
          </a:xfrm>
          <a:prstGeom prst="rect">
            <a:avLst/>
          </a:prstGeom>
          <a:noFill/>
          <a:ln/>
        </p:spPr>
        <p:txBody>
          <a:bodyPr wrap="square" lIns="0" tIns="0" rIns="0" bIns="0" rtlCol="0" anchor="t"/>
          <a:lstStyle/>
          <a:p>
            <a:pPr algn="ctr">
              <a:lnSpc>
                <a:spcPts val="2253"/>
              </a:lnSpc>
            </a:pPr>
            <a:r>
              <a:rPr lang="en-US" sz="1418" dirty="0">
                <a:solidFill>
                  <a:srgbClr val="3B3535"/>
                </a:solidFill>
                <a:latin typeface="Sora Light" pitchFamily="34" charset="0"/>
                <a:ea typeface="Sora Light" pitchFamily="34" charset="-122"/>
                <a:cs typeface="Sora Light" pitchFamily="34" charset="-120"/>
              </a:rPr>
              <a:t>Newsletters targeting registered donors to encourage participation</a:t>
            </a:r>
            <a:endParaRPr lang="en-US" sz="1418" dirty="0"/>
          </a:p>
        </p:txBody>
      </p:sp>
      <p:pic>
        <p:nvPicPr>
          <p:cNvPr id="21" name="Imagen 20"/>
          <p:cNvPicPr>
            <a:picLocks noChangeAspect="1"/>
          </p:cNvPicPr>
          <p:nvPr/>
        </p:nvPicPr>
        <p:blipFill rotWithShape="1">
          <a:blip r:embed="rId6" cstate="print">
            <a:extLst>
              <a:ext uri="{28A0092B-C50C-407E-A947-70E740481C1C}">
                <a14:useLocalDpi xmlns:a14="http://schemas.microsoft.com/office/drawing/2010/main" val="0"/>
              </a:ext>
            </a:extLst>
          </a:blip>
          <a:srcRect b="50199"/>
          <a:stretch/>
        </p:blipFill>
        <p:spPr>
          <a:xfrm>
            <a:off x="4377528" y="1664021"/>
            <a:ext cx="3498520" cy="2323074"/>
          </a:xfrm>
          <a:prstGeom prst="rect">
            <a:avLst/>
          </a:prstGeom>
        </p:spPr>
      </p:pic>
      <p:pic>
        <p:nvPicPr>
          <p:cNvPr id="22" name="Imagen 21">
            <a:extLst>
              <a:ext uri="{FF2B5EF4-FFF2-40B4-BE49-F238E27FC236}">
                <a16:creationId xmlns:a16="http://schemas.microsoft.com/office/drawing/2014/main" xmlns="" id="{4F3DA6FD-F236-E233-B537-C8F85FBFBE35}"/>
              </a:ext>
            </a:extLst>
          </p:cNvPr>
          <p:cNvPicPr>
            <a:picLocks noChangeAspect="1"/>
          </p:cNvPicPr>
          <p:nvPr/>
        </p:nvPicPr>
        <p:blipFill>
          <a:blip r:embed="rId7"/>
          <a:stretch>
            <a:fillRect/>
          </a:stretch>
        </p:blipFill>
        <p:spPr>
          <a:xfrm>
            <a:off x="813461" y="1660417"/>
            <a:ext cx="2667238" cy="2207370"/>
          </a:xfrm>
          <a:prstGeom prst="rect">
            <a:avLst/>
          </a:prstGeom>
        </p:spPr>
      </p:pic>
      <p:pic>
        <p:nvPicPr>
          <p:cNvPr id="23" name="Imagen 22"/>
          <p:cNvPicPr>
            <a:picLocks noChangeAspect="1"/>
          </p:cNvPicPr>
          <p:nvPr/>
        </p:nvPicPr>
        <p:blipFill>
          <a:blip r:embed="rId8"/>
          <a:stretch>
            <a:fillRect/>
          </a:stretch>
        </p:blipFill>
        <p:spPr>
          <a:xfrm>
            <a:off x="8678905" y="1405210"/>
            <a:ext cx="2029659" cy="2462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8073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81675" y="381389"/>
            <a:ext cx="6580113" cy="594697"/>
          </a:xfrm>
          <a:prstGeom prst="rect">
            <a:avLst/>
          </a:prstGeom>
          <a:noFill/>
          <a:ln/>
        </p:spPr>
        <p:txBody>
          <a:bodyPr wrap="none" lIns="0" tIns="0" rIns="0" bIns="0" rtlCol="0" anchor="t"/>
          <a:lstStyle/>
          <a:p>
            <a:pPr>
              <a:lnSpc>
                <a:spcPts val="4673"/>
              </a:lnSpc>
            </a:pPr>
            <a:r>
              <a:rPr lang="en-US" sz="3713" b="1" dirty="0">
                <a:solidFill>
                  <a:srgbClr val="1F1E1E"/>
                </a:solidFill>
                <a:latin typeface="Verdana" panose="020B0604030504040204" pitchFamily="34" charset="0"/>
                <a:ea typeface="Verdana" panose="020B0604030504040204" pitchFamily="34" charset="0"/>
                <a:cs typeface="Sora Semi Bold" pitchFamily="34" charset="-120"/>
              </a:rPr>
              <a:t>Extended Reach Strategies</a:t>
            </a:r>
          </a:p>
        </p:txBody>
      </p:sp>
      <p:sp>
        <p:nvSpPr>
          <p:cNvPr id="7" name="Text 4"/>
          <p:cNvSpPr/>
          <p:nvPr/>
        </p:nvSpPr>
        <p:spPr>
          <a:xfrm>
            <a:off x="2125876" y="2167426"/>
            <a:ext cx="2378687" cy="297249"/>
          </a:xfrm>
          <a:prstGeom prst="rect">
            <a:avLst/>
          </a:prstGeom>
          <a:noFill/>
          <a:ln/>
        </p:spPr>
        <p:txBody>
          <a:bodyPr wrap="none" lIns="0" tIns="0" rIns="0" bIns="0" rtlCol="0" anchor="t"/>
          <a:lstStyle/>
          <a:p>
            <a:pPr>
              <a:lnSpc>
                <a:spcPts val="2336"/>
              </a:lnSpc>
            </a:pPr>
            <a:r>
              <a:rPr lang="en-US" sz="2400" b="1" dirty="0" smtClean="0">
                <a:solidFill>
                  <a:srgbClr val="3B3535"/>
                </a:solidFill>
                <a:latin typeface="Verdana" panose="020B0604030504040204" pitchFamily="34" charset="0"/>
                <a:ea typeface="Verdana" panose="020B0604030504040204" pitchFamily="34" charset="0"/>
                <a:cs typeface="Sora Semi Bold" pitchFamily="34" charset="-120"/>
              </a:rPr>
              <a:t>Social &amp; paid Media</a:t>
            </a:r>
            <a:endParaRPr lang="en-US" sz="2400" b="1" dirty="0">
              <a:latin typeface="Verdana" panose="020B0604030504040204" pitchFamily="34" charset="0"/>
              <a:ea typeface="Verdana" panose="020B0604030504040204" pitchFamily="34" charset="0"/>
            </a:endParaRPr>
          </a:p>
        </p:txBody>
      </p:sp>
      <p:sp>
        <p:nvSpPr>
          <p:cNvPr id="12" name="Text 8"/>
          <p:cNvSpPr/>
          <p:nvPr/>
        </p:nvSpPr>
        <p:spPr>
          <a:xfrm>
            <a:off x="2125876" y="3285985"/>
            <a:ext cx="2378687" cy="297249"/>
          </a:xfrm>
          <a:prstGeom prst="rect">
            <a:avLst/>
          </a:prstGeom>
          <a:noFill/>
          <a:ln/>
        </p:spPr>
        <p:txBody>
          <a:bodyPr wrap="none" lIns="0" tIns="0" rIns="0" bIns="0" rtlCol="0" anchor="t"/>
          <a:lstStyle/>
          <a:p>
            <a:pPr>
              <a:lnSpc>
                <a:spcPts val="2336"/>
              </a:lnSpc>
            </a:pPr>
            <a:r>
              <a:rPr lang="en-US" sz="2400" b="1" dirty="0">
                <a:solidFill>
                  <a:srgbClr val="3B3535"/>
                </a:solidFill>
                <a:latin typeface="Verdana" panose="020B0604030504040204" pitchFamily="34" charset="0"/>
                <a:ea typeface="Verdana" panose="020B0604030504040204" pitchFamily="34" charset="0"/>
                <a:cs typeface="Sora Semi Bold" pitchFamily="34" charset="-120"/>
              </a:rPr>
              <a:t>Media Partnerships</a:t>
            </a:r>
            <a:endParaRPr lang="en-US" sz="2400" b="1" dirty="0">
              <a:latin typeface="Verdana" panose="020B0604030504040204" pitchFamily="34" charset="0"/>
              <a:ea typeface="Verdana" panose="020B0604030504040204" pitchFamily="34" charset="0"/>
            </a:endParaRPr>
          </a:p>
        </p:txBody>
      </p:sp>
      <p:grpSp>
        <p:nvGrpSpPr>
          <p:cNvPr id="20" name="Grupo 19"/>
          <p:cNvGrpSpPr/>
          <p:nvPr/>
        </p:nvGrpSpPr>
        <p:grpSpPr>
          <a:xfrm>
            <a:off x="883641" y="2050038"/>
            <a:ext cx="956207" cy="2630909"/>
            <a:chOff x="5592801" y="2069212"/>
            <a:chExt cx="956207" cy="2630909"/>
          </a:xfrm>
        </p:grpSpPr>
        <p:sp>
          <p:nvSpPr>
            <p:cNvPr id="10" name="Shape 7"/>
            <p:cNvSpPr/>
            <p:nvPr/>
          </p:nvSpPr>
          <p:spPr>
            <a:xfrm>
              <a:off x="5592801" y="3200264"/>
              <a:ext cx="406731" cy="406731"/>
            </a:xfrm>
            <a:prstGeom prst="roundRect">
              <a:avLst>
                <a:gd name="adj" fmla="val 18669"/>
              </a:avLst>
            </a:prstGeom>
            <a:solidFill>
              <a:srgbClr val="910D0D"/>
            </a:solidFill>
            <a:ln w="7620">
              <a:solidFill>
                <a:srgbClr val="AA2626"/>
              </a:solidFill>
              <a:prstDash val="solid"/>
            </a:ln>
          </p:spPr>
        </p:sp>
        <p:sp>
          <p:nvSpPr>
            <p:cNvPr id="15" name="Shape 11"/>
            <p:cNvSpPr/>
            <p:nvPr/>
          </p:nvSpPr>
          <p:spPr>
            <a:xfrm>
              <a:off x="5599937" y="4293390"/>
              <a:ext cx="406731" cy="406731"/>
            </a:xfrm>
            <a:prstGeom prst="roundRect">
              <a:avLst>
                <a:gd name="adj" fmla="val 18669"/>
              </a:avLst>
            </a:prstGeom>
            <a:solidFill>
              <a:srgbClr val="910D0D"/>
            </a:solidFill>
            <a:ln w="7620">
              <a:solidFill>
                <a:srgbClr val="AA2626"/>
              </a:solidFill>
              <a:prstDash val="solid"/>
            </a:ln>
          </p:spPr>
        </p:sp>
        <p:grpSp>
          <p:nvGrpSpPr>
            <p:cNvPr id="19" name="Grupo 18"/>
            <p:cNvGrpSpPr/>
            <p:nvPr/>
          </p:nvGrpSpPr>
          <p:grpSpPr>
            <a:xfrm>
              <a:off x="5625370" y="2069212"/>
              <a:ext cx="923638" cy="2630909"/>
              <a:chOff x="632746" y="2419513"/>
              <a:chExt cx="923638" cy="2630909"/>
            </a:xfrm>
          </p:grpSpPr>
          <p:sp>
            <p:nvSpPr>
              <p:cNvPr id="3" name="Shape 1"/>
              <p:cNvSpPr/>
              <p:nvPr/>
            </p:nvSpPr>
            <p:spPr>
              <a:xfrm>
                <a:off x="826781" y="2419513"/>
                <a:ext cx="45719" cy="2630909"/>
              </a:xfrm>
              <a:prstGeom prst="roundRect">
                <a:avLst>
                  <a:gd name="adj" fmla="val 298550"/>
                </a:avLst>
              </a:prstGeom>
              <a:solidFill>
                <a:srgbClr val="AA2626"/>
              </a:solidFill>
              <a:ln/>
            </p:spPr>
          </p:sp>
          <p:sp>
            <p:nvSpPr>
              <p:cNvPr id="4" name="Shape 2"/>
              <p:cNvSpPr/>
              <p:nvPr/>
            </p:nvSpPr>
            <p:spPr>
              <a:xfrm>
                <a:off x="1014044" y="2610162"/>
                <a:ext cx="542340" cy="25433"/>
              </a:xfrm>
              <a:prstGeom prst="roundRect">
                <a:avLst>
                  <a:gd name="adj" fmla="val 298550"/>
                </a:avLst>
              </a:prstGeom>
              <a:solidFill>
                <a:srgbClr val="AA2626"/>
              </a:solidFill>
              <a:ln/>
            </p:spPr>
          </p:sp>
          <p:sp>
            <p:nvSpPr>
              <p:cNvPr id="5" name="Shape 3"/>
              <p:cNvSpPr/>
              <p:nvPr/>
            </p:nvSpPr>
            <p:spPr>
              <a:xfrm>
                <a:off x="632746" y="2419513"/>
                <a:ext cx="406731" cy="406731"/>
              </a:xfrm>
              <a:prstGeom prst="roundRect">
                <a:avLst>
                  <a:gd name="adj" fmla="val 18669"/>
                </a:avLst>
              </a:prstGeom>
              <a:solidFill>
                <a:srgbClr val="910D0D"/>
              </a:solidFill>
              <a:ln w="7620">
                <a:solidFill>
                  <a:srgbClr val="AA2626"/>
                </a:solidFill>
                <a:prstDash val="solid"/>
              </a:ln>
            </p:spPr>
          </p:sp>
          <p:pic>
            <p:nvPicPr>
              <p:cNvPr id="6" name="Image 0" descr="preencoded.png"/>
              <p:cNvPicPr>
                <a:picLocks noChangeAspect="1"/>
              </p:cNvPicPr>
              <p:nvPr/>
            </p:nvPicPr>
            <p:blipFill>
              <a:blip r:embed="rId3"/>
              <a:stretch>
                <a:fillRect/>
              </a:stretch>
            </p:blipFill>
            <p:spPr>
              <a:xfrm>
                <a:off x="693399" y="2444500"/>
                <a:ext cx="285427" cy="356758"/>
              </a:xfrm>
              <a:prstGeom prst="rect">
                <a:avLst/>
              </a:prstGeom>
            </p:spPr>
          </p:pic>
          <p:sp>
            <p:nvSpPr>
              <p:cNvPr id="9" name="Shape 6"/>
              <p:cNvSpPr/>
              <p:nvPr/>
            </p:nvSpPr>
            <p:spPr>
              <a:xfrm>
                <a:off x="1014044" y="3728721"/>
                <a:ext cx="542340" cy="25433"/>
              </a:xfrm>
              <a:prstGeom prst="roundRect">
                <a:avLst>
                  <a:gd name="adj" fmla="val 298550"/>
                </a:avLst>
              </a:prstGeom>
              <a:solidFill>
                <a:srgbClr val="AA2626"/>
              </a:solidFill>
              <a:ln/>
            </p:spPr>
          </p:sp>
          <p:pic>
            <p:nvPicPr>
              <p:cNvPr id="11" name="Image 1" descr="preencoded.png"/>
              <p:cNvPicPr>
                <a:picLocks noChangeAspect="1"/>
              </p:cNvPicPr>
              <p:nvPr/>
            </p:nvPicPr>
            <p:blipFill>
              <a:blip r:embed="rId4"/>
              <a:stretch>
                <a:fillRect/>
              </a:stretch>
            </p:blipFill>
            <p:spPr>
              <a:xfrm>
                <a:off x="693399" y="3563058"/>
                <a:ext cx="285427" cy="356758"/>
              </a:xfrm>
              <a:prstGeom prst="rect">
                <a:avLst/>
              </a:prstGeom>
            </p:spPr>
          </p:pic>
          <p:sp>
            <p:nvSpPr>
              <p:cNvPr id="14" name="Shape 10"/>
              <p:cNvSpPr/>
              <p:nvPr/>
            </p:nvSpPr>
            <p:spPr>
              <a:xfrm>
                <a:off x="1014044" y="4847279"/>
                <a:ext cx="542340" cy="25433"/>
              </a:xfrm>
              <a:prstGeom prst="roundRect">
                <a:avLst>
                  <a:gd name="adj" fmla="val 298550"/>
                </a:avLst>
              </a:prstGeom>
              <a:solidFill>
                <a:srgbClr val="AA2626"/>
              </a:solidFill>
              <a:ln/>
            </p:spPr>
          </p:sp>
          <p:pic>
            <p:nvPicPr>
              <p:cNvPr id="16" name="Image 2" descr="preencoded.png"/>
              <p:cNvPicPr>
                <a:picLocks noChangeAspect="1"/>
              </p:cNvPicPr>
              <p:nvPr/>
            </p:nvPicPr>
            <p:blipFill>
              <a:blip r:embed="rId5"/>
              <a:stretch>
                <a:fillRect/>
              </a:stretch>
            </p:blipFill>
            <p:spPr>
              <a:xfrm>
                <a:off x="693399" y="4681617"/>
                <a:ext cx="285427" cy="356758"/>
              </a:xfrm>
              <a:prstGeom prst="rect">
                <a:avLst/>
              </a:prstGeom>
            </p:spPr>
          </p:pic>
        </p:grpSp>
      </p:grpSp>
      <p:sp>
        <p:nvSpPr>
          <p:cNvPr id="17" name="Text 12"/>
          <p:cNvSpPr/>
          <p:nvPr/>
        </p:nvSpPr>
        <p:spPr>
          <a:xfrm>
            <a:off x="2125876" y="4404543"/>
            <a:ext cx="2636695" cy="297249"/>
          </a:xfrm>
          <a:prstGeom prst="rect">
            <a:avLst/>
          </a:prstGeom>
          <a:noFill/>
          <a:ln/>
        </p:spPr>
        <p:txBody>
          <a:bodyPr wrap="none" lIns="0" tIns="0" rIns="0" bIns="0" rtlCol="0" anchor="t"/>
          <a:lstStyle/>
          <a:p>
            <a:pPr>
              <a:lnSpc>
                <a:spcPts val="2336"/>
              </a:lnSpc>
            </a:pPr>
            <a:r>
              <a:rPr lang="en-US" sz="2400" b="1" dirty="0" smtClean="0">
                <a:solidFill>
                  <a:srgbClr val="3B3535"/>
                </a:solidFill>
                <a:latin typeface="Verdana" panose="020B0604030504040204" pitchFamily="34" charset="0"/>
                <a:ea typeface="Verdana" panose="020B0604030504040204" pitchFamily="34" charset="0"/>
                <a:cs typeface="Sora Semi Bold" pitchFamily="34" charset="-120"/>
              </a:rPr>
              <a:t>Alliances</a:t>
            </a:r>
            <a:endParaRPr lang="en-US" sz="2400" b="1" dirty="0">
              <a:latin typeface="Verdana" panose="020B0604030504040204" pitchFamily="34" charset="0"/>
              <a:ea typeface="Verdana" panose="020B0604030504040204" pitchFamily="34" charset="0"/>
            </a:endParaRPr>
          </a:p>
        </p:txBody>
      </p:sp>
      <p:pic>
        <p:nvPicPr>
          <p:cNvPr id="21" name="Image 0" descr="preencoded.png"/>
          <p:cNvPicPr>
            <a:picLocks noChangeAspect="1"/>
          </p:cNvPicPr>
          <p:nvPr/>
        </p:nvPicPr>
        <p:blipFill>
          <a:blip r:embed="rId6"/>
          <a:stretch>
            <a:fillRect/>
          </a:stretch>
        </p:blipFill>
        <p:spPr>
          <a:xfrm>
            <a:off x="8142391" y="-921217"/>
            <a:ext cx="5486400" cy="8229600"/>
          </a:xfrm>
          <a:prstGeom prst="rect">
            <a:avLst/>
          </a:prstGeom>
        </p:spPr>
      </p:pic>
    </p:spTree>
    <p:extLst>
      <p:ext uri="{BB962C8B-B14F-4D97-AF65-F5344CB8AC3E}">
        <p14:creationId xmlns:p14="http://schemas.microsoft.com/office/powerpoint/2010/main" val="3685158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5545588" y="403692"/>
            <a:ext cx="6113012" cy="6103337"/>
            <a:chOff x="5454869" y="-1"/>
            <a:chExt cx="6064470" cy="6054872"/>
          </a:xfrm>
        </p:grpSpPr>
        <p:pic>
          <p:nvPicPr>
            <p:cNvPr id="13" name="Imagen 12">
              <a:extLst>
                <a:ext uri="{FF2B5EF4-FFF2-40B4-BE49-F238E27FC236}">
                  <a16:creationId xmlns:a16="http://schemas.microsoft.com/office/drawing/2014/main" xmlns="" id="{9032AEA9-1A0C-4111-8789-E4F83612C496}"/>
                </a:ext>
              </a:extLst>
            </p:cNvPr>
            <p:cNvPicPr>
              <a:picLocks noChangeAspect="1"/>
            </p:cNvPicPr>
            <p:nvPr/>
          </p:nvPicPr>
          <p:blipFill>
            <a:blip r:embed="rId3">
              <a:duotone>
                <a:schemeClr val="bg2">
                  <a:shade val="45000"/>
                  <a:satMod val="135000"/>
                </a:schemeClr>
                <a:prstClr val="white"/>
              </a:duotone>
            </a:blip>
            <a:stretch>
              <a:fillRect/>
            </a:stretch>
          </p:blipFill>
          <p:spPr>
            <a:xfrm>
              <a:off x="5549283" y="125705"/>
              <a:ext cx="5970056" cy="5929166"/>
            </a:xfrm>
            <a:prstGeom prst="rect">
              <a:avLst/>
            </a:prstGeom>
          </p:spPr>
        </p:pic>
        <p:sp>
          <p:nvSpPr>
            <p:cNvPr id="14" name="Rectángulo 13">
              <a:extLst>
                <a:ext uri="{FF2B5EF4-FFF2-40B4-BE49-F238E27FC236}">
                  <a16:creationId xmlns:a16="http://schemas.microsoft.com/office/drawing/2014/main" xmlns="" id="{3C4C75B0-813A-52C7-222E-8773C5BE0869}"/>
                </a:ext>
              </a:extLst>
            </p:cNvPr>
            <p:cNvSpPr/>
            <p:nvPr/>
          </p:nvSpPr>
          <p:spPr>
            <a:xfrm>
              <a:off x="5454869" y="2991963"/>
              <a:ext cx="735724" cy="306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xmlns="" id="{E88BEAF8-8723-633D-752B-9FA05EC65234}"/>
                </a:ext>
              </a:extLst>
            </p:cNvPr>
            <p:cNvSpPr/>
            <p:nvPr/>
          </p:nvSpPr>
          <p:spPr>
            <a:xfrm>
              <a:off x="5953751" y="-1"/>
              <a:ext cx="4724759" cy="299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GGR</a:t>
              </a:r>
            </a:p>
          </p:txBody>
        </p:sp>
        <p:sp>
          <p:nvSpPr>
            <p:cNvPr id="16" name="CuadroTexto 15">
              <a:extLst>
                <a:ext uri="{FF2B5EF4-FFF2-40B4-BE49-F238E27FC236}">
                  <a16:creationId xmlns:a16="http://schemas.microsoft.com/office/drawing/2014/main" xmlns="" id="{C2D96753-D3C4-261D-47B2-5381AEE8D597}"/>
                </a:ext>
              </a:extLst>
            </p:cNvPr>
            <p:cNvSpPr txBox="1"/>
            <p:nvPr/>
          </p:nvSpPr>
          <p:spPr>
            <a:xfrm>
              <a:off x="9827472" y="1766520"/>
              <a:ext cx="967894" cy="369332"/>
            </a:xfrm>
            <a:prstGeom prst="rect">
              <a:avLst/>
            </a:prstGeom>
            <a:noFill/>
          </p:spPr>
          <p:txBody>
            <a:bodyPr wrap="none" rtlCol="0">
              <a:spAutoFit/>
            </a:bodyPr>
            <a:lstStyle/>
            <a:p>
              <a:r>
                <a:rPr lang="es-ES" b="1" dirty="0"/>
                <a:t>GIRONA</a:t>
              </a:r>
            </a:p>
          </p:txBody>
        </p:sp>
        <p:sp>
          <p:nvSpPr>
            <p:cNvPr id="17" name="CuadroTexto 16">
              <a:extLst>
                <a:ext uri="{FF2B5EF4-FFF2-40B4-BE49-F238E27FC236}">
                  <a16:creationId xmlns:a16="http://schemas.microsoft.com/office/drawing/2014/main" xmlns="" id="{BBB6D590-6E3C-4D58-5943-B846190B6D4C}"/>
                </a:ext>
              </a:extLst>
            </p:cNvPr>
            <p:cNvSpPr txBox="1"/>
            <p:nvPr/>
          </p:nvSpPr>
          <p:spPr>
            <a:xfrm>
              <a:off x="8393229" y="3213100"/>
              <a:ext cx="1354923" cy="369332"/>
            </a:xfrm>
            <a:prstGeom prst="rect">
              <a:avLst/>
            </a:prstGeom>
            <a:noFill/>
          </p:spPr>
          <p:txBody>
            <a:bodyPr wrap="none" rtlCol="0">
              <a:spAutoFit/>
            </a:bodyPr>
            <a:lstStyle/>
            <a:p>
              <a:r>
                <a:rPr lang="es-ES" b="1" dirty="0"/>
                <a:t>BARCELONA</a:t>
              </a:r>
            </a:p>
          </p:txBody>
        </p:sp>
        <p:sp>
          <p:nvSpPr>
            <p:cNvPr id="18" name="CuadroTexto 17">
              <a:extLst>
                <a:ext uri="{FF2B5EF4-FFF2-40B4-BE49-F238E27FC236}">
                  <a16:creationId xmlns:a16="http://schemas.microsoft.com/office/drawing/2014/main" xmlns="" id="{C8722FD0-9970-93ED-7CD1-4A90C85FF8F7}"/>
                </a:ext>
              </a:extLst>
            </p:cNvPr>
            <p:cNvSpPr txBox="1"/>
            <p:nvPr/>
          </p:nvSpPr>
          <p:spPr>
            <a:xfrm>
              <a:off x="5994641" y="2772351"/>
              <a:ext cx="833305" cy="369332"/>
            </a:xfrm>
            <a:prstGeom prst="rect">
              <a:avLst/>
            </a:prstGeom>
            <a:noFill/>
          </p:spPr>
          <p:txBody>
            <a:bodyPr wrap="none" rtlCol="0">
              <a:spAutoFit/>
            </a:bodyPr>
            <a:lstStyle/>
            <a:p>
              <a:r>
                <a:rPr lang="es-ES" b="1" dirty="0"/>
                <a:t>LLEIDA</a:t>
              </a:r>
            </a:p>
          </p:txBody>
        </p:sp>
        <p:sp>
          <p:nvSpPr>
            <p:cNvPr id="19" name="CuadroTexto 18">
              <a:extLst>
                <a:ext uri="{FF2B5EF4-FFF2-40B4-BE49-F238E27FC236}">
                  <a16:creationId xmlns:a16="http://schemas.microsoft.com/office/drawing/2014/main" xmlns="" id="{A041AA86-FBE9-6668-3CEA-9F6FE87A240F}"/>
                </a:ext>
              </a:extLst>
            </p:cNvPr>
            <p:cNvSpPr txBox="1"/>
            <p:nvPr/>
          </p:nvSpPr>
          <p:spPr>
            <a:xfrm>
              <a:off x="6190414" y="4190872"/>
              <a:ext cx="1410835" cy="369332"/>
            </a:xfrm>
            <a:prstGeom prst="rect">
              <a:avLst/>
            </a:prstGeom>
            <a:noFill/>
          </p:spPr>
          <p:txBody>
            <a:bodyPr wrap="none" rtlCol="0">
              <a:spAutoFit/>
            </a:bodyPr>
            <a:lstStyle/>
            <a:p>
              <a:r>
                <a:rPr lang="es-ES" b="1" dirty="0"/>
                <a:t>TARRAGONA</a:t>
              </a:r>
            </a:p>
          </p:txBody>
        </p:sp>
      </p:grpSp>
      <p:pic>
        <p:nvPicPr>
          <p:cNvPr id="21" name="Imagen 20"/>
          <p:cNvPicPr>
            <a:picLocks noChangeAspect="1"/>
          </p:cNvPicPr>
          <p:nvPr/>
        </p:nvPicPr>
        <p:blipFill>
          <a:blip r:embed="rId4"/>
          <a:stretch>
            <a:fillRect/>
          </a:stretch>
        </p:blipFill>
        <p:spPr>
          <a:xfrm rot="21308755">
            <a:off x="893204" y="862229"/>
            <a:ext cx="4215581" cy="5114749"/>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7875" y="4227440"/>
            <a:ext cx="2163561" cy="1622671"/>
          </a:xfrm>
          <a:prstGeom prst="rect">
            <a:avLst/>
          </a:prstGeom>
          <a:ln>
            <a:noFill/>
          </a:ln>
          <a:effectLst>
            <a:outerShdw blurRad="292100" dist="139700" dir="2700000" algn="tl" rotWithShape="0">
              <a:srgbClr val="333333">
                <a:alpha val="65000"/>
              </a:srgbClr>
            </a:outerShdw>
          </a:effectLst>
        </p:spPr>
      </p:pic>
      <p:pic>
        <p:nvPicPr>
          <p:cNvPr id="23" name="Imagen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548" y="1591650"/>
            <a:ext cx="2076926" cy="1557694"/>
          </a:xfrm>
          <a:prstGeom prst="rect">
            <a:avLst/>
          </a:prstGeom>
          <a:ln>
            <a:noFill/>
          </a:ln>
          <a:effectLst>
            <a:outerShdw blurRad="292100" dist="139700" dir="2700000" algn="tl" rotWithShape="0">
              <a:srgbClr val="333333">
                <a:alpha val="65000"/>
              </a:srgbClr>
            </a:outerShdw>
          </a:effectLst>
        </p:spPr>
      </p:pic>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3714" y="3331231"/>
            <a:ext cx="2225556" cy="1669167"/>
          </a:xfrm>
          <a:prstGeom prst="rect">
            <a:avLst/>
          </a:prstGeom>
          <a:ln>
            <a:noFill/>
          </a:ln>
          <a:effectLst>
            <a:outerShdw blurRad="292100" dist="139700" dir="2700000" algn="tl" rotWithShape="0">
              <a:srgbClr val="333333">
                <a:alpha val="65000"/>
              </a:srgbClr>
            </a:outerShdw>
          </a:effectLst>
        </p:spPr>
      </p:pic>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481" y="2443551"/>
            <a:ext cx="2094999" cy="1571249"/>
          </a:xfrm>
          <a:prstGeom prst="rect">
            <a:avLst/>
          </a:prstGeom>
          <a:ln>
            <a:noFill/>
          </a:ln>
          <a:effectLst>
            <a:outerShdw blurRad="292100" dist="139700" dir="2700000" algn="tl" rotWithShape="0">
              <a:srgbClr val="333333">
                <a:alpha val="65000"/>
              </a:srgbClr>
            </a:outerShdw>
          </a:effectLst>
        </p:spPr>
      </p:pic>
      <p:pic>
        <p:nvPicPr>
          <p:cNvPr id="26" name="Imagen 25" descr="logo_bs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40948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4-06-18 at 15.46.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5468" y="-19050"/>
            <a:ext cx="3114675" cy="6877050"/>
          </a:xfrm>
          <a:prstGeom prst="rect">
            <a:avLst/>
          </a:prstGeom>
        </p:spPr>
      </p:pic>
      <p:sp>
        <p:nvSpPr>
          <p:cNvPr id="6" name="Rectángulo 5">
            <a:extLst>
              <a:ext uri="{FF2B5EF4-FFF2-40B4-BE49-F238E27FC236}">
                <a16:creationId xmlns="" xmlns:a16="http://schemas.microsoft.com/office/drawing/2014/main" id="{61BF7176-A068-F14C-BB6E-9AED04CFF096}"/>
              </a:ext>
            </a:extLst>
          </p:cNvPr>
          <p:cNvSpPr/>
          <p:nvPr/>
        </p:nvSpPr>
        <p:spPr>
          <a:xfrm>
            <a:off x="673041" y="-19050"/>
            <a:ext cx="6168847" cy="187741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 xmlns:a16="http://schemas.microsoft.com/office/drawing/2014/main" id="{4F3DA6FD-F236-E233-B537-C8F85FBFBE35}"/>
              </a:ext>
            </a:extLst>
          </p:cNvPr>
          <p:cNvPicPr>
            <a:picLocks noChangeAspect="1"/>
          </p:cNvPicPr>
          <p:nvPr/>
        </p:nvPicPr>
        <p:blipFill>
          <a:blip r:embed="rId5"/>
          <a:stretch>
            <a:fillRect/>
          </a:stretch>
        </p:blipFill>
        <p:spPr>
          <a:xfrm>
            <a:off x="673041" y="1752747"/>
            <a:ext cx="6168847" cy="5105253"/>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111592" y="714289"/>
            <a:ext cx="3291743" cy="5831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4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103938" y="2981503"/>
            <a:ext cx="5472652" cy="410369"/>
          </a:xfrm>
          <a:prstGeom prst="rect">
            <a:avLst/>
          </a:prstGeom>
          <a:noFill/>
        </p:spPr>
        <p:txBody>
          <a:bodyPr wrap="none" lIns="0" tIns="0" rIns="0" bIns="0" rtlCol="0">
            <a:spAutoFit/>
          </a:bodyPr>
          <a:lstStyle/>
          <a:p>
            <a:pPr>
              <a:lnSpc>
                <a:spcPts val="3200"/>
              </a:lnSpc>
              <a:spcBef>
                <a:spcPts val="1600"/>
              </a:spcBef>
              <a:buClr>
                <a:srgbClr val="9E0926"/>
              </a:buClr>
            </a:pP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Results</a:t>
            </a:r>
            <a:r>
              <a:rPr lang="es-ES" sz="4400" b="1" dirty="0" smtClean="0">
                <a:latin typeface="Verdana" panose="020B0604030504040204" pitchFamily="34" charset="0"/>
                <a:ea typeface="Times New Roman" panose="02020603050405020304" pitchFamily="18" charset="0"/>
                <a:cs typeface="Times New Roman" panose="02020603050405020304" pitchFamily="18" charset="0"/>
              </a:rPr>
              <a:t> &amp; </a:t>
            </a: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Impact</a:t>
            </a:r>
            <a:endParaRPr lang="es-ES" sz="4400" b="1"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3" name="CuadroTexto 2"/>
          <p:cNvSpPr txBox="1"/>
          <p:nvPr/>
        </p:nvSpPr>
        <p:spPr>
          <a:xfrm>
            <a:off x="557703" y="790553"/>
            <a:ext cx="2423535" cy="3206006"/>
          </a:xfrm>
          <a:prstGeom prst="rect">
            <a:avLst/>
          </a:prstGeom>
          <a:noFill/>
        </p:spPr>
        <p:txBody>
          <a:bodyPr wrap="square" tIns="0" bIns="0" rtlCol="0">
            <a:spAutoFit/>
          </a:bodyPr>
          <a:lstStyle/>
          <a:p>
            <a:pPr>
              <a:lnSpc>
                <a:spcPts val="25000"/>
              </a:lnSpc>
            </a:pPr>
            <a:r>
              <a:rPr lang="es-ES" sz="25000" dirty="0" smtClean="0">
                <a:latin typeface="Verdana"/>
                <a:cs typeface="Verdana"/>
              </a:rPr>
              <a:t>4</a:t>
            </a:r>
            <a:endParaRPr lang="es-ES" sz="25000" dirty="0">
              <a:latin typeface="Verdana"/>
              <a:cs typeface="Verdana"/>
            </a:endParaRPr>
          </a:p>
        </p:txBody>
      </p:sp>
      <p:pic>
        <p:nvPicPr>
          <p:cNvPr id="5" name="Imagen 4" descr="Forma, Círculo&#10;&#10;Descripción generada automáticamente">
            <a:extLst>
              <a:ext uri="{FF2B5EF4-FFF2-40B4-BE49-F238E27FC236}">
                <a16:creationId xmlns="" xmlns:a16="http://schemas.microsoft.com/office/drawing/2014/main" id="{6B437AA6-D591-6367-EDC9-CBC5F3970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2" y="204384"/>
            <a:ext cx="12207875" cy="6879646"/>
          </a:xfrm>
          <a:prstGeom prst="rect">
            <a:avLst/>
          </a:prstGeom>
        </p:spPr>
      </p:pic>
    </p:spTree>
    <p:extLst>
      <p:ext uri="{BB962C8B-B14F-4D97-AF65-F5344CB8AC3E}">
        <p14:creationId xmlns:p14="http://schemas.microsoft.com/office/powerpoint/2010/main" val="29903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4" name="Rectángulo 13"/>
          <p:cNvSpPr/>
          <p:nvPr/>
        </p:nvSpPr>
        <p:spPr>
          <a:xfrm>
            <a:off x="11123607" y="6024282"/>
            <a:ext cx="360181" cy="6589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7484" r="21319"/>
          <a:stretch/>
        </p:blipFill>
        <p:spPr>
          <a:xfrm>
            <a:off x="-1803246" y="-55222"/>
            <a:ext cx="8899941" cy="7031498"/>
          </a:xfrm>
          <a:prstGeom prst="rect">
            <a:avLst/>
          </a:prstGeom>
        </p:spPr>
      </p:pic>
      <p:sp>
        <p:nvSpPr>
          <p:cNvPr id="41" name="Google Shape;340;p45"/>
          <p:cNvSpPr/>
          <p:nvPr/>
        </p:nvSpPr>
        <p:spPr>
          <a:xfrm>
            <a:off x="-2096472" y="-99242"/>
            <a:ext cx="5387071" cy="7075656"/>
          </a:xfrm>
          <a:custGeom>
            <a:avLst/>
            <a:gdLst/>
            <a:ahLst/>
            <a:cxnLst/>
            <a:rect l="l" t="t" r="r" b="b"/>
            <a:pathLst>
              <a:path w="59721" h="76128" extrusionOk="0">
                <a:moveTo>
                  <a:pt x="0" y="0"/>
                </a:moveTo>
                <a:lnTo>
                  <a:pt x="0" y="76128"/>
                </a:lnTo>
                <a:lnTo>
                  <a:pt x="59721" y="76128"/>
                </a:lnTo>
                <a:cubicBezTo>
                  <a:pt x="59721" y="76128"/>
                  <a:pt x="56596" y="74105"/>
                  <a:pt x="56161" y="72932"/>
                </a:cubicBezTo>
                <a:cubicBezTo>
                  <a:pt x="55742" y="71763"/>
                  <a:pt x="56337" y="71399"/>
                  <a:pt x="56546" y="69916"/>
                </a:cubicBezTo>
                <a:cubicBezTo>
                  <a:pt x="56701" y="68764"/>
                  <a:pt x="55742" y="67696"/>
                  <a:pt x="55147" y="66825"/>
                </a:cubicBezTo>
                <a:cubicBezTo>
                  <a:pt x="54452" y="65832"/>
                  <a:pt x="54066" y="64592"/>
                  <a:pt x="53141" y="63771"/>
                </a:cubicBezTo>
                <a:cubicBezTo>
                  <a:pt x="52441" y="63160"/>
                  <a:pt x="51520" y="62829"/>
                  <a:pt x="50908" y="62113"/>
                </a:cubicBezTo>
                <a:cubicBezTo>
                  <a:pt x="50280" y="61380"/>
                  <a:pt x="50054" y="60404"/>
                  <a:pt x="49999" y="59461"/>
                </a:cubicBezTo>
                <a:cubicBezTo>
                  <a:pt x="49949" y="58448"/>
                  <a:pt x="50033" y="57329"/>
                  <a:pt x="49597" y="56387"/>
                </a:cubicBezTo>
                <a:cubicBezTo>
                  <a:pt x="49459" y="56056"/>
                  <a:pt x="49216" y="55725"/>
                  <a:pt x="48864" y="55637"/>
                </a:cubicBezTo>
                <a:cubicBezTo>
                  <a:pt x="48692" y="55587"/>
                  <a:pt x="48483" y="55604"/>
                  <a:pt x="48290" y="55587"/>
                </a:cubicBezTo>
                <a:cubicBezTo>
                  <a:pt x="47155" y="55465"/>
                  <a:pt x="48500" y="53648"/>
                  <a:pt x="48429" y="53019"/>
                </a:cubicBezTo>
                <a:cubicBezTo>
                  <a:pt x="48378" y="52617"/>
                  <a:pt x="48131" y="52236"/>
                  <a:pt x="47800" y="51972"/>
                </a:cubicBezTo>
                <a:cubicBezTo>
                  <a:pt x="47155" y="51415"/>
                  <a:pt x="46301" y="51189"/>
                  <a:pt x="45601" y="50682"/>
                </a:cubicBezTo>
                <a:cubicBezTo>
                  <a:pt x="44659" y="49983"/>
                  <a:pt x="44311" y="49007"/>
                  <a:pt x="44047" y="47888"/>
                </a:cubicBezTo>
                <a:cubicBezTo>
                  <a:pt x="43959" y="47574"/>
                  <a:pt x="43909" y="47193"/>
                  <a:pt x="44118" y="46946"/>
                </a:cubicBezTo>
                <a:cubicBezTo>
                  <a:pt x="44268" y="46753"/>
                  <a:pt x="44487" y="46698"/>
                  <a:pt x="44726" y="46698"/>
                </a:cubicBezTo>
                <a:cubicBezTo>
                  <a:pt x="45041" y="46698"/>
                  <a:pt x="45392" y="46793"/>
                  <a:pt x="45668" y="46793"/>
                </a:cubicBezTo>
                <a:cubicBezTo>
                  <a:pt x="45693" y="46793"/>
                  <a:pt x="45716" y="46792"/>
                  <a:pt x="45739" y="46791"/>
                </a:cubicBezTo>
                <a:cubicBezTo>
                  <a:pt x="45882" y="46791"/>
                  <a:pt x="46020" y="46753"/>
                  <a:pt x="46125" y="46648"/>
                </a:cubicBezTo>
                <a:cubicBezTo>
                  <a:pt x="46560" y="46267"/>
                  <a:pt x="46037" y="45430"/>
                  <a:pt x="45915" y="45011"/>
                </a:cubicBezTo>
                <a:cubicBezTo>
                  <a:pt x="45739" y="44416"/>
                  <a:pt x="45601" y="43821"/>
                  <a:pt x="45706" y="43214"/>
                </a:cubicBezTo>
                <a:cubicBezTo>
                  <a:pt x="45794" y="42690"/>
                  <a:pt x="46091" y="42167"/>
                  <a:pt x="46020" y="41643"/>
                </a:cubicBezTo>
                <a:cubicBezTo>
                  <a:pt x="46003" y="41517"/>
                  <a:pt x="45970" y="41379"/>
                  <a:pt x="45865" y="41308"/>
                </a:cubicBezTo>
                <a:cubicBezTo>
                  <a:pt x="45794" y="41274"/>
                  <a:pt x="45723" y="41258"/>
                  <a:pt x="45656" y="41241"/>
                </a:cubicBezTo>
                <a:cubicBezTo>
                  <a:pt x="44956" y="41099"/>
                  <a:pt x="44449" y="40977"/>
                  <a:pt x="43959" y="40403"/>
                </a:cubicBezTo>
                <a:cubicBezTo>
                  <a:pt x="42724" y="38900"/>
                  <a:pt x="43716" y="38795"/>
                  <a:pt x="43926" y="37312"/>
                </a:cubicBezTo>
                <a:cubicBezTo>
                  <a:pt x="44152" y="35813"/>
                  <a:pt x="43402" y="36231"/>
                  <a:pt x="41467" y="35482"/>
                </a:cubicBezTo>
                <a:cubicBezTo>
                  <a:pt x="40382" y="35063"/>
                  <a:pt x="39616" y="34154"/>
                  <a:pt x="39197" y="33090"/>
                </a:cubicBezTo>
                <a:cubicBezTo>
                  <a:pt x="38954" y="32462"/>
                  <a:pt x="38254" y="29915"/>
                  <a:pt x="39038" y="29442"/>
                </a:cubicBezTo>
                <a:cubicBezTo>
                  <a:pt x="39117" y="29395"/>
                  <a:pt x="39202" y="29375"/>
                  <a:pt x="39292" y="29375"/>
                </a:cubicBezTo>
                <a:cubicBezTo>
                  <a:pt x="39872" y="29375"/>
                  <a:pt x="40628" y="30234"/>
                  <a:pt x="41082" y="30401"/>
                </a:cubicBezTo>
                <a:cubicBezTo>
                  <a:pt x="41254" y="30466"/>
                  <a:pt x="41411" y="30495"/>
                  <a:pt x="41553" y="30495"/>
                </a:cubicBezTo>
                <a:cubicBezTo>
                  <a:pt x="42443" y="30495"/>
                  <a:pt x="42714" y="29334"/>
                  <a:pt x="42234" y="28554"/>
                </a:cubicBezTo>
                <a:cubicBezTo>
                  <a:pt x="41919" y="28047"/>
                  <a:pt x="41379" y="27695"/>
                  <a:pt x="40839" y="27452"/>
                </a:cubicBezTo>
                <a:cubicBezTo>
                  <a:pt x="39913" y="27017"/>
                  <a:pt x="38552" y="26774"/>
                  <a:pt x="38095" y="25706"/>
                </a:cubicBezTo>
                <a:cubicBezTo>
                  <a:pt x="37714" y="24851"/>
                  <a:pt x="38095" y="23804"/>
                  <a:pt x="38376" y="22983"/>
                </a:cubicBezTo>
                <a:cubicBezTo>
                  <a:pt x="38899" y="21379"/>
                  <a:pt x="37731" y="22024"/>
                  <a:pt x="37086" y="20960"/>
                </a:cubicBezTo>
                <a:cubicBezTo>
                  <a:pt x="36458" y="19879"/>
                  <a:pt x="37207" y="18166"/>
                  <a:pt x="36231" y="16562"/>
                </a:cubicBezTo>
                <a:cubicBezTo>
                  <a:pt x="35268" y="14974"/>
                  <a:pt x="34518" y="14870"/>
                  <a:pt x="33245" y="13894"/>
                </a:cubicBezTo>
                <a:cubicBezTo>
                  <a:pt x="31955" y="12930"/>
                  <a:pt x="33559" y="11762"/>
                  <a:pt x="33245" y="9722"/>
                </a:cubicBezTo>
                <a:cubicBezTo>
                  <a:pt x="32931" y="7695"/>
                  <a:pt x="32286" y="5986"/>
                  <a:pt x="30242" y="4784"/>
                </a:cubicBezTo>
                <a:cubicBezTo>
                  <a:pt x="28219" y="3577"/>
                  <a:pt x="28759" y="0"/>
                  <a:pt x="28759" y="0"/>
                </a:cubicBezTo>
                <a:close/>
              </a:path>
            </a:pathLst>
          </a:custGeom>
          <a:solidFill>
            <a:schemeClr val="lt1"/>
          </a:solidFill>
          <a:ln>
            <a:noFill/>
          </a:ln>
        </p:spPr>
        <p:txBody>
          <a:bodyPr spcFirstLastPara="1" wrap="square" lIns="122059" tIns="122059" rIns="122059" bIns="122059" anchor="ctr" anchorCtr="0">
            <a:noAutofit/>
          </a:bodyPr>
          <a:lstStyle/>
          <a:p>
            <a:endParaRPr sz="2403"/>
          </a:p>
        </p:txBody>
      </p:sp>
      <p:sp>
        <p:nvSpPr>
          <p:cNvPr id="42" name="Google Shape;339;p45"/>
          <p:cNvSpPr/>
          <p:nvPr/>
        </p:nvSpPr>
        <p:spPr>
          <a:xfrm>
            <a:off x="3658743" y="-99242"/>
            <a:ext cx="4500354" cy="7075518"/>
          </a:xfrm>
          <a:custGeom>
            <a:avLst/>
            <a:gdLst/>
            <a:ahLst/>
            <a:cxnLst/>
            <a:rect l="l" t="t" r="r" b="b"/>
            <a:pathLst>
              <a:path w="67367" h="75743" extrusionOk="0">
                <a:moveTo>
                  <a:pt x="11101" y="56023"/>
                </a:moveTo>
                <a:cubicBezTo>
                  <a:pt x="11101" y="56023"/>
                  <a:pt x="11101" y="56023"/>
                  <a:pt x="11102" y="56024"/>
                </a:cubicBezTo>
                <a:lnTo>
                  <a:pt x="11102" y="56024"/>
                </a:lnTo>
                <a:cubicBezTo>
                  <a:pt x="11102" y="56023"/>
                  <a:pt x="11101" y="56023"/>
                  <a:pt x="11101" y="56023"/>
                </a:cubicBezTo>
                <a:close/>
                <a:moveTo>
                  <a:pt x="36949" y="1"/>
                </a:moveTo>
                <a:cubicBezTo>
                  <a:pt x="36949" y="1"/>
                  <a:pt x="36827" y="591"/>
                  <a:pt x="36513" y="905"/>
                </a:cubicBezTo>
                <a:cubicBezTo>
                  <a:pt x="35361" y="2074"/>
                  <a:pt x="34000" y="2493"/>
                  <a:pt x="34000" y="2493"/>
                </a:cubicBezTo>
                <a:cubicBezTo>
                  <a:pt x="34000" y="2493"/>
                  <a:pt x="34921" y="2966"/>
                  <a:pt x="34293" y="3594"/>
                </a:cubicBezTo>
                <a:cubicBezTo>
                  <a:pt x="33196" y="4692"/>
                  <a:pt x="32182" y="4834"/>
                  <a:pt x="32182" y="4834"/>
                </a:cubicBezTo>
                <a:cubicBezTo>
                  <a:pt x="32182" y="4834"/>
                  <a:pt x="33317" y="5446"/>
                  <a:pt x="32793" y="6560"/>
                </a:cubicBezTo>
                <a:cubicBezTo>
                  <a:pt x="32270" y="7695"/>
                  <a:pt x="31152" y="8462"/>
                  <a:pt x="31152" y="8462"/>
                </a:cubicBezTo>
                <a:cubicBezTo>
                  <a:pt x="31152" y="8462"/>
                  <a:pt x="32881" y="10191"/>
                  <a:pt x="31675" y="12357"/>
                </a:cubicBezTo>
                <a:cubicBezTo>
                  <a:pt x="30456" y="14518"/>
                  <a:pt x="28115" y="15394"/>
                  <a:pt x="28115" y="15394"/>
                </a:cubicBezTo>
                <a:cubicBezTo>
                  <a:pt x="28115" y="15394"/>
                  <a:pt x="29233" y="16231"/>
                  <a:pt x="28534" y="16755"/>
                </a:cubicBezTo>
                <a:cubicBezTo>
                  <a:pt x="27838" y="17278"/>
                  <a:pt x="26913" y="17731"/>
                  <a:pt x="26913" y="17731"/>
                </a:cubicBezTo>
                <a:cubicBezTo>
                  <a:pt x="26913" y="17731"/>
                  <a:pt x="28010" y="18359"/>
                  <a:pt x="27926" y="19561"/>
                </a:cubicBezTo>
                <a:cubicBezTo>
                  <a:pt x="27838" y="20768"/>
                  <a:pt x="26791" y="21936"/>
                  <a:pt x="26356" y="21936"/>
                </a:cubicBezTo>
                <a:cubicBezTo>
                  <a:pt x="25937" y="21936"/>
                  <a:pt x="26913" y="23750"/>
                  <a:pt x="24659" y="24730"/>
                </a:cubicBezTo>
                <a:cubicBezTo>
                  <a:pt x="23357" y="25304"/>
                  <a:pt x="22488" y="25342"/>
                  <a:pt x="22281" y="25342"/>
                </a:cubicBezTo>
                <a:cubicBezTo>
                  <a:pt x="22250" y="25342"/>
                  <a:pt x="22234" y="25341"/>
                  <a:pt x="22234" y="25341"/>
                </a:cubicBezTo>
                <a:lnTo>
                  <a:pt x="22234" y="25341"/>
                </a:lnTo>
                <a:cubicBezTo>
                  <a:pt x="22234" y="25342"/>
                  <a:pt x="23717" y="26037"/>
                  <a:pt x="23193" y="27243"/>
                </a:cubicBezTo>
                <a:cubicBezTo>
                  <a:pt x="22670" y="28445"/>
                  <a:pt x="19721" y="29459"/>
                  <a:pt x="19721" y="29459"/>
                </a:cubicBezTo>
                <a:cubicBezTo>
                  <a:pt x="19721" y="29459"/>
                  <a:pt x="22322" y="30280"/>
                  <a:pt x="22146" y="32860"/>
                </a:cubicBezTo>
                <a:cubicBezTo>
                  <a:pt x="21974" y="35461"/>
                  <a:pt x="19897" y="37974"/>
                  <a:pt x="19897" y="37974"/>
                </a:cubicBezTo>
                <a:cubicBezTo>
                  <a:pt x="19897" y="37974"/>
                  <a:pt x="21380" y="39005"/>
                  <a:pt x="21032" y="39704"/>
                </a:cubicBezTo>
                <a:cubicBezTo>
                  <a:pt x="20680" y="40399"/>
                  <a:pt x="18866" y="40994"/>
                  <a:pt x="18866" y="40994"/>
                </a:cubicBezTo>
                <a:cubicBezTo>
                  <a:pt x="18866" y="40994"/>
                  <a:pt x="21727" y="41342"/>
                  <a:pt x="19985" y="43331"/>
                </a:cubicBezTo>
                <a:cubicBezTo>
                  <a:pt x="18255" y="45321"/>
                  <a:pt x="13333" y="45497"/>
                  <a:pt x="13333" y="45497"/>
                </a:cubicBezTo>
                <a:cubicBezTo>
                  <a:pt x="13333" y="45497"/>
                  <a:pt x="15097" y="46125"/>
                  <a:pt x="14799" y="48274"/>
                </a:cubicBezTo>
                <a:cubicBezTo>
                  <a:pt x="14276" y="51918"/>
                  <a:pt x="12026" y="53979"/>
                  <a:pt x="12026" y="53979"/>
                </a:cubicBezTo>
                <a:cubicBezTo>
                  <a:pt x="12026" y="53979"/>
                  <a:pt x="13333" y="54745"/>
                  <a:pt x="12810" y="55709"/>
                </a:cubicBezTo>
                <a:cubicBezTo>
                  <a:pt x="12585" y="56113"/>
                  <a:pt x="12239" y="56228"/>
                  <a:pt x="11917" y="56228"/>
                </a:cubicBezTo>
                <a:cubicBezTo>
                  <a:pt x="11504" y="56228"/>
                  <a:pt x="11130" y="56038"/>
                  <a:pt x="11102" y="56024"/>
                </a:cubicBezTo>
                <a:lnTo>
                  <a:pt x="11102" y="56024"/>
                </a:lnTo>
                <a:cubicBezTo>
                  <a:pt x="11205" y="56082"/>
                  <a:pt x="11114" y="56895"/>
                  <a:pt x="10472" y="57087"/>
                </a:cubicBezTo>
                <a:cubicBezTo>
                  <a:pt x="10315" y="57138"/>
                  <a:pt x="10119" y="57156"/>
                  <a:pt x="9928" y="57156"/>
                </a:cubicBezTo>
                <a:cubicBezTo>
                  <a:pt x="9545" y="57156"/>
                  <a:pt x="9183" y="57087"/>
                  <a:pt x="9182" y="57087"/>
                </a:cubicBezTo>
                <a:lnTo>
                  <a:pt x="9182" y="57087"/>
                </a:lnTo>
                <a:cubicBezTo>
                  <a:pt x="9183" y="57087"/>
                  <a:pt x="10125" y="57347"/>
                  <a:pt x="9618" y="58482"/>
                </a:cubicBezTo>
                <a:cubicBezTo>
                  <a:pt x="9094" y="59600"/>
                  <a:pt x="7695" y="59860"/>
                  <a:pt x="7695" y="59860"/>
                </a:cubicBezTo>
                <a:cubicBezTo>
                  <a:pt x="7695" y="59860"/>
                  <a:pt x="8428" y="60295"/>
                  <a:pt x="7783" y="61430"/>
                </a:cubicBezTo>
                <a:cubicBezTo>
                  <a:pt x="7000" y="62792"/>
                  <a:pt x="6058" y="63315"/>
                  <a:pt x="6058" y="63315"/>
                </a:cubicBezTo>
                <a:cubicBezTo>
                  <a:pt x="6058" y="63315"/>
                  <a:pt x="7452" y="64957"/>
                  <a:pt x="7277" y="66440"/>
                </a:cubicBezTo>
                <a:cubicBezTo>
                  <a:pt x="7105" y="67906"/>
                  <a:pt x="6058" y="68082"/>
                  <a:pt x="6058" y="68082"/>
                </a:cubicBezTo>
                <a:cubicBezTo>
                  <a:pt x="6058" y="68082"/>
                  <a:pt x="7612" y="68517"/>
                  <a:pt x="7105" y="69284"/>
                </a:cubicBezTo>
                <a:cubicBezTo>
                  <a:pt x="6581" y="70071"/>
                  <a:pt x="4504" y="70683"/>
                  <a:pt x="4504" y="70683"/>
                </a:cubicBezTo>
                <a:cubicBezTo>
                  <a:pt x="4504" y="70683"/>
                  <a:pt x="4449" y="71730"/>
                  <a:pt x="3875" y="71939"/>
                </a:cubicBezTo>
                <a:cubicBezTo>
                  <a:pt x="3214" y="72182"/>
                  <a:pt x="2338" y="72233"/>
                  <a:pt x="2338" y="72233"/>
                </a:cubicBezTo>
                <a:cubicBezTo>
                  <a:pt x="2338" y="72233"/>
                  <a:pt x="2652" y="73368"/>
                  <a:pt x="2338" y="73787"/>
                </a:cubicBezTo>
                <a:cubicBezTo>
                  <a:pt x="1572" y="74850"/>
                  <a:pt x="1" y="75743"/>
                  <a:pt x="1" y="75743"/>
                </a:cubicBezTo>
                <a:lnTo>
                  <a:pt x="67366" y="75743"/>
                </a:lnTo>
                <a:lnTo>
                  <a:pt x="67366" y="1"/>
                </a:lnTo>
                <a:close/>
              </a:path>
            </a:pathLst>
          </a:custGeom>
          <a:solidFill>
            <a:schemeClr val="lt1"/>
          </a:solidFill>
          <a:ln>
            <a:noFill/>
          </a:ln>
        </p:spPr>
        <p:txBody>
          <a:bodyPr spcFirstLastPara="1" wrap="square" lIns="122059" tIns="122059" rIns="122059" bIns="122059" anchor="ctr" anchorCtr="0">
            <a:noAutofit/>
          </a:bodyPr>
          <a:lstStyle/>
          <a:p>
            <a:endParaRPr sz="2403"/>
          </a:p>
        </p:txBody>
      </p:sp>
      <p:pic>
        <p:nvPicPr>
          <p:cNvPr id="39" name="fils" descr="Imagen que contiene Forma&#10;&#10;Descripción generada automáticamente">
            <a:extLst>
              <a:ext uri="{FF2B5EF4-FFF2-40B4-BE49-F238E27FC236}">
                <a16:creationId xmlns:a16="http://schemas.microsoft.com/office/drawing/2014/main" xmlns="" id="{C22F61D5-6255-523F-65AA-2A5D4174D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725" y="345176"/>
            <a:ext cx="9196474" cy="6531874"/>
          </a:xfrm>
          <a:prstGeom prst="rect">
            <a:avLst/>
          </a:prstGeom>
        </p:spPr>
      </p:pic>
      <p:sp>
        <p:nvSpPr>
          <p:cNvPr id="310" name="solitary"/>
          <p:cNvSpPr txBox="1">
            <a:spLocks noGrp="1"/>
          </p:cNvSpPr>
          <p:nvPr>
            <p:ph type="subTitle" idx="6"/>
          </p:nvPr>
        </p:nvSpPr>
        <p:spPr>
          <a:xfrm>
            <a:off x="6830594" y="2176364"/>
            <a:ext cx="4265581" cy="609593"/>
          </a:xfrm>
          <a:prstGeom prst="rect">
            <a:avLst/>
          </a:prstGeom>
        </p:spPr>
        <p:txBody>
          <a:bodyPr spcFirstLastPara="1" vert="horz" wrap="square" lIns="122059" tIns="122059" rIns="122059" bIns="122059" rtlCol="0" anchor="t" anchorCtr="0">
            <a:noAutofit/>
          </a:bodyPr>
          <a:lstStyle/>
          <a:p>
            <a:pPr>
              <a:lnSpc>
                <a:spcPts val="3200"/>
              </a:lnSpc>
              <a:spcBef>
                <a:spcPts val="1600"/>
              </a:spcBef>
              <a:buClr>
                <a:srgbClr val="9E0926"/>
              </a:buClr>
            </a:pPr>
            <a:r>
              <a:rPr lang="en-US" sz="3600" dirty="0" smtClean="0">
                <a:latin typeface="Verdana" panose="020B0604030504040204" pitchFamily="34" charset="0"/>
                <a:ea typeface="Times New Roman" panose="02020603050405020304" pitchFamily="18" charset="0"/>
                <a:cs typeface="Times New Roman" panose="02020603050405020304" pitchFamily="18" charset="0"/>
              </a:rPr>
              <a:t>Our </a:t>
            </a:r>
            <a:r>
              <a:rPr lang="en-US" sz="3600" dirty="0" err="1" smtClean="0">
                <a:latin typeface="Verdana" panose="020B0604030504040204" pitchFamily="34" charset="0"/>
                <a:ea typeface="Times New Roman" panose="02020603050405020304" pitchFamily="18" charset="0"/>
                <a:cs typeface="Times New Roman" panose="02020603050405020304" pitchFamily="18" charset="0"/>
              </a:rPr>
              <a:t>Aproach</a:t>
            </a:r>
            <a:endParaRPr lang="en-US" sz="36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304" name="mirror"/>
          <p:cNvSpPr txBox="1">
            <a:spLocks noGrp="1"/>
          </p:cNvSpPr>
          <p:nvPr>
            <p:ph type="subTitle" idx="3"/>
          </p:nvPr>
        </p:nvSpPr>
        <p:spPr>
          <a:xfrm>
            <a:off x="6131886" y="1282399"/>
            <a:ext cx="4991721" cy="609593"/>
          </a:xfrm>
          <a:prstGeom prst="rect">
            <a:avLst/>
          </a:prstGeom>
        </p:spPr>
        <p:txBody>
          <a:bodyPr spcFirstLastPara="1" vert="horz" wrap="square" lIns="122059" tIns="122059" rIns="122059" bIns="122059" rtlCol="0" anchor="t" anchorCtr="0">
            <a:noAutofit/>
          </a:bodyPr>
          <a:lstStyle/>
          <a:p>
            <a:pPr marL="0" indent="0"/>
            <a:r>
              <a:rPr lang="en" sz="3600" dirty="0" smtClean="0">
                <a:latin typeface="Verdana" panose="020B0604030504040204" pitchFamily="34" charset="0"/>
                <a:ea typeface="Verdana" panose="020B0604030504040204" pitchFamily="34" charset="0"/>
              </a:rPr>
              <a:t>The challenge</a:t>
            </a:r>
            <a:endParaRPr sz="3600" dirty="0">
              <a:latin typeface="Verdana" panose="020B0604030504040204" pitchFamily="34" charset="0"/>
              <a:ea typeface="Verdana" panose="020B0604030504040204" pitchFamily="34" charset="0"/>
            </a:endParaRPr>
          </a:p>
        </p:txBody>
      </p:sp>
      <p:sp>
        <p:nvSpPr>
          <p:cNvPr id="23" name="conclusions"/>
          <p:cNvSpPr txBox="1">
            <a:spLocks noGrp="1"/>
          </p:cNvSpPr>
          <p:nvPr>
            <p:ph type="subTitle" idx="3"/>
          </p:nvPr>
        </p:nvSpPr>
        <p:spPr>
          <a:xfrm>
            <a:off x="6083090" y="5414689"/>
            <a:ext cx="4991721" cy="609593"/>
          </a:xfrm>
          <a:prstGeom prst="rect">
            <a:avLst/>
          </a:prstGeom>
        </p:spPr>
        <p:txBody>
          <a:bodyPr spcFirstLastPara="1" vert="horz" wrap="square" lIns="122059" tIns="122059" rIns="122059" bIns="122059" rtlCol="0" anchor="t" anchorCtr="0">
            <a:noAutofit/>
          </a:bodyPr>
          <a:lstStyle/>
          <a:p>
            <a:pPr marL="0" indent="0"/>
            <a:r>
              <a:rPr lang="es-ES" sz="3600" dirty="0" err="1" smtClean="0">
                <a:latin typeface="Verdana" panose="020B0604030504040204" pitchFamily="34" charset="0"/>
                <a:ea typeface="Verdana" panose="020B0604030504040204" pitchFamily="34" charset="0"/>
              </a:rPr>
              <a:t>Conclusions</a:t>
            </a:r>
            <a:endParaRPr sz="3600" b="1" dirty="0">
              <a:latin typeface="Verdana" panose="020B0604030504040204" pitchFamily="34" charset="0"/>
              <a:ea typeface="Verdana" panose="020B0604030504040204" pitchFamily="34" charset="0"/>
            </a:endParaRPr>
          </a:p>
        </p:txBody>
      </p:sp>
      <p:sp>
        <p:nvSpPr>
          <p:cNvPr id="24" name="our behavior"/>
          <p:cNvSpPr txBox="1">
            <a:spLocks noGrp="1"/>
          </p:cNvSpPr>
          <p:nvPr>
            <p:ph type="subTitle" idx="3"/>
          </p:nvPr>
        </p:nvSpPr>
        <p:spPr>
          <a:xfrm>
            <a:off x="6178409" y="3357039"/>
            <a:ext cx="4991721" cy="609593"/>
          </a:xfrm>
          <a:prstGeom prst="rect">
            <a:avLst/>
          </a:prstGeom>
        </p:spPr>
        <p:txBody>
          <a:bodyPr spcFirstLastPara="1" vert="horz" wrap="square" lIns="122059" tIns="122059" rIns="122059" bIns="122059" rtlCol="0" anchor="t" anchorCtr="0">
            <a:noAutofit/>
          </a:bodyPr>
          <a:lstStyle/>
          <a:p>
            <a:pPr marL="0" indent="0"/>
            <a:r>
              <a:rPr lang="es-ES" sz="3600" dirty="0" err="1" smtClean="0">
                <a:latin typeface="Verdana" panose="020B0604030504040204" pitchFamily="34" charset="0"/>
                <a:ea typeface="Verdana" panose="020B0604030504040204" pitchFamily="34" charset="0"/>
              </a:rPr>
              <a:t>Implementation</a:t>
            </a:r>
            <a:endParaRPr sz="3600" dirty="0">
              <a:latin typeface="Verdana" panose="020B0604030504040204" pitchFamily="34" charset="0"/>
              <a:ea typeface="Verdana" panose="020B0604030504040204" pitchFamily="34" charset="0"/>
            </a:endParaRPr>
          </a:p>
        </p:txBody>
      </p:sp>
      <p:pic>
        <p:nvPicPr>
          <p:cNvPr id="11" name="Imagen 10" descr="logo_b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
        <p:nvSpPr>
          <p:cNvPr id="12" name="our behavior"/>
          <p:cNvSpPr txBox="1">
            <a:spLocks noGrp="1"/>
          </p:cNvSpPr>
          <p:nvPr>
            <p:ph type="subTitle" idx="3"/>
          </p:nvPr>
        </p:nvSpPr>
        <p:spPr>
          <a:xfrm>
            <a:off x="6311976" y="4385864"/>
            <a:ext cx="4991721" cy="609593"/>
          </a:xfrm>
          <a:prstGeom prst="rect">
            <a:avLst/>
          </a:prstGeom>
        </p:spPr>
        <p:txBody>
          <a:bodyPr spcFirstLastPara="1" vert="horz" wrap="square" lIns="122059" tIns="122059" rIns="122059" bIns="122059" rtlCol="0" anchor="t" anchorCtr="0">
            <a:noAutofit/>
          </a:bodyPr>
          <a:lstStyle/>
          <a:p>
            <a:pPr marL="0" indent="0"/>
            <a:r>
              <a:rPr lang="es-ES" sz="3600" dirty="0" err="1" smtClean="0">
                <a:latin typeface="Verdana" panose="020B0604030504040204" pitchFamily="34" charset="0"/>
                <a:ea typeface="Verdana" panose="020B0604030504040204" pitchFamily="34" charset="0"/>
              </a:rPr>
              <a:t>Results</a:t>
            </a:r>
            <a:r>
              <a:rPr lang="es-ES" sz="3600" dirty="0" smtClean="0">
                <a:latin typeface="Verdana" panose="020B0604030504040204" pitchFamily="34" charset="0"/>
                <a:ea typeface="Verdana" panose="020B0604030504040204" pitchFamily="34" charset="0"/>
              </a:rPr>
              <a:t> &amp; </a:t>
            </a:r>
            <a:r>
              <a:rPr lang="es-ES" sz="3600" dirty="0" err="1" smtClean="0">
                <a:latin typeface="Verdana" panose="020B0604030504040204" pitchFamily="34" charset="0"/>
                <a:ea typeface="Verdana" panose="020B0604030504040204" pitchFamily="34" charset="0"/>
              </a:rPr>
              <a:t>Impact</a:t>
            </a:r>
            <a:endParaRPr sz="3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6804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04">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310">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24">
                                            <p:txEl>
                                              <p:pRg st="0" end="0"/>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2">
                                            <p:txEl>
                                              <p:pRg st="0" end="0"/>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2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build="p"/>
      <p:bldP spid="23" grpId="0" build="p"/>
      <p:bldP spid="24" grpId="0" build="p"/>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93982" y="2694970"/>
            <a:ext cx="3467709" cy="2043263"/>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3"/>
          <a:stretch>
            <a:fillRect/>
          </a:stretch>
        </p:blipFill>
        <p:spPr>
          <a:xfrm>
            <a:off x="1827125" y="5268507"/>
            <a:ext cx="7749341" cy="1152093"/>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4"/>
          <a:stretch>
            <a:fillRect/>
          </a:stretch>
        </p:blipFill>
        <p:spPr>
          <a:xfrm>
            <a:off x="1089983" y="573395"/>
            <a:ext cx="5311653" cy="1591301"/>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5"/>
          <a:stretch>
            <a:fillRect/>
          </a:stretch>
        </p:blipFill>
        <p:spPr>
          <a:xfrm>
            <a:off x="7165166" y="1728266"/>
            <a:ext cx="3556471" cy="2183403"/>
          </a:xfrm>
          <a:prstGeom prst="rect">
            <a:avLst/>
          </a:prstGeom>
          <a:ln>
            <a:noFill/>
          </a:ln>
          <a:effectLst>
            <a:outerShdw blurRad="292100" dist="139700" dir="2700000" algn="tl" rotWithShape="0">
              <a:srgbClr val="333333">
                <a:alpha val="65000"/>
              </a:srgbClr>
            </a:outerShdw>
          </a:effectLst>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64" y="3444850"/>
            <a:ext cx="3404272" cy="2544693"/>
          </a:xfrm>
          <a:prstGeom prst="rect">
            <a:avLst/>
          </a:prstGeom>
          <a:ln>
            <a:noFill/>
          </a:ln>
          <a:effectLst>
            <a:outerShdw blurRad="292100" dist="139700" dir="2700000" algn="tl" rotWithShape="0">
              <a:srgbClr val="333333">
                <a:alpha val="65000"/>
              </a:srgbClr>
            </a:outerShdw>
          </a:effectLst>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1555" y="3242981"/>
            <a:ext cx="3624554" cy="2397924"/>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4287" y="465722"/>
            <a:ext cx="3822138" cy="2547097"/>
          </a:xfrm>
          <a:prstGeom prst="rect">
            <a:avLst/>
          </a:prstGeom>
          <a:ln>
            <a:noFill/>
          </a:ln>
          <a:effectLst>
            <a:outerShdw blurRad="292100" dist="139700" dir="2700000" algn="tl" rotWithShape="0">
              <a:srgbClr val="333333">
                <a:alpha val="65000"/>
              </a:srgbClr>
            </a:outerShdw>
          </a:effectLst>
        </p:spPr>
      </p:pic>
      <p:pic>
        <p:nvPicPr>
          <p:cNvPr id="18" name="Imagen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3309" y="360755"/>
            <a:ext cx="2614002" cy="3918551"/>
          </a:xfrm>
          <a:prstGeom prst="rect">
            <a:avLst/>
          </a:prstGeom>
          <a:ln>
            <a:noFill/>
          </a:ln>
          <a:effectLst>
            <a:outerShdw blurRad="292100" dist="139700" dir="2700000" algn="tl" rotWithShape="0">
              <a:srgbClr val="333333">
                <a:alpha val="65000"/>
              </a:srgbClr>
            </a:outerShdw>
          </a:effectLst>
        </p:spPr>
      </p:pic>
      <p:pic>
        <p:nvPicPr>
          <p:cNvPr id="19" name="Imagen 18"/>
          <p:cNvPicPr>
            <a:picLocks noChangeAspect="1"/>
          </p:cNvPicPr>
          <p:nvPr/>
        </p:nvPicPr>
        <p:blipFill rotWithShape="1">
          <a:blip r:embed="rId10">
            <a:extLst>
              <a:ext uri="{28A0092B-C50C-407E-A947-70E740481C1C}">
                <a14:useLocalDpi xmlns:a14="http://schemas.microsoft.com/office/drawing/2010/main" val="0"/>
              </a:ext>
            </a:extLst>
          </a:blip>
          <a:srcRect t="7143" b="11710"/>
          <a:stretch/>
        </p:blipFill>
        <p:spPr>
          <a:xfrm>
            <a:off x="8081119" y="840070"/>
            <a:ext cx="3172039" cy="5580530"/>
          </a:xfrm>
          <a:prstGeom prst="rect">
            <a:avLst/>
          </a:prstGeom>
          <a:ln>
            <a:noFill/>
          </a:ln>
          <a:effectLst>
            <a:outerShdw blurRad="292100" dist="139700" dir="2700000" algn="tl" rotWithShape="0">
              <a:srgbClr val="333333">
                <a:alpha val="65000"/>
              </a:srgbClr>
            </a:outerShdw>
          </a:effectLst>
        </p:spPr>
      </p:pic>
      <p:pic>
        <p:nvPicPr>
          <p:cNvPr id="20" name="Imagen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169" y="281220"/>
            <a:ext cx="3257645" cy="3719076"/>
          </a:xfrm>
          <a:prstGeom prst="rect">
            <a:avLst/>
          </a:prstGeom>
          <a:ln>
            <a:noFill/>
          </a:ln>
          <a:effectLst>
            <a:outerShdw blurRad="292100" dist="139700" dir="2700000" algn="tl" rotWithShape="0">
              <a:srgbClr val="333333">
                <a:alpha val="65000"/>
              </a:srgbClr>
            </a:outerShdw>
          </a:effectLst>
        </p:spPr>
      </p:pic>
      <p:pic>
        <p:nvPicPr>
          <p:cNvPr id="21" name="Imagen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03309" y="2505052"/>
            <a:ext cx="3817129" cy="3370340"/>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rotWithShape="1">
          <a:blip r:embed="rId13">
            <a:extLst>
              <a:ext uri="{28A0092B-C50C-407E-A947-70E740481C1C}">
                <a14:useLocalDpi xmlns:a14="http://schemas.microsoft.com/office/drawing/2010/main" val="0"/>
              </a:ext>
            </a:extLst>
          </a:blip>
          <a:srcRect t="16621" b="4775"/>
          <a:stretch/>
        </p:blipFill>
        <p:spPr>
          <a:xfrm>
            <a:off x="4618262" y="624167"/>
            <a:ext cx="3172039" cy="5405718"/>
          </a:xfrm>
          <a:prstGeom prst="rect">
            <a:avLst/>
          </a:prstGeom>
          <a:ln>
            <a:noFill/>
          </a:ln>
          <a:effectLst>
            <a:outerShdw blurRad="292100" dist="139700" dir="2700000" algn="tl" rotWithShape="0">
              <a:srgbClr val="333333">
                <a:alpha val="65000"/>
              </a:srgbClr>
            </a:outerShdw>
          </a:effectLst>
        </p:spPr>
      </p:pic>
      <p:pic>
        <p:nvPicPr>
          <p:cNvPr id="23" name="Imagen 22"/>
          <p:cNvPicPr>
            <a:picLocks noChangeAspect="1"/>
          </p:cNvPicPr>
          <p:nvPr/>
        </p:nvPicPr>
        <p:blipFill rotWithShape="1">
          <a:blip r:embed="rId14">
            <a:extLst>
              <a:ext uri="{28A0092B-C50C-407E-A947-70E740481C1C}">
                <a14:useLocalDpi xmlns:a14="http://schemas.microsoft.com/office/drawing/2010/main" val="0"/>
              </a:ext>
            </a:extLst>
          </a:blip>
          <a:srcRect t="19553" b="10249"/>
          <a:stretch/>
        </p:blipFill>
        <p:spPr>
          <a:xfrm>
            <a:off x="7584608" y="1017059"/>
            <a:ext cx="3172039" cy="4827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93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en blanco y negro&#10;&#10;Descripción generada automáticamente con confianza media">
            <a:extLst>
              <a:ext uri="{FF2B5EF4-FFF2-40B4-BE49-F238E27FC236}">
                <a16:creationId xmlns:a16="http://schemas.microsoft.com/office/drawing/2014/main" xmlns="" id="{A090278E-A02F-22C5-16A2-8CD510986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
            <a:ext cx="12207875" cy="6879646"/>
          </a:xfrm>
          <a:prstGeom prst="rect">
            <a:avLst/>
          </a:prstGeom>
        </p:spPr>
      </p:pic>
      <p:sp>
        <p:nvSpPr>
          <p:cNvPr id="3" name="CuadroTexto 2"/>
          <p:cNvSpPr txBox="1"/>
          <p:nvPr/>
        </p:nvSpPr>
        <p:spPr>
          <a:xfrm>
            <a:off x="557703" y="790553"/>
            <a:ext cx="2423535" cy="3206006"/>
          </a:xfrm>
          <a:prstGeom prst="rect">
            <a:avLst/>
          </a:prstGeom>
          <a:noFill/>
        </p:spPr>
        <p:txBody>
          <a:bodyPr wrap="square" tIns="0" bIns="0" rtlCol="0">
            <a:spAutoFit/>
          </a:bodyPr>
          <a:lstStyle/>
          <a:p>
            <a:pPr>
              <a:lnSpc>
                <a:spcPts val="25000"/>
              </a:lnSpc>
            </a:pPr>
            <a:r>
              <a:rPr lang="es-ES" sz="25000" dirty="0">
                <a:latin typeface="Verdana"/>
                <a:cs typeface="Verdana"/>
              </a:rPr>
              <a:t>5</a:t>
            </a:r>
          </a:p>
        </p:txBody>
      </p:sp>
      <p:sp>
        <p:nvSpPr>
          <p:cNvPr id="10" name="CuadroTexto 9"/>
          <p:cNvSpPr txBox="1"/>
          <p:nvPr/>
        </p:nvSpPr>
        <p:spPr>
          <a:xfrm>
            <a:off x="6417443" y="3226128"/>
            <a:ext cx="3778278" cy="424796"/>
          </a:xfrm>
          <a:prstGeom prst="rect">
            <a:avLst/>
          </a:prstGeom>
          <a:noFill/>
        </p:spPr>
        <p:txBody>
          <a:bodyPr wrap="none" lIns="0" tIns="0" rIns="0" bIns="0" rtlCol="0">
            <a:spAutoFit/>
          </a:bodyPr>
          <a:lstStyle/>
          <a:p>
            <a:pPr>
              <a:lnSpc>
                <a:spcPts val="3200"/>
              </a:lnSpc>
              <a:spcBef>
                <a:spcPts val="1600"/>
              </a:spcBef>
              <a:buClr>
                <a:srgbClr val="9E0926"/>
              </a:buClr>
            </a:pP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Conclusions</a:t>
            </a:r>
            <a:endParaRPr lang="es-ES" sz="4400" b="1" dirty="0">
              <a:latin typeface="Verdana" panose="020B0604030504040204" pitchFamily="34" charset="0"/>
              <a:ea typeface="Times New Roman" panose="02020603050405020304" pitchFamily="18" charset="0"/>
              <a:cs typeface="Times New Roman" panose="02020603050405020304" pitchFamily="18" charset="0"/>
            </a:endParaRPr>
          </a:p>
        </p:txBody>
      </p:sp>
      <p:pic>
        <p:nvPicPr>
          <p:cNvPr id="5" name="Imagen 4" descr="logo_b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275973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836112" y="1860284"/>
            <a:ext cx="25433" cy="4112706"/>
          </a:xfrm>
          <a:prstGeom prst="roundRect">
            <a:avLst>
              <a:gd name="adj" fmla="val 298550"/>
            </a:avLst>
          </a:prstGeom>
          <a:solidFill>
            <a:srgbClr val="DFB8BC"/>
          </a:solidFill>
          <a:ln/>
        </p:spPr>
      </p:sp>
      <p:sp>
        <p:nvSpPr>
          <p:cNvPr id="2" name="Text 0"/>
          <p:cNvSpPr/>
          <p:nvPr/>
        </p:nvSpPr>
        <p:spPr>
          <a:xfrm>
            <a:off x="632746" y="904060"/>
            <a:ext cx="4757475" cy="594697"/>
          </a:xfrm>
          <a:prstGeom prst="rect">
            <a:avLst/>
          </a:prstGeom>
          <a:noFill/>
          <a:ln/>
        </p:spPr>
        <p:txBody>
          <a:bodyPr wrap="none" lIns="0" tIns="0" rIns="0" bIns="0" rtlCol="0" anchor="t"/>
          <a:lstStyle/>
          <a:p>
            <a:pPr>
              <a:lnSpc>
                <a:spcPts val="4673"/>
              </a:lnSpc>
            </a:pPr>
            <a:r>
              <a:rPr lang="en-US" sz="3713" b="1" dirty="0" smtClean="0">
                <a:solidFill>
                  <a:srgbClr val="1F1E1E"/>
                </a:solidFill>
                <a:latin typeface="Verdana" panose="020B0604030504040204" pitchFamily="34" charset="0"/>
                <a:ea typeface="Verdana" panose="020B0604030504040204" pitchFamily="34" charset="0"/>
                <a:cs typeface="Sora Semi Bold" pitchFamily="34" charset="-120"/>
              </a:rPr>
              <a:t>Impact</a:t>
            </a:r>
            <a:endParaRPr lang="en-US" sz="3713" b="1" dirty="0">
              <a:latin typeface="Verdana" panose="020B0604030504040204" pitchFamily="34" charset="0"/>
              <a:ea typeface="Verdana" panose="020B0604030504040204" pitchFamily="34" charset="0"/>
            </a:endParaRPr>
          </a:p>
        </p:txBody>
      </p:sp>
      <p:grpSp>
        <p:nvGrpSpPr>
          <p:cNvPr id="27" name="Grupo 26"/>
          <p:cNvGrpSpPr/>
          <p:nvPr/>
        </p:nvGrpSpPr>
        <p:grpSpPr>
          <a:xfrm>
            <a:off x="632746" y="1860283"/>
            <a:ext cx="10942382" cy="757032"/>
            <a:chOff x="632746" y="1860283"/>
            <a:chExt cx="10942382" cy="757032"/>
          </a:xfrm>
        </p:grpSpPr>
        <p:grpSp>
          <p:nvGrpSpPr>
            <p:cNvPr id="26" name="Grupo 25"/>
            <p:cNvGrpSpPr/>
            <p:nvPr/>
          </p:nvGrpSpPr>
          <p:grpSpPr>
            <a:xfrm>
              <a:off x="632746" y="1860283"/>
              <a:ext cx="923638" cy="406731"/>
              <a:chOff x="632746" y="1860283"/>
              <a:chExt cx="923638" cy="406731"/>
            </a:xfrm>
          </p:grpSpPr>
          <p:sp>
            <p:nvSpPr>
              <p:cNvPr id="5" name="Shape 3"/>
              <p:cNvSpPr/>
              <p:nvPr/>
            </p:nvSpPr>
            <p:spPr>
              <a:xfrm>
                <a:off x="632746" y="1860283"/>
                <a:ext cx="406731" cy="406731"/>
              </a:xfrm>
              <a:prstGeom prst="roundRect">
                <a:avLst>
                  <a:gd name="adj" fmla="val 18669"/>
                </a:avLst>
              </a:prstGeom>
              <a:solidFill>
                <a:srgbClr val="DA1B2E"/>
              </a:solidFill>
              <a:ln w="7620">
                <a:solidFill>
                  <a:srgbClr val="F33447"/>
                </a:solidFill>
                <a:prstDash val="solid"/>
              </a:ln>
            </p:spPr>
          </p:sp>
          <p:sp>
            <p:nvSpPr>
              <p:cNvPr id="4" name="Shape 2"/>
              <p:cNvSpPr/>
              <p:nvPr/>
            </p:nvSpPr>
            <p:spPr>
              <a:xfrm>
                <a:off x="1014044" y="2050932"/>
                <a:ext cx="542340" cy="25433"/>
              </a:xfrm>
              <a:prstGeom prst="roundRect">
                <a:avLst>
                  <a:gd name="adj" fmla="val 298550"/>
                </a:avLst>
              </a:prstGeom>
              <a:solidFill>
                <a:srgbClr val="F33447"/>
              </a:solidFill>
              <a:ln/>
            </p:spPr>
          </p:sp>
          <p:pic>
            <p:nvPicPr>
              <p:cNvPr id="6" name="Image 0" descr="preencoded.png"/>
              <p:cNvPicPr>
                <a:picLocks noChangeAspect="1"/>
              </p:cNvPicPr>
              <p:nvPr/>
            </p:nvPicPr>
            <p:blipFill>
              <a:blip r:embed="rId3"/>
              <a:stretch>
                <a:fillRect/>
              </a:stretch>
            </p:blipFill>
            <p:spPr>
              <a:xfrm>
                <a:off x="693399" y="1885270"/>
                <a:ext cx="285427" cy="356758"/>
              </a:xfrm>
              <a:prstGeom prst="rect">
                <a:avLst/>
              </a:prstGeom>
            </p:spPr>
          </p:pic>
        </p:grpSp>
        <p:grpSp>
          <p:nvGrpSpPr>
            <p:cNvPr id="35" name="Grupo 34"/>
            <p:cNvGrpSpPr/>
            <p:nvPr/>
          </p:nvGrpSpPr>
          <p:grpSpPr>
            <a:xfrm>
              <a:off x="1739980" y="1922376"/>
              <a:ext cx="9835148" cy="694939"/>
              <a:chOff x="1739980" y="1922376"/>
              <a:chExt cx="9835148" cy="694939"/>
            </a:xfrm>
          </p:grpSpPr>
          <p:sp>
            <p:nvSpPr>
              <p:cNvPr id="7" name="Text 4"/>
              <p:cNvSpPr/>
              <p:nvPr/>
            </p:nvSpPr>
            <p:spPr>
              <a:xfrm>
                <a:off x="1739980" y="1922376"/>
                <a:ext cx="2378687" cy="297249"/>
              </a:xfrm>
              <a:prstGeom prst="rect">
                <a:avLst/>
              </a:prstGeom>
              <a:noFill/>
              <a:ln/>
            </p:spPr>
            <p:txBody>
              <a:bodyPr wrap="none" lIns="0" tIns="0" rIns="0" bIns="0" rtlCol="0" anchor="t"/>
              <a:lstStyle/>
              <a:p>
                <a:pPr>
                  <a:lnSpc>
                    <a:spcPts val="2336"/>
                  </a:lnSpc>
                </a:pPr>
                <a:r>
                  <a:rPr lang="en-US" sz="2400" b="1" dirty="0">
                    <a:solidFill>
                      <a:srgbClr val="3B3535"/>
                    </a:solidFill>
                    <a:latin typeface="Verdana" panose="020B0604030504040204" pitchFamily="34" charset="0"/>
                    <a:ea typeface="Verdana" panose="020B0604030504040204" pitchFamily="34" charset="0"/>
                    <a:cs typeface="Sora Semi Bold" pitchFamily="34" charset="-120"/>
                  </a:rPr>
                  <a:t>Cultural Relevance</a:t>
                </a:r>
                <a:endParaRPr lang="en-US" sz="2400" b="1" dirty="0">
                  <a:latin typeface="Verdana" panose="020B0604030504040204" pitchFamily="34" charset="0"/>
                  <a:ea typeface="Verdana" panose="020B0604030504040204" pitchFamily="34" charset="0"/>
                </a:endParaRPr>
              </a:p>
            </p:txBody>
          </p:sp>
          <p:sp>
            <p:nvSpPr>
              <p:cNvPr id="8" name="Text 5"/>
              <p:cNvSpPr/>
              <p:nvPr/>
            </p:nvSpPr>
            <p:spPr>
              <a:xfrm>
                <a:off x="1739980" y="2328014"/>
                <a:ext cx="9835148" cy="289301"/>
              </a:xfrm>
              <a:prstGeom prst="rect">
                <a:avLst/>
              </a:prstGeom>
              <a:noFill/>
              <a:ln/>
            </p:spPr>
            <p:txBody>
              <a:bodyPr wrap="none" lIns="0" tIns="0" rIns="0" bIns="0" rtlCol="0" anchor="t"/>
              <a:lstStyle/>
              <a:p>
                <a:pPr>
                  <a:lnSpc>
                    <a:spcPts val="2253"/>
                  </a:lnSpc>
                </a:pPr>
                <a:r>
                  <a:rPr lang="en-US" sz="2000" dirty="0">
                    <a:solidFill>
                      <a:srgbClr val="3B3535"/>
                    </a:solidFill>
                    <a:latin typeface="Verdana" panose="020B0604030504040204" pitchFamily="34" charset="0"/>
                    <a:ea typeface="Verdana" panose="020B0604030504040204" pitchFamily="34" charset="0"/>
                    <a:cs typeface="Sora Light" pitchFamily="34" charset="-120"/>
                  </a:rPr>
                  <a:t>Integration of heritage created a </a:t>
                </a:r>
                <a:r>
                  <a:rPr lang="en-US" sz="2000" dirty="0" smtClean="0">
                    <a:solidFill>
                      <a:srgbClr val="3B3535"/>
                    </a:solidFill>
                    <a:latin typeface="Verdana" panose="020B0604030504040204" pitchFamily="34" charset="0"/>
                    <a:ea typeface="Verdana" panose="020B0604030504040204" pitchFamily="34" charset="0"/>
                    <a:cs typeface="Sora Light" pitchFamily="34" charset="-120"/>
                  </a:rPr>
                  <a:t>unique </a:t>
                </a:r>
                <a:r>
                  <a:rPr lang="en-US" sz="2000" dirty="0">
                    <a:solidFill>
                      <a:srgbClr val="3B3535"/>
                    </a:solidFill>
                    <a:latin typeface="Verdana" panose="020B0604030504040204" pitchFamily="34" charset="0"/>
                    <a:ea typeface="Verdana" panose="020B0604030504040204" pitchFamily="34" charset="0"/>
                    <a:cs typeface="Sora Light" pitchFamily="34" charset="-120"/>
                  </a:rPr>
                  <a:t>and memorable experience</a:t>
                </a:r>
                <a:endParaRPr lang="en-US" sz="2000" dirty="0">
                  <a:latin typeface="Verdana" panose="020B0604030504040204" pitchFamily="34" charset="0"/>
                  <a:ea typeface="Verdana" panose="020B0604030504040204" pitchFamily="34" charset="0"/>
                </a:endParaRPr>
              </a:p>
            </p:txBody>
          </p:sp>
        </p:grpSp>
      </p:grpSp>
      <p:grpSp>
        <p:nvGrpSpPr>
          <p:cNvPr id="48" name="Grupo 47"/>
          <p:cNvGrpSpPr/>
          <p:nvPr/>
        </p:nvGrpSpPr>
        <p:grpSpPr>
          <a:xfrm>
            <a:off x="632746" y="2978842"/>
            <a:ext cx="10942382" cy="757031"/>
            <a:chOff x="632746" y="2978842"/>
            <a:chExt cx="10942382" cy="757031"/>
          </a:xfrm>
        </p:grpSpPr>
        <p:sp>
          <p:nvSpPr>
            <p:cNvPr id="10" name="Shape 7"/>
            <p:cNvSpPr/>
            <p:nvPr/>
          </p:nvSpPr>
          <p:spPr>
            <a:xfrm>
              <a:off x="632746" y="2978842"/>
              <a:ext cx="406731" cy="406731"/>
            </a:xfrm>
            <a:prstGeom prst="roundRect">
              <a:avLst>
                <a:gd name="adj" fmla="val 18669"/>
              </a:avLst>
            </a:prstGeom>
            <a:solidFill>
              <a:srgbClr val="DA1B2E"/>
            </a:solidFill>
            <a:ln w="7620">
              <a:solidFill>
                <a:srgbClr val="F33447"/>
              </a:solidFill>
              <a:prstDash val="solid"/>
            </a:ln>
          </p:spPr>
        </p:sp>
        <p:grpSp>
          <p:nvGrpSpPr>
            <p:cNvPr id="45" name="Grupo 44"/>
            <p:cNvGrpSpPr/>
            <p:nvPr/>
          </p:nvGrpSpPr>
          <p:grpSpPr>
            <a:xfrm>
              <a:off x="693399" y="3003829"/>
              <a:ext cx="10881729" cy="732044"/>
              <a:chOff x="693399" y="3003829"/>
              <a:chExt cx="10881729" cy="732044"/>
            </a:xfrm>
          </p:grpSpPr>
          <p:grpSp>
            <p:nvGrpSpPr>
              <p:cNvPr id="41" name="Grupo 40"/>
              <p:cNvGrpSpPr/>
              <p:nvPr/>
            </p:nvGrpSpPr>
            <p:grpSpPr>
              <a:xfrm>
                <a:off x="693399" y="3003829"/>
                <a:ext cx="862985" cy="356758"/>
                <a:chOff x="693399" y="3003829"/>
                <a:chExt cx="862985" cy="356758"/>
              </a:xfrm>
            </p:grpSpPr>
            <p:sp>
              <p:nvSpPr>
                <p:cNvPr id="9" name="Shape 6"/>
                <p:cNvSpPr/>
                <p:nvPr/>
              </p:nvSpPr>
              <p:spPr>
                <a:xfrm>
                  <a:off x="1014044" y="3169491"/>
                  <a:ext cx="542340" cy="25433"/>
                </a:xfrm>
                <a:prstGeom prst="roundRect">
                  <a:avLst>
                    <a:gd name="adj" fmla="val 298550"/>
                  </a:avLst>
                </a:prstGeom>
                <a:solidFill>
                  <a:srgbClr val="F33447"/>
                </a:solidFill>
                <a:ln/>
              </p:spPr>
            </p:sp>
            <p:pic>
              <p:nvPicPr>
                <p:cNvPr id="11" name="Image 1" descr="preencoded.png"/>
                <p:cNvPicPr>
                  <a:picLocks noChangeAspect="1"/>
                </p:cNvPicPr>
                <p:nvPr/>
              </p:nvPicPr>
              <p:blipFill>
                <a:blip r:embed="rId4"/>
                <a:stretch>
                  <a:fillRect/>
                </a:stretch>
              </p:blipFill>
              <p:spPr>
                <a:xfrm>
                  <a:off x="693399" y="3003829"/>
                  <a:ext cx="285427" cy="356758"/>
                </a:xfrm>
                <a:prstGeom prst="rect">
                  <a:avLst/>
                </a:prstGeom>
              </p:spPr>
            </p:pic>
          </p:grpSp>
          <p:grpSp>
            <p:nvGrpSpPr>
              <p:cNvPr id="36" name="Grupo 35"/>
              <p:cNvGrpSpPr/>
              <p:nvPr/>
            </p:nvGrpSpPr>
            <p:grpSpPr>
              <a:xfrm>
                <a:off x="1739980" y="3040935"/>
                <a:ext cx="9835148" cy="694938"/>
                <a:chOff x="1739980" y="3040935"/>
                <a:chExt cx="9835148" cy="694938"/>
              </a:xfrm>
            </p:grpSpPr>
            <p:sp>
              <p:nvSpPr>
                <p:cNvPr id="12" name="Text 8"/>
                <p:cNvSpPr/>
                <p:nvPr/>
              </p:nvSpPr>
              <p:spPr>
                <a:xfrm>
                  <a:off x="1739980" y="3040935"/>
                  <a:ext cx="2378687" cy="297249"/>
                </a:xfrm>
                <a:prstGeom prst="rect">
                  <a:avLst/>
                </a:prstGeom>
                <a:noFill/>
                <a:ln/>
              </p:spPr>
              <p:txBody>
                <a:bodyPr wrap="none" lIns="0" tIns="0" rIns="0" bIns="0" rtlCol="0" anchor="t"/>
                <a:lstStyle/>
                <a:p>
                  <a:pPr>
                    <a:lnSpc>
                      <a:spcPts val="2336"/>
                    </a:lnSpc>
                  </a:pPr>
                  <a:r>
                    <a:rPr lang="en-US" sz="2400" b="1" dirty="0">
                      <a:solidFill>
                        <a:srgbClr val="3B3535"/>
                      </a:solidFill>
                      <a:latin typeface="Verdana" panose="020B0604030504040204" pitchFamily="34" charset="0"/>
                      <a:ea typeface="Verdana" panose="020B0604030504040204" pitchFamily="34" charset="0"/>
                      <a:cs typeface="Sora Semi Bold" pitchFamily="34" charset="-120"/>
                    </a:rPr>
                    <a:t>Digital Innovation</a:t>
                  </a:r>
                  <a:endParaRPr lang="en-US" sz="2400" b="1" dirty="0">
                    <a:latin typeface="Verdana" panose="020B0604030504040204" pitchFamily="34" charset="0"/>
                    <a:ea typeface="Verdana" panose="020B0604030504040204" pitchFamily="34" charset="0"/>
                  </a:endParaRPr>
                </a:p>
              </p:txBody>
            </p:sp>
            <p:sp>
              <p:nvSpPr>
                <p:cNvPr id="13" name="Text 9"/>
                <p:cNvSpPr/>
                <p:nvPr/>
              </p:nvSpPr>
              <p:spPr>
                <a:xfrm>
                  <a:off x="1739980" y="3446572"/>
                  <a:ext cx="9835148" cy="289301"/>
                </a:xfrm>
                <a:prstGeom prst="rect">
                  <a:avLst/>
                </a:prstGeom>
                <a:noFill/>
                <a:ln/>
              </p:spPr>
              <p:txBody>
                <a:bodyPr wrap="none" lIns="0" tIns="0" rIns="0" bIns="0" rtlCol="0" anchor="t"/>
                <a:lstStyle/>
                <a:p>
                  <a:pPr>
                    <a:lnSpc>
                      <a:spcPts val="2253"/>
                    </a:lnSpc>
                  </a:pPr>
                  <a:r>
                    <a:rPr lang="en-US" sz="2000" dirty="0">
                      <a:solidFill>
                        <a:srgbClr val="3B3535"/>
                      </a:solidFill>
                      <a:latin typeface="Verdana" panose="020B0604030504040204" pitchFamily="34" charset="0"/>
                      <a:ea typeface="Verdana" panose="020B0604030504040204" pitchFamily="34" charset="0"/>
                      <a:cs typeface="Sora Light" pitchFamily="34" charset="-120"/>
                    </a:rPr>
                    <a:t>Demonstrated potential of technology in building donor commitment</a:t>
                  </a:r>
                  <a:endParaRPr lang="en-US" sz="2000" dirty="0">
                    <a:latin typeface="Verdana" panose="020B0604030504040204" pitchFamily="34" charset="0"/>
                    <a:ea typeface="Verdana" panose="020B0604030504040204" pitchFamily="34" charset="0"/>
                  </a:endParaRPr>
                </a:p>
              </p:txBody>
            </p:sp>
          </p:grpSp>
        </p:grpSp>
      </p:grpSp>
      <p:grpSp>
        <p:nvGrpSpPr>
          <p:cNvPr id="30" name="Grupo 29"/>
          <p:cNvGrpSpPr/>
          <p:nvPr/>
        </p:nvGrpSpPr>
        <p:grpSpPr>
          <a:xfrm>
            <a:off x="632746" y="4097401"/>
            <a:ext cx="10942382" cy="757031"/>
            <a:chOff x="632746" y="4097401"/>
            <a:chExt cx="10942382" cy="757031"/>
          </a:xfrm>
        </p:grpSpPr>
        <p:sp>
          <p:nvSpPr>
            <p:cNvPr id="15" name="Shape 11"/>
            <p:cNvSpPr/>
            <p:nvPr/>
          </p:nvSpPr>
          <p:spPr>
            <a:xfrm>
              <a:off x="632746" y="4097401"/>
              <a:ext cx="406731" cy="406731"/>
            </a:xfrm>
            <a:prstGeom prst="roundRect">
              <a:avLst>
                <a:gd name="adj" fmla="val 18669"/>
              </a:avLst>
            </a:prstGeom>
            <a:solidFill>
              <a:srgbClr val="DA1B2E"/>
            </a:solidFill>
            <a:ln w="7620">
              <a:solidFill>
                <a:srgbClr val="F33447"/>
              </a:solidFill>
              <a:prstDash val="solid"/>
            </a:ln>
          </p:spPr>
        </p:sp>
        <p:grpSp>
          <p:nvGrpSpPr>
            <p:cNvPr id="29" name="Grupo 28"/>
            <p:cNvGrpSpPr/>
            <p:nvPr/>
          </p:nvGrpSpPr>
          <p:grpSpPr>
            <a:xfrm>
              <a:off x="693399" y="4122387"/>
              <a:ext cx="10881729" cy="732045"/>
              <a:chOff x="693399" y="4122387"/>
              <a:chExt cx="10881729" cy="732045"/>
            </a:xfrm>
          </p:grpSpPr>
          <p:grpSp>
            <p:nvGrpSpPr>
              <p:cNvPr id="28" name="Grupo 27"/>
              <p:cNvGrpSpPr/>
              <p:nvPr/>
            </p:nvGrpSpPr>
            <p:grpSpPr>
              <a:xfrm>
                <a:off x="693399" y="4122387"/>
                <a:ext cx="862985" cy="356758"/>
                <a:chOff x="693399" y="4122387"/>
                <a:chExt cx="862985" cy="356758"/>
              </a:xfrm>
            </p:grpSpPr>
            <p:sp>
              <p:nvSpPr>
                <p:cNvPr id="14" name="Shape 10"/>
                <p:cNvSpPr/>
                <p:nvPr/>
              </p:nvSpPr>
              <p:spPr>
                <a:xfrm>
                  <a:off x="1014044" y="4288049"/>
                  <a:ext cx="542340" cy="25433"/>
                </a:xfrm>
                <a:prstGeom prst="roundRect">
                  <a:avLst>
                    <a:gd name="adj" fmla="val 298550"/>
                  </a:avLst>
                </a:prstGeom>
                <a:solidFill>
                  <a:srgbClr val="F33447"/>
                </a:solidFill>
                <a:ln/>
              </p:spPr>
            </p:sp>
            <p:pic>
              <p:nvPicPr>
                <p:cNvPr id="16" name="Image 2" descr="preencoded.png"/>
                <p:cNvPicPr>
                  <a:picLocks noChangeAspect="1"/>
                </p:cNvPicPr>
                <p:nvPr/>
              </p:nvPicPr>
              <p:blipFill>
                <a:blip r:embed="rId5"/>
                <a:stretch>
                  <a:fillRect/>
                </a:stretch>
              </p:blipFill>
              <p:spPr>
                <a:xfrm>
                  <a:off x="693399" y="4122387"/>
                  <a:ext cx="285427" cy="356758"/>
                </a:xfrm>
                <a:prstGeom prst="rect">
                  <a:avLst/>
                </a:prstGeom>
              </p:spPr>
            </p:pic>
          </p:grpSp>
          <p:grpSp>
            <p:nvGrpSpPr>
              <p:cNvPr id="37" name="Grupo 36"/>
              <p:cNvGrpSpPr/>
              <p:nvPr/>
            </p:nvGrpSpPr>
            <p:grpSpPr>
              <a:xfrm>
                <a:off x="1739980" y="4159494"/>
                <a:ext cx="9835148" cy="694938"/>
                <a:chOff x="1739980" y="4159494"/>
                <a:chExt cx="9835148" cy="694938"/>
              </a:xfrm>
            </p:grpSpPr>
            <p:sp>
              <p:nvSpPr>
                <p:cNvPr id="17" name="Text 12"/>
                <p:cNvSpPr/>
                <p:nvPr/>
              </p:nvSpPr>
              <p:spPr>
                <a:xfrm>
                  <a:off x="1739980" y="4159494"/>
                  <a:ext cx="2513304" cy="297249"/>
                </a:xfrm>
                <a:prstGeom prst="rect">
                  <a:avLst/>
                </a:prstGeom>
                <a:noFill/>
                <a:ln/>
              </p:spPr>
              <p:txBody>
                <a:bodyPr wrap="none" lIns="0" tIns="0" rIns="0" bIns="0" rtlCol="0" anchor="t"/>
                <a:lstStyle/>
                <a:p>
                  <a:pPr>
                    <a:lnSpc>
                      <a:spcPts val="2336"/>
                    </a:lnSpc>
                  </a:pPr>
                  <a:r>
                    <a:rPr lang="en-US" sz="2400" b="1" dirty="0">
                      <a:solidFill>
                        <a:srgbClr val="3B3535"/>
                      </a:solidFill>
                      <a:latin typeface="Verdana" panose="020B0604030504040204" pitchFamily="34" charset="0"/>
                      <a:ea typeface="Verdana" panose="020B0604030504040204" pitchFamily="34" charset="0"/>
                      <a:cs typeface="Sora Semi Bold" pitchFamily="34" charset="-120"/>
                    </a:rPr>
                    <a:t>Community Building</a:t>
                  </a:r>
                  <a:endParaRPr lang="en-US" sz="2400" b="1" dirty="0">
                    <a:latin typeface="Verdana" panose="020B0604030504040204" pitchFamily="34" charset="0"/>
                    <a:ea typeface="Verdana" panose="020B0604030504040204" pitchFamily="34" charset="0"/>
                  </a:endParaRPr>
                </a:p>
              </p:txBody>
            </p:sp>
            <p:sp>
              <p:nvSpPr>
                <p:cNvPr id="18" name="Text 13"/>
                <p:cNvSpPr/>
                <p:nvPr/>
              </p:nvSpPr>
              <p:spPr>
                <a:xfrm>
                  <a:off x="1739980" y="4565131"/>
                  <a:ext cx="9835148" cy="289301"/>
                </a:xfrm>
                <a:prstGeom prst="rect">
                  <a:avLst/>
                </a:prstGeom>
                <a:noFill/>
                <a:ln/>
              </p:spPr>
              <p:txBody>
                <a:bodyPr wrap="none" lIns="0" tIns="0" rIns="0" bIns="0" rtlCol="0" anchor="t"/>
                <a:lstStyle/>
                <a:p>
                  <a:pPr>
                    <a:lnSpc>
                      <a:spcPts val="2253"/>
                    </a:lnSpc>
                  </a:pPr>
                  <a:r>
                    <a:rPr lang="en-US" sz="2000" dirty="0">
                      <a:solidFill>
                        <a:srgbClr val="3B3535"/>
                      </a:solidFill>
                      <a:latin typeface="Verdana" panose="020B0604030504040204" pitchFamily="34" charset="0"/>
                      <a:ea typeface="Verdana" panose="020B0604030504040204" pitchFamily="34" charset="0"/>
                      <a:cs typeface="Sora Light" pitchFamily="34" charset="-120"/>
                    </a:rPr>
                    <a:t>Fostered deeper connections that extend beyond the campaign period</a:t>
                  </a:r>
                  <a:endParaRPr lang="en-US" sz="2000" dirty="0">
                    <a:latin typeface="Verdana" panose="020B0604030504040204" pitchFamily="34" charset="0"/>
                    <a:ea typeface="Verdana" panose="020B0604030504040204" pitchFamily="34" charset="0"/>
                  </a:endParaRPr>
                </a:p>
              </p:txBody>
            </p:sp>
          </p:grpSp>
        </p:grpSp>
      </p:grpSp>
      <p:grpSp>
        <p:nvGrpSpPr>
          <p:cNvPr id="59" name="Grupo 58"/>
          <p:cNvGrpSpPr/>
          <p:nvPr/>
        </p:nvGrpSpPr>
        <p:grpSpPr>
          <a:xfrm>
            <a:off x="632746" y="5215959"/>
            <a:ext cx="10942382" cy="757031"/>
            <a:chOff x="632746" y="5215959"/>
            <a:chExt cx="10942382" cy="757031"/>
          </a:xfrm>
        </p:grpSpPr>
        <p:grpSp>
          <p:nvGrpSpPr>
            <p:cNvPr id="58" name="Grupo 57"/>
            <p:cNvGrpSpPr/>
            <p:nvPr/>
          </p:nvGrpSpPr>
          <p:grpSpPr>
            <a:xfrm>
              <a:off x="632746" y="5215959"/>
              <a:ext cx="923638" cy="406731"/>
              <a:chOff x="632746" y="5215959"/>
              <a:chExt cx="923638" cy="406731"/>
            </a:xfrm>
          </p:grpSpPr>
          <p:sp>
            <p:nvSpPr>
              <p:cNvPr id="20" name="Shape 15"/>
              <p:cNvSpPr/>
              <p:nvPr/>
            </p:nvSpPr>
            <p:spPr>
              <a:xfrm>
                <a:off x="632746" y="5215959"/>
                <a:ext cx="406731" cy="406731"/>
              </a:xfrm>
              <a:prstGeom prst="roundRect">
                <a:avLst>
                  <a:gd name="adj" fmla="val 18669"/>
                </a:avLst>
              </a:prstGeom>
              <a:solidFill>
                <a:srgbClr val="DA1B2E"/>
              </a:solidFill>
              <a:ln w="7620">
                <a:solidFill>
                  <a:srgbClr val="F33447"/>
                </a:solidFill>
                <a:prstDash val="solid"/>
              </a:ln>
            </p:spPr>
          </p:sp>
          <p:sp>
            <p:nvSpPr>
              <p:cNvPr id="19" name="Shape 14"/>
              <p:cNvSpPr/>
              <p:nvPr/>
            </p:nvSpPr>
            <p:spPr>
              <a:xfrm>
                <a:off x="1014044" y="5406608"/>
                <a:ext cx="542340" cy="25433"/>
              </a:xfrm>
              <a:prstGeom prst="roundRect">
                <a:avLst>
                  <a:gd name="adj" fmla="val 298550"/>
                </a:avLst>
              </a:prstGeom>
              <a:solidFill>
                <a:srgbClr val="F33447"/>
              </a:solidFill>
              <a:ln/>
            </p:spPr>
          </p:sp>
          <p:pic>
            <p:nvPicPr>
              <p:cNvPr id="21" name="Image 3" descr="preencoded.png"/>
              <p:cNvPicPr>
                <a:picLocks noChangeAspect="1"/>
              </p:cNvPicPr>
              <p:nvPr/>
            </p:nvPicPr>
            <p:blipFill>
              <a:blip r:embed="rId6"/>
              <a:stretch>
                <a:fillRect/>
              </a:stretch>
            </p:blipFill>
            <p:spPr>
              <a:xfrm>
                <a:off x="693399" y="5240945"/>
                <a:ext cx="285427" cy="356758"/>
              </a:xfrm>
              <a:prstGeom prst="rect">
                <a:avLst/>
              </a:prstGeom>
            </p:spPr>
          </p:pic>
        </p:grpSp>
        <p:grpSp>
          <p:nvGrpSpPr>
            <p:cNvPr id="38" name="Grupo 37"/>
            <p:cNvGrpSpPr/>
            <p:nvPr/>
          </p:nvGrpSpPr>
          <p:grpSpPr>
            <a:xfrm>
              <a:off x="1739979" y="5278052"/>
              <a:ext cx="9835149" cy="694938"/>
              <a:chOff x="1739979" y="5278052"/>
              <a:chExt cx="9835149" cy="694938"/>
            </a:xfrm>
          </p:grpSpPr>
          <p:sp>
            <p:nvSpPr>
              <p:cNvPr id="22" name="Text 16"/>
              <p:cNvSpPr/>
              <p:nvPr/>
            </p:nvSpPr>
            <p:spPr>
              <a:xfrm>
                <a:off x="1739979" y="5278052"/>
                <a:ext cx="2826052" cy="297249"/>
              </a:xfrm>
              <a:prstGeom prst="rect">
                <a:avLst/>
              </a:prstGeom>
              <a:noFill/>
              <a:ln/>
            </p:spPr>
            <p:txBody>
              <a:bodyPr wrap="none" lIns="0" tIns="0" rIns="0" bIns="0" rtlCol="0" anchor="t"/>
              <a:lstStyle/>
              <a:p>
                <a:pPr>
                  <a:lnSpc>
                    <a:spcPts val="2336"/>
                  </a:lnSpc>
                </a:pPr>
                <a:r>
                  <a:rPr lang="en-US" sz="2400" b="1" dirty="0" smtClean="0">
                    <a:solidFill>
                      <a:srgbClr val="3B3535"/>
                    </a:solidFill>
                    <a:latin typeface="Verdana" panose="020B0604030504040204" pitchFamily="34" charset="0"/>
                    <a:ea typeface="Verdana" panose="020B0604030504040204" pitchFamily="34" charset="0"/>
                    <a:cs typeface="Sora Semi Bold" pitchFamily="34" charset="-120"/>
                  </a:rPr>
                  <a:t>Engagement</a:t>
                </a:r>
                <a:endParaRPr lang="en-US" sz="2400" b="1" dirty="0">
                  <a:latin typeface="Verdana" panose="020B0604030504040204" pitchFamily="34" charset="0"/>
                  <a:ea typeface="Verdana" panose="020B0604030504040204" pitchFamily="34" charset="0"/>
                </a:endParaRPr>
              </a:p>
            </p:txBody>
          </p:sp>
          <p:sp>
            <p:nvSpPr>
              <p:cNvPr id="23" name="Text 17"/>
              <p:cNvSpPr/>
              <p:nvPr/>
            </p:nvSpPr>
            <p:spPr>
              <a:xfrm>
                <a:off x="1739980" y="5683689"/>
                <a:ext cx="9835148" cy="289301"/>
              </a:xfrm>
              <a:prstGeom prst="rect">
                <a:avLst/>
              </a:prstGeom>
              <a:noFill/>
              <a:ln/>
            </p:spPr>
            <p:txBody>
              <a:bodyPr wrap="none" lIns="0" tIns="0" rIns="0" bIns="0" rtlCol="0" anchor="t"/>
              <a:lstStyle/>
              <a:p>
                <a:pPr>
                  <a:lnSpc>
                    <a:spcPts val="2253"/>
                  </a:lnSpc>
                </a:pPr>
                <a:r>
                  <a:rPr lang="en-US" sz="2000" dirty="0">
                    <a:solidFill>
                      <a:srgbClr val="3B3535"/>
                    </a:solidFill>
                    <a:latin typeface="Verdana" panose="020B0604030504040204" pitchFamily="34" charset="0"/>
                    <a:ea typeface="Verdana" panose="020B0604030504040204" pitchFamily="34" charset="0"/>
                    <a:cs typeface="Sora Light" pitchFamily="34" charset="-120"/>
                  </a:rPr>
                  <a:t>Created foundation for ongoing participation in donation efforts</a:t>
                </a:r>
                <a:endParaRPr lang="en-US" sz="2000" dirty="0">
                  <a:latin typeface="Verdana" panose="020B0604030504040204" pitchFamily="34" charset="0"/>
                  <a:ea typeface="Verdana" panose="020B0604030504040204" pitchFamily="34" charset="0"/>
                </a:endParaRPr>
              </a:p>
            </p:txBody>
          </p:sp>
        </p:grpSp>
      </p:grpSp>
      <p:pic>
        <p:nvPicPr>
          <p:cNvPr id="24" name="Imagen 23" descr="logo_bs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pic>
        <p:nvPicPr>
          <p:cNvPr id="25" name="Imagen 24" descr="tdr_fils_h1_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3" y="6426960"/>
            <a:ext cx="12204192" cy="1005840"/>
          </a:xfrm>
          <a:prstGeom prst="rect">
            <a:avLst/>
          </a:prstGeom>
        </p:spPr>
      </p:pic>
    </p:spTree>
    <p:extLst>
      <p:ext uri="{BB962C8B-B14F-4D97-AF65-F5344CB8AC3E}">
        <p14:creationId xmlns:p14="http://schemas.microsoft.com/office/powerpoint/2010/main" val="13328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255335" y="1184024"/>
            <a:ext cx="6443275" cy="6158817"/>
            <a:chOff x="0" y="898008"/>
            <a:chExt cx="6443275" cy="6158817"/>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2761"/>
            <a:stretch/>
          </p:blipFill>
          <p:spPr>
            <a:xfrm>
              <a:off x="670994" y="2093681"/>
              <a:ext cx="5126627" cy="3733524"/>
            </a:xfrm>
            <a:prstGeom prst="rect">
              <a:avLst/>
            </a:prstGeom>
          </p:spPr>
        </p:pic>
        <p:sp>
          <p:nvSpPr>
            <p:cNvPr id="10" name="Hexágono 9"/>
            <p:cNvSpPr/>
            <p:nvPr/>
          </p:nvSpPr>
          <p:spPr>
            <a:xfrm rot="5400000">
              <a:off x="569270" y="21954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Hexágono 10"/>
            <p:cNvSpPr/>
            <p:nvPr/>
          </p:nvSpPr>
          <p:spPr>
            <a:xfrm rot="5400000">
              <a:off x="1854428" y="21954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Hexágono 11"/>
            <p:cNvSpPr/>
            <p:nvPr/>
          </p:nvSpPr>
          <p:spPr>
            <a:xfrm rot="5400000">
              <a:off x="3125983" y="21954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Hexágono 12"/>
            <p:cNvSpPr/>
            <p:nvPr/>
          </p:nvSpPr>
          <p:spPr>
            <a:xfrm rot="5400000">
              <a:off x="1208774" y="334975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Hexágono 13"/>
            <p:cNvSpPr/>
            <p:nvPr/>
          </p:nvSpPr>
          <p:spPr>
            <a:xfrm rot="5400000">
              <a:off x="2491868" y="334975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Hexágono 14"/>
            <p:cNvSpPr/>
            <p:nvPr/>
          </p:nvSpPr>
          <p:spPr>
            <a:xfrm rot="5400000">
              <a:off x="3763223" y="334975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Hexágono 15"/>
            <p:cNvSpPr/>
            <p:nvPr/>
          </p:nvSpPr>
          <p:spPr>
            <a:xfrm rot="5400000">
              <a:off x="572996" y="45041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Hexágono 16"/>
            <p:cNvSpPr/>
            <p:nvPr/>
          </p:nvSpPr>
          <p:spPr>
            <a:xfrm rot="5400000">
              <a:off x="1856090" y="45041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Hexágono 17"/>
            <p:cNvSpPr/>
            <p:nvPr/>
          </p:nvSpPr>
          <p:spPr>
            <a:xfrm rot="5400000">
              <a:off x="3127445" y="4504105"/>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Hexágono 21"/>
            <p:cNvSpPr/>
            <p:nvPr/>
          </p:nvSpPr>
          <p:spPr>
            <a:xfrm rot="5400000">
              <a:off x="4401767" y="4492366"/>
              <a:ext cx="1475004" cy="1271556"/>
            </a:xfrm>
            <a:prstGeom prst="hexagon">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Hexágono 22"/>
            <p:cNvSpPr/>
            <p:nvPr/>
          </p:nvSpPr>
          <p:spPr>
            <a:xfrm rot="5400000">
              <a:off x="4409078" y="2195405"/>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5" name="Hexágono 24"/>
            <p:cNvSpPr/>
            <p:nvPr/>
          </p:nvSpPr>
          <p:spPr>
            <a:xfrm rot="5400000">
              <a:off x="5069995" y="3324665"/>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6" name="Hexágono 25"/>
            <p:cNvSpPr/>
            <p:nvPr/>
          </p:nvSpPr>
          <p:spPr>
            <a:xfrm rot="5400000">
              <a:off x="-101724" y="3349754"/>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7" name="Hexágono 26"/>
            <p:cNvSpPr/>
            <p:nvPr/>
          </p:nvSpPr>
          <p:spPr>
            <a:xfrm rot="5400000">
              <a:off x="5069995" y="5621626"/>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8" name="Hexágono 27"/>
            <p:cNvSpPr/>
            <p:nvPr/>
          </p:nvSpPr>
          <p:spPr>
            <a:xfrm rot="5400000">
              <a:off x="3763395" y="5630831"/>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9" name="Hexágono 28"/>
            <p:cNvSpPr/>
            <p:nvPr/>
          </p:nvSpPr>
          <p:spPr>
            <a:xfrm rot="5400000">
              <a:off x="2526912" y="5658455"/>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0" name="Hexágono 29"/>
            <p:cNvSpPr/>
            <p:nvPr/>
          </p:nvSpPr>
          <p:spPr>
            <a:xfrm rot="5400000">
              <a:off x="1208574" y="5681011"/>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1" name="Hexágono 30"/>
            <p:cNvSpPr/>
            <p:nvPr/>
          </p:nvSpPr>
          <p:spPr>
            <a:xfrm rot="5400000">
              <a:off x="-95233" y="5683545"/>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2" name="Hexágono 31"/>
            <p:cNvSpPr/>
            <p:nvPr/>
          </p:nvSpPr>
          <p:spPr>
            <a:xfrm rot="5400000">
              <a:off x="5031654" y="1708555"/>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3" name="Hexágono 32"/>
            <p:cNvSpPr/>
            <p:nvPr/>
          </p:nvSpPr>
          <p:spPr>
            <a:xfrm rot="5400000">
              <a:off x="3796977" y="1038174"/>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4" name="Hexágono 33"/>
            <p:cNvSpPr/>
            <p:nvPr/>
          </p:nvSpPr>
          <p:spPr>
            <a:xfrm rot="5400000">
              <a:off x="2498373" y="999732"/>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5" name="Hexágono 34"/>
            <p:cNvSpPr/>
            <p:nvPr/>
          </p:nvSpPr>
          <p:spPr>
            <a:xfrm rot="5400000">
              <a:off x="1210817" y="999732"/>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6" name="Hexágono 35"/>
            <p:cNvSpPr/>
            <p:nvPr/>
          </p:nvSpPr>
          <p:spPr>
            <a:xfrm rot="5400000">
              <a:off x="-101724" y="1039197"/>
              <a:ext cx="1475004" cy="1271556"/>
            </a:xfrm>
            <a:prstGeom prst="hexagon">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pic>
        <p:nvPicPr>
          <p:cNvPr id="43" name="Imagen 42" descr="Imagen que contiene Forma&#10;&#10;Descripción generada automáticamente">
            <a:extLst>
              <a:ext uri="{FF2B5EF4-FFF2-40B4-BE49-F238E27FC236}">
                <a16:creationId xmlns="" xmlns:a16="http://schemas.microsoft.com/office/drawing/2014/main" id="{A88188B2-A9ED-0822-7583-2380962BD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
            <a:ext cx="12207875" cy="6879646"/>
          </a:xfrm>
          <a:prstGeom prst="rect">
            <a:avLst/>
          </a:prstGeom>
        </p:spPr>
      </p:pic>
      <p:sp>
        <p:nvSpPr>
          <p:cNvPr id="39" name="CuadroTexto 38"/>
          <p:cNvSpPr txBox="1"/>
          <p:nvPr/>
        </p:nvSpPr>
        <p:spPr>
          <a:xfrm>
            <a:off x="5718176" y="2086835"/>
            <a:ext cx="4528904" cy="1200329"/>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The power of augmented reality allows us to </a:t>
            </a:r>
            <a:r>
              <a:rPr lang="en-US" b="1" dirty="0">
                <a:latin typeface="Verdana" panose="020B0604030504040204" pitchFamily="34" charset="0"/>
                <a:ea typeface="Verdana" panose="020B0604030504040204" pitchFamily="34" charset="0"/>
              </a:rPr>
              <a:t>generate </a:t>
            </a:r>
            <a:r>
              <a:rPr lang="en-US" b="1" dirty="0" err="1">
                <a:latin typeface="Verdana" panose="020B0604030504040204" pitchFamily="34" charset="0"/>
                <a:ea typeface="Verdana" panose="020B0604030504040204" pitchFamily="34" charset="0"/>
              </a:rPr>
              <a:t>omnichannel</a:t>
            </a:r>
            <a:r>
              <a:rPr lang="en-US" b="1" dirty="0">
                <a:latin typeface="Verdana" panose="020B0604030504040204" pitchFamily="34" charset="0"/>
                <a:ea typeface="Verdana" panose="020B0604030504040204" pitchFamily="34" charset="0"/>
              </a:rPr>
              <a:t> conversation </a:t>
            </a:r>
            <a:r>
              <a:rPr lang="en-US" dirty="0">
                <a:latin typeface="Verdana" panose="020B0604030504040204" pitchFamily="34" charset="0"/>
                <a:ea typeface="Verdana" panose="020B0604030504040204" pitchFamily="34" charset="0"/>
              </a:rPr>
              <a:t>around blood </a:t>
            </a:r>
            <a:r>
              <a:rPr lang="en-US" dirty="0" smtClean="0">
                <a:latin typeface="Verdana" panose="020B0604030504040204" pitchFamily="34" charset="0"/>
                <a:ea typeface="Verdana" panose="020B0604030504040204" pitchFamily="34" charset="0"/>
              </a:rPr>
              <a:t>donation </a:t>
            </a:r>
            <a:endParaRPr lang="en-US" dirty="0">
              <a:latin typeface="Verdana" panose="020B0604030504040204" pitchFamily="34" charset="0"/>
              <a:ea typeface="Verdana" panose="020B0604030504040204" pitchFamily="34" charset="0"/>
            </a:endParaRPr>
          </a:p>
          <a:p>
            <a:endParaRPr lang="ca-ES" dirty="0"/>
          </a:p>
        </p:txBody>
      </p:sp>
      <p:sp>
        <p:nvSpPr>
          <p:cNvPr id="40" name="CuadroTexto 39"/>
          <p:cNvSpPr txBox="1"/>
          <p:nvPr/>
        </p:nvSpPr>
        <p:spPr>
          <a:xfrm>
            <a:off x="5750016" y="3196031"/>
            <a:ext cx="4528904" cy="92333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Visualizing the collective impact of the sum of individual </a:t>
            </a:r>
            <a:r>
              <a:rPr lang="en-US" dirty="0" smtClean="0">
                <a:latin typeface="Verdana" panose="020B0604030504040204" pitchFamily="34" charset="0"/>
                <a:ea typeface="Verdana" panose="020B0604030504040204" pitchFamily="34" charset="0"/>
              </a:rPr>
              <a:t>actions fosters </a:t>
            </a:r>
            <a:r>
              <a:rPr lang="en-US" dirty="0">
                <a:latin typeface="Verdana" panose="020B0604030504040204" pitchFamily="34" charset="0"/>
                <a:ea typeface="Verdana" panose="020B0604030504040204" pitchFamily="34" charset="0"/>
              </a:rPr>
              <a:t>a </a:t>
            </a:r>
            <a:r>
              <a:rPr lang="en-US" b="1" dirty="0">
                <a:latin typeface="Verdana" panose="020B0604030504040204" pitchFamily="34" charset="0"/>
                <a:ea typeface="Verdana" panose="020B0604030504040204" pitchFamily="34" charset="0"/>
              </a:rPr>
              <a:t>culture of </a:t>
            </a:r>
            <a:r>
              <a:rPr lang="en-US" b="1" dirty="0" smtClean="0">
                <a:latin typeface="Verdana" panose="020B0604030504040204" pitchFamily="34" charset="0"/>
                <a:ea typeface="Verdana" panose="020B0604030504040204" pitchFamily="34" charset="0"/>
              </a:rPr>
              <a:t>collaboration</a:t>
            </a:r>
            <a:endParaRPr lang="ca-ES" dirty="0"/>
          </a:p>
        </p:txBody>
      </p:sp>
      <p:pic>
        <p:nvPicPr>
          <p:cNvPr id="41" name="Imagen 40" descr="logo_b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24165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 xmlns:a16="http://schemas.microsoft.com/office/drawing/2014/main" id="{535015DC-4E47-3D4F-1B65-05A98C510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
            <a:ext cx="12205570" cy="6878347"/>
          </a:xfrm>
          <a:prstGeom prst="rect">
            <a:avLst/>
          </a:prstGeom>
        </p:spPr>
      </p:pic>
    </p:spTree>
    <p:extLst>
      <p:ext uri="{BB962C8B-B14F-4D97-AF65-F5344CB8AC3E}">
        <p14:creationId xmlns:p14="http://schemas.microsoft.com/office/powerpoint/2010/main" val="2776280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4253245" y="1337095"/>
            <a:ext cx="5193034" cy="5117920"/>
          </a:xfrm>
          <a:prstGeom prst="rect">
            <a:avLst/>
          </a:prstGeom>
        </p:spPr>
      </p:pic>
      <p:sp>
        <p:nvSpPr>
          <p:cNvPr id="10" name="CuadroTexto 9"/>
          <p:cNvSpPr txBox="1"/>
          <p:nvPr/>
        </p:nvSpPr>
        <p:spPr>
          <a:xfrm>
            <a:off x="5136283" y="2975382"/>
            <a:ext cx="3254429" cy="1565300"/>
          </a:xfrm>
          <a:prstGeom prst="rect">
            <a:avLst/>
          </a:prstGeom>
          <a:noFill/>
        </p:spPr>
        <p:txBody>
          <a:bodyPr wrap="square" rtlCol="0">
            <a:spAutoFit/>
          </a:bodyPr>
          <a:lstStyle/>
          <a:p>
            <a:r>
              <a:rPr lang="es-ES" sz="2393" b="1" spc="-96" dirty="0" smtClean="0">
                <a:solidFill>
                  <a:srgbClr val="C10928"/>
                </a:solidFill>
                <a:latin typeface="Verdana" panose="020B0604030504040204" pitchFamily="34" charset="0"/>
                <a:ea typeface="Verdana" panose="020B0604030504040204" pitchFamily="34" charset="0"/>
                <a:cs typeface="+mj-cs"/>
              </a:rPr>
              <a:t>8 </a:t>
            </a:r>
            <a:r>
              <a:rPr lang="es-ES" sz="2393" b="1" spc="-96" dirty="0" err="1" smtClean="0">
                <a:solidFill>
                  <a:srgbClr val="C10928"/>
                </a:solidFill>
                <a:latin typeface="Verdana" panose="020B0604030504040204" pitchFamily="34" charset="0"/>
                <a:ea typeface="Verdana" panose="020B0604030504040204" pitchFamily="34" charset="0"/>
                <a:cs typeface="+mj-cs"/>
              </a:rPr>
              <a:t>million</a:t>
            </a:r>
            <a:r>
              <a:rPr lang="es-ES" sz="2393" b="1" spc="-96" dirty="0" smtClean="0">
                <a:solidFill>
                  <a:srgbClr val="C10928"/>
                </a:solidFill>
                <a:latin typeface="Verdana" panose="020B0604030504040204" pitchFamily="34" charset="0"/>
                <a:ea typeface="Verdana" panose="020B0604030504040204" pitchFamily="34" charset="0"/>
                <a:cs typeface="+mj-cs"/>
              </a:rPr>
              <a:t> </a:t>
            </a:r>
            <a:r>
              <a:rPr lang="es-ES" sz="2393" b="1" spc="-96" dirty="0" err="1" smtClean="0">
                <a:solidFill>
                  <a:srgbClr val="C10928"/>
                </a:solidFill>
                <a:latin typeface="Verdana" panose="020B0604030504040204" pitchFamily="34" charset="0"/>
                <a:ea typeface="Verdana" panose="020B0604030504040204" pitchFamily="34" charset="0"/>
                <a:cs typeface="+mj-cs"/>
              </a:rPr>
              <a:t>people</a:t>
            </a:r>
            <a:endParaRPr lang="es-ES" sz="2393" b="1" spc="-96" dirty="0" smtClean="0">
              <a:solidFill>
                <a:srgbClr val="C10928"/>
              </a:solidFill>
              <a:latin typeface="Verdana" panose="020B0604030504040204" pitchFamily="34" charset="0"/>
              <a:ea typeface="Verdana" panose="020B0604030504040204" pitchFamily="34" charset="0"/>
              <a:cs typeface="+mj-cs"/>
            </a:endParaRPr>
          </a:p>
          <a:p>
            <a:r>
              <a:rPr lang="es-ES" sz="2393" b="1" spc="-96" dirty="0" smtClean="0">
                <a:solidFill>
                  <a:srgbClr val="C10928"/>
                </a:solidFill>
                <a:latin typeface="Verdana" panose="020B0604030504040204" pitchFamily="34" charset="0"/>
                <a:ea typeface="Verdana" panose="020B0604030504040204" pitchFamily="34" charset="0"/>
                <a:cs typeface="+mj-cs"/>
              </a:rPr>
              <a:t>5,3 </a:t>
            </a:r>
            <a:r>
              <a:rPr lang="es-ES" sz="2393" b="1" spc="-96" dirty="0" err="1" smtClean="0">
                <a:solidFill>
                  <a:srgbClr val="C10928"/>
                </a:solidFill>
                <a:latin typeface="Verdana" panose="020B0604030504040204" pitchFamily="34" charset="0"/>
                <a:ea typeface="Verdana" panose="020B0604030504040204" pitchFamily="34" charset="0"/>
                <a:cs typeface="+mj-cs"/>
              </a:rPr>
              <a:t>million</a:t>
            </a:r>
            <a:r>
              <a:rPr lang="es-ES" sz="1795" dirty="0" smtClean="0">
                <a:solidFill>
                  <a:srgbClr val="C10928"/>
                </a:solidFill>
              </a:rPr>
              <a:t> </a:t>
            </a:r>
          </a:p>
          <a:p>
            <a:r>
              <a:rPr lang="es-ES" sz="2393" b="1" spc="-96" dirty="0" smtClean="0">
                <a:solidFill>
                  <a:srgbClr val="C10928"/>
                </a:solidFill>
                <a:latin typeface="Verdana" panose="020B0604030504040204" pitchFamily="34" charset="0"/>
                <a:ea typeface="Verdana" panose="020B0604030504040204" pitchFamily="34" charset="0"/>
                <a:cs typeface="+mj-cs"/>
              </a:rPr>
              <a:t>18-70 </a:t>
            </a:r>
            <a:r>
              <a:rPr lang="es-ES" sz="2393" b="1" spc="-96" dirty="0" err="1" smtClean="0">
                <a:solidFill>
                  <a:srgbClr val="C10928"/>
                </a:solidFill>
                <a:latin typeface="Verdana" panose="020B0604030504040204" pitchFamily="34" charset="0"/>
                <a:ea typeface="Verdana" panose="020B0604030504040204" pitchFamily="34" charset="0"/>
                <a:cs typeface="+mj-cs"/>
              </a:rPr>
              <a:t>years</a:t>
            </a:r>
            <a:r>
              <a:rPr lang="es-ES" sz="2393" b="1" spc="-96" dirty="0" smtClean="0">
                <a:solidFill>
                  <a:srgbClr val="C10928"/>
                </a:solidFill>
                <a:latin typeface="Verdana" panose="020B0604030504040204" pitchFamily="34" charset="0"/>
                <a:ea typeface="Verdana" panose="020B0604030504040204" pitchFamily="34" charset="0"/>
                <a:cs typeface="+mj-cs"/>
              </a:rPr>
              <a:t> </a:t>
            </a:r>
            <a:r>
              <a:rPr lang="es-ES" sz="2393" b="1" spc="-96" dirty="0" err="1" smtClean="0">
                <a:solidFill>
                  <a:srgbClr val="C10928"/>
                </a:solidFill>
                <a:latin typeface="Verdana" panose="020B0604030504040204" pitchFamily="34" charset="0"/>
                <a:ea typeface="Verdana" panose="020B0604030504040204" pitchFamily="34" charset="0"/>
                <a:cs typeface="+mj-cs"/>
              </a:rPr>
              <a:t>old</a:t>
            </a:r>
            <a:endParaRPr lang="es-ES" sz="2393" b="1" spc="-96" dirty="0" smtClean="0">
              <a:solidFill>
                <a:srgbClr val="C10928"/>
              </a:solidFill>
              <a:latin typeface="Verdana" panose="020B0604030504040204" pitchFamily="34" charset="0"/>
              <a:ea typeface="Verdana" panose="020B0604030504040204" pitchFamily="34" charset="0"/>
              <a:cs typeface="+mj-cs"/>
            </a:endParaRPr>
          </a:p>
          <a:p>
            <a:endParaRPr lang="es-ES" sz="2393" b="1" spc="-96" dirty="0">
              <a:solidFill>
                <a:srgbClr val="C00000"/>
              </a:solidFill>
              <a:latin typeface="Verdana" panose="020B0604030504040204" pitchFamily="34" charset="0"/>
              <a:ea typeface="Verdana" panose="020B0604030504040204" pitchFamily="34" charset="0"/>
              <a:cs typeface="+mj-cs"/>
            </a:endParaRPr>
          </a:p>
        </p:txBody>
      </p:sp>
      <p:sp>
        <p:nvSpPr>
          <p:cNvPr id="11" name="CuadroTexto 10"/>
          <p:cNvSpPr txBox="1"/>
          <p:nvPr/>
        </p:nvSpPr>
        <p:spPr>
          <a:xfrm>
            <a:off x="1777985" y="440606"/>
            <a:ext cx="4262825" cy="769441"/>
          </a:xfrm>
          <a:prstGeom prst="rect">
            <a:avLst/>
          </a:prstGeom>
          <a:noFill/>
        </p:spPr>
        <p:txBody>
          <a:bodyPr wrap="square" lIns="0" tIns="0" rIns="0" bIns="0" rtlCol="0">
            <a:spAutoFit/>
          </a:bodyPr>
          <a:lstStyle/>
          <a:p>
            <a:pPr>
              <a:lnSpc>
                <a:spcPts val="2996"/>
              </a:lnSpc>
            </a:pPr>
            <a:r>
              <a:rPr lang="en-GB" altLang="ca-ES" sz="2397" b="1" dirty="0">
                <a:solidFill>
                  <a:srgbClr val="C10928"/>
                </a:solidFill>
                <a:latin typeface="Verdana"/>
                <a:ea typeface="Verdana" panose="020B0604030504040204" pitchFamily="34" charset="0"/>
                <a:cs typeface="Verdana"/>
              </a:rPr>
              <a:t>Banc de Sang i </a:t>
            </a:r>
            <a:r>
              <a:rPr lang="en-GB" altLang="ca-ES" sz="2397" b="1" dirty="0" smtClean="0">
                <a:solidFill>
                  <a:srgbClr val="C10928"/>
                </a:solidFill>
                <a:latin typeface="Verdana"/>
                <a:ea typeface="Verdana" panose="020B0604030504040204" pitchFamily="34" charset="0"/>
                <a:cs typeface="Verdana"/>
              </a:rPr>
              <a:t>Teixits</a:t>
            </a:r>
            <a:r>
              <a:rPr lang="en-GB" altLang="ca-ES" sz="2397" dirty="0">
                <a:latin typeface="Verdana"/>
                <a:ea typeface="Verdana" panose="020B0604030504040204" pitchFamily="34" charset="0"/>
                <a:cs typeface="Verdana"/>
              </a:rPr>
              <a:t/>
            </a:r>
            <a:br>
              <a:rPr lang="en-GB" altLang="ca-ES" sz="2397" dirty="0">
                <a:latin typeface="Verdana"/>
                <a:ea typeface="Verdana" panose="020B0604030504040204" pitchFamily="34" charset="0"/>
                <a:cs typeface="Verdana"/>
              </a:rPr>
            </a:br>
            <a:r>
              <a:rPr lang="en-GB" altLang="ca-ES" sz="2397" b="1" dirty="0" smtClean="0">
                <a:latin typeface="Verdana"/>
                <a:ea typeface="Verdana" panose="020B0604030504040204" pitchFamily="34" charset="0"/>
                <a:cs typeface="Verdana"/>
              </a:rPr>
              <a:t>public organization</a:t>
            </a:r>
            <a:endParaRPr lang="en-GB" altLang="ca-ES" sz="2397" dirty="0">
              <a:latin typeface="Verdana"/>
              <a:ea typeface="Verdana" panose="020B0604030504040204" pitchFamily="34" charset="0"/>
              <a:cs typeface="Verdana"/>
            </a:endParaRPr>
          </a:p>
        </p:txBody>
      </p:sp>
      <p:pic>
        <p:nvPicPr>
          <p:cNvPr id="7" name="Imagen 6" descr="tdr_fils_v1_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94"/>
            <a:ext cx="1007384" cy="6886844"/>
          </a:xfrm>
          <a:prstGeom prst="rect">
            <a:avLst/>
          </a:prstGeom>
        </p:spPr>
      </p:pic>
      <p:pic>
        <p:nvPicPr>
          <p:cNvPr id="2" name="Imagen 1"/>
          <p:cNvPicPr>
            <a:picLocks noChangeAspect="1"/>
          </p:cNvPicPr>
          <p:nvPr/>
        </p:nvPicPr>
        <p:blipFill>
          <a:blip r:embed="rId5"/>
          <a:stretch>
            <a:fillRect/>
          </a:stretch>
        </p:blipFill>
        <p:spPr>
          <a:xfrm>
            <a:off x="7619926" y="4813540"/>
            <a:ext cx="4155852" cy="1844076"/>
          </a:xfrm>
          <a:prstGeom prst="rect">
            <a:avLst/>
          </a:prstGeom>
        </p:spPr>
      </p:pic>
    </p:spTree>
    <p:extLst>
      <p:ext uri="{BB962C8B-B14F-4D97-AF65-F5344CB8AC3E}">
        <p14:creationId xmlns:p14="http://schemas.microsoft.com/office/powerpoint/2010/main" val="273114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1084" y="2216988"/>
            <a:ext cx="11421733" cy="2160452"/>
          </a:xfrm>
          <a:prstGeom prst="rect">
            <a:avLst/>
          </a:prstGeom>
        </p:spPr>
      </p:pic>
    </p:spTree>
    <p:extLst>
      <p:ext uri="{BB962C8B-B14F-4D97-AF65-F5344CB8AC3E}">
        <p14:creationId xmlns:p14="http://schemas.microsoft.com/office/powerpoint/2010/main" val="3169718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en blanco y negro&#10;&#10;Descripción generada automáticamente con confianza media">
            <a:extLst>
              <a:ext uri="{FF2B5EF4-FFF2-40B4-BE49-F238E27FC236}">
                <a16:creationId xmlns:a16="http://schemas.microsoft.com/office/drawing/2014/main" xmlns="" id="{A090278E-A02F-22C5-16A2-8CD510986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
            <a:ext cx="12207875" cy="6879646"/>
          </a:xfrm>
          <a:prstGeom prst="rect">
            <a:avLst/>
          </a:prstGeom>
        </p:spPr>
      </p:pic>
      <p:sp>
        <p:nvSpPr>
          <p:cNvPr id="10" name="CuadroTexto 9"/>
          <p:cNvSpPr txBox="1"/>
          <p:nvPr/>
        </p:nvSpPr>
        <p:spPr>
          <a:xfrm>
            <a:off x="6069102" y="2998921"/>
            <a:ext cx="4473982" cy="564257"/>
          </a:xfrm>
          <a:prstGeom prst="rect">
            <a:avLst/>
          </a:prstGeom>
          <a:noFill/>
        </p:spPr>
        <p:txBody>
          <a:bodyPr wrap="none" lIns="0" tIns="0" rIns="0" bIns="0" rtlCol="0">
            <a:spAutoFit/>
          </a:bodyPr>
          <a:lstStyle/>
          <a:p>
            <a:pPr>
              <a:lnSpc>
                <a:spcPts val="4400"/>
              </a:lnSpc>
            </a:pPr>
            <a:r>
              <a:rPr lang="es-ES" sz="4400" b="1" dirty="0" err="1" smtClean="0">
                <a:latin typeface="Verdana"/>
                <a:cs typeface="Verdana"/>
              </a:rPr>
              <a:t>The</a:t>
            </a:r>
            <a:r>
              <a:rPr lang="es-ES" sz="4400" b="1" dirty="0" smtClean="0">
                <a:latin typeface="Verdana"/>
                <a:cs typeface="Verdana"/>
              </a:rPr>
              <a:t> </a:t>
            </a:r>
            <a:r>
              <a:rPr lang="es-ES" sz="4400" b="1" dirty="0" err="1" smtClean="0">
                <a:latin typeface="Verdana"/>
                <a:cs typeface="Verdana"/>
              </a:rPr>
              <a:t>Challenge</a:t>
            </a:r>
            <a:endParaRPr lang="es-ES" sz="4400" b="1" dirty="0">
              <a:latin typeface="Verdana"/>
              <a:cs typeface="Verdana"/>
            </a:endParaRPr>
          </a:p>
        </p:txBody>
      </p:sp>
      <p:sp>
        <p:nvSpPr>
          <p:cNvPr id="3" name="CuadroTexto 2"/>
          <p:cNvSpPr txBox="1"/>
          <p:nvPr/>
        </p:nvSpPr>
        <p:spPr>
          <a:xfrm>
            <a:off x="557703" y="921188"/>
            <a:ext cx="2423535" cy="3206006"/>
          </a:xfrm>
          <a:prstGeom prst="rect">
            <a:avLst/>
          </a:prstGeom>
          <a:noFill/>
        </p:spPr>
        <p:txBody>
          <a:bodyPr wrap="square" tIns="0" bIns="0" rtlCol="0">
            <a:spAutoFit/>
          </a:bodyPr>
          <a:lstStyle/>
          <a:p>
            <a:pPr>
              <a:lnSpc>
                <a:spcPts val="25000"/>
              </a:lnSpc>
            </a:pPr>
            <a:r>
              <a:rPr lang="es-ES" sz="25000" dirty="0">
                <a:latin typeface="Verdana"/>
                <a:cs typeface="Verdana"/>
              </a:rPr>
              <a:t>1</a:t>
            </a:r>
          </a:p>
        </p:txBody>
      </p:sp>
      <p:pic>
        <p:nvPicPr>
          <p:cNvPr id="6" name="Imagen 5" descr="logo_b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162640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937" y="9525"/>
            <a:ext cx="12192000" cy="6858000"/>
          </a:xfrm>
          <a:prstGeom prst="rect">
            <a:avLst/>
          </a:prstGeom>
        </p:spPr>
      </p:pic>
    </p:spTree>
    <p:extLst>
      <p:ext uri="{BB962C8B-B14F-4D97-AF65-F5344CB8AC3E}">
        <p14:creationId xmlns:p14="http://schemas.microsoft.com/office/powerpoint/2010/main" val="17724322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133856" y="330268"/>
            <a:ext cx="9652190" cy="6443150"/>
          </a:xfrm>
          <a:prstGeom prst="rect">
            <a:avLst/>
          </a:prstGeom>
        </p:spPr>
      </p:pic>
    </p:spTree>
    <p:extLst>
      <p:ext uri="{BB962C8B-B14F-4D97-AF65-F5344CB8AC3E}">
        <p14:creationId xmlns:p14="http://schemas.microsoft.com/office/powerpoint/2010/main" val="412516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57703" y="921188"/>
            <a:ext cx="2423535" cy="3206006"/>
          </a:xfrm>
          <a:prstGeom prst="rect">
            <a:avLst/>
          </a:prstGeom>
          <a:noFill/>
        </p:spPr>
        <p:txBody>
          <a:bodyPr wrap="square" tIns="0" bIns="0" rtlCol="0">
            <a:spAutoFit/>
          </a:bodyPr>
          <a:lstStyle/>
          <a:p>
            <a:pPr>
              <a:lnSpc>
                <a:spcPts val="25000"/>
              </a:lnSpc>
            </a:pPr>
            <a:r>
              <a:rPr lang="es-ES" sz="25000" dirty="0">
                <a:latin typeface="Verdana"/>
                <a:cs typeface="Verdana"/>
              </a:rPr>
              <a:t>2</a:t>
            </a:r>
          </a:p>
        </p:txBody>
      </p:sp>
      <p:pic>
        <p:nvPicPr>
          <p:cNvPr id="7" name="Imagen 6" descr="Imagen que contiene Forma&#10;&#10;Descripción generada automáticamente">
            <a:extLst>
              <a:ext uri="{FF2B5EF4-FFF2-40B4-BE49-F238E27FC236}">
                <a16:creationId xmlns:a16="http://schemas.microsoft.com/office/drawing/2014/main" xmlns="" id="{A88188B2-A9ED-0822-7583-2380962BD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64566" y="-2596"/>
            <a:ext cx="12207875" cy="6879646"/>
          </a:xfrm>
          <a:prstGeom prst="rect">
            <a:avLst/>
          </a:prstGeom>
        </p:spPr>
      </p:pic>
      <p:sp>
        <p:nvSpPr>
          <p:cNvPr id="10" name="CuadroTexto 9"/>
          <p:cNvSpPr txBox="1"/>
          <p:nvPr/>
        </p:nvSpPr>
        <p:spPr>
          <a:xfrm>
            <a:off x="4057422" y="2970785"/>
            <a:ext cx="5804030" cy="564257"/>
          </a:xfrm>
          <a:prstGeom prst="rect">
            <a:avLst/>
          </a:prstGeom>
          <a:noFill/>
        </p:spPr>
        <p:txBody>
          <a:bodyPr wrap="square" lIns="0" tIns="0" rIns="0" bIns="0" rtlCol="0">
            <a:spAutoFit/>
          </a:bodyPr>
          <a:lstStyle/>
          <a:p>
            <a:pPr>
              <a:lnSpc>
                <a:spcPts val="4400"/>
              </a:lnSpc>
            </a:pP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Our</a:t>
            </a:r>
            <a:r>
              <a:rPr lang="es-ES" sz="4400" b="1" dirty="0" smtClean="0">
                <a:latin typeface="Verdana" panose="020B0604030504040204" pitchFamily="34" charset="0"/>
                <a:ea typeface="Times New Roman" panose="02020603050405020304" pitchFamily="18" charset="0"/>
                <a:cs typeface="Times New Roman" panose="02020603050405020304" pitchFamily="18" charset="0"/>
              </a:rPr>
              <a:t> </a:t>
            </a:r>
            <a:r>
              <a:rPr lang="es-ES" sz="4400" b="1" dirty="0" err="1" smtClean="0">
                <a:latin typeface="Verdana" panose="020B0604030504040204" pitchFamily="34" charset="0"/>
                <a:ea typeface="Times New Roman" panose="02020603050405020304" pitchFamily="18" charset="0"/>
                <a:cs typeface="Times New Roman" panose="02020603050405020304" pitchFamily="18" charset="0"/>
              </a:rPr>
              <a:t>aproach</a:t>
            </a:r>
            <a:endParaRPr lang="es-ES" sz="4400" b="1" dirty="0">
              <a:latin typeface="Verdana"/>
              <a:cs typeface="Verdana"/>
            </a:endParaRPr>
          </a:p>
        </p:txBody>
      </p:sp>
      <p:pic>
        <p:nvPicPr>
          <p:cNvPr id="5" name="Imagen 4" descr="logo_b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0539" y="5939152"/>
            <a:ext cx="1335024" cy="432816"/>
          </a:xfrm>
          <a:prstGeom prst="rect">
            <a:avLst/>
          </a:prstGeom>
        </p:spPr>
      </p:pic>
    </p:spTree>
    <p:extLst>
      <p:ext uri="{BB962C8B-B14F-4D97-AF65-F5344CB8AC3E}">
        <p14:creationId xmlns:p14="http://schemas.microsoft.com/office/powerpoint/2010/main" val="235378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908749">
            <a:off x="157262" y="1777824"/>
            <a:ext cx="10048580" cy="6529745"/>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Rectángulo 4"/>
          <p:cNvSpPr/>
          <p:nvPr/>
        </p:nvSpPr>
        <p:spPr>
          <a:xfrm rot="3475548">
            <a:off x="6540438" y="2325757"/>
            <a:ext cx="3213729" cy="88186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Rectángulo 5"/>
          <p:cNvSpPr/>
          <p:nvPr/>
        </p:nvSpPr>
        <p:spPr>
          <a:xfrm rot="4219191">
            <a:off x="1631264" y="-3463726"/>
            <a:ext cx="4482210" cy="108303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Elipse 6"/>
          <p:cNvSpPr/>
          <p:nvPr/>
        </p:nvSpPr>
        <p:spPr>
          <a:xfrm>
            <a:off x="1934500" y="4060232"/>
            <a:ext cx="2275212" cy="2275212"/>
          </a:xfrm>
          <a:prstGeom prst="ellipse">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Elipse 7"/>
          <p:cNvSpPr/>
          <p:nvPr/>
        </p:nvSpPr>
        <p:spPr>
          <a:xfrm>
            <a:off x="4934846" y="3026731"/>
            <a:ext cx="1894268" cy="1894268"/>
          </a:xfrm>
          <a:prstGeom prst="ellipse">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Elipse 8"/>
          <p:cNvSpPr/>
          <p:nvPr/>
        </p:nvSpPr>
        <p:spPr>
          <a:xfrm>
            <a:off x="7552960" y="2258486"/>
            <a:ext cx="1488483" cy="1488483"/>
          </a:xfrm>
          <a:prstGeom prst="ellipse">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338" y="3370314"/>
            <a:ext cx="1096742" cy="1096742"/>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107" y="4542686"/>
            <a:ext cx="1310304" cy="1310304"/>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488" y="2581646"/>
            <a:ext cx="946441" cy="946441"/>
          </a:xfrm>
          <a:prstGeom prst="rect">
            <a:avLst/>
          </a:prstGeom>
        </p:spPr>
      </p:pic>
      <p:grpSp>
        <p:nvGrpSpPr>
          <p:cNvPr id="2" name="Grupo 1"/>
          <p:cNvGrpSpPr/>
          <p:nvPr/>
        </p:nvGrpSpPr>
        <p:grpSpPr>
          <a:xfrm>
            <a:off x="801854" y="1281336"/>
            <a:ext cx="2278966" cy="2657618"/>
            <a:chOff x="801854" y="1281336"/>
            <a:chExt cx="2278966" cy="2657618"/>
          </a:xfrm>
        </p:grpSpPr>
        <p:cxnSp>
          <p:nvCxnSpPr>
            <p:cNvPr id="16" name="Conector recto 15"/>
            <p:cNvCxnSpPr/>
            <p:nvPr/>
          </p:nvCxnSpPr>
          <p:spPr>
            <a:xfrm>
              <a:off x="801854" y="2025748"/>
              <a:ext cx="22086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3010489" y="2025748"/>
              <a:ext cx="0" cy="1913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801854" y="1281336"/>
              <a:ext cx="2278966" cy="646331"/>
            </a:xfrm>
            <a:prstGeom prst="rect">
              <a:avLst/>
            </a:prstGeom>
            <a:noFill/>
          </p:spPr>
          <p:txBody>
            <a:bodyPr wrap="square" rtlCol="0">
              <a:spAutoFit/>
            </a:bodyPr>
            <a:lstStyle/>
            <a:p>
              <a:r>
                <a:rPr lang="es-ES" b="1" dirty="0" err="1" smtClean="0">
                  <a:solidFill>
                    <a:srgbClr val="C00000"/>
                  </a:solidFill>
                  <a:latin typeface="Verdana" panose="020B0604030504040204" pitchFamily="34" charset="0"/>
                  <a:ea typeface="Verdana" panose="020B0604030504040204" pitchFamily="34" charset="0"/>
                </a:rPr>
                <a:t>Hyper-informed</a:t>
              </a:r>
              <a:r>
                <a:rPr lang="es-ES" b="1" dirty="0" smtClean="0">
                  <a:solidFill>
                    <a:srgbClr val="C00000"/>
                  </a:solidFill>
                  <a:latin typeface="Verdana" panose="020B0604030504040204" pitchFamily="34" charset="0"/>
                  <a:ea typeface="Verdana" panose="020B0604030504040204" pitchFamily="34" charset="0"/>
                </a:rPr>
                <a:t> </a:t>
              </a:r>
              <a:r>
                <a:rPr lang="es-ES" b="1" dirty="0" err="1" smtClean="0">
                  <a:solidFill>
                    <a:srgbClr val="C00000"/>
                  </a:solidFill>
                  <a:latin typeface="Verdana" panose="020B0604030504040204" pitchFamily="34" charset="0"/>
                  <a:ea typeface="Verdana" panose="020B0604030504040204" pitchFamily="34" charset="0"/>
                </a:rPr>
                <a:t>society</a:t>
              </a:r>
              <a:endParaRPr lang="ca-ES" b="1" dirty="0">
                <a:solidFill>
                  <a:srgbClr val="C00000"/>
                </a:solidFill>
                <a:latin typeface="Verdana" panose="020B0604030504040204" pitchFamily="34" charset="0"/>
                <a:ea typeface="Verdana" panose="020B0604030504040204" pitchFamily="34" charset="0"/>
              </a:endParaRPr>
            </a:p>
          </p:txBody>
        </p:sp>
        <p:sp>
          <p:nvSpPr>
            <p:cNvPr id="20" name="CuadroTexto 19"/>
            <p:cNvSpPr txBox="1"/>
            <p:nvPr/>
          </p:nvSpPr>
          <p:spPr>
            <a:xfrm>
              <a:off x="802255" y="1842982"/>
              <a:ext cx="2179470" cy="1477328"/>
            </a:xfrm>
            <a:prstGeom prst="rect">
              <a:avLst/>
            </a:prstGeom>
            <a:noFill/>
          </p:spPr>
          <p:txBody>
            <a:bodyPr wrap="square" rtlCol="0">
              <a:spAutoFit/>
            </a:bodyPr>
            <a:lstStyle/>
            <a:p>
              <a:endParaRPr lang="ca-ES" dirty="0"/>
            </a:p>
            <a:p>
              <a:r>
                <a:rPr lang="en-US" dirty="0" smtClean="0">
                  <a:latin typeface="Verdana" panose="020B0604030504040204" pitchFamily="34" charset="0"/>
                  <a:ea typeface="Verdana" panose="020B0604030504040204" pitchFamily="34" charset="0"/>
                </a:rPr>
                <a:t>For companies reaching their audience is a challenge </a:t>
              </a:r>
              <a:endParaRPr lang="ca-ES" b="1" dirty="0">
                <a:latin typeface="Verdana" panose="020B0604030504040204" pitchFamily="34" charset="0"/>
                <a:ea typeface="Verdana" panose="020B0604030504040204" pitchFamily="34" charset="0"/>
              </a:endParaRPr>
            </a:p>
          </p:txBody>
        </p:sp>
      </p:grpSp>
      <p:grpSp>
        <p:nvGrpSpPr>
          <p:cNvPr id="3" name="Grupo 2"/>
          <p:cNvGrpSpPr/>
          <p:nvPr/>
        </p:nvGrpSpPr>
        <p:grpSpPr>
          <a:xfrm>
            <a:off x="3813950" y="320048"/>
            <a:ext cx="2793864" cy="2522019"/>
            <a:chOff x="3813950" y="320048"/>
            <a:chExt cx="2793864" cy="2522019"/>
          </a:xfrm>
        </p:grpSpPr>
        <p:cxnSp>
          <p:nvCxnSpPr>
            <p:cNvPr id="26" name="Conector recto 25"/>
            <p:cNvCxnSpPr/>
            <p:nvPr/>
          </p:nvCxnSpPr>
          <p:spPr>
            <a:xfrm flipV="1">
              <a:off x="5884525" y="1295797"/>
              <a:ext cx="0" cy="154627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3813950" y="1295797"/>
              <a:ext cx="2060734"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3813950" y="320048"/>
              <a:ext cx="2793864" cy="923330"/>
            </a:xfrm>
            <a:prstGeom prst="rect">
              <a:avLst/>
            </a:prstGeom>
            <a:noFill/>
          </p:spPr>
          <p:txBody>
            <a:bodyPr wrap="square" rtlCol="0">
              <a:spAutoFit/>
            </a:bodyPr>
            <a:lstStyle/>
            <a:p>
              <a:r>
                <a:rPr lang="en-US" b="1" dirty="0">
                  <a:solidFill>
                    <a:srgbClr val="C00000"/>
                  </a:solidFill>
                  <a:latin typeface="Verdana" panose="020B0604030504040204" pitchFamily="34" charset="0"/>
                  <a:ea typeface="Verdana" panose="020B0604030504040204" pitchFamily="34" charset="0"/>
                </a:rPr>
                <a:t>Many organizations where you can collaborate</a:t>
              </a:r>
              <a:endParaRPr lang="ca-ES" b="1" dirty="0">
                <a:solidFill>
                  <a:srgbClr val="C00000"/>
                </a:solidFill>
                <a:latin typeface="Verdana" panose="020B0604030504040204" pitchFamily="34" charset="0"/>
                <a:ea typeface="Verdana" panose="020B0604030504040204" pitchFamily="34" charset="0"/>
              </a:endParaRPr>
            </a:p>
          </p:txBody>
        </p:sp>
        <p:sp>
          <p:nvSpPr>
            <p:cNvPr id="30" name="CuadroTexto 29"/>
            <p:cNvSpPr txBox="1"/>
            <p:nvPr/>
          </p:nvSpPr>
          <p:spPr>
            <a:xfrm>
              <a:off x="3813950" y="1295797"/>
              <a:ext cx="2179470"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the need to create bonds</a:t>
              </a:r>
              <a:endParaRPr lang="ca-ES" dirty="0">
                <a:latin typeface="Verdana" panose="020B0604030504040204" pitchFamily="34" charset="0"/>
                <a:ea typeface="Verdana" panose="020B0604030504040204" pitchFamily="34" charset="0"/>
              </a:endParaRPr>
            </a:p>
          </p:txBody>
        </p:sp>
      </p:grpSp>
      <p:grpSp>
        <p:nvGrpSpPr>
          <p:cNvPr id="10" name="Grupo 9"/>
          <p:cNvGrpSpPr/>
          <p:nvPr/>
        </p:nvGrpSpPr>
        <p:grpSpPr>
          <a:xfrm>
            <a:off x="8309080" y="3883511"/>
            <a:ext cx="3040095" cy="1867891"/>
            <a:chOff x="8309080" y="3883511"/>
            <a:chExt cx="3040095" cy="1867891"/>
          </a:xfrm>
        </p:grpSpPr>
        <p:cxnSp>
          <p:nvCxnSpPr>
            <p:cNvPr id="32" name="Conector recto 31"/>
            <p:cNvCxnSpPr/>
            <p:nvPr/>
          </p:nvCxnSpPr>
          <p:spPr>
            <a:xfrm flipV="1">
              <a:off x="8344023" y="3883511"/>
              <a:ext cx="0" cy="115918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8344023" y="5042696"/>
              <a:ext cx="2060734"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8373060" y="4639148"/>
              <a:ext cx="2278966" cy="369332"/>
            </a:xfrm>
            <a:prstGeom prst="rect">
              <a:avLst/>
            </a:prstGeom>
            <a:noFill/>
          </p:spPr>
          <p:txBody>
            <a:bodyPr wrap="square" rtlCol="0">
              <a:spAutoFit/>
            </a:bodyPr>
            <a:lstStyle/>
            <a:p>
              <a:r>
                <a:rPr lang="es-ES" b="1" dirty="0" err="1" smtClean="0">
                  <a:solidFill>
                    <a:srgbClr val="C00000"/>
                  </a:solidFill>
                  <a:latin typeface="Verdana" panose="020B0604030504040204" pitchFamily="34" charset="0"/>
                  <a:ea typeface="Verdana" panose="020B0604030504040204" pitchFamily="34" charset="0"/>
                </a:rPr>
                <a:t>Innovation</a:t>
              </a:r>
              <a:endParaRPr lang="ca-ES" b="1" dirty="0">
                <a:solidFill>
                  <a:srgbClr val="C00000"/>
                </a:solidFill>
                <a:latin typeface="Verdana" panose="020B0604030504040204" pitchFamily="34" charset="0"/>
                <a:ea typeface="Verdana" panose="020B0604030504040204" pitchFamily="34" charset="0"/>
              </a:endParaRPr>
            </a:p>
          </p:txBody>
        </p:sp>
        <p:sp>
          <p:nvSpPr>
            <p:cNvPr id="37" name="CuadroTexto 36"/>
            <p:cNvSpPr txBox="1"/>
            <p:nvPr/>
          </p:nvSpPr>
          <p:spPr>
            <a:xfrm>
              <a:off x="8309080" y="4828072"/>
              <a:ext cx="3040095" cy="923330"/>
            </a:xfrm>
            <a:prstGeom prst="rect">
              <a:avLst/>
            </a:prstGeom>
            <a:noFill/>
          </p:spPr>
          <p:txBody>
            <a:bodyPr wrap="square" rtlCol="0">
              <a:spAutoFit/>
            </a:bodyPr>
            <a:lstStyle/>
            <a:p>
              <a:endParaRPr lang="ca-ES" dirty="0"/>
            </a:p>
            <a:p>
              <a:r>
                <a:rPr lang="en-US" dirty="0">
                  <a:latin typeface="Verdana" panose="020B0604030504040204" pitchFamily="34" charset="0"/>
                  <a:ea typeface="Verdana" panose="020B0604030504040204" pitchFamily="34" charset="0"/>
                </a:rPr>
                <a:t>to encourage participation</a:t>
              </a:r>
              <a:endParaRPr lang="ca-ES" b="1" dirty="0">
                <a:latin typeface="Verdana" panose="020B0604030504040204" pitchFamily="34" charset="0"/>
                <a:ea typeface="Verdana" panose="020B0604030504040204" pitchFamily="34" charset="0"/>
              </a:endParaRPr>
            </a:p>
          </p:txBody>
        </p:sp>
      </p:grpSp>
      <p:pic>
        <p:nvPicPr>
          <p:cNvPr id="23" name="Imagen 22" descr="logo_bs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986" y="345176"/>
            <a:ext cx="1335024" cy="432816"/>
          </a:xfrm>
          <a:prstGeom prst="rect">
            <a:avLst/>
          </a:prstGeom>
        </p:spPr>
      </p:pic>
    </p:spTree>
    <p:extLst>
      <p:ext uri="{BB962C8B-B14F-4D97-AF65-F5344CB8AC3E}">
        <p14:creationId xmlns:p14="http://schemas.microsoft.com/office/powerpoint/2010/main" val="225062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p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9E7D0817F5448AEBCFEDF85947944" ma:contentTypeVersion="14" ma:contentTypeDescription="Een nieuw document maken." ma:contentTypeScope="" ma:versionID="ca1fff6abcce7fd0edbeffb66a73830c">
  <xsd:schema xmlns:xsd="http://www.w3.org/2001/XMLSchema" xmlns:xs="http://www.w3.org/2001/XMLSchema" xmlns:p="http://schemas.microsoft.com/office/2006/metadata/properties" xmlns:ns2="226bb0d9-941c-4c72-8b58-eec0f92f91f9" xmlns:ns3="390cec58-3f9b-4ba4-8a21-a3ec4dd383b8" targetNamespace="http://schemas.microsoft.com/office/2006/metadata/properties" ma:root="true" ma:fieldsID="62c6e46a416083380a54c833316e6934" ns2:_="" ns3:_="">
    <xsd:import namespace="226bb0d9-941c-4c72-8b58-eec0f92f91f9"/>
    <xsd:import namespace="390cec58-3f9b-4ba4-8a21-a3ec4dd383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bb0d9-941c-4c72-8b58-eec0f92f91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f1cba57-224f-4b5e-856c-412f75d57df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0cec58-3f9b-4ba4-8a21-a3ec4dd383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9674ad-d5c1-440c-aae0-4061e05cf5d0}" ma:internalName="TaxCatchAll" ma:showField="CatchAllData" ma:web="390cec58-3f9b-4ba4-8a21-a3ec4dd383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6bb0d9-941c-4c72-8b58-eec0f92f91f9">
      <Terms xmlns="http://schemas.microsoft.com/office/infopath/2007/PartnerControls"/>
    </lcf76f155ced4ddcb4097134ff3c332f>
    <TaxCatchAll xmlns="390cec58-3f9b-4ba4-8a21-a3ec4dd383b8" xsi:nil="true"/>
  </documentManagement>
</p:properties>
</file>

<file path=customXml/itemProps1.xml><?xml version="1.0" encoding="utf-8"?>
<ds:datastoreItem xmlns:ds="http://schemas.openxmlformats.org/officeDocument/2006/customXml" ds:itemID="{0575FA1A-5E72-4B71-9103-16157A2417CB}"/>
</file>

<file path=customXml/itemProps2.xml><?xml version="1.0" encoding="utf-8"?>
<ds:datastoreItem xmlns:ds="http://schemas.openxmlformats.org/officeDocument/2006/customXml" ds:itemID="{C9482B3B-24B4-4D3B-8F97-33AC5C9731AB}"/>
</file>

<file path=customXml/itemProps3.xml><?xml version="1.0" encoding="utf-8"?>
<ds:datastoreItem xmlns:ds="http://schemas.openxmlformats.org/officeDocument/2006/customXml" ds:itemID="{A0F0B719-101B-4A76-85AD-C84D0390A41F}"/>
</file>

<file path=docProps/app.xml><?xml version="1.0" encoding="utf-8"?>
<Properties xmlns="http://schemas.openxmlformats.org/officeDocument/2006/extended-properties" xmlns:vt="http://schemas.openxmlformats.org/officeDocument/2006/docPropsVTypes">
  <Template>Corpo.thmx</Template>
  <TotalTime>34736</TotalTime>
  <Words>913</Words>
  <Application>Microsoft Office PowerPoint</Application>
  <PresentationFormat>Personalizado</PresentationFormat>
  <Paragraphs>120</Paragraphs>
  <Slides>24</Slides>
  <Notes>18</Notes>
  <HiddenSlides>0</HiddenSlides>
  <MMClips>2</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24</vt:i4>
      </vt:variant>
    </vt:vector>
  </HeadingPairs>
  <TitlesOfParts>
    <vt:vector size="37" baseType="lpstr">
      <vt:lpstr>Abhaya Libre</vt:lpstr>
      <vt:lpstr>Arial</vt:lpstr>
      <vt:lpstr>Bebas Neue</vt:lpstr>
      <vt:lpstr>Calibri</vt:lpstr>
      <vt:lpstr>Calibri Light</vt:lpstr>
      <vt:lpstr>Inter</vt:lpstr>
      <vt:lpstr>Inter Bold</vt:lpstr>
      <vt:lpstr>Kaisei Tokumin</vt:lpstr>
      <vt:lpstr>Sora Light</vt:lpstr>
      <vt:lpstr>Sora Semi Bold</vt:lpstr>
      <vt:lpstr>Times New Roman</vt:lpstr>
      <vt:lpstr>Verdana</vt:lpstr>
      <vt:lpstr>Corpo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128.000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Eva Alonso Nogues</dc:creator>
  <cp:lastModifiedBy>Pilar Cordoba Tejero</cp:lastModifiedBy>
  <cp:revision>1420</cp:revision>
  <cp:lastPrinted>2023-02-13T10:59:06Z</cp:lastPrinted>
  <dcterms:created xsi:type="dcterms:W3CDTF">2021-12-11T06:36:46Z</dcterms:created>
  <dcterms:modified xsi:type="dcterms:W3CDTF">2025-09-04T13:30:35Z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0x0101004619E7D0817F5448AEBCFEDF85947944</vt:lpwstr>
  </property>
</Properties>
</file>