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5" r:id="rId5"/>
    <p:sldMasterId id="2147483660" r:id="rId6"/>
  </p:sldMasterIdLst>
  <p:notesMasterIdLst>
    <p:notesMasterId r:id="rId22"/>
  </p:notesMasterIdLst>
  <p:handoutMasterIdLst>
    <p:handoutMasterId r:id="rId23"/>
  </p:handoutMasterIdLst>
  <p:sldIdLst>
    <p:sldId id="530" r:id="rId7"/>
    <p:sldId id="531" r:id="rId8"/>
    <p:sldId id="532" r:id="rId9"/>
    <p:sldId id="535" r:id="rId10"/>
    <p:sldId id="258" r:id="rId11"/>
    <p:sldId id="536" r:id="rId12"/>
    <p:sldId id="537" r:id="rId13"/>
    <p:sldId id="538" r:id="rId14"/>
    <p:sldId id="539" r:id="rId15"/>
    <p:sldId id="540" r:id="rId16"/>
    <p:sldId id="541" r:id="rId17"/>
    <p:sldId id="542" r:id="rId18"/>
    <p:sldId id="543" r:id="rId19"/>
    <p:sldId id="473" r:id="rId20"/>
    <p:sldId id="265" r:id="rId21"/>
  </p:sldIdLst>
  <p:sldSz cx="12192000" cy="6858000"/>
  <p:notesSz cx="6858000" cy="98758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48BF07-843D-6FC2-229B-5B84825215B5}" name="Ringe, N.I. (Nuria)" initials="NR" userId="S::nringe@minszw.nl::45e03c53-546b-48e8-90ce-a9ec1019963e" providerId="AD"/>
  <p188:author id="{B42A9380-7F3F-7AAA-FE48-1A22EF1056C3}" name="Abraha, S.H.M. (Sara)" initials="SA" userId="S::sabraha@minszw.nl::4a765a3e-8389-43b3-9bd5-b80436cd9f7d" providerId="AD"/>
  <p188:author id="{A8E55C9A-24F6-0848-4796-9B236B9F1A56}" name="Severijnen, A." initials="AS" userId="S::aseverijnen@minszw.nl::6bfa73cf-8ef1-49d0-856a-0194581b423b" providerId="AD"/>
  <p188:author id="{7DF682AE-A5AF-8E24-E866-968150065048}" name="Maas, Mieke" initials="MM" userId="S::mieke.maas@minbzk.nl::28b0b89a-7af6-4d89-acaf-8f699b48e7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3" autoAdjust="0"/>
    <p:restoredTop sz="79540" autoAdjust="0"/>
  </p:normalViewPr>
  <p:slideViewPr>
    <p:cSldViewPr snapToGrid="0" showGuides="1">
      <p:cViewPr varScale="1">
        <p:scale>
          <a:sx n="84" d="100"/>
          <a:sy n="84" d="100"/>
        </p:scale>
        <p:origin x="1194"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174" d="100"/>
          <a:sy n="174" d="100"/>
        </p:scale>
        <p:origin x="52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3D94903-EC2B-BD0D-A6F0-D2147C868FD3}"/>
              </a:ext>
            </a:extLst>
          </p:cNvPr>
          <p:cNvSpPr>
            <a:spLocks noGrp="1"/>
          </p:cNvSpPr>
          <p:nvPr>
            <p:ph type="hdr" sz="quarter"/>
          </p:nvPr>
        </p:nvSpPr>
        <p:spPr>
          <a:xfrm>
            <a:off x="0" y="0"/>
            <a:ext cx="2971800" cy="49550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D9640B47-B75D-CF23-C441-6A4ED059585E}"/>
              </a:ext>
            </a:extLst>
          </p:cNvPr>
          <p:cNvSpPr>
            <a:spLocks noGrp="1"/>
          </p:cNvSpPr>
          <p:nvPr>
            <p:ph type="dt" sz="quarter" idx="1"/>
          </p:nvPr>
        </p:nvSpPr>
        <p:spPr>
          <a:xfrm>
            <a:off x="3884613" y="0"/>
            <a:ext cx="2971800" cy="495507"/>
          </a:xfrm>
          <a:prstGeom prst="rect">
            <a:avLst/>
          </a:prstGeom>
        </p:spPr>
        <p:txBody>
          <a:bodyPr vert="horz" lIns="91440" tIns="45720" rIns="91440" bIns="45720" rtlCol="0"/>
          <a:lstStyle>
            <a:lvl1pPr algn="r">
              <a:defRPr sz="1200"/>
            </a:lvl1pPr>
          </a:lstStyle>
          <a:p>
            <a:fld id="{CD476070-148F-B149-A3CF-D48B04B64005}" type="datetimeFigureOut">
              <a:rPr lang="nl-NL" smtClean="0"/>
              <a:t>21-4-2026</a:t>
            </a:fld>
            <a:endParaRPr lang="nl-NL"/>
          </a:p>
        </p:txBody>
      </p:sp>
      <p:sp>
        <p:nvSpPr>
          <p:cNvPr id="4" name="Tijdelijke aanduiding voor voettekst 3">
            <a:extLst>
              <a:ext uri="{FF2B5EF4-FFF2-40B4-BE49-F238E27FC236}">
                <a16:creationId xmlns:a16="http://schemas.microsoft.com/office/drawing/2014/main" id="{C3E2D39E-192C-C743-1926-FC289A4E31D8}"/>
              </a:ext>
            </a:extLst>
          </p:cNvPr>
          <p:cNvSpPr>
            <a:spLocks noGrp="1"/>
          </p:cNvSpPr>
          <p:nvPr>
            <p:ph type="ftr" sz="quarter" idx="2"/>
          </p:nvPr>
        </p:nvSpPr>
        <p:spPr>
          <a:xfrm>
            <a:off x="0" y="9380333"/>
            <a:ext cx="2971800" cy="495506"/>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B619D672-A94B-E2B7-0A8B-3FB0E56451BE}"/>
              </a:ext>
            </a:extLst>
          </p:cNvPr>
          <p:cNvSpPr>
            <a:spLocks noGrp="1"/>
          </p:cNvSpPr>
          <p:nvPr>
            <p:ph type="sldNum" sz="quarter" idx="3"/>
          </p:nvPr>
        </p:nvSpPr>
        <p:spPr>
          <a:xfrm>
            <a:off x="3884613" y="9380333"/>
            <a:ext cx="2971800" cy="495506"/>
          </a:xfrm>
          <a:prstGeom prst="rect">
            <a:avLst/>
          </a:prstGeom>
        </p:spPr>
        <p:txBody>
          <a:bodyPr vert="horz" lIns="91440" tIns="45720" rIns="91440" bIns="45720" rtlCol="0" anchor="b"/>
          <a:lstStyle>
            <a:lvl1pPr algn="r">
              <a:defRPr sz="1200"/>
            </a:lvl1pPr>
          </a:lstStyle>
          <a:p>
            <a:fld id="{25CBC841-7FBB-9D48-A853-6F0CDD7F4C7B}" type="slidenum">
              <a:rPr lang="nl-NL" smtClean="0"/>
              <a:t>‹nr.›</a:t>
            </a:fld>
            <a:endParaRPr lang="nl-NL"/>
          </a:p>
        </p:txBody>
      </p:sp>
    </p:spTree>
    <p:extLst>
      <p:ext uri="{BB962C8B-B14F-4D97-AF65-F5344CB8AC3E}">
        <p14:creationId xmlns:p14="http://schemas.microsoft.com/office/powerpoint/2010/main" val="306945965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11"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50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507"/>
          </a:xfrm>
          <a:prstGeom prst="rect">
            <a:avLst/>
          </a:prstGeom>
        </p:spPr>
        <p:txBody>
          <a:bodyPr vert="horz" lIns="91440" tIns="45720" rIns="91440" bIns="45720" rtlCol="0"/>
          <a:lstStyle>
            <a:lvl1pPr algn="r">
              <a:defRPr sz="1200"/>
            </a:lvl1pPr>
          </a:lstStyle>
          <a:p>
            <a:fld id="{77717AC6-7E10-4C45-94F9-198CB92C8E45}" type="datetimeFigureOut">
              <a:rPr lang="nl-NL" smtClean="0"/>
              <a:t>21-4-2026</a:t>
            </a:fld>
            <a:endParaRPr lang="nl-NL"/>
          </a:p>
        </p:txBody>
      </p:sp>
      <p:sp>
        <p:nvSpPr>
          <p:cNvPr id="4" name="Tijdelijke aanduiding voor dia-afbeelding 3"/>
          <p:cNvSpPr>
            <a:spLocks noGrp="1" noRot="1" noChangeAspect="1"/>
          </p:cNvSpPr>
          <p:nvPr>
            <p:ph type="sldImg" idx="2"/>
          </p:nvPr>
        </p:nvSpPr>
        <p:spPr>
          <a:xfrm>
            <a:off x="468313" y="1235075"/>
            <a:ext cx="5921375" cy="333216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2747"/>
            <a:ext cx="5486400" cy="388861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80333"/>
            <a:ext cx="2971800" cy="49550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80333"/>
            <a:ext cx="2971800" cy="495506"/>
          </a:xfrm>
          <a:prstGeom prst="rect">
            <a:avLst/>
          </a:prstGeom>
        </p:spPr>
        <p:txBody>
          <a:bodyPr vert="horz" lIns="91440" tIns="45720" rIns="91440" bIns="45720" rtlCol="0" anchor="b"/>
          <a:lstStyle>
            <a:lvl1pPr algn="r">
              <a:defRPr sz="1200"/>
            </a:lvl1pPr>
          </a:lstStyle>
          <a:p>
            <a:fld id="{CBF28EAC-2997-3740-9ADA-177C12C210FC}" type="slidenum">
              <a:rPr lang="nl-NL" smtClean="0"/>
              <a:t>‹nr.›</a:t>
            </a:fld>
            <a:endParaRPr lang="nl-NL"/>
          </a:p>
        </p:txBody>
      </p:sp>
    </p:spTree>
    <p:extLst>
      <p:ext uri="{BB962C8B-B14F-4D97-AF65-F5344CB8AC3E}">
        <p14:creationId xmlns:p14="http://schemas.microsoft.com/office/powerpoint/2010/main" val="257867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1F5107-9ADF-4DD5-A9BB-F42D714E637D}" type="slidenum">
              <a:rPr lang="nl-NL" smtClean="0"/>
              <a:t>1</a:t>
            </a:fld>
            <a:endParaRPr lang="nl-NL"/>
          </a:p>
        </p:txBody>
      </p:sp>
    </p:spTree>
    <p:extLst>
      <p:ext uri="{BB962C8B-B14F-4D97-AF65-F5344CB8AC3E}">
        <p14:creationId xmlns:p14="http://schemas.microsoft.com/office/powerpoint/2010/main" val="421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F28EAC-2997-3740-9ADA-177C12C210FC}" type="slidenum">
              <a:rPr lang="nl-NL" smtClean="0"/>
              <a:t>14</a:t>
            </a:fld>
            <a:endParaRPr lang="nl-NL"/>
          </a:p>
        </p:txBody>
      </p:sp>
    </p:spTree>
    <p:extLst>
      <p:ext uri="{BB962C8B-B14F-4D97-AF65-F5344CB8AC3E}">
        <p14:creationId xmlns:p14="http://schemas.microsoft.com/office/powerpoint/2010/main" val="424760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F28EAC-2997-3740-9ADA-177C12C210FC}" type="slidenum">
              <a:rPr lang="nl-NL" smtClean="0"/>
              <a:t>2</a:t>
            </a:fld>
            <a:endParaRPr lang="nl-NL"/>
          </a:p>
        </p:txBody>
      </p:sp>
    </p:spTree>
    <p:extLst>
      <p:ext uri="{BB962C8B-B14F-4D97-AF65-F5344CB8AC3E}">
        <p14:creationId xmlns:p14="http://schemas.microsoft.com/office/powerpoint/2010/main" val="168511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F28EAC-2997-3740-9ADA-177C12C210FC}" type="slidenum">
              <a:rPr lang="nl-NL" smtClean="0"/>
              <a:t>3</a:t>
            </a:fld>
            <a:endParaRPr lang="nl-NL"/>
          </a:p>
        </p:txBody>
      </p:sp>
    </p:spTree>
    <p:extLst>
      <p:ext uri="{BB962C8B-B14F-4D97-AF65-F5344CB8AC3E}">
        <p14:creationId xmlns:p14="http://schemas.microsoft.com/office/powerpoint/2010/main" val="390707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F28EAC-2997-3740-9ADA-177C12C210FC}" type="slidenum">
              <a:rPr lang="nl-NL" smtClean="0"/>
              <a:t>4</a:t>
            </a:fld>
            <a:endParaRPr lang="nl-NL"/>
          </a:p>
        </p:txBody>
      </p:sp>
    </p:spTree>
    <p:extLst>
      <p:ext uri="{BB962C8B-B14F-4D97-AF65-F5344CB8AC3E}">
        <p14:creationId xmlns:p14="http://schemas.microsoft.com/office/powerpoint/2010/main" val="210838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F28EAC-2997-3740-9ADA-177C12C210FC}" type="slidenum">
              <a:rPr lang="nl-NL" smtClean="0"/>
              <a:t>5</a:t>
            </a:fld>
            <a:endParaRPr lang="nl-NL"/>
          </a:p>
        </p:txBody>
      </p:sp>
    </p:spTree>
    <p:extLst>
      <p:ext uri="{BB962C8B-B14F-4D97-AF65-F5344CB8AC3E}">
        <p14:creationId xmlns:p14="http://schemas.microsoft.com/office/powerpoint/2010/main" val="2490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F28EAC-2997-3740-9ADA-177C12C210FC}" type="slidenum">
              <a:rPr lang="nl-NL" smtClean="0"/>
              <a:t>9</a:t>
            </a:fld>
            <a:endParaRPr lang="nl-NL"/>
          </a:p>
        </p:txBody>
      </p:sp>
    </p:spTree>
    <p:extLst>
      <p:ext uri="{BB962C8B-B14F-4D97-AF65-F5344CB8AC3E}">
        <p14:creationId xmlns:p14="http://schemas.microsoft.com/office/powerpoint/2010/main" val="6517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F28EAC-2997-3740-9ADA-177C12C210FC}" type="slidenum">
              <a:rPr lang="nl-NL" smtClean="0"/>
              <a:t>10</a:t>
            </a:fld>
            <a:endParaRPr lang="nl-NL"/>
          </a:p>
        </p:txBody>
      </p:sp>
    </p:spTree>
    <p:extLst>
      <p:ext uri="{BB962C8B-B14F-4D97-AF65-F5344CB8AC3E}">
        <p14:creationId xmlns:p14="http://schemas.microsoft.com/office/powerpoint/2010/main" val="156696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F28EAC-2997-3740-9ADA-177C12C210FC}" type="slidenum">
              <a:rPr lang="nl-NL" smtClean="0"/>
              <a:t>11</a:t>
            </a:fld>
            <a:endParaRPr lang="nl-NL"/>
          </a:p>
        </p:txBody>
      </p:sp>
    </p:spTree>
    <p:extLst>
      <p:ext uri="{BB962C8B-B14F-4D97-AF65-F5344CB8AC3E}">
        <p14:creationId xmlns:p14="http://schemas.microsoft.com/office/powerpoint/2010/main" val="253677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F28EAC-2997-3740-9ADA-177C12C210FC}" type="slidenum">
              <a:rPr lang="nl-NL" smtClean="0"/>
              <a:t>12</a:t>
            </a:fld>
            <a:endParaRPr lang="nl-NL"/>
          </a:p>
        </p:txBody>
      </p:sp>
    </p:spTree>
    <p:extLst>
      <p:ext uri="{BB962C8B-B14F-4D97-AF65-F5344CB8AC3E}">
        <p14:creationId xmlns:p14="http://schemas.microsoft.com/office/powerpoint/2010/main" val="134690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maatwerkmultiprobleemhuishoudens.nl/"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MM Coverslide">
    <p:spTree>
      <p:nvGrpSpPr>
        <p:cNvPr id="1" name=""/>
        <p:cNvGrpSpPr/>
        <p:nvPr/>
      </p:nvGrpSpPr>
      <p:grpSpPr>
        <a:xfrm>
          <a:off x="0" y="0"/>
          <a:ext cx="0" cy="0"/>
          <a:chOff x="0" y="0"/>
          <a:chExt cx="0" cy="0"/>
        </a:xfrm>
      </p:grpSpPr>
      <p:grpSp>
        <p:nvGrpSpPr>
          <p:cNvPr id="74" name="Groep 73">
            <a:extLst>
              <a:ext uri="{FF2B5EF4-FFF2-40B4-BE49-F238E27FC236}">
                <a16:creationId xmlns:a16="http://schemas.microsoft.com/office/drawing/2014/main" id="{5B5F9354-3AD3-E3EB-2B0C-830EFD14407B}"/>
              </a:ext>
            </a:extLst>
          </p:cNvPr>
          <p:cNvGrpSpPr/>
          <p:nvPr userDrawn="1"/>
        </p:nvGrpSpPr>
        <p:grpSpPr>
          <a:xfrm>
            <a:off x="6123056" y="-79513"/>
            <a:ext cx="6360704" cy="7083287"/>
            <a:chOff x="6123056" y="-79513"/>
            <a:chExt cx="6360704" cy="7083287"/>
          </a:xfrm>
        </p:grpSpPr>
        <p:cxnSp>
          <p:nvCxnSpPr>
            <p:cNvPr id="39" name="Rechte verbindingslijn 38">
              <a:extLst>
                <a:ext uri="{FF2B5EF4-FFF2-40B4-BE49-F238E27FC236}">
                  <a16:creationId xmlns:a16="http://schemas.microsoft.com/office/drawing/2014/main" id="{BBF80541-6648-1320-53D8-6D3335732DF0}"/>
                </a:ext>
              </a:extLst>
            </p:cNvPr>
            <p:cNvCxnSpPr/>
            <p:nvPr userDrawn="1"/>
          </p:nvCxnSpPr>
          <p:spPr>
            <a:xfrm flipH="1" flipV="1">
              <a:off x="9263270" y="-79513"/>
              <a:ext cx="458112" cy="1188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686ABEA3-69B3-9CEA-4056-E7C1DEA27FE8}"/>
                </a:ext>
              </a:extLst>
            </p:cNvPr>
            <p:cNvCxnSpPr>
              <a:cxnSpLocks/>
            </p:cNvCxnSpPr>
            <p:nvPr userDrawn="1"/>
          </p:nvCxnSpPr>
          <p:spPr>
            <a:xfrm>
              <a:off x="9710803" y="1099671"/>
              <a:ext cx="2202148" cy="889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0269A6F5-DACC-B3E4-0937-63A845C97F6B}"/>
                </a:ext>
              </a:extLst>
            </p:cNvPr>
            <p:cNvCxnSpPr>
              <a:cxnSpLocks/>
            </p:cNvCxnSpPr>
            <p:nvPr userDrawn="1"/>
          </p:nvCxnSpPr>
          <p:spPr>
            <a:xfrm>
              <a:off x="9721382" y="1099671"/>
              <a:ext cx="1012178" cy="2541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AE29B58B-C3AC-A2D8-4DD0-5DEC2FE1326A}"/>
                </a:ext>
              </a:extLst>
            </p:cNvPr>
            <p:cNvCxnSpPr>
              <a:cxnSpLocks/>
            </p:cNvCxnSpPr>
            <p:nvPr userDrawn="1"/>
          </p:nvCxnSpPr>
          <p:spPr>
            <a:xfrm flipH="1">
              <a:off x="8475944" y="1107457"/>
              <a:ext cx="1245438" cy="429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886EFAB2-D9E8-4044-5B01-CDFE6E225C88}"/>
                </a:ext>
              </a:extLst>
            </p:cNvPr>
            <p:cNvCxnSpPr>
              <a:cxnSpLocks/>
            </p:cNvCxnSpPr>
            <p:nvPr userDrawn="1"/>
          </p:nvCxnSpPr>
          <p:spPr>
            <a:xfrm flipH="1">
              <a:off x="6984043" y="1107457"/>
              <a:ext cx="2739573" cy="4643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910BE9D7-FC36-56BD-A34F-7940EE686E98}"/>
                </a:ext>
              </a:extLst>
            </p:cNvPr>
            <p:cNvCxnSpPr>
              <a:cxnSpLocks/>
            </p:cNvCxnSpPr>
            <p:nvPr userDrawn="1"/>
          </p:nvCxnSpPr>
          <p:spPr>
            <a:xfrm flipV="1">
              <a:off x="6123056" y="5750543"/>
              <a:ext cx="860987" cy="1253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89D8063B-9EEB-2BAC-2ECB-FF098C06E532}"/>
                </a:ext>
              </a:extLst>
            </p:cNvPr>
            <p:cNvCxnSpPr>
              <a:cxnSpLocks/>
            </p:cNvCxnSpPr>
            <p:nvPr userDrawn="1"/>
          </p:nvCxnSpPr>
          <p:spPr>
            <a:xfrm flipH="1" flipV="1">
              <a:off x="6984043" y="5750543"/>
              <a:ext cx="848258" cy="1253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D12415CE-2ADD-2A78-5957-9E42E63CEF18}"/>
                </a:ext>
              </a:extLst>
            </p:cNvPr>
            <p:cNvCxnSpPr>
              <a:cxnSpLocks/>
            </p:cNvCxnSpPr>
            <p:nvPr userDrawn="1"/>
          </p:nvCxnSpPr>
          <p:spPr>
            <a:xfrm flipH="1">
              <a:off x="6977678" y="5404161"/>
              <a:ext cx="1525057" cy="346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681FC0A9-743B-D28A-505B-E10A782D6817}"/>
                </a:ext>
              </a:extLst>
            </p:cNvPr>
            <p:cNvCxnSpPr>
              <a:cxnSpLocks/>
            </p:cNvCxnSpPr>
            <p:nvPr userDrawn="1"/>
          </p:nvCxnSpPr>
          <p:spPr>
            <a:xfrm flipH="1">
              <a:off x="6990408" y="5445761"/>
              <a:ext cx="3690602" cy="304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88FB23AA-22D6-413F-FEED-10C5A708C93D}"/>
                </a:ext>
              </a:extLst>
            </p:cNvPr>
            <p:cNvCxnSpPr>
              <a:cxnSpLocks/>
            </p:cNvCxnSpPr>
            <p:nvPr userDrawn="1"/>
          </p:nvCxnSpPr>
          <p:spPr>
            <a:xfrm flipV="1">
              <a:off x="10744139" y="1989338"/>
              <a:ext cx="1184905" cy="1652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676BD139-F990-37D5-A3D0-B68A935FE865}"/>
                </a:ext>
              </a:extLst>
            </p:cNvPr>
            <p:cNvCxnSpPr>
              <a:cxnSpLocks/>
            </p:cNvCxnSpPr>
            <p:nvPr userDrawn="1"/>
          </p:nvCxnSpPr>
          <p:spPr>
            <a:xfrm flipV="1">
              <a:off x="10694185" y="1989338"/>
              <a:ext cx="1232263" cy="3450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FCD75163-3894-8FBB-5EE6-D0360A25A691}"/>
                </a:ext>
              </a:extLst>
            </p:cNvPr>
            <p:cNvCxnSpPr>
              <a:cxnSpLocks/>
            </p:cNvCxnSpPr>
            <p:nvPr userDrawn="1"/>
          </p:nvCxnSpPr>
          <p:spPr>
            <a:xfrm flipV="1">
              <a:off x="10704010" y="3641480"/>
              <a:ext cx="1779750" cy="17982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FAA92C61-151B-F054-7111-98FC3F43A956}"/>
              </a:ext>
            </a:extLst>
          </p:cNvPr>
          <p:cNvSpPr>
            <a:spLocks noGrp="1"/>
          </p:cNvSpPr>
          <p:nvPr>
            <p:ph type="ctrTitle" hasCustomPrompt="1"/>
          </p:nvPr>
        </p:nvSpPr>
        <p:spPr>
          <a:xfrm>
            <a:off x="695325" y="1628775"/>
            <a:ext cx="5287464" cy="2387600"/>
          </a:xfrm>
        </p:spPr>
        <p:txBody>
          <a:bodyPr lIns="0" tIns="0" rIns="0" bIns="0" anchor="t">
            <a:noAutofit/>
          </a:bodyPr>
          <a:lstStyle>
            <a:lvl1pPr algn="l">
              <a:lnSpc>
                <a:spcPct val="80000"/>
              </a:lnSpc>
              <a:defRPr sz="5400"/>
            </a:lvl1pPr>
          </a:lstStyle>
          <a:p>
            <a:r>
              <a:rPr lang="nl-NL" dirty="0"/>
              <a:t>Type hier de titel van de presentatie max 3 regels</a:t>
            </a:r>
          </a:p>
        </p:txBody>
      </p:sp>
      <p:sp>
        <p:nvSpPr>
          <p:cNvPr id="3" name="Ondertitel 2">
            <a:extLst>
              <a:ext uri="{FF2B5EF4-FFF2-40B4-BE49-F238E27FC236}">
                <a16:creationId xmlns:a16="http://schemas.microsoft.com/office/drawing/2014/main" id="{341F7A25-64C2-EAF1-932D-0EE621FFA5CC}"/>
              </a:ext>
            </a:extLst>
          </p:cNvPr>
          <p:cNvSpPr>
            <a:spLocks noGrp="1"/>
          </p:cNvSpPr>
          <p:nvPr>
            <p:ph type="subTitle" idx="1" hasCustomPrompt="1"/>
          </p:nvPr>
        </p:nvSpPr>
        <p:spPr>
          <a:xfrm>
            <a:off x="695325" y="3843130"/>
            <a:ext cx="5287464" cy="1610612"/>
          </a:xfrm>
        </p:spPr>
        <p:txBody>
          <a:bodyPr lIns="0" tIns="0" rIns="0" bIns="0">
            <a:noAutofit/>
          </a:bodyPr>
          <a:lstStyle>
            <a:lvl1pPr marL="0" indent="0" algn="l">
              <a:buNone/>
              <a:defRPr sz="2000" b="0" i="1">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ondertitel</a:t>
            </a:r>
          </a:p>
        </p:txBody>
      </p:sp>
      <p:sp>
        <p:nvSpPr>
          <p:cNvPr id="4" name="Tijdelijke aanduiding voor datum 3">
            <a:extLst>
              <a:ext uri="{FF2B5EF4-FFF2-40B4-BE49-F238E27FC236}">
                <a16:creationId xmlns:a16="http://schemas.microsoft.com/office/drawing/2014/main" id="{353035A1-A110-9D5E-BDD7-0B600F78874B}"/>
              </a:ext>
            </a:extLst>
          </p:cNvPr>
          <p:cNvSpPr>
            <a:spLocks noGrp="1"/>
          </p:cNvSpPr>
          <p:nvPr>
            <p:ph type="dt" sz="half" idx="10"/>
          </p:nvPr>
        </p:nvSpPr>
        <p:spPr/>
        <p:txBody>
          <a:bodyPr/>
          <a:lstStyle/>
          <a:p>
            <a:fld id="{DAFB6F5A-07F0-9C49-88B1-1ECA3AF8CC44}" type="datetime2">
              <a:rPr lang="nl-NL" smtClean="0"/>
              <a:t>dinsdag 21 april 2026</a:t>
            </a:fld>
            <a:endParaRPr lang="nl-NL"/>
          </a:p>
        </p:txBody>
      </p:sp>
      <p:sp>
        <p:nvSpPr>
          <p:cNvPr id="6" name="Tijdelijke aanduiding voor dianummer 5">
            <a:extLst>
              <a:ext uri="{FF2B5EF4-FFF2-40B4-BE49-F238E27FC236}">
                <a16:creationId xmlns:a16="http://schemas.microsoft.com/office/drawing/2014/main" id="{552AB45C-EFBC-B420-9DCB-5221234F637B}"/>
              </a:ext>
            </a:extLst>
          </p:cNvPr>
          <p:cNvSpPr>
            <a:spLocks noGrp="1"/>
          </p:cNvSpPr>
          <p:nvPr>
            <p:ph type="sldNum" sz="quarter" idx="12"/>
          </p:nvPr>
        </p:nvSpPr>
        <p:spPr/>
        <p:txBody>
          <a:bodyPr/>
          <a:lstStyle/>
          <a:p>
            <a:fld id="{A3CB6130-C93C-894E-97EC-9CB6DFF33C21}" type="slidenum">
              <a:rPr lang="nl-NL" smtClean="0"/>
              <a:t>‹nr.›</a:t>
            </a:fld>
            <a:endParaRPr lang="nl-NL"/>
          </a:p>
        </p:txBody>
      </p:sp>
      <p:sp>
        <p:nvSpPr>
          <p:cNvPr id="14" name="Vrije vorm 13">
            <a:extLst>
              <a:ext uri="{FF2B5EF4-FFF2-40B4-BE49-F238E27FC236}">
                <a16:creationId xmlns:a16="http://schemas.microsoft.com/office/drawing/2014/main" id="{3160E310-A151-DF0A-79AD-BFBDA3742EBA}"/>
              </a:ext>
            </a:extLst>
          </p:cNvPr>
          <p:cNvSpPr/>
          <p:nvPr/>
        </p:nvSpPr>
        <p:spPr>
          <a:xfrm>
            <a:off x="7747952" y="4588284"/>
            <a:ext cx="1406864" cy="1404320"/>
          </a:xfrm>
          <a:custGeom>
            <a:avLst/>
            <a:gdLst>
              <a:gd name="connsiteX0" fmla="*/ 1375035 w 1406864"/>
              <a:gd name="connsiteY0" fmla="*/ 152505 h 1404320"/>
              <a:gd name="connsiteX1" fmla="*/ 1254083 w 1406864"/>
              <a:gd name="connsiteY1" fmla="*/ 31772 h 1404320"/>
              <a:gd name="connsiteX2" fmla="*/ 703432 w 1406864"/>
              <a:gd name="connsiteY2" fmla="*/ 0 h 1404320"/>
              <a:gd name="connsiteX3" fmla="*/ 152782 w 1406864"/>
              <a:gd name="connsiteY3" fmla="*/ 31772 h 1404320"/>
              <a:gd name="connsiteX4" fmla="*/ 31830 w 1406864"/>
              <a:gd name="connsiteY4" fmla="*/ 152505 h 1404320"/>
              <a:gd name="connsiteX5" fmla="*/ 0 w 1406864"/>
              <a:gd name="connsiteY5" fmla="*/ 702160 h 1404320"/>
              <a:gd name="connsiteX6" fmla="*/ 31830 w 1406864"/>
              <a:gd name="connsiteY6" fmla="*/ 1251815 h 1404320"/>
              <a:gd name="connsiteX7" fmla="*/ 152782 w 1406864"/>
              <a:gd name="connsiteY7" fmla="*/ 1372549 h 1404320"/>
              <a:gd name="connsiteX8" fmla="*/ 703432 w 1406864"/>
              <a:gd name="connsiteY8" fmla="*/ 1404321 h 1404320"/>
              <a:gd name="connsiteX9" fmla="*/ 1254083 w 1406864"/>
              <a:gd name="connsiteY9" fmla="*/ 1372549 h 1404320"/>
              <a:gd name="connsiteX10" fmla="*/ 1375035 w 1406864"/>
              <a:gd name="connsiteY10" fmla="*/ 1251815 h 1404320"/>
              <a:gd name="connsiteX11" fmla="*/ 1406865 w 1406864"/>
              <a:gd name="connsiteY11" fmla="*/ 702160 h 1404320"/>
              <a:gd name="connsiteX12" fmla="*/ 1375035 w 1406864"/>
              <a:gd name="connsiteY12" fmla="*/ 152505 h 14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6864" h="1404320">
                <a:moveTo>
                  <a:pt x="1375035" y="152505"/>
                </a:moveTo>
                <a:cubicBezTo>
                  <a:pt x="1365486" y="88962"/>
                  <a:pt x="1314559" y="41304"/>
                  <a:pt x="1254083" y="31772"/>
                </a:cubicBezTo>
                <a:cubicBezTo>
                  <a:pt x="1069472" y="0"/>
                  <a:pt x="763908" y="0"/>
                  <a:pt x="703432" y="0"/>
                </a:cubicBezTo>
                <a:cubicBezTo>
                  <a:pt x="642956" y="0"/>
                  <a:pt x="337393" y="0"/>
                  <a:pt x="152782" y="31772"/>
                </a:cubicBezTo>
                <a:cubicBezTo>
                  <a:pt x="89123" y="41304"/>
                  <a:pt x="41378" y="92139"/>
                  <a:pt x="31830" y="152505"/>
                </a:cubicBezTo>
                <a:cubicBezTo>
                  <a:pt x="0" y="336783"/>
                  <a:pt x="0" y="641794"/>
                  <a:pt x="0" y="702160"/>
                </a:cubicBezTo>
                <a:cubicBezTo>
                  <a:pt x="0" y="762527"/>
                  <a:pt x="0" y="1070715"/>
                  <a:pt x="31830" y="1251815"/>
                </a:cubicBezTo>
                <a:cubicBezTo>
                  <a:pt x="41378" y="1315359"/>
                  <a:pt x="92306" y="1363017"/>
                  <a:pt x="152782" y="1372549"/>
                </a:cubicBezTo>
                <a:cubicBezTo>
                  <a:pt x="337393" y="1404321"/>
                  <a:pt x="642956" y="1404321"/>
                  <a:pt x="703432" y="1404321"/>
                </a:cubicBezTo>
                <a:cubicBezTo>
                  <a:pt x="763908" y="1404321"/>
                  <a:pt x="1069472" y="1404321"/>
                  <a:pt x="1254083" y="1372549"/>
                </a:cubicBezTo>
                <a:cubicBezTo>
                  <a:pt x="1317742" y="1363017"/>
                  <a:pt x="1365486" y="1312182"/>
                  <a:pt x="1375035" y="1251815"/>
                </a:cubicBezTo>
                <a:cubicBezTo>
                  <a:pt x="1406865" y="1067538"/>
                  <a:pt x="1406865" y="762527"/>
                  <a:pt x="1406865" y="702160"/>
                </a:cubicBezTo>
                <a:cubicBezTo>
                  <a:pt x="1406865" y="521060"/>
                  <a:pt x="1406865" y="336783"/>
                  <a:pt x="1375035" y="152505"/>
                </a:cubicBezTo>
              </a:path>
            </a:pathLst>
          </a:custGeom>
          <a:solidFill>
            <a:srgbClr val="007BC7"/>
          </a:solidFill>
          <a:ln w="31821"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FBBCD296-577C-0F97-32EC-741F8C181A7F}"/>
              </a:ext>
            </a:extLst>
          </p:cNvPr>
          <p:cNvSpPr/>
          <p:nvPr/>
        </p:nvSpPr>
        <p:spPr>
          <a:xfrm>
            <a:off x="9482661" y="870966"/>
            <a:ext cx="477442" cy="476579"/>
          </a:xfrm>
          <a:custGeom>
            <a:avLst/>
            <a:gdLst>
              <a:gd name="connsiteX0" fmla="*/ 467894 w 477442"/>
              <a:gd name="connsiteY0" fmla="*/ 50835 h 476579"/>
              <a:gd name="connsiteX1" fmla="*/ 426516 w 477442"/>
              <a:gd name="connsiteY1" fmla="*/ 9532 h 476579"/>
              <a:gd name="connsiteX2" fmla="*/ 238721 w 477442"/>
              <a:gd name="connsiteY2" fmla="*/ 0 h 476579"/>
              <a:gd name="connsiteX3" fmla="*/ 50927 w 477442"/>
              <a:gd name="connsiteY3" fmla="*/ 9532 h 476579"/>
              <a:gd name="connsiteX4" fmla="*/ 9549 w 477442"/>
              <a:gd name="connsiteY4" fmla="*/ 50835 h 476579"/>
              <a:gd name="connsiteX5" fmla="*/ 0 w 477442"/>
              <a:gd name="connsiteY5" fmla="*/ 238290 h 476579"/>
              <a:gd name="connsiteX6" fmla="*/ 9549 w 477442"/>
              <a:gd name="connsiteY6" fmla="*/ 425744 h 476579"/>
              <a:gd name="connsiteX7" fmla="*/ 50927 w 477442"/>
              <a:gd name="connsiteY7" fmla="*/ 467048 h 476579"/>
              <a:gd name="connsiteX8" fmla="*/ 238721 w 477442"/>
              <a:gd name="connsiteY8" fmla="*/ 476579 h 476579"/>
              <a:gd name="connsiteX9" fmla="*/ 426516 w 477442"/>
              <a:gd name="connsiteY9" fmla="*/ 467048 h 476579"/>
              <a:gd name="connsiteX10" fmla="*/ 467894 w 477442"/>
              <a:gd name="connsiteY10" fmla="*/ 425744 h 476579"/>
              <a:gd name="connsiteX11" fmla="*/ 477443 w 477442"/>
              <a:gd name="connsiteY11" fmla="*/ 238290 h 476579"/>
              <a:gd name="connsiteX12" fmla="*/ 467894 w 477442"/>
              <a:gd name="connsiteY12" fmla="*/ 50835 h 4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442" h="476579">
                <a:moveTo>
                  <a:pt x="467894" y="50835"/>
                </a:moveTo>
                <a:cubicBezTo>
                  <a:pt x="464711" y="28595"/>
                  <a:pt x="448796" y="12709"/>
                  <a:pt x="426516" y="9532"/>
                </a:cubicBezTo>
                <a:cubicBezTo>
                  <a:pt x="362857" y="0"/>
                  <a:pt x="257819" y="0"/>
                  <a:pt x="238721" y="0"/>
                </a:cubicBezTo>
                <a:cubicBezTo>
                  <a:pt x="216441" y="0"/>
                  <a:pt x="111403" y="0"/>
                  <a:pt x="50927" y="9532"/>
                </a:cubicBezTo>
                <a:cubicBezTo>
                  <a:pt x="28647" y="12709"/>
                  <a:pt x="12732" y="28595"/>
                  <a:pt x="9549" y="50835"/>
                </a:cubicBezTo>
                <a:cubicBezTo>
                  <a:pt x="0" y="114379"/>
                  <a:pt x="0" y="219226"/>
                  <a:pt x="0" y="238290"/>
                </a:cubicBezTo>
                <a:cubicBezTo>
                  <a:pt x="0" y="260530"/>
                  <a:pt x="0" y="365378"/>
                  <a:pt x="9549" y="425744"/>
                </a:cubicBezTo>
                <a:cubicBezTo>
                  <a:pt x="12732" y="447985"/>
                  <a:pt x="28647" y="463871"/>
                  <a:pt x="50927" y="467048"/>
                </a:cubicBezTo>
                <a:cubicBezTo>
                  <a:pt x="114586" y="476579"/>
                  <a:pt x="219624" y="476579"/>
                  <a:pt x="238721" y="476579"/>
                </a:cubicBezTo>
                <a:cubicBezTo>
                  <a:pt x="261002" y="476579"/>
                  <a:pt x="366039" y="476579"/>
                  <a:pt x="426516" y="467048"/>
                </a:cubicBezTo>
                <a:cubicBezTo>
                  <a:pt x="448796" y="463871"/>
                  <a:pt x="464711" y="447985"/>
                  <a:pt x="467894" y="425744"/>
                </a:cubicBezTo>
                <a:cubicBezTo>
                  <a:pt x="477443" y="362200"/>
                  <a:pt x="477443" y="257353"/>
                  <a:pt x="477443" y="238290"/>
                </a:cubicBezTo>
                <a:cubicBezTo>
                  <a:pt x="477443" y="177923"/>
                  <a:pt x="477443" y="114379"/>
                  <a:pt x="467894" y="50835"/>
                </a:cubicBezTo>
              </a:path>
            </a:pathLst>
          </a:custGeom>
          <a:solidFill>
            <a:srgbClr val="A90061"/>
          </a:solidFill>
          <a:ln w="31821" cap="flat">
            <a:noFill/>
            <a:prstDash val="solid"/>
            <a:miter/>
          </a:ln>
        </p:spPr>
        <p:txBody>
          <a:bodyPr rtlCol="0" anchor="ctr"/>
          <a:lstStyle/>
          <a:p>
            <a:endParaRPr lang="nl-NL"/>
          </a:p>
        </p:txBody>
      </p:sp>
      <p:sp>
        <p:nvSpPr>
          <p:cNvPr id="34" name="Tijdelijke aanduiding voor afbeelding 33">
            <a:extLst>
              <a:ext uri="{FF2B5EF4-FFF2-40B4-BE49-F238E27FC236}">
                <a16:creationId xmlns:a16="http://schemas.microsoft.com/office/drawing/2014/main" id="{6C3A1B4F-2599-2810-E053-4940253C8635}"/>
              </a:ext>
            </a:extLst>
          </p:cNvPr>
          <p:cNvSpPr>
            <a:spLocks noGrp="1"/>
          </p:cNvSpPr>
          <p:nvPr>
            <p:ph type="pic" sz="quarter" idx="16" hasCustomPrompt="1"/>
          </p:nvPr>
        </p:nvSpPr>
        <p:spPr>
          <a:xfrm>
            <a:off x="6984044" y="1627139"/>
            <a:ext cx="3699562" cy="3695079"/>
          </a:xfrm>
          <a:custGeom>
            <a:avLst/>
            <a:gdLst>
              <a:gd name="connsiteX0" fmla="*/ 1852478 w 3699562"/>
              <a:gd name="connsiteY0" fmla="*/ 0 h 3695079"/>
              <a:gd name="connsiteX1" fmla="*/ 3300721 w 3699562"/>
              <a:gd name="connsiteY1" fmla="*/ 79430 h 3695079"/>
              <a:gd name="connsiteX2" fmla="*/ 3622199 w 3699562"/>
              <a:gd name="connsiteY2" fmla="*/ 400327 h 3695079"/>
              <a:gd name="connsiteX3" fmla="*/ 3698590 w 3699562"/>
              <a:gd name="connsiteY3" fmla="*/ 1849128 h 3695079"/>
              <a:gd name="connsiteX4" fmla="*/ 3619016 w 3699562"/>
              <a:gd name="connsiteY4" fmla="*/ 3294752 h 3695079"/>
              <a:gd name="connsiteX5" fmla="*/ 3297538 w 3699562"/>
              <a:gd name="connsiteY5" fmla="*/ 3615649 h 3695079"/>
              <a:gd name="connsiteX6" fmla="*/ 1849295 w 3699562"/>
              <a:gd name="connsiteY6" fmla="*/ 3695079 h 3695079"/>
              <a:gd name="connsiteX7" fmla="*/ 401052 w 3699562"/>
              <a:gd name="connsiteY7" fmla="*/ 3612471 h 3695079"/>
              <a:gd name="connsiteX8" fmla="*/ 79574 w 3699562"/>
              <a:gd name="connsiteY8" fmla="*/ 3291575 h 3695079"/>
              <a:gd name="connsiteX9" fmla="*/ 0 w 3699562"/>
              <a:gd name="connsiteY9" fmla="*/ 1845951 h 3695079"/>
              <a:gd name="connsiteX10" fmla="*/ 79574 w 3699562"/>
              <a:gd name="connsiteY10" fmla="*/ 400327 h 3695079"/>
              <a:gd name="connsiteX11" fmla="*/ 404235 w 3699562"/>
              <a:gd name="connsiteY11" fmla="*/ 79430 h 3695079"/>
              <a:gd name="connsiteX12" fmla="*/ 1852478 w 3699562"/>
              <a:gd name="connsiteY12" fmla="*/ 0 h 369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9562" h="3695079">
                <a:moveTo>
                  <a:pt x="1852478" y="0"/>
                </a:moveTo>
                <a:cubicBezTo>
                  <a:pt x="2011625" y="0"/>
                  <a:pt x="2816912" y="0"/>
                  <a:pt x="3300721" y="79430"/>
                </a:cubicBezTo>
                <a:cubicBezTo>
                  <a:pt x="3466234" y="108025"/>
                  <a:pt x="3593553" y="235112"/>
                  <a:pt x="3622199" y="400327"/>
                </a:cubicBezTo>
                <a:cubicBezTo>
                  <a:pt x="3701773" y="880083"/>
                  <a:pt x="3701773" y="1363017"/>
                  <a:pt x="3698590" y="1849128"/>
                </a:cubicBezTo>
                <a:cubicBezTo>
                  <a:pt x="3698590" y="2007988"/>
                  <a:pt x="3698590" y="2811818"/>
                  <a:pt x="3619016" y="3294752"/>
                </a:cubicBezTo>
                <a:cubicBezTo>
                  <a:pt x="3590369" y="3459966"/>
                  <a:pt x="3463051" y="3587054"/>
                  <a:pt x="3297538" y="3615649"/>
                </a:cubicBezTo>
                <a:cubicBezTo>
                  <a:pt x="2816912" y="3695079"/>
                  <a:pt x="2011625" y="3695079"/>
                  <a:pt x="1849295" y="3695079"/>
                </a:cubicBezTo>
                <a:cubicBezTo>
                  <a:pt x="1690147" y="3695079"/>
                  <a:pt x="884861" y="3695079"/>
                  <a:pt x="401052" y="3612471"/>
                </a:cubicBezTo>
                <a:cubicBezTo>
                  <a:pt x="235538" y="3583877"/>
                  <a:pt x="108220" y="3456789"/>
                  <a:pt x="79574" y="3291575"/>
                </a:cubicBezTo>
                <a:cubicBezTo>
                  <a:pt x="0" y="2811818"/>
                  <a:pt x="0" y="2004811"/>
                  <a:pt x="0" y="1845951"/>
                </a:cubicBezTo>
                <a:cubicBezTo>
                  <a:pt x="0" y="1687091"/>
                  <a:pt x="0" y="883260"/>
                  <a:pt x="79574" y="400327"/>
                </a:cubicBezTo>
                <a:cubicBezTo>
                  <a:pt x="108220" y="231935"/>
                  <a:pt x="235538" y="104847"/>
                  <a:pt x="404235" y="79430"/>
                </a:cubicBezTo>
                <a:cubicBezTo>
                  <a:pt x="884861" y="0"/>
                  <a:pt x="1690147" y="0"/>
                  <a:pt x="1852478" y="0"/>
                </a:cubicBezTo>
                <a:close/>
              </a:path>
            </a:pathLst>
          </a:custGeom>
          <a:solidFill>
            <a:schemeClr val="accent1"/>
          </a:solidFill>
        </p:spPr>
        <p:txBody>
          <a:bodyPr wrap="square" anchor="ctr">
            <a:noAutofit/>
          </a:bodyPr>
          <a:lstStyle>
            <a:lvl1pPr marL="0" indent="0" algn="ctr">
              <a:buNone/>
              <a:defRPr sz="1200"/>
            </a:lvl1pPr>
          </a:lstStyle>
          <a:p>
            <a:r>
              <a:rPr lang="nl-NL" dirty="0" err="1"/>
              <a:t>placeholder</a:t>
            </a:r>
            <a:endParaRPr lang="nl-NL" dirty="0"/>
          </a:p>
        </p:txBody>
      </p:sp>
      <p:sp>
        <p:nvSpPr>
          <p:cNvPr id="25" name="Tijdelijke aanduiding voor afbeelding 24">
            <a:extLst>
              <a:ext uri="{FF2B5EF4-FFF2-40B4-BE49-F238E27FC236}">
                <a16:creationId xmlns:a16="http://schemas.microsoft.com/office/drawing/2014/main" id="{A3B606A2-4162-ED4A-8EBA-4264C6F723BE}"/>
              </a:ext>
            </a:extLst>
          </p:cNvPr>
          <p:cNvSpPr>
            <a:spLocks noGrp="1"/>
          </p:cNvSpPr>
          <p:nvPr>
            <p:ph type="pic" sz="quarter" idx="13" hasCustomPrompt="1"/>
          </p:nvPr>
        </p:nvSpPr>
        <p:spPr>
          <a:xfrm>
            <a:off x="6525699" y="3454026"/>
            <a:ext cx="967617" cy="965868"/>
          </a:xfrm>
          <a:custGeom>
            <a:avLst/>
            <a:gdLst>
              <a:gd name="connsiteX0" fmla="*/ 483809 w 967617"/>
              <a:gd name="connsiteY0" fmla="*/ 0 h 965868"/>
              <a:gd name="connsiteX1" fmla="*/ 862580 w 967617"/>
              <a:gd name="connsiteY1" fmla="*/ 22241 h 965868"/>
              <a:gd name="connsiteX2" fmla="*/ 945337 w 967617"/>
              <a:gd name="connsiteY2" fmla="*/ 104848 h 965868"/>
              <a:gd name="connsiteX3" fmla="*/ 967617 w 967617"/>
              <a:gd name="connsiteY3" fmla="*/ 482934 h 965868"/>
              <a:gd name="connsiteX4" fmla="*/ 945337 w 967617"/>
              <a:gd name="connsiteY4" fmla="*/ 861020 h 965868"/>
              <a:gd name="connsiteX5" fmla="*/ 862580 w 967617"/>
              <a:gd name="connsiteY5" fmla="*/ 943627 h 965868"/>
              <a:gd name="connsiteX6" fmla="*/ 483809 w 967617"/>
              <a:gd name="connsiteY6" fmla="*/ 965868 h 965868"/>
              <a:gd name="connsiteX7" fmla="*/ 105037 w 967617"/>
              <a:gd name="connsiteY7" fmla="*/ 943627 h 965868"/>
              <a:gd name="connsiteX8" fmla="*/ 22281 w 967617"/>
              <a:gd name="connsiteY8" fmla="*/ 861020 h 965868"/>
              <a:gd name="connsiteX9" fmla="*/ 0 w 967617"/>
              <a:gd name="connsiteY9" fmla="*/ 482934 h 965868"/>
              <a:gd name="connsiteX10" fmla="*/ 22281 w 967617"/>
              <a:gd name="connsiteY10" fmla="*/ 104848 h 965868"/>
              <a:gd name="connsiteX11" fmla="*/ 105037 w 967617"/>
              <a:gd name="connsiteY11" fmla="*/ 22241 h 965868"/>
              <a:gd name="connsiteX12" fmla="*/ 483809 w 967617"/>
              <a:gd name="connsiteY12" fmla="*/ 0 h 96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617" h="965868">
                <a:moveTo>
                  <a:pt x="483809" y="0"/>
                </a:moveTo>
                <a:cubicBezTo>
                  <a:pt x="525187" y="0"/>
                  <a:pt x="735262" y="0"/>
                  <a:pt x="862580" y="22241"/>
                </a:cubicBezTo>
                <a:cubicBezTo>
                  <a:pt x="903958" y="28595"/>
                  <a:pt x="938971" y="60367"/>
                  <a:pt x="945337" y="104848"/>
                </a:cubicBezTo>
                <a:cubicBezTo>
                  <a:pt x="967617" y="231935"/>
                  <a:pt x="967617" y="355846"/>
                  <a:pt x="967617" y="482934"/>
                </a:cubicBezTo>
                <a:cubicBezTo>
                  <a:pt x="967617" y="524237"/>
                  <a:pt x="967617" y="733932"/>
                  <a:pt x="945337" y="861020"/>
                </a:cubicBezTo>
                <a:cubicBezTo>
                  <a:pt x="938971" y="902324"/>
                  <a:pt x="907141" y="937273"/>
                  <a:pt x="862580" y="943627"/>
                </a:cubicBezTo>
                <a:cubicBezTo>
                  <a:pt x="735262" y="965868"/>
                  <a:pt x="525187" y="965868"/>
                  <a:pt x="483809" y="965868"/>
                </a:cubicBezTo>
                <a:cubicBezTo>
                  <a:pt x="442430" y="965868"/>
                  <a:pt x="232355" y="965868"/>
                  <a:pt x="105037" y="943627"/>
                </a:cubicBezTo>
                <a:cubicBezTo>
                  <a:pt x="63659" y="937273"/>
                  <a:pt x="28647" y="905501"/>
                  <a:pt x="22281" y="861020"/>
                </a:cubicBezTo>
                <a:cubicBezTo>
                  <a:pt x="0" y="733932"/>
                  <a:pt x="0" y="524237"/>
                  <a:pt x="0" y="482934"/>
                </a:cubicBezTo>
                <a:cubicBezTo>
                  <a:pt x="0" y="441630"/>
                  <a:pt x="0" y="231935"/>
                  <a:pt x="22281" y="104848"/>
                </a:cubicBezTo>
                <a:cubicBezTo>
                  <a:pt x="28647" y="63544"/>
                  <a:pt x="60476" y="28595"/>
                  <a:pt x="105037" y="22241"/>
                </a:cubicBezTo>
                <a:cubicBezTo>
                  <a:pt x="232355" y="0"/>
                  <a:pt x="442430" y="0"/>
                  <a:pt x="483809" y="0"/>
                </a:cubicBezTo>
                <a:close/>
              </a:path>
            </a:pathLst>
          </a:custGeom>
          <a:solidFill>
            <a:schemeClr val="accent4"/>
          </a:solidFill>
        </p:spPr>
        <p:txBody>
          <a:bodyPr wrap="square" anchor="ctr">
            <a:noAutofit/>
          </a:bodyPr>
          <a:lstStyle>
            <a:lvl1pPr marL="0" indent="0" algn="ctr">
              <a:buNone/>
              <a:defRPr sz="1100"/>
            </a:lvl1pPr>
          </a:lstStyle>
          <a:p>
            <a:r>
              <a:rPr lang="nl-NL" dirty="0" err="1"/>
              <a:t>placeholder</a:t>
            </a:r>
            <a:endParaRPr lang="nl-NL" dirty="0"/>
          </a:p>
        </p:txBody>
      </p:sp>
      <p:sp>
        <p:nvSpPr>
          <p:cNvPr id="31" name="Tijdelijke aanduiding voor afbeelding 30">
            <a:extLst>
              <a:ext uri="{FF2B5EF4-FFF2-40B4-BE49-F238E27FC236}">
                <a16:creationId xmlns:a16="http://schemas.microsoft.com/office/drawing/2014/main" id="{E1145DBF-E5FE-D009-74B6-5CD3227B1650}"/>
              </a:ext>
            </a:extLst>
          </p:cNvPr>
          <p:cNvSpPr>
            <a:spLocks noGrp="1"/>
          </p:cNvSpPr>
          <p:nvPr>
            <p:ph type="pic" sz="quarter" idx="15" hasCustomPrompt="1"/>
          </p:nvPr>
        </p:nvSpPr>
        <p:spPr>
          <a:xfrm>
            <a:off x="10249752" y="3158546"/>
            <a:ext cx="967617" cy="965868"/>
          </a:xfrm>
          <a:custGeom>
            <a:avLst/>
            <a:gdLst>
              <a:gd name="connsiteX0" fmla="*/ 483809 w 967617"/>
              <a:gd name="connsiteY0" fmla="*/ 0 h 965868"/>
              <a:gd name="connsiteX1" fmla="*/ 862580 w 967617"/>
              <a:gd name="connsiteY1" fmla="*/ 22240 h 965868"/>
              <a:gd name="connsiteX2" fmla="*/ 945337 w 967617"/>
              <a:gd name="connsiteY2" fmla="*/ 104847 h 965868"/>
              <a:gd name="connsiteX3" fmla="*/ 967617 w 967617"/>
              <a:gd name="connsiteY3" fmla="*/ 482934 h 965868"/>
              <a:gd name="connsiteX4" fmla="*/ 945337 w 967617"/>
              <a:gd name="connsiteY4" fmla="*/ 861020 h 965868"/>
              <a:gd name="connsiteX5" fmla="*/ 862580 w 967617"/>
              <a:gd name="connsiteY5" fmla="*/ 943627 h 965868"/>
              <a:gd name="connsiteX6" fmla="*/ 483809 w 967617"/>
              <a:gd name="connsiteY6" fmla="*/ 965868 h 965868"/>
              <a:gd name="connsiteX7" fmla="*/ 105038 w 967617"/>
              <a:gd name="connsiteY7" fmla="*/ 943627 h 965868"/>
              <a:gd name="connsiteX8" fmla="*/ 22281 w 967617"/>
              <a:gd name="connsiteY8" fmla="*/ 861020 h 965868"/>
              <a:gd name="connsiteX9" fmla="*/ 0 w 967617"/>
              <a:gd name="connsiteY9" fmla="*/ 482934 h 965868"/>
              <a:gd name="connsiteX10" fmla="*/ 22281 w 967617"/>
              <a:gd name="connsiteY10" fmla="*/ 104847 h 965868"/>
              <a:gd name="connsiteX11" fmla="*/ 105038 w 967617"/>
              <a:gd name="connsiteY11" fmla="*/ 22240 h 965868"/>
              <a:gd name="connsiteX12" fmla="*/ 483809 w 967617"/>
              <a:gd name="connsiteY12" fmla="*/ 0 h 96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617" h="965868">
                <a:moveTo>
                  <a:pt x="483809" y="0"/>
                </a:moveTo>
                <a:cubicBezTo>
                  <a:pt x="525187" y="0"/>
                  <a:pt x="735262" y="0"/>
                  <a:pt x="862580" y="22240"/>
                </a:cubicBezTo>
                <a:cubicBezTo>
                  <a:pt x="903958" y="28595"/>
                  <a:pt x="938971" y="60367"/>
                  <a:pt x="945337" y="104847"/>
                </a:cubicBezTo>
                <a:cubicBezTo>
                  <a:pt x="964434" y="231935"/>
                  <a:pt x="964434" y="355846"/>
                  <a:pt x="967617" y="482934"/>
                </a:cubicBezTo>
                <a:cubicBezTo>
                  <a:pt x="967617" y="524237"/>
                  <a:pt x="967617" y="733932"/>
                  <a:pt x="945337" y="861020"/>
                </a:cubicBezTo>
                <a:cubicBezTo>
                  <a:pt x="938971" y="902324"/>
                  <a:pt x="907141" y="937273"/>
                  <a:pt x="862580" y="943627"/>
                </a:cubicBezTo>
                <a:cubicBezTo>
                  <a:pt x="735262" y="965868"/>
                  <a:pt x="525187" y="965868"/>
                  <a:pt x="483809" y="965868"/>
                </a:cubicBezTo>
                <a:cubicBezTo>
                  <a:pt x="442430" y="965868"/>
                  <a:pt x="232356" y="965868"/>
                  <a:pt x="105038" y="943627"/>
                </a:cubicBezTo>
                <a:cubicBezTo>
                  <a:pt x="63659" y="937273"/>
                  <a:pt x="28646" y="905501"/>
                  <a:pt x="22281" y="861020"/>
                </a:cubicBezTo>
                <a:cubicBezTo>
                  <a:pt x="0" y="733932"/>
                  <a:pt x="0" y="524237"/>
                  <a:pt x="0" y="482934"/>
                </a:cubicBezTo>
                <a:cubicBezTo>
                  <a:pt x="0" y="441630"/>
                  <a:pt x="0" y="231935"/>
                  <a:pt x="22281" y="104847"/>
                </a:cubicBezTo>
                <a:cubicBezTo>
                  <a:pt x="28646" y="63544"/>
                  <a:pt x="60476" y="28595"/>
                  <a:pt x="105038" y="22240"/>
                </a:cubicBezTo>
                <a:cubicBezTo>
                  <a:pt x="232356" y="0"/>
                  <a:pt x="442430" y="0"/>
                  <a:pt x="483809" y="0"/>
                </a:cubicBezTo>
                <a:close/>
              </a:path>
            </a:pathLst>
          </a:custGeom>
          <a:solidFill>
            <a:schemeClr val="accent3"/>
          </a:solidFill>
        </p:spPr>
        <p:txBody>
          <a:bodyPr wrap="square" anchor="ctr">
            <a:noAutofit/>
          </a:bodyPr>
          <a:lstStyle>
            <a:lvl1pPr marL="0" indent="0" algn="ctr">
              <a:buNone/>
              <a:defRPr sz="1200"/>
            </a:lvl1pPr>
          </a:lstStyle>
          <a:p>
            <a:r>
              <a:rPr lang="nl-NL" dirty="0" err="1"/>
              <a:t>placeholder</a:t>
            </a:r>
            <a:endParaRPr lang="nl-NL" dirty="0"/>
          </a:p>
        </p:txBody>
      </p:sp>
      <p:sp>
        <p:nvSpPr>
          <p:cNvPr id="28" name="Tijdelijke aanduiding voor afbeelding 27">
            <a:extLst>
              <a:ext uri="{FF2B5EF4-FFF2-40B4-BE49-F238E27FC236}">
                <a16:creationId xmlns:a16="http://schemas.microsoft.com/office/drawing/2014/main" id="{0D2F15A6-68F9-1C09-0C24-1F338CC58CBD}"/>
              </a:ext>
            </a:extLst>
          </p:cNvPr>
          <p:cNvSpPr>
            <a:spLocks noGrp="1"/>
          </p:cNvSpPr>
          <p:nvPr>
            <p:ph type="pic" sz="quarter" idx="14" hasCustomPrompt="1"/>
          </p:nvPr>
        </p:nvSpPr>
        <p:spPr>
          <a:xfrm>
            <a:off x="9721383" y="4502501"/>
            <a:ext cx="1877941" cy="1874545"/>
          </a:xfrm>
          <a:custGeom>
            <a:avLst/>
            <a:gdLst>
              <a:gd name="connsiteX0" fmla="*/ 938971 w 1877941"/>
              <a:gd name="connsiteY0" fmla="*/ 0 h 1874545"/>
              <a:gd name="connsiteX1" fmla="*/ 1674233 w 1877941"/>
              <a:gd name="connsiteY1" fmla="*/ 41304 h 1874545"/>
              <a:gd name="connsiteX2" fmla="*/ 1836563 w 1877941"/>
              <a:gd name="connsiteY2" fmla="*/ 203341 h 1874545"/>
              <a:gd name="connsiteX3" fmla="*/ 1877941 w 1877941"/>
              <a:gd name="connsiteY3" fmla="*/ 937273 h 1874545"/>
              <a:gd name="connsiteX4" fmla="*/ 1836563 w 1877941"/>
              <a:gd name="connsiteY4" fmla="*/ 1671205 h 1874545"/>
              <a:gd name="connsiteX5" fmla="*/ 1674233 w 1877941"/>
              <a:gd name="connsiteY5" fmla="*/ 1833242 h 1874545"/>
              <a:gd name="connsiteX6" fmla="*/ 938971 w 1877941"/>
              <a:gd name="connsiteY6" fmla="*/ 1874545 h 1874545"/>
              <a:gd name="connsiteX7" fmla="*/ 203709 w 1877941"/>
              <a:gd name="connsiteY7" fmla="*/ 1833242 h 1874545"/>
              <a:gd name="connsiteX8" fmla="*/ 41378 w 1877941"/>
              <a:gd name="connsiteY8" fmla="*/ 1671205 h 1874545"/>
              <a:gd name="connsiteX9" fmla="*/ 0 w 1877941"/>
              <a:gd name="connsiteY9" fmla="*/ 937273 h 1874545"/>
              <a:gd name="connsiteX10" fmla="*/ 41378 w 1877941"/>
              <a:gd name="connsiteY10" fmla="*/ 203341 h 1874545"/>
              <a:gd name="connsiteX11" fmla="*/ 203709 w 1877941"/>
              <a:gd name="connsiteY11" fmla="*/ 41304 h 1874545"/>
              <a:gd name="connsiteX12" fmla="*/ 938971 w 1877941"/>
              <a:gd name="connsiteY12" fmla="*/ 0 h 187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7941" h="1874545">
                <a:moveTo>
                  <a:pt x="938971" y="0"/>
                </a:moveTo>
                <a:cubicBezTo>
                  <a:pt x="1021727" y="0"/>
                  <a:pt x="1429145" y="0"/>
                  <a:pt x="1674233" y="41304"/>
                </a:cubicBezTo>
                <a:cubicBezTo>
                  <a:pt x="1756989" y="54012"/>
                  <a:pt x="1823831" y="117556"/>
                  <a:pt x="1836563" y="203341"/>
                </a:cubicBezTo>
                <a:cubicBezTo>
                  <a:pt x="1877941" y="447985"/>
                  <a:pt x="1877941" y="692629"/>
                  <a:pt x="1877941" y="937273"/>
                </a:cubicBezTo>
                <a:cubicBezTo>
                  <a:pt x="1877941" y="1019880"/>
                  <a:pt x="1877941" y="1426561"/>
                  <a:pt x="1836563" y="1671205"/>
                </a:cubicBezTo>
                <a:cubicBezTo>
                  <a:pt x="1823831" y="1753812"/>
                  <a:pt x="1760172" y="1820533"/>
                  <a:pt x="1674233" y="1833242"/>
                </a:cubicBezTo>
                <a:cubicBezTo>
                  <a:pt x="1429145" y="1874545"/>
                  <a:pt x="1021727" y="1874545"/>
                  <a:pt x="938971" y="1874545"/>
                </a:cubicBezTo>
                <a:cubicBezTo>
                  <a:pt x="856214" y="1874545"/>
                  <a:pt x="448796" y="1874545"/>
                  <a:pt x="203709" y="1833242"/>
                </a:cubicBezTo>
                <a:cubicBezTo>
                  <a:pt x="120952" y="1820533"/>
                  <a:pt x="54110" y="1756989"/>
                  <a:pt x="41378" y="1671205"/>
                </a:cubicBezTo>
                <a:cubicBezTo>
                  <a:pt x="0" y="1426561"/>
                  <a:pt x="0" y="1019880"/>
                  <a:pt x="0" y="937273"/>
                </a:cubicBezTo>
                <a:cubicBezTo>
                  <a:pt x="0" y="854666"/>
                  <a:pt x="0" y="447985"/>
                  <a:pt x="41378" y="203341"/>
                </a:cubicBezTo>
                <a:cubicBezTo>
                  <a:pt x="54110" y="120734"/>
                  <a:pt x="117769" y="54012"/>
                  <a:pt x="203709" y="41304"/>
                </a:cubicBezTo>
                <a:cubicBezTo>
                  <a:pt x="448796" y="0"/>
                  <a:pt x="856214" y="0"/>
                  <a:pt x="938971" y="0"/>
                </a:cubicBezTo>
                <a:close/>
              </a:path>
            </a:pathLst>
          </a:custGeom>
          <a:solidFill>
            <a:schemeClr val="accent5"/>
          </a:solidFill>
        </p:spPr>
        <p:txBody>
          <a:bodyPr wrap="square" anchor="ctr">
            <a:noAutofit/>
          </a:bodyPr>
          <a:lstStyle>
            <a:lvl1pPr marL="0" indent="0" algn="ctr">
              <a:buNone/>
              <a:defRPr sz="1200"/>
            </a:lvl1pPr>
          </a:lstStyle>
          <a:p>
            <a:r>
              <a:rPr lang="nl-NL" dirty="0" err="1"/>
              <a:t>placeholder</a:t>
            </a:r>
            <a:endParaRPr lang="nl-NL" dirty="0"/>
          </a:p>
        </p:txBody>
      </p:sp>
      <p:sp>
        <p:nvSpPr>
          <p:cNvPr id="37" name="Tijdelijke aanduiding voor afbeelding 36">
            <a:extLst>
              <a:ext uri="{FF2B5EF4-FFF2-40B4-BE49-F238E27FC236}">
                <a16:creationId xmlns:a16="http://schemas.microsoft.com/office/drawing/2014/main" id="{463CC770-A42A-54DF-3F8D-FF239FCA4CE9}"/>
              </a:ext>
            </a:extLst>
          </p:cNvPr>
          <p:cNvSpPr>
            <a:spLocks noGrp="1"/>
          </p:cNvSpPr>
          <p:nvPr>
            <p:ph type="pic" sz="quarter" idx="17" hasCustomPrompt="1"/>
          </p:nvPr>
        </p:nvSpPr>
        <p:spPr>
          <a:xfrm>
            <a:off x="6738957" y="5516027"/>
            <a:ext cx="477443" cy="476579"/>
          </a:xfrm>
          <a:custGeom>
            <a:avLst/>
            <a:gdLst>
              <a:gd name="connsiteX0" fmla="*/ 238721 w 477443"/>
              <a:gd name="connsiteY0" fmla="*/ 0 h 476579"/>
              <a:gd name="connsiteX1" fmla="*/ 426515 w 477443"/>
              <a:gd name="connsiteY1" fmla="*/ 9531 h 476579"/>
              <a:gd name="connsiteX2" fmla="*/ 467894 w 477443"/>
              <a:gd name="connsiteY2" fmla="*/ 50835 h 476579"/>
              <a:gd name="connsiteX3" fmla="*/ 477443 w 477443"/>
              <a:gd name="connsiteY3" fmla="*/ 238290 h 476579"/>
              <a:gd name="connsiteX4" fmla="*/ 467894 w 477443"/>
              <a:gd name="connsiteY4" fmla="*/ 425744 h 476579"/>
              <a:gd name="connsiteX5" fmla="*/ 426515 w 477443"/>
              <a:gd name="connsiteY5" fmla="*/ 467048 h 476579"/>
              <a:gd name="connsiteX6" fmla="*/ 238721 w 477443"/>
              <a:gd name="connsiteY6" fmla="*/ 476579 h 476579"/>
              <a:gd name="connsiteX7" fmla="*/ 50927 w 477443"/>
              <a:gd name="connsiteY7" fmla="*/ 467048 h 476579"/>
              <a:gd name="connsiteX8" fmla="*/ 9549 w 477443"/>
              <a:gd name="connsiteY8" fmla="*/ 425744 h 476579"/>
              <a:gd name="connsiteX9" fmla="*/ 0 w 477443"/>
              <a:gd name="connsiteY9" fmla="*/ 238290 h 476579"/>
              <a:gd name="connsiteX10" fmla="*/ 9549 w 477443"/>
              <a:gd name="connsiteY10" fmla="*/ 50835 h 476579"/>
              <a:gd name="connsiteX11" fmla="*/ 50927 w 477443"/>
              <a:gd name="connsiteY11" fmla="*/ 9531 h 476579"/>
              <a:gd name="connsiteX12" fmla="*/ 238721 w 477443"/>
              <a:gd name="connsiteY12" fmla="*/ 0 h 4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443" h="476579">
                <a:moveTo>
                  <a:pt x="238721" y="0"/>
                </a:moveTo>
                <a:cubicBezTo>
                  <a:pt x="257819" y="0"/>
                  <a:pt x="362856" y="0"/>
                  <a:pt x="426515" y="9531"/>
                </a:cubicBezTo>
                <a:cubicBezTo>
                  <a:pt x="448796" y="12709"/>
                  <a:pt x="464711" y="28595"/>
                  <a:pt x="467894" y="50835"/>
                </a:cubicBezTo>
                <a:cubicBezTo>
                  <a:pt x="477443" y="111202"/>
                  <a:pt x="477443" y="174746"/>
                  <a:pt x="477443" y="238290"/>
                </a:cubicBezTo>
                <a:cubicBezTo>
                  <a:pt x="477443" y="257353"/>
                  <a:pt x="477443" y="362200"/>
                  <a:pt x="467894" y="425744"/>
                </a:cubicBezTo>
                <a:cubicBezTo>
                  <a:pt x="464711" y="447984"/>
                  <a:pt x="448796" y="463870"/>
                  <a:pt x="426515" y="467048"/>
                </a:cubicBezTo>
                <a:cubicBezTo>
                  <a:pt x="366039" y="476579"/>
                  <a:pt x="261002" y="476579"/>
                  <a:pt x="238721" y="476579"/>
                </a:cubicBezTo>
                <a:cubicBezTo>
                  <a:pt x="219624" y="476579"/>
                  <a:pt x="114586" y="476579"/>
                  <a:pt x="50927" y="467048"/>
                </a:cubicBezTo>
                <a:cubicBezTo>
                  <a:pt x="28647" y="463870"/>
                  <a:pt x="12732" y="447984"/>
                  <a:pt x="9549" y="425744"/>
                </a:cubicBezTo>
                <a:cubicBezTo>
                  <a:pt x="0" y="365378"/>
                  <a:pt x="0" y="260530"/>
                  <a:pt x="0" y="238290"/>
                </a:cubicBezTo>
                <a:cubicBezTo>
                  <a:pt x="0" y="219226"/>
                  <a:pt x="0" y="114379"/>
                  <a:pt x="9549" y="50835"/>
                </a:cubicBezTo>
                <a:cubicBezTo>
                  <a:pt x="12732" y="28595"/>
                  <a:pt x="28647" y="12709"/>
                  <a:pt x="50927" y="9531"/>
                </a:cubicBezTo>
                <a:cubicBezTo>
                  <a:pt x="111403" y="0"/>
                  <a:pt x="216441" y="0"/>
                  <a:pt x="238721" y="0"/>
                </a:cubicBezTo>
                <a:close/>
              </a:path>
            </a:pathLst>
          </a:custGeom>
          <a:solidFill>
            <a:schemeClr val="accent4"/>
          </a:solidFill>
        </p:spPr>
        <p:txBody>
          <a:bodyPr wrap="square" anchor="ctr">
            <a:noAutofit/>
          </a:bodyPr>
          <a:lstStyle>
            <a:lvl1pPr marL="0" indent="0" algn="ctr">
              <a:buNone/>
              <a:defRPr sz="900"/>
            </a:lvl1pPr>
          </a:lstStyle>
          <a:p>
            <a:r>
              <a:rPr lang="nl-NL" dirty="0" err="1"/>
              <a:t>placeholder</a:t>
            </a:r>
            <a:endParaRPr lang="nl-NL" dirty="0"/>
          </a:p>
        </p:txBody>
      </p:sp>
      <p:sp>
        <p:nvSpPr>
          <p:cNvPr id="77" name="Tijdelijke aanduiding voor afbeelding 76">
            <a:extLst>
              <a:ext uri="{FF2B5EF4-FFF2-40B4-BE49-F238E27FC236}">
                <a16:creationId xmlns:a16="http://schemas.microsoft.com/office/drawing/2014/main" id="{504E0781-5A25-10C0-5F1F-2825C0ADFD5C}"/>
              </a:ext>
            </a:extLst>
          </p:cNvPr>
          <p:cNvSpPr>
            <a:spLocks noGrp="1"/>
          </p:cNvSpPr>
          <p:nvPr>
            <p:ph type="pic" sz="quarter" idx="18" hasCustomPrompt="1"/>
          </p:nvPr>
        </p:nvSpPr>
        <p:spPr>
          <a:xfrm>
            <a:off x="10883159" y="1052066"/>
            <a:ext cx="1877941" cy="1874545"/>
          </a:xfrm>
          <a:custGeom>
            <a:avLst/>
            <a:gdLst>
              <a:gd name="connsiteX0" fmla="*/ 938971 w 1877941"/>
              <a:gd name="connsiteY0" fmla="*/ 0 h 1874545"/>
              <a:gd name="connsiteX1" fmla="*/ 1674233 w 1877941"/>
              <a:gd name="connsiteY1" fmla="*/ 41304 h 1874545"/>
              <a:gd name="connsiteX2" fmla="*/ 1836564 w 1877941"/>
              <a:gd name="connsiteY2" fmla="*/ 203341 h 1874545"/>
              <a:gd name="connsiteX3" fmla="*/ 1877941 w 1877941"/>
              <a:gd name="connsiteY3" fmla="*/ 937273 h 1874545"/>
              <a:gd name="connsiteX4" fmla="*/ 1836564 w 1877941"/>
              <a:gd name="connsiteY4" fmla="*/ 1671205 h 1874545"/>
              <a:gd name="connsiteX5" fmla="*/ 1674233 w 1877941"/>
              <a:gd name="connsiteY5" fmla="*/ 1833242 h 1874545"/>
              <a:gd name="connsiteX6" fmla="*/ 938971 w 1877941"/>
              <a:gd name="connsiteY6" fmla="*/ 1874545 h 1874545"/>
              <a:gd name="connsiteX7" fmla="*/ 203709 w 1877941"/>
              <a:gd name="connsiteY7" fmla="*/ 1833242 h 1874545"/>
              <a:gd name="connsiteX8" fmla="*/ 41378 w 1877941"/>
              <a:gd name="connsiteY8" fmla="*/ 1671205 h 1874545"/>
              <a:gd name="connsiteX9" fmla="*/ 0 w 1877941"/>
              <a:gd name="connsiteY9" fmla="*/ 937273 h 1874545"/>
              <a:gd name="connsiteX10" fmla="*/ 41378 w 1877941"/>
              <a:gd name="connsiteY10" fmla="*/ 203341 h 1874545"/>
              <a:gd name="connsiteX11" fmla="*/ 203709 w 1877941"/>
              <a:gd name="connsiteY11" fmla="*/ 41304 h 1874545"/>
              <a:gd name="connsiteX12" fmla="*/ 938971 w 1877941"/>
              <a:gd name="connsiteY12" fmla="*/ 0 h 187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7941" h="1874545">
                <a:moveTo>
                  <a:pt x="938971" y="0"/>
                </a:moveTo>
                <a:cubicBezTo>
                  <a:pt x="1021728" y="0"/>
                  <a:pt x="1429146" y="0"/>
                  <a:pt x="1674233" y="41304"/>
                </a:cubicBezTo>
                <a:cubicBezTo>
                  <a:pt x="1756990" y="54012"/>
                  <a:pt x="1823831" y="117556"/>
                  <a:pt x="1836564" y="203341"/>
                </a:cubicBezTo>
                <a:cubicBezTo>
                  <a:pt x="1877941" y="447985"/>
                  <a:pt x="1877941" y="692629"/>
                  <a:pt x="1877941" y="937273"/>
                </a:cubicBezTo>
                <a:cubicBezTo>
                  <a:pt x="1877941" y="1019880"/>
                  <a:pt x="1877941" y="1426561"/>
                  <a:pt x="1836564" y="1671205"/>
                </a:cubicBezTo>
                <a:cubicBezTo>
                  <a:pt x="1823831" y="1753812"/>
                  <a:pt x="1760172" y="1820533"/>
                  <a:pt x="1674233" y="1833242"/>
                </a:cubicBezTo>
                <a:cubicBezTo>
                  <a:pt x="1429146" y="1874545"/>
                  <a:pt x="1021728" y="1874545"/>
                  <a:pt x="938971" y="1874545"/>
                </a:cubicBezTo>
                <a:cubicBezTo>
                  <a:pt x="856214" y="1874545"/>
                  <a:pt x="448796" y="1874545"/>
                  <a:pt x="203709" y="1833242"/>
                </a:cubicBezTo>
                <a:cubicBezTo>
                  <a:pt x="120952" y="1820533"/>
                  <a:pt x="54111" y="1756989"/>
                  <a:pt x="41378" y="1671205"/>
                </a:cubicBezTo>
                <a:cubicBezTo>
                  <a:pt x="0" y="1426561"/>
                  <a:pt x="0" y="1019880"/>
                  <a:pt x="0" y="937273"/>
                </a:cubicBezTo>
                <a:cubicBezTo>
                  <a:pt x="0" y="854666"/>
                  <a:pt x="0" y="447985"/>
                  <a:pt x="41378" y="203341"/>
                </a:cubicBezTo>
                <a:cubicBezTo>
                  <a:pt x="54111" y="120733"/>
                  <a:pt x="117770" y="54012"/>
                  <a:pt x="203709" y="41304"/>
                </a:cubicBezTo>
                <a:cubicBezTo>
                  <a:pt x="448796" y="0"/>
                  <a:pt x="856214" y="0"/>
                  <a:pt x="938971" y="0"/>
                </a:cubicBezTo>
                <a:close/>
              </a:path>
            </a:pathLst>
          </a:custGeom>
          <a:solidFill>
            <a:schemeClr val="accent2"/>
          </a:solidFill>
        </p:spPr>
        <p:txBody>
          <a:bodyPr wrap="square" anchor="ctr">
            <a:noAutofit/>
          </a:bodyPr>
          <a:lstStyle>
            <a:lvl1pPr marL="0" indent="0" algn="l">
              <a:buNone/>
              <a:defRPr sz="1200"/>
            </a:lvl1pPr>
          </a:lstStyle>
          <a:p>
            <a:r>
              <a:rPr lang="nl-NL" dirty="0" err="1"/>
              <a:t>placeholder</a:t>
            </a:r>
            <a:endParaRPr lang="nl-NL" dirty="0"/>
          </a:p>
        </p:txBody>
      </p:sp>
    </p:spTree>
    <p:extLst>
      <p:ext uri="{BB962C8B-B14F-4D97-AF65-F5344CB8AC3E}">
        <p14:creationId xmlns:p14="http://schemas.microsoft.com/office/powerpoint/2010/main" val="56485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BF590-BFA6-13B6-3FE5-80F555A480B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00163EC-055C-371D-589C-6A0E04F473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F388183-F08C-66A6-D881-BE83F80ECCEB}"/>
              </a:ext>
            </a:extLst>
          </p:cNvPr>
          <p:cNvSpPr>
            <a:spLocks noGrp="1"/>
          </p:cNvSpPr>
          <p:nvPr>
            <p:ph type="dt" sz="half" idx="10"/>
          </p:nvPr>
        </p:nvSpPr>
        <p:spPr/>
        <p:txBody>
          <a:bodyPr/>
          <a:lstStyle/>
          <a:p>
            <a:fld id="{8AA02440-79AD-4AD2-AFA2-0FD3B1A84BB2}" type="datetimeFigureOut">
              <a:rPr lang="nl-NL" smtClean="0"/>
              <a:t>21-4-2026</a:t>
            </a:fld>
            <a:endParaRPr lang="nl-NL"/>
          </a:p>
        </p:txBody>
      </p:sp>
      <p:sp>
        <p:nvSpPr>
          <p:cNvPr id="5" name="Tijdelijke aanduiding voor voettekst 4">
            <a:extLst>
              <a:ext uri="{FF2B5EF4-FFF2-40B4-BE49-F238E27FC236}">
                <a16:creationId xmlns:a16="http://schemas.microsoft.com/office/drawing/2014/main" id="{43EABF83-E785-588B-DDDF-FA0E2A8163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12654C-D4D6-D709-10A3-673E3973ED2F}"/>
              </a:ext>
            </a:extLst>
          </p:cNvPr>
          <p:cNvSpPr>
            <a:spLocks noGrp="1"/>
          </p:cNvSpPr>
          <p:nvPr>
            <p:ph type="sldNum" sz="quarter" idx="12"/>
          </p:nvPr>
        </p:nvSpPr>
        <p:spPr/>
        <p:txBody>
          <a:bodyPr/>
          <a:lstStyle/>
          <a:p>
            <a:fld id="{52312947-9C84-4B71-8706-FB1191CA198A}" type="slidenum">
              <a:rPr lang="nl-NL" smtClean="0"/>
              <a:t>‹nr.›</a:t>
            </a:fld>
            <a:endParaRPr lang="nl-NL"/>
          </a:p>
        </p:txBody>
      </p:sp>
    </p:spTree>
    <p:extLst>
      <p:ext uri="{BB962C8B-B14F-4D97-AF65-F5344CB8AC3E}">
        <p14:creationId xmlns:p14="http://schemas.microsoft.com/office/powerpoint/2010/main" val="168923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503AC-919D-FC6E-129E-538F033548B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A573FD3-E226-F34B-CCF8-479A21E2836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401261C-55B1-84F5-C8B1-9DEFA533702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5A52764-105D-DB75-832F-F087A920F5F9}"/>
              </a:ext>
            </a:extLst>
          </p:cNvPr>
          <p:cNvSpPr>
            <a:spLocks noGrp="1"/>
          </p:cNvSpPr>
          <p:nvPr>
            <p:ph type="dt" sz="half" idx="10"/>
          </p:nvPr>
        </p:nvSpPr>
        <p:spPr/>
        <p:txBody>
          <a:bodyPr/>
          <a:lstStyle/>
          <a:p>
            <a:fld id="{8AA02440-79AD-4AD2-AFA2-0FD3B1A84BB2}" type="datetimeFigureOut">
              <a:rPr lang="nl-NL" smtClean="0"/>
              <a:t>21-4-2026</a:t>
            </a:fld>
            <a:endParaRPr lang="nl-NL"/>
          </a:p>
        </p:txBody>
      </p:sp>
      <p:sp>
        <p:nvSpPr>
          <p:cNvPr id="6" name="Tijdelijke aanduiding voor voettekst 5">
            <a:extLst>
              <a:ext uri="{FF2B5EF4-FFF2-40B4-BE49-F238E27FC236}">
                <a16:creationId xmlns:a16="http://schemas.microsoft.com/office/drawing/2014/main" id="{76CDF27C-F3CD-F1A8-33FF-D4094B86F6D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95C33D3-9E82-08E4-234C-9AF97C5A8F80}"/>
              </a:ext>
            </a:extLst>
          </p:cNvPr>
          <p:cNvSpPr>
            <a:spLocks noGrp="1"/>
          </p:cNvSpPr>
          <p:nvPr>
            <p:ph type="sldNum" sz="quarter" idx="12"/>
          </p:nvPr>
        </p:nvSpPr>
        <p:spPr/>
        <p:txBody>
          <a:bodyPr/>
          <a:lstStyle/>
          <a:p>
            <a:fld id="{52312947-9C84-4B71-8706-FB1191CA198A}" type="slidenum">
              <a:rPr lang="nl-NL" smtClean="0"/>
              <a:t>‹nr.›</a:t>
            </a:fld>
            <a:endParaRPr lang="nl-NL"/>
          </a:p>
        </p:txBody>
      </p:sp>
    </p:spTree>
    <p:extLst>
      <p:ext uri="{BB962C8B-B14F-4D97-AF65-F5344CB8AC3E}">
        <p14:creationId xmlns:p14="http://schemas.microsoft.com/office/powerpoint/2010/main" val="2636266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DB6CD-E41C-D054-AE9D-0E45C2804C1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3408D29-EF8D-2B2F-EA01-3EC1FB130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70E9D90-C522-7207-4D5A-05405AA1DC8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13B69E0-D209-1F72-A2E2-41BA49C5F5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BF0DD49-6644-577F-4A0E-A1A293B9CD2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2789D56-0D88-B350-BE54-E8CBEBD6A4F9}"/>
              </a:ext>
            </a:extLst>
          </p:cNvPr>
          <p:cNvSpPr>
            <a:spLocks noGrp="1"/>
          </p:cNvSpPr>
          <p:nvPr>
            <p:ph type="dt" sz="half" idx="10"/>
          </p:nvPr>
        </p:nvSpPr>
        <p:spPr/>
        <p:txBody>
          <a:bodyPr/>
          <a:lstStyle/>
          <a:p>
            <a:fld id="{8AA02440-79AD-4AD2-AFA2-0FD3B1A84BB2}" type="datetimeFigureOut">
              <a:rPr lang="nl-NL" smtClean="0"/>
              <a:t>21-4-2026</a:t>
            </a:fld>
            <a:endParaRPr lang="nl-NL"/>
          </a:p>
        </p:txBody>
      </p:sp>
      <p:sp>
        <p:nvSpPr>
          <p:cNvPr id="8" name="Tijdelijke aanduiding voor voettekst 7">
            <a:extLst>
              <a:ext uri="{FF2B5EF4-FFF2-40B4-BE49-F238E27FC236}">
                <a16:creationId xmlns:a16="http://schemas.microsoft.com/office/drawing/2014/main" id="{24932A8C-F453-489D-D5CC-2592078EC2E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815456E-8831-8A84-9249-DE73D4CA8650}"/>
              </a:ext>
            </a:extLst>
          </p:cNvPr>
          <p:cNvSpPr>
            <a:spLocks noGrp="1"/>
          </p:cNvSpPr>
          <p:nvPr>
            <p:ph type="sldNum" sz="quarter" idx="12"/>
          </p:nvPr>
        </p:nvSpPr>
        <p:spPr/>
        <p:txBody>
          <a:bodyPr/>
          <a:lstStyle/>
          <a:p>
            <a:fld id="{52312947-9C84-4B71-8706-FB1191CA198A}" type="slidenum">
              <a:rPr lang="nl-NL" smtClean="0"/>
              <a:t>‹nr.›</a:t>
            </a:fld>
            <a:endParaRPr lang="nl-NL"/>
          </a:p>
        </p:txBody>
      </p:sp>
    </p:spTree>
    <p:extLst>
      <p:ext uri="{BB962C8B-B14F-4D97-AF65-F5344CB8AC3E}">
        <p14:creationId xmlns:p14="http://schemas.microsoft.com/office/powerpoint/2010/main" val="366691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A92E5-BA91-2F4B-06B8-549E5A8AB05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24359B4-5A12-23DD-4DA0-3440C643947A}"/>
              </a:ext>
            </a:extLst>
          </p:cNvPr>
          <p:cNvSpPr>
            <a:spLocks noGrp="1"/>
          </p:cNvSpPr>
          <p:nvPr>
            <p:ph type="dt" sz="half" idx="10"/>
          </p:nvPr>
        </p:nvSpPr>
        <p:spPr/>
        <p:txBody>
          <a:bodyPr/>
          <a:lstStyle/>
          <a:p>
            <a:fld id="{8AA02440-79AD-4AD2-AFA2-0FD3B1A84BB2}" type="datetimeFigureOut">
              <a:rPr lang="nl-NL" smtClean="0"/>
              <a:t>21-4-2026</a:t>
            </a:fld>
            <a:endParaRPr lang="nl-NL"/>
          </a:p>
        </p:txBody>
      </p:sp>
      <p:sp>
        <p:nvSpPr>
          <p:cNvPr id="4" name="Tijdelijke aanduiding voor voettekst 3">
            <a:extLst>
              <a:ext uri="{FF2B5EF4-FFF2-40B4-BE49-F238E27FC236}">
                <a16:creationId xmlns:a16="http://schemas.microsoft.com/office/drawing/2014/main" id="{F3EA7084-BD23-2D6E-3276-BCA6A087994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4CD3B08-5F85-42EE-9174-DE1494AC6547}"/>
              </a:ext>
            </a:extLst>
          </p:cNvPr>
          <p:cNvSpPr>
            <a:spLocks noGrp="1"/>
          </p:cNvSpPr>
          <p:nvPr>
            <p:ph type="sldNum" sz="quarter" idx="12"/>
          </p:nvPr>
        </p:nvSpPr>
        <p:spPr/>
        <p:txBody>
          <a:bodyPr/>
          <a:lstStyle/>
          <a:p>
            <a:fld id="{52312947-9C84-4B71-8706-FB1191CA198A}" type="slidenum">
              <a:rPr lang="nl-NL" smtClean="0"/>
              <a:t>‹nr.›</a:t>
            </a:fld>
            <a:endParaRPr lang="nl-NL"/>
          </a:p>
        </p:txBody>
      </p:sp>
    </p:spTree>
    <p:extLst>
      <p:ext uri="{BB962C8B-B14F-4D97-AF65-F5344CB8AC3E}">
        <p14:creationId xmlns:p14="http://schemas.microsoft.com/office/powerpoint/2010/main" val="95996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DEE60D9-68EB-74C0-30ED-EAADA2586601}"/>
              </a:ext>
            </a:extLst>
          </p:cNvPr>
          <p:cNvSpPr>
            <a:spLocks noGrp="1"/>
          </p:cNvSpPr>
          <p:nvPr>
            <p:ph type="dt" sz="half" idx="10"/>
          </p:nvPr>
        </p:nvSpPr>
        <p:spPr/>
        <p:txBody>
          <a:bodyPr/>
          <a:lstStyle/>
          <a:p>
            <a:fld id="{8AA02440-79AD-4AD2-AFA2-0FD3B1A84BB2}" type="datetimeFigureOut">
              <a:rPr lang="nl-NL" smtClean="0"/>
              <a:t>21-4-2026</a:t>
            </a:fld>
            <a:endParaRPr lang="nl-NL"/>
          </a:p>
        </p:txBody>
      </p:sp>
      <p:sp>
        <p:nvSpPr>
          <p:cNvPr id="3" name="Tijdelijke aanduiding voor voettekst 2">
            <a:extLst>
              <a:ext uri="{FF2B5EF4-FFF2-40B4-BE49-F238E27FC236}">
                <a16:creationId xmlns:a16="http://schemas.microsoft.com/office/drawing/2014/main" id="{676E4A7F-1EB7-A9A5-BCD1-634D5F5C5C9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4E164AC-2E26-ED0F-7F45-3168BB6CDDC9}"/>
              </a:ext>
            </a:extLst>
          </p:cNvPr>
          <p:cNvSpPr>
            <a:spLocks noGrp="1"/>
          </p:cNvSpPr>
          <p:nvPr>
            <p:ph type="sldNum" sz="quarter" idx="12"/>
          </p:nvPr>
        </p:nvSpPr>
        <p:spPr/>
        <p:txBody>
          <a:bodyPr/>
          <a:lstStyle/>
          <a:p>
            <a:fld id="{52312947-9C84-4B71-8706-FB1191CA198A}" type="slidenum">
              <a:rPr lang="nl-NL" smtClean="0"/>
              <a:t>‹nr.›</a:t>
            </a:fld>
            <a:endParaRPr lang="nl-NL"/>
          </a:p>
        </p:txBody>
      </p:sp>
    </p:spTree>
    <p:extLst>
      <p:ext uri="{BB962C8B-B14F-4D97-AF65-F5344CB8AC3E}">
        <p14:creationId xmlns:p14="http://schemas.microsoft.com/office/powerpoint/2010/main" val="33218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D00BF-F6BE-D7F4-D7FE-BC3F5E85FB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9B0D889-541F-3175-A900-266C0DD31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0E72EDC-3641-87D9-5348-9461E18EA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86098DA-D76F-8B5A-6719-1BCDB42D66A5}"/>
              </a:ext>
            </a:extLst>
          </p:cNvPr>
          <p:cNvSpPr>
            <a:spLocks noGrp="1"/>
          </p:cNvSpPr>
          <p:nvPr>
            <p:ph type="dt" sz="half" idx="10"/>
          </p:nvPr>
        </p:nvSpPr>
        <p:spPr/>
        <p:txBody>
          <a:bodyPr/>
          <a:lstStyle/>
          <a:p>
            <a:fld id="{8AA02440-79AD-4AD2-AFA2-0FD3B1A84BB2}" type="datetimeFigureOut">
              <a:rPr lang="nl-NL" smtClean="0"/>
              <a:t>21-4-2026</a:t>
            </a:fld>
            <a:endParaRPr lang="nl-NL"/>
          </a:p>
        </p:txBody>
      </p:sp>
      <p:sp>
        <p:nvSpPr>
          <p:cNvPr id="6" name="Tijdelijke aanduiding voor voettekst 5">
            <a:extLst>
              <a:ext uri="{FF2B5EF4-FFF2-40B4-BE49-F238E27FC236}">
                <a16:creationId xmlns:a16="http://schemas.microsoft.com/office/drawing/2014/main" id="{C7538C96-8466-1635-8780-F8560AC2DA8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C6A1F86-E845-7653-19F1-FB1AAD4BEC5B}"/>
              </a:ext>
            </a:extLst>
          </p:cNvPr>
          <p:cNvSpPr>
            <a:spLocks noGrp="1"/>
          </p:cNvSpPr>
          <p:nvPr>
            <p:ph type="sldNum" sz="quarter" idx="12"/>
          </p:nvPr>
        </p:nvSpPr>
        <p:spPr/>
        <p:txBody>
          <a:bodyPr/>
          <a:lstStyle/>
          <a:p>
            <a:fld id="{52312947-9C84-4B71-8706-FB1191CA198A}" type="slidenum">
              <a:rPr lang="nl-NL" smtClean="0"/>
              <a:t>‹nr.›</a:t>
            </a:fld>
            <a:endParaRPr lang="nl-NL"/>
          </a:p>
        </p:txBody>
      </p:sp>
    </p:spTree>
    <p:extLst>
      <p:ext uri="{BB962C8B-B14F-4D97-AF65-F5344CB8AC3E}">
        <p14:creationId xmlns:p14="http://schemas.microsoft.com/office/powerpoint/2010/main" val="321835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E2977-0BD9-3106-BEBE-B782CCC9569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CA3E62E-5669-48AE-82F0-0872E29BE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F87B2DC-EE07-313A-8A6E-B1A7909B6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ECE8151-B2D0-4C4E-78C5-31AA8C36C3D8}"/>
              </a:ext>
            </a:extLst>
          </p:cNvPr>
          <p:cNvSpPr>
            <a:spLocks noGrp="1"/>
          </p:cNvSpPr>
          <p:nvPr>
            <p:ph type="dt" sz="half" idx="10"/>
          </p:nvPr>
        </p:nvSpPr>
        <p:spPr/>
        <p:txBody>
          <a:bodyPr/>
          <a:lstStyle/>
          <a:p>
            <a:fld id="{8AA02440-79AD-4AD2-AFA2-0FD3B1A84BB2}" type="datetimeFigureOut">
              <a:rPr lang="nl-NL" smtClean="0"/>
              <a:t>21-4-2026</a:t>
            </a:fld>
            <a:endParaRPr lang="nl-NL"/>
          </a:p>
        </p:txBody>
      </p:sp>
      <p:sp>
        <p:nvSpPr>
          <p:cNvPr id="6" name="Tijdelijke aanduiding voor voettekst 5">
            <a:extLst>
              <a:ext uri="{FF2B5EF4-FFF2-40B4-BE49-F238E27FC236}">
                <a16:creationId xmlns:a16="http://schemas.microsoft.com/office/drawing/2014/main" id="{165FBF02-B4E3-826E-369D-8A6168CE76F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D81469-B287-B05F-1211-BA6103E32C55}"/>
              </a:ext>
            </a:extLst>
          </p:cNvPr>
          <p:cNvSpPr>
            <a:spLocks noGrp="1"/>
          </p:cNvSpPr>
          <p:nvPr>
            <p:ph type="sldNum" sz="quarter" idx="12"/>
          </p:nvPr>
        </p:nvSpPr>
        <p:spPr/>
        <p:txBody>
          <a:bodyPr/>
          <a:lstStyle/>
          <a:p>
            <a:fld id="{52312947-9C84-4B71-8706-FB1191CA198A}" type="slidenum">
              <a:rPr lang="nl-NL" smtClean="0"/>
              <a:t>‹nr.›</a:t>
            </a:fld>
            <a:endParaRPr lang="nl-NL"/>
          </a:p>
        </p:txBody>
      </p:sp>
    </p:spTree>
    <p:extLst>
      <p:ext uri="{BB962C8B-B14F-4D97-AF65-F5344CB8AC3E}">
        <p14:creationId xmlns:p14="http://schemas.microsoft.com/office/powerpoint/2010/main" val="152025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A43B9-0061-758A-2246-4A067874B7C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A2B22CA-6237-1C2C-E0E1-3C9C4820B35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0D163F-8F68-7978-0021-494FDD079064}"/>
              </a:ext>
            </a:extLst>
          </p:cNvPr>
          <p:cNvSpPr>
            <a:spLocks noGrp="1"/>
          </p:cNvSpPr>
          <p:nvPr>
            <p:ph type="dt" sz="half" idx="10"/>
          </p:nvPr>
        </p:nvSpPr>
        <p:spPr/>
        <p:txBody>
          <a:bodyPr/>
          <a:lstStyle/>
          <a:p>
            <a:fld id="{8AA02440-79AD-4AD2-AFA2-0FD3B1A84BB2}" type="datetimeFigureOut">
              <a:rPr lang="nl-NL" smtClean="0"/>
              <a:t>21-4-2026</a:t>
            </a:fld>
            <a:endParaRPr lang="nl-NL"/>
          </a:p>
        </p:txBody>
      </p:sp>
      <p:sp>
        <p:nvSpPr>
          <p:cNvPr id="5" name="Tijdelijke aanduiding voor voettekst 4">
            <a:extLst>
              <a:ext uri="{FF2B5EF4-FFF2-40B4-BE49-F238E27FC236}">
                <a16:creationId xmlns:a16="http://schemas.microsoft.com/office/drawing/2014/main" id="{D0DBEC53-4770-9A9B-377D-A23AD932F6D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6735A4-B0E1-2519-D35B-0CC6C94BE5CD}"/>
              </a:ext>
            </a:extLst>
          </p:cNvPr>
          <p:cNvSpPr>
            <a:spLocks noGrp="1"/>
          </p:cNvSpPr>
          <p:nvPr>
            <p:ph type="sldNum" sz="quarter" idx="12"/>
          </p:nvPr>
        </p:nvSpPr>
        <p:spPr/>
        <p:txBody>
          <a:bodyPr/>
          <a:lstStyle/>
          <a:p>
            <a:fld id="{52312947-9C84-4B71-8706-FB1191CA198A}" type="slidenum">
              <a:rPr lang="nl-NL" smtClean="0"/>
              <a:t>‹nr.›</a:t>
            </a:fld>
            <a:endParaRPr lang="nl-NL"/>
          </a:p>
        </p:txBody>
      </p:sp>
    </p:spTree>
    <p:extLst>
      <p:ext uri="{BB962C8B-B14F-4D97-AF65-F5344CB8AC3E}">
        <p14:creationId xmlns:p14="http://schemas.microsoft.com/office/powerpoint/2010/main" val="108236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37E9A93-7776-8F94-2B54-F2D3515F3EC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F78CC76-7760-FE51-0423-FA1D70E18AB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0B7B3F8-F5A2-1475-3861-D5F7B598891E}"/>
              </a:ext>
            </a:extLst>
          </p:cNvPr>
          <p:cNvSpPr>
            <a:spLocks noGrp="1"/>
          </p:cNvSpPr>
          <p:nvPr>
            <p:ph type="dt" sz="half" idx="10"/>
          </p:nvPr>
        </p:nvSpPr>
        <p:spPr/>
        <p:txBody>
          <a:bodyPr/>
          <a:lstStyle/>
          <a:p>
            <a:fld id="{8AA02440-79AD-4AD2-AFA2-0FD3B1A84BB2}" type="datetimeFigureOut">
              <a:rPr lang="nl-NL" smtClean="0"/>
              <a:t>21-4-2026</a:t>
            </a:fld>
            <a:endParaRPr lang="nl-NL"/>
          </a:p>
        </p:txBody>
      </p:sp>
      <p:sp>
        <p:nvSpPr>
          <p:cNvPr id="5" name="Tijdelijke aanduiding voor voettekst 4">
            <a:extLst>
              <a:ext uri="{FF2B5EF4-FFF2-40B4-BE49-F238E27FC236}">
                <a16:creationId xmlns:a16="http://schemas.microsoft.com/office/drawing/2014/main" id="{97465E1D-186B-B055-5790-8953ABFF1E7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751EE2-2262-E6FD-DF2A-57957FDC5BB5}"/>
              </a:ext>
            </a:extLst>
          </p:cNvPr>
          <p:cNvSpPr>
            <a:spLocks noGrp="1"/>
          </p:cNvSpPr>
          <p:nvPr>
            <p:ph type="sldNum" sz="quarter" idx="12"/>
          </p:nvPr>
        </p:nvSpPr>
        <p:spPr/>
        <p:txBody>
          <a:bodyPr/>
          <a:lstStyle/>
          <a:p>
            <a:fld id="{52312947-9C84-4B71-8706-FB1191CA198A}" type="slidenum">
              <a:rPr lang="nl-NL" smtClean="0"/>
              <a:t>‹nr.›</a:t>
            </a:fld>
            <a:endParaRPr lang="nl-NL"/>
          </a:p>
        </p:txBody>
      </p:sp>
    </p:spTree>
    <p:extLst>
      <p:ext uri="{BB962C8B-B14F-4D97-AF65-F5344CB8AC3E}">
        <p14:creationId xmlns:p14="http://schemas.microsoft.com/office/powerpoint/2010/main" val="557162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txt links - txt rechts">
    <p:spTree>
      <p:nvGrpSpPr>
        <p:cNvPr id="1" name=""/>
        <p:cNvGrpSpPr/>
        <p:nvPr/>
      </p:nvGrpSpPr>
      <p:grpSpPr>
        <a:xfrm>
          <a:off x="0" y="0"/>
          <a:ext cx="0" cy="0"/>
          <a:chOff x="0" y="0"/>
          <a:chExt cx="0" cy="0"/>
        </a:xfrm>
      </p:grpSpPr>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4" y="1268413"/>
            <a:ext cx="8326755" cy="360362"/>
          </a:xfrm>
        </p:spPr>
        <p:txBody>
          <a:bodyPr lIns="0" tIns="0" rIns="0" bIns="0" anchor="t">
            <a:noAutofit/>
          </a:bodyPr>
          <a:lstStyle>
            <a:lvl1pPr algn="l">
              <a:lnSpc>
                <a:spcPct val="80000"/>
              </a:lnSpc>
              <a:defRPr sz="3200">
                <a:solidFill>
                  <a:schemeClr val="tx2"/>
                </a:solidFill>
                <a:latin typeface="+mn-lt"/>
              </a:defRPr>
            </a:lvl1pPr>
          </a:lstStyle>
          <a:p>
            <a:r>
              <a:rPr lang="nl-NL" dirty="0"/>
              <a:t>Type hier de titel van de presentatie max 1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823830"/>
            <a:ext cx="5172075" cy="3959750"/>
          </a:xfrm>
        </p:spPr>
        <p:txBody>
          <a:bodyPr lIns="0" tIns="0" rIns="0" bIns="0">
            <a:noAutofit/>
          </a:bodyPr>
          <a:lstStyle>
            <a:lvl1pPr marL="0" indent="0" algn="l">
              <a:lnSpc>
                <a:spcPct val="110000"/>
              </a:lnSpc>
              <a:spcBef>
                <a:spcPts val="0"/>
              </a:spcBef>
              <a:buNone/>
              <a:defRPr sz="16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pPr lvl="0"/>
            <a:r>
              <a:rPr lang="nl-NL" dirty="0"/>
              <a:t>Pellentesque habitant morbi tristique senectus et netus et malesuada fames ac turpis egestas. Proin pharetra nonummy pede. Mauris et orci.</a:t>
            </a:r>
          </a:p>
          <a:p>
            <a:endParaRPr lang="nl-NL" dirty="0"/>
          </a:p>
        </p:txBody>
      </p:sp>
      <p:sp>
        <p:nvSpPr>
          <p:cNvPr id="16" name="Tijdelijke aanduiding voor tekst 15">
            <a:extLst>
              <a:ext uri="{FF2B5EF4-FFF2-40B4-BE49-F238E27FC236}">
                <a16:creationId xmlns:a16="http://schemas.microsoft.com/office/drawing/2014/main" id="{2B2BAFB2-897D-1601-E9D2-26886DBEF393}"/>
              </a:ext>
            </a:extLst>
          </p:cNvPr>
          <p:cNvSpPr>
            <a:spLocks noGrp="1"/>
          </p:cNvSpPr>
          <p:nvPr>
            <p:ph type="body" sz="quarter" idx="10" hasCustomPrompt="1"/>
          </p:nvPr>
        </p:nvSpPr>
        <p:spPr>
          <a:xfrm>
            <a:off x="6316663" y="1824038"/>
            <a:ext cx="5180012" cy="3959225"/>
          </a:xfrm>
        </p:spPr>
        <p:txBody>
          <a:bodyPr>
            <a:noAutofit/>
          </a:bodyPr>
          <a:lstStyle>
            <a:lvl1pPr marL="0" indent="0">
              <a:lnSpc>
                <a:spcPct val="110000"/>
              </a:lnSpc>
              <a:spcBef>
                <a:spcPts val="0"/>
              </a:spcBef>
              <a:buNone/>
              <a:defRPr sz="1600" b="0" i="0">
                <a:latin typeface="Calibri Light" panose="020F0302020204030204" pitchFamily="34" charset="0"/>
                <a:cs typeface="Calibri Light" panose="020F0302020204030204" pitchFamily="34" charset="0"/>
              </a:defRPr>
            </a:lvl1pPr>
            <a:lvl5pPr marL="1828800" indent="0">
              <a:buNone/>
              <a:defRPr/>
            </a:lvl5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Maecenas</a:t>
            </a:r>
            <a:r>
              <a:rPr lang="nl-NL" dirty="0"/>
              <a:t> </a:t>
            </a:r>
            <a:r>
              <a:rPr lang="nl-NL" dirty="0" err="1"/>
              <a:t>porttitor</a:t>
            </a:r>
            <a:r>
              <a:rPr lang="nl-NL" dirty="0"/>
              <a:t> </a:t>
            </a:r>
            <a:r>
              <a:rPr lang="nl-NL" dirty="0" err="1"/>
              <a:t>congue</a:t>
            </a:r>
            <a:r>
              <a:rPr lang="nl-NL" dirty="0"/>
              <a:t> massa. </a:t>
            </a:r>
            <a:r>
              <a:rPr lang="nl-NL" dirty="0" err="1"/>
              <a:t>Fusce</a:t>
            </a:r>
            <a:r>
              <a:rPr lang="nl-NL" dirty="0"/>
              <a:t> </a:t>
            </a:r>
            <a:r>
              <a:rPr lang="nl-NL" dirty="0" err="1"/>
              <a:t>posuere</a:t>
            </a:r>
            <a:r>
              <a:rPr lang="nl-NL" dirty="0"/>
              <a:t>, magna </a:t>
            </a:r>
            <a:r>
              <a:rPr lang="nl-NL" dirty="0" err="1"/>
              <a:t>sed</a:t>
            </a:r>
            <a:r>
              <a:rPr lang="nl-NL" dirty="0"/>
              <a:t> </a:t>
            </a:r>
            <a:r>
              <a:rPr lang="nl-NL" dirty="0" err="1"/>
              <a:t>pulvinar</a:t>
            </a:r>
            <a:r>
              <a:rPr lang="nl-NL" dirty="0"/>
              <a:t> </a:t>
            </a:r>
            <a:r>
              <a:rPr lang="nl-NL" dirty="0" err="1"/>
              <a:t>ultricies</a:t>
            </a:r>
            <a:r>
              <a:rPr lang="nl-NL" dirty="0"/>
              <a:t>, </a:t>
            </a:r>
            <a:r>
              <a:rPr lang="nl-NL" dirty="0" err="1"/>
              <a:t>purus</a:t>
            </a:r>
            <a:r>
              <a:rPr lang="nl-NL" dirty="0"/>
              <a:t> </a:t>
            </a:r>
            <a:r>
              <a:rPr lang="nl-NL" dirty="0" err="1"/>
              <a:t>lectus</a:t>
            </a:r>
            <a:r>
              <a:rPr lang="nl-NL" dirty="0"/>
              <a:t> </a:t>
            </a:r>
            <a:r>
              <a:rPr lang="nl-NL" dirty="0" err="1"/>
              <a:t>malesuada</a:t>
            </a:r>
            <a:r>
              <a:rPr lang="nl-NL" dirty="0"/>
              <a:t> libero, </a:t>
            </a:r>
            <a:r>
              <a:rPr lang="nl-NL" dirty="0" err="1"/>
              <a:t>sit</a:t>
            </a:r>
            <a:r>
              <a:rPr lang="nl-NL" dirty="0"/>
              <a:t> </a:t>
            </a:r>
            <a:r>
              <a:rPr lang="nl-NL" dirty="0" err="1"/>
              <a:t>amet</a:t>
            </a:r>
            <a:r>
              <a:rPr lang="nl-NL" dirty="0"/>
              <a:t> commodo magna eros </a:t>
            </a:r>
            <a:r>
              <a:rPr lang="nl-NL" dirty="0" err="1"/>
              <a:t>quis</a:t>
            </a:r>
            <a:r>
              <a:rPr lang="nl-NL" dirty="0"/>
              <a:t> </a:t>
            </a:r>
            <a:r>
              <a:rPr lang="nl-NL" dirty="0" err="1"/>
              <a:t>urna</a:t>
            </a:r>
            <a:r>
              <a:rPr lang="nl-NL" dirty="0"/>
              <a:t>.</a:t>
            </a:r>
          </a:p>
          <a:p>
            <a:pPr lvl="0"/>
            <a:endParaRPr lang="nl-NL" dirty="0"/>
          </a:p>
          <a:p>
            <a:pPr lvl="0"/>
            <a:r>
              <a:rPr lang="nl-NL" dirty="0" err="1"/>
              <a:t>Nunc</a:t>
            </a:r>
            <a:r>
              <a:rPr lang="nl-NL" dirty="0"/>
              <a:t> </a:t>
            </a:r>
            <a:r>
              <a:rPr lang="nl-NL" dirty="0" err="1"/>
              <a:t>viverra</a:t>
            </a:r>
            <a:r>
              <a:rPr lang="nl-NL" dirty="0"/>
              <a:t> </a:t>
            </a:r>
            <a:r>
              <a:rPr lang="nl-NL" dirty="0" err="1"/>
              <a:t>imperdiet</a:t>
            </a:r>
            <a:r>
              <a:rPr lang="nl-NL" dirty="0"/>
              <a:t> </a:t>
            </a:r>
            <a:r>
              <a:rPr lang="nl-NL" dirty="0" err="1"/>
              <a:t>enim</a:t>
            </a:r>
            <a:r>
              <a:rPr lang="nl-NL" dirty="0"/>
              <a:t>. </a:t>
            </a:r>
            <a:r>
              <a:rPr lang="nl-NL" dirty="0" err="1"/>
              <a:t>Fusce</a:t>
            </a:r>
            <a:r>
              <a:rPr lang="nl-NL" dirty="0"/>
              <a:t> </a:t>
            </a:r>
            <a:r>
              <a:rPr lang="nl-NL" dirty="0" err="1"/>
              <a:t>est.</a:t>
            </a:r>
            <a:r>
              <a:rPr lang="nl-NL" dirty="0"/>
              <a:t> </a:t>
            </a:r>
            <a:r>
              <a:rPr lang="nl-NL" dirty="0" err="1"/>
              <a:t>Vivamus</a:t>
            </a:r>
            <a:r>
              <a:rPr lang="nl-NL" dirty="0"/>
              <a:t> a </a:t>
            </a:r>
            <a:r>
              <a:rPr lang="nl-NL" dirty="0" err="1"/>
              <a:t>tellus</a:t>
            </a:r>
            <a:r>
              <a:rPr lang="nl-NL" dirty="0"/>
              <a:t>.</a:t>
            </a:r>
          </a:p>
          <a:p>
            <a:pPr lvl="0"/>
            <a:endParaRPr lang="nl-NL" dirty="0"/>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a:t>
            </a:r>
            <a:r>
              <a:rPr lang="nl-NL" dirty="0" err="1"/>
              <a:t>Proin</a:t>
            </a:r>
            <a:r>
              <a:rPr lang="nl-NL" dirty="0"/>
              <a:t> </a:t>
            </a:r>
            <a:r>
              <a:rPr lang="nl-NL" dirty="0" err="1"/>
              <a:t>pharetra</a:t>
            </a:r>
            <a:r>
              <a:rPr lang="nl-NL" dirty="0"/>
              <a:t> </a:t>
            </a:r>
            <a:r>
              <a:rPr lang="nl-NL" dirty="0" err="1"/>
              <a:t>nonummy</a:t>
            </a:r>
            <a:r>
              <a:rPr lang="nl-NL" dirty="0"/>
              <a:t> pede. </a:t>
            </a:r>
            <a:r>
              <a:rPr lang="nl-NL" dirty="0" err="1"/>
              <a:t>Mauris</a:t>
            </a:r>
            <a:r>
              <a:rPr lang="nl-NL" dirty="0"/>
              <a:t> et </a:t>
            </a:r>
            <a:r>
              <a:rPr lang="nl-NL" dirty="0" err="1"/>
              <a:t>orci</a:t>
            </a:r>
            <a:r>
              <a:rPr lang="nl-NL" dirty="0"/>
              <a:t>.</a:t>
            </a:r>
          </a:p>
          <a:p>
            <a:pPr lvl="0"/>
            <a:endParaRPr lang="nl-NL" dirty="0"/>
          </a:p>
        </p:txBody>
      </p:sp>
    </p:spTree>
    <p:extLst>
      <p:ext uri="{BB962C8B-B14F-4D97-AF65-F5344CB8AC3E}">
        <p14:creationId xmlns:p14="http://schemas.microsoft.com/office/powerpoint/2010/main" val="1336078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MM hoofdstuk slide out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92C61-151B-F054-7111-98FC3F43A956}"/>
              </a:ext>
            </a:extLst>
          </p:cNvPr>
          <p:cNvSpPr>
            <a:spLocks noGrp="1"/>
          </p:cNvSpPr>
          <p:nvPr>
            <p:ph type="ctrTitle" hasCustomPrompt="1"/>
          </p:nvPr>
        </p:nvSpPr>
        <p:spPr>
          <a:xfrm>
            <a:off x="695325" y="2925740"/>
            <a:ext cx="5287464" cy="2387600"/>
          </a:xfrm>
        </p:spPr>
        <p:txBody>
          <a:bodyPr lIns="0" tIns="0" rIns="0" bIns="0" anchor="t">
            <a:noAutofit/>
          </a:bodyPr>
          <a:lstStyle>
            <a:lvl1pPr algn="l">
              <a:lnSpc>
                <a:spcPct val="80000"/>
              </a:lnSpc>
              <a:defRPr sz="5400"/>
            </a:lvl1pPr>
          </a:lstStyle>
          <a:p>
            <a:r>
              <a:rPr lang="nl-NL" dirty="0"/>
              <a:t>Type hier de titel van het hoofdstuk</a:t>
            </a:r>
          </a:p>
        </p:txBody>
      </p:sp>
      <p:sp>
        <p:nvSpPr>
          <p:cNvPr id="4" name="Tijdelijke aanduiding voor datum 3">
            <a:extLst>
              <a:ext uri="{FF2B5EF4-FFF2-40B4-BE49-F238E27FC236}">
                <a16:creationId xmlns:a16="http://schemas.microsoft.com/office/drawing/2014/main" id="{353035A1-A110-9D5E-BDD7-0B600F78874B}"/>
              </a:ext>
            </a:extLst>
          </p:cNvPr>
          <p:cNvSpPr>
            <a:spLocks noGrp="1"/>
          </p:cNvSpPr>
          <p:nvPr>
            <p:ph type="dt" sz="half" idx="10"/>
          </p:nvPr>
        </p:nvSpPr>
        <p:spPr/>
        <p:txBody>
          <a:bodyPr/>
          <a:lstStyle/>
          <a:p>
            <a:fld id="{DAFB6F5A-07F0-9C49-88B1-1ECA3AF8CC44}" type="datetime2">
              <a:rPr lang="nl-NL" smtClean="0"/>
              <a:t>dinsdag 21 april 2026</a:t>
            </a:fld>
            <a:endParaRPr lang="nl-NL"/>
          </a:p>
        </p:txBody>
      </p:sp>
      <p:sp>
        <p:nvSpPr>
          <p:cNvPr id="6" name="Tijdelijke aanduiding voor dianummer 5">
            <a:extLst>
              <a:ext uri="{FF2B5EF4-FFF2-40B4-BE49-F238E27FC236}">
                <a16:creationId xmlns:a16="http://schemas.microsoft.com/office/drawing/2014/main" id="{552AB45C-EFBC-B420-9DCB-5221234F637B}"/>
              </a:ext>
            </a:extLst>
          </p:cNvPr>
          <p:cNvSpPr>
            <a:spLocks noGrp="1"/>
          </p:cNvSpPr>
          <p:nvPr>
            <p:ph type="sldNum" sz="quarter" idx="12"/>
          </p:nvPr>
        </p:nvSpPr>
        <p:spPr/>
        <p:txBody>
          <a:bodyPr/>
          <a:lstStyle/>
          <a:p>
            <a:fld id="{A3CB6130-C93C-894E-97EC-9CB6DFF33C21}" type="slidenum">
              <a:rPr lang="nl-NL" smtClean="0"/>
              <a:t>‹nr.›</a:t>
            </a:fld>
            <a:endParaRPr lang="nl-NL"/>
          </a:p>
        </p:txBody>
      </p:sp>
      <p:sp>
        <p:nvSpPr>
          <p:cNvPr id="5" name="Rechthoek 4">
            <a:extLst>
              <a:ext uri="{FF2B5EF4-FFF2-40B4-BE49-F238E27FC236}">
                <a16:creationId xmlns:a16="http://schemas.microsoft.com/office/drawing/2014/main" id="{C317DFFF-EB1A-7FCC-45D7-8BE4D802B081}"/>
              </a:ext>
            </a:extLst>
          </p:cNvPr>
          <p:cNvSpPr/>
          <p:nvPr userDrawn="1"/>
        </p:nvSpPr>
        <p:spPr>
          <a:xfrm>
            <a:off x="5637320" y="-1"/>
            <a:ext cx="888379" cy="1347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418B1D71-97DE-B0A1-0C75-9BEFB53AC8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Rechthoek 7">
            <a:extLst>
              <a:ext uri="{FF2B5EF4-FFF2-40B4-BE49-F238E27FC236}">
                <a16:creationId xmlns:a16="http://schemas.microsoft.com/office/drawing/2014/main" id="{8299B92F-1E40-DFA6-123D-D457CDFDDF77}"/>
              </a:ext>
            </a:extLst>
          </p:cNvPr>
          <p:cNvSpPr/>
          <p:nvPr userDrawn="1"/>
        </p:nvSpPr>
        <p:spPr>
          <a:xfrm>
            <a:off x="0" y="5832629"/>
            <a:ext cx="4206918" cy="103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63F733C3-EBE1-3D13-7D09-88ABDBEC951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5440" y="5902409"/>
            <a:ext cx="1177099" cy="604563"/>
          </a:xfrm>
          <a:prstGeom prst="rect">
            <a:avLst/>
          </a:prstGeom>
        </p:spPr>
      </p:pic>
      <p:pic>
        <p:nvPicPr>
          <p:cNvPr id="11" name="Afbeelding 10">
            <a:extLst>
              <a:ext uri="{FF2B5EF4-FFF2-40B4-BE49-F238E27FC236}">
                <a16:creationId xmlns:a16="http://schemas.microsoft.com/office/drawing/2014/main" id="{365A2BBB-5C30-FFB3-602E-8D952FE8883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8716" t="24661" r="16171" b="25307"/>
          <a:stretch/>
        </p:blipFill>
        <p:spPr>
          <a:xfrm flipV="1">
            <a:off x="5521150" y="-597793"/>
            <a:ext cx="7750966" cy="5955645"/>
          </a:xfrm>
          <a:prstGeom prst="rect">
            <a:avLst/>
          </a:prstGeom>
        </p:spPr>
      </p:pic>
    </p:spTree>
    <p:extLst>
      <p:ext uri="{BB962C8B-B14F-4D97-AF65-F5344CB8AC3E}">
        <p14:creationId xmlns:p14="http://schemas.microsoft.com/office/powerpoint/2010/main" val="26231448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_txt links - txt rechts">
    <p:spTree>
      <p:nvGrpSpPr>
        <p:cNvPr id="1" name=""/>
        <p:cNvGrpSpPr/>
        <p:nvPr/>
      </p:nvGrpSpPr>
      <p:grpSpPr>
        <a:xfrm>
          <a:off x="0" y="0"/>
          <a:ext cx="0" cy="0"/>
          <a:chOff x="0" y="0"/>
          <a:chExt cx="0" cy="0"/>
        </a:xfrm>
      </p:grpSpPr>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4" y="1268413"/>
            <a:ext cx="8537886" cy="360362"/>
          </a:xfrm>
        </p:spPr>
        <p:txBody>
          <a:bodyPr lIns="0" tIns="0" rIns="0" bIns="0" anchor="t">
            <a:noAutofit/>
          </a:bodyPr>
          <a:lstStyle>
            <a:lvl1pPr algn="l">
              <a:lnSpc>
                <a:spcPct val="80000"/>
              </a:lnSpc>
              <a:defRPr sz="3200">
                <a:solidFill>
                  <a:schemeClr val="tx2"/>
                </a:solidFill>
                <a:latin typeface="+mn-lt"/>
              </a:defRPr>
            </a:lvl1pPr>
          </a:lstStyle>
          <a:p>
            <a:r>
              <a:rPr lang="nl-NL" dirty="0"/>
              <a:t>Type hier de titel van de presentatie max 1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823830"/>
            <a:ext cx="8537885" cy="3959750"/>
          </a:xfrm>
        </p:spPr>
        <p:txBody>
          <a:bodyPr lIns="0" tIns="0" rIns="0" bIns="0">
            <a:noAutofit/>
          </a:bodyPr>
          <a:lstStyle>
            <a:lvl1pPr marL="0" indent="0" algn="l">
              <a:lnSpc>
                <a:spcPct val="110000"/>
              </a:lnSpc>
              <a:spcBef>
                <a:spcPts val="0"/>
              </a:spcBef>
              <a:spcAft>
                <a:spcPts val="0"/>
              </a:spcAft>
              <a:buNone/>
              <a:defRPr sz="16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err="1"/>
              <a:t>Pellentesque</a:t>
            </a:r>
            <a:r>
              <a:rPr lang="nl-NL" dirty="0"/>
              <a:t> habitant morbi tristique senectus et netus et malesuada fames ac turpis egestas. Proin pharetra nonummy pede. Mauris et </a:t>
            </a:r>
            <a:r>
              <a:rPr lang="nl-NL" dirty="0" err="1"/>
              <a:t>orci</a:t>
            </a:r>
            <a:r>
              <a:rPr lang="nl-NL" dirty="0"/>
              <a:t>. Lorem ipsum dolor sit amet, consectetuer adipiscing elit. Maecenas porttitor congue massa. Fusce posuere, magna sed pulvinar ultricies, purus lectus malesuada libero, sit amet commodo magna eros quis </a:t>
            </a:r>
            <a:r>
              <a:rPr lang="nl-NL" dirty="0" err="1"/>
              <a:t>urna</a:t>
            </a:r>
            <a:r>
              <a:rPr lang="nl-NL" dirty="0"/>
              <a:t>. </a:t>
            </a:r>
            <a:r>
              <a:rPr lang="nl-NL" dirty="0" err="1"/>
              <a:t>Nunc</a:t>
            </a:r>
            <a:r>
              <a:rPr lang="nl-NL" dirty="0"/>
              <a:t>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Tree>
    <p:extLst>
      <p:ext uri="{BB962C8B-B14F-4D97-AF65-F5344CB8AC3E}">
        <p14:creationId xmlns:p14="http://schemas.microsoft.com/office/powerpoint/2010/main" val="16532276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txt links - foto rechts">
    <p:spTree>
      <p:nvGrpSpPr>
        <p:cNvPr id="1" name=""/>
        <p:cNvGrpSpPr/>
        <p:nvPr/>
      </p:nvGrpSpPr>
      <p:grpSpPr>
        <a:xfrm>
          <a:off x="0" y="0"/>
          <a:ext cx="0" cy="0"/>
          <a:chOff x="0" y="0"/>
          <a:chExt cx="0" cy="0"/>
        </a:xfrm>
      </p:grpSpPr>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4" y="1268413"/>
            <a:ext cx="8326755" cy="360362"/>
          </a:xfrm>
        </p:spPr>
        <p:txBody>
          <a:bodyPr lIns="0" tIns="0" rIns="0" bIns="0" anchor="t">
            <a:noAutofit/>
          </a:bodyPr>
          <a:lstStyle>
            <a:lvl1pPr algn="l">
              <a:lnSpc>
                <a:spcPct val="80000"/>
              </a:lnSpc>
              <a:defRPr sz="3200">
                <a:latin typeface="+mn-lt"/>
              </a:defRPr>
            </a:lvl1pPr>
          </a:lstStyle>
          <a:p>
            <a:r>
              <a:rPr lang="nl-NL" dirty="0"/>
              <a:t>Type hier de titel van de presentatie max 1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823830"/>
            <a:ext cx="5172075" cy="3959750"/>
          </a:xfrm>
        </p:spPr>
        <p:txBody>
          <a:bodyPr lIns="0" tIns="0" rIns="0" bIns="0">
            <a:noAutofit/>
          </a:bodyPr>
          <a:lstStyle>
            <a:lvl1pPr marL="0" indent="0" algn="l">
              <a:lnSpc>
                <a:spcPct val="110000"/>
              </a:lnSpc>
              <a:spcBef>
                <a:spcPts val="0"/>
              </a:spcBef>
              <a:buNone/>
              <a:defRPr sz="16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3" name="Tijdelijke aanduiding voor afbeelding 2">
            <a:extLst>
              <a:ext uri="{FF2B5EF4-FFF2-40B4-BE49-F238E27FC236}">
                <a16:creationId xmlns:a16="http://schemas.microsoft.com/office/drawing/2014/main" id="{58027974-39B5-E77B-DCCE-68607F9BBA1F}"/>
              </a:ext>
            </a:extLst>
          </p:cNvPr>
          <p:cNvSpPr>
            <a:spLocks noGrp="1"/>
          </p:cNvSpPr>
          <p:nvPr>
            <p:ph type="pic" sz="quarter" idx="10"/>
          </p:nvPr>
        </p:nvSpPr>
        <p:spPr>
          <a:xfrm>
            <a:off x="6316663" y="1824038"/>
            <a:ext cx="5180012" cy="3959225"/>
          </a:xfrm>
          <a:pattFill prst="ltUpDiag">
            <a:fgClr>
              <a:schemeClr val="bg2">
                <a:lumMod val="75000"/>
              </a:schemeClr>
            </a:fgClr>
            <a:bgClr>
              <a:schemeClr val="bg1"/>
            </a:bgClr>
          </a:pattFill>
        </p:spPr>
        <p:txBody>
          <a:bodyPr anchor="ctr"/>
          <a:lstStyle>
            <a:lvl1pPr algn="ctr">
              <a:defRPr/>
            </a:lvl1pPr>
          </a:lstStyle>
          <a:p>
            <a:endParaRPr lang="nl-NL"/>
          </a:p>
        </p:txBody>
      </p:sp>
    </p:spTree>
    <p:extLst>
      <p:ext uri="{BB962C8B-B14F-4D97-AF65-F5344CB8AC3E}">
        <p14:creationId xmlns:p14="http://schemas.microsoft.com/office/powerpoint/2010/main" val="33845168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txt links - foto rechts - beeldtaal">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E40BF21-07B7-93ED-AB81-376343CBCC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20840" y="-1"/>
            <a:ext cx="5471160" cy="5783263"/>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4" y="1268413"/>
            <a:ext cx="8326755" cy="360362"/>
          </a:xfrm>
        </p:spPr>
        <p:txBody>
          <a:bodyPr lIns="0" tIns="0" rIns="0" bIns="0" anchor="t">
            <a:noAutofit/>
          </a:bodyPr>
          <a:lstStyle>
            <a:lvl1pPr algn="l">
              <a:lnSpc>
                <a:spcPct val="80000"/>
              </a:lnSpc>
              <a:defRPr sz="3200">
                <a:latin typeface="+mn-lt"/>
              </a:defRPr>
            </a:lvl1pPr>
          </a:lstStyle>
          <a:p>
            <a:r>
              <a:rPr lang="nl-NL" dirty="0"/>
              <a:t>Type hier de titel van de presentatie max 1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823830"/>
            <a:ext cx="5172075" cy="3959750"/>
          </a:xfrm>
        </p:spPr>
        <p:txBody>
          <a:bodyPr lIns="0" tIns="0" rIns="0" bIns="0">
            <a:noAutofit/>
          </a:bodyPr>
          <a:lstStyle>
            <a:lvl1pPr marL="0" indent="0" algn="l">
              <a:lnSpc>
                <a:spcPct val="110000"/>
              </a:lnSpc>
              <a:spcBef>
                <a:spcPts val="0"/>
              </a:spcBef>
              <a:buNone/>
              <a:defRPr sz="16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3" name="Tijdelijke aanduiding voor afbeelding 2">
            <a:extLst>
              <a:ext uri="{FF2B5EF4-FFF2-40B4-BE49-F238E27FC236}">
                <a16:creationId xmlns:a16="http://schemas.microsoft.com/office/drawing/2014/main" id="{58027974-39B5-E77B-DCCE-68607F9BBA1F}"/>
              </a:ext>
            </a:extLst>
          </p:cNvPr>
          <p:cNvSpPr>
            <a:spLocks noGrp="1"/>
          </p:cNvSpPr>
          <p:nvPr>
            <p:ph type="pic" sz="quarter" idx="10"/>
          </p:nvPr>
        </p:nvSpPr>
        <p:spPr>
          <a:xfrm>
            <a:off x="6316663" y="1824038"/>
            <a:ext cx="5180012" cy="3959225"/>
          </a:xfrm>
          <a:pattFill prst="ltUpDiag">
            <a:fgClr>
              <a:schemeClr val="bg2">
                <a:lumMod val="75000"/>
              </a:schemeClr>
            </a:fgClr>
            <a:bgClr>
              <a:schemeClr val="bg1"/>
            </a:bgClr>
          </a:pattFill>
        </p:spPr>
        <p:txBody>
          <a:bodyPr anchor="ctr"/>
          <a:lstStyle>
            <a:lvl1pPr algn="ctr">
              <a:defRPr/>
            </a:lvl1pPr>
          </a:lstStyle>
          <a:p>
            <a:endParaRPr lang="nl-NL"/>
          </a:p>
        </p:txBody>
      </p:sp>
    </p:spTree>
    <p:extLst>
      <p:ext uri="{BB962C8B-B14F-4D97-AF65-F5344CB8AC3E}">
        <p14:creationId xmlns:p14="http://schemas.microsoft.com/office/powerpoint/2010/main" val="2552605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txt links - foto rechts">
    <p:spTree>
      <p:nvGrpSpPr>
        <p:cNvPr id="1" name=""/>
        <p:cNvGrpSpPr/>
        <p:nvPr/>
      </p:nvGrpSpPr>
      <p:grpSpPr>
        <a:xfrm>
          <a:off x="0" y="0"/>
          <a:ext cx="0" cy="0"/>
          <a:chOff x="0" y="0"/>
          <a:chExt cx="0" cy="0"/>
        </a:xfrm>
      </p:grpSpPr>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4" y="1268413"/>
            <a:ext cx="8326755" cy="360362"/>
          </a:xfrm>
        </p:spPr>
        <p:txBody>
          <a:bodyPr lIns="0" tIns="0" rIns="0" bIns="0" anchor="t">
            <a:noAutofit/>
          </a:bodyPr>
          <a:lstStyle>
            <a:lvl1pPr algn="l">
              <a:lnSpc>
                <a:spcPct val="80000"/>
              </a:lnSpc>
              <a:defRPr sz="3200">
                <a:latin typeface="+mn-lt"/>
              </a:defRPr>
            </a:lvl1pPr>
          </a:lstStyle>
          <a:p>
            <a:r>
              <a:rPr lang="nl-NL" dirty="0"/>
              <a:t>Type hier de titel van de presentatie max 1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324600" y="1823830"/>
            <a:ext cx="5172075" cy="3959750"/>
          </a:xfrm>
        </p:spPr>
        <p:txBody>
          <a:bodyPr lIns="0" tIns="0" rIns="0" bIns="0">
            <a:noAutofit/>
          </a:bodyPr>
          <a:lstStyle>
            <a:lvl1pPr marL="0" indent="0" algn="l">
              <a:lnSpc>
                <a:spcPct val="110000"/>
              </a:lnSpc>
              <a:spcBef>
                <a:spcPts val="0"/>
              </a:spcBef>
              <a:buNone/>
              <a:defRPr sz="16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3" name="Tijdelijke aanduiding voor afbeelding 2">
            <a:extLst>
              <a:ext uri="{FF2B5EF4-FFF2-40B4-BE49-F238E27FC236}">
                <a16:creationId xmlns:a16="http://schemas.microsoft.com/office/drawing/2014/main" id="{58027974-39B5-E77B-DCCE-68607F9BBA1F}"/>
              </a:ext>
            </a:extLst>
          </p:cNvPr>
          <p:cNvSpPr>
            <a:spLocks noGrp="1"/>
          </p:cNvSpPr>
          <p:nvPr>
            <p:ph type="pic" sz="quarter" idx="10"/>
          </p:nvPr>
        </p:nvSpPr>
        <p:spPr>
          <a:xfrm>
            <a:off x="695325" y="1824038"/>
            <a:ext cx="5180012" cy="3959225"/>
          </a:xfrm>
          <a:pattFill prst="ltUpDiag">
            <a:fgClr>
              <a:schemeClr val="bg2">
                <a:lumMod val="75000"/>
              </a:schemeClr>
            </a:fgClr>
            <a:bgClr>
              <a:schemeClr val="bg1"/>
            </a:bgClr>
          </a:pattFill>
        </p:spPr>
        <p:txBody>
          <a:bodyPr anchor="ctr"/>
          <a:lstStyle>
            <a:lvl1pPr algn="ctr">
              <a:defRPr/>
            </a:lvl1pPr>
          </a:lstStyle>
          <a:p>
            <a:endParaRPr lang="nl-NL"/>
          </a:p>
        </p:txBody>
      </p:sp>
    </p:spTree>
    <p:extLst>
      <p:ext uri="{BB962C8B-B14F-4D97-AF65-F5344CB8AC3E}">
        <p14:creationId xmlns:p14="http://schemas.microsoft.com/office/powerpoint/2010/main" val="3743011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_txt links - foto rechts - beeldtaal">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E40BF21-07B7-93ED-AB81-376343CBCC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68413"/>
            <a:ext cx="3242862" cy="443531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4" y="1268413"/>
            <a:ext cx="8326755" cy="360362"/>
          </a:xfrm>
        </p:spPr>
        <p:txBody>
          <a:bodyPr lIns="0" tIns="0" rIns="0" bIns="0" anchor="t">
            <a:noAutofit/>
          </a:bodyPr>
          <a:lstStyle>
            <a:lvl1pPr algn="l">
              <a:lnSpc>
                <a:spcPct val="80000"/>
              </a:lnSpc>
              <a:defRPr sz="3200">
                <a:latin typeface="+mn-lt"/>
              </a:defRPr>
            </a:lvl1pPr>
          </a:lstStyle>
          <a:p>
            <a:r>
              <a:rPr lang="nl-NL" dirty="0"/>
              <a:t>Type hier de titel van de presentatie max 1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316663" y="1823830"/>
            <a:ext cx="5172075" cy="3959750"/>
          </a:xfrm>
        </p:spPr>
        <p:txBody>
          <a:bodyPr lIns="0" tIns="0" rIns="0" bIns="0">
            <a:noAutofit/>
          </a:bodyPr>
          <a:lstStyle>
            <a:lvl1pPr marL="0" indent="0" algn="l">
              <a:lnSpc>
                <a:spcPct val="110000"/>
              </a:lnSpc>
              <a:spcBef>
                <a:spcPts val="0"/>
              </a:spcBef>
              <a:buNone/>
              <a:defRPr sz="16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3" name="Tijdelijke aanduiding voor afbeelding 2">
            <a:extLst>
              <a:ext uri="{FF2B5EF4-FFF2-40B4-BE49-F238E27FC236}">
                <a16:creationId xmlns:a16="http://schemas.microsoft.com/office/drawing/2014/main" id="{58027974-39B5-E77B-DCCE-68607F9BBA1F}"/>
              </a:ext>
            </a:extLst>
          </p:cNvPr>
          <p:cNvSpPr>
            <a:spLocks noGrp="1"/>
          </p:cNvSpPr>
          <p:nvPr>
            <p:ph type="pic" sz="quarter" idx="10"/>
          </p:nvPr>
        </p:nvSpPr>
        <p:spPr>
          <a:xfrm>
            <a:off x="687388" y="1824038"/>
            <a:ext cx="5180012" cy="3959225"/>
          </a:xfrm>
          <a:pattFill prst="ltUpDiag">
            <a:fgClr>
              <a:schemeClr val="bg2">
                <a:lumMod val="75000"/>
              </a:schemeClr>
            </a:fgClr>
            <a:bgClr>
              <a:schemeClr val="bg1"/>
            </a:bgClr>
          </a:pattFill>
        </p:spPr>
        <p:txBody>
          <a:bodyPr anchor="ctr"/>
          <a:lstStyle>
            <a:lvl1pPr algn="ctr">
              <a:defRPr/>
            </a:lvl1pPr>
          </a:lstStyle>
          <a:p>
            <a:endParaRPr lang="nl-NL"/>
          </a:p>
        </p:txBody>
      </p:sp>
      <p:pic>
        <p:nvPicPr>
          <p:cNvPr id="2" name="Afbeelding 1">
            <a:extLst>
              <a:ext uri="{FF2B5EF4-FFF2-40B4-BE49-F238E27FC236}">
                <a16:creationId xmlns:a16="http://schemas.microsoft.com/office/drawing/2014/main" id="{16E607A1-22F5-E5B9-5EE4-C31AE13C0E0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5440" y="5902409"/>
            <a:ext cx="1177099" cy="604563"/>
          </a:xfrm>
          <a:prstGeom prst="rect">
            <a:avLst/>
          </a:prstGeom>
        </p:spPr>
      </p:pic>
      <p:pic>
        <p:nvPicPr>
          <p:cNvPr id="5" name="Afbeelding 4">
            <a:extLst>
              <a:ext uri="{FF2B5EF4-FFF2-40B4-BE49-F238E27FC236}">
                <a16:creationId xmlns:a16="http://schemas.microsoft.com/office/drawing/2014/main" id="{53D70E21-DF52-57C6-9D08-5363042B7E3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63551" y="0"/>
            <a:ext cx="5180012" cy="1063381"/>
          </a:xfrm>
          <a:prstGeom prst="rect">
            <a:avLst/>
          </a:prstGeom>
        </p:spPr>
      </p:pic>
    </p:spTree>
    <p:extLst>
      <p:ext uri="{BB962C8B-B14F-4D97-AF65-F5344CB8AC3E}">
        <p14:creationId xmlns:p14="http://schemas.microsoft.com/office/powerpoint/2010/main" val="3098341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5" y="1268412"/>
            <a:ext cx="5172076" cy="862045"/>
          </a:xfrm>
        </p:spPr>
        <p:txBody>
          <a:bodyPr lIns="0" tIns="0" rIns="0" bIns="0" anchor="t">
            <a:noAutofit/>
          </a:bodyPr>
          <a:lstStyle>
            <a:lvl1pPr algn="l">
              <a:lnSpc>
                <a:spcPct val="80000"/>
              </a:lnSpc>
              <a:defRPr sz="3200">
                <a:solidFill>
                  <a:schemeClr val="bg1"/>
                </a:solidFill>
                <a:latin typeface="+mn-lt"/>
              </a:defRPr>
            </a:lvl1pPr>
          </a:lstStyle>
          <a:p>
            <a:r>
              <a:rPr lang="nl-NL" dirty="0"/>
              <a:t>Type hier de titel van de presentatie max 2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979628"/>
            <a:ext cx="5172075" cy="3803951"/>
          </a:xfrm>
        </p:spPr>
        <p:txBody>
          <a:bodyPr lIns="0" tIns="180000" rIns="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a:t>
            </a:r>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3" name="Tijdelijke aanduiding voor afbeelding 2">
            <a:extLst>
              <a:ext uri="{FF2B5EF4-FFF2-40B4-BE49-F238E27FC236}">
                <a16:creationId xmlns:a16="http://schemas.microsoft.com/office/drawing/2014/main" id="{58027974-39B5-E77B-DCCE-68607F9BBA1F}"/>
              </a:ext>
            </a:extLst>
          </p:cNvPr>
          <p:cNvSpPr>
            <a:spLocks noGrp="1"/>
          </p:cNvSpPr>
          <p:nvPr>
            <p:ph type="pic" sz="quarter" idx="10"/>
          </p:nvPr>
        </p:nvSpPr>
        <p:spPr>
          <a:xfrm>
            <a:off x="6316663" y="1268412"/>
            <a:ext cx="5180012" cy="4514851"/>
          </a:xfrm>
          <a:pattFill prst="ltUpDiag">
            <a:fgClr>
              <a:schemeClr val="bg2">
                <a:lumMod val="75000"/>
              </a:schemeClr>
            </a:fgClr>
            <a:bgClr>
              <a:schemeClr val="bg1"/>
            </a:bgClr>
          </a:pattFill>
        </p:spPr>
        <p:txBody>
          <a:bodyPr anchor="ctr"/>
          <a:lstStyle>
            <a:lvl1pPr algn="ctr">
              <a:defRPr/>
            </a:lvl1pPr>
          </a:lstStyle>
          <a:p>
            <a:endParaRPr lang="nl-NL"/>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pic>
        <p:nvPicPr>
          <p:cNvPr id="12" name="Afbeelding 11">
            <a:extLst>
              <a:ext uri="{FF2B5EF4-FFF2-40B4-BE49-F238E27FC236}">
                <a16:creationId xmlns:a16="http://schemas.microsoft.com/office/drawing/2014/main" id="{60E47996-7160-8252-765C-6E8BF5BF91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1874338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5" y="1268412"/>
            <a:ext cx="5172076" cy="862045"/>
          </a:xfrm>
        </p:spPr>
        <p:txBody>
          <a:bodyPr lIns="0" tIns="0" rIns="0" bIns="0" anchor="t">
            <a:noAutofit/>
          </a:bodyPr>
          <a:lstStyle>
            <a:lvl1pPr algn="l">
              <a:lnSpc>
                <a:spcPct val="80000"/>
              </a:lnSpc>
              <a:defRPr sz="3200">
                <a:solidFill>
                  <a:schemeClr val="bg1"/>
                </a:solidFill>
                <a:latin typeface="+mn-lt"/>
              </a:defRPr>
            </a:lvl1pPr>
          </a:lstStyle>
          <a:p>
            <a:r>
              <a:rPr lang="nl-NL" dirty="0"/>
              <a:t>Type hier de titel van de presentatie max 2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979628"/>
            <a:ext cx="5172075" cy="3803951"/>
          </a:xfrm>
        </p:spPr>
        <p:txBody>
          <a:bodyPr lIns="0" tIns="180000" rIns="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a:t>
            </a:r>
            <a:r>
              <a:rPr lang="nl-NL" dirty="0" err="1"/>
              <a:t>tellus</a:t>
            </a:r>
            <a:r>
              <a:rPr lang="nl-NL" dirty="0"/>
              <a:t>. </a:t>
            </a:r>
            <a:r>
              <a:rPr lang="nl-NL" dirty="0" err="1"/>
              <a:t>Pellentesque</a:t>
            </a:r>
            <a:r>
              <a:rPr lang="nl-NL" dirty="0"/>
              <a:t> habitant morbi tristique senectus et netus et malesuada fames ac turpis egestas. Proin pharetra nonummy pede. Mauris et orci.</a:t>
            </a:r>
          </a:p>
          <a:p>
            <a:endParaRPr lang="nl-NL" dirty="0"/>
          </a:p>
        </p:txBody>
      </p:sp>
      <p:sp>
        <p:nvSpPr>
          <p:cNvPr id="7" name="Tijdelijke aanduiding voor afbeelding 6">
            <a:extLst>
              <a:ext uri="{FF2B5EF4-FFF2-40B4-BE49-F238E27FC236}">
                <a16:creationId xmlns:a16="http://schemas.microsoft.com/office/drawing/2014/main" id="{EFF7B574-4C71-6C29-9C45-532067606D72}"/>
              </a:ext>
            </a:extLst>
          </p:cNvPr>
          <p:cNvSpPr>
            <a:spLocks noGrp="1"/>
          </p:cNvSpPr>
          <p:nvPr>
            <p:ph type="pic" sz="quarter" idx="11"/>
          </p:nvPr>
        </p:nvSpPr>
        <p:spPr>
          <a:xfrm>
            <a:off x="6088062" y="-1"/>
            <a:ext cx="6103936" cy="6858000"/>
          </a:xfrm>
          <a:custGeom>
            <a:avLst/>
            <a:gdLst>
              <a:gd name="connsiteX0" fmla="*/ 228600 w 6103936"/>
              <a:gd name="connsiteY0" fmla="*/ 0 h 6858000"/>
              <a:gd name="connsiteX1" fmla="*/ 6103936 w 6103936"/>
              <a:gd name="connsiteY1" fmla="*/ 0 h 6858000"/>
              <a:gd name="connsiteX2" fmla="*/ 6103936 w 6103936"/>
              <a:gd name="connsiteY2" fmla="*/ 6858000 h 6858000"/>
              <a:gd name="connsiteX3" fmla="*/ 228600 w 6103936"/>
              <a:gd name="connsiteY3" fmla="*/ 6858000 h 6858000"/>
              <a:gd name="connsiteX4" fmla="*/ 228600 w 6103936"/>
              <a:gd name="connsiteY4" fmla="*/ 6857999 h 6858000"/>
              <a:gd name="connsiteX5" fmla="*/ 0 w 6103936"/>
              <a:gd name="connsiteY5" fmla="*/ 6857999 h 6858000"/>
              <a:gd name="connsiteX6" fmla="*/ 0 w 6103936"/>
              <a:gd name="connsiteY6" fmla="*/ 892174 h 6858000"/>
              <a:gd name="connsiteX7" fmla="*/ 228600 w 6103936"/>
              <a:gd name="connsiteY7" fmla="*/ 892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936" h="6858000">
                <a:moveTo>
                  <a:pt x="228600" y="0"/>
                </a:moveTo>
                <a:lnTo>
                  <a:pt x="6103936" y="0"/>
                </a:lnTo>
                <a:lnTo>
                  <a:pt x="6103936" y="6858000"/>
                </a:lnTo>
                <a:lnTo>
                  <a:pt x="228600" y="6858000"/>
                </a:lnTo>
                <a:lnTo>
                  <a:pt x="228600" y="6857999"/>
                </a:lnTo>
                <a:lnTo>
                  <a:pt x="0" y="6857999"/>
                </a:lnTo>
                <a:lnTo>
                  <a:pt x="0" y="892174"/>
                </a:lnTo>
                <a:lnTo>
                  <a:pt x="228600" y="892174"/>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dirty="0"/>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pic>
        <p:nvPicPr>
          <p:cNvPr id="12" name="Afbeelding 11">
            <a:extLst>
              <a:ext uri="{FF2B5EF4-FFF2-40B4-BE49-F238E27FC236}">
                <a16:creationId xmlns:a16="http://schemas.microsoft.com/office/drawing/2014/main" id="{70D7073B-8990-9727-B9AB-3A2926AAC1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574003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1689100" y="2200759"/>
            <a:ext cx="4178300" cy="3582820"/>
          </a:xfrm>
        </p:spPr>
        <p:txBody>
          <a:bodyPr lIns="0" tIns="0" rIns="57600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 </a:t>
            </a:r>
            <a:r>
              <a:rPr lang="nl-NL" dirty="0" err="1"/>
              <a:t>Nunc</a:t>
            </a:r>
            <a:r>
              <a:rPr lang="nl-NL" dirty="0"/>
              <a:t> viverra imperdiet enim. Fusce est. Vivamus a </a:t>
            </a:r>
            <a:r>
              <a:rPr lang="nl-NL" dirty="0" err="1"/>
              <a:t>tellus</a:t>
            </a:r>
            <a:r>
              <a:rPr lang="nl-NL" dirty="0"/>
              <a:t>. </a:t>
            </a:r>
            <a:r>
              <a:rPr lang="nl-NL" dirty="0" err="1"/>
              <a:t>Pellentesque</a:t>
            </a:r>
            <a:r>
              <a:rPr lang="nl-NL" dirty="0"/>
              <a:t> habitant morbi tristique senectus et netus et malesuada fames ac turpis egestas. Proin pharetra nonummy pede. Mauris et orci.</a:t>
            </a:r>
          </a:p>
          <a:p>
            <a:endParaRPr lang="nl-NL" dirty="0"/>
          </a:p>
        </p:txBody>
      </p:sp>
      <p:sp>
        <p:nvSpPr>
          <p:cNvPr id="7" name="Tijdelijke aanduiding voor afbeelding 6">
            <a:extLst>
              <a:ext uri="{FF2B5EF4-FFF2-40B4-BE49-F238E27FC236}">
                <a16:creationId xmlns:a16="http://schemas.microsoft.com/office/drawing/2014/main" id="{EFF7B574-4C71-6C29-9C45-532067606D72}"/>
              </a:ext>
            </a:extLst>
          </p:cNvPr>
          <p:cNvSpPr>
            <a:spLocks noGrp="1"/>
          </p:cNvSpPr>
          <p:nvPr>
            <p:ph type="pic" sz="quarter" idx="11"/>
          </p:nvPr>
        </p:nvSpPr>
        <p:spPr>
          <a:xfrm>
            <a:off x="6088062" y="-1"/>
            <a:ext cx="6103936" cy="6858000"/>
          </a:xfrm>
          <a:custGeom>
            <a:avLst/>
            <a:gdLst>
              <a:gd name="connsiteX0" fmla="*/ 228600 w 6103936"/>
              <a:gd name="connsiteY0" fmla="*/ 0 h 6858000"/>
              <a:gd name="connsiteX1" fmla="*/ 6103936 w 6103936"/>
              <a:gd name="connsiteY1" fmla="*/ 0 h 6858000"/>
              <a:gd name="connsiteX2" fmla="*/ 6103936 w 6103936"/>
              <a:gd name="connsiteY2" fmla="*/ 6858000 h 6858000"/>
              <a:gd name="connsiteX3" fmla="*/ 228600 w 6103936"/>
              <a:gd name="connsiteY3" fmla="*/ 6858000 h 6858000"/>
              <a:gd name="connsiteX4" fmla="*/ 228600 w 6103936"/>
              <a:gd name="connsiteY4" fmla="*/ 6857999 h 6858000"/>
              <a:gd name="connsiteX5" fmla="*/ 0 w 6103936"/>
              <a:gd name="connsiteY5" fmla="*/ 6857999 h 6858000"/>
              <a:gd name="connsiteX6" fmla="*/ 0 w 6103936"/>
              <a:gd name="connsiteY6" fmla="*/ 892174 h 6858000"/>
              <a:gd name="connsiteX7" fmla="*/ 228600 w 6103936"/>
              <a:gd name="connsiteY7" fmla="*/ 892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936" h="6858000">
                <a:moveTo>
                  <a:pt x="228600" y="0"/>
                </a:moveTo>
                <a:lnTo>
                  <a:pt x="6103936" y="0"/>
                </a:lnTo>
                <a:lnTo>
                  <a:pt x="6103936" y="6858000"/>
                </a:lnTo>
                <a:lnTo>
                  <a:pt x="228600" y="6858000"/>
                </a:lnTo>
                <a:lnTo>
                  <a:pt x="228600" y="6857999"/>
                </a:lnTo>
                <a:lnTo>
                  <a:pt x="0" y="6857999"/>
                </a:lnTo>
                <a:lnTo>
                  <a:pt x="0" y="892174"/>
                </a:lnTo>
                <a:lnTo>
                  <a:pt x="228600" y="892174"/>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dirty="0"/>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pic>
        <p:nvPicPr>
          <p:cNvPr id="12" name="Afbeelding 11">
            <a:extLst>
              <a:ext uri="{FF2B5EF4-FFF2-40B4-BE49-F238E27FC236}">
                <a16:creationId xmlns:a16="http://schemas.microsoft.com/office/drawing/2014/main" id="{70D7073B-8990-9727-B9AB-3A2926AAC1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pic>
        <p:nvPicPr>
          <p:cNvPr id="4" name="Afbeelding 3">
            <a:extLst>
              <a:ext uri="{FF2B5EF4-FFF2-40B4-BE49-F238E27FC236}">
                <a16:creationId xmlns:a16="http://schemas.microsoft.com/office/drawing/2014/main" id="{89EA5E00-273A-DB5B-2866-693D7CA9DA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311" t="40998" r="27731" b="34298"/>
          <a:stretch/>
        </p:blipFill>
        <p:spPr>
          <a:xfrm>
            <a:off x="573495" y="1148728"/>
            <a:ext cx="4490260" cy="1052031"/>
          </a:xfrm>
          <a:prstGeom prst="rect">
            <a:avLst/>
          </a:prstGeom>
        </p:spPr>
      </p:pic>
    </p:spTree>
    <p:extLst>
      <p:ext uri="{BB962C8B-B14F-4D97-AF65-F5344CB8AC3E}">
        <p14:creationId xmlns:p14="http://schemas.microsoft.com/office/powerpoint/2010/main" val="24782252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5" y="1268412"/>
            <a:ext cx="5172076" cy="862045"/>
          </a:xfrm>
        </p:spPr>
        <p:txBody>
          <a:bodyPr lIns="0" tIns="0" rIns="0" bIns="0" anchor="t">
            <a:noAutofit/>
          </a:bodyPr>
          <a:lstStyle>
            <a:lvl1pPr algn="l">
              <a:lnSpc>
                <a:spcPct val="80000"/>
              </a:lnSpc>
              <a:defRPr sz="3200">
                <a:solidFill>
                  <a:schemeClr val="bg1"/>
                </a:solidFill>
                <a:latin typeface="+mn-lt"/>
              </a:defRPr>
            </a:lvl1pPr>
          </a:lstStyle>
          <a:p>
            <a:r>
              <a:rPr lang="nl-NL" dirty="0"/>
              <a:t>Type hier de titel van de presentatie max 2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979628"/>
            <a:ext cx="5172075" cy="3803951"/>
          </a:xfrm>
        </p:spPr>
        <p:txBody>
          <a:bodyPr lIns="0" tIns="180000" rIns="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3" name="Tijdelijke aanduiding voor afbeelding 2">
            <a:extLst>
              <a:ext uri="{FF2B5EF4-FFF2-40B4-BE49-F238E27FC236}">
                <a16:creationId xmlns:a16="http://schemas.microsoft.com/office/drawing/2014/main" id="{58027974-39B5-E77B-DCCE-68607F9BBA1F}"/>
              </a:ext>
            </a:extLst>
          </p:cNvPr>
          <p:cNvSpPr>
            <a:spLocks noGrp="1"/>
          </p:cNvSpPr>
          <p:nvPr>
            <p:ph type="pic" sz="quarter" idx="10"/>
          </p:nvPr>
        </p:nvSpPr>
        <p:spPr>
          <a:xfrm>
            <a:off x="6316663" y="1268412"/>
            <a:ext cx="5180012" cy="4514851"/>
          </a:xfrm>
          <a:pattFill prst="ltUpDiag">
            <a:fgClr>
              <a:schemeClr val="bg2">
                <a:lumMod val="75000"/>
              </a:schemeClr>
            </a:fgClr>
            <a:bgClr>
              <a:schemeClr val="bg1"/>
            </a:bgClr>
          </a:pattFill>
        </p:spPr>
        <p:txBody>
          <a:bodyPr anchor="ctr"/>
          <a:lstStyle>
            <a:lvl1pPr algn="ctr">
              <a:defRPr/>
            </a:lvl1pPr>
          </a:lstStyle>
          <a:p>
            <a:endParaRPr lang="nl-NL"/>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pic>
        <p:nvPicPr>
          <p:cNvPr id="12" name="Afbeelding 11">
            <a:extLst>
              <a:ext uri="{FF2B5EF4-FFF2-40B4-BE49-F238E27FC236}">
                <a16:creationId xmlns:a16="http://schemas.microsoft.com/office/drawing/2014/main" id="{60E47996-7160-8252-765C-6E8BF5BF91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26148501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5" y="1268412"/>
            <a:ext cx="5172076" cy="862045"/>
          </a:xfrm>
        </p:spPr>
        <p:txBody>
          <a:bodyPr lIns="0" tIns="0" rIns="0" bIns="0" anchor="t">
            <a:noAutofit/>
          </a:bodyPr>
          <a:lstStyle>
            <a:lvl1pPr algn="l">
              <a:lnSpc>
                <a:spcPct val="80000"/>
              </a:lnSpc>
              <a:defRPr sz="3200">
                <a:solidFill>
                  <a:schemeClr val="bg1"/>
                </a:solidFill>
                <a:latin typeface="+mn-lt"/>
              </a:defRPr>
            </a:lvl1pPr>
          </a:lstStyle>
          <a:p>
            <a:r>
              <a:rPr lang="nl-NL" dirty="0"/>
              <a:t>Type hier de titel van de presentatie max 2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979628"/>
            <a:ext cx="5172075" cy="3803951"/>
          </a:xfrm>
        </p:spPr>
        <p:txBody>
          <a:bodyPr lIns="0" tIns="180000" rIns="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7" name="Tijdelijke aanduiding voor afbeelding 6">
            <a:extLst>
              <a:ext uri="{FF2B5EF4-FFF2-40B4-BE49-F238E27FC236}">
                <a16:creationId xmlns:a16="http://schemas.microsoft.com/office/drawing/2014/main" id="{EFF7B574-4C71-6C29-9C45-532067606D72}"/>
              </a:ext>
            </a:extLst>
          </p:cNvPr>
          <p:cNvSpPr>
            <a:spLocks noGrp="1"/>
          </p:cNvSpPr>
          <p:nvPr>
            <p:ph type="pic" sz="quarter" idx="11"/>
          </p:nvPr>
        </p:nvSpPr>
        <p:spPr>
          <a:xfrm>
            <a:off x="6088062" y="-1"/>
            <a:ext cx="6103936" cy="6858000"/>
          </a:xfrm>
          <a:custGeom>
            <a:avLst/>
            <a:gdLst>
              <a:gd name="connsiteX0" fmla="*/ 228600 w 6103936"/>
              <a:gd name="connsiteY0" fmla="*/ 0 h 6858000"/>
              <a:gd name="connsiteX1" fmla="*/ 6103936 w 6103936"/>
              <a:gd name="connsiteY1" fmla="*/ 0 h 6858000"/>
              <a:gd name="connsiteX2" fmla="*/ 6103936 w 6103936"/>
              <a:gd name="connsiteY2" fmla="*/ 6858000 h 6858000"/>
              <a:gd name="connsiteX3" fmla="*/ 228600 w 6103936"/>
              <a:gd name="connsiteY3" fmla="*/ 6858000 h 6858000"/>
              <a:gd name="connsiteX4" fmla="*/ 228600 w 6103936"/>
              <a:gd name="connsiteY4" fmla="*/ 6857999 h 6858000"/>
              <a:gd name="connsiteX5" fmla="*/ 0 w 6103936"/>
              <a:gd name="connsiteY5" fmla="*/ 6857999 h 6858000"/>
              <a:gd name="connsiteX6" fmla="*/ 0 w 6103936"/>
              <a:gd name="connsiteY6" fmla="*/ 892174 h 6858000"/>
              <a:gd name="connsiteX7" fmla="*/ 228600 w 6103936"/>
              <a:gd name="connsiteY7" fmla="*/ 892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936" h="6858000">
                <a:moveTo>
                  <a:pt x="228600" y="0"/>
                </a:moveTo>
                <a:lnTo>
                  <a:pt x="6103936" y="0"/>
                </a:lnTo>
                <a:lnTo>
                  <a:pt x="6103936" y="6858000"/>
                </a:lnTo>
                <a:lnTo>
                  <a:pt x="228600" y="6858000"/>
                </a:lnTo>
                <a:lnTo>
                  <a:pt x="228600" y="6857999"/>
                </a:lnTo>
                <a:lnTo>
                  <a:pt x="0" y="6857999"/>
                </a:lnTo>
                <a:lnTo>
                  <a:pt x="0" y="892174"/>
                </a:lnTo>
                <a:lnTo>
                  <a:pt x="228600" y="892174"/>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dirty="0"/>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pic>
        <p:nvPicPr>
          <p:cNvPr id="12" name="Afbeelding 11">
            <a:extLst>
              <a:ext uri="{FF2B5EF4-FFF2-40B4-BE49-F238E27FC236}">
                <a16:creationId xmlns:a16="http://schemas.microsoft.com/office/drawing/2014/main" id="{70D7073B-8990-9727-B9AB-3A2926AAC1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3467210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MM hoofdstuk slide volvl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92C61-151B-F054-7111-98FC3F43A956}"/>
              </a:ext>
            </a:extLst>
          </p:cNvPr>
          <p:cNvSpPr>
            <a:spLocks noGrp="1"/>
          </p:cNvSpPr>
          <p:nvPr>
            <p:ph type="ctrTitle" hasCustomPrompt="1"/>
          </p:nvPr>
        </p:nvSpPr>
        <p:spPr>
          <a:xfrm>
            <a:off x="695325" y="2925740"/>
            <a:ext cx="5287464" cy="2387600"/>
          </a:xfrm>
        </p:spPr>
        <p:txBody>
          <a:bodyPr lIns="0" tIns="0" rIns="0" bIns="0" anchor="t">
            <a:noAutofit/>
          </a:bodyPr>
          <a:lstStyle>
            <a:lvl1pPr algn="l">
              <a:lnSpc>
                <a:spcPct val="80000"/>
              </a:lnSpc>
              <a:defRPr sz="5400"/>
            </a:lvl1pPr>
          </a:lstStyle>
          <a:p>
            <a:r>
              <a:rPr lang="nl-NL" dirty="0"/>
              <a:t>Type hier de titel van het hoofdstuk</a:t>
            </a:r>
          </a:p>
        </p:txBody>
      </p:sp>
      <p:sp>
        <p:nvSpPr>
          <p:cNvPr id="4" name="Tijdelijke aanduiding voor datum 3">
            <a:extLst>
              <a:ext uri="{FF2B5EF4-FFF2-40B4-BE49-F238E27FC236}">
                <a16:creationId xmlns:a16="http://schemas.microsoft.com/office/drawing/2014/main" id="{353035A1-A110-9D5E-BDD7-0B600F78874B}"/>
              </a:ext>
            </a:extLst>
          </p:cNvPr>
          <p:cNvSpPr>
            <a:spLocks noGrp="1"/>
          </p:cNvSpPr>
          <p:nvPr>
            <p:ph type="dt" sz="half" idx="10"/>
          </p:nvPr>
        </p:nvSpPr>
        <p:spPr/>
        <p:txBody>
          <a:bodyPr/>
          <a:lstStyle/>
          <a:p>
            <a:fld id="{DAFB6F5A-07F0-9C49-88B1-1ECA3AF8CC44}" type="datetime2">
              <a:rPr lang="nl-NL" smtClean="0"/>
              <a:t>dinsdag 21 april 2026</a:t>
            </a:fld>
            <a:endParaRPr lang="nl-NL"/>
          </a:p>
        </p:txBody>
      </p:sp>
      <p:sp>
        <p:nvSpPr>
          <p:cNvPr id="6" name="Tijdelijke aanduiding voor dianummer 5">
            <a:extLst>
              <a:ext uri="{FF2B5EF4-FFF2-40B4-BE49-F238E27FC236}">
                <a16:creationId xmlns:a16="http://schemas.microsoft.com/office/drawing/2014/main" id="{552AB45C-EFBC-B420-9DCB-5221234F637B}"/>
              </a:ext>
            </a:extLst>
          </p:cNvPr>
          <p:cNvSpPr>
            <a:spLocks noGrp="1"/>
          </p:cNvSpPr>
          <p:nvPr>
            <p:ph type="sldNum" sz="quarter" idx="12"/>
          </p:nvPr>
        </p:nvSpPr>
        <p:spPr/>
        <p:txBody>
          <a:bodyPr/>
          <a:lstStyle/>
          <a:p>
            <a:fld id="{A3CB6130-C93C-894E-97EC-9CB6DFF33C21}" type="slidenum">
              <a:rPr lang="nl-NL" smtClean="0"/>
              <a:t>‹nr.›</a:t>
            </a:fld>
            <a:endParaRPr lang="nl-NL"/>
          </a:p>
        </p:txBody>
      </p:sp>
      <p:sp>
        <p:nvSpPr>
          <p:cNvPr id="5" name="Rechthoek 4">
            <a:extLst>
              <a:ext uri="{FF2B5EF4-FFF2-40B4-BE49-F238E27FC236}">
                <a16:creationId xmlns:a16="http://schemas.microsoft.com/office/drawing/2014/main" id="{C317DFFF-EB1A-7FCC-45D7-8BE4D802B081}"/>
              </a:ext>
            </a:extLst>
          </p:cNvPr>
          <p:cNvSpPr/>
          <p:nvPr userDrawn="1"/>
        </p:nvSpPr>
        <p:spPr>
          <a:xfrm>
            <a:off x="5637320" y="-1"/>
            <a:ext cx="888379" cy="1347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418B1D71-97DE-B0A1-0C75-9BEFB53AC8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Rechthoek 7">
            <a:extLst>
              <a:ext uri="{FF2B5EF4-FFF2-40B4-BE49-F238E27FC236}">
                <a16:creationId xmlns:a16="http://schemas.microsoft.com/office/drawing/2014/main" id="{8299B92F-1E40-DFA6-123D-D457CDFDDF77}"/>
              </a:ext>
            </a:extLst>
          </p:cNvPr>
          <p:cNvSpPr/>
          <p:nvPr userDrawn="1"/>
        </p:nvSpPr>
        <p:spPr>
          <a:xfrm>
            <a:off x="0" y="5832629"/>
            <a:ext cx="4206918" cy="103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63F733C3-EBE1-3D13-7D09-88ABDBEC951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5440" y="5902409"/>
            <a:ext cx="1177099" cy="604563"/>
          </a:xfrm>
          <a:prstGeom prst="rect">
            <a:avLst/>
          </a:prstGeom>
        </p:spPr>
      </p:pic>
      <p:pic>
        <p:nvPicPr>
          <p:cNvPr id="11" name="Afbeelding 10">
            <a:extLst>
              <a:ext uri="{FF2B5EF4-FFF2-40B4-BE49-F238E27FC236}">
                <a16:creationId xmlns:a16="http://schemas.microsoft.com/office/drawing/2014/main" id="{365A2BBB-5C30-FFB3-602E-8D952FE8883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1314" t="24110" r="17524" b="26639"/>
          <a:stretch/>
        </p:blipFill>
        <p:spPr>
          <a:xfrm flipV="1">
            <a:off x="5803929" y="-452762"/>
            <a:ext cx="7320483" cy="5894772"/>
          </a:xfrm>
          <a:prstGeom prst="rect">
            <a:avLst/>
          </a:prstGeom>
        </p:spPr>
      </p:pic>
    </p:spTree>
    <p:extLst>
      <p:ext uri="{BB962C8B-B14F-4D97-AF65-F5344CB8AC3E}">
        <p14:creationId xmlns:p14="http://schemas.microsoft.com/office/powerpoint/2010/main" val="141965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1689100" y="2200759"/>
            <a:ext cx="4178300" cy="3582820"/>
          </a:xfrm>
        </p:spPr>
        <p:txBody>
          <a:bodyPr lIns="0" tIns="0" rIns="57600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 </a:t>
            </a:r>
            <a:r>
              <a:rPr lang="nl-NL" dirty="0" err="1"/>
              <a:t>Nunc</a:t>
            </a:r>
            <a:r>
              <a:rPr lang="nl-NL" dirty="0"/>
              <a:t> viverra imperdiet enim. Fusce est. Vivamus a </a:t>
            </a:r>
            <a:r>
              <a:rPr lang="nl-NL" dirty="0" err="1"/>
              <a:t>tellus</a:t>
            </a:r>
            <a:r>
              <a:rPr lang="nl-NL" dirty="0"/>
              <a:t>. </a:t>
            </a:r>
            <a:r>
              <a:rPr lang="nl-NL" dirty="0" err="1"/>
              <a:t>Pellentesque</a:t>
            </a:r>
            <a:r>
              <a:rPr lang="nl-NL" dirty="0"/>
              <a:t> habitant morbi tristique senectus et netus et malesuada fames ac turpis egestas. Proin pharetra nonummy pede. Mauris et orci.</a:t>
            </a:r>
          </a:p>
          <a:p>
            <a:endParaRPr lang="nl-NL" dirty="0"/>
          </a:p>
        </p:txBody>
      </p:sp>
      <p:sp>
        <p:nvSpPr>
          <p:cNvPr id="7" name="Tijdelijke aanduiding voor afbeelding 6">
            <a:extLst>
              <a:ext uri="{FF2B5EF4-FFF2-40B4-BE49-F238E27FC236}">
                <a16:creationId xmlns:a16="http://schemas.microsoft.com/office/drawing/2014/main" id="{EFF7B574-4C71-6C29-9C45-532067606D72}"/>
              </a:ext>
            </a:extLst>
          </p:cNvPr>
          <p:cNvSpPr>
            <a:spLocks noGrp="1"/>
          </p:cNvSpPr>
          <p:nvPr>
            <p:ph type="pic" sz="quarter" idx="11"/>
          </p:nvPr>
        </p:nvSpPr>
        <p:spPr>
          <a:xfrm>
            <a:off x="6088062" y="-1"/>
            <a:ext cx="6103936" cy="6858000"/>
          </a:xfrm>
          <a:custGeom>
            <a:avLst/>
            <a:gdLst>
              <a:gd name="connsiteX0" fmla="*/ 228600 w 6103936"/>
              <a:gd name="connsiteY0" fmla="*/ 0 h 6858000"/>
              <a:gd name="connsiteX1" fmla="*/ 6103936 w 6103936"/>
              <a:gd name="connsiteY1" fmla="*/ 0 h 6858000"/>
              <a:gd name="connsiteX2" fmla="*/ 6103936 w 6103936"/>
              <a:gd name="connsiteY2" fmla="*/ 6858000 h 6858000"/>
              <a:gd name="connsiteX3" fmla="*/ 228600 w 6103936"/>
              <a:gd name="connsiteY3" fmla="*/ 6858000 h 6858000"/>
              <a:gd name="connsiteX4" fmla="*/ 228600 w 6103936"/>
              <a:gd name="connsiteY4" fmla="*/ 6857999 h 6858000"/>
              <a:gd name="connsiteX5" fmla="*/ 0 w 6103936"/>
              <a:gd name="connsiteY5" fmla="*/ 6857999 h 6858000"/>
              <a:gd name="connsiteX6" fmla="*/ 0 w 6103936"/>
              <a:gd name="connsiteY6" fmla="*/ 892174 h 6858000"/>
              <a:gd name="connsiteX7" fmla="*/ 228600 w 6103936"/>
              <a:gd name="connsiteY7" fmla="*/ 892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936" h="6858000">
                <a:moveTo>
                  <a:pt x="228600" y="0"/>
                </a:moveTo>
                <a:lnTo>
                  <a:pt x="6103936" y="0"/>
                </a:lnTo>
                <a:lnTo>
                  <a:pt x="6103936" y="6858000"/>
                </a:lnTo>
                <a:lnTo>
                  <a:pt x="228600" y="6858000"/>
                </a:lnTo>
                <a:lnTo>
                  <a:pt x="228600" y="6857999"/>
                </a:lnTo>
                <a:lnTo>
                  <a:pt x="0" y="6857999"/>
                </a:lnTo>
                <a:lnTo>
                  <a:pt x="0" y="892174"/>
                </a:lnTo>
                <a:lnTo>
                  <a:pt x="228600" y="892174"/>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dirty="0"/>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pic>
        <p:nvPicPr>
          <p:cNvPr id="12" name="Afbeelding 11">
            <a:extLst>
              <a:ext uri="{FF2B5EF4-FFF2-40B4-BE49-F238E27FC236}">
                <a16:creationId xmlns:a16="http://schemas.microsoft.com/office/drawing/2014/main" id="{70D7073B-8990-9727-B9AB-3A2926AAC1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pic>
        <p:nvPicPr>
          <p:cNvPr id="4" name="Afbeelding 3">
            <a:extLst>
              <a:ext uri="{FF2B5EF4-FFF2-40B4-BE49-F238E27FC236}">
                <a16:creationId xmlns:a16="http://schemas.microsoft.com/office/drawing/2014/main" id="{89EA5E00-273A-DB5B-2866-693D7CA9DA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382" t="39446" r="30087" b="34049"/>
          <a:stretch/>
        </p:blipFill>
        <p:spPr>
          <a:xfrm>
            <a:off x="587543" y="1074420"/>
            <a:ext cx="4271176" cy="1126339"/>
          </a:xfrm>
          <a:prstGeom prst="rect">
            <a:avLst/>
          </a:prstGeom>
        </p:spPr>
      </p:pic>
    </p:spTree>
    <p:extLst>
      <p:ext uri="{BB962C8B-B14F-4D97-AF65-F5344CB8AC3E}">
        <p14:creationId xmlns:p14="http://schemas.microsoft.com/office/powerpoint/2010/main" val="3993038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5" y="1268412"/>
            <a:ext cx="5172076" cy="862045"/>
          </a:xfrm>
        </p:spPr>
        <p:txBody>
          <a:bodyPr lIns="0" tIns="0" rIns="0" bIns="0" anchor="t">
            <a:noAutofit/>
          </a:bodyPr>
          <a:lstStyle>
            <a:lvl1pPr algn="l">
              <a:lnSpc>
                <a:spcPct val="80000"/>
              </a:lnSpc>
              <a:defRPr sz="3200">
                <a:solidFill>
                  <a:schemeClr val="bg1"/>
                </a:solidFill>
                <a:latin typeface="+mn-lt"/>
              </a:defRPr>
            </a:lvl1pPr>
          </a:lstStyle>
          <a:p>
            <a:r>
              <a:rPr lang="nl-NL" dirty="0"/>
              <a:t>Type hier de titel van de presentatie max 2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979628"/>
            <a:ext cx="5172075" cy="3803951"/>
          </a:xfrm>
        </p:spPr>
        <p:txBody>
          <a:bodyPr lIns="0" tIns="180000" rIns="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3" name="Tijdelijke aanduiding voor afbeelding 2">
            <a:extLst>
              <a:ext uri="{FF2B5EF4-FFF2-40B4-BE49-F238E27FC236}">
                <a16:creationId xmlns:a16="http://schemas.microsoft.com/office/drawing/2014/main" id="{58027974-39B5-E77B-DCCE-68607F9BBA1F}"/>
              </a:ext>
            </a:extLst>
          </p:cNvPr>
          <p:cNvSpPr>
            <a:spLocks noGrp="1"/>
          </p:cNvSpPr>
          <p:nvPr>
            <p:ph type="pic" sz="quarter" idx="10"/>
          </p:nvPr>
        </p:nvSpPr>
        <p:spPr>
          <a:xfrm>
            <a:off x="6316663" y="1268412"/>
            <a:ext cx="5180012" cy="4514851"/>
          </a:xfrm>
          <a:pattFill prst="ltUpDiag">
            <a:fgClr>
              <a:schemeClr val="bg2">
                <a:lumMod val="75000"/>
              </a:schemeClr>
            </a:fgClr>
            <a:bgClr>
              <a:schemeClr val="bg1"/>
            </a:bgClr>
          </a:pattFill>
        </p:spPr>
        <p:txBody>
          <a:bodyPr anchor="ctr"/>
          <a:lstStyle>
            <a:lvl1pPr algn="ctr">
              <a:defRPr/>
            </a:lvl1pPr>
          </a:lstStyle>
          <a:p>
            <a:endParaRPr lang="nl-NL"/>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pic>
        <p:nvPicPr>
          <p:cNvPr id="12" name="Afbeelding 11">
            <a:extLst>
              <a:ext uri="{FF2B5EF4-FFF2-40B4-BE49-F238E27FC236}">
                <a16:creationId xmlns:a16="http://schemas.microsoft.com/office/drawing/2014/main" id="{60E47996-7160-8252-765C-6E8BF5BF91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2274176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5" y="1268412"/>
            <a:ext cx="5172076" cy="862045"/>
          </a:xfrm>
        </p:spPr>
        <p:txBody>
          <a:bodyPr lIns="0" tIns="0" rIns="0" bIns="0" anchor="t">
            <a:noAutofit/>
          </a:bodyPr>
          <a:lstStyle>
            <a:lvl1pPr algn="l">
              <a:lnSpc>
                <a:spcPct val="80000"/>
              </a:lnSpc>
              <a:defRPr sz="3200">
                <a:solidFill>
                  <a:schemeClr val="bg1"/>
                </a:solidFill>
                <a:latin typeface="+mn-lt"/>
              </a:defRPr>
            </a:lvl1pPr>
          </a:lstStyle>
          <a:p>
            <a:r>
              <a:rPr lang="nl-NL" dirty="0"/>
              <a:t>Type hier de titel van de presentatie max 2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979628"/>
            <a:ext cx="5172075" cy="3803951"/>
          </a:xfrm>
        </p:spPr>
        <p:txBody>
          <a:bodyPr lIns="0" tIns="180000" rIns="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7" name="Tijdelijke aanduiding voor afbeelding 6">
            <a:extLst>
              <a:ext uri="{FF2B5EF4-FFF2-40B4-BE49-F238E27FC236}">
                <a16:creationId xmlns:a16="http://schemas.microsoft.com/office/drawing/2014/main" id="{EFF7B574-4C71-6C29-9C45-532067606D72}"/>
              </a:ext>
            </a:extLst>
          </p:cNvPr>
          <p:cNvSpPr>
            <a:spLocks noGrp="1"/>
          </p:cNvSpPr>
          <p:nvPr>
            <p:ph type="pic" sz="quarter" idx="11"/>
          </p:nvPr>
        </p:nvSpPr>
        <p:spPr>
          <a:xfrm>
            <a:off x="6088062" y="-1"/>
            <a:ext cx="6103936" cy="6858000"/>
          </a:xfrm>
          <a:custGeom>
            <a:avLst/>
            <a:gdLst>
              <a:gd name="connsiteX0" fmla="*/ 228600 w 6103936"/>
              <a:gd name="connsiteY0" fmla="*/ 0 h 6858000"/>
              <a:gd name="connsiteX1" fmla="*/ 6103936 w 6103936"/>
              <a:gd name="connsiteY1" fmla="*/ 0 h 6858000"/>
              <a:gd name="connsiteX2" fmla="*/ 6103936 w 6103936"/>
              <a:gd name="connsiteY2" fmla="*/ 6858000 h 6858000"/>
              <a:gd name="connsiteX3" fmla="*/ 228600 w 6103936"/>
              <a:gd name="connsiteY3" fmla="*/ 6858000 h 6858000"/>
              <a:gd name="connsiteX4" fmla="*/ 228600 w 6103936"/>
              <a:gd name="connsiteY4" fmla="*/ 6857999 h 6858000"/>
              <a:gd name="connsiteX5" fmla="*/ 0 w 6103936"/>
              <a:gd name="connsiteY5" fmla="*/ 6857999 h 6858000"/>
              <a:gd name="connsiteX6" fmla="*/ 0 w 6103936"/>
              <a:gd name="connsiteY6" fmla="*/ 892174 h 6858000"/>
              <a:gd name="connsiteX7" fmla="*/ 228600 w 6103936"/>
              <a:gd name="connsiteY7" fmla="*/ 892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936" h="6858000">
                <a:moveTo>
                  <a:pt x="228600" y="0"/>
                </a:moveTo>
                <a:lnTo>
                  <a:pt x="6103936" y="0"/>
                </a:lnTo>
                <a:lnTo>
                  <a:pt x="6103936" y="6858000"/>
                </a:lnTo>
                <a:lnTo>
                  <a:pt x="228600" y="6858000"/>
                </a:lnTo>
                <a:lnTo>
                  <a:pt x="228600" y="6857999"/>
                </a:lnTo>
                <a:lnTo>
                  <a:pt x="0" y="6857999"/>
                </a:lnTo>
                <a:lnTo>
                  <a:pt x="0" y="892174"/>
                </a:lnTo>
                <a:lnTo>
                  <a:pt x="228600" y="892174"/>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dirty="0"/>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pic>
        <p:nvPicPr>
          <p:cNvPr id="12" name="Afbeelding 11">
            <a:extLst>
              <a:ext uri="{FF2B5EF4-FFF2-40B4-BE49-F238E27FC236}">
                <a16:creationId xmlns:a16="http://schemas.microsoft.com/office/drawing/2014/main" id="{70D7073B-8990-9727-B9AB-3A2926AAC1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21224822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1689100" y="2200759"/>
            <a:ext cx="4178300" cy="3582820"/>
          </a:xfrm>
        </p:spPr>
        <p:txBody>
          <a:bodyPr lIns="0" tIns="0" rIns="57600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 </a:t>
            </a:r>
            <a:r>
              <a:rPr lang="nl-NL" dirty="0" err="1"/>
              <a:t>Nunc</a:t>
            </a:r>
            <a:r>
              <a:rPr lang="nl-NL" dirty="0"/>
              <a:t> viverra imperdiet enim. Fusce est. Vivamus a </a:t>
            </a:r>
            <a:r>
              <a:rPr lang="nl-NL" dirty="0" err="1"/>
              <a:t>tellus</a:t>
            </a:r>
            <a:r>
              <a:rPr lang="nl-NL" dirty="0"/>
              <a:t>. </a:t>
            </a:r>
            <a:r>
              <a:rPr lang="nl-NL" dirty="0" err="1"/>
              <a:t>Pellentesque</a:t>
            </a:r>
            <a:r>
              <a:rPr lang="nl-NL" dirty="0"/>
              <a:t> habitant morbi tristique senectus et netus et malesuada fames ac turpis egestas. Proin pharetra nonummy pede. Mauris et orci.</a:t>
            </a:r>
          </a:p>
          <a:p>
            <a:endParaRPr lang="nl-NL" dirty="0"/>
          </a:p>
        </p:txBody>
      </p:sp>
      <p:sp>
        <p:nvSpPr>
          <p:cNvPr id="7" name="Tijdelijke aanduiding voor afbeelding 6">
            <a:extLst>
              <a:ext uri="{FF2B5EF4-FFF2-40B4-BE49-F238E27FC236}">
                <a16:creationId xmlns:a16="http://schemas.microsoft.com/office/drawing/2014/main" id="{EFF7B574-4C71-6C29-9C45-532067606D72}"/>
              </a:ext>
            </a:extLst>
          </p:cNvPr>
          <p:cNvSpPr>
            <a:spLocks noGrp="1"/>
          </p:cNvSpPr>
          <p:nvPr>
            <p:ph type="pic" sz="quarter" idx="11"/>
          </p:nvPr>
        </p:nvSpPr>
        <p:spPr>
          <a:xfrm>
            <a:off x="6088062" y="-1"/>
            <a:ext cx="6103936" cy="6858000"/>
          </a:xfrm>
          <a:custGeom>
            <a:avLst/>
            <a:gdLst>
              <a:gd name="connsiteX0" fmla="*/ 228600 w 6103936"/>
              <a:gd name="connsiteY0" fmla="*/ 0 h 6858000"/>
              <a:gd name="connsiteX1" fmla="*/ 6103936 w 6103936"/>
              <a:gd name="connsiteY1" fmla="*/ 0 h 6858000"/>
              <a:gd name="connsiteX2" fmla="*/ 6103936 w 6103936"/>
              <a:gd name="connsiteY2" fmla="*/ 6858000 h 6858000"/>
              <a:gd name="connsiteX3" fmla="*/ 228600 w 6103936"/>
              <a:gd name="connsiteY3" fmla="*/ 6858000 h 6858000"/>
              <a:gd name="connsiteX4" fmla="*/ 228600 w 6103936"/>
              <a:gd name="connsiteY4" fmla="*/ 6857999 h 6858000"/>
              <a:gd name="connsiteX5" fmla="*/ 0 w 6103936"/>
              <a:gd name="connsiteY5" fmla="*/ 6857999 h 6858000"/>
              <a:gd name="connsiteX6" fmla="*/ 0 w 6103936"/>
              <a:gd name="connsiteY6" fmla="*/ 892174 h 6858000"/>
              <a:gd name="connsiteX7" fmla="*/ 228600 w 6103936"/>
              <a:gd name="connsiteY7" fmla="*/ 892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936" h="6858000">
                <a:moveTo>
                  <a:pt x="228600" y="0"/>
                </a:moveTo>
                <a:lnTo>
                  <a:pt x="6103936" y="0"/>
                </a:lnTo>
                <a:lnTo>
                  <a:pt x="6103936" y="6858000"/>
                </a:lnTo>
                <a:lnTo>
                  <a:pt x="228600" y="6858000"/>
                </a:lnTo>
                <a:lnTo>
                  <a:pt x="228600" y="6857999"/>
                </a:lnTo>
                <a:lnTo>
                  <a:pt x="0" y="6857999"/>
                </a:lnTo>
                <a:lnTo>
                  <a:pt x="0" y="892174"/>
                </a:lnTo>
                <a:lnTo>
                  <a:pt x="228600" y="892174"/>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dirty="0"/>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pic>
        <p:nvPicPr>
          <p:cNvPr id="12" name="Afbeelding 11">
            <a:extLst>
              <a:ext uri="{FF2B5EF4-FFF2-40B4-BE49-F238E27FC236}">
                <a16:creationId xmlns:a16="http://schemas.microsoft.com/office/drawing/2014/main" id="{70D7073B-8990-9727-B9AB-3A2926AAC1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pic>
        <p:nvPicPr>
          <p:cNvPr id="4" name="Afbeelding 3">
            <a:extLst>
              <a:ext uri="{FF2B5EF4-FFF2-40B4-BE49-F238E27FC236}">
                <a16:creationId xmlns:a16="http://schemas.microsoft.com/office/drawing/2014/main" id="{89EA5E00-273A-DB5B-2866-693D7CA9DA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038" t="41725" r="31509" b="34568"/>
          <a:stretch/>
        </p:blipFill>
        <p:spPr>
          <a:xfrm>
            <a:off x="556432" y="1182673"/>
            <a:ext cx="4178300" cy="1007389"/>
          </a:xfrm>
          <a:prstGeom prst="rect">
            <a:avLst/>
          </a:prstGeom>
        </p:spPr>
      </p:pic>
    </p:spTree>
    <p:extLst>
      <p:ext uri="{BB962C8B-B14F-4D97-AF65-F5344CB8AC3E}">
        <p14:creationId xmlns:p14="http://schemas.microsoft.com/office/powerpoint/2010/main" val="3868755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5" y="1268412"/>
            <a:ext cx="5172076" cy="862045"/>
          </a:xfrm>
        </p:spPr>
        <p:txBody>
          <a:bodyPr lIns="0" tIns="0" rIns="0" bIns="0" anchor="t">
            <a:noAutofit/>
          </a:bodyPr>
          <a:lstStyle>
            <a:lvl1pPr algn="l">
              <a:lnSpc>
                <a:spcPct val="80000"/>
              </a:lnSpc>
              <a:defRPr sz="3200">
                <a:solidFill>
                  <a:schemeClr val="tx1"/>
                </a:solidFill>
                <a:latin typeface="+mn-lt"/>
              </a:defRPr>
            </a:lvl1pPr>
          </a:lstStyle>
          <a:p>
            <a:r>
              <a:rPr lang="nl-NL" dirty="0"/>
              <a:t>Type hier de titel van de presentatie max 2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979628"/>
            <a:ext cx="5172075" cy="3803951"/>
          </a:xfrm>
        </p:spPr>
        <p:txBody>
          <a:bodyPr lIns="0" tIns="180000" rIns="0" bIns="0">
            <a:noAutofit/>
          </a:bodyPr>
          <a:lstStyle>
            <a:lvl1pPr marL="0" indent="0" algn="l">
              <a:lnSpc>
                <a:spcPct val="110000"/>
              </a:lnSpc>
              <a:spcBef>
                <a:spcPts val="0"/>
              </a:spcBef>
              <a:buNone/>
              <a:defRPr sz="1600" b="0" i="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3" name="Tijdelijke aanduiding voor afbeelding 2">
            <a:extLst>
              <a:ext uri="{FF2B5EF4-FFF2-40B4-BE49-F238E27FC236}">
                <a16:creationId xmlns:a16="http://schemas.microsoft.com/office/drawing/2014/main" id="{58027974-39B5-E77B-DCCE-68607F9BBA1F}"/>
              </a:ext>
            </a:extLst>
          </p:cNvPr>
          <p:cNvSpPr>
            <a:spLocks noGrp="1"/>
          </p:cNvSpPr>
          <p:nvPr>
            <p:ph type="pic" sz="quarter" idx="10"/>
          </p:nvPr>
        </p:nvSpPr>
        <p:spPr>
          <a:xfrm>
            <a:off x="6316663" y="1268412"/>
            <a:ext cx="5180012" cy="4514851"/>
          </a:xfrm>
          <a:pattFill prst="ltUpDiag">
            <a:fgClr>
              <a:schemeClr val="bg2">
                <a:lumMod val="75000"/>
              </a:schemeClr>
            </a:fgClr>
            <a:bgClr>
              <a:schemeClr val="bg1"/>
            </a:bgClr>
          </a:pattFill>
        </p:spPr>
        <p:txBody>
          <a:bodyPr anchor="ctr"/>
          <a:lstStyle>
            <a:lvl1pPr algn="ctr">
              <a:defRPr/>
            </a:lvl1pPr>
          </a:lstStyle>
          <a:p>
            <a:endParaRPr lang="nl-NL"/>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pic>
        <p:nvPicPr>
          <p:cNvPr id="12" name="Afbeelding 11">
            <a:extLst>
              <a:ext uri="{FF2B5EF4-FFF2-40B4-BE49-F238E27FC236}">
                <a16:creationId xmlns:a16="http://schemas.microsoft.com/office/drawing/2014/main" id="{60E47996-7160-8252-765C-6E8BF5BF91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5860697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5" y="1268412"/>
            <a:ext cx="5172076" cy="862045"/>
          </a:xfrm>
        </p:spPr>
        <p:txBody>
          <a:bodyPr lIns="0" tIns="0" rIns="0" bIns="0" anchor="t">
            <a:noAutofit/>
          </a:bodyPr>
          <a:lstStyle>
            <a:lvl1pPr algn="l">
              <a:lnSpc>
                <a:spcPct val="80000"/>
              </a:lnSpc>
              <a:defRPr sz="3200">
                <a:solidFill>
                  <a:schemeClr val="tx1"/>
                </a:solidFill>
                <a:latin typeface="+mn-lt"/>
              </a:defRPr>
            </a:lvl1pPr>
          </a:lstStyle>
          <a:p>
            <a:r>
              <a:rPr lang="nl-NL" dirty="0"/>
              <a:t>Type hier de titel van de presentatie max 2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979628"/>
            <a:ext cx="5172075" cy="3803951"/>
          </a:xfrm>
        </p:spPr>
        <p:txBody>
          <a:bodyPr lIns="0" tIns="180000" rIns="0" bIns="0">
            <a:noAutofit/>
          </a:bodyPr>
          <a:lstStyle>
            <a:lvl1pPr marL="0" indent="0" algn="l">
              <a:lnSpc>
                <a:spcPct val="110000"/>
              </a:lnSpc>
              <a:spcBef>
                <a:spcPts val="0"/>
              </a:spcBef>
              <a:buNone/>
              <a:defRPr sz="1600" b="0" i="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7" name="Tijdelijke aanduiding voor afbeelding 6">
            <a:extLst>
              <a:ext uri="{FF2B5EF4-FFF2-40B4-BE49-F238E27FC236}">
                <a16:creationId xmlns:a16="http://schemas.microsoft.com/office/drawing/2014/main" id="{EFF7B574-4C71-6C29-9C45-532067606D72}"/>
              </a:ext>
            </a:extLst>
          </p:cNvPr>
          <p:cNvSpPr>
            <a:spLocks noGrp="1"/>
          </p:cNvSpPr>
          <p:nvPr>
            <p:ph type="pic" sz="quarter" idx="11"/>
          </p:nvPr>
        </p:nvSpPr>
        <p:spPr>
          <a:xfrm>
            <a:off x="6088062" y="-1"/>
            <a:ext cx="6103936" cy="6858000"/>
          </a:xfrm>
          <a:custGeom>
            <a:avLst/>
            <a:gdLst>
              <a:gd name="connsiteX0" fmla="*/ 228600 w 6103936"/>
              <a:gd name="connsiteY0" fmla="*/ 0 h 6858000"/>
              <a:gd name="connsiteX1" fmla="*/ 6103936 w 6103936"/>
              <a:gd name="connsiteY1" fmla="*/ 0 h 6858000"/>
              <a:gd name="connsiteX2" fmla="*/ 6103936 w 6103936"/>
              <a:gd name="connsiteY2" fmla="*/ 6858000 h 6858000"/>
              <a:gd name="connsiteX3" fmla="*/ 228600 w 6103936"/>
              <a:gd name="connsiteY3" fmla="*/ 6858000 h 6858000"/>
              <a:gd name="connsiteX4" fmla="*/ 228600 w 6103936"/>
              <a:gd name="connsiteY4" fmla="*/ 6857999 h 6858000"/>
              <a:gd name="connsiteX5" fmla="*/ 0 w 6103936"/>
              <a:gd name="connsiteY5" fmla="*/ 6857999 h 6858000"/>
              <a:gd name="connsiteX6" fmla="*/ 0 w 6103936"/>
              <a:gd name="connsiteY6" fmla="*/ 892174 h 6858000"/>
              <a:gd name="connsiteX7" fmla="*/ 228600 w 6103936"/>
              <a:gd name="connsiteY7" fmla="*/ 892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936" h="6858000">
                <a:moveTo>
                  <a:pt x="228600" y="0"/>
                </a:moveTo>
                <a:lnTo>
                  <a:pt x="6103936" y="0"/>
                </a:lnTo>
                <a:lnTo>
                  <a:pt x="6103936" y="6858000"/>
                </a:lnTo>
                <a:lnTo>
                  <a:pt x="228600" y="6858000"/>
                </a:lnTo>
                <a:lnTo>
                  <a:pt x="228600" y="6857999"/>
                </a:lnTo>
                <a:lnTo>
                  <a:pt x="0" y="6857999"/>
                </a:lnTo>
                <a:lnTo>
                  <a:pt x="0" y="892174"/>
                </a:lnTo>
                <a:lnTo>
                  <a:pt x="228600" y="892174"/>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dirty="0"/>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pic>
        <p:nvPicPr>
          <p:cNvPr id="12" name="Afbeelding 11">
            <a:extLst>
              <a:ext uri="{FF2B5EF4-FFF2-40B4-BE49-F238E27FC236}">
                <a16:creationId xmlns:a16="http://schemas.microsoft.com/office/drawing/2014/main" id="{70D7073B-8990-9727-B9AB-3A2926AAC1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3357673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1689100" y="2200759"/>
            <a:ext cx="4178300" cy="3582820"/>
          </a:xfrm>
        </p:spPr>
        <p:txBody>
          <a:bodyPr lIns="0" tIns="0" rIns="576000" bIns="0">
            <a:noAutofit/>
          </a:bodyPr>
          <a:lstStyle>
            <a:lvl1pPr marL="0" indent="0" algn="l">
              <a:lnSpc>
                <a:spcPct val="110000"/>
              </a:lnSpc>
              <a:spcBef>
                <a:spcPts val="0"/>
              </a:spcBef>
              <a:buNone/>
              <a:defRPr sz="1600" b="0" i="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 </a:t>
            </a:r>
            <a:r>
              <a:rPr lang="nl-NL" dirty="0" err="1"/>
              <a:t>Nunc</a:t>
            </a:r>
            <a:r>
              <a:rPr lang="nl-NL" dirty="0"/>
              <a:t> viverra imperdiet enim. Fusce est. Vivamus a </a:t>
            </a:r>
            <a:r>
              <a:rPr lang="nl-NL" dirty="0" err="1"/>
              <a:t>tellus</a:t>
            </a:r>
            <a:r>
              <a:rPr lang="nl-NL" dirty="0"/>
              <a:t>. </a:t>
            </a:r>
            <a:r>
              <a:rPr lang="nl-NL" dirty="0" err="1"/>
              <a:t>Pellentesque</a:t>
            </a:r>
            <a:r>
              <a:rPr lang="nl-NL" dirty="0"/>
              <a:t> habitant morbi tristique senectus et netus et malesuada fames ac turpis egestas. Proin pharetra nonummy pede. Mauris et orci.</a:t>
            </a:r>
          </a:p>
          <a:p>
            <a:endParaRPr lang="nl-NL" dirty="0"/>
          </a:p>
        </p:txBody>
      </p:sp>
      <p:sp>
        <p:nvSpPr>
          <p:cNvPr id="7" name="Tijdelijke aanduiding voor afbeelding 6">
            <a:extLst>
              <a:ext uri="{FF2B5EF4-FFF2-40B4-BE49-F238E27FC236}">
                <a16:creationId xmlns:a16="http://schemas.microsoft.com/office/drawing/2014/main" id="{EFF7B574-4C71-6C29-9C45-532067606D72}"/>
              </a:ext>
            </a:extLst>
          </p:cNvPr>
          <p:cNvSpPr>
            <a:spLocks noGrp="1"/>
          </p:cNvSpPr>
          <p:nvPr>
            <p:ph type="pic" sz="quarter" idx="11"/>
          </p:nvPr>
        </p:nvSpPr>
        <p:spPr>
          <a:xfrm>
            <a:off x="6088062" y="-1"/>
            <a:ext cx="6103936" cy="6858000"/>
          </a:xfrm>
          <a:custGeom>
            <a:avLst/>
            <a:gdLst>
              <a:gd name="connsiteX0" fmla="*/ 228600 w 6103936"/>
              <a:gd name="connsiteY0" fmla="*/ 0 h 6858000"/>
              <a:gd name="connsiteX1" fmla="*/ 6103936 w 6103936"/>
              <a:gd name="connsiteY1" fmla="*/ 0 h 6858000"/>
              <a:gd name="connsiteX2" fmla="*/ 6103936 w 6103936"/>
              <a:gd name="connsiteY2" fmla="*/ 6858000 h 6858000"/>
              <a:gd name="connsiteX3" fmla="*/ 228600 w 6103936"/>
              <a:gd name="connsiteY3" fmla="*/ 6858000 h 6858000"/>
              <a:gd name="connsiteX4" fmla="*/ 228600 w 6103936"/>
              <a:gd name="connsiteY4" fmla="*/ 6857999 h 6858000"/>
              <a:gd name="connsiteX5" fmla="*/ 0 w 6103936"/>
              <a:gd name="connsiteY5" fmla="*/ 6857999 h 6858000"/>
              <a:gd name="connsiteX6" fmla="*/ 0 w 6103936"/>
              <a:gd name="connsiteY6" fmla="*/ 892174 h 6858000"/>
              <a:gd name="connsiteX7" fmla="*/ 228600 w 6103936"/>
              <a:gd name="connsiteY7" fmla="*/ 892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936" h="6858000">
                <a:moveTo>
                  <a:pt x="228600" y="0"/>
                </a:moveTo>
                <a:lnTo>
                  <a:pt x="6103936" y="0"/>
                </a:lnTo>
                <a:lnTo>
                  <a:pt x="6103936" y="6858000"/>
                </a:lnTo>
                <a:lnTo>
                  <a:pt x="228600" y="6858000"/>
                </a:lnTo>
                <a:lnTo>
                  <a:pt x="228600" y="6857999"/>
                </a:lnTo>
                <a:lnTo>
                  <a:pt x="0" y="6857999"/>
                </a:lnTo>
                <a:lnTo>
                  <a:pt x="0" y="892174"/>
                </a:lnTo>
                <a:lnTo>
                  <a:pt x="228600" y="892174"/>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dirty="0"/>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pic>
        <p:nvPicPr>
          <p:cNvPr id="12" name="Afbeelding 11">
            <a:extLst>
              <a:ext uri="{FF2B5EF4-FFF2-40B4-BE49-F238E27FC236}">
                <a16:creationId xmlns:a16="http://schemas.microsoft.com/office/drawing/2014/main" id="{70D7073B-8990-9727-B9AB-3A2926AAC1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pic>
        <p:nvPicPr>
          <p:cNvPr id="4" name="Afbeelding 3">
            <a:extLst>
              <a:ext uri="{FF2B5EF4-FFF2-40B4-BE49-F238E27FC236}">
                <a16:creationId xmlns:a16="http://schemas.microsoft.com/office/drawing/2014/main" id="{89EA5E00-273A-DB5B-2866-693D7CA9DA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8993" y="1179725"/>
            <a:ext cx="1020732" cy="953146"/>
          </a:xfrm>
          <a:prstGeom prst="rect">
            <a:avLst/>
          </a:prstGeom>
        </p:spPr>
      </p:pic>
      <p:pic>
        <p:nvPicPr>
          <p:cNvPr id="6" name="Afbeelding 5">
            <a:extLst>
              <a:ext uri="{FF2B5EF4-FFF2-40B4-BE49-F238E27FC236}">
                <a16:creationId xmlns:a16="http://schemas.microsoft.com/office/drawing/2014/main" id="{AD786039-9331-D608-2EDA-B188CDE98AD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32626" t="35714" r="29215" b="35200"/>
          <a:stretch/>
        </p:blipFill>
        <p:spPr>
          <a:xfrm>
            <a:off x="1648178" y="921300"/>
            <a:ext cx="3290545" cy="1235990"/>
          </a:xfrm>
          <a:prstGeom prst="rect">
            <a:avLst/>
          </a:prstGeom>
        </p:spPr>
      </p:pic>
    </p:spTree>
    <p:extLst>
      <p:ext uri="{BB962C8B-B14F-4D97-AF65-F5344CB8AC3E}">
        <p14:creationId xmlns:p14="http://schemas.microsoft.com/office/powerpoint/2010/main" val="2120278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5" y="1268412"/>
            <a:ext cx="5172076" cy="862045"/>
          </a:xfrm>
        </p:spPr>
        <p:txBody>
          <a:bodyPr lIns="0" tIns="0" rIns="0" bIns="0" anchor="t">
            <a:noAutofit/>
          </a:bodyPr>
          <a:lstStyle>
            <a:lvl1pPr algn="l">
              <a:lnSpc>
                <a:spcPct val="80000"/>
              </a:lnSpc>
              <a:defRPr sz="3200">
                <a:solidFill>
                  <a:schemeClr val="bg1"/>
                </a:solidFill>
                <a:latin typeface="+mn-lt"/>
              </a:defRPr>
            </a:lvl1pPr>
          </a:lstStyle>
          <a:p>
            <a:r>
              <a:rPr lang="nl-NL" dirty="0"/>
              <a:t>Type hier de titel van de presentatie max 2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979628"/>
            <a:ext cx="5172075" cy="3803951"/>
          </a:xfrm>
        </p:spPr>
        <p:txBody>
          <a:bodyPr lIns="0" tIns="180000" rIns="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3" name="Tijdelijke aanduiding voor afbeelding 2">
            <a:extLst>
              <a:ext uri="{FF2B5EF4-FFF2-40B4-BE49-F238E27FC236}">
                <a16:creationId xmlns:a16="http://schemas.microsoft.com/office/drawing/2014/main" id="{58027974-39B5-E77B-DCCE-68607F9BBA1F}"/>
              </a:ext>
            </a:extLst>
          </p:cNvPr>
          <p:cNvSpPr>
            <a:spLocks noGrp="1"/>
          </p:cNvSpPr>
          <p:nvPr>
            <p:ph type="pic" sz="quarter" idx="10"/>
          </p:nvPr>
        </p:nvSpPr>
        <p:spPr>
          <a:xfrm>
            <a:off x="6316663" y="1268412"/>
            <a:ext cx="5180012" cy="4514851"/>
          </a:xfrm>
          <a:pattFill prst="ltUpDiag">
            <a:fgClr>
              <a:schemeClr val="bg2">
                <a:lumMod val="75000"/>
              </a:schemeClr>
            </a:fgClr>
            <a:bgClr>
              <a:schemeClr val="bg1"/>
            </a:bgClr>
          </a:pattFill>
        </p:spPr>
        <p:txBody>
          <a:bodyPr anchor="ctr"/>
          <a:lstStyle>
            <a:lvl1pPr algn="ctr">
              <a:defRPr/>
            </a:lvl1pPr>
          </a:lstStyle>
          <a:p>
            <a:endParaRPr lang="nl-NL"/>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pic>
        <p:nvPicPr>
          <p:cNvPr id="12" name="Afbeelding 11">
            <a:extLst>
              <a:ext uri="{FF2B5EF4-FFF2-40B4-BE49-F238E27FC236}">
                <a16:creationId xmlns:a16="http://schemas.microsoft.com/office/drawing/2014/main" id="{60E47996-7160-8252-765C-6E8BF5BF91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22369338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5" y="1268412"/>
            <a:ext cx="5172076" cy="862045"/>
          </a:xfrm>
        </p:spPr>
        <p:txBody>
          <a:bodyPr lIns="0" tIns="0" rIns="0" bIns="0" anchor="t">
            <a:noAutofit/>
          </a:bodyPr>
          <a:lstStyle>
            <a:lvl1pPr algn="l">
              <a:lnSpc>
                <a:spcPct val="80000"/>
              </a:lnSpc>
              <a:defRPr sz="3200">
                <a:solidFill>
                  <a:schemeClr val="bg1"/>
                </a:solidFill>
                <a:latin typeface="+mn-lt"/>
              </a:defRPr>
            </a:lvl1pPr>
          </a:lstStyle>
          <a:p>
            <a:r>
              <a:rPr lang="nl-NL" dirty="0"/>
              <a:t>Type hier de titel van de presentatie max 2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979628"/>
            <a:ext cx="5172075" cy="3803951"/>
          </a:xfrm>
        </p:spPr>
        <p:txBody>
          <a:bodyPr lIns="0" tIns="180000" rIns="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7" name="Tijdelijke aanduiding voor afbeelding 6">
            <a:extLst>
              <a:ext uri="{FF2B5EF4-FFF2-40B4-BE49-F238E27FC236}">
                <a16:creationId xmlns:a16="http://schemas.microsoft.com/office/drawing/2014/main" id="{EFF7B574-4C71-6C29-9C45-532067606D72}"/>
              </a:ext>
            </a:extLst>
          </p:cNvPr>
          <p:cNvSpPr>
            <a:spLocks noGrp="1"/>
          </p:cNvSpPr>
          <p:nvPr>
            <p:ph type="pic" sz="quarter" idx="11"/>
          </p:nvPr>
        </p:nvSpPr>
        <p:spPr>
          <a:xfrm>
            <a:off x="6088062" y="-1"/>
            <a:ext cx="6103936" cy="6858000"/>
          </a:xfrm>
          <a:custGeom>
            <a:avLst/>
            <a:gdLst>
              <a:gd name="connsiteX0" fmla="*/ 228600 w 6103936"/>
              <a:gd name="connsiteY0" fmla="*/ 0 h 6858000"/>
              <a:gd name="connsiteX1" fmla="*/ 6103936 w 6103936"/>
              <a:gd name="connsiteY1" fmla="*/ 0 h 6858000"/>
              <a:gd name="connsiteX2" fmla="*/ 6103936 w 6103936"/>
              <a:gd name="connsiteY2" fmla="*/ 6858000 h 6858000"/>
              <a:gd name="connsiteX3" fmla="*/ 228600 w 6103936"/>
              <a:gd name="connsiteY3" fmla="*/ 6858000 h 6858000"/>
              <a:gd name="connsiteX4" fmla="*/ 228600 w 6103936"/>
              <a:gd name="connsiteY4" fmla="*/ 6857999 h 6858000"/>
              <a:gd name="connsiteX5" fmla="*/ 0 w 6103936"/>
              <a:gd name="connsiteY5" fmla="*/ 6857999 h 6858000"/>
              <a:gd name="connsiteX6" fmla="*/ 0 w 6103936"/>
              <a:gd name="connsiteY6" fmla="*/ 892174 h 6858000"/>
              <a:gd name="connsiteX7" fmla="*/ 228600 w 6103936"/>
              <a:gd name="connsiteY7" fmla="*/ 892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936" h="6858000">
                <a:moveTo>
                  <a:pt x="228600" y="0"/>
                </a:moveTo>
                <a:lnTo>
                  <a:pt x="6103936" y="0"/>
                </a:lnTo>
                <a:lnTo>
                  <a:pt x="6103936" y="6858000"/>
                </a:lnTo>
                <a:lnTo>
                  <a:pt x="228600" y="6858000"/>
                </a:lnTo>
                <a:lnTo>
                  <a:pt x="228600" y="6857999"/>
                </a:lnTo>
                <a:lnTo>
                  <a:pt x="0" y="6857999"/>
                </a:lnTo>
                <a:lnTo>
                  <a:pt x="0" y="892174"/>
                </a:lnTo>
                <a:lnTo>
                  <a:pt x="228600" y="892174"/>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dirty="0"/>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pic>
        <p:nvPicPr>
          <p:cNvPr id="12" name="Afbeelding 11">
            <a:extLst>
              <a:ext uri="{FF2B5EF4-FFF2-40B4-BE49-F238E27FC236}">
                <a16:creationId xmlns:a16="http://schemas.microsoft.com/office/drawing/2014/main" id="{70D7073B-8990-9727-B9AB-3A2926AAC1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258396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1689100" y="2200759"/>
            <a:ext cx="4178300" cy="3582820"/>
          </a:xfrm>
        </p:spPr>
        <p:txBody>
          <a:bodyPr lIns="0" tIns="0" rIns="57600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 </a:t>
            </a:r>
            <a:r>
              <a:rPr lang="nl-NL" dirty="0" err="1"/>
              <a:t>Nunc</a:t>
            </a:r>
            <a:r>
              <a:rPr lang="nl-NL" dirty="0"/>
              <a:t> viverra imperdiet enim. Fusce est. Vivamus a </a:t>
            </a:r>
            <a:r>
              <a:rPr lang="nl-NL" dirty="0" err="1"/>
              <a:t>tellus</a:t>
            </a:r>
            <a:r>
              <a:rPr lang="nl-NL" dirty="0"/>
              <a:t>. </a:t>
            </a:r>
            <a:r>
              <a:rPr lang="nl-NL" dirty="0" err="1"/>
              <a:t>Pellentesque</a:t>
            </a:r>
            <a:r>
              <a:rPr lang="nl-NL" dirty="0"/>
              <a:t> habitant morbi tristique senectus et netus et malesuada fames ac turpis egestas. Proin pharetra nonummy pede. Mauris et orci.</a:t>
            </a:r>
          </a:p>
          <a:p>
            <a:endParaRPr lang="nl-NL" dirty="0"/>
          </a:p>
        </p:txBody>
      </p:sp>
      <p:sp>
        <p:nvSpPr>
          <p:cNvPr id="7" name="Tijdelijke aanduiding voor afbeelding 6">
            <a:extLst>
              <a:ext uri="{FF2B5EF4-FFF2-40B4-BE49-F238E27FC236}">
                <a16:creationId xmlns:a16="http://schemas.microsoft.com/office/drawing/2014/main" id="{EFF7B574-4C71-6C29-9C45-532067606D72}"/>
              </a:ext>
            </a:extLst>
          </p:cNvPr>
          <p:cNvSpPr>
            <a:spLocks noGrp="1"/>
          </p:cNvSpPr>
          <p:nvPr>
            <p:ph type="pic" sz="quarter" idx="11"/>
          </p:nvPr>
        </p:nvSpPr>
        <p:spPr>
          <a:xfrm>
            <a:off x="6088062" y="-1"/>
            <a:ext cx="6103936" cy="6858000"/>
          </a:xfrm>
          <a:custGeom>
            <a:avLst/>
            <a:gdLst>
              <a:gd name="connsiteX0" fmla="*/ 228600 w 6103936"/>
              <a:gd name="connsiteY0" fmla="*/ 0 h 6858000"/>
              <a:gd name="connsiteX1" fmla="*/ 6103936 w 6103936"/>
              <a:gd name="connsiteY1" fmla="*/ 0 h 6858000"/>
              <a:gd name="connsiteX2" fmla="*/ 6103936 w 6103936"/>
              <a:gd name="connsiteY2" fmla="*/ 6858000 h 6858000"/>
              <a:gd name="connsiteX3" fmla="*/ 228600 w 6103936"/>
              <a:gd name="connsiteY3" fmla="*/ 6858000 h 6858000"/>
              <a:gd name="connsiteX4" fmla="*/ 228600 w 6103936"/>
              <a:gd name="connsiteY4" fmla="*/ 6857999 h 6858000"/>
              <a:gd name="connsiteX5" fmla="*/ 0 w 6103936"/>
              <a:gd name="connsiteY5" fmla="*/ 6857999 h 6858000"/>
              <a:gd name="connsiteX6" fmla="*/ 0 w 6103936"/>
              <a:gd name="connsiteY6" fmla="*/ 892174 h 6858000"/>
              <a:gd name="connsiteX7" fmla="*/ 228600 w 6103936"/>
              <a:gd name="connsiteY7" fmla="*/ 892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936" h="6858000">
                <a:moveTo>
                  <a:pt x="228600" y="0"/>
                </a:moveTo>
                <a:lnTo>
                  <a:pt x="6103936" y="0"/>
                </a:lnTo>
                <a:lnTo>
                  <a:pt x="6103936" y="6858000"/>
                </a:lnTo>
                <a:lnTo>
                  <a:pt x="228600" y="6858000"/>
                </a:lnTo>
                <a:lnTo>
                  <a:pt x="228600" y="6857999"/>
                </a:lnTo>
                <a:lnTo>
                  <a:pt x="0" y="6857999"/>
                </a:lnTo>
                <a:lnTo>
                  <a:pt x="0" y="892174"/>
                </a:lnTo>
                <a:lnTo>
                  <a:pt x="228600" y="892174"/>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dirty="0"/>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pic>
        <p:nvPicPr>
          <p:cNvPr id="12" name="Afbeelding 11">
            <a:extLst>
              <a:ext uri="{FF2B5EF4-FFF2-40B4-BE49-F238E27FC236}">
                <a16:creationId xmlns:a16="http://schemas.microsoft.com/office/drawing/2014/main" id="{70D7073B-8990-9727-B9AB-3A2926AAC1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pic>
        <p:nvPicPr>
          <p:cNvPr id="6" name="Afbeelding 5">
            <a:extLst>
              <a:ext uri="{FF2B5EF4-FFF2-40B4-BE49-F238E27FC236}">
                <a16:creationId xmlns:a16="http://schemas.microsoft.com/office/drawing/2014/main" id="{E3ADF8F8-2792-3B1A-8496-C7FE17C9C9F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9929" t="39976" r="29216" b="32444"/>
          <a:stretch/>
        </p:blipFill>
        <p:spPr>
          <a:xfrm>
            <a:off x="542850" y="1100378"/>
            <a:ext cx="4385454" cy="1171977"/>
          </a:xfrm>
          <a:prstGeom prst="rect">
            <a:avLst/>
          </a:prstGeom>
        </p:spPr>
      </p:pic>
    </p:spTree>
    <p:extLst>
      <p:ext uri="{BB962C8B-B14F-4D97-AF65-F5344CB8AC3E}">
        <p14:creationId xmlns:p14="http://schemas.microsoft.com/office/powerpoint/2010/main" val="417010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MM afsluitende slide">
    <p:spTree>
      <p:nvGrpSpPr>
        <p:cNvPr id="1" name=""/>
        <p:cNvGrpSpPr/>
        <p:nvPr/>
      </p:nvGrpSpPr>
      <p:grpSpPr>
        <a:xfrm>
          <a:off x="0" y="0"/>
          <a:ext cx="0" cy="0"/>
          <a:chOff x="0" y="0"/>
          <a:chExt cx="0" cy="0"/>
        </a:xfrm>
      </p:grpSpPr>
      <p:grpSp>
        <p:nvGrpSpPr>
          <p:cNvPr id="74" name="Groep 73">
            <a:extLst>
              <a:ext uri="{FF2B5EF4-FFF2-40B4-BE49-F238E27FC236}">
                <a16:creationId xmlns:a16="http://schemas.microsoft.com/office/drawing/2014/main" id="{5B5F9354-3AD3-E3EB-2B0C-830EFD14407B}"/>
              </a:ext>
            </a:extLst>
          </p:cNvPr>
          <p:cNvGrpSpPr/>
          <p:nvPr userDrawn="1"/>
        </p:nvGrpSpPr>
        <p:grpSpPr>
          <a:xfrm>
            <a:off x="6123056" y="-79513"/>
            <a:ext cx="6360704" cy="7083287"/>
            <a:chOff x="6123056" y="-79513"/>
            <a:chExt cx="6360704" cy="7083287"/>
          </a:xfrm>
        </p:grpSpPr>
        <p:cxnSp>
          <p:nvCxnSpPr>
            <p:cNvPr id="39" name="Rechte verbindingslijn 38">
              <a:extLst>
                <a:ext uri="{FF2B5EF4-FFF2-40B4-BE49-F238E27FC236}">
                  <a16:creationId xmlns:a16="http://schemas.microsoft.com/office/drawing/2014/main" id="{BBF80541-6648-1320-53D8-6D3335732DF0}"/>
                </a:ext>
              </a:extLst>
            </p:cNvPr>
            <p:cNvCxnSpPr/>
            <p:nvPr userDrawn="1"/>
          </p:nvCxnSpPr>
          <p:spPr>
            <a:xfrm flipH="1" flipV="1">
              <a:off x="9263270" y="-79513"/>
              <a:ext cx="458112" cy="1188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686ABEA3-69B3-9CEA-4056-E7C1DEA27FE8}"/>
                </a:ext>
              </a:extLst>
            </p:cNvPr>
            <p:cNvCxnSpPr>
              <a:cxnSpLocks/>
            </p:cNvCxnSpPr>
            <p:nvPr userDrawn="1"/>
          </p:nvCxnSpPr>
          <p:spPr>
            <a:xfrm>
              <a:off x="9710803" y="1099671"/>
              <a:ext cx="2202148" cy="889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0269A6F5-DACC-B3E4-0937-63A845C97F6B}"/>
                </a:ext>
              </a:extLst>
            </p:cNvPr>
            <p:cNvCxnSpPr>
              <a:cxnSpLocks/>
            </p:cNvCxnSpPr>
            <p:nvPr userDrawn="1"/>
          </p:nvCxnSpPr>
          <p:spPr>
            <a:xfrm>
              <a:off x="9721382" y="1099671"/>
              <a:ext cx="1012178" cy="2541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AE29B58B-C3AC-A2D8-4DD0-5DEC2FE1326A}"/>
                </a:ext>
              </a:extLst>
            </p:cNvPr>
            <p:cNvCxnSpPr>
              <a:cxnSpLocks/>
            </p:cNvCxnSpPr>
            <p:nvPr userDrawn="1"/>
          </p:nvCxnSpPr>
          <p:spPr>
            <a:xfrm flipH="1">
              <a:off x="8475944" y="1107457"/>
              <a:ext cx="1245438" cy="429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886EFAB2-D9E8-4044-5B01-CDFE6E225C88}"/>
                </a:ext>
              </a:extLst>
            </p:cNvPr>
            <p:cNvCxnSpPr>
              <a:cxnSpLocks/>
            </p:cNvCxnSpPr>
            <p:nvPr userDrawn="1"/>
          </p:nvCxnSpPr>
          <p:spPr>
            <a:xfrm flipH="1">
              <a:off x="6984043" y="1107457"/>
              <a:ext cx="2739573" cy="4643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910BE9D7-FC36-56BD-A34F-7940EE686E98}"/>
                </a:ext>
              </a:extLst>
            </p:cNvPr>
            <p:cNvCxnSpPr>
              <a:cxnSpLocks/>
            </p:cNvCxnSpPr>
            <p:nvPr userDrawn="1"/>
          </p:nvCxnSpPr>
          <p:spPr>
            <a:xfrm flipV="1">
              <a:off x="6123056" y="5750543"/>
              <a:ext cx="860987" cy="1253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89D8063B-9EEB-2BAC-2ECB-FF098C06E532}"/>
                </a:ext>
              </a:extLst>
            </p:cNvPr>
            <p:cNvCxnSpPr>
              <a:cxnSpLocks/>
            </p:cNvCxnSpPr>
            <p:nvPr userDrawn="1"/>
          </p:nvCxnSpPr>
          <p:spPr>
            <a:xfrm flipH="1" flipV="1">
              <a:off x="6984043" y="5750543"/>
              <a:ext cx="848258" cy="1253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D12415CE-2ADD-2A78-5957-9E42E63CEF18}"/>
                </a:ext>
              </a:extLst>
            </p:cNvPr>
            <p:cNvCxnSpPr>
              <a:cxnSpLocks/>
            </p:cNvCxnSpPr>
            <p:nvPr userDrawn="1"/>
          </p:nvCxnSpPr>
          <p:spPr>
            <a:xfrm flipH="1">
              <a:off x="6977678" y="5404161"/>
              <a:ext cx="1525057" cy="346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681FC0A9-743B-D28A-505B-E10A782D6817}"/>
                </a:ext>
              </a:extLst>
            </p:cNvPr>
            <p:cNvCxnSpPr>
              <a:cxnSpLocks/>
            </p:cNvCxnSpPr>
            <p:nvPr userDrawn="1"/>
          </p:nvCxnSpPr>
          <p:spPr>
            <a:xfrm flipH="1">
              <a:off x="6990408" y="5445761"/>
              <a:ext cx="3690602" cy="304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88FB23AA-22D6-413F-FEED-10C5A708C93D}"/>
                </a:ext>
              </a:extLst>
            </p:cNvPr>
            <p:cNvCxnSpPr>
              <a:cxnSpLocks/>
            </p:cNvCxnSpPr>
            <p:nvPr userDrawn="1"/>
          </p:nvCxnSpPr>
          <p:spPr>
            <a:xfrm flipV="1">
              <a:off x="10744139" y="1989338"/>
              <a:ext cx="1184905" cy="1652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676BD139-F990-37D5-A3D0-B68A935FE865}"/>
                </a:ext>
              </a:extLst>
            </p:cNvPr>
            <p:cNvCxnSpPr>
              <a:cxnSpLocks/>
            </p:cNvCxnSpPr>
            <p:nvPr userDrawn="1"/>
          </p:nvCxnSpPr>
          <p:spPr>
            <a:xfrm flipV="1">
              <a:off x="10694185" y="1989338"/>
              <a:ext cx="1232263" cy="3450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FCD75163-3894-8FBB-5EE6-D0360A25A691}"/>
                </a:ext>
              </a:extLst>
            </p:cNvPr>
            <p:cNvCxnSpPr>
              <a:cxnSpLocks/>
            </p:cNvCxnSpPr>
            <p:nvPr userDrawn="1"/>
          </p:nvCxnSpPr>
          <p:spPr>
            <a:xfrm flipV="1">
              <a:off x="10704010" y="3641480"/>
              <a:ext cx="1779750" cy="17982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FAA92C61-151B-F054-7111-98FC3F43A956}"/>
              </a:ext>
            </a:extLst>
          </p:cNvPr>
          <p:cNvSpPr>
            <a:spLocks noGrp="1"/>
          </p:cNvSpPr>
          <p:nvPr>
            <p:ph type="ctrTitle" hasCustomPrompt="1"/>
          </p:nvPr>
        </p:nvSpPr>
        <p:spPr>
          <a:xfrm>
            <a:off x="695325" y="1628775"/>
            <a:ext cx="5287464" cy="1800225"/>
          </a:xfrm>
        </p:spPr>
        <p:txBody>
          <a:bodyPr lIns="0" tIns="0" rIns="0" bIns="0" anchor="b">
            <a:noAutofit/>
          </a:bodyPr>
          <a:lstStyle>
            <a:lvl1pPr algn="l">
              <a:lnSpc>
                <a:spcPct val="80000"/>
              </a:lnSpc>
              <a:defRPr sz="5400"/>
            </a:lvl1pPr>
          </a:lstStyle>
          <a:p>
            <a:r>
              <a:rPr lang="nl-NL" dirty="0"/>
              <a:t>Bedankt voor je aandacht.</a:t>
            </a:r>
          </a:p>
        </p:txBody>
      </p:sp>
      <p:sp>
        <p:nvSpPr>
          <p:cNvPr id="14" name="Vrije vorm 13">
            <a:extLst>
              <a:ext uri="{FF2B5EF4-FFF2-40B4-BE49-F238E27FC236}">
                <a16:creationId xmlns:a16="http://schemas.microsoft.com/office/drawing/2014/main" id="{3160E310-A151-DF0A-79AD-BFBDA3742EBA}"/>
              </a:ext>
            </a:extLst>
          </p:cNvPr>
          <p:cNvSpPr/>
          <p:nvPr/>
        </p:nvSpPr>
        <p:spPr>
          <a:xfrm>
            <a:off x="7747952" y="4588284"/>
            <a:ext cx="1406864" cy="1404320"/>
          </a:xfrm>
          <a:custGeom>
            <a:avLst/>
            <a:gdLst>
              <a:gd name="connsiteX0" fmla="*/ 1375035 w 1406864"/>
              <a:gd name="connsiteY0" fmla="*/ 152505 h 1404320"/>
              <a:gd name="connsiteX1" fmla="*/ 1254083 w 1406864"/>
              <a:gd name="connsiteY1" fmla="*/ 31772 h 1404320"/>
              <a:gd name="connsiteX2" fmla="*/ 703432 w 1406864"/>
              <a:gd name="connsiteY2" fmla="*/ 0 h 1404320"/>
              <a:gd name="connsiteX3" fmla="*/ 152782 w 1406864"/>
              <a:gd name="connsiteY3" fmla="*/ 31772 h 1404320"/>
              <a:gd name="connsiteX4" fmla="*/ 31830 w 1406864"/>
              <a:gd name="connsiteY4" fmla="*/ 152505 h 1404320"/>
              <a:gd name="connsiteX5" fmla="*/ 0 w 1406864"/>
              <a:gd name="connsiteY5" fmla="*/ 702160 h 1404320"/>
              <a:gd name="connsiteX6" fmla="*/ 31830 w 1406864"/>
              <a:gd name="connsiteY6" fmla="*/ 1251815 h 1404320"/>
              <a:gd name="connsiteX7" fmla="*/ 152782 w 1406864"/>
              <a:gd name="connsiteY7" fmla="*/ 1372549 h 1404320"/>
              <a:gd name="connsiteX8" fmla="*/ 703432 w 1406864"/>
              <a:gd name="connsiteY8" fmla="*/ 1404321 h 1404320"/>
              <a:gd name="connsiteX9" fmla="*/ 1254083 w 1406864"/>
              <a:gd name="connsiteY9" fmla="*/ 1372549 h 1404320"/>
              <a:gd name="connsiteX10" fmla="*/ 1375035 w 1406864"/>
              <a:gd name="connsiteY10" fmla="*/ 1251815 h 1404320"/>
              <a:gd name="connsiteX11" fmla="*/ 1406865 w 1406864"/>
              <a:gd name="connsiteY11" fmla="*/ 702160 h 1404320"/>
              <a:gd name="connsiteX12" fmla="*/ 1375035 w 1406864"/>
              <a:gd name="connsiteY12" fmla="*/ 152505 h 14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6864" h="1404320">
                <a:moveTo>
                  <a:pt x="1375035" y="152505"/>
                </a:moveTo>
                <a:cubicBezTo>
                  <a:pt x="1365486" y="88962"/>
                  <a:pt x="1314559" y="41304"/>
                  <a:pt x="1254083" y="31772"/>
                </a:cubicBezTo>
                <a:cubicBezTo>
                  <a:pt x="1069472" y="0"/>
                  <a:pt x="763908" y="0"/>
                  <a:pt x="703432" y="0"/>
                </a:cubicBezTo>
                <a:cubicBezTo>
                  <a:pt x="642956" y="0"/>
                  <a:pt x="337393" y="0"/>
                  <a:pt x="152782" y="31772"/>
                </a:cubicBezTo>
                <a:cubicBezTo>
                  <a:pt x="89123" y="41304"/>
                  <a:pt x="41378" y="92139"/>
                  <a:pt x="31830" y="152505"/>
                </a:cubicBezTo>
                <a:cubicBezTo>
                  <a:pt x="0" y="336783"/>
                  <a:pt x="0" y="641794"/>
                  <a:pt x="0" y="702160"/>
                </a:cubicBezTo>
                <a:cubicBezTo>
                  <a:pt x="0" y="762527"/>
                  <a:pt x="0" y="1070715"/>
                  <a:pt x="31830" y="1251815"/>
                </a:cubicBezTo>
                <a:cubicBezTo>
                  <a:pt x="41378" y="1315359"/>
                  <a:pt x="92306" y="1363017"/>
                  <a:pt x="152782" y="1372549"/>
                </a:cubicBezTo>
                <a:cubicBezTo>
                  <a:pt x="337393" y="1404321"/>
                  <a:pt x="642956" y="1404321"/>
                  <a:pt x="703432" y="1404321"/>
                </a:cubicBezTo>
                <a:cubicBezTo>
                  <a:pt x="763908" y="1404321"/>
                  <a:pt x="1069472" y="1404321"/>
                  <a:pt x="1254083" y="1372549"/>
                </a:cubicBezTo>
                <a:cubicBezTo>
                  <a:pt x="1317742" y="1363017"/>
                  <a:pt x="1365486" y="1312182"/>
                  <a:pt x="1375035" y="1251815"/>
                </a:cubicBezTo>
                <a:cubicBezTo>
                  <a:pt x="1406865" y="1067538"/>
                  <a:pt x="1406865" y="762527"/>
                  <a:pt x="1406865" y="702160"/>
                </a:cubicBezTo>
                <a:cubicBezTo>
                  <a:pt x="1406865" y="521060"/>
                  <a:pt x="1406865" y="336783"/>
                  <a:pt x="1375035" y="152505"/>
                </a:cubicBezTo>
              </a:path>
            </a:pathLst>
          </a:custGeom>
          <a:solidFill>
            <a:srgbClr val="007BC7"/>
          </a:solidFill>
          <a:ln w="31821"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FBBCD296-577C-0F97-32EC-741F8C181A7F}"/>
              </a:ext>
            </a:extLst>
          </p:cNvPr>
          <p:cNvSpPr/>
          <p:nvPr/>
        </p:nvSpPr>
        <p:spPr>
          <a:xfrm>
            <a:off x="9482661" y="870966"/>
            <a:ext cx="477442" cy="476579"/>
          </a:xfrm>
          <a:custGeom>
            <a:avLst/>
            <a:gdLst>
              <a:gd name="connsiteX0" fmla="*/ 467894 w 477442"/>
              <a:gd name="connsiteY0" fmla="*/ 50835 h 476579"/>
              <a:gd name="connsiteX1" fmla="*/ 426516 w 477442"/>
              <a:gd name="connsiteY1" fmla="*/ 9532 h 476579"/>
              <a:gd name="connsiteX2" fmla="*/ 238721 w 477442"/>
              <a:gd name="connsiteY2" fmla="*/ 0 h 476579"/>
              <a:gd name="connsiteX3" fmla="*/ 50927 w 477442"/>
              <a:gd name="connsiteY3" fmla="*/ 9532 h 476579"/>
              <a:gd name="connsiteX4" fmla="*/ 9549 w 477442"/>
              <a:gd name="connsiteY4" fmla="*/ 50835 h 476579"/>
              <a:gd name="connsiteX5" fmla="*/ 0 w 477442"/>
              <a:gd name="connsiteY5" fmla="*/ 238290 h 476579"/>
              <a:gd name="connsiteX6" fmla="*/ 9549 w 477442"/>
              <a:gd name="connsiteY6" fmla="*/ 425744 h 476579"/>
              <a:gd name="connsiteX7" fmla="*/ 50927 w 477442"/>
              <a:gd name="connsiteY7" fmla="*/ 467048 h 476579"/>
              <a:gd name="connsiteX8" fmla="*/ 238721 w 477442"/>
              <a:gd name="connsiteY8" fmla="*/ 476579 h 476579"/>
              <a:gd name="connsiteX9" fmla="*/ 426516 w 477442"/>
              <a:gd name="connsiteY9" fmla="*/ 467048 h 476579"/>
              <a:gd name="connsiteX10" fmla="*/ 467894 w 477442"/>
              <a:gd name="connsiteY10" fmla="*/ 425744 h 476579"/>
              <a:gd name="connsiteX11" fmla="*/ 477443 w 477442"/>
              <a:gd name="connsiteY11" fmla="*/ 238290 h 476579"/>
              <a:gd name="connsiteX12" fmla="*/ 467894 w 477442"/>
              <a:gd name="connsiteY12" fmla="*/ 50835 h 4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442" h="476579">
                <a:moveTo>
                  <a:pt x="467894" y="50835"/>
                </a:moveTo>
                <a:cubicBezTo>
                  <a:pt x="464711" y="28595"/>
                  <a:pt x="448796" y="12709"/>
                  <a:pt x="426516" y="9532"/>
                </a:cubicBezTo>
                <a:cubicBezTo>
                  <a:pt x="362857" y="0"/>
                  <a:pt x="257819" y="0"/>
                  <a:pt x="238721" y="0"/>
                </a:cubicBezTo>
                <a:cubicBezTo>
                  <a:pt x="216441" y="0"/>
                  <a:pt x="111403" y="0"/>
                  <a:pt x="50927" y="9532"/>
                </a:cubicBezTo>
                <a:cubicBezTo>
                  <a:pt x="28647" y="12709"/>
                  <a:pt x="12732" y="28595"/>
                  <a:pt x="9549" y="50835"/>
                </a:cubicBezTo>
                <a:cubicBezTo>
                  <a:pt x="0" y="114379"/>
                  <a:pt x="0" y="219226"/>
                  <a:pt x="0" y="238290"/>
                </a:cubicBezTo>
                <a:cubicBezTo>
                  <a:pt x="0" y="260530"/>
                  <a:pt x="0" y="365378"/>
                  <a:pt x="9549" y="425744"/>
                </a:cubicBezTo>
                <a:cubicBezTo>
                  <a:pt x="12732" y="447985"/>
                  <a:pt x="28647" y="463871"/>
                  <a:pt x="50927" y="467048"/>
                </a:cubicBezTo>
                <a:cubicBezTo>
                  <a:pt x="114586" y="476579"/>
                  <a:pt x="219624" y="476579"/>
                  <a:pt x="238721" y="476579"/>
                </a:cubicBezTo>
                <a:cubicBezTo>
                  <a:pt x="261002" y="476579"/>
                  <a:pt x="366039" y="476579"/>
                  <a:pt x="426516" y="467048"/>
                </a:cubicBezTo>
                <a:cubicBezTo>
                  <a:pt x="448796" y="463871"/>
                  <a:pt x="464711" y="447985"/>
                  <a:pt x="467894" y="425744"/>
                </a:cubicBezTo>
                <a:cubicBezTo>
                  <a:pt x="477443" y="362200"/>
                  <a:pt x="477443" y="257353"/>
                  <a:pt x="477443" y="238290"/>
                </a:cubicBezTo>
                <a:cubicBezTo>
                  <a:pt x="477443" y="177923"/>
                  <a:pt x="477443" y="114379"/>
                  <a:pt x="467894" y="50835"/>
                </a:cubicBezTo>
              </a:path>
            </a:pathLst>
          </a:custGeom>
          <a:solidFill>
            <a:srgbClr val="A90061"/>
          </a:solidFill>
          <a:ln w="31821" cap="flat">
            <a:noFill/>
            <a:prstDash val="solid"/>
            <a:miter/>
          </a:ln>
        </p:spPr>
        <p:txBody>
          <a:bodyPr rtlCol="0" anchor="ctr"/>
          <a:lstStyle/>
          <a:p>
            <a:endParaRPr lang="nl-NL"/>
          </a:p>
        </p:txBody>
      </p:sp>
      <p:sp>
        <p:nvSpPr>
          <p:cNvPr id="34" name="Tijdelijke aanduiding voor afbeelding 33">
            <a:extLst>
              <a:ext uri="{FF2B5EF4-FFF2-40B4-BE49-F238E27FC236}">
                <a16:creationId xmlns:a16="http://schemas.microsoft.com/office/drawing/2014/main" id="{6C3A1B4F-2599-2810-E053-4940253C8635}"/>
              </a:ext>
            </a:extLst>
          </p:cNvPr>
          <p:cNvSpPr>
            <a:spLocks noGrp="1"/>
          </p:cNvSpPr>
          <p:nvPr>
            <p:ph type="pic" sz="quarter" idx="16" hasCustomPrompt="1"/>
          </p:nvPr>
        </p:nvSpPr>
        <p:spPr>
          <a:xfrm>
            <a:off x="6984044" y="1627139"/>
            <a:ext cx="3699562" cy="3695079"/>
          </a:xfrm>
          <a:custGeom>
            <a:avLst/>
            <a:gdLst>
              <a:gd name="connsiteX0" fmla="*/ 1852478 w 3699562"/>
              <a:gd name="connsiteY0" fmla="*/ 0 h 3695079"/>
              <a:gd name="connsiteX1" fmla="*/ 3300721 w 3699562"/>
              <a:gd name="connsiteY1" fmla="*/ 79430 h 3695079"/>
              <a:gd name="connsiteX2" fmla="*/ 3622199 w 3699562"/>
              <a:gd name="connsiteY2" fmla="*/ 400327 h 3695079"/>
              <a:gd name="connsiteX3" fmla="*/ 3698590 w 3699562"/>
              <a:gd name="connsiteY3" fmla="*/ 1849128 h 3695079"/>
              <a:gd name="connsiteX4" fmla="*/ 3619016 w 3699562"/>
              <a:gd name="connsiteY4" fmla="*/ 3294752 h 3695079"/>
              <a:gd name="connsiteX5" fmla="*/ 3297538 w 3699562"/>
              <a:gd name="connsiteY5" fmla="*/ 3615649 h 3695079"/>
              <a:gd name="connsiteX6" fmla="*/ 1849295 w 3699562"/>
              <a:gd name="connsiteY6" fmla="*/ 3695079 h 3695079"/>
              <a:gd name="connsiteX7" fmla="*/ 401052 w 3699562"/>
              <a:gd name="connsiteY7" fmla="*/ 3612471 h 3695079"/>
              <a:gd name="connsiteX8" fmla="*/ 79574 w 3699562"/>
              <a:gd name="connsiteY8" fmla="*/ 3291575 h 3695079"/>
              <a:gd name="connsiteX9" fmla="*/ 0 w 3699562"/>
              <a:gd name="connsiteY9" fmla="*/ 1845951 h 3695079"/>
              <a:gd name="connsiteX10" fmla="*/ 79574 w 3699562"/>
              <a:gd name="connsiteY10" fmla="*/ 400327 h 3695079"/>
              <a:gd name="connsiteX11" fmla="*/ 404235 w 3699562"/>
              <a:gd name="connsiteY11" fmla="*/ 79430 h 3695079"/>
              <a:gd name="connsiteX12" fmla="*/ 1852478 w 3699562"/>
              <a:gd name="connsiteY12" fmla="*/ 0 h 369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9562" h="3695079">
                <a:moveTo>
                  <a:pt x="1852478" y="0"/>
                </a:moveTo>
                <a:cubicBezTo>
                  <a:pt x="2011625" y="0"/>
                  <a:pt x="2816912" y="0"/>
                  <a:pt x="3300721" y="79430"/>
                </a:cubicBezTo>
                <a:cubicBezTo>
                  <a:pt x="3466234" y="108025"/>
                  <a:pt x="3593553" y="235112"/>
                  <a:pt x="3622199" y="400327"/>
                </a:cubicBezTo>
                <a:cubicBezTo>
                  <a:pt x="3701773" y="880083"/>
                  <a:pt x="3701773" y="1363017"/>
                  <a:pt x="3698590" y="1849128"/>
                </a:cubicBezTo>
                <a:cubicBezTo>
                  <a:pt x="3698590" y="2007988"/>
                  <a:pt x="3698590" y="2811818"/>
                  <a:pt x="3619016" y="3294752"/>
                </a:cubicBezTo>
                <a:cubicBezTo>
                  <a:pt x="3590369" y="3459966"/>
                  <a:pt x="3463051" y="3587054"/>
                  <a:pt x="3297538" y="3615649"/>
                </a:cubicBezTo>
                <a:cubicBezTo>
                  <a:pt x="2816912" y="3695079"/>
                  <a:pt x="2011625" y="3695079"/>
                  <a:pt x="1849295" y="3695079"/>
                </a:cubicBezTo>
                <a:cubicBezTo>
                  <a:pt x="1690147" y="3695079"/>
                  <a:pt x="884861" y="3695079"/>
                  <a:pt x="401052" y="3612471"/>
                </a:cubicBezTo>
                <a:cubicBezTo>
                  <a:pt x="235538" y="3583877"/>
                  <a:pt x="108220" y="3456789"/>
                  <a:pt x="79574" y="3291575"/>
                </a:cubicBezTo>
                <a:cubicBezTo>
                  <a:pt x="0" y="2811818"/>
                  <a:pt x="0" y="2004811"/>
                  <a:pt x="0" y="1845951"/>
                </a:cubicBezTo>
                <a:cubicBezTo>
                  <a:pt x="0" y="1687091"/>
                  <a:pt x="0" y="883260"/>
                  <a:pt x="79574" y="400327"/>
                </a:cubicBezTo>
                <a:cubicBezTo>
                  <a:pt x="108220" y="231935"/>
                  <a:pt x="235538" y="104847"/>
                  <a:pt x="404235" y="79430"/>
                </a:cubicBezTo>
                <a:cubicBezTo>
                  <a:pt x="884861" y="0"/>
                  <a:pt x="1690147" y="0"/>
                  <a:pt x="1852478" y="0"/>
                </a:cubicBezTo>
                <a:close/>
              </a:path>
            </a:pathLst>
          </a:custGeom>
          <a:solidFill>
            <a:schemeClr val="accent1"/>
          </a:solidFill>
        </p:spPr>
        <p:txBody>
          <a:bodyPr wrap="square" anchor="ctr">
            <a:noAutofit/>
          </a:bodyPr>
          <a:lstStyle>
            <a:lvl1pPr marL="0" indent="0" algn="ctr">
              <a:buNone/>
              <a:defRPr sz="1200"/>
            </a:lvl1pPr>
          </a:lstStyle>
          <a:p>
            <a:r>
              <a:rPr lang="nl-NL" dirty="0" err="1"/>
              <a:t>placeholder</a:t>
            </a:r>
            <a:endParaRPr lang="nl-NL" dirty="0"/>
          </a:p>
        </p:txBody>
      </p:sp>
      <p:sp>
        <p:nvSpPr>
          <p:cNvPr id="25" name="Tijdelijke aanduiding voor afbeelding 24">
            <a:extLst>
              <a:ext uri="{FF2B5EF4-FFF2-40B4-BE49-F238E27FC236}">
                <a16:creationId xmlns:a16="http://schemas.microsoft.com/office/drawing/2014/main" id="{A3B606A2-4162-ED4A-8EBA-4264C6F723BE}"/>
              </a:ext>
            </a:extLst>
          </p:cNvPr>
          <p:cNvSpPr>
            <a:spLocks noGrp="1"/>
          </p:cNvSpPr>
          <p:nvPr>
            <p:ph type="pic" sz="quarter" idx="13" hasCustomPrompt="1"/>
          </p:nvPr>
        </p:nvSpPr>
        <p:spPr>
          <a:xfrm>
            <a:off x="6525699" y="3454026"/>
            <a:ext cx="967617" cy="965868"/>
          </a:xfrm>
          <a:custGeom>
            <a:avLst/>
            <a:gdLst>
              <a:gd name="connsiteX0" fmla="*/ 483809 w 967617"/>
              <a:gd name="connsiteY0" fmla="*/ 0 h 965868"/>
              <a:gd name="connsiteX1" fmla="*/ 862580 w 967617"/>
              <a:gd name="connsiteY1" fmla="*/ 22241 h 965868"/>
              <a:gd name="connsiteX2" fmla="*/ 945337 w 967617"/>
              <a:gd name="connsiteY2" fmla="*/ 104848 h 965868"/>
              <a:gd name="connsiteX3" fmla="*/ 967617 w 967617"/>
              <a:gd name="connsiteY3" fmla="*/ 482934 h 965868"/>
              <a:gd name="connsiteX4" fmla="*/ 945337 w 967617"/>
              <a:gd name="connsiteY4" fmla="*/ 861020 h 965868"/>
              <a:gd name="connsiteX5" fmla="*/ 862580 w 967617"/>
              <a:gd name="connsiteY5" fmla="*/ 943627 h 965868"/>
              <a:gd name="connsiteX6" fmla="*/ 483809 w 967617"/>
              <a:gd name="connsiteY6" fmla="*/ 965868 h 965868"/>
              <a:gd name="connsiteX7" fmla="*/ 105037 w 967617"/>
              <a:gd name="connsiteY7" fmla="*/ 943627 h 965868"/>
              <a:gd name="connsiteX8" fmla="*/ 22281 w 967617"/>
              <a:gd name="connsiteY8" fmla="*/ 861020 h 965868"/>
              <a:gd name="connsiteX9" fmla="*/ 0 w 967617"/>
              <a:gd name="connsiteY9" fmla="*/ 482934 h 965868"/>
              <a:gd name="connsiteX10" fmla="*/ 22281 w 967617"/>
              <a:gd name="connsiteY10" fmla="*/ 104848 h 965868"/>
              <a:gd name="connsiteX11" fmla="*/ 105037 w 967617"/>
              <a:gd name="connsiteY11" fmla="*/ 22241 h 965868"/>
              <a:gd name="connsiteX12" fmla="*/ 483809 w 967617"/>
              <a:gd name="connsiteY12" fmla="*/ 0 h 96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617" h="965868">
                <a:moveTo>
                  <a:pt x="483809" y="0"/>
                </a:moveTo>
                <a:cubicBezTo>
                  <a:pt x="525187" y="0"/>
                  <a:pt x="735262" y="0"/>
                  <a:pt x="862580" y="22241"/>
                </a:cubicBezTo>
                <a:cubicBezTo>
                  <a:pt x="903958" y="28595"/>
                  <a:pt x="938971" y="60367"/>
                  <a:pt x="945337" y="104848"/>
                </a:cubicBezTo>
                <a:cubicBezTo>
                  <a:pt x="967617" y="231935"/>
                  <a:pt x="967617" y="355846"/>
                  <a:pt x="967617" y="482934"/>
                </a:cubicBezTo>
                <a:cubicBezTo>
                  <a:pt x="967617" y="524237"/>
                  <a:pt x="967617" y="733932"/>
                  <a:pt x="945337" y="861020"/>
                </a:cubicBezTo>
                <a:cubicBezTo>
                  <a:pt x="938971" y="902324"/>
                  <a:pt x="907141" y="937273"/>
                  <a:pt x="862580" y="943627"/>
                </a:cubicBezTo>
                <a:cubicBezTo>
                  <a:pt x="735262" y="965868"/>
                  <a:pt x="525187" y="965868"/>
                  <a:pt x="483809" y="965868"/>
                </a:cubicBezTo>
                <a:cubicBezTo>
                  <a:pt x="442430" y="965868"/>
                  <a:pt x="232355" y="965868"/>
                  <a:pt x="105037" y="943627"/>
                </a:cubicBezTo>
                <a:cubicBezTo>
                  <a:pt x="63659" y="937273"/>
                  <a:pt x="28647" y="905501"/>
                  <a:pt x="22281" y="861020"/>
                </a:cubicBezTo>
                <a:cubicBezTo>
                  <a:pt x="0" y="733932"/>
                  <a:pt x="0" y="524237"/>
                  <a:pt x="0" y="482934"/>
                </a:cubicBezTo>
                <a:cubicBezTo>
                  <a:pt x="0" y="441630"/>
                  <a:pt x="0" y="231935"/>
                  <a:pt x="22281" y="104848"/>
                </a:cubicBezTo>
                <a:cubicBezTo>
                  <a:pt x="28647" y="63544"/>
                  <a:pt x="60476" y="28595"/>
                  <a:pt x="105037" y="22241"/>
                </a:cubicBezTo>
                <a:cubicBezTo>
                  <a:pt x="232355" y="0"/>
                  <a:pt x="442430" y="0"/>
                  <a:pt x="483809" y="0"/>
                </a:cubicBezTo>
                <a:close/>
              </a:path>
            </a:pathLst>
          </a:custGeom>
          <a:solidFill>
            <a:schemeClr val="accent4"/>
          </a:solidFill>
        </p:spPr>
        <p:txBody>
          <a:bodyPr wrap="square" anchor="ctr">
            <a:noAutofit/>
          </a:bodyPr>
          <a:lstStyle>
            <a:lvl1pPr marL="0" indent="0" algn="ctr">
              <a:buNone/>
              <a:defRPr sz="1100"/>
            </a:lvl1pPr>
          </a:lstStyle>
          <a:p>
            <a:r>
              <a:rPr lang="nl-NL" dirty="0" err="1"/>
              <a:t>placeholder</a:t>
            </a:r>
            <a:endParaRPr lang="nl-NL" dirty="0"/>
          </a:p>
        </p:txBody>
      </p:sp>
      <p:sp>
        <p:nvSpPr>
          <p:cNvPr id="31" name="Tijdelijke aanduiding voor afbeelding 30">
            <a:extLst>
              <a:ext uri="{FF2B5EF4-FFF2-40B4-BE49-F238E27FC236}">
                <a16:creationId xmlns:a16="http://schemas.microsoft.com/office/drawing/2014/main" id="{E1145DBF-E5FE-D009-74B6-5CD3227B1650}"/>
              </a:ext>
            </a:extLst>
          </p:cNvPr>
          <p:cNvSpPr>
            <a:spLocks noGrp="1"/>
          </p:cNvSpPr>
          <p:nvPr>
            <p:ph type="pic" sz="quarter" idx="15" hasCustomPrompt="1"/>
          </p:nvPr>
        </p:nvSpPr>
        <p:spPr>
          <a:xfrm>
            <a:off x="10249752" y="3158546"/>
            <a:ext cx="967617" cy="965868"/>
          </a:xfrm>
          <a:custGeom>
            <a:avLst/>
            <a:gdLst>
              <a:gd name="connsiteX0" fmla="*/ 483809 w 967617"/>
              <a:gd name="connsiteY0" fmla="*/ 0 h 965868"/>
              <a:gd name="connsiteX1" fmla="*/ 862580 w 967617"/>
              <a:gd name="connsiteY1" fmla="*/ 22240 h 965868"/>
              <a:gd name="connsiteX2" fmla="*/ 945337 w 967617"/>
              <a:gd name="connsiteY2" fmla="*/ 104847 h 965868"/>
              <a:gd name="connsiteX3" fmla="*/ 967617 w 967617"/>
              <a:gd name="connsiteY3" fmla="*/ 482934 h 965868"/>
              <a:gd name="connsiteX4" fmla="*/ 945337 w 967617"/>
              <a:gd name="connsiteY4" fmla="*/ 861020 h 965868"/>
              <a:gd name="connsiteX5" fmla="*/ 862580 w 967617"/>
              <a:gd name="connsiteY5" fmla="*/ 943627 h 965868"/>
              <a:gd name="connsiteX6" fmla="*/ 483809 w 967617"/>
              <a:gd name="connsiteY6" fmla="*/ 965868 h 965868"/>
              <a:gd name="connsiteX7" fmla="*/ 105038 w 967617"/>
              <a:gd name="connsiteY7" fmla="*/ 943627 h 965868"/>
              <a:gd name="connsiteX8" fmla="*/ 22281 w 967617"/>
              <a:gd name="connsiteY8" fmla="*/ 861020 h 965868"/>
              <a:gd name="connsiteX9" fmla="*/ 0 w 967617"/>
              <a:gd name="connsiteY9" fmla="*/ 482934 h 965868"/>
              <a:gd name="connsiteX10" fmla="*/ 22281 w 967617"/>
              <a:gd name="connsiteY10" fmla="*/ 104847 h 965868"/>
              <a:gd name="connsiteX11" fmla="*/ 105038 w 967617"/>
              <a:gd name="connsiteY11" fmla="*/ 22240 h 965868"/>
              <a:gd name="connsiteX12" fmla="*/ 483809 w 967617"/>
              <a:gd name="connsiteY12" fmla="*/ 0 h 96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617" h="965868">
                <a:moveTo>
                  <a:pt x="483809" y="0"/>
                </a:moveTo>
                <a:cubicBezTo>
                  <a:pt x="525187" y="0"/>
                  <a:pt x="735262" y="0"/>
                  <a:pt x="862580" y="22240"/>
                </a:cubicBezTo>
                <a:cubicBezTo>
                  <a:pt x="903958" y="28595"/>
                  <a:pt x="938971" y="60367"/>
                  <a:pt x="945337" y="104847"/>
                </a:cubicBezTo>
                <a:cubicBezTo>
                  <a:pt x="964434" y="231935"/>
                  <a:pt x="964434" y="355846"/>
                  <a:pt x="967617" y="482934"/>
                </a:cubicBezTo>
                <a:cubicBezTo>
                  <a:pt x="967617" y="524237"/>
                  <a:pt x="967617" y="733932"/>
                  <a:pt x="945337" y="861020"/>
                </a:cubicBezTo>
                <a:cubicBezTo>
                  <a:pt x="938971" y="902324"/>
                  <a:pt x="907141" y="937273"/>
                  <a:pt x="862580" y="943627"/>
                </a:cubicBezTo>
                <a:cubicBezTo>
                  <a:pt x="735262" y="965868"/>
                  <a:pt x="525187" y="965868"/>
                  <a:pt x="483809" y="965868"/>
                </a:cubicBezTo>
                <a:cubicBezTo>
                  <a:pt x="442430" y="965868"/>
                  <a:pt x="232356" y="965868"/>
                  <a:pt x="105038" y="943627"/>
                </a:cubicBezTo>
                <a:cubicBezTo>
                  <a:pt x="63659" y="937273"/>
                  <a:pt x="28646" y="905501"/>
                  <a:pt x="22281" y="861020"/>
                </a:cubicBezTo>
                <a:cubicBezTo>
                  <a:pt x="0" y="733932"/>
                  <a:pt x="0" y="524237"/>
                  <a:pt x="0" y="482934"/>
                </a:cubicBezTo>
                <a:cubicBezTo>
                  <a:pt x="0" y="441630"/>
                  <a:pt x="0" y="231935"/>
                  <a:pt x="22281" y="104847"/>
                </a:cubicBezTo>
                <a:cubicBezTo>
                  <a:pt x="28646" y="63544"/>
                  <a:pt x="60476" y="28595"/>
                  <a:pt x="105038" y="22240"/>
                </a:cubicBezTo>
                <a:cubicBezTo>
                  <a:pt x="232356" y="0"/>
                  <a:pt x="442430" y="0"/>
                  <a:pt x="483809" y="0"/>
                </a:cubicBezTo>
                <a:close/>
              </a:path>
            </a:pathLst>
          </a:custGeom>
          <a:solidFill>
            <a:schemeClr val="accent3"/>
          </a:solidFill>
        </p:spPr>
        <p:txBody>
          <a:bodyPr wrap="square" anchor="ctr">
            <a:noAutofit/>
          </a:bodyPr>
          <a:lstStyle>
            <a:lvl1pPr marL="0" indent="0" algn="ctr">
              <a:buNone/>
              <a:defRPr sz="1200"/>
            </a:lvl1pPr>
          </a:lstStyle>
          <a:p>
            <a:r>
              <a:rPr lang="nl-NL" dirty="0" err="1"/>
              <a:t>placeholder</a:t>
            </a:r>
            <a:endParaRPr lang="nl-NL" dirty="0"/>
          </a:p>
        </p:txBody>
      </p:sp>
      <p:sp>
        <p:nvSpPr>
          <p:cNvPr id="28" name="Tijdelijke aanduiding voor afbeelding 27">
            <a:extLst>
              <a:ext uri="{FF2B5EF4-FFF2-40B4-BE49-F238E27FC236}">
                <a16:creationId xmlns:a16="http://schemas.microsoft.com/office/drawing/2014/main" id="{0D2F15A6-68F9-1C09-0C24-1F338CC58CBD}"/>
              </a:ext>
            </a:extLst>
          </p:cNvPr>
          <p:cNvSpPr>
            <a:spLocks noGrp="1"/>
          </p:cNvSpPr>
          <p:nvPr>
            <p:ph type="pic" sz="quarter" idx="14" hasCustomPrompt="1"/>
          </p:nvPr>
        </p:nvSpPr>
        <p:spPr>
          <a:xfrm>
            <a:off x="9721383" y="4502501"/>
            <a:ext cx="1877941" cy="1874545"/>
          </a:xfrm>
          <a:custGeom>
            <a:avLst/>
            <a:gdLst>
              <a:gd name="connsiteX0" fmla="*/ 938971 w 1877941"/>
              <a:gd name="connsiteY0" fmla="*/ 0 h 1874545"/>
              <a:gd name="connsiteX1" fmla="*/ 1674233 w 1877941"/>
              <a:gd name="connsiteY1" fmla="*/ 41304 h 1874545"/>
              <a:gd name="connsiteX2" fmla="*/ 1836563 w 1877941"/>
              <a:gd name="connsiteY2" fmla="*/ 203341 h 1874545"/>
              <a:gd name="connsiteX3" fmla="*/ 1877941 w 1877941"/>
              <a:gd name="connsiteY3" fmla="*/ 937273 h 1874545"/>
              <a:gd name="connsiteX4" fmla="*/ 1836563 w 1877941"/>
              <a:gd name="connsiteY4" fmla="*/ 1671205 h 1874545"/>
              <a:gd name="connsiteX5" fmla="*/ 1674233 w 1877941"/>
              <a:gd name="connsiteY5" fmla="*/ 1833242 h 1874545"/>
              <a:gd name="connsiteX6" fmla="*/ 938971 w 1877941"/>
              <a:gd name="connsiteY6" fmla="*/ 1874545 h 1874545"/>
              <a:gd name="connsiteX7" fmla="*/ 203709 w 1877941"/>
              <a:gd name="connsiteY7" fmla="*/ 1833242 h 1874545"/>
              <a:gd name="connsiteX8" fmla="*/ 41378 w 1877941"/>
              <a:gd name="connsiteY8" fmla="*/ 1671205 h 1874545"/>
              <a:gd name="connsiteX9" fmla="*/ 0 w 1877941"/>
              <a:gd name="connsiteY9" fmla="*/ 937273 h 1874545"/>
              <a:gd name="connsiteX10" fmla="*/ 41378 w 1877941"/>
              <a:gd name="connsiteY10" fmla="*/ 203341 h 1874545"/>
              <a:gd name="connsiteX11" fmla="*/ 203709 w 1877941"/>
              <a:gd name="connsiteY11" fmla="*/ 41304 h 1874545"/>
              <a:gd name="connsiteX12" fmla="*/ 938971 w 1877941"/>
              <a:gd name="connsiteY12" fmla="*/ 0 h 187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7941" h="1874545">
                <a:moveTo>
                  <a:pt x="938971" y="0"/>
                </a:moveTo>
                <a:cubicBezTo>
                  <a:pt x="1021727" y="0"/>
                  <a:pt x="1429145" y="0"/>
                  <a:pt x="1674233" y="41304"/>
                </a:cubicBezTo>
                <a:cubicBezTo>
                  <a:pt x="1756989" y="54012"/>
                  <a:pt x="1823831" y="117556"/>
                  <a:pt x="1836563" y="203341"/>
                </a:cubicBezTo>
                <a:cubicBezTo>
                  <a:pt x="1877941" y="447985"/>
                  <a:pt x="1877941" y="692629"/>
                  <a:pt x="1877941" y="937273"/>
                </a:cubicBezTo>
                <a:cubicBezTo>
                  <a:pt x="1877941" y="1019880"/>
                  <a:pt x="1877941" y="1426561"/>
                  <a:pt x="1836563" y="1671205"/>
                </a:cubicBezTo>
                <a:cubicBezTo>
                  <a:pt x="1823831" y="1753812"/>
                  <a:pt x="1760172" y="1820533"/>
                  <a:pt x="1674233" y="1833242"/>
                </a:cubicBezTo>
                <a:cubicBezTo>
                  <a:pt x="1429145" y="1874545"/>
                  <a:pt x="1021727" y="1874545"/>
                  <a:pt x="938971" y="1874545"/>
                </a:cubicBezTo>
                <a:cubicBezTo>
                  <a:pt x="856214" y="1874545"/>
                  <a:pt x="448796" y="1874545"/>
                  <a:pt x="203709" y="1833242"/>
                </a:cubicBezTo>
                <a:cubicBezTo>
                  <a:pt x="120952" y="1820533"/>
                  <a:pt x="54110" y="1756989"/>
                  <a:pt x="41378" y="1671205"/>
                </a:cubicBezTo>
                <a:cubicBezTo>
                  <a:pt x="0" y="1426561"/>
                  <a:pt x="0" y="1019880"/>
                  <a:pt x="0" y="937273"/>
                </a:cubicBezTo>
                <a:cubicBezTo>
                  <a:pt x="0" y="854666"/>
                  <a:pt x="0" y="447985"/>
                  <a:pt x="41378" y="203341"/>
                </a:cubicBezTo>
                <a:cubicBezTo>
                  <a:pt x="54110" y="120734"/>
                  <a:pt x="117769" y="54012"/>
                  <a:pt x="203709" y="41304"/>
                </a:cubicBezTo>
                <a:cubicBezTo>
                  <a:pt x="448796" y="0"/>
                  <a:pt x="856214" y="0"/>
                  <a:pt x="938971" y="0"/>
                </a:cubicBezTo>
                <a:close/>
              </a:path>
            </a:pathLst>
          </a:custGeom>
          <a:solidFill>
            <a:schemeClr val="accent5"/>
          </a:solidFill>
        </p:spPr>
        <p:txBody>
          <a:bodyPr wrap="square" anchor="ctr">
            <a:noAutofit/>
          </a:bodyPr>
          <a:lstStyle>
            <a:lvl1pPr marL="0" indent="0" algn="ctr">
              <a:buNone/>
              <a:defRPr sz="1200"/>
            </a:lvl1pPr>
          </a:lstStyle>
          <a:p>
            <a:r>
              <a:rPr lang="nl-NL" dirty="0" err="1"/>
              <a:t>placeholder</a:t>
            </a:r>
            <a:endParaRPr lang="nl-NL" dirty="0"/>
          </a:p>
        </p:txBody>
      </p:sp>
      <p:sp>
        <p:nvSpPr>
          <p:cNvPr id="37" name="Tijdelijke aanduiding voor afbeelding 36">
            <a:extLst>
              <a:ext uri="{FF2B5EF4-FFF2-40B4-BE49-F238E27FC236}">
                <a16:creationId xmlns:a16="http://schemas.microsoft.com/office/drawing/2014/main" id="{463CC770-A42A-54DF-3F8D-FF239FCA4CE9}"/>
              </a:ext>
            </a:extLst>
          </p:cNvPr>
          <p:cNvSpPr>
            <a:spLocks noGrp="1"/>
          </p:cNvSpPr>
          <p:nvPr>
            <p:ph type="pic" sz="quarter" idx="17" hasCustomPrompt="1"/>
          </p:nvPr>
        </p:nvSpPr>
        <p:spPr>
          <a:xfrm>
            <a:off x="6738957" y="5516027"/>
            <a:ext cx="477443" cy="476579"/>
          </a:xfrm>
          <a:custGeom>
            <a:avLst/>
            <a:gdLst>
              <a:gd name="connsiteX0" fmla="*/ 238721 w 477443"/>
              <a:gd name="connsiteY0" fmla="*/ 0 h 476579"/>
              <a:gd name="connsiteX1" fmla="*/ 426515 w 477443"/>
              <a:gd name="connsiteY1" fmla="*/ 9531 h 476579"/>
              <a:gd name="connsiteX2" fmla="*/ 467894 w 477443"/>
              <a:gd name="connsiteY2" fmla="*/ 50835 h 476579"/>
              <a:gd name="connsiteX3" fmla="*/ 477443 w 477443"/>
              <a:gd name="connsiteY3" fmla="*/ 238290 h 476579"/>
              <a:gd name="connsiteX4" fmla="*/ 467894 w 477443"/>
              <a:gd name="connsiteY4" fmla="*/ 425744 h 476579"/>
              <a:gd name="connsiteX5" fmla="*/ 426515 w 477443"/>
              <a:gd name="connsiteY5" fmla="*/ 467048 h 476579"/>
              <a:gd name="connsiteX6" fmla="*/ 238721 w 477443"/>
              <a:gd name="connsiteY6" fmla="*/ 476579 h 476579"/>
              <a:gd name="connsiteX7" fmla="*/ 50927 w 477443"/>
              <a:gd name="connsiteY7" fmla="*/ 467048 h 476579"/>
              <a:gd name="connsiteX8" fmla="*/ 9549 w 477443"/>
              <a:gd name="connsiteY8" fmla="*/ 425744 h 476579"/>
              <a:gd name="connsiteX9" fmla="*/ 0 w 477443"/>
              <a:gd name="connsiteY9" fmla="*/ 238290 h 476579"/>
              <a:gd name="connsiteX10" fmla="*/ 9549 w 477443"/>
              <a:gd name="connsiteY10" fmla="*/ 50835 h 476579"/>
              <a:gd name="connsiteX11" fmla="*/ 50927 w 477443"/>
              <a:gd name="connsiteY11" fmla="*/ 9531 h 476579"/>
              <a:gd name="connsiteX12" fmla="*/ 238721 w 477443"/>
              <a:gd name="connsiteY12" fmla="*/ 0 h 4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443" h="476579">
                <a:moveTo>
                  <a:pt x="238721" y="0"/>
                </a:moveTo>
                <a:cubicBezTo>
                  <a:pt x="257819" y="0"/>
                  <a:pt x="362856" y="0"/>
                  <a:pt x="426515" y="9531"/>
                </a:cubicBezTo>
                <a:cubicBezTo>
                  <a:pt x="448796" y="12709"/>
                  <a:pt x="464711" y="28595"/>
                  <a:pt x="467894" y="50835"/>
                </a:cubicBezTo>
                <a:cubicBezTo>
                  <a:pt x="477443" y="111202"/>
                  <a:pt x="477443" y="174746"/>
                  <a:pt x="477443" y="238290"/>
                </a:cubicBezTo>
                <a:cubicBezTo>
                  <a:pt x="477443" y="257353"/>
                  <a:pt x="477443" y="362200"/>
                  <a:pt x="467894" y="425744"/>
                </a:cubicBezTo>
                <a:cubicBezTo>
                  <a:pt x="464711" y="447984"/>
                  <a:pt x="448796" y="463870"/>
                  <a:pt x="426515" y="467048"/>
                </a:cubicBezTo>
                <a:cubicBezTo>
                  <a:pt x="366039" y="476579"/>
                  <a:pt x="261002" y="476579"/>
                  <a:pt x="238721" y="476579"/>
                </a:cubicBezTo>
                <a:cubicBezTo>
                  <a:pt x="219624" y="476579"/>
                  <a:pt x="114586" y="476579"/>
                  <a:pt x="50927" y="467048"/>
                </a:cubicBezTo>
                <a:cubicBezTo>
                  <a:pt x="28647" y="463870"/>
                  <a:pt x="12732" y="447984"/>
                  <a:pt x="9549" y="425744"/>
                </a:cubicBezTo>
                <a:cubicBezTo>
                  <a:pt x="0" y="365378"/>
                  <a:pt x="0" y="260530"/>
                  <a:pt x="0" y="238290"/>
                </a:cubicBezTo>
                <a:cubicBezTo>
                  <a:pt x="0" y="219226"/>
                  <a:pt x="0" y="114379"/>
                  <a:pt x="9549" y="50835"/>
                </a:cubicBezTo>
                <a:cubicBezTo>
                  <a:pt x="12732" y="28595"/>
                  <a:pt x="28647" y="12709"/>
                  <a:pt x="50927" y="9531"/>
                </a:cubicBezTo>
                <a:cubicBezTo>
                  <a:pt x="111403" y="0"/>
                  <a:pt x="216441" y="0"/>
                  <a:pt x="238721" y="0"/>
                </a:cubicBezTo>
                <a:close/>
              </a:path>
            </a:pathLst>
          </a:custGeom>
          <a:solidFill>
            <a:schemeClr val="accent4"/>
          </a:solidFill>
        </p:spPr>
        <p:txBody>
          <a:bodyPr wrap="square" anchor="ctr">
            <a:noAutofit/>
          </a:bodyPr>
          <a:lstStyle>
            <a:lvl1pPr marL="0" indent="0" algn="ctr">
              <a:buNone/>
              <a:defRPr sz="900"/>
            </a:lvl1pPr>
          </a:lstStyle>
          <a:p>
            <a:r>
              <a:rPr lang="nl-NL" dirty="0" err="1"/>
              <a:t>placeholder</a:t>
            </a:r>
            <a:endParaRPr lang="nl-NL" dirty="0"/>
          </a:p>
        </p:txBody>
      </p:sp>
      <p:sp>
        <p:nvSpPr>
          <p:cNvPr id="77" name="Tijdelijke aanduiding voor afbeelding 76">
            <a:extLst>
              <a:ext uri="{FF2B5EF4-FFF2-40B4-BE49-F238E27FC236}">
                <a16:creationId xmlns:a16="http://schemas.microsoft.com/office/drawing/2014/main" id="{504E0781-5A25-10C0-5F1F-2825C0ADFD5C}"/>
              </a:ext>
            </a:extLst>
          </p:cNvPr>
          <p:cNvSpPr>
            <a:spLocks noGrp="1"/>
          </p:cNvSpPr>
          <p:nvPr>
            <p:ph type="pic" sz="quarter" idx="18" hasCustomPrompt="1"/>
          </p:nvPr>
        </p:nvSpPr>
        <p:spPr>
          <a:xfrm>
            <a:off x="10883159" y="1052066"/>
            <a:ext cx="1877941" cy="1874545"/>
          </a:xfrm>
          <a:custGeom>
            <a:avLst/>
            <a:gdLst>
              <a:gd name="connsiteX0" fmla="*/ 938971 w 1877941"/>
              <a:gd name="connsiteY0" fmla="*/ 0 h 1874545"/>
              <a:gd name="connsiteX1" fmla="*/ 1674233 w 1877941"/>
              <a:gd name="connsiteY1" fmla="*/ 41304 h 1874545"/>
              <a:gd name="connsiteX2" fmla="*/ 1836564 w 1877941"/>
              <a:gd name="connsiteY2" fmla="*/ 203341 h 1874545"/>
              <a:gd name="connsiteX3" fmla="*/ 1877941 w 1877941"/>
              <a:gd name="connsiteY3" fmla="*/ 937273 h 1874545"/>
              <a:gd name="connsiteX4" fmla="*/ 1836564 w 1877941"/>
              <a:gd name="connsiteY4" fmla="*/ 1671205 h 1874545"/>
              <a:gd name="connsiteX5" fmla="*/ 1674233 w 1877941"/>
              <a:gd name="connsiteY5" fmla="*/ 1833242 h 1874545"/>
              <a:gd name="connsiteX6" fmla="*/ 938971 w 1877941"/>
              <a:gd name="connsiteY6" fmla="*/ 1874545 h 1874545"/>
              <a:gd name="connsiteX7" fmla="*/ 203709 w 1877941"/>
              <a:gd name="connsiteY7" fmla="*/ 1833242 h 1874545"/>
              <a:gd name="connsiteX8" fmla="*/ 41378 w 1877941"/>
              <a:gd name="connsiteY8" fmla="*/ 1671205 h 1874545"/>
              <a:gd name="connsiteX9" fmla="*/ 0 w 1877941"/>
              <a:gd name="connsiteY9" fmla="*/ 937273 h 1874545"/>
              <a:gd name="connsiteX10" fmla="*/ 41378 w 1877941"/>
              <a:gd name="connsiteY10" fmla="*/ 203341 h 1874545"/>
              <a:gd name="connsiteX11" fmla="*/ 203709 w 1877941"/>
              <a:gd name="connsiteY11" fmla="*/ 41304 h 1874545"/>
              <a:gd name="connsiteX12" fmla="*/ 938971 w 1877941"/>
              <a:gd name="connsiteY12" fmla="*/ 0 h 187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7941" h="1874545">
                <a:moveTo>
                  <a:pt x="938971" y="0"/>
                </a:moveTo>
                <a:cubicBezTo>
                  <a:pt x="1021728" y="0"/>
                  <a:pt x="1429146" y="0"/>
                  <a:pt x="1674233" y="41304"/>
                </a:cubicBezTo>
                <a:cubicBezTo>
                  <a:pt x="1756990" y="54012"/>
                  <a:pt x="1823831" y="117556"/>
                  <a:pt x="1836564" y="203341"/>
                </a:cubicBezTo>
                <a:cubicBezTo>
                  <a:pt x="1877941" y="447985"/>
                  <a:pt x="1877941" y="692629"/>
                  <a:pt x="1877941" y="937273"/>
                </a:cubicBezTo>
                <a:cubicBezTo>
                  <a:pt x="1877941" y="1019880"/>
                  <a:pt x="1877941" y="1426561"/>
                  <a:pt x="1836564" y="1671205"/>
                </a:cubicBezTo>
                <a:cubicBezTo>
                  <a:pt x="1823831" y="1753812"/>
                  <a:pt x="1760172" y="1820533"/>
                  <a:pt x="1674233" y="1833242"/>
                </a:cubicBezTo>
                <a:cubicBezTo>
                  <a:pt x="1429146" y="1874545"/>
                  <a:pt x="1021728" y="1874545"/>
                  <a:pt x="938971" y="1874545"/>
                </a:cubicBezTo>
                <a:cubicBezTo>
                  <a:pt x="856214" y="1874545"/>
                  <a:pt x="448796" y="1874545"/>
                  <a:pt x="203709" y="1833242"/>
                </a:cubicBezTo>
                <a:cubicBezTo>
                  <a:pt x="120952" y="1820533"/>
                  <a:pt x="54111" y="1756989"/>
                  <a:pt x="41378" y="1671205"/>
                </a:cubicBezTo>
                <a:cubicBezTo>
                  <a:pt x="0" y="1426561"/>
                  <a:pt x="0" y="1019880"/>
                  <a:pt x="0" y="937273"/>
                </a:cubicBezTo>
                <a:cubicBezTo>
                  <a:pt x="0" y="854666"/>
                  <a:pt x="0" y="447985"/>
                  <a:pt x="41378" y="203341"/>
                </a:cubicBezTo>
                <a:cubicBezTo>
                  <a:pt x="54111" y="120733"/>
                  <a:pt x="117770" y="54012"/>
                  <a:pt x="203709" y="41304"/>
                </a:cubicBezTo>
                <a:cubicBezTo>
                  <a:pt x="448796" y="0"/>
                  <a:pt x="856214" y="0"/>
                  <a:pt x="938971" y="0"/>
                </a:cubicBezTo>
                <a:close/>
              </a:path>
            </a:pathLst>
          </a:custGeom>
          <a:solidFill>
            <a:schemeClr val="accent2"/>
          </a:solidFill>
        </p:spPr>
        <p:txBody>
          <a:bodyPr wrap="square" anchor="ctr">
            <a:noAutofit/>
          </a:bodyPr>
          <a:lstStyle>
            <a:lvl1pPr marL="0" indent="0" algn="l">
              <a:buNone/>
              <a:defRPr sz="1200"/>
            </a:lvl1pPr>
          </a:lstStyle>
          <a:p>
            <a:r>
              <a:rPr lang="nl-NL" dirty="0" err="1"/>
              <a:t>placeholder</a:t>
            </a:r>
            <a:endParaRPr lang="nl-NL" dirty="0"/>
          </a:p>
        </p:txBody>
      </p:sp>
      <p:sp>
        <p:nvSpPr>
          <p:cNvPr id="5" name="Tekstvak 4">
            <a:extLst>
              <a:ext uri="{FF2B5EF4-FFF2-40B4-BE49-F238E27FC236}">
                <a16:creationId xmlns:a16="http://schemas.microsoft.com/office/drawing/2014/main" id="{FB9F993C-20A5-2F99-9B86-AA94E3F54BE3}"/>
              </a:ext>
            </a:extLst>
          </p:cNvPr>
          <p:cNvSpPr txBox="1"/>
          <p:nvPr userDrawn="1"/>
        </p:nvSpPr>
        <p:spPr>
          <a:xfrm>
            <a:off x="695325" y="3714555"/>
            <a:ext cx="5287464"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Meer informatie?</a:t>
            </a:r>
            <a:br>
              <a:rPr lang="nl-NL" b="1" dirty="0"/>
            </a:br>
            <a:r>
              <a:rPr lang="nl-NL" b="1" dirty="0"/>
              <a:t>Kijk op </a:t>
            </a:r>
            <a:r>
              <a:rPr lang="nl-NL" b="1" dirty="0" err="1">
                <a:hlinkClick r:id="rId2"/>
              </a:rPr>
              <a:t>maatwerkmultiprobleemhuishoudens.nl</a:t>
            </a:r>
            <a:endParaRPr lang="nl-NL" b="1" dirty="0"/>
          </a:p>
          <a:p>
            <a:endParaRPr lang="nl-NL" dirty="0"/>
          </a:p>
        </p:txBody>
      </p:sp>
    </p:spTree>
    <p:extLst>
      <p:ext uri="{BB962C8B-B14F-4D97-AF65-F5344CB8AC3E}">
        <p14:creationId xmlns:p14="http://schemas.microsoft.com/office/powerpoint/2010/main" val="1060700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5" y="1268412"/>
            <a:ext cx="5172076" cy="862045"/>
          </a:xfrm>
        </p:spPr>
        <p:txBody>
          <a:bodyPr lIns="0" tIns="0" rIns="0" bIns="0" anchor="t">
            <a:noAutofit/>
          </a:bodyPr>
          <a:lstStyle>
            <a:lvl1pPr algn="l">
              <a:lnSpc>
                <a:spcPct val="80000"/>
              </a:lnSpc>
              <a:defRPr sz="3200">
                <a:solidFill>
                  <a:schemeClr val="bg1"/>
                </a:solidFill>
                <a:latin typeface="+mn-lt"/>
              </a:defRPr>
            </a:lvl1pPr>
          </a:lstStyle>
          <a:p>
            <a:r>
              <a:rPr lang="nl-NL" dirty="0"/>
              <a:t>Type hier de titel van de presentatie max 2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979628"/>
            <a:ext cx="5172075" cy="3803951"/>
          </a:xfrm>
        </p:spPr>
        <p:txBody>
          <a:bodyPr lIns="0" tIns="180000" rIns="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3" name="Tijdelijke aanduiding voor afbeelding 2">
            <a:extLst>
              <a:ext uri="{FF2B5EF4-FFF2-40B4-BE49-F238E27FC236}">
                <a16:creationId xmlns:a16="http://schemas.microsoft.com/office/drawing/2014/main" id="{58027974-39B5-E77B-DCCE-68607F9BBA1F}"/>
              </a:ext>
            </a:extLst>
          </p:cNvPr>
          <p:cNvSpPr>
            <a:spLocks noGrp="1"/>
          </p:cNvSpPr>
          <p:nvPr>
            <p:ph type="pic" sz="quarter" idx="10"/>
          </p:nvPr>
        </p:nvSpPr>
        <p:spPr>
          <a:xfrm>
            <a:off x="6316663" y="1268412"/>
            <a:ext cx="5180012" cy="4514851"/>
          </a:xfrm>
          <a:pattFill prst="ltUpDiag">
            <a:fgClr>
              <a:schemeClr val="bg2">
                <a:lumMod val="75000"/>
              </a:schemeClr>
            </a:fgClr>
            <a:bgClr>
              <a:schemeClr val="bg1"/>
            </a:bgClr>
          </a:pattFill>
        </p:spPr>
        <p:txBody>
          <a:bodyPr anchor="ctr"/>
          <a:lstStyle>
            <a:lvl1pPr algn="ctr">
              <a:defRPr/>
            </a:lvl1pPr>
          </a:lstStyle>
          <a:p>
            <a:endParaRPr lang="nl-NL"/>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pic>
        <p:nvPicPr>
          <p:cNvPr id="12" name="Afbeelding 11">
            <a:extLst>
              <a:ext uri="{FF2B5EF4-FFF2-40B4-BE49-F238E27FC236}">
                <a16:creationId xmlns:a16="http://schemas.microsoft.com/office/drawing/2014/main" id="{60E47996-7160-8252-765C-6E8BF5BF91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4286936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5" y="1268412"/>
            <a:ext cx="5172076" cy="862045"/>
          </a:xfrm>
        </p:spPr>
        <p:txBody>
          <a:bodyPr lIns="0" tIns="0" rIns="0" bIns="0" anchor="t">
            <a:noAutofit/>
          </a:bodyPr>
          <a:lstStyle>
            <a:lvl1pPr algn="l">
              <a:lnSpc>
                <a:spcPct val="80000"/>
              </a:lnSpc>
              <a:defRPr sz="3200">
                <a:solidFill>
                  <a:schemeClr val="bg1"/>
                </a:solidFill>
                <a:latin typeface="+mn-lt"/>
              </a:defRPr>
            </a:lvl1pPr>
          </a:lstStyle>
          <a:p>
            <a:r>
              <a:rPr lang="nl-NL" dirty="0"/>
              <a:t>Type hier de titel van de presentatie max 2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979628"/>
            <a:ext cx="5172075" cy="3803951"/>
          </a:xfrm>
        </p:spPr>
        <p:txBody>
          <a:bodyPr lIns="0" tIns="180000" rIns="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7" name="Tijdelijke aanduiding voor afbeelding 6">
            <a:extLst>
              <a:ext uri="{FF2B5EF4-FFF2-40B4-BE49-F238E27FC236}">
                <a16:creationId xmlns:a16="http://schemas.microsoft.com/office/drawing/2014/main" id="{EFF7B574-4C71-6C29-9C45-532067606D72}"/>
              </a:ext>
            </a:extLst>
          </p:cNvPr>
          <p:cNvSpPr>
            <a:spLocks noGrp="1"/>
          </p:cNvSpPr>
          <p:nvPr>
            <p:ph type="pic" sz="quarter" idx="11"/>
          </p:nvPr>
        </p:nvSpPr>
        <p:spPr>
          <a:xfrm>
            <a:off x="6088062" y="-1"/>
            <a:ext cx="6103936" cy="6858000"/>
          </a:xfrm>
          <a:custGeom>
            <a:avLst/>
            <a:gdLst>
              <a:gd name="connsiteX0" fmla="*/ 228600 w 6103936"/>
              <a:gd name="connsiteY0" fmla="*/ 0 h 6858000"/>
              <a:gd name="connsiteX1" fmla="*/ 6103936 w 6103936"/>
              <a:gd name="connsiteY1" fmla="*/ 0 h 6858000"/>
              <a:gd name="connsiteX2" fmla="*/ 6103936 w 6103936"/>
              <a:gd name="connsiteY2" fmla="*/ 6858000 h 6858000"/>
              <a:gd name="connsiteX3" fmla="*/ 228600 w 6103936"/>
              <a:gd name="connsiteY3" fmla="*/ 6858000 h 6858000"/>
              <a:gd name="connsiteX4" fmla="*/ 228600 w 6103936"/>
              <a:gd name="connsiteY4" fmla="*/ 6857999 h 6858000"/>
              <a:gd name="connsiteX5" fmla="*/ 0 w 6103936"/>
              <a:gd name="connsiteY5" fmla="*/ 6857999 h 6858000"/>
              <a:gd name="connsiteX6" fmla="*/ 0 w 6103936"/>
              <a:gd name="connsiteY6" fmla="*/ 892174 h 6858000"/>
              <a:gd name="connsiteX7" fmla="*/ 228600 w 6103936"/>
              <a:gd name="connsiteY7" fmla="*/ 892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936" h="6858000">
                <a:moveTo>
                  <a:pt x="228600" y="0"/>
                </a:moveTo>
                <a:lnTo>
                  <a:pt x="6103936" y="0"/>
                </a:lnTo>
                <a:lnTo>
                  <a:pt x="6103936" y="6858000"/>
                </a:lnTo>
                <a:lnTo>
                  <a:pt x="228600" y="6858000"/>
                </a:lnTo>
                <a:lnTo>
                  <a:pt x="228600" y="6857999"/>
                </a:lnTo>
                <a:lnTo>
                  <a:pt x="0" y="6857999"/>
                </a:lnTo>
                <a:lnTo>
                  <a:pt x="0" y="892174"/>
                </a:lnTo>
                <a:lnTo>
                  <a:pt x="228600" y="892174"/>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dirty="0"/>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pic>
        <p:nvPicPr>
          <p:cNvPr id="12" name="Afbeelding 11">
            <a:extLst>
              <a:ext uri="{FF2B5EF4-FFF2-40B4-BE49-F238E27FC236}">
                <a16:creationId xmlns:a16="http://schemas.microsoft.com/office/drawing/2014/main" id="{70D7073B-8990-9727-B9AB-3A2926AAC1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2508612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9_Content_txt links - foto recht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88D6511-A14E-B0E2-6A80-F072EEF81930}"/>
              </a:ext>
            </a:extLst>
          </p:cNvPr>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1689100" y="2200759"/>
            <a:ext cx="4178300" cy="3582820"/>
          </a:xfrm>
        </p:spPr>
        <p:txBody>
          <a:bodyPr lIns="0" tIns="0" rIns="576000" bIns="0">
            <a:noAutofit/>
          </a:bodyPr>
          <a:lstStyle>
            <a:lvl1pPr marL="0" indent="0" algn="l">
              <a:lnSpc>
                <a:spcPct val="110000"/>
              </a:lnSpc>
              <a:spcBef>
                <a:spcPts val="0"/>
              </a:spcBef>
              <a:buNone/>
              <a:defRPr sz="16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 </a:t>
            </a:r>
            <a:r>
              <a:rPr lang="nl-NL" dirty="0" err="1"/>
              <a:t>Nunc</a:t>
            </a:r>
            <a:r>
              <a:rPr lang="nl-NL" dirty="0"/>
              <a:t> viverra imperdiet enim. Fusce est. Vivamus a </a:t>
            </a:r>
            <a:r>
              <a:rPr lang="nl-NL" dirty="0" err="1"/>
              <a:t>tellus</a:t>
            </a:r>
            <a:r>
              <a:rPr lang="nl-NL" dirty="0"/>
              <a:t>. </a:t>
            </a:r>
            <a:r>
              <a:rPr lang="nl-NL" dirty="0" err="1"/>
              <a:t>Pellentesque</a:t>
            </a:r>
            <a:r>
              <a:rPr lang="nl-NL" dirty="0"/>
              <a:t> habitant morbi tristique senectus et netus et malesuada fames ac turpis egestas. Proin pharetra nonummy pede. Mauris et orci.</a:t>
            </a:r>
          </a:p>
          <a:p>
            <a:endParaRPr lang="nl-NL" dirty="0"/>
          </a:p>
        </p:txBody>
      </p:sp>
      <p:sp>
        <p:nvSpPr>
          <p:cNvPr id="7" name="Tijdelijke aanduiding voor afbeelding 6">
            <a:extLst>
              <a:ext uri="{FF2B5EF4-FFF2-40B4-BE49-F238E27FC236}">
                <a16:creationId xmlns:a16="http://schemas.microsoft.com/office/drawing/2014/main" id="{EFF7B574-4C71-6C29-9C45-532067606D72}"/>
              </a:ext>
            </a:extLst>
          </p:cNvPr>
          <p:cNvSpPr>
            <a:spLocks noGrp="1"/>
          </p:cNvSpPr>
          <p:nvPr>
            <p:ph type="pic" sz="quarter" idx="11"/>
          </p:nvPr>
        </p:nvSpPr>
        <p:spPr>
          <a:xfrm>
            <a:off x="6088062" y="-1"/>
            <a:ext cx="6103936" cy="6858000"/>
          </a:xfrm>
          <a:custGeom>
            <a:avLst/>
            <a:gdLst>
              <a:gd name="connsiteX0" fmla="*/ 228600 w 6103936"/>
              <a:gd name="connsiteY0" fmla="*/ 0 h 6858000"/>
              <a:gd name="connsiteX1" fmla="*/ 6103936 w 6103936"/>
              <a:gd name="connsiteY1" fmla="*/ 0 h 6858000"/>
              <a:gd name="connsiteX2" fmla="*/ 6103936 w 6103936"/>
              <a:gd name="connsiteY2" fmla="*/ 6858000 h 6858000"/>
              <a:gd name="connsiteX3" fmla="*/ 228600 w 6103936"/>
              <a:gd name="connsiteY3" fmla="*/ 6858000 h 6858000"/>
              <a:gd name="connsiteX4" fmla="*/ 228600 w 6103936"/>
              <a:gd name="connsiteY4" fmla="*/ 6857999 h 6858000"/>
              <a:gd name="connsiteX5" fmla="*/ 0 w 6103936"/>
              <a:gd name="connsiteY5" fmla="*/ 6857999 h 6858000"/>
              <a:gd name="connsiteX6" fmla="*/ 0 w 6103936"/>
              <a:gd name="connsiteY6" fmla="*/ 892174 h 6858000"/>
              <a:gd name="connsiteX7" fmla="*/ 228600 w 6103936"/>
              <a:gd name="connsiteY7" fmla="*/ 8921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936" h="6858000">
                <a:moveTo>
                  <a:pt x="228600" y="0"/>
                </a:moveTo>
                <a:lnTo>
                  <a:pt x="6103936" y="0"/>
                </a:lnTo>
                <a:lnTo>
                  <a:pt x="6103936" y="6858000"/>
                </a:lnTo>
                <a:lnTo>
                  <a:pt x="228600" y="6858000"/>
                </a:lnTo>
                <a:lnTo>
                  <a:pt x="228600" y="6857999"/>
                </a:lnTo>
                <a:lnTo>
                  <a:pt x="0" y="6857999"/>
                </a:lnTo>
                <a:lnTo>
                  <a:pt x="0" y="892174"/>
                </a:lnTo>
                <a:lnTo>
                  <a:pt x="228600" y="892174"/>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dirty="0"/>
          </a:p>
        </p:txBody>
      </p:sp>
      <p:pic>
        <p:nvPicPr>
          <p:cNvPr id="5" name="Afbeelding 4">
            <a:extLst>
              <a:ext uri="{FF2B5EF4-FFF2-40B4-BE49-F238E27FC236}">
                <a16:creationId xmlns:a16="http://schemas.microsoft.com/office/drawing/2014/main" id="{F94D66D5-144D-0D11-12CB-7F3E6EFB5E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pic>
        <p:nvPicPr>
          <p:cNvPr id="12" name="Afbeelding 11">
            <a:extLst>
              <a:ext uri="{FF2B5EF4-FFF2-40B4-BE49-F238E27FC236}">
                <a16:creationId xmlns:a16="http://schemas.microsoft.com/office/drawing/2014/main" id="{70D7073B-8990-9727-B9AB-3A2926AAC1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pic>
        <p:nvPicPr>
          <p:cNvPr id="4" name="Afbeelding 3">
            <a:extLst>
              <a:ext uri="{FF2B5EF4-FFF2-40B4-BE49-F238E27FC236}">
                <a16:creationId xmlns:a16="http://schemas.microsoft.com/office/drawing/2014/main" id="{B58163A8-D7C7-4A4A-0A5A-13AC58B3711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628" t="40220" r="33509" b="34938"/>
          <a:stretch/>
        </p:blipFill>
        <p:spPr>
          <a:xfrm>
            <a:off x="611925" y="1115310"/>
            <a:ext cx="3954966" cy="1055650"/>
          </a:xfrm>
          <a:prstGeom prst="rect">
            <a:avLst/>
          </a:prstGeom>
        </p:spPr>
      </p:pic>
    </p:spTree>
    <p:extLst>
      <p:ext uri="{BB962C8B-B14F-4D97-AF65-F5344CB8AC3E}">
        <p14:creationId xmlns:p14="http://schemas.microsoft.com/office/powerpoint/2010/main" val="2874325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Vrije vorm 7">
            <a:extLst>
              <a:ext uri="{FF2B5EF4-FFF2-40B4-BE49-F238E27FC236}">
                <a16:creationId xmlns:a16="http://schemas.microsoft.com/office/drawing/2014/main" id="{18DB003B-6C87-F126-9C73-6DD550935673}"/>
              </a:ext>
            </a:extLst>
          </p:cNvPr>
          <p:cNvSpPr/>
          <p:nvPr/>
        </p:nvSpPr>
        <p:spPr>
          <a:xfrm rot="16200000">
            <a:off x="1999989" y="3977602"/>
            <a:ext cx="1848908" cy="1844513"/>
          </a:xfrm>
          <a:custGeom>
            <a:avLst/>
            <a:gdLst>
              <a:gd name="connsiteX0" fmla="*/ 1808636 w 1848908"/>
              <a:gd name="connsiteY0" fmla="*/ 200573 h 1844513"/>
              <a:gd name="connsiteX1" fmla="*/ 1647876 w 1848908"/>
              <a:gd name="connsiteY1" fmla="*/ 40180 h 1844513"/>
              <a:gd name="connsiteX2" fmla="*/ 924455 w 1848908"/>
              <a:gd name="connsiteY2" fmla="*/ 0 h 1844513"/>
              <a:gd name="connsiteX3" fmla="*/ 201033 w 1848908"/>
              <a:gd name="connsiteY3" fmla="*/ 40180 h 1844513"/>
              <a:gd name="connsiteX4" fmla="*/ 40273 w 1848908"/>
              <a:gd name="connsiteY4" fmla="*/ 200573 h 1844513"/>
              <a:gd name="connsiteX5" fmla="*/ 0 w 1848908"/>
              <a:gd name="connsiteY5" fmla="*/ 922339 h 1844513"/>
              <a:gd name="connsiteX6" fmla="*/ 40273 w 1848908"/>
              <a:gd name="connsiteY6" fmla="*/ 1644105 h 1844513"/>
              <a:gd name="connsiteX7" fmla="*/ 201033 w 1848908"/>
              <a:gd name="connsiteY7" fmla="*/ 1804498 h 1844513"/>
              <a:gd name="connsiteX8" fmla="*/ 924455 w 1848908"/>
              <a:gd name="connsiteY8" fmla="*/ 1844513 h 1844513"/>
              <a:gd name="connsiteX9" fmla="*/ 1647876 w 1848908"/>
              <a:gd name="connsiteY9" fmla="*/ 1804498 h 1844513"/>
              <a:gd name="connsiteX10" fmla="*/ 1808636 w 1848908"/>
              <a:gd name="connsiteY10" fmla="*/ 1644105 h 1844513"/>
              <a:gd name="connsiteX11" fmla="*/ 1848909 w 1848908"/>
              <a:gd name="connsiteY11" fmla="*/ 922339 h 1844513"/>
              <a:gd name="connsiteX12" fmla="*/ 1808636 w 1848908"/>
              <a:gd name="connsiteY12" fmla="*/ 200573 h 184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8908" h="1844513">
                <a:moveTo>
                  <a:pt x="1808636" y="200573"/>
                </a:moveTo>
                <a:cubicBezTo>
                  <a:pt x="1794772" y="117413"/>
                  <a:pt x="1731227" y="54013"/>
                  <a:pt x="1647876" y="40180"/>
                </a:cubicBezTo>
                <a:cubicBezTo>
                  <a:pt x="1406736" y="0"/>
                  <a:pt x="1004835" y="0"/>
                  <a:pt x="924455" y="0"/>
                </a:cubicBezTo>
                <a:cubicBezTo>
                  <a:pt x="844074" y="0"/>
                  <a:pt x="442173" y="0"/>
                  <a:pt x="201033" y="40180"/>
                </a:cubicBezTo>
                <a:cubicBezTo>
                  <a:pt x="117682" y="54013"/>
                  <a:pt x="54137" y="117413"/>
                  <a:pt x="40273" y="200573"/>
                </a:cubicBezTo>
                <a:cubicBezTo>
                  <a:pt x="0" y="441162"/>
                  <a:pt x="0" y="842143"/>
                  <a:pt x="0" y="922339"/>
                </a:cubicBezTo>
                <a:cubicBezTo>
                  <a:pt x="0" y="1002535"/>
                  <a:pt x="0" y="1403516"/>
                  <a:pt x="40273" y="1644105"/>
                </a:cubicBezTo>
                <a:cubicBezTo>
                  <a:pt x="54137" y="1727266"/>
                  <a:pt x="117517" y="1790665"/>
                  <a:pt x="201033" y="1804498"/>
                </a:cubicBezTo>
                <a:cubicBezTo>
                  <a:pt x="442173" y="1844513"/>
                  <a:pt x="844074" y="1844513"/>
                  <a:pt x="924455" y="1844513"/>
                </a:cubicBezTo>
                <a:cubicBezTo>
                  <a:pt x="1004835" y="1844513"/>
                  <a:pt x="1406736" y="1844513"/>
                  <a:pt x="1647876" y="1804498"/>
                </a:cubicBezTo>
                <a:cubicBezTo>
                  <a:pt x="1731227" y="1790665"/>
                  <a:pt x="1794772" y="1727266"/>
                  <a:pt x="1808636" y="1644105"/>
                </a:cubicBezTo>
                <a:cubicBezTo>
                  <a:pt x="1848909" y="1403516"/>
                  <a:pt x="1848909" y="1002535"/>
                  <a:pt x="1848909" y="922339"/>
                </a:cubicBezTo>
                <a:cubicBezTo>
                  <a:pt x="1848909" y="681586"/>
                  <a:pt x="1848909" y="441162"/>
                  <a:pt x="1808636" y="200573"/>
                </a:cubicBezTo>
                <a:close/>
              </a:path>
            </a:pathLst>
          </a:custGeom>
          <a:solidFill>
            <a:srgbClr val="42145F"/>
          </a:solidFill>
          <a:ln w="16483"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40E663A3-41D3-51A2-22ED-86FCB4DB47CE}"/>
              </a:ext>
            </a:extLst>
          </p:cNvPr>
          <p:cNvSpPr/>
          <p:nvPr/>
        </p:nvSpPr>
        <p:spPr>
          <a:xfrm rot="16200000">
            <a:off x="694948" y="1203578"/>
            <a:ext cx="1848909" cy="1844513"/>
          </a:xfrm>
          <a:custGeom>
            <a:avLst/>
            <a:gdLst>
              <a:gd name="connsiteX0" fmla="*/ 1808636 w 1848909"/>
              <a:gd name="connsiteY0" fmla="*/ 200573 h 1844513"/>
              <a:gd name="connsiteX1" fmla="*/ 1647876 w 1848909"/>
              <a:gd name="connsiteY1" fmla="*/ 40180 h 1844513"/>
              <a:gd name="connsiteX2" fmla="*/ 924454 w 1848909"/>
              <a:gd name="connsiteY2" fmla="*/ 0 h 1844513"/>
              <a:gd name="connsiteX3" fmla="*/ 201033 w 1848909"/>
              <a:gd name="connsiteY3" fmla="*/ 40180 h 1844513"/>
              <a:gd name="connsiteX4" fmla="*/ 40273 w 1848909"/>
              <a:gd name="connsiteY4" fmla="*/ 200573 h 1844513"/>
              <a:gd name="connsiteX5" fmla="*/ 0 w 1848909"/>
              <a:gd name="connsiteY5" fmla="*/ 922339 h 1844513"/>
              <a:gd name="connsiteX6" fmla="*/ 40273 w 1848909"/>
              <a:gd name="connsiteY6" fmla="*/ 1644105 h 1844513"/>
              <a:gd name="connsiteX7" fmla="*/ 201033 w 1848909"/>
              <a:gd name="connsiteY7" fmla="*/ 1804498 h 1844513"/>
              <a:gd name="connsiteX8" fmla="*/ 924454 w 1848909"/>
              <a:gd name="connsiteY8" fmla="*/ 1844513 h 1844513"/>
              <a:gd name="connsiteX9" fmla="*/ 1647876 w 1848909"/>
              <a:gd name="connsiteY9" fmla="*/ 1804498 h 1844513"/>
              <a:gd name="connsiteX10" fmla="*/ 1808636 w 1848909"/>
              <a:gd name="connsiteY10" fmla="*/ 1644105 h 1844513"/>
              <a:gd name="connsiteX11" fmla="*/ 1848909 w 1848909"/>
              <a:gd name="connsiteY11" fmla="*/ 922339 h 1844513"/>
              <a:gd name="connsiteX12" fmla="*/ 1808636 w 1848909"/>
              <a:gd name="connsiteY12" fmla="*/ 200573 h 184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8909" h="1844513">
                <a:moveTo>
                  <a:pt x="1808636" y="200573"/>
                </a:moveTo>
                <a:cubicBezTo>
                  <a:pt x="1794772" y="117413"/>
                  <a:pt x="1731227" y="54013"/>
                  <a:pt x="1647876" y="40180"/>
                </a:cubicBezTo>
                <a:cubicBezTo>
                  <a:pt x="1406736" y="0"/>
                  <a:pt x="1004835" y="0"/>
                  <a:pt x="924454" y="0"/>
                </a:cubicBezTo>
                <a:cubicBezTo>
                  <a:pt x="844074" y="0"/>
                  <a:pt x="442173" y="0"/>
                  <a:pt x="201033" y="40180"/>
                </a:cubicBezTo>
                <a:cubicBezTo>
                  <a:pt x="117682" y="54013"/>
                  <a:pt x="54137" y="117413"/>
                  <a:pt x="40273" y="200573"/>
                </a:cubicBezTo>
                <a:cubicBezTo>
                  <a:pt x="0" y="441162"/>
                  <a:pt x="0" y="842143"/>
                  <a:pt x="0" y="922339"/>
                </a:cubicBezTo>
                <a:cubicBezTo>
                  <a:pt x="0" y="1002535"/>
                  <a:pt x="0" y="1403516"/>
                  <a:pt x="40273" y="1644105"/>
                </a:cubicBezTo>
                <a:cubicBezTo>
                  <a:pt x="54137" y="1727265"/>
                  <a:pt x="117517" y="1790665"/>
                  <a:pt x="201033" y="1804498"/>
                </a:cubicBezTo>
                <a:cubicBezTo>
                  <a:pt x="442173" y="1844513"/>
                  <a:pt x="844074" y="1844513"/>
                  <a:pt x="924454" y="1844513"/>
                </a:cubicBezTo>
                <a:cubicBezTo>
                  <a:pt x="1004835" y="1844513"/>
                  <a:pt x="1406736" y="1844513"/>
                  <a:pt x="1647876" y="1804498"/>
                </a:cubicBezTo>
                <a:cubicBezTo>
                  <a:pt x="1731227" y="1790665"/>
                  <a:pt x="1794772" y="1727265"/>
                  <a:pt x="1808636" y="1644105"/>
                </a:cubicBezTo>
                <a:cubicBezTo>
                  <a:pt x="1848909" y="1403516"/>
                  <a:pt x="1848909" y="1002535"/>
                  <a:pt x="1848909" y="922339"/>
                </a:cubicBezTo>
                <a:cubicBezTo>
                  <a:pt x="1848909" y="681586"/>
                  <a:pt x="1848909" y="441162"/>
                  <a:pt x="1808636" y="200573"/>
                </a:cubicBezTo>
                <a:close/>
              </a:path>
            </a:pathLst>
          </a:custGeom>
          <a:solidFill>
            <a:srgbClr val="777C00"/>
          </a:solidFill>
          <a:ln w="16483"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0B3665F1-6DB7-F2C3-46A1-004C390B3EFE}"/>
              </a:ext>
            </a:extLst>
          </p:cNvPr>
          <p:cNvSpPr/>
          <p:nvPr/>
        </p:nvSpPr>
        <p:spPr>
          <a:xfrm rot="16200000">
            <a:off x="4383843" y="5184923"/>
            <a:ext cx="739431" cy="737739"/>
          </a:xfrm>
          <a:custGeom>
            <a:avLst/>
            <a:gdLst>
              <a:gd name="connsiteX0" fmla="*/ 723422 w 739431"/>
              <a:gd name="connsiteY0" fmla="*/ 80196 h 737739"/>
              <a:gd name="connsiteX1" fmla="*/ 659051 w 739431"/>
              <a:gd name="connsiteY1" fmla="*/ 15973 h 737739"/>
              <a:gd name="connsiteX2" fmla="*/ 369716 w 739431"/>
              <a:gd name="connsiteY2" fmla="*/ 0 h 737739"/>
              <a:gd name="connsiteX3" fmla="*/ 80380 w 739431"/>
              <a:gd name="connsiteY3" fmla="*/ 15973 h 737739"/>
              <a:gd name="connsiteX4" fmla="*/ 16010 w 739431"/>
              <a:gd name="connsiteY4" fmla="*/ 80196 h 737739"/>
              <a:gd name="connsiteX5" fmla="*/ 0 w 739431"/>
              <a:gd name="connsiteY5" fmla="*/ 368870 h 737739"/>
              <a:gd name="connsiteX6" fmla="*/ 16010 w 739431"/>
              <a:gd name="connsiteY6" fmla="*/ 657543 h 737739"/>
              <a:gd name="connsiteX7" fmla="*/ 80380 w 739431"/>
              <a:gd name="connsiteY7" fmla="*/ 721766 h 737739"/>
              <a:gd name="connsiteX8" fmla="*/ 369716 w 739431"/>
              <a:gd name="connsiteY8" fmla="*/ 737740 h 737739"/>
              <a:gd name="connsiteX9" fmla="*/ 659051 w 739431"/>
              <a:gd name="connsiteY9" fmla="*/ 721766 h 737739"/>
              <a:gd name="connsiteX10" fmla="*/ 723422 w 739431"/>
              <a:gd name="connsiteY10" fmla="*/ 657543 h 737739"/>
              <a:gd name="connsiteX11" fmla="*/ 739432 w 739431"/>
              <a:gd name="connsiteY11" fmla="*/ 368870 h 737739"/>
              <a:gd name="connsiteX12" fmla="*/ 723422 w 739431"/>
              <a:gd name="connsiteY12" fmla="*/ 80196 h 73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431" h="737739">
                <a:moveTo>
                  <a:pt x="723422" y="80196"/>
                </a:moveTo>
                <a:cubicBezTo>
                  <a:pt x="717810" y="46932"/>
                  <a:pt x="692557" y="21572"/>
                  <a:pt x="659051" y="15973"/>
                </a:cubicBezTo>
                <a:cubicBezTo>
                  <a:pt x="562661" y="0"/>
                  <a:pt x="401901" y="0"/>
                  <a:pt x="369716" y="0"/>
                </a:cubicBezTo>
                <a:cubicBezTo>
                  <a:pt x="337531" y="0"/>
                  <a:pt x="176770" y="0"/>
                  <a:pt x="80380" y="15973"/>
                </a:cubicBezTo>
                <a:cubicBezTo>
                  <a:pt x="47040" y="21572"/>
                  <a:pt x="21622" y="46767"/>
                  <a:pt x="16010" y="80196"/>
                </a:cubicBezTo>
                <a:cubicBezTo>
                  <a:pt x="0" y="176366"/>
                  <a:pt x="0" y="336758"/>
                  <a:pt x="0" y="368870"/>
                </a:cubicBezTo>
                <a:cubicBezTo>
                  <a:pt x="0" y="400981"/>
                  <a:pt x="0" y="561374"/>
                  <a:pt x="16010" y="657543"/>
                </a:cubicBezTo>
                <a:cubicBezTo>
                  <a:pt x="21622" y="690807"/>
                  <a:pt x="46875" y="716167"/>
                  <a:pt x="80380" y="721766"/>
                </a:cubicBezTo>
                <a:cubicBezTo>
                  <a:pt x="176770" y="737740"/>
                  <a:pt x="337531" y="737740"/>
                  <a:pt x="369716" y="737740"/>
                </a:cubicBezTo>
                <a:cubicBezTo>
                  <a:pt x="401901" y="737740"/>
                  <a:pt x="562661" y="737740"/>
                  <a:pt x="659051" y="721766"/>
                </a:cubicBezTo>
                <a:cubicBezTo>
                  <a:pt x="692392" y="716167"/>
                  <a:pt x="717810" y="690972"/>
                  <a:pt x="723422" y="657543"/>
                </a:cubicBezTo>
                <a:cubicBezTo>
                  <a:pt x="739432" y="561374"/>
                  <a:pt x="739432" y="400981"/>
                  <a:pt x="739432" y="368870"/>
                </a:cubicBezTo>
                <a:cubicBezTo>
                  <a:pt x="739432" y="272536"/>
                  <a:pt x="739432" y="176366"/>
                  <a:pt x="723422" y="80196"/>
                </a:cubicBezTo>
                <a:close/>
              </a:path>
            </a:pathLst>
          </a:custGeom>
          <a:solidFill>
            <a:srgbClr val="76D2B6"/>
          </a:solidFill>
          <a:ln w="16483"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B17D4411-65AB-2EB9-1A79-D89AD2199C79}"/>
              </a:ext>
            </a:extLst>
          </p:cNvPr>
          <p:cNvSpPr/>
          <p:nvPr/>
        </p:nvSpPr>
        <p:spPr>
          <a:xfrm rot="16200000">
            <a:off x="6050804" y="1583033"/>
            <a:ext cx="1848908" cy="1844512"/>
          </a:xfrm>
          <a:custGeom>
            <a:avLst/>
            <a:gdLst>
              <a:gd name="connsiteX0" fmla="*/ 1808637 w 1848908"/>
              <a:gd name="connsiteY0" fmla="*/ 200573 h 1844512"/>
              <a:gd name="connsiteX1" fmla="*/ 1647876 w 1848908"/>
              <a:gd name="connsiteY1" fmla="*/ 40180 h 1844512"/>
              <a:gd name="connsiteX2" fmla="*/ 924455 w 1848908"/>
              <a:gd name="connsiteY2" fmla="*/ 0 h 1844512"/>
              <a:gd name="connsiteX3" fmla="*/ 201033 w 1848908"/>
              <a:gd name="connsiteY3" fmla="*/ 40180 h 1844512"/>
              <a:gd name="connsiteX4" fmla="*/ 40273 w 1848908"/>
              <a:gd name="connsiteY4" fmla="*/ 200573 h 1844512"/>
              <a:gd name="connsiteX5" fmla="*/ 0 w 1848908"/>
              <a:gd name="connsiteY5" fmla="*/ 922339 h 1844512"/>
              <a:gd name="connsiteX6" fmla="*/ 40273 w 1848908"/>
              <a:gd name="connsiteY6" fmla="*/ 1644105 h 1844512"/>
              <a:gd name="connsiteX7" fmla="*/ 201033 w 1848908"/>
              <a:gd name="connsiteY7" fmla="*/ 1804497 h 1844512"/>
              <a:gd name="connsiteX8" fmla="*/ 924455 w 1848908"/>
              <a:gd name="connsiteY8" fmla="*/ 1844513 h 1844512"/>
              <a:gd name="connsiteX9" fmla="*/ 1647876 w 1848908"/>
              <a:gd name="connsiteY9" fmla="*/ 1804497 h 1844512"/>
              <a:gd name="connsiteX10" fmla="*/ 1808637 w 1848908"/>
              <a:gd name="connsiteY10" fmla="*/ 1644105 h 1844512"/>
              <a:gd name="connsiteX11" fmla="*/ 1848909 w 1848908"/>
              <a:gd name="connsiteY11" fmla="*/ 922339 h 1844512"/>
              <a:gd name="connsiteX12" fmla="*/ 1808637 w 1848908"/>
              <a:gd name="connsiteY12" fmla="*/ 200573 h 184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8908" h="1844512">
                <a:moveTo>
                  <a:pt x="1808637" y="200573"/>
                </a:moveTo>
                <a:cubicBezTo>
                  <a:pt x="1794772" y="117412"/>
                  <a:pt x="1731227" y="54013"/>
                  <a:pt x="1647876" y="40180"/>
                </a:cubicBezTo>
                <a:cubicBezTo>
                  <a:pt x="1406736" y="0"/>
                  <a:pt x="1004835" y="0"/>
                  <a:pt x="924455" y="0"/>
                </a:cubicBezTo>
                <a:cubicBezTo>
                  <a:pt x="844074" y="0"/>
                  <a:pt x="442174" y="0"/>
                  <a:pt x="201033" y="40180"/>
                </a:cubicBezTo>
                <a:cubicBezTo>
                  <a:pt x="117682" y="54013"/>
                  <a:pt x="54137" y="117412"/>
                  <a:pt x="40273" y="200573"/>
                </a:cubicBezTo>
                <a:cubicBezTo>
                  <a:pt x="0" y="441161"/>
                  <a:pt x="0" y="842143"/>
                  <a:pt x="0" y="922339"/>
                </a:cubicBezTo>
                <a:cubicBezTo>
                  <a:pt x="0" y="1002535"/>
                  <a:pt x="0" y="1403516"/>
                  <a:pt x="40273" y="1644105"/>
                </a:cubicBezTo>
                <a:cubicBezTo>
                  <a:pt x="54137" y="1727265"/>
                  <a:pt x="117517" y="1790665"/>
                  <a:pt x="201033" y="1804497"/>
                </a:cubicBezTo>
                <a:cubicBezTo>
                  <a:pt x="442174" y="1844513"/>
                  <a:pt x="844074" y="1844513"/>
                  <a:pt x="924455" y="1844513"/>
                </a:cubicBezTo>
                <a:cubicBezTo>
                  <a:pt x="1004835" y="1844513"/>
                  <a:pt x="1406736" y="1844513"/>
                  <a:pt x="1647876" y="1804497"/>
                </a:cubicBezTo>
                <a:cubicBezTo>
                  <a:pt x="1731227" y="1790665"/>
                  <a:pt x="1794772" y="1727265"/>
                  <a:pt x="1808637" y="1644105"/>
                </a:cubicBezTo>
                <a:cubicBezTo>
                  <a:pt x="1848909" y="1403516"/>
                  <a:pt x="1848909" y="1002535"/>
                  <a:pt x="1848909" y="922339"/>
                </a:cubicBezTo>
                <a:cubicBezTo>
                  <a:pt x="1848909" y="681585"/>
                  <a:pt x="1848909" y="441161"/>
                  <a:pt x="1808637" y="200573"/>
                </a:cubicBezTo>
                <a:close/>
              </a:path>
            </a:pathLst>
          </a:custGeom>
          <a:solidFill>
            <a:srgbClr val="E17000"/>
          </a:solidFill>
          <a:ln w="16483"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AEBE09C9-917B-DFD0-458C-F68E1CD5170C}"/>
              </a:ext>
            </a:extLst>
          </p:cNvPr>
          <p:cNvSpPr/>
          <p:nvPr/>
        </p:nvSpPr>
        <p:spPr>
          <a:xfrm rot="16200000">
            <a:off x="2688031" y="833005"/>
            <a:ext cx="739431" cy="737739"/>
          </a:xfrm>
          <a:custGeom>
            <a:avLst/>
            <a:gdLst>
              <a:gd name="connsiteX0" fmla="*/ 723421 w 739431"/>
              <a:gd name="connsiteY0" fmla="*/ 80196 h 737739"/>
              <a:gd name="connsiteX1" fmla="*/ 659051 w 739431"/>
              <a:gd name="connsiteY1" fmla="*/ 15973 h 737739"/>
              <a:gd name="connsiteX2" fmla="*/ 369716 w 739431"/>
              <a:gd name="connsiteY2" fmla="*/ 0 h 737739"/>
              <a:gd name="connsiteX3" fmla="*/ 80380 w 739431"/>
              <a:gd name="connsiteY3" fmla="*/ 15973 h 737739"/>
              <a:gd name="connsiteX4" fmla="*/ 16010 w 739431"/>
              <a:gd name="connsiteY4" fmla="*/ 80196 h 737739"/>
              <a:gd name="connsiteX5" fmla="*/ 0 w 739431"/>
              <a:gd name="connsiteY5" fmla="*/ 368870 h 737739"/>
              <a:gd name="connsiteX6" fmla="*/ 16010 w 739431"/>
              <a:gd name="connsiteY6" fmla="*/ 657543 h 737739"/>
              <a:gd name="connsiteX7" fmla="*/ 80380 w 739431"/>
              <a:gd name="connsiteY7" fmla="*/ 721766 h 737739"/>
              <a:gd name="connsiteX8" fmla="*/ 369716 w 739431"/>
              <a:gd name="connsiteY8" fmla="*/ 737740 h 737739"/>
              <a:gd name="connsiteX9" fmla="*/ 659051 w 739431"/>
              <a:gd name="connsiteY9" fmla="*/ 721766 h 737739"/>
              <a:gd name="connsiteX10" fmla="*/ 723421 w 739431"/>
              <a:gd name="connsiteY10" fmla="*/ 657543 h 737739"/>
              <a:gd name="connsiteX11" fmla="*/ 739431 w 739431"/>
              <a:gd name="connsiteY11" fmla="*/ 368870 h 737739"/>
              <a:gd name="connsiteX12" fmla="*/ 723421 w 739431"/>
              <a:gd name="connsiteY12" fmla="*/ 80196 h 73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431" h="737739">
                <a:moveTo>
                  <a:pt x="723421" y="80196"/>
                </a:moveTo>
                <a:cubicBezTo>
                  <a:pt x="717810" y="46932"/>
                  <a:pt x="692557" y="21572"/>
                  <a:pt x="659051" y="15973"/>
                </a:cubicBezTo>
                <a:cubicBezTo>
                  <a:pt x="562661" y="0"/>
                  <a:pt x="401900" y="0"/>
                  <a:pt x="369716" y="0"/>
                </a:cubicBezTo>
                <a:cubicBezTo>
                  <a:pt x="337530" y="0"/>
                  <a:pt x="176770" y="0"/>
                  <a:pt x="80380" y="15973"/>
                </a:cubicBezTo>
                <a:cubicBezTo>
                  <a:pt x="47039" y="21572"/>
                  <a:pt x="21622" y="46767"/>
                  <a:pt x="16010" y="80196"/>
                </a:cubicBezTo>
                <a:cubicBezTo>
                  <a:pt x="0" y="176366"/>
                  <a:pt x="0" y="336758"/>
                  <a:pt x="0" y="368870"/>
                </a:cubicBezTo>
                <a:cubicBezTo>
                  <a:pt x="0" y="400981"/>
                  <a:pt x="0" y="561374"/>
                  <a:pt x="16010" y="657543"/>
                </a:cubicBezTo>
                <a:cubicBezTo>
                  <a:pt x="21622" y="690807"/>
                  <a:pt x="46875" y="716167"/>
                  <a:pt x="80380" y="721766"/>
                </a:cubicBezTo>
                <a:cubicBezTo>
                  <a:pt x="176770" y="737740"/>
                  <a:pt x="337530" y="737740"/>
                  <a:pt x="369716" y="737740"/>
                </a:cubicBezTo>
                <a:cubicBezTo>
                  <a:pt x="401900" y="737740"/>
                  <a:pt x="562661" y="737740"/>
                  <a:pt x="659051" y="721766"/>
                </a:cubicBezTo>
                <a:cubicBezTo>
                  <a:pt x="692392" y="716167"/>
                  <a:pt x="717810" y="690972"/>
                  <a:pt x="723421" y="657543"/>
                </a:cubicBezTo>
                <a:cubicBezTo>
                  <a:pt x="739431" y="561374"/>
                  <a:pt x="739431" y="400981"/>
                  <a:pt x="739431" y="368870"/>
                </a:cubicBezTo>
                <a:cubicBezTo>
                  <a:pt x="739431" y="272536"/>
                  <a:pt x="739431" y="176366"/>
                  <a:pt x="723421" y="80196"/>
                </a:cubicBezTo>
                <a:close/>
              </a:path>
            </a:pathLst>
          </a:custGeom>
          <a:solidFill>
            <a:srgbClr val="007BC7"/>
          </a:solidFill>
          <a:ln w="16483" cap="flat">
            <a:noFill/>
            <a:prstDash val="solid"/>
            <a:miter/>
          </a:ln>
        </p:spPr>
        <p:txBody>
          <a:bodyPr rtlCol="0" anchor="ctr"/>
          <a:lstStyle/>
          <a:p>
            <a:endParaRPr lang="nl-NL"/>
          </a:p>
        </p:txBody>
      </p:sp>
      <p:sp>
        <p:nvSpPr>
          <p:cNvPr id="16" name="Tijdelijke aanduiding voor afbeelding 15">
            <a:extLst>
              <a:ext uri="{FF2B5EF4-FFF2-40B4-BE49-F238E27FC236}">
                <a16:creationId xmlns:a16="http://schemas.microsoft.com/office/drawing/2014/main" id="{20FFAB35-FA9D-CA2E-B0EA-12CE6D4A6DCA}"/>
              </a:ext>
            </a:extLst>
          </p:cNvPr>
          <p:cNvSpPr>
            <a:spLocks noGrp="1"/>
          </p:cNvSpPr>
          <p:nvPr>
            <p:ph type="pic" sz="quarter" idx="13"/>
          </p:nvPr>
        </p:nvSpPr>
        <p:spPr>
          <a:xfrm>
            <a:off x="2910199" y="1964579"/>
            <a:ext cx="2951122" cy="2958057"/>
          </a:xfrm>
          <a:custGeom>
            <a:avLst/>
            <a:gdLst>
              <a:gd name="connsiteX0" fmla="*/ 1475644 w 2951122"/>
              <a:gd name="connsiteY0" fmla="*/ 0 h 2958057"/>
              <a:gd name="connsiteX1" fmla="*/ 2630502 w 2951122"/>
              <a:gd name="connsiteY1" fmla="*/ 64371 h 2958057"/>
              <a:gd name="connsiteX2" fmla="*/ 2887064 w 2951122"/>
              <a:gd name="connsiteY2" fmla="*/ 321521 h 2958057"/>
              <a:gd name="connsiteX3" fmla="*/ 2951122 w 2951122"/>
              <a:gd name="connsiteY3" fmla="*/ 1479029 h 2958057"/>
              <a:gd name="connsiteX4" fmla="*/ 2887064 w 2951122"/>
              <a:gd name="connsiteY4" fmla="*/ 2636536 h 2958057"/>
              <a:gd name="connsiteX5" fmla="*/ 2630502 w 2951122"/>
              <a:gd name="connsiteY5" fmla="*/ 2893687 h 2958057"/>
              <a:gd name="connsiteX6" fmla="*/ 1475644 w 2951122"/>
              <a:gd name="connsiteY6" fmla="*/ 2958057 h 2958057"/>
              <a:gd name="connsiteX7" fmla="*/ 320785 w 2951122"/>
              <a:gd name="connsiteY7" fmla="*/ 2893687 h 2958057"/>
              <a:gd name="connsiteX8" fmla="*/ 64223 w 2951122"/>
              <a:gd name="connsiteY8" fmla="*/ 2636536 h 2958057"/>
              <a:gd name="connsiteX9" fmla="*/ 0 w 2951122"/>
              <a:gd name="connsiteY9" fmla="*/ 1479029 h 2958057"/>
              <a:gd name="connsiteX10" fmla="*/ 64223 w 2951122"/>
              <a:gd name="connsiteY10" fmla="*/ 321521 h 2958057"/>
              <a:gd name="connsiteX11" fmla="*/ 320785 w 2951122"/>
              <a:gd name="connsiteY11" fmla="*/ 64371 h 2958057"/>
              <a:gd name="connsiteX12" fmla="*/ 1475644 w 2951122"/>
              <a:gd name="connsiteY12" fmla="*/ 0 h 29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1122" h="2958057">
                <a:moveTo>
                  <a:pt x="1475644" y="0"/>
                </a:moveTo>
                <a:cubicBezTo>
                  <a:pt x="1603925" y="0"/>
                  <a:pt x="2245494" y="0"/>
                  <a:pt x="2630502" y="64371"/>
                </a:cubicBezTo>
                <a:cubicBezTo>
                  <a:pt x="2763559" y="86488"/>
                  <a:pt x="2864833" y="187994"/>
                  <a:pt x="2887064" y="321521"/>
                </a:cubicBezTo>
                <a:cubicBezTo>
                  <a:pt x="2951122" y="707412"/>
                  <a:pt x="2951122" y="1350454"/>
                  <a:pt x="2951122" y="1479029"/>
                </a:cubicBezTo>
                <a:cubicBezTo>
                  <a:pt x="2951122" y="1607604"/>
                  <a:pt x="2951122" y="2250645"/>
                  <a:pt x="2887064" y="2636536"/>
                </a:cubicBezTo>
                <a:cubicBezTo>
                  <a:pt x="2864833" y="2769898"/>
                  <a:pt x="2763559" y="2871405"/>
                  <a:pt x="2630502" y="2893687"/>
                </a:cubicBezTo>
                <a:cubicBezTo>
                  <a:pt x="2245494" y="2958057"/>
                  <a:pt x="1603925" y="2958057"/>
                  <a:pt x="1475644" y="2958057"/>
                </a:cubicBezTo>
                <a:cubicBezTo>
                  <a:pt x="1347362" y="2958057"/>
                  <a:pt x="705793" y="2958057"/>
                  <a:pt x="320785" y="2893687"/>
                </a:cubicBezTo>
                <a:cubicBezTo>
                  <a:pt x="187728" y="2871570"/>
                  <a:pt x="86454" y="2770063"/>
                  <a:pt x="64223" y="2636536"/>
                </a:cubicBezTo>
                <a:cubicBezTo>
                  <a:pt x="0" y="2250645"/>
                  <a:pt x="0" y="1607604"/>
                  <a:pt x="0" y="1479029"/>
                </a:cubicBezTo>
                <a:cubicBezTo>
                  <a:pt x="0" y="1350454"/>
                  <a:pt x="0" y="707412"/>
                  <a:pt x="64223" y="321521"/>
                </a:cubicBezTo>
                <a:cubicBezTo>
                  <a:pt x="86454" y="188159"/>
                  <a:pt x="187728" y="86653"/>
                  <a:pt x="320785" y="64371"/>
                </a:cubicBezTo>
                <a:cubicBezTo>
                  <a:pt x="705793" y="0"/>
                  <a:pt x="1090471" y="0"/>
                  <a:pt x="1475644" y="0"/>
                </a:cubicBezTo>
                <a:close/>
              </a:path>
            </a:pathLst>
          </a:custGeom>
          <a:solidFill>
            <a:schemeClr val="accent1"/>
          </a:solidFill>
        </p:spPr>
        <p:txBody>
          <a:bodyPr wrap="square" anchor="ctr">
            <a:noAutofit/>
          </a:bodyPr>
          <a:lstStyle>
            <a:lvl1pPr algn="ctr">
              <a:defRPr sz="1200"/>
            </a:lvl1pPr>
          </a:lstStyle>
          <a:p>
            <a:endParaRPr lang="nl-NL"/>
          </a:p>
        </p:txBody>
      </p:sp>
      <p:sp>
        <p:nvSpPr>
          <p:cNvPr id="17" name="Titel 1">
            <a:extLst>
              <a:ext uri="{FF2B5EF4-FFF2-40B4-BE49-F238E27FC236}">
                <a16:creationId xmlns:a16="http://schemas.microsoft.com/office/drawing/2014/main" id="{38FA54B9-D5EB-B03C-69AC-693AAEF17AFD}"/>
              </a:ext>
            </a:extLst>
          </p:cNvPr>
          <p:cNvSpPr>
            <a:spLocks noGrp="1"/>
          </p:cNvSpPr>
          <p:nvPr>
            <p:ph type="ctrTitle" hasCustomPrompt="1"/>
          </p:nvPr>
        </p:nvSpPr>
        <p:spPr>
          <a:xfrm>
            <a:off x="6316663" y="3973461"/>
            <a:ext cx="5172075" cy="1208426"/>
          </a:xfrm>
        </p:spPr>
        <p:txBody>
          <a:bodyPr lIns="0" tIns="0" rIns="0" bIns="0" anchor="b">
            <a:noAutofit/>
          </a:bodyPr>
          <a:lstStyle>
            <a:lvl1pPr algn="l">
              <a:lnSpc>
                <a:spcPct val="80000"/>
              </a:lnSpc>
              <a:defRPr sz="2400">
                <a:latin typeface="+mn-lt"/>
              </a:defRPr>
            </a:lvl1pPr>
          </a:lstStyle>
          <a:p>
            <a:r>
              <a:rPr lang="nl-NL" dirty="0"/>
              <a:t>“Quote komt hier over maximaal 3 regels. Over maximaal 3 regels hier een quote. Quote komt hier over maximaal 3 regels. Over maximaal 3 regels hier een quote.”</a:t>
            </a:r>
          </a:p>
        </p:txBody>
      </p:sp>
      <p:sp>
        <p:nvSpPr>
          <p:cNvPr id="18" name="Ondertitel 2">
            <a:extLst>
              <a:ext uri="{FF2B5EF4-FFF2-40B4-BE49-F238E27FC236}">
                <a16:creationId xmlns:a16="http://schemas.microsoft.com/office/drawing/2014/main" id="{FFA6B29C-6AB6-5AC3-6CC6-66F382FAF023}"/>
              </a:ext>
            </a:extLst>
          </p:cNvPr>
          <p:cNvSpPr>
            <a:spLocks noGrp="1"/>
          </p:cNvSpPr>
          <p:nvPr>
            <p:ph type="subTitle" idx="1" hasCustomPrompt="1"/>
          </p:nvPr>
        </p:nvSpPr>
        <p:spPr>
          <a:xfrm>
            <a:off x="6324600" y="5184076"/>
            <a:ext cx="5172075" cy="628967"/>
          </a:xfrm>
        </p:spPr>
        <p:txBody>
          <a:bodyPr lIns="0" tIns="180000" rIns="0" bIns="0">
            <a:noAutofit/>
          </a:bodyPr>
          <a:lstStyle>
            <a:lvl1pPr marL="0" indent="0" algn="l">
              <a:spcBef>
                <a:spcPts val="0"/>
              </a:spcBef>
              <a:buNone/>
              <a:defRPr sz="12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Naam van de persoon  –  functie</a:t>
            </a:r>
          </a:p>
        </p:txBody>
      </p:sp>
      <p:sp>
        <p:nvSpPr>
          <p:cNvPr id="19" name="Vrije vorm 18">
            <a:extLst>
              <a:ext uri="{FF2B5EF4-FFF2-40B4-BE49-F238E27FC236}">
                <a16:creationId xmlns:a16="http://schemas.microsoft.com/office/drawing/2014/main" id="{EC0FAF4B-9F64-3064-C9E2-81C6F16429AB}"/>
              </a:ext>
            </a:extLst>
          </p:cNvPr>
          <p:cNvSpPr/>
          <p:nvPr userDrawn="1"/>
        </p:nvSpPr>
        <p:spPr>
          <a:xfrm rot="16200000">
            <a:off x="8052852" y="-753824"/>
            <a:ext cx="3447922" cy="3439724"/>
          </a:xfrm>
          <a:custGeom>
            <a:avLst/>
            <a:gdLst>
              <a:gd name="connsiteX0" fmla="*/ 1808636 w 1848909"/>
              <a:gd name="connsiteY0" fmla="*/ 200573 h 1844513"/>
              <a:gd name="connsiteX1" fmla="*/ 1647876 w 1848909"/>
              <a:gd name="connsiteY1" fmla="*/ 40180 h 1844513"/>
              <a:gd name="connsiteX2" fmla="*/ 924454 w 1848909"/>
              <a:gd name="connsiteY2" fmla="*/ 0 h 1844513"/>
              <a:gd name="connsiteX3" fmla="*/ 201033 w 1848909"/>
              <a:gd name="connsiteY3" fmla="*/ 40180 h 1844513"/>
              <a:gd name="connsiteX4" fmla="*/ 40273 w 1848909"/>
              <a:gd name="connsiteY4" fmla="*/ 200573 h 1844513"/>
              <a:gd name="connsiteX5" fmla="*/ 0 w 1848909"/>
              <a:gd name="connsiteY5" fmla="*/ 922339 h 1844513"/>
              <a:gd name="connsiteX6" fmla="*/ 40273 w 1848909"/>
              <a:gd name="connsiteY6" fmla="*/ 1644105 h 1844513"/>
              <a:gd name="connsiteX7" fmla="*/ 201033 w 1848909"/>
              <a:gd name="connsiteY7" fmla="*/ 1804498 h 1844513"/>
              <a:gd name="connsiteX8" fmla="*/ 924454 w 1848909"/>
              <a:gd name="connsiteY8" fmla="*/ 1844513 h 1844513"/>
              <a:gd name="connsiteX9" fmla="*/ 1647876 w 1848909"/>
              <a:gd name="connsiteY9" fmla="*/ 1804498 h 1844513"/>
              <a:gd name="connsiteX10" fmla="*/ 1808636 w 1848909"/>
              <a:gd name="connsiteY10" fmla="*/ 1644105 h 1844513"/>
              <a:gd name="connsiteX11" fmla="*/ 1848909 w 1848909"/>
              <a:gd name="connsiteY11" fmla="*/ 922339 h 1844513"/>
              <a:gd name="connsiteX12" fmla="*/ 1808636 w 1848909"/>
              <a:gd name="connsiteY12" fmla="*/ 200573 h 184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8909" h="1844513">
                <a:moveTo>
                  <a:pt x="1808636" y="200573"/>
                </a:moveTo>
                <a:cubicBezTo>
                  <a:pt x="1794772" y="117413"/>
                  <a:pt x="1731227" y="54013"/>
                  <a:pt x="1647876" y="40180"/>
                </a:cubicBezTo>
                <a:cubicBezTo>
                  <a:pt x="1406736" y="0"/>
                  <a:pt x="1004835" y="0"/>
                  <a:pt x="924454" y="0"/>
                </a:cubicBezTo>
                <a:cubicBezTo>
                  <a:pt x="844074" y="0"/>
                  <a:pt x="442173" y="0"/>
                  <a:pt x="201033" y="40180"/>
                </a:cubicBezTo>
                <a:cubicBezTo>
                  <a:pt x="117682" y="54013"/>
                  <a:pt x="54137" y="117413"/>
                  <a:pt x="40273" y="200573"/>
                </a:cubicBezTo>
                <a:cubicBezTo>
                  <a:pt x="0" y="441162"/>
                  <a:pt x="0" y="842143"/>
                  <a:pt x="0" y="922339"/>
                </a:cubicBezTo>
                <a:cubicBezTo>
                  <a:pt x="0" y="1002535"/>
                  <a:pt x="0" y="1403516"/>
                  <a:pt x="40273" y="1644105"/>
                </a:cubicBezTo>
                <a:cubicBezTo>
                  <a:pt x="54137" y="1727265"/>
                  <a:pt x="117517" y="1790665"/>
                  <a:pt x="201033" y="1804498"/>
                </a:cubicBezTo>
                <a:cubicBezTo>
                  <a:pt x="442173" y="1844513"/>
                  <a:pt x="844074" y="1844513"/>
                  <a:pt x="924454" y="1844513"/>
                </a:cubicBezTo>
                <a:cubicBezTo>
                  <a:pt x="1004835" y="1844513"/>
                  <a:pt x="1406736" y="1844513"/>
                  <a:pt x="1647876" y="1804498"/>
                </a:cubicBezTo>
                <a:cubicBezTo>
                  <a:pt x="1731227" y="1790665"/>
                  <a:pt x="1794772" y="1727265"/>
                  <a:pt x="1808636" y="1644105"/>
                </a:cubicBezTo>
                <a:cubicBezTo>
                  <a:pt x="1848909" y="1403516"/>
                  <a:pt x="1848909" y="1002535"/>
                  <a:pt x="1848909" y="922339"/>
                </a:cubicBezTo>
                <a:cubicBezTo>
                  <a:pt x="1848909" y="681586"/>
                  <a:pt x="1848909" y="441162"/>
                  <a:pt x="1808636" y="200573"/>
                </a:cubicBezTo>
                <a:close/>
              </a:path>
            </a:pathLst>
          </a:custGeom>
          <a:noFill/>
          <a:ln w="12700" cap="flat">
            <a:solidFill>
              <a:schemeClr val="accent1"/>
            </a:solid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E7ECD9C3-549D-0A87-E43B-E69BC6DB38BC}"/>
              </a:ext>
            </a:extLst>
          </p:cNvPr>
          <p:cNvSpPr/>
          <p:nvPr userDrawn="1"/>
        </p:nvSpPr>
        <p:spPr>
          <a:xfrm rot="16200000">
            <a:off x="-158421" y="2694484"/>
            <a:ext cx="739431" cy="737739"/>
          </a:xfrm>
          <a:custGeom>
            <a:avLst/>
            <a:gdLst>
              <a:gd name="connsiteX0" fmla="*/ 723422 w 739431"/>
              <a:gd name="connsiteY0" fmla="*/ 80196 h 737739"/>
              <a:gd name="connsiteX1" fmla="*/ 659051 w 739431"/>
              <a:gd name="connsiteY1" fmla="*/ 15973 h 737739"/>
              <a:gd name="connsiteX2" fmla="*/ 369716 w 739431"/>
              <a:gd name="connsiteY2" fmla="*/ 0 h 737739"/>
              <a:gd name="connsiteX3" fmla="*/ 80380 w 739431"/>
              <a:gd name="connsiteY3" fmla="*/ 15973 h 737739"/>
              <a:gd name="connsiteX4" fmla="*/ 16010 w 739431"/>
              <a:gd name="connsiteY4" fmla="*/ 80196 h 737739"/>
              <a:gd name="connsiteX5" fmla="*/ 0 w 739431"/>
              <a:gd name="connsiteY5" fmla="*/ 368870 h 737739"/>
              <a:gd name="connsiteX6" fmla="*/ 16010 w 739431"/>
              <a:gd name="connsiteY6" fmla="*/ 657543 h 737739"/>
              <a:gd name="connsiteX7" fmla="*/ 80380 w 739431"/>
              <a:gd name="connsiteY7" fmla="*/ 721766 h 737739"/>
              <a:gd name="connsiteX8" fmla="*/ 369716 w 739431"/>
              <a:gd name="connsiteY8" fmla="*/ 737740 h 737739"/>
              <a:gd name="connsiteX9" fmla="*/ 659051 w 739431"/>
              <a:gd name="connsiteY9" fmla="*/ 721766 h 737739"/>
              <a:gd name="connsiteX10" fmla="*/ 723422 w 739431"/>
              <a:gd name="connsiteY10" fmla="*/ 657543 h 737739"/>
              <a:gd name="connsiteX11" fmla="*/ 739432 w 739431"/>
              <a:gd name="connsiteY11" fmla="*/ 368870 h 737739"/>
              <a:gd name="connsiteX12" fmla="*/ 723422 w 739431"/>
              <a:gd name="connsiteY12" fmla="*/ 80196 h 73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431" h="737739">
                <a:moveTo>
                  <a:pt x="723422" y="80196"/>
                </a:moveTo>
                <a:cubicBezTo>
                  <a:pt x="717810" y="46932"/>
                  <a:pt x="692557" y="21572"/>
                  <a:pt x="659051" y="15973"/>
                </a:cubicBezTo>
                <a:cubicBezTo>
                  <a:pt x="562661" y="0"/>
                  <a:pt x="401901" y="0"/>
                  <a:pt x="369716" y="0"/>
                </a:cubicBezTo>
                <a:cubicBezTo>
                  <a:pt x="337531" y="0"/>
                  <a:pt x="176770" y="0"/>
                  <a:pt x="80380" y="15973"/>
                </a:cubicBezTo>
                <a:cubicBezTo>
                  <a:pt x="47040" y="21572"/>
                  <a:pt x="21622" y="46767"/>
                  <a:pt x="16010" y="80196"/>
                </a:cubicBezTo>
                <a:cubicBezTo>
                  <a:pt x="0" y="176366"/>
                  <a:pt x="0" y="336758"/>
                  <a:pt x="0" y="368870"/>
                </a:cubicBezTo>
                <a:cubicBezTo>
                  <a:pt x="0" y="400981"/>
                  <a:pt x="0" y="561374"/>
                  <a:pt x="16010" y="657543"/>
                </a:cubicBezTo>
                <a:cubicBezTo>
                  <a:pt x="21622" y="690807"/>
                  <a:pt x="46875" y="716167"/>
                  <a:pt x="80380" y="721766"/>
                </a:cubicBezTo>
                <a:cubicBezTo>
                  <a:pt x="176770" y="737740"/>
                  <a:pt x="337531" y="737740"/>
                  <a:pt x="369716" y="737740"/>
                </a:cubicBezTo>
                <a:cubicBezTo>
                  <a:pt x="401901" y="737740"/>
                  <a:pt x="562661" y="737740"/>
                  <a:pt x="659051" y="721766"/>
                </a:cubicBezTo>
                <a:cubicBezTo>
                  <a:pt x="692392" y="716167"/>
                  <a:pt x="717810" y="690972"/>
                  <a:pt x="723422" y="657543"/>
                </a:cubicBezTo>
                <a:cubicBezTo>
                  <a:pt x="739432" y="561374"/>
                  <a:pt x="739432" y="400981"/>
                  <a:pt x="739432" y="368870"/>
                </a:cubicBezTo>
                <a:cubicBezTo>
                  <a:pt x="739432" y="272536"/>
                  <a:pt x="739432" y="176366"/>
                  <a:pt x="723422" y="80196"/>
                </a:cubicBezTo>
                <a:close/>
              </a:path>
            </a:pathLst>
          </a:custGeom>
          <a:noFill/>
          <a:ln w="12700" cap="flat">
            <a:solidFill>
              <a:schemeClr val="accent4"/>
            </a:solidFill>
            <a:prstDash val="solid"/>
            <a:miter/>
          </a:ln>
        </p:spPr>
        <p:txBody>
          <a:bodyPr rtlCol="0" anchor="ctr"/>
          <a:lstStyle/>
          <a:p>
            <a:endParaRPr lang="nl-NL"/>
          </a:p>
        </p:txBody>
      </p:sp>
      <p:sp>
        <p:nvSpPr>
          <p:cNvPr id="21" name="Tijdelijke aanduiding voor datum 3">
            <a:extLst>
              <a:ext uri="{FF2B5EF4-FFF2-40B4-BE49-F238E27FC236}">
                <a16:creationId xmlns:a16="http://schemas.microsoft.com/office/drawing/2014/main" id="{FC9BA801-7F4D-19D7-4D8A-69CD6F210720}"/>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22" name="Tijdelijke aanduiding voor dianummer 5">
            <a:extLst>
              <a:ext uri="{FF2B5EF4-FFF2-40B4-BE49-F238E27FC236}">
                <a16:creationId xmlns:a16="http://schemas.microsoft.com/office/drawing/2014/main" id="{1FC9B435-5FE0-A78B-1BBA-0D460E5939E5}"/>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Tree>
    <p:extLst>
      <p:ext uri="{BB962C8B-B14F-4D97-AF65-F5344CB8AC3E}">
        <p14:creationId xmlns:p14="http://schemas.microsoft.com/office/powerpoint/2010/main" val="257157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4" name="Rechthoek 23">
            <a:extLst>
              <a:ext uri="{FF2B5EF4-FFF2-40B4-BE49-F238E27FC236}">
                <a16:creationId xmlns:a16="http://schemas.microsoft.com/office/drawing/2014/main" id="{71B9E8B1-D74B-8C23-BEA1-7C86F0AC1216}"/>
              </a:ext>
            </a:extLst>
          </p:cNvPr>
          <p:cNvSpPr/>
          <p:nvPr userDrawn="1"/>
        </p:nvSpPr>
        <p:spPr>
          <a:xfrm>
            <a:off x="0" y="5449229"/>
            <a:ext cx="2505307" cy="1408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5" name="Tijdelijke aanduiding voor afbeelding 34">
            <a:extLst>
              <a:ext uri="{FF2B5EF4-FFF2-40B4-BE49-F238E27FC236}">
                <a16:creationId xmlns:a16="http://schemas.microsoft.com/office/drawing/2014/main" id="{9E6E6F35-BD1E-640C-9C75-90FA36819296}"/>
              </a:ext>
            </a:extLst>
          </p:cNvPr>
          <p:cNvSpPr>
            <a:spLocks noGrp="1"/>
          </p:cNvSpPr>
          <p:nvPr>
            <p:ph type="pic" sz="quarter" idx="10"/>
          </p:nvPr>
        </p:nvSpPr>
        <p:spPr>
          <a:xfrm>
            <a:off x="0" y="0"/>
            <a:ext cx="12192000" cy="6858000"/>
          </a:xfrm>
          <a:custGeom>
            <a:avLst/>
            <a:gdLst>
              <a:gd name="connsiteX0" fmla="*/ 1513982 w 12192000"/>
              <a:gd name="connsiteY0" fmla="*/ 6040191 h 6858000"/>
              <a:gd name="connsiteX1" fmla="*/ 1394892 w 12192000"/>
              <a:gd name="connsiteY1" fmla="*/ 6046796 h 6858000"/>
              <a:gd name="connsiteX2" fmla="*/ 1368398 w 12192000"/>
              <a:gd name="connsiteY2" fmla="*/ 6073352 h 6858000"/>
              <a:gd name="connsiteX3" fmla="*/ 1361808 w 12192000"/>
              <a:gd name="connsiteY3" fmla="*/ 6192714 h 6858000"/>
              <a:gd name="connsiteX4" fmla="*/ 1368398 w 12192000"/>
              <a:gd name="connsiteY4" fmla="*/ 6312077 h 6858000"/>
              <a:gd name="connsiteX5" fmla="*/ 1394892 w 12192000"/>
              <a:gd name="connsiteY5" fmla="*/ 6338632 h 6858000"/>
              <a:gd name="connsiteX6" fmla="*/ 1513982 w 12192000"/>
              <a:gd name="connsiteY6" fmla="*/ 6345237 h 6858000"/>
              <a:gd name="connsiteX7" fmla="*/ 1633071 w 12192000"/>
              <a:gd name="connsiteY7" fmla="*/ 6338632 h 6858000"/>
              <a:gd name="connsiteX8" fmla="*/ 1659566 w 12192000"/>
              <a:gd name="connsiteY8" fmla="*/ 6312077 h 6858000"/>
              <a:gd name="connsiteX9" fmla="*/ 1666155 w 12192000"/>
              <a:gd name="connsiteY9" fmla="*/ 6192714 h 6858000"/>
              <a:gd name="connsiteX10" fmla="*/ 1659566 w 12192000"/>
              <a:gd name="connsiteY10" fmla="*/ 6073352 h 6858000"/>
              <a:gd name="connsiteX11" fmla="*/ 1633071 w 12192000"/>
              <a:gd name="connsiteY11" fmla="*/ 6046796 h 6858000"/>
              <a:gd name="connsiteX12" fmla="*/ 1513982 w 12192000"/>
              <a:gd name="connsiteY12" fmla="*/ 6040191 h 6858000"/>
              <a:gd name="connsiteX13" fmla="*/ 1182351 w 12192000"/>
              <a:gd name="connsiteY13" fmla="*/ 6040191 h 6858000"/>
              <a:gd name="connsiteX14" fmla="*/ 1063261 w 12192000"/>
              <a:gd name="connsiteY14" fmla="*/ 6046796 h 6858000"/>
              <a:gd name="connsiteX15" fmla="*/ 1036766 w 12192000"/>
              <a:gd name="connsiteY15" fmla="*/ 6073352 h 6858000"/>
              <a:gd name="connsiteX16" fmla="*/ 1030177 w 12192000"/>
              <a:gd name="connsiteY16" fmla="*/ 6192714 h 6858000"/>
              <a:gd name="connsiteX17" fmla="*/ 1036766 w 12192000"/>
              <a:gd name="connsiteY17" fmla="*/ 6312077 h 6858000"/>
              <a:gd name="connsiteX18" fmla="*/ 1063261 w 12192000"/>
              <a:gd name="connsiteY18" fmla="*/ 6338632 h 6858000"/>
              <a:gd name="connsiteX19" fmla="*/ 1182351 w 12192000"/>
              <a:gd name="connsiteY19" fmla="*/ 6345237 h 6858000"/>
              <a:gd name="connsiteX20" fmla="*/ 1301440 w 12192000"/>
              <a:gd name="connsiteY20" fmla="*/ 6338632 h 6858000"/>
              <a:gd name="connsiteX21" fmla="*/ 1327934 w 12192000"/>
              <a:gd name="connsiteY21" fmla="*/ 6312077 h 6858000"/>
              <a:gd name="connsiteX22" fmla="*/ 1334524 w 12192000"/>
              <a:gd name="connsiteY22" fmla="*/ 6192714 h 6858000"/>
              <a:gd name="connsiteX23" fmla="*/ 1327934 w 12192000"/>
              <a:gd name="connsiteY23" fmla="*/ 6073352 h 6858000"/>
              <a:gd name="connsiteX24" fmla="*/ 1301440 w 12192000"/>
              <a:gd name="connsiteY24" fmla="*/ 6046796 h 6858000"/>
              <a:gd name="connsiteX25" fmla="*/ 1182351 w 12192000"/>
              <a:gd name="connsiteY25" fmla="*/ 6040191 h 6858000"/>
              <a:gd name="connsiteX26" fmla="*/ 847500 w 12192000"/>
              <a:gd name="connsiteY26" fmla="*/ 6040191 h 6858000"/>
              <a:gd name="connsiteX27" fmla="*/ 728410 w 12192000"/>
              <a:gd name="connsiteY27" fmla="*/ 6046796 h 6858000"/>
              <a:gd name="connsiteX28" fmla="*/ 701915 w 12192000"/>
              <a:gd name="connsiteY28" fmla="*/ 6073352 h 6858000"/>
              <a:gd name="connsiteX29" fmla="*/ 695326 w 12192000"/>
              <a:gd name="connsiteY29" fmla="*/ 6192714 h 6858000"/>
              <a:gd name="connsiteX30" fmla="*/ 701915 w 12192000"/>
              <a:gd name="connsiteY30" fmla="*/ 6312077 h 6858000"/>
              <a:gd name="connsiteX31" fmla="*/ 728410 w 12192000"/>
              <a:gd name="connsiteY31" fmla="*/ 6338632 h 6858000"/>
              <a:gd name="connsiteX32" fmla="*/ 847500 w 12192000"/>
              <a:gd name="connsiteY32" fmla="*/ 6345237 h 6858000"/>
              <a:gd name="connsiteX33" fmla="*/ 966589 w 12192000"/>
              <a:gd name="connsiteY33" fmla="*/ 6338632 h 6858000"/>
              <a:gd name="connsiteX34" fmla="*/ 993083 w 12192000"/>
              <a:gd name="connsiteY34" fmla="*/ 6312077 h 6858000"/>
              <a:gd name="connsiteX35" fmla="*/ 999673 w 12192000"/>
              <a:gd name="connsiteY35" fmla="*/ 6192714 h 6858000"/>
              <a:gd name="connsiteX36" fmla="*/ 993083 w 12192000"/>
              <a:gd name="connsiteY36" fmla="*/ 6073352 h 6858000"/>
              <a:gd name="connsiteX37" fmla="*/ 966589 w 12192000"/>
              <a:gd name="connsiteY37" fmla="*/ 6046796 h 6858000"/>
              <a:gd name="connsiteX38" fmla="*/ 847500 w 12192000"/>
              <a:gd name="connsiteY38" fmla="*/ 6040191 h 6858000"/>
              <a:gd name="connsiteX39" fmla="*/ 0 w 12192000"/>
              <a:gd name="connsiteY39" fmla="*/ 0 h 6858000"/>
              <a:gd name="connsiteX40" fmla="*/ 5880100 w 12192000"/>
              <a:gd name="connsiteY40" fmla="*/ 0 h 6858000"/>
              <a:gd name="connsiteX41" fmla="*/ 5880100 w 12192000"/>
              <a:gd name="connsiteY41" fmla="*/ 889000 h 6858000"/>
              <a:gd name="connsiteX42" fmla="*/ 6316663 w 12192000"/>
              <a:gd name="connsiteY42" fmla="*/ 889000 h 6858000"/>
              <a:gd name="connsiteX43" fmla="*/ 6316663 w 12192000"/>
              <a:gd name="connsiteY43" fmla="*/ 0 h 6858000"/>
              <a:gd name="connsiteX44" fmla="*/ 12192000 w 12192000"/>
              <a:gd name="connsiteY44" fmla="*/ 0 h 6858000"/>
              <a:gd name="connsiteX45" fmla="*/ 12192000 w 12192000"/>
              <a:gd name="connsiteY45" fmla="*/ 6858000 h 6858000"/>
              <a:gd name="connsiteX46" fmla="*/ 0 w 12192000"/>
              <a:gd name="connsiteY4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6858000">
                <a:moveTo>
                  <a:pt x="1513982" y="6040191"/>
                </a:moveTo>
                <a:cubicBezTo>
                  <a:pt x="1474240" y="6040191"/>
                  <a:pt x="1434566" y="6040191"/>
                  <a:pt x="1394892" y="6046796"/>
                </a:cubicBezTo>
                <a:cubicBezTo>
                  <a:pt x="1381169" y="6049111"/>
                  <a:pt x="1370707" y="6059529"/>
                  <a:pt x="1368398" y="6073352"/>
                </a:cubicBezTo>
                <a:cubicBezTo>
                  <a:pt x="1361808" y="6113116"/>
                  <a:pt x="1361808" y="6179436"/>
                  <a:pt x="1361808" y="6192714"/>
                </a:cubicBezTo>
                <a:cubicBezTo>
                  <a:pt x="1361808" y="6205992"/>
                  <a:pt x="1361808" y="6272312"/>
                  <a:pt x="1368398" y="6312077"/>
                </a:cubicBezTo>
                <a:cubicBezTo>
                  <a:pt x="1370707" y="6325831"/>
                  <a:pt x="1381101" y="6336317"/>
                  <a:pt x="1394892" y="6338632"/>
                </a:cubicBezTo>
                <a:cubicBezTo>
                  <a:pt x="1434566" y="6345237"/>
                  <a:pt x="1500734" y="6345237"/>
                  <a:pt x="1513982" y="6345237"/>
                </a:cubicBezTo>
                <a:cubicBezTo>
                  <a:pt x="1527229" y="6345237"/>
                  <a:pt x="1593397" y="6345237"/>
                  <a:pt x="1633071" y="6338632"/>
                </a:cubicBezTo>
                <a:cubicBezTo>
                  <a:pt x="1646794" y="6336317"/>
                  <a:pt x="1657256" y="6325899"/>
                  <a:pt x="1659566" y="6312077"/>
                </a:cubicBezTo>
                <a:cubicBezTo>
                  <a:pt x="1666155" y="6272312"/>
                  <a:pt x="1666155" y="6205992"/>
                  <a:pt x="1666155" y="6192714"/>
                </a:cubicBezTo>
                <a:cubicBezTo>
                  <a:pt x="1666155" y="6179436"/>
                  <a:pt x="1666155" y="6113116"/>
                  <a:pt x="1659566" y="6073352"/>
                </a:cubicBezTo>
                <a:cubicBezTo>
                  <a:pt x="1657256" y="6059597"/>
                  <a:pt x="1646862" y="6049111"/>
                  <a:pt x="1633071" y="6046796"/>
                </a:cubicBezTo>
                <a:cubicBezTo>
                  <a:pt x="1593397" y="6040191"/>
                  <a:pt x="1527229" y="6040191"/>
                  <a:pt x="1513982" y="6040191"/>
                </a:cubicBezTo>
                <a:close/>
                <a:moveTo>
                  <a:pt x="1182351" y="6040191"/>
                </a:moveTo>
                <a:cubicBezTo>
                  <a:pt x="1142609" y="6040191"/>
                  <a:pt x="1102935" y="6040191"/>
                  <a:pt x="1063261" y="6046796"/>
                </a:cubicBezTo>
                <a:cubicBezTo>
                  <a:pt x="1049538" y="6049111"/>
                  <a:pt x="1039076" y="6059529"/>
                  <a:pt x="1036766" y="6073352"/>
                </a:cubicBezTo>
                <a:cubicBezTo>
                  <a:pt x="1030177" y="6113116"/>
                  <a:pt x="1030177" y="6179436"/>
                  <a:pt x="1030177" y="6192714"/>
                </a:cubicBezTo>
                <a:cubicBezTo>
                  <a:pt x="1030177" y="6205992"/>
                  <a:pt x="1030177" y="6272312"/>
                  <a:pt x="1036766" y="6312077"/>
                </a:cubicBezTo>
                <a:cubicBezTo>
                  <a:pt x="1039076" y="6325831"/>
                  <a:pt x="1049470" y="6336317"/>
                  <a:pt x="1063261" y="6338632"/>
                </a:cubicBezTo>
                <a:cubicBezTo>
                  <a:pt x="1102935" y="6345237"/>
                  <a:pt x="1169103" y="6345237"/>
                  <a:pt x="1182351" y="6345237"/>
                </a:cubicBezTo>
                <a:cubicBezTo>
                  <a:pt x="1195598" y="6345237"/>
                  <a:pt x="1261766" y="6345237"/>
                  <a:pt x="1301440" y="6338632"/>
                </a:cubicBezTo>
                <a:cubicBezTo>
                  <a:pt x="1315163" y="6336317"/>
                  <a:pt x="1325625" y="6325899"/>
                  <a:pt x="1327934" y="6312077"/>
                </a:cubicBezTo>
                <a:cubicBezTo>
                  <a:pt x="1334524" y="6272312"/>
                  <a:pt x="1334524" y="6205992"/>
                  <a:pt x="1334524" y="6192714"/>
                </a:cubicBezTo>
                <a:cubicBezTo>
                  <a:pt x="1334524" y="6179436"/>
                  <a:pt x="1334524" y="6113116"/>
                  <a:pt x="1327934" y="6073352"/>
                </a:cubicBezTo>
                <a:cubicBezTo>
                  <a:pt x="1325625" y="6059597"/>
                  <a:pt x="1315231" y="6049111"/>
                  <a:pt x="1301440" y="6046796"/>
                </a:cubicBezTo>
                <a:cubicBezTo>
                  <a:pt x="1261766" y="6040191"/>
                  <a:pt x="1195598" y="6040191"/>
                  <a:pt x="1182351" y="6040191"/>
                </a:cubicBezTo>
                <a:close/>
                <a:moveTo>
                  <a:pt x="847500" y="6040191"/>
                </a:moveTo>
                <a:cubicBezTo>
                  <a:pt x="807758" y="6040191"/>
                  <a:pt x="768084" y="6040191"/>
                  <a:pt x="728410" y="6046796"/>
                </a:cubicBezTo>
                <a:cubicBezTo>
                  <a:pt x="714687" y="6049111"/>
                  <a:pt x="704225" y="6059529"/>
                  <a:pt x="701915" y="6073352"/>
                </a:cubicBezTo>
                <a:cubicBezTo>
                  <a:pt x="695326" y="6113116"/>
                  <a:pt x="695326" y="6179436"/>
                  <a:pt x="695326" y="6192714"/>
                </a:cubicBezTo>
                <a:cubicBezTo>
                  <a:pt x="695326" y="6205992"/>
                  <a:pt x="695326" y="6272312"/>
                  <a:pt x="701915" y="6312077"/>
                </a:cubicBezTo>
                <a:cubicBezTo>
                  <a:pt x="704225" y="6325831"/>
                  <a:pt x="714619" y="6336317"/>
                  <a:pt x="728410" y="6338632"/>
                </a:cubicBezTo>
                <a:cubicBezTo>
                  <a:pt x="768084" y="6345237"/>
                  <a:pt x="834252" y="6345237"/>
                  <a:pt x="847500" y="6345237"/>
                </a:cubicBezTo>
                <a:cubicBezTo>
                  <a:pt x="860747" y="6345237"/>
                  <a:pt x="926915" y="6345237"/>
                  <a:pt x="966589" y="6338632"/>
                </a:cubicBezTo>
                <a:cubicBezTo>
                  <a:pt x="980312" y="6336317"/>
                  <a:pt x="990774" y="6325899"/>
                  <a:pt x="993083" y="6312077"/>
                </a:cubicBezTo>
                <a:cubicBezTo>
                  <a:pt x="999673" y="6272312"/>
                  <a:pt x="999673" y="6205992"/>
                  <a:pt x="999673" y="6192714"/>
                </a:cubicBezTo>
                <a:cubicBezTo>
                  <a:pt x="999673" y="6179436"/>
                  <a:pt x="999673" y="6113116"/>
                  <a:pt x="993083" y="6073352"/>
                </a:cubicBezTo>
                <a:cubicBezTo>
                  <a:pt x="990774" y="6059597"/>
                  <a:pt x="980380" y="6049111"/>
                  <a:pt x="966589" y="6046796"/>
                </a:cubicBezTo>
                <a:cubicBezTo>
                  <a:pt x="926915" y="6040191"/>
                  <a:pt x="860747" y="6040191"/>
                  <a:pt x="847500" y="6040191"/>
                </a:cubicBezTo>
                <a:close/>
                <a:moveTo>
                  <a:pt x="0" y="0"/>
                </a:moveTo>
                <a:lnTo>
                  <a:pt x="5880100" y="0"/>
                </a:lnTo>
                <a:lnTo>
                  <a:pt x="5880100" y="889000"/>
                </a:lnTo>
                <a:lnTo>
                  <a:pt x="6316663" y="889000"/>
                </a:lnTo>
                <a:lnTo>
                  <a:pt x="6316663" y="0"/>
                </a:lnTo>
                <a:lnTo>
                  <a:pt x="12192000" y="0"/>
                </a:lnTo>
                <a:lnTo>
                  <a:pt x="12192000" y="6858000"/>
                </a:lnTo>
                <a:lnTo>
                  <a:pt x="0" y="6858000"/>
                </a:lnTo>
                <a:close/>
              </a:path>
            </a:pathLst>
          </a:custGeom>
          <a:pattFill prst="ltUpDiag">
            <a:fgClr>
              <a:schemeClr val="bg2">
                <a:lumMod val="75000"/>
              </a:schemeClr>
            </a:fgClr>
            <a:bgClr>
              <a:schemeClr val="bg1"/>
            </a:bgClr>
          </a:pattFill>
        </p:spPr>
        <p:txBody>
          <a:bodyPr wrap="square" anchor="ctr">
            <a:noAutofit/>
          </a:bodyPr>
          <a:lstStyle>
            <a:lvl1pPr algn="ctr">
              <a:defRPr/>
            </a:lvl1pPr>
          </a:lstStyle>
          <a:p>
            <a:endParaRPr lang="nl-NL"/>
          </a:p>
        </p:txBody>
      </p:sp>
      <p:sp>
        <p:nvSpPr>
          <p:cNvPr id="6" name="Tijdelijke aanduiding voor datum 3">
            <a:extLst>
              <a:ext uri="{FF2B5EF4-FFF2-40B4-BE49-F238E27FC236}">
                <a16:creationId xmlns:a16="http://schemas.microsoft.com/office/drawing/2014/main" id="{D1E9D4F9-AE3B-92F4-8DCC-4BE52C42EBE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solidFill>
                  <a:schemeClr val="bg1"/>
                </a:solidFill>
              </a:rPr>
              <a:pPr/>
              <a:t>dinsdag 21 april 2026</a:t>
            </a:fld>
            <a:endParaRPr lang="nl-NL" dirty="0">
              <a:solidFill>
                <a:schemeClr val="bg1"/>
              </a:solidFill>
            </a:endParaRPr>
          </a:p>
        </p:txBody>
      </p:sp>
      <p:sp>
        <p:nvSpPr>
          <p:cNvPr id="7" name="Tijdelijke aanduiding voor dianummer 5">
            <a:extLst>
              <a:ext uri="{FF2B5EF4-FFF2-40B4-BE49-F238E27FC236}">
                <a16:creationId xmlns:a16="http://schemas.microsoft.com/office/drawing/2014/main" id="{CD485212-1E82-3BCA-E5BA-9E8506DA3F2A}"/>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bg1"/>
                </a:solidFill>
              </a:defRPr>
            </a:lvl1pPr>
          </a:lstStyle>
          <a:p>
            <a:fld id="{A3CB6130-C93C-894E-97EC-9CB6DFF33C21}" type="slidenum">
              <a:rPr lang="nl-NL" smtClean="0"/>
              <a:pPr/>
              <a:t>‹nr.›</a:t>
            </a:fld>
            <a:endParaRPr lang="nl-NL" dirty="0"/>
          </a:p>
        </p:txBody>
      </p:sp>
      <p:pic>
        <p:nvPicPr>
          <p:cNvPr id="10" name="Afbeelding 9">
            <a:extLst>
              <a:ext uri="{FF2B5EF4-FFF2-40B4-BE49-F238E27FC236}">
                <a16:creationId xmlns:a16="http://schemas.microsoft.com/office/drawing/2014/main" id="{6405E976-40CE-E8F6-888F-C3A24AC1F8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pic>
        <p:nvPicPr>
          <p:cNvPr id="11" name="Afbeelding 10">
            <a:extLst>
              <a:ext uri="{FF2B5EF4-FFF2-40B4-BE49-F238E27FC236}">
                <a16:creationId xmlns:a16="http://schemas.microsoft.com/office/drawing/2014/main" id="{6A09A592-E0D4-9F15-D3FA-D4203E73980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4491" y="6003020"/>
            <a:ext cx="1119534" cy="402730"/>
          </a:xfrm>
          <a:prstGeom prst="rect">
            <a:avLst/>
          </a:prstGeom>
        </p:spPr>
      </p:pic>
    </p:spTree>
    <p:extLst>
      <p:ext uri="{BB962C8B-B14F-4D97-AF65-F5344CB8AC3E}">
        <p14:creationId xmlns:p14="http://schemas.microsoft.com/office/powerpoint/2010/main" val="23218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_txt links - foto rechts - beeldtaal">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E40BF21-07B7-93ED-AB81-376343CBCC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20840" y="-1"/>
            <a:ext cx="5471160" cy="5783263"/>
          </a:xfrm>
          <a:prstGeom prst="rect">
            <a:avLst/>
          </a:prstGeom>
        </p:spPr>
      </p:pic>
      <p:sp>
        <p:nvSpPr>
          <p:cNvPr id="8" name="Tijdelijke aanduiding voor datum 3">
            <a:extLst>
              <a:ext uri="{FF2B5EF4-FFF2-40B4-BE49-F238E27FC236}">
                <a16:creationId xmlns:a16="http://schemas.microsoft.com/office/drawing/2014/main" id="{E2A95B9C-2DFB-0AB7-3184-3651375742C8}"/>
              </a:ext>
            </a:extLst>
          </p:cNvPr>
          <p:cNvSpPr txBox="1">
            <a:spLocks/>
          </p:cNvSpPr>
          <p:nvPr userDrawn="1"/>
        </p:nvSpPr>
        <p:spPr>
          <a:xfrm>
            <a:off x="6096000" y="6062870"/>
            <a:ext cx="2529840" cy="282368"/>
          </a:xfrm>
          <a:prstGeom prst="rect">
            <a:avLst/>
          </a:prstGeom>
        </p:spPr>
        <p:txBody>
          <a:bodyPr vert="horz" lIns="180000" tIns="0" rIns="0" bIns="0" rtlCol="0" anchor="b"/>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95740F-BD83-EE4B-BDBB-5D9FD69EE35E}" type="datetime2">
              <a:rPr lang="nl-NL" smtClean="0"/>
              <a:pPr/>
              <a:t>dinsdag 21 april 2026</a:t>
            </a:fld>
            <a:endParaRPr lang="nl-NL" dirty="0"/>
          </a:p>
        </p:txBody>
      </p:sp>
      <p:sp>
        <p:nvSpPr>
          <p:cNvPr id="9" name="Tijdelijke aanduiding voor dianummer 5">
            <a:extLst>
              <a:ext uri="{FF2B5EF4-FFF2-40B4-BE49-F238E27FC236}">
                <a16:creationId xmlns:a16="http://schemas.microsoft.com/office/drawing/2014/main" id="{C9EC8887-335A-80BC-F439-ABC282939B1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dirty="0"/>
          </a:p>
        </p:txBody>
      </p:sp>
      <p:sp>
        <p:nvSpPr>
          <p:cNvPr id="10" name="Titel 1">
            <a:extLst>
              <a:ext uri="{FF2B5EF4-FFF2-40B4-BE49-F238E27FC236}">
                <a16:creationId xmlns:a16="http://schemas.microsoft.com/office/drawing/2014/main" id="{4148703C-76F9-DF6D-5071-72146DDD77AD}"/>
              </a:ext>
            </a:extLst>
          </p:cNvPr>
          <p:cNvSpPr>
            <a:spLocks noGrp="1"/>
          </p:cNvSpPr>
          <p:nvPr>
            <p:ph type="ctrTitle" hasCustomPrompt="1"/>
          </p:nvPr>
        </p:nvSpPr>
        <p:spPr>
          <a:xfrm>
            <a:off x="695324" y="1268413"/>
            <a:ext cx="8326755" cy="360362"/>
          </a:xfrm>
        </p:spPr>
        <p:txBody>
          <a:bodyPr lIns="0" tIns="0" rIns="0" bIns="0" anchor="t">
            <a:noAutofit/>
          </a:bodyPr>
          <a:lstStyle>
            <a:lvl1pPr algn="l">
              <a:lnSpc>
                <a:spcPct val="80000"/>
              </a:lnSpc>
              <a:defRPr sz="3200">
                <a:latin typeface="+mn-lt"/>
              </a:defRPr>
            </a:lvl1pPr>
          </a:lstStyle>
          <a:p>
            <a:r>
              <a:rPr lang="nl-NL" dirty="0"/>
              <a:t>Type hier de titel van de presentatie max 1 regel</a:t>
            </a:r>
          </a:p>
        </p:txBody>
      </p:sp>
      <p:sp>
        <p:nvSpPr>
          <p:cNvPr id="11" name="Ondertitel 2">
            <a:extLst>
              <a:ext uri="{FF2B5EF4-FFF2-40B4-BE49-F238E27FC236}">
                <a16:creationId xmlns:a16="http://schemas.microsoft.com/office/drawing/2014/main" id="{B5FA0670-1F62-03A7-981F-47FFDA9431A6}"/>
              </a:ext>
            </a:extLst>
          </p:cNvPr>
          <p:cNvSpPr>
            <a:spLocks noGrp="1"/>
          </p:cNvSpPr>
          <p:nvPr>
            <p:ph type="subTitle" idx="1" hasCustomPrompt="1"/>
          </p:nvPr>
        </p:nvSpPr>
        <p:spPr>
          <a:xfrm>
            <a:off x="695325" y="1823830"/>
            <a:ext cx="5172075" cy="3959750"/>
          </a:xfrm>
        </p:spPr>
        <p:txBody>
          <a:bodyPr lIns="0" tIns="0" rIns="0" bIns="0">
            <a:noAutofit/>
          </a:bodyPr>
          <a:lstStyle>
            <a:lvl1pPr marL="0" indent="0" algn="l">
              <a:lnSpc>
                <a:spcPct val="110000"/>
              </a:lnSpc>
              <a:spcBef>
                <a:spcPts val="0"/>
              </a:spcBef>
              <a:buNone/>
              <a:defRPr sz="16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Lorem ipsum dolor sit amet, consectetuer adipiscing elit. Maecenas porttitor congue massa. Fusce posuere, magna sed pulvinar ultricies, purus lectus malesuada libero, sit amet commodo magna eros quis urna.</a:t>
            </a:r>
          </a:p>
          <a:p>
            <a:endParaRPr lang="nl-NL" dirty="0"/>
          </a:p>
          <a:p>
            <a:r>
              <a:rPr lang="nl-NL" dirty="0"/>
              <a:t>Nunc viverra imperdiet enim. Fusce est. Vivamus a tellus.</a:t>
            </a:r>
          </a:p>
          <a:p>
            <a:endParaRPr lang="nl-NL" dirty="0"/>
          </a:p>
          <a:p>
            <a:r>
              <a:rPr lang="nl-NL" dirty="0"/>
              <a:t>Pellentesque habitant morbi tristique senectus et netus et malesuada fames ac turpis egestas. Proin pharetra nonummy pede. Mauris et orci.</a:t>
            </a:r>
          </a:p>
          <a:p>
            <a:endParaRPr lang="nl-NL" dirty="0"/>
          </a:p>
        </p:txBody>
      </p:sp>
      <p:sp>
        <p:nvSpPr>
          <p:cNvPr id="3" name="Tijdelijke aanduiding voor afbeelding 2">
            <a:extLst>
              <a:ext uri="{FF2B5EF4-FFF2-40B4-BE49-F238E27FC236}">
                <a16:creationId xmlns:a16="http://schemas.microsoft.com/office/drawing/2014/main" id="{58027974-39B5-E77B-DCCE-68607F9BBA1F}"/>
              </a:ext>
            </a:extLst>
          </p:cNvPr>
          <p:cNvSpPr>
            <a:spLocks noGrp="1"/>
          </p:cNvSpPr>
          <p:nvPr>
            <p:ph type="pic" sz="quarter" idx="10"/>
          </p:nvPr>
        </p:nvSpPr>
        <p:spPr>
          <a:xfrm>
            <a:off x="6316663" y="1824038"/>
            <a:ext cx="5180012" cy="3959225"/>
          </a:xfrm>
          <a:pattFill prst="ltUpDiag">
            <a:fgClr>
              <a:schemeClr val="bg2">
                <a:lumMod val="75000"/>
              </a:schemeClr>
            </a:fgClr>
            <a:bgClr>
              <a:schemeClr val="bg1"/>
            </a:bgClr>
          </a:pattFill>
        </p:spPr>
        <p:txBody>
          <a:bodyPr anchor="ctr"/>
          <a:lstStyle>
            <a:lvl1pPr algn="ctr">
              <a:defRPr/>
            </a:lvl1pPr>
          </a:lstStyle>
          <a:p>
            <a:endParaRPr lang="nl-NL"/>
          </a:p>
        </p:txBody>
      </p:sp>
    </p:spTree>
    <p:extLst>
      <p:ext uri="{BB962C8B-B14F-4D97-AF65-F5344CB8AC3E}">
        <p14:creationId xmlns:p14="http://schemas.microsoft.com/office/powerpoint/2010/main" val="336682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4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AC98E-5CDE-5A8A-A54B-4889ACFF99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EE9F1B6-94B1-8356-AC60-D188EB5C3E1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A97E77-80A1-D690-D38E-F0190A5C05B3}"/>
              </a:ext>
            </a:extLst>
          </p:cNvPr>
          <p:cNvSpPr>
            <a:spLocks noGrp="1"/>
          </p:cNvSpPr>
          <p:nvPr>
            <p:ph type="dt" sz="half" idx="10"/>
          </p:nvPr>
        </p:nvSpPr>
        <p:spPr/>
        <p:txBody>
          <a:bodyPr/>
          <a:lstStyle/>
          <a:p>
            <a:fld id="{8BBB43AA-206C-4011-8C8D-FF105ADE871D}" type="datetimeFigureOut">
              <a:rPr lang="nl-NL" smtClean="0"/>
              <a:t>21-4-2026</a:t>
            </a:fld>
            <a:endParaRPr lang="nl-NL"/>
          </a:p>
        </p:txBody>
      </p:sp>
    </p:spTree>
    <p:extLst>
      <p:ext uri="{BB962C8B-B14F-4D97-AF65-F5344CB8AC3E}">
        <p14:creationId xmlns:p14="http://schemas.microsoft.com/office/powerpoint/2010/main" val="198056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01329-3870-1DC5-4E9A-5B587E228A9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AE500DB-4468-9B87-AF9C-074E012EB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83C32A6-8C7A-D5DC-F143-674F896718BE}"/>
              </a:ext>
            </a:extLst>
          </p:cNvPr>
          <p:cNvSpPr>
            <a:spLocks noGrp="1"/>
          </p:cNvSpPr>
          <p:nvPr>
            <p:ph type="dt" sz="half" idx="10"/>
          </p:nvPr>
        </p:nvSpPr>
        <p:spPr/>
        <p:txBody>
          <a:bodyPr/>
          <a:lstStyle/>
          <a:p>
            <a:fld id="{CEB828B0-FF10-4E39-B0ED-C145CB3DECF2}" type="datetimeFigureOut">
              <a:rPr lang="nl-NL" smtClean="0"/>
              <a:t>21-4-2026</a:t>
            </a:fld>
            <a:endParaRPr lang="nl-NL"/>
          </a:p>
        </p:txBody>
      </p:sp>
      <p:sp>
        <p:nvSpPr>
          <p:cNvPr id="5" name="Tijdelijke aanduiding voor voettekst 4">
            <a:extLst>
              <a:ext uri="{FF2B5EF4-FFF2-40B4-BE49-F238E27FC236}">
                <a16:creationId xmlns:a16="http://schemas.microsoft.com/office/drawing/2014/main" id="{58089894-C576-DD95-9927-2ADF865C0D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F0AA00-D55A-69B1-BD29-E44047A88428}"/>
              </a:ext>
            </a:extLst>
          </p:cNvPr>
          <p:cNvSpPr>
            <a:spLocks noGrp="1"/>
          </p:cNvSpPr>
          <p:nvPr>
            <p:ph type="sldNum" sz="quarter" idx="12"/>
          </p:nvPr>
        </p:nvSpPr>
        <p:spPr/>
        <p:txBody>
          <a:bodyPr/>
          <a:lstStyle/>
          <a:p>
            <a:fld id="{7AABB602-D842-445B-BFBC-CFC9D332AC89}" type="slidenum">
              <a:rPr lang="nl-NL" smtClean="0"/>
              <a:t>‹nr.›</a:t>
            </a:fld>
            <a:endParaRPr lang="nl-NL"/>
          </a:p>
        </p:txBody>
      </p:sp>
    </p:spTree>
    <p:extLst>
      <p:ext uri="{BB962C8B-B14F-4D97-AF65-F5344CB8AC3E}">
        <p14:creationId xmlns:p14="http://schemas.microsoft.com/office/powerpoint/2010/main" val="407498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344DA-75D3-1A91-C980-11993EF2D00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78377E1-FE4E-7E99-2E11-DCA7FB10A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E1549BF-CC25-3692-A1AC-FEE58C3E1B34}"/>
              </a:ext>
            </a:extLst>
          </p:cNvPr>
          <p:cNvSpPr>
            <a:spLocks noGrp="1"/>
          </p:cNvSpPr>
          <p:nvPr>
            <p:ph type="dt" sz="half" idx="10"/>
          </p:nvPr>
        </p:nvSpPr>
        <p:spPr/>
        <p:txBody>
          <a:bodyPr/>
          <a:lstStyle/>
          <a:p>
            <a:fld id="{8AA02440-79AD-4AD2-AFA2-0FD3B1A84BB2}" type="datetimeFigureOut">
              <a:rPr lang="nl-NL" smtClean="0"/>
              <a:t>21-4-2026</a:t>
            </a:fld>
            <a:endParaRPr lang="nl-NL"/>
          </a:p>
        </p:txBody>
      </p:sp>
      <p:sp>
        <p:nvSpPr>
          <p:cNvPr id="5" name="Tijdelijke aanduiding voor voettekst 4">
            <a:extLst>
              <a:ext uri="{FF2B5EF4-FFF2-40B4-BE49-F238E27FC236}">
                <a16:creationId xmlns:a16="http://schemas.microsoft.com/office/drawing/2014/main" id="{E6C2B977-B076-729B-39E6-0D9BEE2FC5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BA7195-3AF0-DDE6-C387-D54337CED0BE}"/>
              </a:ext>
            </a:extLst>
          </p:cNvPr>
          <p:cNvSpPr>
            <a:spLocks noGrp="1"/>
          </p:cNvSpPr>
          <p:nvPr>
            <p:ph type="sldNum" sz="quarter" idx="12"/>
          </p:nvPr>
        </p:nvSpPr>
        <p:spPr/>
        <p:txBody>
          <a:bodyPr/>
          <a:lstStyle/>
          <a:p>
            <a:fld id="{52312947-9C84-4B71-8706-FB1191CA198A}" type="slidenum">
              <a:rPr lang="nl-NL" smtClean="0"/>
              <a:t>‹nr.›</a:t>
            </a:fld>
            <a:endParaRPr lang="nl-NL"/>
          </a:p>
        </p:txBody>
      </p:sp>
    </p:spTree>
    <p:extLst>
      <p:ext uri="{BB962C8B-B14F-4D97-AF65-F5344CB8AC3E}">
        <p14:creationId xmlns:p14="http://schemas.microsoft.com/office/powerpoint/2010/main" val="208647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AD31D-A5CB-7BAC-7FF4-8064721B16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DB8820-B0BF-8B8F-46D2-D6F4582581D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0EB4C0-A76E-B4E7-581B-6BDF72D145EC}"/>
              </a:ext>
            </a:extLst>
          </p:cNvPr>
          <p:cNvSpPr>
            <a:spLocks noGrp="1"/>
          </p:cNvSpPr>
          <p:nvPr>
            <p:ph type="dt" sz="half" idx="10"/>
          </p:nvPr>
        </p:nvSpPr>
        <p:spPr/>
        <p:txBody>
          <a:bodyPr/>
          <a:lstStyle/>
          <a:p>
            <a:fld id="{8AA02440-79AD-4AD2-AFA2-0FD3B1A84BB2}" type="datetimeFigureOut">
              <a:rPr lang="nl-NL" smtClean="0"/>
              <a:t>21-4-2026</a:t>
            </a:fld>
            <a:endParaRPr lang="nl-NL"/>
          </a:p>
        </p:txBody>
      </p:sp>
      <p:sp>
        <p:nvSpPr>
          <p:cNvPr id="5" name="Tijdelijke aanduiding voor voettekst 4">
            <a:extLst>
              <a:ext uri="{FF2B5EF4-FFF2-40B4-BE49-F238E27FC236}">
                <a16:creationId xmlns:a16="http://schemas.microsoft.com/office/drawing/2014/main" id="{470C9A44-166F-DE8C-DA74-E947F7022C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6401B4-4E58-93AD-10D8-90193FAC7068}"/>
              </a:ext>
            </a:extLst>
          </p:cNvPr>
          <p:cNvSpPr>
            <a:spLocks noGrp="1"/>
          </p:cNvSpPr>
          <p:nvPr>
            <p:ph type="sldNum" sz="quarter" idx="12"/>
          </p:nvPr>
        </p:nvSpPr>
        <p:spPr/>
        <p:txBody>
          <a:bodyPr/>
          <a:lstStyle/>
          <a:p>
            <a:fld id="{52312947-9C84-4B71-8706-FB1191CA198A}" type="slidenum">
              <a:rPr lang="nl-NL" smtClean="0"/>
              <a:t>‹nr.›</a:t>
            </a:fld>
            <a:endParaRPr lang="nl-NL"/>
          </a:p>
        </p:txBody>
      </p:sp>
    </p:spTree>
    <p:extLst>
      <p:ext uri="{BB962C8B-B14F-4D97-AF65-F5344CB8AC3E}">
        <p14:creationId xmlns:p14="http://schemas.microsoft.com/office/powerpoint/2010/main" val="385254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image" Target="../media/image4.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D342FFB-CACB-6AB1-A615-FE91724B2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4DDFE7A-9A7B-825D-CFCD-DCC587569C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A0328EE5-8578-6234-BC3E-BBEFF3AEFB9A}"/>
              </a:ext>
            </a:extLst>
          </p:cNvPr>
          <p:cNvSpPr>
            <a:spLocks noGrp="1"/>
          </p:cNvSpPr>
          <p:nvPr>
            <p:ph type="dt" sz="half" idx="2"/>
          </p:nvPr>
        </p:nvSpPr>
        <p:spPr>
          <a:xfrm>
            <a:off x="6096000" y="6062870"/>
            <a:ext cx="1875183" cy="282368"/>
          </a:xfrm>
          <a:prstGeom prst="rect">
            <a:avLst/>
          </a:prstGeom>
        </p:spPr>
        <p:txBody>
          <a:bodyPr vert="horz" lIns="0" tIns="0" rIns="0" bIns="0" rtlCol="0" anchor="b"/>
          <a:lstStyle>
            <a:lvl1pPr algn="l">
              <a:defRPr sz="1200">
                <a:solidFill>
                  <a:schemeClr val="tx1">
                    <a:tint val="75000"/>
                  </a:schemeClr>
                </a:solidFill>
              </a:defRPr>
            </a:lvl1pPr>
          </a:lstStyle>
          <a:p>
            <a:fld id="{5D23D054-B09C-A94F-8D91-9ECB6E72214F}" type="datetime2">
              <a:rPr lang="nl-NL" smtClean="0"/>
              <a:t>dinsdag 21 april 2026</a:t>
            </a:fld>
            <a:endParaRPr lang="nl-NL" dirty="0"/>
          </a:p>
        </p:txBody>
      </p:sp>
      <p:sp>
        <p:nvSpPr>
          <p:cNvPr id="6" name="Tijdelijke aanduiding voor dianummer 5">
            <a:extLst>
              <a:ext uri="{FF2B5EF4-FFF2-40B4-BE49-F238E27FC236}">
                <a16:creationId xmlns:a16="http://schemas.microsoft.com/office/drawing/2014/main" id="{3D8C7397-8E3F-DA93-320A-472070D05026}"/>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a:p>
        </p:txBody>
      </p:sp>
      <p:pic>
        <p:nvPicPr>
          <p:cNvPr id="9" name="Afbeelding 8">
            <a:extLst>
              <a:ext uri="{FF2B5EF4-FFF2-40B4-BE49-F238E27FC236}">
                <a16:creationId xmlns:a16="http://schemas.microsoft.com/office/drawing/2014/main" id="{DE0D6598-16D1-CFBD-7585-DB597D8BA165}"/>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585440" y="5902409"/>
            <a:ext cx="3429000" cy="604563"/>
          </a:xfrm>
          <a:prstGeom prst="rect">
            <a:avLst/>
          </a:prstGeom>
        </p:spPr>
      </p:pic>
      <p:pic>
        <p:nvPicPr>
          <p:cNvPr id="11" name="Afbeelding 10">
            <a:extLst>
              <a:ext uri="{FF2B5EF4-FFF2-40B4-BE49-F238E27FC236}">
                <a16:creationId xmlns:a16="http://schemas.microsoft.com/office/drawing/2014/main" id="{40E6F2ED-D223-C9A2-54D2-8E2EDBEE35F3}"/>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5711687" y="0"/>
            <a:ext cx="762000" cy="1676400"/>
          </a:xfrm>
          <a:prstGeom prst="rect">
            <a:avLst/>
          </a:prstGeom>
        </p:spPr>
      </p:pic>
    </p:spTree>
    <p:extLst>
      <p:ext uri="{BB962C8B-B14F-4D97-AF65-F5344CB8AC3E}">
        <p14:creationId xmlns:p14="http://schemas.microsoft.com/office/powerpoint/2010/main" val="1649532612"/>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96" r:id="rId3"/>
    <p:sldLayoutId id="2147483697" r:id="rId4"/>
    <p:sldLayoutId id="2147483703" r:id="rId5"/>
    <p:sldLayoutId id="2147483704" r:id="rId6"/>
    <p:sldLayoutId id="2147483717"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orient="horz" pos="1026" userDrawn="1">
          <p15:clr>
            <a:srgbClr val="F26B43"/>
          </p15:clr>
        </p15:guide>
        <p15:guide id="3" orient="horz" pos="3997" userDrawn="1">
          <p15:clr>
            <a:srgbClr val="F26B43"/>
          </p15:clr>
        </p15:guide>
        <p15:guide id="4" orient="horz" pos="799" userDrawn="1">
          <p15:clr>
            <a:srgbClr val="F26B43"/>
          </p15:clr>
        </p15:guide>
        <p15:guide id="5" pos="3840" userDrawn="1">
          <p15:clr>
            <a:srgbClr val="F26B43"/>
          </p15:clr>
        </p15:guide>
        <p15:guide id="6" pos="438" userDrawn="1">
          <p15:clr>
            <a:srgbClr val="F26B43"/>
          </p15:clr>
        </p15:guide>
        <p15:guide id="7" pos="72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78DF2A5-F39E-2012-AC55-173390477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C84922F-E430-FCB9-3E43-2D96B45305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BB33215-DED7-C3D4-2D39-DFCCD6025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A02440-79AD-4AD2-AFA2-0FD3B1A84BB2}" type="datetimeFigureOut">
              <a:rPr lang="nl-NL" smtClean="0"/>
              <a:t>21-4-2026</a:t>
            </a:fld>
            <a:endParaRPr lang="nl-NL"/>
          </a:p>
        </p:txBody>
      </p:sp>
      <p:sp>
        <p:nvSpPr>
          <p:cNvPr id="5" name="Tijdelijke aanduiding voor voettekst 4">
            <a:extLst>
              <a:ext uri="{FF2B5EF4-FFF2-40B4-BE49-F238E27FC236}">
                <a16:creationId xmlns:a16="http://schemas.microsoft.com/office/drawing/2014/main" id="{6FE0FA3A-A7BB-D9D8-A71E-6AC11BFA6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AC2BC4F-7A4C-9593-AEDF-DDA9D3BE3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312947-9C84-4B71-8706-FB1191CA198A}" type="slidenum">
              <a:rPr lang="nl-NL" smtClean="0"/>
              <a:t>‹nr.›</a:t>
            </a:fld>
            <a:endParaRPr lang="nl-NL"/>
          </a:p>
        </p:txBody>
      </p:sp>
    </p:spTree>
    <p:extLst>
      <p:ext uri="{BB962C8B-B14F-4D97-AF65-F5344CB8AC3E}">
        <p14:creationId xmlns:p14="http://schemas.microsoft.com/office/powerpoint/2010/main" val="23844663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D342FFB-CACB-6AB1-A615-FE91724B2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4DDFE7A-9A7B-825D-CFCD-DCC587569C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p:txBody>
      </p:sp>
      <p:sp>
        <p:nvSpPr>
          <p:cNvPr id="7" name="Tijdelijke aanduiding voor datum 3">
            <a:extLst>
              <a:ext uri="{FF2B5EF4-FFF2-40B4-BE49-F238E27FC236}">
                <a16:creationId xmlns:a16="http://schemas.microsoft.com/office/drawing/2014/main" id="{19982D6B-70AD-817F-A68B-2BDF97F67199}"/>
              </a:ext>
            </a:extLst>
          </p:cNvPr>
          <p:cNvSpPr>
            <a:spLocks noGrp="1"/>
          </p:cNvSpPr>
          <p:nvPr>
            <p:ph type="dt" sz="half" idx="2"/>
          </p:nvPr>
        </p:nvSpPr>
        <p:spPr>
          <a:xfrm>
            <a:off x="6096000" y="6062870"/>
            <a:ext cx="1875183" cy="282368"/>
          </a:xfrm>
          <a:prstGeom prst="rect">
            <a:avLst/>
          </a:prstGeom>
        </p:spPr>
        <p:txBody>
          <a:bodyPr vert="horz" lIns="0" tIns="0" rIns="0" bIns="0" rtlCol="0" anchor="b"/>
          <a:lstStyle>
            <a:lvl1pPr algn="l">
              <a:defRPr sz="1200">
                <a:solidFill>
                  <a:schemeClr val="tx1">
                    <a:tint val="75000"/>
                  </a:schemeClr>
                </a:solidFill>
              </a:defRPr>
            </a:lvl1pPr>
          </a:lstStyle>
          <a:p>
            <a:fld id="{9795740F-BD83-EE4B-BDBB-5D9FD69EE35E}" type="datetime2">
              <a:rPr lang="nl-NL" smtClean="0"/>
              <a:t>dinsdag 21 april 2026</a:t>
            </a:fld>
            <a:endParaRPr lang="nl-NL" dirty="0"/>
          </a:p>
        </p:txBody>
      </p:sp>
      <p:sp>
        <p:nvSpPr>
          <p:cNvPr id="8" name="Tijdelijke aanduiding voor dianummer 5">
            <a:extLst>
              <a:ext uri="{FF2B5EF4-FFF2-40B4-BE49-F238E27FC236}">
                <a16:creationId xmlns:a16="http://schemas.microsoft.com/office/drawing/2014/main" id="{ED5ABEC9-1F64-5E43-D500-1A8E858D3BB9}"/>
              </a:ext>
            </a:extLst>
          </p:cNvPr>
          <p:cNvSpPr>
            <a:spLocks noGrp="1"/>
          </p:cNvSpPr>
          <p:nvPr>
            <p:ph type="sldNum" sz="quarter" idx="4"/>
          </p:nvPr>
        </p:nvSpPr>
        <p:spPr>
          <a:xfrm>
            <a:off x="10853529" y="6062870"/>
            <a:ext cx="643145" cy="282368"/>
          </a:xfrm>
          <a:prstGeom prst="rect">
            <a:avLst/>
          </a:prstGeom>
        </p:spPr>
        <p:txBody>
          <a:bodyPr vert="horz" lIns="0" tIns="0" rIns="0" bIns="0" rtlCol="0" anchor="b"/>
          <a:lstStyle>
            <a:lvl1pPr algn="r">
              <a:defRPr sz="1200">
                <a:solidFill>
                  <a:schemeClr val="tx1">
                    <a:tint val="75000"/>
                  </a:schemeClr>
                </a:solidFill>
              </a:defRPr>
            </a:lvl1pPr>
          </a:lstStyle>
          <a:p>
            <a:fld id="{A3CB6130-C93C-894E-97EC-9CB6DFF33C21}" type="slidenum">
              <a:rPr lang="nl-NL" smtClean="0"/>
              <a:t>‹nr.›</a:t>
            </a:fld>
            <a:endParaRPr lang="nl-NL"/>
          </a:p>
        </p:txBody>
      </p:sp>
      <p:pic>
        <p:nvPicPr>
          <p:cNvPr id="9" name="Afbeelding 8">
            <a:extLst>
              <a:ext uri="{FF2B5EF4-FFF2-40B4-BE49-F238E27FC236}">
                <a16:creationId xmlns:a16="http://schemas.microsoft.com/office/drawing/2014/main" id="{CF7445B9-80F6-9D5C-B861-4687109B4713}"/>
              </a:ext>
            </a:extLst>
          </p:cNvPr>
          <p:cNvPicPr>
            <a:picLocks noChangeAspect="1"/>
          </p:cNvPicPr>
          <p:nvPr userDrawn="1"/>
        </p:nvPicPr>
        <p:blipFill rotWithShape="1">
          <a:blip r:embed="rId28" cstate="screen">
            <a:extLst>
              <a:ext uri="{28A0092B-C50C-407E-A947-70E740481C1C}">
                <a14:useLocalDpi xmlns:a14="http://schemas.microsoft.com/office/drawing/2010/main"/>
              </a:ext>
            </a:extLst>
          </a:blip>
          <a:srcRect/>
          <a:stretch/>
        </p:blipFill>
        <p:spPr>
          <a:xfrm>
            <a:off x="585440" y="5902409"/>
            <a:ext cx="1177099" cy="604563"/>
          </a:xfrm>
          <a:prstGeom prst="rect">
            <a:avLst/>
          </a:prstGeom>
        </p:spPr>
      </p:pic>
      <p:pic>
        <p:nvPicPr>
          <p:cNvPr id="12" name="Afbeelding 11">
            <a:extLst>
              <a:ext uri="{FF2B5EF4-FFF2-40B4-BE49-F238E27FC236}">
                <a16:creationId xmlns:a16="http://schemas.microsoft.com/office/drawing/2014/main" id="{1AD483CB-AAFD-3914-2873-37DD27562A23}"/>
              </a:ext>
            </a:extLst>
          </p:cNvPr>
          <p:cNvPicPr>
            <a:picLocks noChangeAspect="1"/>
          </p:cNvPicPr>
          <p:nvPr userDrawn="1"/>
        </p:nvPicPr>
        <p:blipFill rotWithShape="1">
          <a:blip r:embed="rId29" cstate="screen">
            <a:extLst>
              <a:ext uri="{28A0092B-C50C-407E-A947-70E740481C1C}">
                <a14:useLocalDpi xmlns:a14="http://schemas.microsoft.com/office/drawing/2010/main"/>
              </a:ext>
            </a:extLst>
          </a:blip>
          <a:srcRect/>
          <a:stretch/>
        </p:blipFill>
        <p:spPr>
          <a:xfrm>
            <a:off x="5829641" y="-1"/>
            <a:ext cx="532717" cy="1171977"/>
          </a:xfrm>
          <a:prstGeom prst="rect">
            <a:avLst/>
          </a:prstGeom>
        </p:spPr>
      </p:pic>
    </p:spTree>
    <p:extLst>
      <p:ext uri="{BB962C8B-B14F-4D97-AF65-F5344CB8AC3E}">
        <p14:creationId xmlns:p14="http://schemas.microsoft.com/office/powerpoint/2010/main" val="3640350608"/>
      </p:ext>
    </p:extLst>
  </p:cSld>
  <p:clrMap bg1="lt1" tx1="dk1" bg2="lt2" tx2="dk2" accent1="accent1" accent2="accent2" accent3="accent3" accent4="accent4" accent5="accent5" accent6="accent6" hlink="hlink" folHlink="folHlink"/>
  <p:sldLayoutIdLst>
    <p:sldLayoutId id="2147483661" r:id="rId1"/>
    <p:sldLayoutId id="2147483694" r:id="rId2"/>
    <p:sldLayoutId id="2147483672" r:id="rId3"/>
    <p:sldLayoutId id="2147483673" r:id="rId4"/>
    <p:sldLayoutId id="2147483674" r:id="rId5"/>
    <p:sldLayoutId id="2147483675" r:id="rId6"/>
    <p:sldLayoutId id="2147483676" r:id="rId7"/>
    <p:sldLayoutId id="2147483677" r:id="rId8"/>
    <p:sldLayoutId id="2147483688" r:id="rId9"/>
    <p:sldLayoutId id="2147483678" r:id="rId10"/>
    <p:sldLayoutId id="2147483679" r:id="rId11"/>
    <p:sldLayoutId id="2147483689" r:id="rId12"/>
    <p:sldLayoutId id="2147483680" r:id="rId13"/>
    <p:sldLayoutId id="2147483681" r:id="rId14"/>
    <p:sldLayoutId id="2147483690" r:id="rId15"/>
    <p:sldLayoutId id="2147483682" r:id="rId16"/>
    <p:sldLayoutId id="2147483683" r:id="rId17"/>
    <p:sldLayoutId id="2147483691" r:id="rId18"/>
    <p:sldLayoutId id="2147483684" r:id="rId19"/>
    <p:sldLayoutId id="2147483685" r:id="rId20"/>
    <p:sldLayoutId id="2147483692" r:id="rId21"/>
    <p:sldLayoutId id="2147483686" r:id="rId22"/>
    <p:sldLayoutId id="2147483687" r:id="rId23"/>
    <p:sldLayoutId id="2147483693" r:id="rId24"/>
    <p:sldLayoutId id="2147483667" r:id="rId25"/>
    <p:sldLayoutId id="2147483666" r:id="rId26"/>
  </p:sldLayoutIdLst>
  <p:hf hdr="0" ft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Calibri Light" panose="020F0302020204030204" pitchFamily="34" charset="0"/>
          <a:ea typeface="+mn-ea"/>
          <a:cs typeface="Calibri Light" panose="020F0302020204030204" pitchFamily="34" charset="0"/>
        </a:defRPr>
      </a:lvl1pPr>
      <a:lvl2pPr marL="180975" indent="-174625"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Calibri Light" panose="020F0302020204030204" pitchFamily="34" charset="0"/>
          <a:ea typeface="+mn-ea"/>
          <a:cs typeface="Calibri Light" panose="020F0302020204030204" pitchFamily="34" charset="0"/>
        </a:defRPr>
      </a:lvl2pPr>
      <a:lvl3pPr marL="401638" indent="-220663"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Calibri Light" panose="020F0302020204030204" pitchFamily="34" charset="0"/>
          <a:ea typeface="+mn-ea"/>
          <a:cs typeface="Calibri Light" panose="020F0302020204030204" pitchFamily="34" charset="0"/>
        </a:defRPr>
      </a:lvl3pPr>
      <a:lvl4pPr marL="622300" indent="-220663" algn="l"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1026" userDrawn="1">
          <p15:clr>
            <a:srgbClr val="F26B43"/>
          </p15:clr>
        </p15:guide>
        <p15:guide id="4" orient="horz" pos="799" userDrawn="1">
          <p15:clr>
            <a:srgbClr val="F26B43"/>
          </p15:clr>
        </p15:guide>
        <p15:guide id="5" orient="horz" pos="3997" userDrawn="1">
          <p15:clr>
            <a:srgbClr val="F26B43"/>
          </p15:clr>
        </p15:guide>
        <p15:guide id="6" pos="438" userDrawn="1">
          <p15:clr>
            <a:srgbClr val="F26B43"/>
          </p15:clr>
        </p15:guide>
        <p15:guide id="7" pos="7242" userDrawn="1">
          <p15:clr>
            <a:srgbClr val="F26B43"/>
          </p15:clr>
        </p15:guide>
        <p15:guide id="8" pos="3979" userDrawn="1">
          <p15:clr>
            <a:srgbClr val="F26B43"/>
          </p15:clr>
        </p15:guide>
        <p15:guide id="9" pos="36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B5EEE-2ECE-2D46-85F2-19C36E8699F8}"/>
              </a:ext>
            </a:extLst>
          </p:cNvPr>
          <p:cNvSpPr>
            <a:spLocks noGrp="1"/>
          </p:cNvSpPr>
          <p:nvPr>
            <p:ph type="ctrTitle"/>
          </p:nvPr>
        </p:nvSpPr>
        <p:spPr/>
        <p:txBody>
          <a:bodyPr/>
          <a:lstStyle/>
          <a:p>
            <a:r>
              <a:rPr lang="nl-NL"/>
              <a:t>Professionals voor Maatwerk Multiproblematiek (PMM)</a:t>
            </a:r>
          </a:p>
        </p:txBody>
      </p:sp>
      <p:sp>
        <p:nvSpPr>
          <p:cNvPr id="7" name="Tijdelijke aanduiding voor afbeelding 6">
            <a:extLst>
              <a:ext uri="{FF2B5EF4-FFF2-40B4-BE49-F238E27FC236}">
                <a16:creationId xmlns:a16="http://schemas.microsoft.com/office/drawing/2014/main" id="{AB722DE6-F707-0CB4-1E41-308BC86950D3}"/>
              </a:ext>
            </a:extLst>
          </p:cNvPr>
          <p:cNvSpPr>
            <a:spLocks noGrp="1"/>
          </p:cNvSpPr>
          <p:nvPr>
            <p:ph type="pic" sz="quarter" idx="16"/>
          </p:nvPr>
        </p:nvSpPr>
        <p:spPr/>
        <p:txBody>
          <a:bodyPr/>
          <a:lstStyle/>
          <a:p>
            <a:endParaRPr lang="nl-NL"/>
          </a:p>
        </p:txBody>
      </p:sp>
      <p:sp>
        <p:nvSpPr>
          <p:cNvPr id="4" name="Tijdelijke aanduiding voor afbeelding 3">
            <a:extLst>
              <a:ext uri="{FF2B5EF4-FFF2-40B4-BE49-F238E27FC236}">
                <a16:creationId xmlns:a16="http://schemas.microsoft.com/office/drawing/2014/main" id="{A66D9A94-E7B6-C222-FD83-B4D49AEBE7E3}"/>
              </a:ext>
            </a:extLst>
          </p:cNvPr>
          <p:cNvSpPr>
            <a:spLocks noGrp="1"/>
          </p:cNvSpPr>
          <p:nvPr>
            <p:ph type="pic" sz="quarter" idx="13"/>
          </p:nvPr>
        </p:nvSpPr>
        <p:spPr/>
        <p:txBody>
          <a:bodyPr/>
          <a:lstStyle/>
          <a:p>
            <a:endParaRPr lang="nl-NL"/>
          </a:p>
        </p:txBody>
      </p:sp>
      <p:sp>
        <p:nvSpPr>
          <p:cNvPr id="6" name="Tijdelijke aanduiding voor afbeelding 5">
            <a:extLst>
              <a:ext uri="{FF2B5EF4-FFF2-40B4-BE49-F238E27FC236}">
                <a16:creationId xmlns:a16="http://schemas.microsoft.com/office/drawing/2014/main" id="{F2C7840C-3067-32F3-6703-91CF310C11BE}"/>
              </a:ext>
            </a:extLst>
          </p:cNvPr>
          <p:cNvSpPr>
            <a:spLocks noGrp="1"/>
          </p:cNvSpPr>
          <p:nvPr>
            <p:ph type="pic" sz="quarter" idx="15"/>
          </p:nvPr>
        </p:nvSpPr>
        <p:spPr/>
        <p:txBody>
          <a:bodyPr/>
          <a:lstStyle/>
          <a:p>
            <a:endParaRPr lang="nl-NL"/>
          </a:p>
        </p:txBody>
      </p:sp>
      <p:sp>
        <p:nvSpPr>
          <p:cNvPr id="5" name="Tijdelijke aanduiding voor afbeelding 4">
            <a:extLst>
              <a:ext uri="{FF2B5EF4-FFF2-40B4-BE49-F238E27FC236}">
                <a16:creationId xmlns:a16="http://schemas.microsoft.com/office/drawing/2014/main" id="{DF5DDD23-20BD-C282-4EC3-E6767E86E1D2}"/>
              </a:ext>
            </a:extLst>
          </p:cNvPr>
          <p:cNvSpPr>
            <a:spLocks noGrp="1"/>
          </p:cNvSpPr>
          <p:nvPr>
            <p:ph type="pic" sz="quarter" idx="14"/>
          </p:nvPr>
        </p:nvSpPr>
        <p:spPr/>
        <p:txBody>
          <a:bodyPr/>
          <a:lstStyle/>
          <a:p>
            <a:endParaRPr lang="nl-NL"/>
          </a:p>
        </p:txBody>
      </p:sp>
      <p:sp>
        <p:nvSpPr>
          <p:cNvPr id="8" name="Tijdelijke aanduiding voor afbeelding 7">
            <a:extLst>
              <a:ext uri="{FF2B5EF4-FFF2-40B4-BE49-F238E27FC236}">
                <a16:creationId xmlns:a16="http://schemas.microsoft.com/office/drawing/2014/main" id="{12548921-5DEA-8FFD-E83E-8A48881F06FB}"/>
              </a:ext>
            </a:extLst>
          </p:cNvPr>
          <p:cNvSpPr>
            <a:spLocks noGrp="1"/>
          </p:cNvSpPr>
          <p:nvPr>
            <p:ph type="pic" sz="quarter" idx="17"/>
          </p:nvPr>
        </p:nvSpPr>
        <p:spPr/>
        <p:txBody>
          <a:bodyPr/>
          <a:lstStyle/>
          <a:p>
            <a:endParaRPr lang="nl-NL"/>
          </a:p>
        </p:txBody>
      </p:sp>
      <p:sp>
        <p:nvSpPr>
          <p:cNvPr id="9" name="Tijdelijke aanduiding voor afbeelding 8">
            <a:extLst>
              <a:ext uri="{FF2B5EF4-FFF2-40B4-BE49-F238E27FC236}">
                <a16:creationId xmlns:a16="http://schemas.microsoft.com/office/drawing/2014/main" id="{1D2792F0-7360-1577-DCEA-33A33D38F251}"/>
              </a:ext>
            </a:extLst>
          </p:cNvPr>
          <p:cNvSpPr>
            <a:spLocks noGrp="1"/>
          </p:cNvSpPr>
          <p:nvPr>
            <p:ph type="pic" sz="quarter" idx="18"/>
          </p:nvPr>
        </p:nvSpPr>
        <p:spPr/>
        <p:txBody>
          <a:bodyPr/>
          <a:lstStyle/>
          <a:p>
            <a:endParaRPr lang="nl-NL"/>
          </a:p>
        </p:txBody>
      </p:sp>
    </p:spTree>
    <p:extLst>
      <p:ext uri="{BB962C8B-B14F-4D97-AF65-F5344CB8AC3E}">
        <p14:creationId xmlns:p14="http://schemas.microsoft.com/office/powerpoint/2010/main" val="171747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6AEBA-F362-684E-CC77-B3736E0AF8E0}"/>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F0F8537-0655-D5F3-003E-9E7337882041}"/>
              </a:ext>
            </a:extLst>
          </p:cNvPr>
          <p:cNvSpPr>
            <a:spLocks noGrp="1"/>
          </p:cNvSpPr>
          <p:nvPr>
            <p:ph type="sldNum" sz="quarter" idx="4"/>
          </p:nvPr>
        </p:nvSpPr>
        <p:spPr/>
        <p:txBody>
          <a:bodyPr/>
          <a:lstStyle/>
          <a:p>
            <a:fld id="{A3CB6130-C93C-894E-97EC-9CB6DFF33C21}" type="slidenum">
              <a:rPr lang="nl-NL" smtClean="0"/>
              <a:t>10</a:t>
            </a:fld>
            <a:endParaRPr lang="nl-NL" dirty="0"/>
          </a:p>
        </p:txBody>
      </p:sp>
      <p:sp>
        <p:nvSpPr>
          <p:cNvPr id="3" name="Titel 2">
            <a:extLst>
              <a:ext uri="{FF2B5EF4-FFF2-40B4-BE49-F238E27FC236}">
                <a16:creationId xmlns:a16="http://schemas.microsoft.com/office/drawing/2014/main" id="{A8EBD559-F1C2-E648-CD6C-DC44818E707A}"/>
              </a:ext>
            </a:extLst>
          </p:cNvPr>
          <p:cNvSpPr>
            <a:spLocks noGrp="1"/>
          </p:cNvSpPr>
          <p:nvPr>
            <p:ph type="ctrTitle"/>
          </p:nvPr>
        </p:nvSpPr>
        <p:spPr>
          <a:xfrm>
            <a:off x="695323" y="1493726"/>
            <a:ext cx="8326755" cy="360362"/>
          </a:xfrm>
        </p:spPr>
        <p:txBody>
          <a:bodyPr/>
          <a:lstStyle/>
          <a:p>
            <a:r>
              <a:rPr lang="nl-NL" b="1"/>
              <a:t>Terug naar mevrouw Inde Penarie...</a:t>
            </a:r>
            <a:endParaRPr lang="nl-NL" b="1" dirty="0"/>
          </a:p>
        </p:txBody>
      </p:sp>
      <p:sp>
        <p:nvSpPr>
          <p:cNvPr id="4" name="Ondertitel 3">
            <a:extLst>
              <a:ext uri="{FF2B5EF4-FFF2-40B4-BE49-F238E27FC236}">
                <a16:creationId xmlns:a16="http://schemas.microsoft.com/office/drawing/2014/main" id="{A8A94D92-170F-7C4C-AAB6-4249875DA61F}"/>
              </a:ext>
            </a:extLst>
          </p:cNvPr>
          <p:cNvSpPr>
            <a:spLocks noGrp="1"/>
          </p:cNvSpPr>
          <p:nvPr>
            <p:ph type="subTitle" idx="1"/>
          </p:nvPr>
        </p:nvSpPr>
        <p:spPr>
          <a:xfrm>
            <a:off x="695324" y="2111178"/>
            <a:ext cx="9900286" cy="3649542"/>
          </a:xfrm>
        </p:spPr>
        <p:txBody>
          <a:bodyPr/>
          <a:lstStyle/>
          <a:p>
            <a:pPr marL="342900" indent="-342900">
              <a:lnSpc>
                <a:spcPct val="115000"/>
              </a:lnSpc>
              <a:buFont typeface="Arial" panose="020B0604020202020204" pitchFamily="34" charset="0"/>
              <a:buChar char="•"/>
            </a:pPr>
            <a:r>
              <a:rPr lang="nl-NL" sz="2000" b="1" kern="100">
                <a:latin typeface="Aptos" panose="020B0004020202020204" pitchFamily="34" charset="0"/>
                <a:ea typeface="Aptos" panose="020B0004020202020204" pitchFamily="34" charset="0"/>
                <a:cs typeface="Times New Roman" panose="02020603050405020304" pitchFamily="18" charset="0"/>
              </a:rPr>
              <a:t>Wat is er nodig?</a:t>
            </a:r>
          </a:p>
          <a:p>
            <a:pPr marL="800100" lvl="1" indent="-342900" algn="l">
              <a:lnSpc>
                <a:spcPct val="115000"/>
              </a:lnSpc>
              <a:buFont typeface="Arial" panose="020B0604020202020204" pitchFamily="34" charset="0"/>
              <a:buChar char="•"/>
            </a:pPr>
            <a:r>
              <a:rPr lang="nl-NL" kern="100">
                <a:latin typeface="Aptos" panose="020B0004020202020204" pitchFamily="34" charset="0"/>
                <a:ea typeface="Aptos" panose="020B0004020202020204" pitchFamily="34" charset="0"/>
                <a:cs typeface="Times New Roman" panose="02020603050405020304" pitchFamily="18" charset="0"/>
              </a:rPr>
              <a:t>Op korte termijn? Op lange termijn?</a:t>
            </a:r>
          </a:p>
          <a:p>
            <a:pPr marL="342900" indent="-342900">
              <a:lnSpc>
                <a:spcPct val="115000"/>
              </a:lnSpc>
              <a:buFont typeface="Arial" panose="020B0604020202020204" pitchFamily="34" charset="0"/>
              <a:buChar char="•"/>
            </a:pPr>
            <a:r>
              <a:rPr lang="nl-NL" sz="2000" b="1" kern="100">
                <a:latin typeface="Aptos" panose="020B0004020202020204" pitchFamily="34" charset="0"/>
                <a:ea typeface="Aptos" panose="020B0004020202020204" pitchFamily="34" charset="0"/>
                <a:cs typeface="Times New Roman" panose="02020603050405020304" pitchFamily="18" charset="0"/>
              </a:rPr>
              <a:t>Contact tussen gemeente en DUO</a:t>
            </a:r>
          </a:p>
          <a:p>
            <a:pPr marL="800100" lvl="1" indent="-342900" algn="l">
              <a:lnSpc>
                <a:spcPct val="115000"/>
              </a:lnSpc>
              <a:buFont typeface="Arial" panose="020B0604020202020204" pitchFamily="34" charset="0"/>
              <a:buChar char="•"/>
            </a:pPr>
            <a:r>
              <a:rPr lang="nl-NL" kern="100">
                <a:latin typeface="Aptos" panose="020B0004020202020204" pitchFamily="34" charset="0"/>
                <a:ea typeface="Aptos" panose="020B0004020202020204" pitchFamily="34" charset="0"/>
                <a:cs typeface="Times New Roman" panose="02020603050405020304" pitchFamily="18" charset="0"/>
              </a:rPr>
              <a:t>Waar liggen maatwerkmogelijkheden?</a:t>
            </a:r>
          </a:p>
          <a:p>
            <a:pPr marL="800100" lvl="1" indent="-342900" algn="l">
              <a:lnSpc>
                <a:spcPct val="115000"/>
              </a:lnSpc>
              <a:buFont typeface="Arial" panose="020B0604020202020204" pitchFamily="34" charset="0"/>
              <a:buChar char="•"/>
            </a:pPr>
            <a:r>
              <a:rPr lang="nl-NL" kern="100">
                <a:latin typeface="Aptos" panose="020B0004020202020204" pitchFamily="34" charset="0"/>
                <a:ea typeface="Aptos" panose="020B0004020202020204" pitchFamily="34" charset="0"/>
                <a:cs typeface="Times New Roman" panose="02020603050405020304" pitchFamily="18" charset="0"/>
              </a:rPr>
              <a:t>Waar niet?</a:t>
            </a:r>
          </a:p>
          <a:p>
            <a:pPr marL="342900" indent="-342900">
              <a:lnSpc>
                <a:spcPct val="115000"/>
              </a:lnSpc>
              <a:buFont typeface="Arial" panose="020B0604020202020204" pitchFamily="34" charset="0"/>
              <a:buChar char="•"/>
            </a:pPr>
            <a:r>
              <a:rPr lang="nl-NL" sz="2000" b="1" kern="100">
                <a:latin typeface="Aptos" panose="020B0004020202020204" pitchFamily="34" charset="0"/>
                <a:ea typeface="Aptos" panose="020B0004020202020204" pitchFamily="34" charset="0"/>
                <a:cs typeface="Times New Roman" panose="02020603050405020304" pitchFamily="18" charset="0"/>
              </a:rPr>
              <a:t>Andere organisaties betrekken?</a:t>
            </a:r>
          </a:p>
          <a:p>
            <a:pPr marL="800100" lvl="1" indent="-342900" algn="l">
              <a:lnSpc>
                <a:spcPct val="115000"/>
              </a:lnSpc>
              <a:buFont typeface="Arial" panose="020B0604020202020204" pitchFamily="34" charset="0"/>
              <a:buChar char="•"/>
            </a:pPr>
            <a:r>
              <a:rPr lang="nl-NL" kern="100">
                <a:latin typeface="Aptos" panose="020B0004020202020204" pitchFamily="34" charset="0"/>
                <a:ea typeface="Aptos" panose="020B0004020202020204" pitchFamily="34" charset="0"/>
                <a:cs typeface="Times New Roman" panose="02020603050405020304" pitchFamily="18" charset="0"/>
              </a:rPr>
              <a:t>Ondersteuning bij zorg voor kind: mantelzorg of dagbesteding?</a:t>
            </a:r>
          </a:p>
          <a:p>
            <a:pPr marL="800100" lvl="1" indent="-342900" algn="l">
              <a:lnSpc>
                <a:spcPct val="115000"/>
              </a:lnSpc>
              <a:buFont typeface="Arial" panose="020B0604020202020204" pitchFamily="34" charset="0"/>
              <a:buChar char="•"/>
            </a:pPr>
            <a:r>
              <a:rPr lang="nl-NL" kern="100">
                <a:latin typeface="Aptos" panose="020B0004020202020204" pitchFamily="34" charset="0"/>
                <a:ea typeface="Aptos" panose="020B0004020202020204" pitchFamily="34" charset="0"/>
                <a:cs typeface="Times New Roman" panose="02020603050405020304" pitchFamily="18" charset="0"/>
              </a:rPr>
              <a:t>Financieel overzicht en perspectief: begeleiding of zo nodig schuldhulpverlening?</a:t>
            </a:r>
          </a:p>
          <a:p>
            <a:pPr lvl="1" algn="l">
              <a:lnSpc>
                <a:spcPct val="100000"/>
              </a:lnSpc>
              <a:spcBef>
                <a:spcPts val="1200"/>
              </a:spcBef>
              <a:buClr>
                <a:schemeClr val="tx1"/>
              </a:buClr>
              <a:buSzPct val="100000"/>
            </a:pPr>
            <a:endParaRPr lang="nl-NL" kern="100">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200"/>
              </a:spcBef>
              <a:buClr>
                <a:schemeClr val="tx1"/>
              </a:buClr>
              <a:buSzPct val="100000"/>
            </a:pPr>
            <a:endParaRPr lang="nl-NL" sz="1800" dirty="0">
              <a:latin typeface="+mj-lt"/>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925552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9344B-4C79-740D-5A96-7D4F5A72D32E}"/>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102A59D-F02C-47B4-896A-FC047295606A}"/>
              </a:ext>
            </a:extLst>
          </p:cNvPr>
          <p:cNvSpPr>
            <a:spLocks noGrp="1"/>
          </p:cNvSpPr>
          <p:nvPr>
            <p:ph type="sldNum" sz="quarter" idx="4"/>
          </p:nvPr>
        </p:nvSpPr>
        <p:spPr/>
        <p:txBody>
          <a:bodyPr/>
          <a:lstStyle/>
          <a:p>
            <a:fld id="{A3CB6130-C93C-894E-97EC-9CB6DFF33C21}" type="slidenum">
              <a:rPr lang="nl-NL" smtClean="0"/>
              <a:t>11</a:t>
            </a:fld>
            <a:endParaRPr lang="nl-NL" dirty="0"/>
          </a:p>
        </p:txBody>
      </p:sp>
      <p:sp>
        <p:nvSpPr>
          <p:cNvPr id="3" name="Titel 2">
            <a:extLst>
              <a:ext uri="{FF2B5EF4-FFF2-40B4-BE49-F238E27FC236}">
                <a16:creationId xmlns:a16="http://schemas.microsoft.com/office/drawing/2014/main" id="{C93AB8EF-1DD7-0F2C-42D4-0DC6F7CD159B}"/>
              </a:ext>
            </a:extLst>
          </p:cNvPr>
          <p:cNvSpPr>
            <a:spLocks noGrp="1"/>
          </p:cNvSpPr>
          <p:nvPr>
            <p:ph type="ctrTitle"/>
          </p:nvPr>
        </p:nvSpPr>
        <p:spPr>
          <a:xfrm>
            <a:off x="695323" y="1493726"/>
            <a:ext cx="8326755" cy="360362"/>
          </a:xfrm>
        </p:spPr>
        <p:txBody>
          <a:bodyPr/>
          <a:lstStyle/>
          <a:p>
            <a:r>
              <a:rPr lang="nl-NL" b="1"/>
              <a:t>Geboden (tussen)oplossing</a:t>
            </a:r>
            <a:endParaRPr lang="nl-NL" b="1" dirty="0"/>
          </a:p>
        </p:txBody>
      </p:sp>
      <p:sp>
        <p:nvSpPr>
          <p:cNvPr id="4" name="Ondertitel 3">
            <a:extLst>
              <a:ext uri="{FF2B5EF4-FFF2-40B4-BE49-F238E27FC236}">
                <a16:creationId xmlns:a16="http://schemas.microsoft.com/office/drawing/2014/main" id="{AB518F69-DF0E-59D7-EBF2-98E52A2756F1}"/>
              </a:ext>
            </a:extLst>
          </p:cNvPr>
          <p:cNvSpPr>
            <a:spLocks noGrp="1"/>
          </p:cNvSpPr>
          <p:nvPr>
            <p:ph type="subTitle" idx="1"/>
          </p:nvPr>
        </p:nvSpPr>
        <p:spPr>
          <a:xfrm>
            <a:off x="695325" y="2111178"/>
            <a:ext cx="8326754" cy="4092876"/>
          </a:xfrm>
        </p:spPr>
        <p:txBody>
          <a:bodyPr/>
          <a:lstStyle/>
          <a:p>
            <a:pPr lvl="0">
              <a:lnSpc>
                <a:spcPct val="115000"/>
              </a:lnSpc>
              <a:spcAft>
                <a:spcPts val="800"/>
              </a:spcAft>
            </a:pPr>
            <a:r>
              <a:rPr lang="nl-NL" sz="2400" kern="100">
                <a:latin typeface="Aptos" panose="020B0004020202020204" pitchFamily="34" charset="0"/>
                <a:ea typeface="Aptos" panose="020B0004020202020204" pitchFamily="34" charset="0"/>
                <a:cs typeface="Times New Roman" panose="02020603050405020304" pitchFamily="18" charset="0"/>
              </a:rPr>
              <a:t>Gemeente A financiert uit gemeentelijk maatwerkbudget een gift aan mevrouw Inde Penarie om de aanvullende lessen in te kopen, zodat zij kan slagen voor haar inburgering. </a:t>
            </a:r>
          </a:p>
          <a:p>
            <a:pPr lvl="0">
              <a:lnSpc>
                <a:spcPct val="115000"/>
              </a:lnSpc>
              <a:spcAft>
                <a:spcPts val="800"/>
              </a:spcAft>
            </a:pPr>
            <a:endParaRPr lang="nl-NL" sz="2400" kern="100">
              <a:latin typeface="Aptos" panose="020B0004020202020204" pitchFamily="34" charset="0"/>
              <a:ea typeface="Aptos" panose="020B0004020202020204" pitchFamily="34" charset="0"/>
              <a:cs typeface="Times New Roman" panose="02020603050405020304" pitchFamily="18" charset="0"/>
            </a:endParaRPr>
          </a:p>
          <a:p>
            <a:pPr algn="r">
              <a:lnSpc>
                <a:spcPct val="115000"/>
              </a:lnSpc>
              <a:spcAft>
                <a:spcPts val="800"/>
              </a:spcAft>
            </a:pPr>
            <a:r>
              <a:rPr lang="nl-NL" sz="2400" kern="100">
                <a:solidFill>
                  <a:srgbClr val="FF0000"/>
                </a:solidFill>
                <a:latin typeface="Aptos" panose="020B0004020202020204" pitchFamily="34" charset="0"/>
                <a:ea typeface="Aptos" panose="020B0004020202020204" pitchFamily="34" charset="0"/>
                <a:cs typeface="Times New Roman" panose="02020603050405020304" pitchFamily="18" charset="0"/>
              </a:rPr>
              <a:t>Dilemma’s? </a:t>
            </a:r>
          </a:p>
          <a:p>
            <a:pPr>
              <a:lnSpc>
                <a:spcPct val="100000"/>
              </a:lnSpc>
              <a:spcBef>
                <a:spcPts val="1200"/>
              </a:spcBef>
              <a:buClr>
                <a:schemeClr val="tx1"/>
              </a:buClr>
              <a:buSzPct val="100000"/>
            </a:pPr>
            <a:endParaRPr lang="nl-NL" sz="2400" kern="100">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200"/>
              </a:spcBef>
              <a:buClr>
                <a:schemeClr val="tx1"/>
              </a:buClr>
              <a:buSzPct val="100000"/>
            </a:pPr>
            <a:endParaRPr lang="nl-NL" sz="2400" dirty="0">
              <a:latin typeface="+mj-lt"/>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67554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C8B32-E0CB-9630-B542-B88A9B0EE3DD}"/>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774737C-4544-FBFE-B3DB-62E6C72D1F97}"/>
              </a:ext>
            </a:extLst>
          </p:cNvPr>
          <p:cNvSpPr>
            <a:spLocks noGrp="1"/>
          </p:cNvSpPr>
          <p:nvPr>
            <p:ph type="sldNum" sz="quarter" idx="4"/>
          </p:nvPr>
        </p:nvSpPr>
        <p:spPr/>
        <p:txBody>
          <a:bodyPr/>
          <a:lstStyle/>
          <a:p>
            <a:fld id="{A3CB6130-C93C-894E-97EC-9CB6DFF33C21}" type="slidenum">
              <a:rPr lang="nl-NL" smtClean="0"/>
              <a:t>12</a:t>
            </a:fld>
            <a:endParaRPr lang="nl-NL" dirty="0"/>
          </a:p>
        </p:txBody>
      </p:sp>
      <p:sp>
        <p:nvSpPr>
          <p:cNvPr id="3" name="Titel 2">
            <a:extLst>
              <a:ext uri="{FF2B5EF4-FFF2-40B4-BE49-F238E27FC236}">
                <a16:creationId xmlns:a16="http://schemas.microsoft.com/office/drawing/2014/main" id="{4A0B34A1-8A7D-7024-6BA4-E79541DAF1CF}"/>
              </a:ext>
            </a:extLst>
          </p:cNvPr>
          <p:cNvSpPr>
            <a:spLocks noGrp="1"/>
          </p:cNvSpPr>
          <p:nvPr>
            <p:ph type="ctrTitle"/>
          </p:nvPr>
        </p:nvSpPr>
        <p:spPr>
          <a:xfrm>
            <a:off x="695323" y="1493726"/>
            <a:ext cx="8326755" cy="360362"/>
          </a:xfrm>
        </p:spPr>
        <p:txBody>
          <a:bodyPr/>
          <a:lstStyle/>
          <a:p>
            <a:r>
              <a:rPr lang="nl-NL" b="1"/>
              <a:t>PMM systeemleren</a:t>
            </a:r>
            <a:endParaRPr lang="nl-NL" b="1" dirty="0"/>
          </a:p>
        </p:txBody>
      </p:sp>
      <p:sp>
        <p:nvSpPr>
          <p:cNvPr id="4" name="Ondertitel 3">
            <a:extLst>
              <a:ext uri="{FF2B5EF4-FFF2-40B4-BE49-F238E27FC236}">
                <a16:creationId xmlns:a16="http://schemas.microsoft.com/office/drawing/2014/main" id="{3BE05BD5-4D6C-3AC9-91DF-12FEACE7C6D1}"/>
              </a:ext>
            </a:extLst>
          </p:cNvPr>
          <p:cNvSpPr>
            <a:spLocks noGrp="1"/>
          </p:cNvSpPr>
          <p:nvPr>
            <p:ph type="subTitle" idx="1"/>
          </p:nvPr>
        </p:nvSpPr>
        <p:spPr>
          <a:xfrm>
            <a:off x="695324" y="2111178"/>
            <a:ext cx="8811534" cy="4092876"/>
          </a:xfrm>
        </p:spPr>
        <p:txBody>
          <a:bodyPr/>
          <a:lstStyle/>
          <a:p>
            <a:pPr lvl="0">
              <a:lnSpc>
                <a:spcPct val="115000"/>
              </a:lnSpc>
            </a:pPr>
            <a:r>
              <a:rPr lang="nl-NL" sz="2000" b="1" kern="100">
                <a:latin typeface="Aptos" panose="020B0004020202020204" pitchFamily="34" charset="0"/>
                <a:ea typeface="Aptos" panose="020B0004020202020204" pitchFamily="34" charset="0"/>
                <a:cs typeface="Times New Roman" panose="02020603050405020304" pitchFamily="18" charset="0"/>
              </a:rPr>
              <a:t>Analyse van afgesloten casuïstiek:</a:t>
            </a:r>
          </a:p>
          <a:p>
            <a:pPr marL="457200" lvl="0" indent="-457200">
              <a:lnSpc>
                <a:spcPct val="115000"/>
              </a:lnSpc>
              <a:buFontTx/>
              <a:buChar char="-"/>
            </a:pPr>
            <a:r>
              <a:rPr lang="nl-NL" sz="2000" kern="100">
                <a:latin typeface="Aptos" panose="020B0004020202020204" pitchFamily="34" charset="0"/>
                <a:ea typeface="Aptos" panose="020B0004020202020204" pitchFamily="34" charset="0"/>
                <a:cs typeface="Times New Roman" panose="02020603050405020304" pitchFamily="18" charset="0"/>
              </a:rPr>
              <a:t>Samen met  externe onderzoekers en ambassadeurs vanuit 7 ministeries.</a:t>
            </a:r>
          </a:p>
          <a:p>
            <a:pPr marL="457200" lvl="0" indent="-457200">
              <a:lnSpc>
                <a:spcPct val="115000"/>
              </a:lnSpc>
              <a:buFontTx/>
              <a:buChar char="-"/>
            </a:pPr>
            <a:r>
              <a:rPr lang="nl-NL" sz="2000" kern="100">
                <a:latin typeface="Aptos" panose="020B0004020202020204" pitchFamily="34" charset="0"/>
                <a:ea typeface="Aptos" panose="020B0004020202020204" pitchFamily="34" charset="0"/>
                <a:cs typeface="Times New Roman" panose="02020603050405020304" pitchFamily="18" charset="0"/>
              </a:rPr>
              <a:t>Wat maakte het complex? Wat is de bedoeling?</a:t>
            </a:r>
          </a:p>
          <a:p>
            <a:pPr marL="457200" lvl="0" indent="-457200">
              <a:lnSpc>
                <a:spcPct val="115000"/>
              </a:lnSpc>
              <a:buFontTx/>
              <a:buChar char="-"/>
            </a:pPr>
            <a:r>
              <a:rPr lang="nl-NL" sz="2000" kern="100">
                <a:latin typeface="Aptos" panose="020B0004020202020204" pitchFamily="34" charset="0"/>
                <a:ea typeface="Aptos" panose="020B0004020202020204" pitchFamily="34" charset="0"/>
                <a:cs typeface="Times New Roman" panose="02020603050405020304" pitchFamily="18" charset="0"/>
              </a:rPr>
              <a:t>Wat was helpend? Waar lag het knelpunt?</a:t>
            </a:r>
          </a:p>
          <a:p>
            <a:pPr marL="457200" lvl="0" indent="-457200">
              <a:lnSpc>
                <a:spcPct val="115000"/>
              </a:lnSpc>
              <a:buFontTx/>
              <a:buChar char="-"/>
            </a:pPr>
            <a:r>
              <a:rPr lang="nl-NL" sz="2000" kern="100">
                <a:latin typeface="Aptos" panose="020B0004020202020204" pitchFamily="34" charset="0"/>
                <a:ea typeface="Aptos" panose="020B0004020202020204" pitchFamily="34" charset="0"/>
                <a:cs typeface="Times New Roman" panose="02020603050405020304" pitchFamily="18" charset="0"/>
              </a:rPr>
              <a:t>Leerpunten beleggen waar ze horen:</a:t>
            </a:r>
          </a:p>
          <a:p>
            <a:pPr marL="914400" lvl="1" indent="-457200" algn="l">
              <a:lnSpc>
                <a:spcPct val="115000"/>
              </a:lnSpc>
              <a:buFontTx/>
              <a:buChar char="-"/>
            </a:pPr>
            <a:r>
              <a:rPr lang="nl-NL" kern="100">
                <a:latin typeface="Aptos" panose="020B0004020202020204" pitchFamily="34" charset="0"/>
                <a:ea typeface="Aptos" panose="020B0004020202020204" pitchFamily="34" charset="0"/>
                <a:cs typeface="Times New Roman" panose="02020603050405020304" pitchFamily="18" charset="0"/>
              </a:rPr>
              <a:t>Knellende wetgeving of gat in beleid? </a:t>
            </a:r>
            <a:r>
              <a:rPr lang="nl-NL" kern="1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ministerie.</a:t>
            </a:r>
          </a:p>
          <a:p>
            <a:pPr marL="914400" lvl="1" indent="-457200" algn="l">
              <a:lnSpc>
                <a:spcPct val="115000"/>
              </a:lnSpc>
              <a:buFontTx/>
              <a:buChar char="-"/>
            </a:pPr>
            <a:r>
              <a:rPr lang="nl-NL" kern="1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Maatwerkmogelijkheden uitvoering?  bv DUO.</a:t>
            </a:r>
          </a:p>
          <a:p>
            <a:pPr marL="914400" lvl="1" indent="-457200" algn="l">
              <a:lnSpc>
                <a:spcPct val="115000"/>
              </a:lnSpc>
              <a:buFontTx/>
              <a:buChar char="-"/>
            </a:pPr>
            <a:r>
              <a:rPr lang="nl-NL" kern="1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Meer begeleiding of Bijzondere bijstand?  bv gemeente of VNG.</a:t>
            </a:r>
          </a:p>
          <a:p>
            <a:pPr marL="457200" indent="-457200">
              <a:lnSpc>
                <a:spcPct val="115000"/>
              </a:lnSpc>
              <a:buFontTx/>
              <a:buChar char="-"/>
            </a:pPr>
            <a:r>
              <a:rPr lang="nl-NL" sz="2000" kern="1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Ook leren op het gebied van: samenwerking, houding, kennis etc.</a:t>
            </a:r>
            <a:endParaRPr lang="nl-NL" sz="2000" kern="100">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200"/>
              </a:spcBef>
              <a:buClr>
                <a:schemeClr val="tx1"/>
              </a:buClr>
              <a:buSzPct val="100000"/>
            </a:pPr>
            <a:endParaRPr lang="nl-NL" sz="1800" kern="100">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200"/>
              </a:spcBef>
              <a:buClr>
                <a:schemeClr val="tx1"/>
              </a:buClr>
              <a:buSzPct val="100000"/>
            </a:pPr>
            <a:endParaRPr lang="nl-NL" sz="1800" dirty="0">
              <a:latin typeface="+mj-lt"/>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403610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BBDCB-15D4-1DDC-C63C-ECD4595B2F4F}"/>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A733776-EAB3-3161-0208-492D338FA24D}"/>
              </a:ext>
            </a:extLst>
          </p:cNvPr>
          <p:cNvSpPr>
            <a:spLocks noGrp="1"/>
          </p:cNvSpPr>
          <p:nvPr>
            <p:ph type="sldNum" sz="quarter" idx="4"/>
          </p:nvPr>
        </p:nvSpPr>
        <p:spPr/>
        <p:txBody>
          <a:bodyPr/>
          <a:lstStyle/>
          <a:p>
            <a:fld id="{A3CB6130-C93C-894E-97EC-9CB6DFF33C21}" type="slidenum">
              <a:rPr lang="nl-NL" smtClean="0"/>
              <a:t>13</a:t>
            </a:fld>
            <a:endParaRPr lang="nl-NL" dirty="0"/>
          </a:p>
        </p:txBody>
      </p:sp>
      <p:sp>
        <p:nvSpPr>
          <p:cNvPr id="3" name="Titel 2">
            <a:extLst>
              <a:ext uri="{FF2B5EF4-FFF2-40B4-BE49-F238E27FC236}">
                <a16:creationId xmlns:a16="http://schemas.microsoft.com/office/drawing/2014/main" id="{B05A3D62-4DED-A153-FFF7-93D1C86A90B9}"/>
              </a:ext>
            </a:extLst>
          </p:cNvPr>
          <p:cNvSpPr>
            <a:spLocks noGrp="1"/>
          </p:cNvSpPr>
          <p:nvPr>
            <p:ph type="ctrTitle"/>
          </p:nvPr>
        </p:nvSpPr>
        <p:spPr>
          <a:xfrm>
            <a:off x="695323" y="1493726"/>
            <a:ext cx="8326755" cy="360362"/>
          </a:xfrm>
        </p:spPr>
        <p:txBody>
          <a:bodyPr/>
          <a:lstStyle/>
          <a:p>
            <a:r>
              <a:rPr lang="nl-NL" b="1" kern="100">
                <a:latin typeface="Aptos" panose="020B0004020202020204" pitchFamily="34" charset="0"/>
                <a:ea typeface="Aptos" panose="020B0004020202020204" pitchFamily="34" charset="0"/>
                <a:cs typeface="Times New Roman" panose="02020603050405020304" pitchFamily="18" charset="0"/>
              </a:rPr>
              <a:t>Rol PMM</a:t>
            </a:r>
            <a:endParaRPr lang="nl-NL" b="1" dirty="0"/>
          </a:p>
        </p:txBody>
      </p:sp>
      <p:sp>
        <p:nvSpPr>
          <p:cNvPr id="4" name="Ondertitel 3">
            <a:extLst>
              <a:ext uri="{FF2B5EF4-FFF2-40B4-BE49-F238E27FC236}">
                <a16:creationId xmlns:a16="http://schemas.microsoft.com/office/drawing/2014/main" id="{8423DC7E-3A59-361C-21A7-F7C2AB410FCF}"/>
              </a:ext>
            </a:extLst>
          </p:cNvPr>
          <p:cNvSpPr>
            <a:spLocks noGrp="1"/>
          </p:cNvSpPr>
          <p:nvPr>
            <p:ph type="subTitle" idx="1"/>
          </p:nvPr>
        </p:nvSpPr>
        <p:spPr>
          <a:xfrm>
            <a:off x="695324" y="2111178"/>
            <a:ext cx="8811534" cy="4092876"/>
          </a:xfrm>
        </p:spPr>
        <p:txBody>
          <a:bodyPr/>
          <a:lstStyle/>
          <a:p>
            <a:pPr marL="457200" lvl="0" indent="-457200">
              <a:lnSpc>
                <a:spcPct val="115000"/>
              </a:lnSpc>
              <a:buFont typeface="Arial" panose="020B0604020202020204" pitchFamily="34" charset="0"/>
              <a:buChar char="•"/>
            </a:pPr>
            <a:r>
              <a:rPr lang="nl-NL" sz="1800" kern="100">
                <a:latin typeface="Aptos" panose="020B0004020202020204" pitchFamily="34" charset="0"/>
                <a:ea typeface="Aptos" panose="020B0004020202020204" pitchFamily="34" charset="0"/>
                <a:cs typeface="Times New Roman" panose="02020603050405020304" pitchFamily="18" charset="0"/>
              </a:rPr>
              <a:t>Netwerk, expertise, regievoering.</a:t>
            </a:r>
          </a:p>
          <a:p>
            <a:pPr marL="457200" indent="-457200">
              <a:lnSpc>
                <a:spcPct val="115000"/>
              </a:lnSpc>
              <a:buFont typeface="Arial" panose="020B0604020202020204" pitchFamily="34" charset="0"/>
              <a:buChar char="•"/>
            </a:pPr>
            <a:r>
              <a:rPr lang="nl-NL" sz="1800" kern="100">
                <a:latin typeface="Aptos" panose="020B0004020202020204" pitchFamily="34" charset="0"/>
                <a:ea typeface="Aptos" panose="020B0004020202020204" pitchFamily="34" charset="0"/>
                <a:cs typeface="Times New Roman" panose="02020603050405020304" pitchFamily="18" charset="0"/>
              </a:rPr>
              <a:t>Spin in het web, oliemannetje, pitbull, lange adem.</a:t>
            </a:r>
          </a:p>
          <a:p>
            <a:pPr marL="457200" lvl="0" indent="-457200">
              <a:lnSpc>
                <a:spcPct val="115000"/>
              </a:lnSpc>
              <a:buFont typeface="Arial" panose="020B0604020202020204" pitchFamily="34" charset="0"/>
              <a:buChar char="•"/>
            </a:pPr>
            <a:r>
              <a:rPr lang="nl-NL" sz="1800" kern="100">
                <a:latin typeface="Aptos" panose="020B0004020202020204" pitchFamily="34" charset="0"/>
                <a:ea typeface="Aptos" panose="020B0004020202020204" pitchFamily="34" charset="0"/>
                <a:cs typeface="Times New Roman" panose="02020603050405020304" pitchFamily="18" charset="0"/>
              </a:rPr>
              <a:t>Beleggen en opvolgen leerpunten (=systeemle(u)ren).</a:t>
            </a:r>
          </a:p>
          <a:p>
            <a:pPr marL="457200" lvl="0" indent="-457200">
              <a:lnSpc>
                <a:spcPct val="115000"/>
              </a:lnSpc>
              <a:spcAft>
                <a:spcPts val="800"/>
              </a:spcAft>
              <a:buFont typeface="Arial" panose="020B0604020202020204" pitchFamily="34" charset="0"/>
              <a:buChar char="•"/>
            </a:pPr>
            <a:r>
              <a:rPr lang="nl-NL" sz="1800" kern="100">
                <a:latin typeface="Aptos" panose="020B0004020202020204" pitchFamily="34" charset="0"/>
                <a:ea typeface="Aptos" panose="020B0004020202020204" pitchFamily="34" charset="0"/>
                <a:cs typeface="Times New Roman" panose="02020603050405020304" pitchFamily="18" charset="0"/>
              </a:rPr>
              <a:t>Leerpuntenrapportage bij Tweede Kamerbief.</a:t>
            </a:r>
          </a:p>
          <a:p>
            <a:pPr marL="457200" lvl="0" indent="-457200">
              <a:lnSpc>
                <a:spcPct val="115000"/>
              </a:lnSpc>
              <a:spcAft>
                <a:spcPts val="800"/>
              </a:spcAft>
              <a:buFont typeface="Arial" panose="020B0604020202020204" pitchFamily="34" charset="0"/>
              <a:buChar char="•"/>
            </a:pPr>
            <a:r>
              <a:rPr lang="nl-NL" sz="1800" kern="100">
                <a:latin typeface="Aptos" panose="020B0004020202020204" pitchFamily="34" charset="0"/>
                <a:ea typeface="Aptos" panose="020B0004020202020204" pitchFamily="34" charset="0"/>
                <a:cs typeface="Times New Roman" panose="02020603050405020304" pitchFamily="18" charset="0"/>
              </a:rPr>
              <a:t>Professionaliseren: gratis Masterclasses voor aangesloten organisaties.</a:t>
            </a:r>
          </a:p>
          <a:p>
            <a:pPr marL="457200" lvl="0" indent="-457200">
              <a:lnSpc>
                <a:spcPct val="115000"/>
              </a:lnSpc>
              <a:spcAft>
                <a:spcPts val="800"/>
              </a:spcAft>
              <a:buFont typeface="Arial" panose="020B0604020202020204" pitchFamily="34" charset="0"/>
              <a:buChar char="•"/>
            </a:pPr>
            <a:endParaRPr lang="nl-NL" sz="105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l-NL" sz="1800" b="1" kern="100">
                <a:latin typeface="Aptos" panose="020B0004020202020204" pitchFamily="34" charset="0"/>
                <a:ea typeface="Aptos" panose="020B0004020202020204" pitchFamily="34" charset="0"/>
                <a:cs typeface="Times New Roman" panose="02020603050405020304" pitchFamily="18" charset="0"/>
              </a:rPr>
              <a:t>Indien nodig/opportuun: Landelijk Escalatie Team oftewel LET:</a:t>
            </a:r>
          </a:p>
          <a:p>
            <a:pPr marL="457200" lvl="0" indent="-457200">
              <a:lnSpc>
                <a:spcPct val="115000"/>
              </a:lnSpc>
              <a:buFont typeface="Arial" panose="020B0604020202020204" pitchFamily="34" charset="0"/>
              <a:buChar char="•"/>
            </a:pPr>
            <a:r>
              <a:rPr lang="nl-NL" sz="1800" kern="100">
                <a:latin typeface="Aptos" panose="020B0004020202020204" pitchFamily="34" charset="0"/>
                <a:ea typeface="Aptos" panose="020B0004020202020204" pitchFamily="34" charset="0"/>
                <a:cs typeface="Times New Roman" panose="02020603050405020304" pitchFamily="18" charset="0"/>
              </a:rPr>
              <a:t>Bij onbevredigende uitkomst en onvoldoende maatwerkmogelijkheden.</a:t>
            </a:r>
          </a:p>
          <a:p>
            <a:pPr marL="457200" lvl="0" indent="-457200">
              <a:lnSpc>
                <a:spcPct val="115000"/>
              </a:lnSpc>
              <a:buFont typeface="Arial" panose="020B0604020202020204" pitchFamily="34" charset="0"/>
              <a:buChar char="•"/>
            </a:pPr>
            <a:r>
              <a:rPr lang="nl-NL" sz="1800" kern="100">
                <a:latin typeface="Aptos" panose="020B0004020202020204" pitchFamily="34" charset="0"/>
                <a:ea typeface="Aptos" panose="020B0004020202020204" pitchFamily="34" charset="0"/>
                <a:cs typeface="Times New Roman" panose="02020603050405020304" pitchFamily="18" charset="0"/>
              </a:rPr>
              <a:t>Bestuurders aan tafel voor ultieme poging tot doorbraak of uitleg.</a:t>
            </a:r>
          </a:p>
          <a:p>
            <a:pPr marL="457200" lvl="0" indent="-457200">
              <a:lnSpc>
                <a:spcPct val="115000"/>
              </a:lnSpc>
              <a:spcAft>
                <a:spcPts val="800"/>
              </a:spcAft>
              <a:buFont typeface="Arial" panose="020B0604020202020204" pitchFamily="34" charset="0"/>
              <a:buChar char="•"/>
            </a:pPr>
            <a:r>
              <a:rPr lang="nl-NL" sz="1800" kern="100">
                <a:latin typeface="Aptos" panose="020B0004020202020204" pitchFamily="34" charset="0"/>
                <a:ea typeface="Aptos" panose="020B0004020202020204" pitchFamily="34" charset="0"/>
                <a:cs typeface="Times New Roman" panose="02020603050405020304" pitchFamily="18" charset="0"/>
              </a:rPr>
              <a:t>Opgenomen in verklaring bestuurlijk commitment bij aansluiting PMM.</a:t>
            </a:r>
          </a:p>
          <a:p>
            <a:pPr>
              <a:lnSpc>
                <a:spcPct val="100000"/>
              </a:lnSpc>
              <a:spcBef>
                <a:spcPts val="1200"/>
              </a:spcBef>
              <a:buClr>
                <a:schemeClr val="tx1"/>
              </a:buClr>
              <a:buSzPct val="100000"/>
            </a:pPr>
            <a:endParaRPr lang="nl-NL" sz="1800" kern="100">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200"/>
              </a:spcBef>
              <a:buClr>
                <a:schemeClr val="tx1"/>
              </a:buClr>
              <a:buSzPct val="100000"/>
            </a:pPr>
            <a:endParaRPr lang="nl-NL" sz="1800" dirty="0">
              <a:latin typeface="+mj-lt"/>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802417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st, schermopname, Onlineadvertenties, Website&#10;&#10;Automatisch gegenereerde beschrijving">
            <a:extLst>
              <a:ext uri="{FF2B5EF4-FFF2-40B4-BE49-F238E27FC236}">
                <a16:creationId xmlns:a16="http://schemas.microsoft.com/office/drawing/2014/main" id="{976283E2-A672-704D-5648-8694B7B65369}"/>
              </a:ext>
            </a:extLst>
          </p:cNvPr>
          <p:cNvPicPr>
            <a:picLocks noChangeAspect="1"/>
          </p:cNvPicPr>
          <p:nvPr/>
        </p:nvPicPr>
        <p:blipFill>
          <a:blip r:embed="rId3"/>
          <a:stretch>
            <a:fillRect/>
          </a:stretch>
        </p:blipFill>
        <p:spPr>
          <a:xfrm>
            <a:off x="-1" y="-1"/>
            <a:ext cx="12192001" cy="6862255"/>
          </a:xfrm>
          <a:prstGeom prst="rect">
            <a:avLst/>
          </a:prstGeom>
        </p:spPr>
      </p:pic>
    </p:spTree>
    <p:extLst>
      <p:ext uri="{BB962C8B-B14F-4D97-AF65-F5344CB8AC3E}">
        <p14:creationId xmlns:p14="http://schemas.microsoft.com/office/powerpoint/2010/main" val="268023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79CFBFC0-5EAE-98BC-B824-2370866EC6B8}"/>
              </a:ext>
            </a:extLst>
          </p:cNvPr>
          <p:cNvSpPr>
            <a:spLocks noGrp="1"/>
          </p:cNvSpPr>
          <p:nvPr>
            <p:ph type="pic" sz="quarter" idx="16"/>
          </p:nvPr>
        </p:nvSpPr>
        <p:spPr/>
        <p:txBody>
          <a:bodyPr/>
          <a:lstStyle/>
          <a:p>
            <a:endParaRPr lang="nl-NL"/>
          </a:p>
        </p:txBody>
      </p:sp>
      <p:sp>
        <p:nvSpPr>
          <p:cNvPr id="5" name="Tijdelijke aanduiding voor afbeelding 4">
            <a:extLst>
              <a:ext uri="{FF2B5EF4-FFF2-40B4-BE49-F238E27FC236}">
                <a16:creationId xmlns:a16="http://schemas.microsoft.com/office/drawing/2014/main" id="{CBCECD15-3C57-76F5-3E3E-7E0F65947414}"/>
              </a:ext>
            </a:extLst>
          </p:cNvPr>
          <p:cNvSpPr>
            <a:spLocks noGrp="1"/>
          </p:cNvSpPr>
          <p:nvPr>
            <p:ph type="pic" sz="quarter" idx="15"/>
          </p:nvPr>
        </p:nvSpPr>
        <p:spPr/>
        <p:txBody>
          <a:bodyPr/>
          <a:lstStyle/>
          <a:p>
            <a:endParaRPr lang="nl-NL"/>
          </a:p>
        </p:txBody>
      </p:sp>
      <p:sp>
        <p:nvSpPr>
          <p:cNvPr id="6" name="Tijdelijke aanduiding voor afbeelding 5">
            <a:extLst>
              <a:ext uri="{FF2B5EF4-FFF2-40B4-BE49-F238E27FC236}">
                <a16:creationId xmlns:a16="http://schemas.microsoft.com/office/drawing/2014/main" id="{0E09739A-E78B-B363-ED7D-B3939102E97B}"/>
              </a:ext>
            </a:extLst>
          </p:cNvPr>
          <p:cNvSpPr>
            <a:spLocks noGrp="1"/>
          </p:cNvSpPr>
          <p:nvPr>
            <p:ph type="pic" sz="quarter" idx="14"/>
          </p:nvPr>
        </p:nvSpPr>
        <p:spPr/>
        <p:txBody>
          <a:bodyPr/>
          <a:lstStyle/>
          <a:p>
            <a:endParaRPr lang="nl-NL"/>
          </a:p>
        </p:txBody>
      </p:sp>
      <p:sp>
        <p:nvSpPr>
          <p:cNvPr id="7" name="Tijdelijke aanduiding voor afbeelding 6">
            <a:extLst>
              <a:ext uri="{FF2B5EF4-FFF2-40B4-BE49-F238E27FC236}">
                <a16:creationId xmlns:a16="http://schemas.microsoft.com/office/drawing/2014/main" id="{C974759C-1A1E-7258-A4FD-06E69CA4389A}"/>
              </a:ext>
            </a:extLst>
          </p:cNvPr>
          <p:cNvSpPr>
            <a:spLocks noGrp="1"/>
          </p:cNvSpPr>
          <p:nvPr>
            <p:ph type="pic" sz="quarter" idx="17"/>
          </p:nvPr>
        </p:nvSpPr>
        <p:spPr/>
        <p:txBody>
          <a:bodyPr/>
          <a:lstStyle/>
          <a:p>
            <a:endParaRPr lang="nl-NL"/>
          </a:p>
        </p:txBody>
      </p:sp>
      <p:sp>
        <p:nvSpPr>
          <p:cNvPr id="8" name="Tijdelijke aanduiding voor afbeelding 7">
            <a:extLst>
              <a:ext uri="{FF2B5EF4-FFF2-40B4-BE49-F238E27FC236}">
                <a16:creationId xmlns:a16="http://schemas.microsoft.com/office/drawing/2014/main" id="{9C2E74A2-A02D-17E9-E640-8C91657C4FBA}"/>
              </a:ext>
            </a:extLst>
          </p:cNvPr>
          <p:cNvSpPr>
            <a:spLocks noGrp="1"/>
          </p:cNvSpPr>
          <p:nvPr>
            <p:ph type="pic" sz="quarter" idx="18"/>
          </p:nvPr>
        </p:nvSpPr>
        <p:spPr/>
        <p:txBody>
          <a:bodyPr/>
          <a:lstStyle/>
          <a:p>
            <a:endParaRPr lang="nl-NL"/>
          </a:p>
        </p:txBody>
      </p:sp>
      <p:sp>
        <p:nvSpPr>
          <p:cNvPr id="9" name="Tijdelijke aanduiding voor afbeelding 8">
            <a:extLst>
              <a:ext uri="{FF2B5EF4-FFF2-40B4-BE49-F238E27FC236}">
                <a16:creationId xmlns:a16="http://schemas.microsoft.com/office/drawing/2014/main" id="{6F04CF11-023B-AC3D-B82D-79F66D5D96AB}"/>
              </a:ext>
            </a:extLst>
          </p:cNvPr>
          <p:cNvSpPr>
            <a:spLocks noGrp="1"/>
          </p:cNvSpPr>
          <p:nvPr>
            <p:ph type="pic" sz="quarter" idx="13"/>
          </p:nvPr>
        </p:nvSpPr>
        <p:spPr/>
        <p:txBody>
          <a:bodyPr/>
          <a:lstStyle/>
          <a:p>
            <a:endParaRPr lang="nl-NL"/>
          </a:p>
        </p:txBody>
      </p:sp>
      <p:sp>
        <p:nvSpPr>
          <p:cNvPr id="12" name="Titel 1">
            <a:extLst>
              <a:ext uri="{FF2B5EF4-FFF2-40B4-BE49-F238E27FC236}">
                <a16:creationId xmlns:a16="http://schemas.microsoft.com/office/drawing/2014/main" id="{E21482D4-7EA6-3257-0910-FDB9E2F94AEF}"/>
              </a:ext>
            </a:extLst>
          </p:cNvPr>
          <p:cNvSpPr>
            <a:spLocks noGrp="1"/>
          </p:cNvSpPr>
          <p:nvPr>
            <p:ph type="ctrTitle"/>
          </p:nvPr>
        </p:nvSpPr>
        <p:spPr>
          <a:xfrm>
            <a:off x="695325" y="1628775"/>
            <a:ext cx="5287464" cy="1800225"/>
          </a:xfrm>
        </p:spPr>
        <p:txBody>
          <a:bodyPr/>
          <a:lstStyle/>
          <a:p>
            <a:r>
              <a:rPr lang="nl-NL" sz="3600" dirty="0"/>
              <a:t>Hartelijk dank voor uw aandacht! </a:t>
            </a:r>
          </a:p>
        </p:txBody>
      </p:sp>
    </p:spTree>
    <p:extLst>
      <p:ext uri="{BB962C8B-B14F-4D97-AF65-F5344CB8AC3E}">
        <p14:creationId xmlns:p14="http://schemas.microsoft.com/office/powerpoint/2010/main" val="196362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E61C7-9609-C336-574D-CEF88AB5DEA7}"/>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F94A764-2A74-4268-4331-CDF2D8803BD6}"/>
              </a:ext>
            </a:extLst>
          </p:cNvPr>
          <p:cNvSpPr>
            <a:spLocks noGrp="1"/>
          </p:cNvSpPr>
          <p:nvPr>
            <p:ph type="sldNum" sz="quarter" idx="4"/>
          </p:nvPr>
        </p:nvSpPr>
        <p:spPr/>
        <p:txBody>
          <a:bodyPr/>
          <a:lstStyle/>
          <a:p>
            <a:fld id="{A3CB6130-C93C-894E-97EC-9CB6DFF33C21}" type="slidenum">
              <a:rPr lang="nl-NL" smtClean="0"/>
              <a:t>2</a:t>
            </a:fld>
            <a:endParaRPr lang="nl-NL" dirty="0"/>
          </a:p>
        </p:txBody>
      </p:sp>
      <p:sp>
        <p:nvSpPr>
          <p:cNvPr id="3" name="Titel 2">
            <a:extLst>
              <a:ext uri="{FF2B5EF4-FFF2-40B4-BE49-F238E27FC236}">
                <a16:creationId xmlns:a16="http://schemas.microsoft.com/office/drawing/2014/main" id="{6BC4FA3A-4D5F-57CB-B42C-18046D50464D}"/>
              </a:ext>
            </a:extLst>
          </p:cNvPr>
          <p:cNvSpPr>
            <a:spLocks noGrp="1"/>
          </p:cNvSpPr>
          <p:nvPr>
            <p:ph type="ctrTitle"/>
          </p:nvPr>
        </p:nvSpPr>
        <p:spPr>
          <a:xfrm>
            <a:off x="695323" y="1493726"/>
            <a:ext cx="8326755" cy="360362"/>
          </a:xfrm>
        </p:spPr>
        <p:txBody>
          <a:bodyPr/>
          <a:lstStyle/>
          <a:p>
            <a:r>
              <a:rPr lang="nl-NL" b="1"/>
              <a:t>Multiproblematiek</a:t>
            </a:r>
            <a:endParaRPr lang="nl-NL" b="1" dirty="0"/>
          </a:p>
        </p:txBody>
      </p:sp>
      <p:sp>
        <p:nvSpPr>
          <p:cNvPr id="4" name="Ondertitel 3">
            <a:extLst>
              <a:ext uri="{FF2B5EF4-FFF2-40B4-BE49-F238E27FC236}">
                <a16:creationId xmlns:a16="http://schemas.microsoft.com/office/drawing/2014/main" id="{1E2FE19E-EF9E-386E-4155-689620EC1A13}"/>
              </a:ext>
            </a:extLst>
          </p:cNvPr>
          <p:cNvSpPr>
            <a:spLocks noGrp="1"/>
          </p:cNvSpPr>
          <p:nvPr>
            <p:ph type="subTitle" idx="1"/>
          </p:nvPr>
        </p:nvSpPr>
        <p:spPr>
          <a:xfrm>
            <a:off x="695323" y="2111178"/>
            <a:ext cx="8550277" cy="4092876"/>
          </a:xfrm>
        </p:spPr>
        <p:txBody>
          <a:bodyPr/>
          <a:lstStyle/>
          <a:p>
            <a:pPr>
              <a:lnSpc>
                <a:spcPct val="100000"/>
              </a:lnSpc>
              <a:spcBef>
                <a:spcPts val="1200"/>
              </a:spcBef>
              <a:buClr>
                <a:schemeClr val="tx1"/>
              </a:buClr>
              <a:buSzPct val="100000"/>
            </a:pPr>
            <a:br>
              <a:rPr lang="nl-NL" sz="2800"/>
            </a:br>
            <a:r>
              <a:rPr lang="nl-NL" sz="2800"/>
              <a:t>Multiproblematiek is een situatie waarin een persoon kampt met verschillende problemen tegelijkertijd, zoals:</a:t>
            </a:r>
            <a:br>
              <a:rPr lang="nl-NL" sz="2800"/>
            </a:br>
            <a:br>
              <a:rPr lang="nl-NL" sz="2800"/>
            </a:br>
            <a:r>
              <a:rPr lang="nl-NL" sz="2800"/>
              <a:t>verslaving, psychische klachten, schulden, werkloosheid, onzeker verblijfsrecht, huisvestingsproblemen en/of opvoedproblemen.</a:t>
            </a:r>
            <a:endParaRPr lang="nl-NL" sz="2800" dirty="0">
              <a:latin typeface="+mj-lt"/>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48118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228BD-29E2-1EB9-79C2-7C996A7A7298}"/>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0304C7A-76AA-AAF2-BE6C-A09918285748}"/>
              </a:ext>
            </a:extLst>
          </p:cNvPr>
          <p:cNvSpPr>
            <a:spLocks noGrp="1"/>
          </p:cNvSpPr>
          <p:nvPr>
            <p:ph type="sldNum" sz="quarter" idx="4"/>
          </p:nvPr>
        </p:nvSpPr>
        <p:spPr/>
        <p:txBody>
          <a:bodyPr/>
          <a:lstStyle/>
          <a:p>
            <a:fld id="{A3CB6130-C93C-894E-97EC-9CB6DFF33C21}" type="slidenum">
              <a:rPr lang="nl-NL" smtClean="0"/>
              <a:t>3</a:t>
            </a:fld>
            <a:endParaRPr lang="nl-NL" dirty="0"/>
          </a:p>
        </p:txBody>
      </p:sp>
      <p:sp>
        <p:nvSpPr>
          <p:cNvPr id="4" name="Ondertitel 3">
            <a:extLst>
              <a:ext uri="{FF2B5EF4-FFF2-40B4-BE49-F238E27FC236}">
                <a16:creationId xmlns:a16="http://schemas.microsoft.com/office/drawing/2014/main" id="{78D65DB2-7AFF-1C93-4488-BD8AF6F72D77}"/>
              </a:ext>
            </a:extLst>
          </p:cNvPr>
          <p:cNvSpPr>
            <a:spLocks noGrp="1"/>
          </p:cNvSpPr>
          <p:nvPr>
            <p:ph type="subTitle" idx="1"/>
          </p:nvPr>
        </p:nvSpPr>
        <p:spPr>
          <a:xfrm>
            <a:off x="695323" y="2111178"/>
            <a:ext cx="9096377" cy="4092876"/>
          </a:xfrm>
        </p:spPr>
        <p:txBody>
          <a:bodyPr/>
          <a:lstStyle/>
          <a:p>
            <a:pPr>
              <a:lnSpc>
                <a:spcPct val="100000"/>
              </a:lnSpc>
              <a:spcBef>
                <a:spcPts val="1200"/>
              </a:spcBef>
              <a:buClr>
                <a:schemeClr val="tx1"/>
              </a:buClr>
              <a:buSzPct val="100000"/>
            </a:pPr>
            <a:br>
              <a:rPr lang="nl-NL" sz="2800"/>
            </a:br>
            <a:endParaRPr lang="nl-NL" sz="2800" dirty="0">
              <a:latin typeface="+mj-lt"/>
              <a:cs typeface="Arial" panose="020B0604020202020204" pitchFamily="34" charset="0"/>
              <a:sym typeface="Wingdings" panose="05000000000000000000" pitchFamily="2" charset="2"/>
            </a:endParaRPr>
          </a:p>
        </p:txBody>
      </p:sp>
      <p:pic>
        <p:nvPicPr>
          <p:cNvPr id="5" name="Afbeelding 4">
            <a:extLst>
              <a:ext uri="{FF2B5EF4-FFF2-40B4-BE49-F238E27FC236}">
                <a16:creationId xmlns:a16="http://schemas.microsoft.com/office/drawing/2014/main" id="{7F87E3AB-F65F-5870-94CF-C4DCEB9B1DF4}"/>
              </a:ext>
            </a:extLst>
          </p:cNvPr>
          <p:cNvPicPr>
            <a:picLocks noChangeAspect="1"/>
          </p:cNvPicPr>
          <p:nvPr/>
        </p:nvPicPr>
        <p:blipFill>
          <a:blip r:embed="rId3"/>
          <a:srcRect t="3512" r="50796" b="52876"/>
          <a:stretch>
            <a:fillRect/>
          </a:stretch>
        </p:blipFill>
        <p:spPr>
          <a:xfrm>
            <a:off x="695323" y="1246983"/>
            <a:ext cx="6958459" cy="4569144"/>
          </a:xfrm>
          <a:prstGeom prst="rect">
            <a:avLst/>
          </a:prstGeom>
        </p:spPr>
      </p:pic>
    </p:spTree>
    <p:extLst>
      <p:ext uri="{BB962C8B-B14F-4D97-AF65-F5344CB8AC3E}">
        <p14:creationId xmlns:p14="http://schemas.microsoft.com/office/powerpoint/2010/main" val="213066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7DDC9D-01DB-6473-CECA-926D9D72EA9C}"/>
              </a:ext>
            </a:extLst>
          </p:cNvPr>
          <p:cNvSpPr>
            <a:spLocks noGrp="1"/>
          </p:cNvSpPr>
          <p:nvPr>
            <p:ph type="ctrTitle"/>
          </p:nvPr>
        </p:nvSpPr>
        <p:spPr>
          <a:xfrm>
            <a:off x="695325" y="1683657"/>
            <a:ext cx="5287464" cy="4088493"/>
          </a:xfrm>
        </p:spPr>
        <p:txBody>
          <a:bodyPr anchor="t">
            <a:normAutofit/>
          </a:bodyPr>
          <a:lstStyle/>
          <a:p>
            <a:pPr marL="0" indent="0" algn="ctr">
              <a:buNone/>
            </a:pPr>
            <a:r>
              <a:rPr lang="nl-NL" sz="2800"/>
              <a:t>Jij bent een belangrijk aanspreekpunt van de inburgeraar, zeker als die op meerdere vlakken in de knel komt. Je staat niet alleen voor die opgave.</a:t>
            </a:r>
            <a:br>
              <a:rPr lang="nl-NL" sz="2800"/>
            </a:br>
            <a:br>
              <a:rPr lang="nl-NL" sz="2800"/>
            </a:br>
            <a:r>
              <a:rPr lang="nl-NL" sz="2800"/>
              <a:t>Vandaag hebben we Professionals voor Maatwerk Multiproblematiek uitgenodigd om ons mee te nemen in hun werk en hoe zij ons kunnen bijstaan.</a:t>
            </a:r>
          </a:p>
        </p:txBody>
      </p:sp>
      <p:sp>
        <p:nvSpPr>
          <p:cNvPr id="4" name="Tijdelijke aanduiding voor datum 3">
            <a:extLst>
              <a:ext uri="{FF2B5EF4-FFF2-40B4-BE49-F238E27FC236}">
                <a16:creationId xmlns:a16="http://schemas.microsoft.com/office/drawing/2014/main" id="{BB38787E-BA1B-FFD3-F383-2C10CDCA136B}"/>
              </a:ext>
            </a:extLst>
          </p:cNvPr>
          <p:cNvSpPr>
            <a:spLocks noGrp="1"/>
          </p:cNvSpPr>
          <p:nvPr>
            <p:ph type="dt" sz="half" idx="10"/>
          </p:nvPr>
        </p:nvSpPr>
        <p:spPr>
          <a:xfrm>
            <a:off x="6096000" y="6062870"/>
            <a:ext cx="1875183" cy="282368"/>
          </a:xfrm>
        </p:spPr>
        <p:txBody>
          <a:bodyPr anchor="b">
            <a:normAutofit/>
          </a:bodyPr>
          <a:lstStyle/>
          <a:p>
            <a:pPr>
              <a:spcAft>
                <a:spcPts val="600"/>
              </a:spcAft>
            </a:pPr>
            <a:r>
              <a:rPr lang="nl-NL" dirty="0"/>
              <a:t>dinsdag 21 april 2026</a:t>
            </a:r>
          </a:p>
        </p:txBody>
      </p:sp>
      <p:sp>
        <p:nvSpPr>
          <p:cNvPr id="10" name="Slide Number Placeholder 3">
            <a:extLst>
              <a:ext uri="{FF2B5EF4-FFF2-40B4-BE49-F238E27FC236}">
                <a16:creationId xmlns:a16="http://schemas.microsoft.com/office/drawing/2014/main" id="{B513E9A3-CC5B-2EE2-3652-E6C603F37076}"/>
              </a:ext>
            </a:extLst>
          </p:cNvPr>
          <p:cNvSpPr>
            <a:spLocks noGrp="1"/>
          </p:cNvSpPr>
          <p:nvPr>
            <p:ph type="sldNum" sz="quarter" idx="12"/>
          </p:nvPr>
        </p:nvSpPr>
        <p:spPr>
          <a:xfrm>
            <a:off x="10853529" y="6062870"/>
            <a:ext cx="643145" cy="282368"/>
          </a:xfrm>
        </p:spPr>
        <p:txBody>
          <a:bodyPr/>
          <a:lstStyle/>
          <a:p>
            <a:pPr>
              <a:spcAft>
                <a:spcPts val="600"/>
              </a:spcAft>
            </a:pPr>
            <a:fld id="{A3CB6130-C93C-894E-97EC-9CB6DFF33C21}" type="slidenum">
              <a:rPr lang="nl-NL" smtClean="0"/>
              <a:pPr>
                <a:spcAft>
                  <a:spcPts val="600"/>
                </a:spcAft>
              </a:pPr>
              <a:t>4</a:t>
            </a:fld>
            <a:endParaRPr lang="nl-NL"/>
          </a:p>
        </p:txBody>
      </p:sp>
    </p:spTree>
    <p:extLst>
      <p:ext uri="{BB962C8B-B14F-4D97-AF65-F5344CB8AC3E}">
        <p14:creationId xmlns:p14="http://schemas.microsoft.com/office/powerpoint/2010/main" val="235621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DA72B36-5E8D-32FB-2F64-457227A27D03}"/>
              </a:ext>
            </a:extLst>
          </p:cNvPr>
          <p:cNvSpPr>
            <a:spLocks noGrp="1"/>
          </p:cNvSpPr>
          <p:nvPr>
            <p:ph type="ctrTitle"/>
          </p:nvPr>
        </p:nvSpPr>
        <p:spPr>
          <a:xfrm>
            <a:off x="695323" y="1514046"/>
            <a:ext cx="8326755" cy="360362"/>
          </a:xfrm>
        </p:spPr>
        <p:txBody>
          <a:bodyPr/>
          <a:lstStyle/>
          <a:p>
            <a:r>
              <a:rPr lang="nl-NL" dirty="0"/>
              <a:t>PMM in het kort</a:t>
            </a:r>
          </a:p>
        </p:txBody>
      </p:sp>
      <p:sp>
        <p:nvSpPr>
          <p:cNvPr id="4" name="Ondertitel 3">
            <a:extLst>
              <a:ext uri="{FF2B5EF4-FFF2-40B4-BE49-F238E27FC236}">
                <a16:creationId xmlns:a16="http://schemas.microsoft.com/office/drawing/2014/main" id="{B9F0E8C3-82BD-DF51-A3A8-0D735731FDA5}"/>
              </a:ext>
            </a:extLst>
          </p:cNvPr>
          <p:cNvSpPr>
            <a:spLocks noGrp="1"/>
          </p:cNvSpPr>
          <p:nvPr>
            <p:ph type="subTitle" idx="1"/>
          </p:nvPr>
        </p:nvSpPr>
        <p:spPr>
          <a:xfrm>
            <a:off x="695323" y="2111178"/>
            <a:ext cx="9596387" cy="4092876"/>
          </a:xfrm>
        </p:spPr>
        <p:txBody>
          <a:bodyPr/>
          <a:lstStyle/>
          <a:p>
            <a:pPr marL="342900" indent="-342900">
              <a:lnSpc>
                <a:spcPct val="100000"/>
              </a:lnSpc>
              <a:spcBef>
                <a:spcPts val="1200"/>
              </a:spcBef>
              <a:buClr>
                <a:schemeClr val="tx1"/>
              </a:buClr>
              <a:buSzPct val="100000"/>
              <a:buFont typeface="Arial" panose="020B0604020202020204" pitchFamily="34" charset="0"/>
              <a:buChar char="•"/>
            </a:pPr>
            <a:r>
              <a:rPr lang="nl-NL" sz="1700" dirty="0">
                <a:latin typeface="Aptos" panose="020B0004020202020204" pitchFamily="34" charset="0"/>
              </a:rPr>
              <a:t>Netwerkorganisatie </a:t>
            </a:r>
            <a:r>
              <a:rPr lang="nl-NL" sz="1700" i="1" dirty="0">
                <a:latin typeface="Aptos" panose="020B0004020202020204" pitchFamily="34" charset="0"/>
              </a:rPr>
              <a:t>van</a:t>
            </a:r>
            <a:r>
              <a:rPr lang="nl-NL" sz="1700" dirty="0">
                <a:latin typeface="Aptos" panose="020B0004020202020204" pitchFamily="34" charset="0"/>
              </a:rPr>
              <a:t>, </a:t>
            </a:r>
            <a:r>
              <a:rPr lang="nl-NL" sz="1700" i="1" dirty="0">
                <a:latin typeface="Aptos" panose="020B0004020202020204" pitchFamily="34" charset="0"/>
              </a:rPr>
              <a:t>voor </a:t>
            </a:r>
            <a:r>
              <a:rPr lang="nl-NL" sz="1700" dirty="0">
                <a:latin typeface="Aptos" panose="020B0004020202020204" pitchFamily="34" charset="0"/>
              </a:rPr>
              <a:t>en </a:t>
            </a:r>
            <a:r>
              <a:rPr lang="nl-NL" sz="1700" i="1" dirty="0">
                <a:latin typeface="Aptos" panose="020B0004020202020204" pitchFamily="34" charset="0"/>
              </a:rPr>
              <a:t>door </a:t>
            </a:r>
            <a:r>
              <a:rPr lang="nl-NL" sz="1700" dirty="0">
                <a:latin typeface="Aptos" panose="020B0004020202020204" pitchFamily="34" charset="0"/>
              </a:rPr>
              <a:t>professionals in het brede sociaal domein (zorg tot veiligheid)</a:t>
            </a:r>
          </a:p>
          <a:p>
            <a:pPr marL="342900" indent="-342900">
              <a:lnSpc>
                <a:spcPct val="100000"/>
              </a:lnSpc>
              <a:spcBef>
                <a:spcPts val="1200"/>
              </a:spcBef>
              <a:buClr>
                <a:schemeClr val="tx1"/>
              </a:buClr>
              <a:buSzPct val="100000"/>
              <a:buFont typeface="Arial" panose="020B0604020202020204" pitchFamily="34" charset="0"/>
              <a:buChar char="•"/>
            </a:pPr>
            <a:r>
              <a:rPr lang="nl-NL" sz="1700" dirty="0">
                <a:latin typeface="Aptos" panose="020B0004020202020204" pitchFamily="34" charset="0"/>
              </a:rPr>
              <a:t>Doel: versterken positie professionals in sociaal domein zodat zij inwoners in de knel eerder en sneller kunnen helpen</a:t>
            </a:r>
          </a:p>
          <a:p>
            <a:pPr marL="342900" indent="-342900">
              <a:lnSpc>
                <a:spcPct val="100000"/>
              </a:lnSpc>
              <a:spcBef>
                <a:spcPts val="1200"/>
              </a:spcBef>
              <a:buClr>
                <a:schemeClr val="tx1"/>
              </a:buClr>
              <a:buSzPct val="100000"/>
              <a:buFont typeface="Arial" panose="020B0604020202020204" pitchFamily="34" charset="0"/>
              <a:buChar char="•"/>
            </a:pPr>
            <a:r>
              <a:rPr lang="nl-NL" sz="1700" dirty="0">
                <a:latin typeface="Aptos" panose="020B0004020202020204" pitchFamily="34" charset="0"/>
              </a:rPr>
              <a:t>Bestuurlijke aansluiting van 7 ministeries, 20 landelijke dienstverleners en meer dan 75 gemeenten</a:t>
            </a:r>
          </a:p>
          <a:p>
            <a:pPr marL="342900" indent="-342900">
              <a:lnSpc>
                <a:spcPct val="100000"/>
              </a:lnSpc>
              <a:spcBef>
                <a:spcPts val="1200"/>
              </a:spcBef>
              <a:buClr>
                <a:schemeClr val="tx1"/>
              </a:buClr>
              <a:buSzPct val="100000"/>
              <a:buFont typeface="Arial" panose="020B0604020202020204" pitchFamily="34" charset="0"/>
              <a:buChar char="•"/>
            </a:pPr>
            <a:r>
              <a:rPr lang="nl-NL" sz="1700" dirty="0">
                <a:latin typeface="Aptos" panose="020B0004020202020204" pitchFamily="34" charset="0"/>
              </a:rPr>
              <a:t>1 ingang bij het Rijk voor professionals bij </a:t>
            </a:r>
            <a:r>
              <a:rPr lang="nl-NL" sz="1700" dirty="0">
                <a:latin typeface="Aptos" panose="020B0004020202020204" pitchFamily="34" charset="0"/>
                <a:cs typeface="Arial" panose="020B0604020202020204" pitchFamily="34" charset="0"/>
              </a:rPr>
              <a:t>vastgelopen domein overstijgende multiproblematiek</a:t>
            </a:r>
            <a:endParaRPr lang="nl-NL" sz="1700" dirty="0">
              <a:latin typeface="Aptos" panose="020B0004020202020204" pitchFamily="34" charset="0"/>
            </a:endParaRPr>
          </a:p>
          <a:p>
            <a:pPr marL="342900" indent="-342900">
              <a:lnSpc>
                <a:spcPct val="100000"/>
              </a:lnSpc>
              <a:spcBef>
                <a:spcPts val="1200"/>
              </a:spcBef>
              <a:buClr>
                <a:schemeClr val="tx1"/>
              </a:buClr>
              <a:buSzPct val="100000"/>
              <a:buFont typeface="Arial" panose="020B0604020202020204" pitchFamily="34" charset="0"/>
              <a:buChar char="•"/>
            </a:pPr>
            <a:r>
              <a:rPr lang="nl-NL" sz="1700" dirty="0">
                <a:latin typeface="Aptos" panose="020B0004020202020204" pitchFamily="34" charset="0"/>
                <a:cs typeface="Arial" panose="020B0604020202020204" pitchFamily="34" charset="0"/>
              </a:rPr>
              <a:t>Hulpstructuur en landelijke escalatieroute: Maatwerkregister </a:t>
            </a:r>
            <a:r>
              <a:rPr lang="nl-NL" sz="1700" dirty="0">
                <a:latin typeface="Aptos" panose="020B0004020202020204" pitchFamily="34" charset="0"/>
                <a:cs typeface="Arial" panose="020B0604020202020204" pitchFamily="34" charset="0"/>
                <a:sym typeface="Wingdings" panose="05000000000000000000" pitchFamily="2" charset="2"/>
              </a:rPr>
              <a:t> Loket  Landelijk Escalatieteam (LET)</a:t>
            </a:r>
          </a:p>
          <a:p>
            <a:pPr marL="342900" indent="-342900">
              <a:lnSpc>
                <a:spcPct val="100000"/>
              </a:lnSpc>
              <a:spcBef>
                <a:spcPts val="1200"/>
              </a:spcBef>
              <a:buClr>
                <a:schemeClr val="tx1"/>
              </a:buClr>
              <a:buSzPct val="100000"/>
              <a:buFont typeface="Arial" panose="020B0604020202020204" pitchFamily="34" charset="0"/>
              <a:buChar char="•"/>
            </a:pPr>
            <a:r>
              <a:rPr lang="nl-NL" sz="1700" dirty="0">
                <a:latin typeface="Aptos" panose="020B0004020202020204" pitchFamily="34" charset="0"/>
                <a:cs typeface="Arial" panose="020B0604020202020204" pitchFamily="34" charset="0"/>
                <a:sym typeface="Wingdings" panose="05000000000000000000" pitchFamily="2" charset="2"/>
              </a:rPr>
              <a:t>Systeemleren met onafhankelijke onderzoekers en rapportage aan de Tweede kamer</a:t>
            </a:r>
          </a:p>
          <a:p>
            <a:pPr marL="342900" indent="-342900">
              <a:lnSpc>
                <a:spcPct val="100000"/>
              </a:lnSpc>
              <a:spcBef>
                <a:spcPts val="1200"/>
              </a:spcBef>
              <a:buClr>
                <a:schemeClr val="tx1"/>
              </a:buClr>
              <a:buSzPct val="100000"/>
              <a:buFont typeface="Arial" panose="020B0604020202020204" pitchFamily="34" charset="0"/>
              <a:buChar char="•"/>
            </a:pPr>
            <a:r>
              <a:rPr lang="nl-NL" sz="1700" dirty="0">
                <a:latin typeface="Aptos" panose="020B0004020202020204" pitchFamily="34" charset="0"/>
                <a:cs typeface="Arial" panose="020B0604020202020204" pitchFamily="34" charset="0"/>
                <a:sym typeface="Wingdings" panose="05000000000000000000" pitchFamily="2" charset="2"/>
              </a:rPr>
              <a:t>Professionaliseren (Masterclasses o.a.: Ruimte in Regels, Van analyse tot perspectief)</a:t>
            </a:r>
          </a:p>
          <a:p>
            <a:pPr marL="342900" indent="-342900">
              <a:lnSpc>
                <a:spcPct val="100000"/>
              </a:lnSpc>
              <a:spcBef>
                <a:spcPts val="1200"/>
              </a:spcBef>
              <a:buClr>
                <a:schemeClr val="tx1"/>
              </a:buClr>
              <a:buSzPct val="100000"/>
              <a:buFont typeface="Arial" panose="020B0604020202020204" pitchFamily="34" charset="0"/>
              <a:buChar char="•"/>
            </a:pPr>
            <a:endParaRPr lang="nl-NL" sz="1600" dirty="0">
              <a:latin typeface="+mj-lt"/>
              <a:cs typeface="Arial" panose="020B0604020202020204" pitchFamily="34" charset="0"/>
              <a:sym typeface="Wingdings" panose="05000000000000000000" pitchFamily="2" charset="2"/>
            </a:endParaRPr>
          </a:p>
        </p:txBody>
      </p:sp>
      <p:sp>
        <p:nvSpPr>
          <p:cNvPr id="2" name="Tijdelijke aanduiding voor dianummer 1">
            <a:extLst>
              <a:ext uri="{FF2B5EF4-FFF2-40B4-BE49-F238E27FC236}">
                <a16:creationId xmlns:a16="http://schemas.microsoft.com/office/drawing/2014/main" id="{08B28DF6-6700-BB71-2843-2D30FBD7EEC7}"/>
              </a:ext>
            </a:extLst>
          </p:cNvPr>
          <p:cNvSpPr>
            <a:spLocks noGrp="1"/>
          </p:cNvSpPr>
          <p:nvPr>
            <p:ph type="sldNum" sz="quarter" idx="4"/>
          </p:nvPr>
        </p:nvSpPr>
        <p:spPr>
          <a:xfrm>
            <a:off x="10853529" y="6062870"/>
            <a:ext cx="643145" cy="282368"/>
          </a:xfrm>
        </p:spPr>
        <p:txBody>
          <a:bodyPr/>
          <a:lstStyle/>
          <a:p>
            <a:fld id="{A3CB6130-C93C-894E-97EC-9CB6DFF33C21}" type="slidenum">
              <a:rPr lang="nl-NL" smtClean="0"/>
              <a:t>5</a:t>
            </a:fld>
            <a:endParaRPr lang="nl-NL" dirty="0"/>
          </a:p>
        </p:txBody>
      </p:sp>
    </p:spTree>
    <p:extLst>
      <p:ext uri="{BB962C8B-B14F-4D97-AF65-F5344CB8AC3E}">
        <p14:creationId xmlns:p14="http://schemas.microsoft.com/office/powerpoint/2010/main" val="284398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B6D2D-6D4E-44FE-02BF-99D880FFBC4D}"/>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EC02CDD-1E44-920E-EF46-65B694515A5F}"/>
              </a:ext>
            </a:extLst>
          </p:cNvPr>
          <p:cNvSpPr>
            <a:spLocks noGrp="1"/>
          </p:cNvSpPr>
          <p:nvPr>
            <p:ph type="sldNum" sz="quarter" idx="4"/>
          </p:nvPr>
        </p:nvSpPr>
        <p:spPr/>
        <p:txBody>
          <a:bodyPr/>
          <a:lstStyle/>
          <a:p>
            <a:fld id="{A3CB6130-C93C-894E-97EC-9CB6DFF33C21}" type="slidenum">
              <a:rPr lang="nl-NL" smtClean="0"/>
              <a:t>6</a:t>
            </a:fld>
            <a:endParaRPr lang="nl-NL" dirty="0"/>
          </a:p>
        </p:txBody>
      </p:sp>
      <p:sp>
        <p:nvSpPr>
          <p:cNvPr id="3" name="Titel 2">
            <a:extLst>
              <a:ext uri="{FF2B5EF4-FFF2-40B4-BE49-F238E27FC236}">
                <a16:creationId xmlns:a16="http://schemas.microsoft.com/office/drawing/2014/main" id="{4789907A-DCFC-82A5-4D6D-E78C2E6EF9B7}"/>
              </a:ext>
            </a:extLst>
          </p:cNvPr>
          <p:cNvSpPr>
            <a:spLocks noGrp="1"/>
          </p:cNvSpPr>
          <p:nvPr>
            <p:ph type="ctrTitle"/>
          </p:nvPr>
        </p:nvSpPr>
        <p:spPr>
          <a:xfrm>
            <a:off x="695323" y="1493726"/>
            <a:ext cx="8326755" cy="360362"/>
          </a:xfrm>
        </p:spPr>
        <p:txBody>
          <a:bodyPr/>
          <a:lstStyle/>
          <a:p>
            <a:r>
              <a:rPr lang="nl-NL" b="1"/>
              <a:t>Gemeente mailt PMM maatwerkloket</a:t>
            </a:r>
            <a:endParaRPr lang="nl-NL" b="1" dirty="0"/>
          </a:p>
        </p:txBody>
      </p:sp>
      <p:sp>
        <p:nvSpPr>
          <p:cNvPr id="4" name="Ondertitel 3">
            <a:extLst>
              <a:ext uri="{FF2B5EF4-FFF2-40B4-BE49-F238E27FC236}">
                <a16:creationId xmlns:a16="http://schemas.microsoft.com/office/drawing/2014/main" id="{B1700639-D20F-43E4-7352-D8AC59413925}"/>
              </a:ext>
            </a:extLst>
          </p:cNvPr>
          <p:cNvSpPr>
            <a:spLocks noGrp="1"/>
          </p:cNvSpPr>
          <p:nvPr>
            <p:ph type="subTitle" idx="1"/>
          </p:nvPr>
        </p:nvSpPr>
        <p:spPr>
          <a:xfrm>
            <a:off x="695323" y="1969994"/>
            <a:ext cx="9096377" cy="4092876"/>
          </a:xfrm>
        </p:spPr>
        <p:txBody>
          <a:bodyPr/>
          <a:lstStyle/>
          <a:p>
            <a:pPr marL="342900" lvl="0" indent="-342900">
              <a:lnSpc>
                <a:spcPct val="115000"/>
              </a:lnSpc>
              <a:buFont typeface="Aptos" panose="020B0004020202020204" pitchFamily="34" charset="0"/>
              <a:buChar char="-"/>
            </a:pPr>
            <a:r>
              <a:rPr lang="nl-NL" sz="2000" kern="100" dirty="0">
                <a:latin typeface="Aptos" panose="020B0004020202020204" pitchFamily="34" charset="0"/>
                <a:ea typeface="Aptos" panose="020B0004020202020204" pitchFamily="34" charset="0"/>
                <a:cs typeface="Times New Roman" panose="02020603050405020304" pitchFamily="18" charset="0"/>
              </a:rPr>
              <a:t>Mevrouw Inde Penarie is inburgeringsplichtig: B1-route. </a:t>
            </a:r>
          </a:p>
          <a:p>
            <a:pPr marL="342900" lvl="0" indent="-342900">
              <a:lnSpc>
                <a:spcPct val="115000"/>
              </a:lnSpc>
              <a:buFont typeface="Aptos" panose="020B0004020202020204" pitchFamily="34" charset="0"/>
              <a:buChar char="-"/>
            </a:pPr>
            <a:r>
              <a:rPr lang="nl-NL" sz="2000" kern="100" dirty="0">
                <a:latin typeface="Aptos" panose="020B0004020202020204" pitchFamily="34" charset="0"/>
                <a:ea typeface="Aptos" panose="020B0004020202020204" pitchFamily="34" charset="0"/>
                <a:cs typeface="Times New Roman" panose="02020603050405020304" pitchFamily="18" charset="0"/>
              </a:rPr>
              <a:t>Mevrouw is een gezinsmigrant.</a:t>
            </a:r>
          </a:p>
          <a:p>
            <a:pPr marL="342900" lvl="0" indent="-342900">
              <a:lnSpc>
                <a:spcPct val="115000"/>
              </a:lnSpc>
              <a:buFont typeface="Aptos" panose="020B0004020202020204" pitchFamily="34" charset="0"/>
              <a:buChar char="-"/>
            </a:pPr>
            <a:r>
              <a:rPr lang="nl-NL" sz="2000" kern="100" dirty="0">
                <a:latin typeface="Aptos" panose="020B0004020202020204" pitchFamily="34" charset="0"/>
                <a:ea typeface="Aptos" panose="020B0004020202020204" pitchFamily="34" charset="0"/>
                <a:cs typeface="Times New Roman" panose="02020603050405020304" pitchFamily="18" charset="0"/>
              </a:rPr>
              <a:t>Maximum lening op basis van het inkomen: € 9000 </a:t>
            </a:r>
          </a:p>
          <a:p>
            <a:pPr marL="342900" lvl="0" indent="-342900">
              <a:lnSpc>
                <a:spcPct val="115000"/>
              </a:lnSpc>
              <a:buFont typeface="Aptos" panose="020B0004020202020204" pitchFamily="34" charset="0"/>
              <a:buChar char="-"/>
            </a:pPr>
            <a:r>
              <a:rPr lang="nl-NL" sz="2000" kern="100" dirty="0">
                <a:latin typeface="Aptos" panose="020B0004020202020204" pitchFamily="34" charset="0"/>
                <a:ea typeface="Aptos" panose="020B0004020202020204" pitchFamily="34" charset="0"/>
                <a:cs typeface="Times New Roman" panose="02020603050405020304" pitchFamily="18" charset="0"/>
              </a:rPr>
              <a:t>470 uur taallessen gevolgd, lening op. Taalniveau A1/A2 behaald.</a:t>
            </a:r>
          </a:p>
          <a:p>
            <a:pPr marL="342900" lvl="0" indent="-342900">
              <a:lnSpc>
                <a:spcPct val="115000"/>
              </a:lnSpc>
              <a:buFont typeface="Aptos" panose="020B0004020202020204" pitchFamily="34" charset="0"/>
              <a:buChar char="-"/>
            </a:pPr>
            <a:r>
              <a:rPr lang="nl-NL" sz="2000" kern="100" dirty="0">
                <a:latin typeface="Aptos" panose="020B0004020202020204" pitchFamily="34" charset="0"/>
                <a:ea typeface="Aptos" panose="020B0004020202020204" pitchFamily="34" charset="0"/>
                <a:cs typeface="Times New Roman" panose="02020603050405020304" pitchFamily="18" charset="0"/>
              </a:rPr>
              <a:t>Om af te schalen naar A2 dient zij minimaal 600 uur taalles te volgen.</a:t>
            </a:r>
          </a:p>
          <a:p>
            <a:pPr marL="342900" lvl="0" indent="-342900">
              <a:lnSpc>
                <a:spcPct val="115000"/>
              </a:lnSpc>
              <a:spcAft>
                <a:spcPts val="800"/>
              </a:spcAft>
              <a:buFont typeface="Aptos" panose="020B0004020202020204" pitchFamily="34" charset="0"/>
              <a:buChar char="-"/>
            </a:pPr>
            <a:r>
              <a:rPr lang="nl-NL" sz="2000" kern="100" dirty="0">
                <a:latin typeface="Aptos" panose="020B0004020202020204" pitchFamily="34" charset="0"/>
                <a:ea typeface="Aptos" panose="020B0004020202020204" pitchFamily="34" charset="0"/>
                <a:cs typeface="Times New Roman" panose="02020603050405020304" pitchFamily="18" charset="0"/>
              </a:rPr>
              <a:t>Meer lessen nodig om A2-examen naar behoren af te kunnen leggen.</a:t>
            </a:r>
          </a:p>
          <a:p>
            <a:pPr marL="342900" lvl="0" indent="-342900">
              <a:lnSpc>
                <a:spcPct val="115000"/>
              </a:lnSpc>
              <a:spcAft>
                <a:spcPts val="800"/>
              </a:spcAft>
              <a:buFont typeface="Aptos" panose="020B0004020202020204" pitchFamily="34" charset="0"/>
              <a:buChar char="-"/>
            </a:pPr>
            <a:endParaRPr lang="nl-NL" sz="2000" kern="100" dirty="0">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200"/>
              </a:spcBef>
              <a:buClr>
                <a:schemeClr val="tx1"/>
              </a:buClr>
              <a:buSzPct val="100000"/>
            </a:pPr>
            <a:endParaRPr lang="nl-NL" sz="2000" dirty="0">
              <a:latin typeface="+mj-lt"/>
              <a:cs typeface="Arial" panose="020B0604020202020204" pitchFamily="34" charset="0"/>
              <a:sym typeface="Wingdings" panose="05000000000000000000" pitchFamily="2" charset="2"/>
            </a:endParaRPr>
          </a:p>
        </p:txBody>
      </p:sp>
      <p:sp>
        <p:nvSpPr>
          <p:cNvPr id="6" name="Tekstvak 5">
            <a:extLst>
              <a:ext uri="{FF2B5EF4-FFF2-40B4-BE49-F238E27FC236}">
                <a16:creationId xmlns:a16="http://schemas.microsoft.com/office/drawing/2014/main" id="{2FEF019B-8ABD-BE9B-1A9F-17F138691154}"/>
              </a:ext>
            </a:extLst>
          </p:cNvPr>
          <p:cNvSpPr txBox="1"/>
          <p:nvPr/>
        </p:nvSpPr>
        <p:spPr>
          <a:xfrm>
            <a:off x="695323" y="4493354"/>
            <a:ext cx="8326754" cy="1334724"/>
          </a:xfrm>
          <a:prstGeom prst="rect">
            <a:avLst/>
          </a:prstGeom>
          <a:noFill/>
        </p:spPr>
        <p:txBody>
          <a:bodyPr wrap="square">
            <a:spAutoFit/>
          </a:bodyPr>
          <a:lstStyle/>
          <a:p>
            <a:pPr>
              <a:lnSpc>
                <a:spcPct val="115000"/>
              </a:lnSpc>
              <a:spcAft>
                <a:spcPts val="800"/>
              </a:spcAft>
            </a:pPr>
            <a:r>
              <a:rPr lang="nl-NL" sz="1800" b="1" kern="100">
                <a:latin typeface="Aptos" panose="020B0004020202020204" pitchFamily="34" charset="0"/>
                <a:ea typeface="Aptos" panose="020B0004020202020204" pitchFamily="34" charset="0"/>
                <a:cs typeface="Times New Roman" panose="02020603050405020304" pitchFamily="18" charset="0"/>
              </a:rPr>
              <a:t>Dreigend scenario</a:t>
            </a:r>
            <a:r>
              <a:rPr lang="nl-NL" sz="1800" kern="100">
                <a:latin typeface="Aptos" panose="020B0004020202020204" pitchFamily="34" charset="0"/>
                <a:ea typeface="Aptos" panose="020B0004020202020204" pitchFamily="34" charset="0"/>
                <a:cs typeface="Times New Roman" panose="02020603050405020304" pitchFamily="18" charset="0"/>
              </a:rPr>
              <a:t>: Boete wegens niet behalen inburgering. </a:t>
            </a:r>
          </a:p>
          <a:p>
            <a:pPr>
              <a:lnSpc>
                <a:spcPct val="115000"/>
              </a:lnSpc>
              <a:spcAft>
                <a:spcPts val="800"/>
              </a:spcAft>
            </a:pPr>
            <a:r>
              <a:rPr lang="nl-NL" sz="1800" kern="100">
                <a:latin typeface="Aptos" panose="020B0004020202020204" pitchFamily="34" charset="0"/>
                <a:ea typeface="Aptos" panose="020B0004020202020204" pitchFamily="34" charset="0"/>
                <a:cs typeface="Times New Roman" panose="02020603050405020304" pitchFamily="18" charset="0"/>
              </a:rPr>
              <a:t>Is dit de bedoeling?</a:t>
            </a:r>
          </a:p>
          <a:p>
            <a:pPr>
              <a:lnSpc>
                <a:spcPct val="100000"/>
              </a:lnSpc>
              <a:spcBef>
                <a:spcPts val="1200"/>
              </a:spcBef>
              <a:buClr>
                <a:schemeClr val="tx1"/>
              </a:buClr>
              <a:buSzPct val="100000"/>
            </a:pPr>
            <a:r>
              <a:rPr lang="nl-NL" sz="1600">
                <a:latin typeface="+mj-lt"/>
                <a:cs typeface="Arial" panose="020B0604020202020204" pitchFamily="34" charset="0"/>
                <a:sym typeface="Wingdings" panose="05000000000000000000" pitchFamily="2" charset="2"/>
              </a:rPr>
              <a:t>							</a:t>
            </a:r>
            <a:r>
              <a:rPr lang="nl-NL" sz="1600" kern="100">
                <a:solidFill>
                  <a:srgbClr val="FF0000"/>
                </a:solidFill>
                <a:latin typeface="Aptos" panose="020B0004020202020204" pitchFamily="34" charset="0"/>
                <a:ea typeface="Aptos" panose="020B0004020202020204" pitchFamily="34" charset="0"/>
                <a:cs typeface="Times New Roman" panose="02020603050405020304" pitchFamily="18" charset="0"/>
              </a:rPr>
              <a:t>Wat vind je ervan?</a:t>
            </a:r>
            <a:endParaRPr lang="nl-NL" sz="16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035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87033-F7A6-E297-3DED-D5988DF907A6}"/>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67365ED-17B4-B7B3-5129-0B54E4A39DAE}"/>
              </a:ext>
            </a:extLst>
          </p:cNvPr>
          <p:cNvSpPr>
            <a:spLocks noGrp="1"/>
          </p:cNvSpPr>
          <p:nvPr>
            <p:ph type="sldNum" sz="quarter" idx="4"/>
          </p:nvPr>
        </p:nvSpPr>
        <p:spPr/>
        <p:txBody>
          <a:bodyPr/>
          <a:lstStyle/>
          <a:p>
            <a:fld id="{A3CB6130-C93C-894E-97EC-9CB6DFF33C21}" type="slidenum">
              <a:rPr lang="nl-NL" smtClean="0"/>
              <a:t>7</a:t>
            </a:fld>
            <a:endParaRPr lang="nl-NL" dirty="0"/>
          </a:p>
        </p:txBody>
      </p:sp>
      <p:sp>
        <p:nvSpPr>
          <p:cNvPr id="3" name="Titel 2">
            <a:extLst>
              <a:ext uri="{FF2B5EF4-FFF2-40B4-BE49-F238E27FC236}">
                <a16:creationId xmlns:a16="http://schemas.microsoft.com/office/drawing/2014/main" id="{58FBE6C2-3B6A-C5C4-FCEA-F06E030844AB}"/>
              </a:ext>
            </a:extLst>
          </p:cNvPr>
          <p:cNvSpPr>
            <a:spLocks noGrp="1"/>
          </p:cNvSpPr>
          <p:nvPr>
            <p:ph type="ctrTitle"/>
          </p:nvPr>
        </p:nvSpPr>
        <p:spPr>
          <a:xfrm>
            <a:off x="695323" y="1493726"/>
            <a:ext cx="8326755" cy="360362"/>
          </a:xfrm>
        </p:spPr>
        <p:txBody>
          <a:bodyPr/>
          <a:lstStyle/>
          <a:p>
            <a:r>
              <a:rPr lang="nl-NL" b="1"/>
              <a:t>PMM belt met de indienende gemeente</a:t>
            </a:r>
            <a:endParaRPr lang="nl-NL" b="1" dirty="0"/>
          </a:p>
        </p:txBody>
      </p:sp>
      <p:sp>
        <p:nvSpPr>
          <p:cNvPr id="4" name="Ondertitel 3">
            <a:extLst>
              <a:ext uri="{FF2B5EF4-FFF2-40B4-BE49-F238E27FC236}">
                <a16:creationId xmlns:a16="http://schemas.microsoft.com/office/drawing/2014/main" id="{E6047FA3-856B-28AB-3495-CD4EE92650C0}"/>
              </a:ext>
            </a:extLst>
          </p:cNvPr>
          <p:cNvSpPr>
            <a:spLocks noGrp="1"/>
          </p:cNvSpPr>
          <p:nvPr>
            <p:ph type="subTitle" idx="1"/>
          </p:nvPr>
        </p:nvSpPr>
        <p:spPr>
          <a:xfrm>
            <a:off x="695323" y="2111178"/>
            <a:ext cx="9096377" cy="4092876"/>
          </a:xfrm>
        </p:spPr>
        <p:txBody>
          <a:bodyPr/>
          <a:lstStyle/>
          <a:p>
            <a:pPr marL="342900" lvl="0" indent="-342900">
              <a:lnSpc>
                <a:spcPct val="115000"/>
              </a:lnSpc>
              <a:buFont typeface="Aptos" panose="020B0004020202020204" pitchFamily="34" charset="0"/>
              <a:buChar char="-"/>
            </a:pPr>
            <a:r>
              <a:rPr lang="nl-NL" sz="2000" kern="100" dirty="0">
                <a:latin typeface="Aptos" panose="020B0004020202020204" pitchFamily="34" charset="0"/>
                <a:ea typeface="Aptos" panose="020B0004020202020204" pitchFamily="34" charset="0"/>
                <a:cs typeface="Times New Roman" panose="02020603050405020304" pitchFamily="18" charset="0"/>
              </a:rPr>
              <a:t>Man werkt fulltime en verdient rond het minimumloon.</a:t>
            </a:r>
          </a:p>
          <a:p>
            <a:pPr marL="342900" lvl="0" indent="-342900">
              <a:lnSpc>
                <a:spcPct val="115000"/>
              </a:lnSpc>
              <a:buFont typeface="Aptos" panose="020B0004020202020204" pitchFamily="34" charset="0"/>
              <a:buChar char="-"/>
            </a:pPr>
            <a:r>
              <a:rPr lang="nl-NL" sz="2000" kern="100" dirty="0">
                <a:latin typeface="Aptos" panose="020B0004020202020204" pitchFamily="34" charset="0"/>
                <a:ea typeface="Aptos" panose="020B0004020202020204" pitchFamily="34" charset="0"/>
                <a:cs typeface="Times New Roman" panose="02020603050405020304" pitchFamily="18" charset="0"/>
              </a:rPr>
              <a:t>Mevrouw werkt parttime in de schoonmaak.</a:t>
            </a:r>
          </a:p>
          <a:p>
            <a:pPr marL="342900" lvl="0" indent="-342900">
              <a:lnSpc>
                <a:spcPct val="115000"/>
              </a:lnSpc>
              <a:buFont typeface="Aptos" panose="020B0004020202020204" pitchFamily="34" charset="0"/>
              <a:buChar char="-"/>
            </a:pPr>
            <a:r>
              <a:rPr lang="nl-NL" sz="2000" kern="100" dirty="0">
                <a:latin typeface="Aptos" panose="020B0004020202020204" pitchFamily="34" charset="0"/>
                <a:ea typeface="Aptos" panose="020B0004020202020204" pitchFamily="34" charset="0"/>
                <a:cs typeface="Times New Roman" panose="02020603050405020304" pitchFamily="18" charset="0"/>
              </a:rPr>
              <a:t>Ze heeft een taalschool in haar eigen buurt uitgezocht waar zij buiten werktijd zoveel mogelijk lessen volgt.</a:t>
            </a:r>
          </a:p>
          <a:p>
            <a:pPr marL="342900" lvl="0" indent="-342900">
              <a:lnSpc>
                <a:spcPct val="115000"/>
              </a:lnSpc>
              <a:buFont typeface="Aptos" panose="020B0004020202020204" pitchFamily="34" charset="0"/>
              <a:buChar char="-"/>
            </a:pPr>
            <a:r>
              <a:rPr lang="nl-NL" sz="2000" kern="100" dirty="0">
                <a:latin typeface="Aptos" panose="020B0004020202020204" pitchFamily="34" charset="0"/>
                <a:ea typeface="Aptos" panose="020B0004020202020204" pitchFamily="34" charset="0"/>
                <a:cs typeface="Times New Roman" panose="02020603050405020304" pitchFamily="18" charset="0"/>
              </a:rPr>
              <a:t>Een van de kinderen zit thuis vanwege een beperking en ernstige taalachterstand. Staat op de wachtlijst voor diagnostisering. Verwacht wordt dat daarna gezocht en gewacht moet worden op een plek in het passend onderwijs.</a:t>
            </a:r>
          </a:p>
          <a:p>
            <a:pPr>
              <a:lnSpc>
                <a:spcPct val="115000"/>
              </a:lnSpc>
              <a:spcAft>
                <a:spcPts val="800"/>
              </a:spcAft>
            </a:pPr>
            <a:endParaRPr lang="nl-NL" sz="2400" b="1" kern="100" dirty="0">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200"/>
              </a:spcBef>
              <a:buClr>
                <a:schemeClr val="tx1"/>
              </a:buClr>
              <a:buSzPct val="100000"/>
            </a:pPr>
            <a:endParaRPr lang="nl-NL" sz="2000" kern="100" dirty="0">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200"/>
              </a:spcBef>
              <a:buClr>
                <a:schemeClr val="tx1"/>
              </a:buClr>
              <a:buSzPct val="100000"/>
            </a:pPr>
            <a:endParaRPr lang="nl-NL" sz="2000" dirty="0">
              <a:latin typeface="+mj-lt"/>
              <a:cs typeface="Arial" panose="020B0604020202020204" pitchFamily="34" charset="0"/>
              <a:sym typeface="Wingdings" panose="05000000000000000000" pitchFamily="2" charset="2"/>
            </a:endParaRPr>
          </a:p>
        </p:txBody>
      </p:sp>
      <p:sp>
        <p:nvSpPr>
          <p:cNvPr id="6" name="Tekstvak 5">
            <a:extLst>
              <a:ext uri="{FF2B5EF4-FFF2-40B4-BE49-F238E27FC236}">
                <a16:creationId xmlns:a16="http://schemas.microsoft.com/office/drawing/2014/main" id="{93FA5D49-22ED-E067-B191-8744EBF61413}"/>
              </a:ext>
            </a:extLst>
          </p:cNvPr>
          <p:cNvSpPr txBox="1"/>
          <p:nvPr/>
        </p:nvSpPr>
        <p:spPr>
          <a:xfrm>
            <a:off x="695323" y="4907482"/>
            <a:ext cx="9512617" cy="913583"/>
          </a:xfrm>
          <a:prstGeom prst="rect">
            <a:avLst/>
          </a:prstGeom>
          <a:noFill/>
        </p:spPr>
        <p:txBody>
          <a:bodyPr wrap="square">
            <a:spAutoFit/>
          </a:bodyPr>
          <a:lstStyle/>
          <a:p>
            <a:pPr lvl="0">
              <a:lnSpc>
                <a:spcPct val="115000"/>
              </a:lnSpc>
              <a:spcAft>
                <a:spcPts val="800"/>
              </a:spcAft>
            </a:pPr>
            <a:r>
              <a:rPr lang="nl-NL" sz="1800" b="1" kern="100">
                <a:latin typeface="Aptos" panose="020B0004020202020204" pitchFamily="34" charset="0"/>
                <a:ea typeface="Aptos" panose="020B0004020202020204" pitchFamily="34" charset="0"/>
                <a:cs typeface="Times New Roman" panose="02020603050405020304" pitchFamily="18" charset="0"/>
              </a:rPr>
              <a:t>Conclusie gemeente: </a:t>
            </a:r>
            <a:r>
              <a:rPr lang="nl-NL" sz="1800" kern="100">
                <a:latin typeface="Aptos" panose="020B0004020202020204" pitchFamily="34" charset="0"/>
                <a:ea typeface="Aptos" panose="020B0004020202020204" pitchFamily="34" charset="0"/>
                <a:cs typeface="Times New Roman" panose="02020603050405020304" pitchFamily="18" charset="0"/>
              </a:rPr>
              <a:t>Mevrouw Inde Penarie doet wat ze kan.</a:t>
            </a:r>
          </a:p>
          <a:p>
            <a:pPr>
              <a:lnSpc>
                <a:spcPct val="100000"/>
              </a:lnSpc>
              <a:spcBef>
                <a:spcPts val="1200"/>
              </a:spcBef>
              <a:buClr>
                <a:schemeClr val="tx1"/>
              </a:buClr>
              <a:buSzPct val="100000"/>
            </a:pPr>
            <a:r>
              <a:rPr lang="nl-NL" sz="1600">
                <a:latin typeface="+mj-lt"/>
                <a:cs typeface="Arial" panose="020B0604020202020204" pitchFamily="34" charset="0"/>
                <a:sym typeface="Wingdings" panose="05000000000000000000" pitchFamily="2" charset="2"/>
              </a:rPr>
              <a:t>					</a:t>
            </a:r>
            <a:r>
              <a:rPr lang="nl-NL" sz="1600" kern="100">
                <a:solidFill>
                  <a:srgbClr val="FF0000"/>
                </a:solidFill>
                <a:latin typeface="Aptos" panose="020B0004020202020204" pitchFamily="34" charset="0"/>
                <a:ea typeface="Aptos" panose="020B0004020202020204" pitchFamily="34" charset="0"/>
                <a:cs typeface="Times New Roman" panose="02020603050405020304" pitchFamily="18" charset="0"/>
              </a:rPr>
              <a:t>Wie heb je nodig? Wat ga je doen?</a:t>
            </a:r>
            <a:endParaRPr lang="nl-NL" sz="16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3523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3A768-F641-D161-8E8D-D178DFAE6FF3}"/>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C52507C-9AFB-2BCC-F936-40019D436F8C}"/>
              </a:ext>
            </a:extLst>
          </p:cNvPr>
          <p:cNvSpPr>
            <a:spLocks noGrp="1"/>
          </p:cNvSpPr>
          <p:nvPr>
            <p:ph type="sldNum" sz="quarter" idx="4"/>
          </p:nvPr>
        </p:nvSpPr>
        <p:spPr/>
        <p:txBody>
          <a:bodyPr/>
          <a:lstStyle/>
          <a:p>
            <a:fld id="{A3CB6130-C93C-894E-97EC-9CB6DFF33C21}" type="slidenum">
              <a:rPr lang="nl-NL" smtClean="0"/>
              <a:t>8</a:t>
            </a:fld>
            <a:endParaRPr lang="nl-NL" dirty="0"/>
          </a:p>
        </p:txBody>
      </p:sp>
      <p:sp>
        <p:nvSpPr>
          <p:cNvPr id="3" name="Titel 2">
            <a:extLst>
              <a:ext uri="{FF2B5EF4-FFF2-40B4-BE49-F238E27FC236}">
                <a16:creationId xmlns:a16="http://schemas.microsoft.com/office/drawing/2014/main" id="{1C859CFC-C448-6472-8A96-03F73EDCC121}"/>
              </a:ext>
            </a:extLst>
          </p:cNvPr>
          <p:cNvSpPr>
            <a:spLocks noGrp="1"/>
          </p:cNvSpPr>
          <p:nvPr>
            <p:ph type="ctrTitle"/>
          </p:nvPr>
        </p:nvSpPr>
        <p:spPr>
          <a:xfrm>
            <a:off x="695323" y="1493726"/>
            <a:ext cx="8326755" cy="360362"/>
          </a:xfrm>
        </p:spPr>
        <p:txBody>
          <a:bodyPr/>
          <a:lstStyle/>
          <a:p>
            <a:r>
              <a:rPr lang="nl-NL" b="1"/>
              <a:t>PMM maatwerkregister</a:t>
            </a:r>
            <a:endParaRPr lang="nl-NL" b="1" dirty="0"/>
          </a:p>
        </p:txBody>
      </p:sp>
      <p:sp>
        <p:nvSpPr>
          <p:cNvPr id="4" name="Ondertitel 3">
            <a:extLst>
              <a:ext uri="{FF2B5EF4-FFF2-40B4-BE49-F238E27FC236}">
                <a16:creationId xmlns:a16="http://schemas.microsoft.com/office/drawing/2014/main" id="{F1F4B5B6-D16C-1175-5F62-4F2628C9365A}"/>
              </a:ext>
            </a:extLst>
          </p:cNvPr>
          <p:cNvSpPr>
            <a:spLocks noGrp="1"/>
          </p:cNvSpPr>
          <p:nvPr>
            <p:ph type="subTitle" idx="1"/>
          </p:nvPr>
        </p:nvSpPr>
        <p:spPr>
          <a:xfrm>
            <a:off x="695324" y="2111178"/>
            <a:ext cx="8951596" cy="4092876"/>
          </a:xfrm>
        </p:spPr>
        <p:txBody>
          <a:bodyPr/>
          <a:lstStyle/>
          <a:p>
            <a:pPr marL="342900" lvl="0" indent="-342900">
              <a:lnSpc>
                <a:spcPct val="115000"/>
              </a:lnSpc>
              <a:buFont typeface="Aptos" panose="020B0004020202020204" pitchFamily="34" charset="0"/>
              <a:buChar char="-"/>
            </a:pPr>
            <a:r>
              <a:rPr lang="nl-NL" sz="2800" kern="100">
                <a:latin typeface="Aptos" panose="020B0004020202020204" pitchFamily="34" charset="0"/>
                <a:ea typeface="Aptos" panose="020B0004020202020204" pitchFamily="34" charset="0"/>
                <a:cs typeface="Times New Roman" panose="02020603050405020304" pitchFamily="18" charset="0"/>
              </a:rPr>
              <a:t>Maatwerkfunctionarissen met naam en telefoonnummer.</a:t>
            </a:r>
          </a:p>
          <a:p>
            <a:pPr marL="342900" lvl="0" indent="-342900">
              <a:lnSpc>
                <a:spcPct val="115000"/>
              </a:lnSpc>
              <a:buFont typeface="Aptos" panose="020B0004020202020204" pitchFamily="34" charset="0"/>
              <a:buChar char="-"/>
            </a:pPr>
            <a:r>
              <a:rPr lang="nl-NL" sz="2800" kern="100">
                <a:latin typeface="Aptos" panose="020B0004020202020204" pitchFamily="34" charset="0"/>
                <a:ea typeface="Aptos" panose="020B0004020202020204" pitchFamily="34" charset="0"/>
                <a:cs typeface="Times New Roman" panose="02020603050405020304" pitchFamily="18" charset="0"/>
              </a:rPr>
              <a:t>Ongeveer 80 gemeenten en 20 publieke dienstverleners.</a:t>
            </a:r>
          </a:p>
          <a:p>
            <a:pPr marL="342900" lvl="0" indent="-342900">
              <a:lnSpc>
                <a:spcPct val="115000"/>
              </a:lnSpc>
              <a:buFont typeface="Aptos" panose="020B0004020202020204" pitchFamily="34" charset="0"/>
              <a:buChar char="-"/>
            </a:pPr>
            <a:r>
              <a:rPr lang="nl-NL" sz="2800" kern="100">
                <a:latin typeface="Aptos" panose="020B0004020202020204" pitchFamily="34" charset="0"/>
                <a:ea typeface="Aptos" panose="020B0004020202020204" pitchFamily="34" charset="0"/>
                <a:cs typeface="Times New Roman" panose="02020603050405020304" pitchFamily="18" charset="0"/>
              </a:rPr>
              <a:t>Daarbuiten extra contacten opvraagbaar via PMM loket.</a:t>
            </a:r>
          </a:p>
          <a:p>
            <a:pPr marL="342900" lvl="0" indent="-342900">
              <a:lnSpc>
                <a:spcPct val="115000"/>
              </a:lnSpc>
              <a:buFont typeface="Aptos" panose="020B0004020202020204" pitchFamily="34" charset="0"/>
              <a:buChar char="-"/>
            </a:pPr>
            <a:r>
              <a:rPr lang="nl-NL" sz="2800" kern="100">
                <a:latin typeface="Aptos" panose="020B0004020202020204" pitchFamily="34" charset="0"/>
                <a:ea typeface="Aptos" panose="020B0004020202020204" pitchFamily="34" charset="0"/>
                <a:cs typeface="Times New Roman" panose="02020603050405020304" pitchFamily="18" charset="0"/>
              </a:rPr>
              <a:t>Meedenkers met mandaat op het gebied van maatwerk.</a:t>
            </a:r>
          </a:p>
          <a:p>
            <a:pPr marL="342900" lvl="0" indent="-342900">
              <a:lnSpc>
                <a:spcPct val="115000"/>
              </a:lnSpc>
              <a:buFont typeface="Aptos" panose="020B0004020202020204" pitchFamily="34" charset="0"/>
              <a:buChar char="-"/>
            </a:pPr>
            <a:r>
              <a:rPr lang="nl-NL" sz="2800" kern="100">
                <a:latin typeface="Aptos" panose="020B0004020202020204" pitchFamily="34" charset="0"/>
                <a:ea typeface="Aptos" panose="020B0004020202020204" pitchFamily="34" charset="0"/>
                <a:cs typeface="Times New Roman" panose="02020603050405020304" pitchFamily="18" charset="0"/>
              </a:rPr>
              <a:t>Snelle reactie.</a:t>
            </a:r>
          </a:p>
          <a:p>
            <a:pPr>
              <a:lnSpc>
                <a:spcPct val="100000"/>
              </a:lnSpc>
              <a:spcBef>
                <a:spcPts val="1200"/>
              </a:spcBef>
              <a:buClr>
                <a:schemeClr val="tx1"/>
              </a:buClr>
              <a:buSzPct val="100000"/>
            </a:pPr>
            <a:endParaRPr lang="nl-NL" sz="2800" kern="100">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200"/>
              </a:spcBef>
              <a:buClr>
                <a:schemeClr val="tx1"/>
              </a:buClr>
              <a:buSzPct val="100000"/>
            </a:pPr>
            <a:endParaRPr lang="nl-NL" sz="2800" dirty="0">
              <a:latin typeface="+mj-lt"/>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02296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97680-88C8-7BB0-1596-4F9FB37FC643}"/>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F243F06-FF75-4FD0-E59D-BBBF9E33A9BE}"/>
              </a:ext>
            </a:extLst>
          </p:cNvPr>
          <p:cNvSpPr>
            <a:spLocks noGrp="1"/>
          </p:cNvSpPr>
          <p:nvPr>
            <p:ph type="sldNum" sz="quarter" idx="4"/>
          </p:nvPr>
        </p:nvSpPr>
        <p:spPr/>
        <p:txBody>
          <a:bodyPr/>
          <a:lstStyle/>
          <a:p>
            <a:fld id="{A3CB6130-C93C-894E-97EC-9CB6DFF33C21}" type="slidenum">
              <a:rPr lang="nl-NL" smtClean="0"/>
              <a:t>9</a:t>
            </a:fld>
            <a:endParaRPr lang="nl-NL" dirty="0"/>
          </a:p>
        </p:txBody>
      </p:sp>
      <p:sp>
        <p:nvSpPr>
          <p:cNvPr id="3" name="Titel 2">
            <a:extLst>
              <a:ext uri="{FF2B5EF4-FFF2-40B4-BE49-F238E27FC236}">
                <a16:creationId xmlns:a16="http://schemas.microsoft.com/office/drawing/2014/main" id="{46136CD1-CE3B-85BE-72E7-EE4B2D8E20E6}"/>
              </a:ext>
            </a:extLst>
          </p:cNvPr>
          <p:cNvSpPr>
            <a:spLocks noGrp="1"/>
          </p:cNvSpPr>
          <p:nvPr>
            <p:ph type="ctrTitle"/>
          </p:nvPr>
        </p:nvSpPr>
        <p:spPr>
          <a:xfrm>
            <a:off x="695323" y="1493726"/>
            <a:ext cx="8326755" cy="360362"/>
          </a:xfrm>
        </p:spPr>
        <p:txBody>
          <a:bodyPr/>
          <a:lstStyle/>
          <a:p>
            <a:r>
              <a:rPr lang="nl-NL" b="1"/>
              <a:t>PMM maatwerkloket</a:t>
            </a:r>
            <a:endParaRPr lang="nl-NL" b="1" dirty="0"/>
          </a:p>
        </p:txBody>
      </p:sp>
      <p:sp>
        <p:nvSpPr>
          <p:cNvPr id="4" name="Ondertitel 3">
            <a:extLst>
              <a:ext uri="{FF2B5EF4-FFF2-40B4-BE49-F238E27FC236}">
                <a16:creationId xmlns:a16="http://schemas.microsoft.com/office/drawing/2014/main" id="{DA5645EA-FEC7-09C1-1322-7E9167031797}"/>
              </a:ext>
            </a:extLst>
          </p:cNvPr>
          <p:cNvSpPr>
            <a:spLocks noGrp="1"/>
          </p:cNvSpPr>
          <p:nvPr>
            <p:ph type="subTitle" idx="1"/>
          </p:nvPr>
        </p:nvSpPr>
        <p:spPr>
          <a:xfrm>
            <a:off x="695324" y="2111178"/>
            <a:ext cx="8811534" cy="4092876"/>
          </a:xfrm>
        </p:spPr>
        <p:txBody>
          <a:bodyPr/>
          <a:lstStyle/>
          <a:p>
            <a:pPr marL="342900" lvl="0" indent="-342900">
              <a:lnSpc>
                <a:spcPct val="115000"/>
              </a:lnSpc>
              <a:buFont typeface="Aptos" panose="020B0004020202020204" pitchFamily="34" charset="0"/>
              <a:buChar char="-"/>
            </a:pPr>
            <a:r>
              <a:rPr lang="nl-NL" sz="2400" kern="100">
                <a:latin typeface="Aptos" panose="020B0004020202020204" pitchFamily="34" charset="0"/>
                <a:ea typeface="Aptos" panose="020B0004020202020204" pitchFamily="34" charset="0"/>
                <a:cs typeface="Times New Roman" panose="02020603050405020304" pitchFamily="18" charset="0"/>
              </a:rPr>
              <a:t>Laagdrempelig bereikbaar via </a:t>
            </a:r>
            <a:r>
              <a:rPr lang="nl-NL" sz="2400" b="1" u="sng" kern="100">
                <a:solidFill>
                  <a:srgbClr val="003365"/>
                </a:solidFill>
                <a:latin typeface="Aptos" panose="020B0004020202020204" pitchFamily="34" charset="0"/>
                <a:ea typeface="Aptos" panose="020B0004020202020204" pitchFamily="34" charset="0"/>
                <a:cs typeface="Times New Roman" panose="02020603050405020304" pitchFamily="18" charset="0"/>
              </a:rPr>
              <a:t>multiproblematiek@rijksoverheid.nl</a:t>
            </a:r>
            <a:r>
              <a:rPr lang="nl-NL" sz="2400" kern="100">
                <a:latin typeface="Aptos" panose="020B0004020202020204" pitchFamily="34" charset="0"/>
                <a:ea typeface="Aptos" panose="020B0004020202020204" pitchFamily="34" charset="0"/>
                <a:cs typeface="Times New Roman" panose="02020603050405020304" pitchFamily="18" charset="0"/>
              </a:rPr>
              <a:t>, snelle reactie</a:t>
            </a:r>
          </a:p>
          <a:p>
            <a:pPr marL="342900" lvl="0" indent="-342900">
              <a:lnSpc>
                <a:spcPct val="115000"/>
              </a:lnSpc>
              <a:buFont typeface="Aptos" panose="020B0004020202020204" pitchFamily="34" charset="0"/>
              <a:buChar char="-"/>
            </a:pPr>
            <a:r>
              <a:rPr lang="nl-NL" sz="2400" kern="100">
                <a:latin typeface="Aptos" panose="020B0004020202020204" pitchFamily="34" charset="0"/>
                <a:ea typeface="Aptos" panose="020B0004020202020204" pitchFamily="34" charset="0"/>
                <a:cs typeface="Times New Roman" panose="02020603050405020304" pitchFamily="18" charset="0"/>
              </a:rPr>
              <a:t>Groot netwerk inclusief ambassadeurs bij 7 ministeries.</a:t>
            </a:r>
          </a:p>
          <a:p>
            <a:pPr marL="342900" lvl="0" indent="-342900">
              <a:lnSpc>
                <a:spcPct val="115000"/>
              </a:lnSpc>
              <a:buFont typeface="Aptos" panose="020B0004020202020204" pitchFamily="34" charset="0"/>
              <a:buChar char="-"/>
            </a:pPr>
            <a:r>
              <a:rPr lang="nl-NL" sz="2400" kern="100">
                <a:latin typeface="Aptos" panose="020B0004020202020204" pitchFamily="34" charset="0"/>
                <a:ea typeface="Aptos" panose="020B0004020202020204" pitchFamily="34" charset="0"/>
                <a:cs typeface="Times New Roman" panose="02020603050405020304" pitchFamily="18" charset="0"/>
              </a:rPr>
              <a:t>Brede achtergrondkennis van zorg tot veiligheid, inkomen tot verblijfsrecht, jonge en oude inwoners in binnen en buitenland.</a:t>
            </a:r>
          </a:p>
          <a:p>
            <a:pPr marL="342900" lvl="0" indent="-342900">
              <a:lnSpc>
                <a:spcPct val="115000"/>
              </a:lnSpc>
              <a:buFont typeface="Aptos" panose="020B0004020202020204" pitchFamily="34" charset="0"/>
              <a:buChar char="-"/>
            </a:pPr>
            <a:r>
              <a:rPr lang="nl-NL" sz="2400" kern="100">
                <a:latin typeface="Aptos" panose="020B0004020202020204" pitchFamily="34" charset="0"/>
                <a:ea typeface="Aptos" panose="020B0004020202020204" pitchFamily="34" charset="0"/>
                <a:cs typeface="Times New Roman" panose="02020603050405020304" pitchFamily="18" charset="0"/>
              </a:rPr>
              <a:t>Hulp bij het organiseren van de juiste mensen en kennis.</a:t>
            </a:r>
          </a:p>
          <a:p>
            <a:pPr marL="342900" lvl="0" indent="-342900">
              <a:lnSpc>
                <a:spcPct val="115000"/>
              </a:lnSpc>
              <a:buFont typeface="Aptos" panose="020B0004020202020204" pitchFamily="34" charset="0"/>
              <a:buChar char="-"/>
            </a:pPr>
            <a:r>
              <a:rPr lang="nl-NL" sz="2400" kern="100">
                <a:latin typeface="Aptos" panose="020B0004020202020204" pitchFamily="34" charset="0"/>
                <a:ea typeface="Aptos" panose="020B0004020202020204" pitchFamily="34" charset="0"/>
                <a:cs typeface="Times New Roman" panose="02020603050405020304" pitchFamily="18" charset="0"/>
              </a:rPr>
              <a:t>Voor vragen, regievoering en signalen over casuïstiek.</a:t>
            </a:r>
          </a:p>
          <a:p>
            <a:pPr>
              <a:lnSpc>
                <a:spcPct val="100000"/>
              </a:lnSpc>
              <a:spcBef>
                <a:spcPts val="1200"/>
              </a:spcBef>
              <a:buClr>
                <a:schemeClr val="tx1"/>
              </a:buClr>
              <a:buSzPct val="100000"/>
            </a:pPr>
            <a:endParaRPr lang="nl-NL" sz="2400" kern="100">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200"/>
              </a:spcBef>
              <a:buClr>
                <a:schemeClr val="tx1"/>
              </a:buClr>
              <a:buSzPct val="100000"/>
            </a:pPr>
            <a:endParaRPr lang="nl-NL" sz="2400" dirty="0">
              <a:latin typeface="+mj-lt"/>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996626183"/>
      </p:ext>
    </p:extLst>
  </p:cSld>
  <p:clrMapOvr>
    <a:masterClrMapping/>
  </p:clrMapOvr>
</p:sld>
</file>

<file path=ppt/theme/theme1.xml><?xml version="1.0" encoding="utf-8"?>
<a:theme xmlns:a="http://schemas.openxmlformats.org/drawingml/2006/main" name="Kantoorthema">
  <a:themeElements>
    <a:clrScheme name="PMM Kleuren">
      <a:dk1>
        <a:srgbClr val="051D41"/>
      </a:dk1>
      <a:lt1>
        <a:srgbClr val="FFFFFF"/>
      </a:lt1>
      <a:dk2>
        <a:srgbClr val="061D41"/>
      </a:dk2>
      <a:lt2>
        <a:srgbClr val="FFFFFF"/>
      </a:lt2>
      <a:accent1>
        <a:srgbClr val="A90061"/>
      </a:accent1>
      <a:accent2>
        <a:srgbClr val="007BC7"/>
      </a:accent2>
      <a:accent3>
        <a:srgbClr val="777C00"/>
      </a:accent3>
      <a:accent4>
        <a:srgbClr val="76D2B6"/>
      </a:accent4>
      <a:accent5>
        <a:srgbClr val="E17000"/>
      </a:accent5>
      <a:accent6>
        <a:srgbClr val="41145F"/>
      </a:accent6>
      <a:hlink>
        <a:srgbClr val="01689B"/>
      </a:hlink>
      <a:folHlink>
        <a:srgbClr val="A90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_664 PMM PowerPoint template" id="{D3549200-6F29-F046-94C6-45F0E4978330}" vid="{2E932B62-C70A-974F-A650-8976AA363C95}"/>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Kantoorthema">
  <a:themeElements>
    <a:clrScheme name="PMM Kleuren">
      <a:dk1>
        <a:srgbClr val="051D41"/>
      </a:dk1>
      <a:lt1>
        <a:srgbClr val="FFFFFF"/>
      </a:lt1>
      <a:dk2>
        <a:srgbClr val="061D41"/>
      </a:dk2>
      <a:lt2>
        <a:srgbClr val="FFFFFF"/>
      </a:lt2>
      <a:accent1>
        <a:srgbClr val="A90061"/>
      </a:accent1>
      <a:accent2>
        <a:srgbClr val="007BC7"/>
      </a:accent2>
      <a:accent3>
        <a:srgbClr val="777C00"/>
      </a:accent3>
      <a:accent4>
        <a:srgbClr val="76D2B6"/>
      </a:accent4>
      <a:accent5>
        <a:srgbClr val="E17000"/>
      </a:accent5>
      <a:accent6>
        <a:srgbClr val="41145F"/>
      </a:accent6>
      <a:hlink>
        <a:srgbClr val="01689B"/>
      </a:hlink>
      <a:folHlink>
        <a:srgbClr val="A90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_664 PMM PowerPoint template" id="{D3549200-6F29-F046-94C6-45F0E4978330}" vid="{B563B8F3-9D7F-B840-939C-10C5B10B87E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AAE645F79CC146BE8462C8A11EA32C" ma:contentTypeVersion="2" ma:contentTypeDescription="Een nieuw document maken." ma:contentTypeScope="" ma:versionID="c4a21d980bcecb48c76dbcaf8e9b4101">
  <xsd:schema xmlns:xsd="http://www.w3.org/2001/XMLSchema" xmlns:xs="http://www.w3.org/2001/XMLSchema" xmlns:p="http://schemas.microsoft.com/office/2006/metadata/properties" xmlns:ns2="65b33b16-55d9-4858-94b5-b537ee475328" targetNamespace="http://schemas.microsoft.com/office/2006/metadata/properties" ma:root="true" ma:fieldsID="373e09012a389be7196420028e98fe7b" ns2:_="">
    <xsd:import namespace="65b33b16-55d9-4858-94b5-b537ee47532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b33b16-55d9-4858-94b5-b537ee475328"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A15E6B-9048-4768-99F7-0324F3A959A5}">
  <ds:schemaRef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65b33b16-55d9-4858-94b5-b537ee475328"/>
  </ds:schemaRefs>
</ds:datastoreItem>
</file>

<file path=customXml/itemProps2.xml><?xml version="1.0" encoding="utf-8"?>
<ds:datastoreItem xmlns:ds="http://schemas.openxmlformats.org/officeDocument/2006/customXml" ds:itemID="{F96B3DD9-3F35-4AF7-A408-74BE626FED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b33b16-55d9-4858-94b5-b537ee4753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76825B-1900-4462-B709-DC00F8DD90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22_664 PMM PowerPoint template</Template>
  <TotalTime>423</TotalTime>
  <Words>788</Words>
  <Application>Microsoft Office PowerPoint</Application>
  <PresentationFormat>Breedbeeld</PresentationFormat>
  <Paragraphs>101</Paragraphs>
  <Slides>15</Slides>
  <Notes>10</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15</vt:i4>
      </vt:variant>
    </vt:vector>
  </HeadingPairs>
  <TitlesOfParts>
    <vt:vector size="23" baseType="lpstr">
      <vt:lpstr>Aptos</vt:lpstr>
      <vt:lpstr>Aptos Display</vt:lpstr>
      <vt:lpstr>Arial</vt:lpstr>
      <vt:lpstr>Calibri</vt:lpstr>
      <vt:lpstr>Calibri Light</vt:lpstr>
      <vt:lpstr>Kantoorthema</vt:lpstr>
      <vt:lpstr>Aangepast ontwerp</vt:lpstr>
      <vt:lpstr>1_Kantoorthema</vt:lpstr>
      <vt:lpstr>Professionals voor Maatwerk Multiproblematiek (PMM)</vt:lpstr>
      <vt:lpstr>Multiproblematiek</vt:lpstr>
      <vt:lpstr>PowerPoint-presentatie</vt:lpstr>
      <vt:lpstr>Jij bent een belangrijk aanspreekpunt van de inburgeraar, zeker als die op meerdere vlakken in de knel komt. Je staat niet alleen voor die opgave.  Vandaag hebben we Professionals voor Maatwerk Multiproblematiek uitgenodigd om ons mee te nemen in hun werk en hoe zij ons kunnen bijstaan.</vt:lpstr>
      <vt:lpstr>PMM in het kort</vt:lpstr>
      <vt:lpstr>Gemeente mailt PMM maatwerkloket</vt:lpstr>
      <vt:lpstr>PMM belt met de indienende gemeente</vt:lpstr>
      <vt:lpstr>PMM maatwerkregister</vt:lpstr>
      <vt:lpstr>PMM maatwerkloket</vt:lpstr>
      <vt:lpstr>Terug naar mevrouw Inde Penarie...</vt:lpstr>
      <vt:lpstr>Geboden (tussen)oplossing</vt:lpstr>
      <vt:lpstr>PMM systeemleren</vt:lpstr>
      <vt:lpstr>Rol PMM</vt:lpstr>
      <vt:lpstr>PowerPoint-presentatie</vt:lpstr>
      <vt:lpstr>Hartelijk dank voor uw aandacht!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Professionals  voor Maatwerk Multiproblematiek</dc:title>
  <dc:subject/>
  <dc:creator>Mardoeka de Kruijk | Maatschap voor Communicatie</dc:creator>
  <cp:keywords/>
  <dc:description/>
  <cp:lastModifiedBy>Tol, Dave van den</cp:lastModifiedBy>
  <cp:revision>148</cp:revision>
  <cp:lastPrinted>2024-12-07T17:00:19Z</cp:lastPrinted>
  <dcterms:created xsi:type="dcterms:W3CDTF">2023-06-09T15:08:41Z</dcterms:created>
  <dcterms:modified xsi:type="dcterms:W3CDTF">2026-04-21T19:22:04Z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0x010100A2AAE645F79CC146BE8462C8A11EA32C</vt:lpwstr>
  </property>
</Properties>
</file>