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3" r:id="rId5"/>
    <p:sldId id="258" r:id="rId6"/>
    <p:sldId id="266" r:id="rId7"/>
    <p:sldId id="267" r:id="rId8"/>
    <p:sldId id="261" r:id="rId9"/>
    <p:sldId id="262" r:id="rId10"/>
    <p:sldId id="265" r:id="rId11"/>
    <p:sldId id="279" r:id="rId12"/>
    <p:sldId id="260" r:id="rId13"/>
    <p:sldId id="271" r:id="rId14"/>
    <p:sldId id="272" r:id="rId15"/>
    <p:sldId id="268" r:id="rId16"/>
    <p:sldId id="273" r:id="rId17"/>
    <p:sldId id="275" r:id="rId18"/>
    <p:sldId id="276" r:id="rId19"/>
    <p:sldId id="277" r:id="rId20"/>
    <p:sldId id="274" r:id="rId21"/>
    <p:sldId id="270" r:id="rId22"/>
    <p:sldId id="278" r:id="rId23"/>
    <p:sldId id="264" r:id="rId2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66"/>
    <a:srgbClr val="FF4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9DA53-6304-4F5F-8C55-4EBDFCCB5959}" v="35" dt="2023-10-12T07:31:24.28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28"/>
      </p:cViewPr>
      <p:guideLst/>
    </p:cSldViewPr>
  </p:slideViewPr>
  <p:notesTextViewPr>
    <p:cViewPr>
      <p:scale>
        <a:sx n="1" d="1"/>
        <a:sy n="1" d="1"/>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A66"/>
        </a:solidFill>
        <a:effectLst/>
      </p:bgPr>
    </p:bg>
    <p:spTree>
      <p:nvGrpSpPr>
        <p:cNvPr id="1" name=""/>
        <p:cNvGrpSpPr/>
        <p:nvPr/>
      </p:nvGrpSpPr>
      <p:grpSpPr>
        <a:xfrm>
          <a:off x="0" y="0"/>
          <a:ext cx="0" cy="0"/>
          <a:chOff x="0" y="0"/>
          <a:chExt cx="0" cy="0"/>
        </a:xfrm>
      </p:grpSpPr>
      <p:pic>
        <p:nvPicPr>
          <p:cNvPr id="8" name="Picture 21" descr="A logo with text on it&#10;&#10;Description automatically generated">
            <a:extLst>
              <a:ext uri="{FF2B5EF4-FFF2-40B4-BE49-F238E27FC236}">
                <a16:creationId xmlns:a16="http://schemas.microsoft.com/office/drawing/2014/main" id="{A269CC4C-3873-33E3-2D91-443279D615AD}"/>
              </a:ext>
            </a:extLst>
          </p:cNvPr>
          <p:cNvPicPr>
            <a:picLocks noChangeAspect="1"/>
          </p:cNvPicPr>
          <p:nvPr userDrawn="1"/>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4139866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AED8-121D-7E44-868E-DDC06988EFF4}"/>
              </a:ext>
            </a:extLst>
          </p:cNvPr>
          <p:cNvSpPr>
            <a:spLocks noGrp="1"/>
          </p:cNvSpPr>
          <p:nvPr>
            <p:ph type="title"/>
          </p:nvPr>
        </p:nvSpPr>
        <p:spPr>
          <a:xfrm>
            <a:off x="838200" y="365125"/>
            <a:ext cx="7391400" cy="1325563"/>
          </a:xfrm>
          <a:prstGeom prst="rect">
            <a:avLst/>
          </a:prstGeom>
        </p:spPr>
        <p:txBody>
          <a:bodyPr anchor="ctr"/>
          <a:lstStyle>
            <a:lvl1pPr>
              <a:defRPr lang="en-NL" sz="4000" b="1" dirty="0">
                <a:solidFill>
                  <a:srgbClr val="FF4C46"/>
                </a:solidFill>
                <a:latin typeface=""/>
                <a:cs typeface="Calibri" panose="020F0502020204030204" pitchFamily="34" charset="0"/>
              </a:defRPr>
            </a:lvl1pPr>
          </a:lstStyle>
          <a:p>
            <a:pPr lvl="0"/>
            <a:r>
              <a:rPr lang="en-GB" dirty="0"/>
              <a:t>Click to edit Master title style</a:t>
            </a:r>
            <a:endParaRPr lang="en-NL" dirty="0"/>
          </a:p>
        </p:txBody>
      </p:sp>
      <p:sp>
        <p:nvSpPr>
          <p:cNvPr id="3" name="Content Placeholder 2">
            <a:extLst>
              <a:ext uri="{FF2B5EF4-FFF2-40B4-BE49-F238E27FC236}">
                <a16:creationId xmlns:a16="http://schemas.microsoft.com/office/drawing/2014/main" id="{9A6C7DC5-D73A-A707-C4F9-B5329550CC9C}"/>
              </a:ext>
            </a:extLst>
          </p:cNvPr>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pic>
        <p:nvPicPr>
          <p:cNvPr id="8" name="Picture 7" descr="A logo with text on it&#10;&#10;Description automatically generated">
            <a:extLst>
              <a:ext uri="{FF2B5EF4-FFF2-40B4-BE49-F238E27FC236}">
                <a16:creationId xmlns:a16="http://schemas.microsoft.com/office/drawing/2014/main" id="{88796E60-581A-1D1A-F74D-CAD37F3E8285}"/>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2127344766"/>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71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99BD-4256-D5D4-8011-5F5DA2A4E037}"/>
              </a:ext>
            </a:extLst>
          </p:cNvPr>
          <p:cNvSpPr>
            <a:spLocks noGrp="1"/>
          </p:cNvSpPr>
          <p:nvPr>
            <p:ph type="title"/>
          </p:nvPr>
        </p:nvSpPr>
        <p:spPr>
          <a:xfrm>
            <a:off x="831850" y="1709738"/>
            <a:ext cx="10515600" cy="2852737"/>
          </a:xfrm>
          <a:prstGeom prst="rect">
            <a:avLst/>
          </a:prstGeom>
        </p:spPr>
        <p:txBody>
          <a:bodyPr anchor="ctr"/>
          <a:lstStyle>
            <a:lvl1pPr>
              <a:defRPr lang="en-NL" b="1" dirty="0">
                <a:solidFill>
                  <a:srgbClr val="FF4C46"/>
                </a:solidFill>
                <a:latin typeface=""/>
                <a:cs typeface="Calibri" panose="020F0502020204030204" pitchFamily="34" charset="0"/>
              </a:defRPr>
            </a:lvl1pPr>
          </a:lstStyle>
          <a:p>
            <a:pPr lvl="0"/>
            <a:r>
              <a:rPr lang="en-GB" dirty="0"/>
              <a:t>Click to edit Master title style</a:t>
            </a:r>
            <a:endParaRPr lang="en-NL" dirty="0"/>
          </a:p>
        </p:txBody>
      </p:sp>
      <p:sp>
        <p:nvSpPr>
          <p:cNvPr id="3" name="Text Placeholder 2">
            <a:extLst>
              <a:ext uri="{FF2B5EF4-FFF2-40B4-BE49-F238E27FC236}">
                <a16:creationId xmlns:a16="http://schemas.microsoft.com/office/drawing/2014/main" id="{F1F7D113-A506-C8F4-EB2B-14C00A74DBF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descr="A logo with text on it&#10;&#10;Description automatically generated">
            <a:extLst>
              <a:ext uri="{FF2B5EF4-FFF2-40B4-BE49-F238E27FC236}">
                <a16:creationId xmlns:a16="http://schemas.microsoft.com/office/drawing/2014/main" id="{60CDE284-4291-BA11-9104-8964FA6548EB}"/>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385270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2082E-3FAC-09D7-A4E2-F6EA53C453A0}"/>
              </a:ext>
            </a:extLst>
          </p:cNvPr>
          <p:cNvSpPr>
            <a:spLocks noGrp="1"/>
          </p:cNvSpPr>
          <p:nvPr>
            <p:ph sz="half" idx="1"/>
          </p:nvPr>
        </p:nvSpPr>
        <p:spPr>
          <a:xfrm>
            <a:off x="838200" y="1825625"/>
            <a:ext cx="5181600" cy="4351338"/>
          </a:xfrm>
          <a:prstGeom prst="rect">
            <a:avLst/>
          </a:prstGeom>
        </p:spPr>
        <p:txBody>
          <a:bodyPr/>
          <a:lstStyle>
            <a:lvl1pPr>
              <a:defRPr lang="en-GB">
                <a:solidFill>
                  <a:schemeClr val="bg1"/>
                </a:solidFill>
                <a:latin typeface="Arial" panose="020B0604020202020204" pitchFamily="34" charset="0"/>
                <a:cs typeface="Arial" panose="020B0604020202020204" pitchFamily="34" charset="0"/>
              </a:defRPr>
            </a:lvl1pPr>
            <a:lvl2pPr>
              <a:defRPr lang="en-GB">
                <a:solidFill>
                  <a:schemeClr val="bg1"/>
                </a:solidFill>
                <a:latin typeface="Arial" panose="020B0604020202020204" pitchFamily="34" charset="0"/>
                <a:cs typeface="Arial" panose="020B0604020202020204" pitchFamily="34" charset="0"/>
              </a:defRPr>
            </a:lvl2pPr>
            <a:lvl3pPr>
              <a:defRPr lang="en-GB">
                <a:solidFill>
                  <a:schemeClr val="bg1"/>
                </a:solidFill>
                <a:latin typeface="Arial" panose="020B0604020202020204" pitchFamily="34" charset="0"/>
                <a:cs typeface="Arial" panose="020B0604020202020204" pitchFamily="34" charset="0"/>
              </a:defRPr>
            </a:lvl3pPr>
            <a:lvl4pPr>
              <a:defRPr lang="en-GB">
                <a:solidFill>
                  <a:schemeClr val="bg1"/>
                </a:solidFill>
                <a:latin typeface="Arial" panose="020B0604020202020204" pitchFamily="34" charset="0"/>
                <a:cs typeface="Arial" panose="020B0604020202020204" pitchFamily="34" charset="0"/>
              </a:defRPr>
            </a:lvl4pPr>
            <a:lvl5pPr>
              <a:defRPr lang="en-NL">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5B1C46FC-B5D6-9296-BA5B-A2100BA65A45}"/>
              </a:ext>
            </a:extLst>
          </p:cNvPr>
          <p:cNvSpPr>
            <a:spLocks noGrp="1"/>
          </p:cNvSpPr>
          <p:nvPr>
            <p:ph sz="half" idx="2"/>
          </p:nvPr>
        </p:nvSpPr>
        <p:spPr>
          <a:xfrm>
            <a:off x="6172200" y="1825625"/>
            <a:ext cx="5181600" cy="4351338"/>
          </a:xfrm>
          <a:prstGeom prst="rect">
            <a:avLst/>
          </a:prstGeom>
        </p:spPr>
        <p:txBody>
          <a:bodyPr/>
          <a:lstStyle>
            <a:lvl1pPr>
              <a:defRPr lang="en-GB">
                <a:solidFill>
                  <a:schemeClr val="bg1"/>
                </a:solidFill>
                <a:latin typeface="Arial" panose="020B0604020202020204" pitchFamily="34" charset="0"/>
                <a:cs typeface="Arial" panose="020B0604020202020204" pitchFamily="34" charset="0"/>
              </a:defRPr>
            </a:lvl1pPr>
            <a:lvl2pPr>
              <a:defRPr lang="en-GB">
                <a:solidFill>
                  <a:schemeClr val="bg1"/>
                </a:solidFill>
                <a:latin typeface="Arial" panose="020B0604020202020204" pitchFamily="34" charset="0"/>
                <a:cs typeface="Arial" panose="020B0604020202020204" pitchFamily="34" charset="0"/>
              </a:defRPr>
            </a:lvl2pPr>
            <a:lvl3pPr>
              <a:defRPr lang="en-GB">
                <a:solidFill>
                  <a:schemeClr val="bg1"/>
                </a:solidFill>
                <a:latin typeface="Arial" panose="020B0604020202020204" pitchFamily="34" charset="0"/>
                <a:cs typeface="Arial" panose="020B0604020202020204" pitchFamily="34" charset="0"/>
              </a:defRPr>
            </a:lvl3pPr>
            <a:lvl4pPr>
              <a:defRPr lang="en-GB">
                <a:solidFill>
                  <a:schemeClr val="bg1"/>
                </a:solidFill>
                <a:latin typeface="Arial" panose="020B0604020202020204" pitchFamily="34" charset="0"/>
                <a:cs typeface="Arial" panose="020B0604020202020204" pitchFamily="34" charset="0"/>
              </a:defRPr>
            </a:lvl4pPr>
            <a:lvl5pPr>
              <a:defRPr lang="en-NL">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83CFBF8B-4346-8B6F-8941-E6C375906096}"/>
              </a:ext>
            </a:extLst>
          </p:cNvPr>
          <p:cNvSpPr>
            <a:spLocks noGrp="1"/>
          </p:cNvSpPr>
          <p:nvPr>
            <p:ph type="dt" sz="half" idx="10"/>
          </p:nvPr>
        </p:nvSpPr>
        <p:spPr>
          <a:xfrm>
            <a:off x="838200" y="6356350"/>
            <a:ext cx="2743200" cy="365125"/>
          </a:xfrm>
          <a:prstGeom prst="rect">
            <a:avLst/>
          </a:prstGeom>
        </p:spPr>
        <p:txBody>
          <a:bodyPr/>
          <a:lstStyle/>
          <a:p>
            <a:fld id="{3B40A44E-A6DC-6C47-A007-82A78749B164}" type="datetimeFigureOut">
              <a:rPr lang="en-NL" smtClean="0"/>
              <a:t>10/24/2023</a:t>
            </a:fld>
            <a:endParaRPr lang="en-NL"/>
          </a:p>
        </p:txBody>
      </p:sp>
      <p:sp>
        <p:nvSpPr>
          <p:cNvPr id="6" name="Footer Placeholder 5">
            <a:extLst>
              <a:ext uri="{FF2B5EF4-FFF2-40B4-BE49-F238E27FC236}">
                <a16:creationId xmlns:a16="http://schemas.microsoft.com/office/drawing/2014/main" id="{EE14A596-3DAB-9E54-CE9B-F49EFEA1A0A8}"/>
              </a:ext>
            </a:extLst>
          </p:cNvPr>
          <p:cNvSpPr>
            <a:spLocks noGrp="1"/>
          </p:cNvSpPr>
          <p:nvPr>
            <p:ph type="ftr" sz="quarter" idx="11"/>
          </p:nvPr>
        </p:nvSpPr>
        <p:spPr>
          <a:xfrm>
            <a:off x="4038600" y="6356350"/>
            <a:ext cx="4114800" cy="365125"/>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FD82600A-8956-FDDF-364E-A000DFD34D75}"/>
              </a:ext>
            </a:extLst>
          </p:cNvPr>
          <p:cNvSpPr>
            <a:spLocks noGrp="1"/>
          </p:cNvSpPr>
          <p:nvPr>
            <p:ph type="sldNum" sz="quarter" idx="12"/>
          </p:nvPr>
        </p:nvSpPr>
        <p:spPr>
          <a:xfrm>
            <a:off x="8610600" y="6356350"/>
            <a:ext cx="2743200" cy="365125"/>
          </a:xfrm>
          <a:prstGeom prst="rect">
            <a:avLst/>
          </a:prstGeom>
        </p:spPr>
        <p:txBody>
          <a:bodyPr/>
          <a:lstStyle/>
          <a:p>
            <a:fld id="{07E209CE-96E9-AD43-A9A3-67B840E5DBB2}" type="slidenum">
              <a:rPr lang="en-NL" smtClean="0"/>
              <a:t>‹#›</a:t>
            </a:fld>
            <a:endParaRPr lang="en-NL"/>
          </a:p>
        </p:txBody>
      </p:sp>
      <p:sp>
        <p:nvSpPr>
          <p:cNvPr id="8" name="Title 1">
            <a:extLst>
              <a:ext uri="{FF2B5EF4-FFF2-40B4-BE49-F238E27FC236}">
                <a16:creationId xmlns:a16="http://schemas.microsoft.com/office/drawing/2014/main" id="{B24817B9-EC30-E461-FFCD-85D6896F3AC2}"/>
              </a:ext>
            </a:extLst>
          </p:cNvPr>
          <p:cNvSpPr>
            <a:spLocks noGrp="1"/>
          </p:cNvSpPr>
          <p:nvPr>
            <p:ph type="title"/>
          </p:nvPr>
        </p:nvSpPr>
        <p:spPr>
          <a:xfrm>
            <a:off x="838200" y="365125"/>
            <a:ext cx="7391400" cy="1325563"/>
          </a:xfrm>
          <a:prstGeom prst="rect">
            <a:avLst/>
          </a:prstGeom>
        </p:spPr>
        <p:txBody>
          <a:bodyPr anchor="ctr"/>
          <a:lstStyle>
            <a:lvl1pPr>
              <a:defRPr lang="en-NL" sz="4000" b="1" dirty="0">
                <a:solidFill>
                  <a:srgbClr val="FF4C46"/>
                </a:solidFill>
                <a:latin typeface=""/>
                <a:cs typeface="Calibri" panose="020F0502020204030204" pitchFamily="34" charset="0"/>
              </a:defRPr>
            </a:lvl1pPr>
          </a:lstStyle>
          <a:p>
            <a:pPr lvl="0"/>
            <a:r>
              <a:rPr lang="en-GB" dirty="0"/>
              <a:t>Click to edit Master title style</a:t>
            </a:r>
            <a:endParaRPr lang="en-NL" dirty="0"/>
          </a:p>
        </p:txBody>
      </p:sp>
      <p:pic>
        <p:nvPicPr>
          <p:cNvPr id="9" name="Picture 8" descr="A logo with text on it&#10;&#10;Description automatically generated">
            <a:extLst>
              <a:ext uri="{FF2B5EF4-FFF2-40B4-BE49-F238E27FC236}">
                <a16:creationId xmlns:a16="http://schemas.microsoft.com/office/drawing/2014/main" id="{5B9B0A43-5239-096C-1D1B-348EB7D19F8B}"/>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128184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6ECC-B31B-7AB5-BF86-0C651B68446E}"/>
              </a:ext>
            </a:extLst>
          </p:cNvPr>
          <p:cNvSpPr>
            <a:spLocks noGrp="1"/>
          </p:cNvSpPr>
          <p:nvPr>
            <p:ph type="title"/>
          </p:nvPr>
        </p:nvSpPr>
        <p:spPr>
          <a:xfrm>
            <a:off x="839788" y="365125"/>
            <a:ext cx="7390800" cy="1325563"/>
          </a:xfrm>
          <a:prstGeom prst="rect">
            <a:avLst/>
          </a:prstGeom>
        </p:spPr>
        <p:txBody>
          <a:bodyPr anchor="ctr"/>
          <a:lstStyle>
            <a:lvl1pPr>
              <a:defRPr lang="en-NL" sz="4000" b="1">
                <a:solidFill>
                  <a:srgbClr val="FF4C46"/>
                </a:solidFill>
                <a:latin typeface=""/>
                <a:cs typeface="Calibri" panose="020F0502020204030204" pitchFamily="34" charset="0"/>
              </a:defRPr>
            </a:lvl1pPr>
          </a:lstStyle>
          <a:p>
            <a:pPr lvl="0"/>
            <a:r>
              <a:rPr lang="en-GB"/>
              <a:t>Click to edit Master title style</a:t>
            </a:r>
            <a:endParaRPr lang="en-NL"/>
          </a:p>
        </p:txBody>
      </p:sp>
      <p:sp>
        <p:nvSpPr>
          <p:cNvPr id="3" name="Text Placeholder 2">
            <a:extLst>
              <a:ext uri="{FF2B5EF4-FFF2-40B4-BE49-F238E27FC236}">
                <a16:creationId xmlns:a16="http://schemas.microsoft.com/office/drawing/2014/main" id="{0B775003-3459-ED7C-5E5A-5907C901DAC3}"/>
              </a:ext>
            </a:extLst>
          </p:cNvPr>
          <p:cNvSpPr>
            <a:spLocks noGrp="1"/>
          </p:cNvSpPr>
          <p:nvPr>
            <p:ph type="body" idx="1"/>
          </p:nvPr>
        </p:nvSpPr>
        <p:spPr>
          <a:xfrm>
            <a:off x="839788" y="1681163"/>
            <a:ext cx="5157787" cy="823912"/>
          </a:xfrm>
          <a:prstGeom prst="rect">
            <a:avLst/>
          </a:prstGeom>
        </p:spPr>
        <p:txBody>
          <a:bodyPr anchor="ctr"/>
          <a:lstStyle>
            <a:lvl1pPr>
              <a:defRPr lang="en-GB" sz="2000" b="1">
                <a:solidFill>
                  <a:srgbClr val="FF4C46"/>
                </a:solidFill>
                <a:latin typeface=""/>
                <a:ea typeface="+mj-ea"/>
                <a:cs typeface="Calibri" panose="020F0502020204030204" pitchFamily="34" charset="0"/>
              </a:defRPr>
            </a:lvl1pPr>
          </a:lstStyle>
          <a:p>
            <a:pPr lvl="0">
              <a:spcBef>
                <a:spcPct val="0"/>
              </a:spcBef>
              <a:buNone/>
            </a:pPr>
            <a:r>
              <a:rPr lang="en-GB" dirty="0"/>
              <a:t>Click to edit Master text styles</a:t>
            </a:r>
          </a:p>
        </p:txBody>
      </p:sp>
      <p:sp>
        <p:nvSpPr>
          <p:cNvPr id="4" name="Content Placeholder 3">
            <a:extLst>
              <a:ext uri="{FF2B5EF4-FFF2-40B4-BE49-F238E27FC236}">
                <a16:creationId xmlns:a16="http://schemas.microsoft.com/office/drawing/2014/main" id="{9A29806E-8EF4-261A-C84F-AEFD30166A30}"/>
              </a:ext>
            </a:extLst>
          </p:cNvPr>
          <p:cNvSpPr>
            <a:spLocks noGrp="1"/>
          </p:cNvSpPr>
          <p:nvPr>
            <p:ph sz="half" idx="2"/>
          </p:nvPr>
        </p:nvSpPr>
        <p:spPr>
          <a:xfrm>
            <a:off x="839788" y="2505075"/>
            <a:ext cx="5157787" cy="3684588"/>
          </a:xfrm>
          <a:prstGeom prst="rect">
            <a:avLst/>
          </a:prstGeom>
        </p:spPr>
        <p:txBody>
          <a:bodyPr/>
          <a:lstStyle>
            <a:lvl1pPr>
              <a:defRPr lang="en-GB">
                <a:solidFill>
                  <a:schemeClr val="bg1"/>
                </a:solidFill>
                <a:latin typeface="Arial" panose="020B0604020202020204" pitchFamily="34" charset="0"/>
                <a:cs typeface="Arial" panose="020B0604020202020204" pitchFamily="34" charset="0"/>
              </a:defRPr>
            </a:lvl1pPr>
            <a:lvl2pPr>
              <a:defRPr lang="en-GB">
                <a:solidFill>
                  <a:schemeClr val="bg1"/>
                </a:solidFill>
                <a:latin typeface="Arial" panose="020B0604020202020204" pitchFamily="34" charset="0"/>
                <a:cs typeface="Arial" panose="020B0604020202020204" pitchFamily="34" charset="0"/>
              </a:defRPr>
            </a:lvl2pPr>
            <a:lvl3pPr>
              <a:defRPr lang="en-GB">
                <a:solidFill>
                  <a:schemeClr val="bg1"/>
                </a:solidFill>
                <a:latin typeface="Arial" panose="020B0604020202020204" pitchFamily="34" charset="0"/>
                <a:cs typeface="Arial" panose="020B0604020202020204" pitchFamily="34" charset="0"/>
              </a:defRPr>
            </a:lvl3pPr>
            <a:lvl4pPr>
              <a:defRPr lang="en-GB">
                <a:solidFill>
                  <a:schemeClr val="bg1"/>
                </a:solidFill>
                <a:latin typeface="Arial" panose="020B0604020202020204" pitchFamily="34" charset="0"/>
                <a:cs typeface="Arial" panose="020B0604020202020204" pitchFamily="34" charset="0"/>
              </a:defRPr>
            </a:lvl4pPr>
            <a:lvl5pPr>
              <a:defRPr lang="en-NL">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Text Placeholder 4">
            <a:extLst>
              <a:ext uri="{FF2B5EF4-FFF2-40B4-BE49-F238E27FC236}">
                <a16:creationId xmlns:a16="http://schemas.microsoft.com/office/drawing/2014/main" id="{9F266B92-0FAF-0A8D-54AB-6BEBA9BA6A66}"/>
              </a:ext>
            </a:extLst>
          </p:cNvPr>
          <p:cNvSpPr>
            <a:spLocks noGrp="1"/>
          </p:cNvSpPr>
          <p:nvPr>
            <p:ph type="body" sz="quarter" idx="3"/>
          </p:nvPr>
        </p:nvSpPr>
        <p:spPr>
          <a:xfrm>
            <a:off x="6172200" y="1681163"/>
            <a:ext cx="5183188" cy="823912"/>
          </a:xfrm>
          <a:prstGeom prst="rect">
            <a:avLst/>
          </a:prstGeom>
        </p:spPr>
        <p:txBody>
          <a:bodyPr anchor="ctr"/>
          <a:lstStyle>
            <a:lvl1pPr>
              <a:defRPr lang="en-GB" sz="2000" b="1">
                <a:solidFill>
                  <a:srgbClr val="FF4C46"/>
                </a:solidFill>
                <a:latin typeface=""/>
                <a:ea typeface="+mj-ea"/>
                <a:cs typeface="Calibri" panose="020F0502020204030204" pitchFamily="34" charset="0"/>
              </a:defRPr>
            </a:lvl1pPr>
          </a:lstStyle>
          <a:p>
            <a:pPr lvl="0">
              <a:spcBef>
                <a:spcPct val="0"/>
              </a:spcBef>
              <a:buNone/>
            </a:pPr>
            <a:r>
              <a:rPr lang="en-GB"/>
              <a:t>Click to edit Master text styles</a:t>
            </a:r>
          </a:p>
        </p:txBody>
      </p:sp>
      <p:sp>
        <p:nvSpPr>
          <p:cNvPr id="6" name="Content Placeholder 5">
            <a:extLst>
              <a:ext uri="{FF2B5EF4-FFF2-40B4-BE49-F238E27FC236}">
                <a16:creationId xmlns:a16="http://schemas.microsoft.com/office/drawing/2014/main" id="{0A3E121D-CA2F-C29C-2030-EF70B532ABD6}"/>
              </a:ext>
            </a:extLst>
          </p:cNvPr>
          <p:cNvSpPr>
            <a:spLocks noGrp="1"/>
          </p:cNvSpPr>
          <p:nvPr>
            <p:ph sz="quarter" idx="4"/>
          </p:nvPr>
        </p:nvSpPr>
        <p:spPr>
          <a:xfrm>
            <a:off x="6172200" y="2505075"/>
            <a:ext cx="5183188" cy="3684588"/>
          </a:xfrm>
          <a:prstGeom prst="rect">
            <a:avLst/>
          </a:prstGeom>
        </p:spPr>
        <p:txBody>
          <a:bodyPr/>
          <a:lstStyle>
            <a:lvl1pPr>
              <a:defRPr lang="en-GB">
                <a:solidFill>
                  <a:schemeClr val="bg1"/>
                </a:solidFill>
                <a:latin typeface="Arial" panose="020B0604020202020204" pitchFamily="34" charset="0"/>
                <a:cs typeface="Arial" panose="020B0604020202020204" pitchFamily="34" charset="0"/>
              </a:defRPr>
            </a:lvl1pPr>
            <a:lvl2pPr>
              <a:defRPr lang="en-GB">
                <a:solidFill>
                  <a:schemeClr val="bg1"/>
                </a:solidFill>
                <a:latin typeface="Arial" panose="020B0604020202020204" pitchFamily="34" charset="0"/>
                <a:cs typeface="Arial" panose="020B0604020202020204" pitchFamily="34" charset="0"/>
              </a:defRPr>
            </a:lvl2pPr>
            <a:lvl3pPr>
              <a:defRPr lang="en-GB">
                <a:solidFill>
                  <a:schemeClr val="bg1"/>
                </a:solidFill>
                <a:latin typeface="Arial" panose="020B0604020202020204" pitchFamily="34" charset="0"/>
                <a:cs typeface="Arial" panose="020B0604020202020204" pitchFamily="34" charset="0"/>
              </a:defRPr>
            </a:lvl3pPr>
            <a:lvl4pPr>
              <a:defRPr lang="en-GB">
                <a:solidFill>
                  <a:schemeClr val="bg1"/>
                </a:solidFill>
                <a:latin typeface="Arial" panose="020B0604020202020204" pitchFamily="34" charset="0"/>
                <a:cs typeface="Arial" panose="020B0604020202020204" pitchFamily="34" charset="0"/>
              </a:defRPr>
            </a:lvl4pPr>
            <a:lvl5pPr>
              <a:defRPr lang="en-NL">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pic>
        <p:nvPicPr>
          <p:cNvPr id="10" name="Picture 9" descr="A logo with text on it&#10;&#10;Description automatically generated">
            <a:extLst>
              <a:ext uri="{FF2B5EF4-FFF2-40B4-BE49-F238E27FC236}">
                <a16:creationId xmlns:a16="http://schemas.microsoft.com/office/drawing/2014/main" id="{A21540AB-9568-B163-4657-F4E12BC51845}"/>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78750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486A-4564-1A56-D025-809837C6D094}"/>
              </a:ext>
            </a:extLst>
          </p:cNvPr>
          <p:cNvSpPr>
            <a:spLocks noGrp="1"/>
          </p:cNvSpPr>
          <p:nvPr>
            <p:ph type="title"/>
          </p:nvPr>
        </p:nvSpPr>
        <p:spPr>
          <a:xfrm>
            <a:off x="838200" y="365125"/>
            <a:ext cx="7390800" cy="1325563"/>
          </a:xfrm>
          <a:prstGeom prst="rect">
            <a:avLst/>
          </a:prstGeom>
        </p:spPr>
        <p:txBody>
          <a:bodyPr anchor="ctr"/>
          <a:lstStyle>
            <a:lvl1pPr>
              <a:defRPr lang="en-NL" sz="4000" b="1">
                <a:solidFill>
                  <a:srgbClr val="FF4C46"/>
                </a:solidFill>
                <a:latin typeface=""/>
                <a:cs typeface="Calibri" panose="020F0502020204030204" pitchFamily="34" charset="0"/>
              </a:defRPr>
            </a:lvl1pPr>
          </a:lstStyle>
          <a:p>
            <a:pPr lvl="0"/>
            <a:r>
              <a:rPr lang="en-GB"/>
              <a:t>Click to edit Master title style</a:t>
            </a:r>
            <a:endParaRPr lang="en-NL"/>
          </a:p>
        </p:txBody>
      </p:sp>
      <p:pic>
        <p:nvPicPr>
          <p:cNvPr id="6" name="Picture 5" descr="A logo with text on it&#10;&#10;Description automatically generated">
            <a:extLst>
              <a:ext uri="{FF2B5EF4-FFF2-40B4-BE49-F238E27FC236}">
                <a16:creationId xmlns:a16="http://schemas.microsoft.com/office/drawing/2014/main" id="{2E66F20A-728E-B79F-A8B1-3973219E9E07}"/>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240110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logo with text on it&#10;&#10;Description automatically generated">
            <a:extLst>
              <a:ext uri="{FF2B5EF4-FFF2-40B4-BE49-F238E27FC236}">
                <a16:creationId xmlns:a16="http://schemas.microsoft.com/office/drawing/2014/main" id="{C36B08DE-B817-F307-6E63-9DF809E80013}"/>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79895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2AAA-B151-3635-93E7-52C84A20C973}"/>
              </a:ext>
            </a:extLst>
          </p:cNvPr>
          <p:cNvSpPr>
            <a:spLocks noGrp="1"/>
          </p:cNvSpPr>
          <p:nvPr>
            <p:ph type="title"/>
          </p:nvPr>
        </p:nvSpPr>
        <p:spPr>
          <a:xfrm>
            <a:off x="839788" y="457200"/>
            <a:ext cx="3932237" cy="1600200"/>
          </a:xfrm>
          <a:prstGeom prst="rect">
            <a:avLst/>
          </a:prstGeom>
        </p:spPr>
        <p:txBody>
          <a:bodyPr anchor="ctr"/>
          <a:lstStyle>
            <a:lvl1pPr>
              <a:defRPr lang="en-NL" sz="2400" b="1">
                <a:solidFill>
                  <a:srgbClr val="FF4C46"/>
                </a:solidFill>
                <a:latin typeface=""/>
                <a:cs typeface="Calibri" panose="020F0502020204030204" pitchFamily="34" charset="0"/>
              </a:defRPr>
            </a:lvl1pPr>
          </a:lstStyle>
          <a:p>
            <a:pPr lvl="0"/>
            <a:r>
              <a:rPr lang="en-GB" dirty="0"/>
              <a:t>Click to edit Master title style</a:t>
            </a:r>
            <a:endParaRPr lang="en-NL" dirty="0"/>
          </a:p>
        </p:txBody>
      </p:sp>
      <p:sp>
        <p:nvSpPr>
          <p:cNvPr id="3" name="Content Placeholder 2">
            <a:extLst>
              <a:ext uri="{FF2B5EF4-FFF2-40B4-BE49-F238E27FC236}">
                <a16:creationId xmlns:a16="http://schemas.microsoft.com/office/drawing/2014/main" id="{44251F21-AEB8-D006-B7BE-337A37BA5C8E}"/>
              </a:ext>
            </a:extLst>
          </p:cNvPr>
          <p:cNvSpPr>
            <a:spLocks noGrp="1"/>
          </p:cNvSpPr>
          <p:nvPr>
            <p:ph idx="1"/>
          </p:nvPr>
        </p:nvSpPr>
        <p:spPr>
          <a:xfrm>
            <a:off x="5183188" y="987425"/>
            <a:ext cx="6172200" cy="4873625"/>
          </a:xfrm>
          <a:prstGeom prst="rect">
            <a:avLst/>
          </a:prstGeom>
        </p:spPr>
        <p:txBody>
          <a:bodyPr/>
          <a:lstStyle>
            <a:lvl1pPr>
              <a:defRPr lang="en-GB" sz="2400">
                <a:solidFill>
                  <a:schemeClr val="bg1"/>
                </a:solidFill>
                <a:latin typeface="Arial" panose="020B0604020202020204" pitchFamily="34" charset="0"/>
                <a:cs typeface="Arial" panose="020B0604020202020204" pitchFamily="34" charset="0"/>
              </a:defRPr>
            </a:lvl1pPr>
            <a:lvl2pPr>
              <a:defRPr lang="en-GB" sz="2000">
                <a:solidFill>
                  <a:schemeClr val="bg1"/>
                </a:solidFill>
                <a:latin typeface="Arial" panose="020B0604020202020204" pitchFamily="34" charset="0"/>
                <a:cs typeface="Arial" panose="020B0604020202020204" pitchFamily="34" charset="0"/>
              </a:defRPr>
            </a:lvl2pPr>
            <a:lvl3pPr>
              <a:defRPr lang="en-GB" sz="1800">
                <a:solidFill>
                  <a:schemeClr val="bg1"/>
                </a:solidFill>
                <a:latin typeface="Arial" panose="020B0604020202020204" pitchFamily="34" charset="0"/>
                <a:cs typeface="Arial" panose="020B0604020202020204" pitchFamily="34" charset="0"/>
              </a:defRPr>
            </a:lvl3pPr>
            <a:lvl4pPr>
              <a:defRPr lang="en-GB" sz="1600">
                <a:solidFill>
                  <a:schemeClr val="bg1"/>
                </a:solidFill>
                <a:latin typeface="Arial" panose="020B0604020202020204" pitchFamily="34" charset="0"/>
                <a:cs typeface="Arial" panose="020B0604020202020204" pitchFamily="34" charset="0"/>
              </a:defRPr>
            </a:lvl4pPr>
            <a:lvl5pPr>
              <a:defRPr lang="en-NL" sz="16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Text Placeholder 3">
            <a:extLst>
              <a:ext uri="{FF2B5EF4-FFF2-40B4-BE49-F238E27FC236}">
                <a16:creationId xmlns:a16="http://schemas.microsoft.com/office/drawing/2014/main" id="{5B980EE3-3ACE-4477-DD69-7FAEB40305FD}"/>
              </a:ext>
            </a:extLst>
          </p:cNvPr>
          <p:cNvSpPr>
            <a:spLocks noGrp="1"/>
          </p:cNvSpPr>
          <p:nvPr>
            <p:ph type="body" sz="half" idx="2"/>
          </p:nvPr>
        </p:nvSpPr>
        <p:spPr>
          <a:xfrm>
            <a:off x="839788" y="2057400"/>
            <a:ext cx="3932237" cy="3811588"/>
          </a:xfrm>
          <a:prstGeom prst="rect">
            <a:avLst/>
          </a:prstGeom>
        </p:spPr>
        <p:txBody>
          <a:bodyPr/>
          <a:lstStyle>
            <a:lvl1pPr>
              <a:defRPr lang="en-GB" sz="24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9" name="Picture 8" descr="A logo with text on it&#10;&#10;Description automatically generated">
            <a:extLst>
              <a:ext uri="{FF2B5EF4-FFF2-40B4-BE49-F238E27FC236}">
                <a16:creationId xmlns:a16="http://schemas.microsoft.com/office/drawing/2014/main" id="{822CFE77-804A-D3BF-D6A5-BE5E4A5ABD07}"/>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145764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0569-21A7-87A5-59F6-D7EA0AD4CCF3}"/>
              </a:ext>
            </a:extLst>
          </p:cNvPr>
          <p:cNvSpPr>
            <a:spLocks noGrp="1"/>
          </p:cNvSpPr>
          <p:nvPr>
            <p:ph type="title"/>
          </p:nvPr>
        </p:nvSpPr>
        <p:spPr>
          <a:xfrm>
            <a:off x="839788" y="457200"/>
            <a:ext cx="3932237" cy="1600200"/>
          </a:xfrm>
          <a:prstGeom prst="rect">
            <a:avLst/>
          </a:prstGeom>
        </p:spPr>
        <p:txBody>
          <a:bodyPr anchor="ctr"/>
          <a:lstStyle>
            <a:lvl1pPr>
              <a:defRPr lang="en-NL" sz="2400" b="1" dirty="0">
                <a:solidFill>
                  <a:srgbClr val="FF4C46"/>
                </a:solidFill>
                <a:latin typeface=""/>
                <a:cs typeface="Calibri" panose="020F0502020204030204" pitchFamily="34" charset="0"/>
              </a:defRPr>
            </a:lvl1pPr>
          </a:lstStyle>
          <a:p>
            <a:pPr lvl="0"/>
            <a:r>
              <a:rPr lang="en-GB" dirty="0"/>
              <a:t>Click to edit Master title style</a:t>
            </a:r>
            <a:endParaRPr lang="en-NL" dirty="0"/>
          </a:p>
        </p:txBody>
      </p:sp>
      <p:sp>
        <p:nvSpPr>
          <p:cNvPr id="3" name="Picture Placeholder 2">
            <a:extLst>
              <a:ext uri="{FF2B5EF4-FFF2-40B4-BE49-F238E27FC236}">
                <a16:creationId xmlns:a16="http://schemas.microsoft.com/office/drawing/2014/main" id="{884214EF-76BC-6B4C-8421-E806173A38B7}"/>
              </a:ext>
            </a:extLst>
          </p:cNvPr>
          <p:cNvSpPr>
            <a:spLocks noGrp="1"/>
          </p:cNvSpPr>
          <p:nvPr>
            <p:ph type="pic" idx="1"/>
          </p:nvPr>
        </p:nvSpPr>
        <p:spPr>
          <a:xfrm>
            <a:off x="5183188" y="987425"/>
            <a:ext cx="6172200" cy="487362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dirty="0"/>
          </a:p>
        </p:txBody>
      </p:sp>
      <p:sp>
        <p:nvSpPr>
          <p:cNvPr id="4" name="Text Placeholder 3">
            <a:extLst>
              <a:ext uri="{FF2B5EF4-FFF2-40B4-BE49-F238E27FC236}">
                <a16:creationId xmlns:a16="http://schemas.microsoft.com/office/drawing/2014/main" id="{B005C0BD-1327-941E-5A2C-D4DEFC116E9C}"/>
              </a:ext>
            </a:extLst>
          </p:cNvPr>
          <p:cNvSpPr>
            <a:spLocks noGrp="1"/>
          </p:cNvSpPr>
          <p:nvPr>
            <p:ph type="body" sz="half" idx="2"/>
          </p:nvPr>
        </p:nvSpPr>
        <p:spPr>
          <a:xfrm>
            <a:off x="839788" y="2057400"/>
            <a:ext cx="3932237" cy="3811588"/>
          </a:xfrm>
          <a:prstGeom prst="rect">
            <a:avLst/>
          </a:prstGeom>
        </p:spPr>
        <p:txBody>
          <a:bodyPr/>
          <a:lstStyle>
            <a:lvl1pPr>
              <a:defRPr lang="en-GB" sz="24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8" name="Picture 7" descr="A logo with text on it&#10;&#10;Description automatically generated">
            <a:extLst>
              <a:ext uri="{FF2B5EF4-FFF2-40B4-BE49-F238E27FC236}">
                <a16:creationId xmlns:a16="http://schemas.microsoft.com/office/drawing/2014/main" id="{53B6B49A-205E-44A9-40F6-6F46FC29D9B4}"/>
              </a:ext>
            </a:extLst>
          </p:cNvPr>
          <p:cNvPicPr>
            <a:picLocks noChangeAspect="1"/>
          </p:cNvPicPr>
          <p:nvPr userDrawn="1"/>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73490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0C5CDC-E206-64E2-F1DE-36EA8B0DE693}"/>
              </a:ext>
            </a:extLst>
          </p:cNvPr>
          <p:cNvSpPr/>
          <p:nvPr userDrawn="1"/>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pic>
        <p:nvPicPr>
          <p:cNvPr id="8" name="Picture 7" descr="A black and grey logo&#10;&#10;Description automatically generated">
            <a:extLst>
              <a:ext uri="{FF2B5EF4-FFF2-40B4-BE49-F238E27FC236}">
                <a16:creationId xmlns:a16="http://schemas.microsoft.com/office/drawing/2014/main" id="{1BF02BFE-86CD-DD4D-A9BD-D58189146A65}"/>
              </a:ext>
            </a:extLst>
          </p:cNvPr>
          <p:cNvPicPr>
            <a:picLocks noChangeAspect="1"/>
          </p:cNvPicPr>
          <p:nvPr userDrawn="1"/>
        </p:nvPicPr>
        <p:blipFill>
          <a:blip r:embed="rId11"/>
          <a:stretch>
            <a:fillRect/>
          </a:stretch>
        </p:blipFill>
        <p:spPr>
          <a:xfrm>
            <a:off x="10448476" y="6514982"/>
            <a:ext cx="1520210" cy="218561"/>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EBE0DE64-2AA1-7B9B-5EFD-78CA01753103}"/>
              </a:ext>
            </a:extLst>
          </p:cNvPr>
          <p:cNvPicPr>
            <a:picLocks noChangeAspect="1"/>
          </p:cNvPicPr>
          <p:nvPr userDrawn="1"/>
        </p:nvPicPr>
        <p:blipFill>
          <a:blip r:embed="rId12"/>
          <a:stretch>
            <a:fillRect/>
          </a:stretch>
        </p:blipFill>
        <p:spPr>
          <a:xfrm>
            <a:off x="6324728" y="6473969"/>
            <a:ext cx="2160783" cy="422961"/>
          </a:xfrm>
          <a:prstGeom prst="rect">
            <a:avLst/>
          </a:prstGeom>
        </p:spPr>
      </p:pic>
      <p:pic>
        <p:nvPicPr>
          <p:cNvPr id="10" name="Picture 9">
            <a:extLst>
              <a:ext uri="{FF2B5EF4-FFF2-40B4-BE49-F238E27FC236}">
                <a16:creationId xmlns:a16="http://schemas.microsoft.com/office/drawing/2014/main" id="{05814DE5-54E9-AA36-1723-9630A5F7F336}"/>
              </a:ext>
            </a:extLst>
          </p:cNvPr>
          <p:cNvPicPr>
            <a:picLocks noChangeAspect="1"/>
          </p:cNvPicPr>
          <p:nvPr userDrawn="1"/>
        </p:nvPicPr>
        <p:blipFill>
          <a:blip r:embed="rId13"/>
          <a:stretch>
            <a:fillRect/>
          </a:stretch>
        </p:blipFill>
        <p:spPr>
          <a:xfrm>
            <a:off x="4572458" y="6591214"/>
            <a:ext cx="1646413" cy="181105"/>
          </a:xfrm>
          <a:prstGeom prst="rect">
            <a:avLst/>
          </a:prstGeom>
        </p:spPr>
      </p:pic>
      <p:pic>
        <p:nvPicPr>
          <p:cNvPr id="11" name="Picture 10" descr="A close-up of a logo&#10;&#10;Description automatically generated">
            <a:extLst>
              <a:ext uri="{FF2B5EF4-FFF2-40B4-BE49-F238E27FC236}">
                <a16:creationId xmlns:a16="http://schemas.microsoft.com/office/drawing/2014/main" id="{58A7EC52-EDF2-8B89-05FB-6ABDC0CBF2BD}"/>
              </a:ext>
            </a:extLst>
          </p:cNvPr>
          <p:cNvPicPr>
            <a:picLocks noChangeAspect="1"/>
          </p:cNvPicPr>
          <p:nvPr userDrawn="1"/>
        </p:nvPicPr>
        <p:blipFill>
          <a:blip r:embed="rId14"/>
          <a:stretch>
            <a:fillRect/>
          </a:stretch>
        </p:blipFill>
        <p:spPr>
          <a:xfrm>
            <a:off x="1592899" y="6454568"/>
            <a:ext cx="1067814" cy="407483"/>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AC302648-BD80-6A6B-4B62-3E5B68B72F05}"/>
              </a:ext>
            </a:extLst>
          </p:cNvPr>
          <p:cNvPicPr>
            <a:picLocks noChangeAspect="1"/>
          </p:cNvPicPr>
          <p:nvPr userDrawn="1"/>
        </p:nvPicPr>
        <p:blipFill>
          <a:blip r:embed="rId15"/>
          <a:stretch>
            <a:fillRect/>
          </a:stretch>
        </p:blipFill>
        <p:spPr>
          <a:xfrm>
            <a:off x="109073" y="6495942"/>
            <a:ext cx="1561448" cy="324735"/>
          </a:xfrm>
          <a:prstGeom prst="rect">
            <a:avLst/>
          </a:prstGeom>
        </p:spPr>
      </p:pic>
      <p:pic>
        <p:nvPicPr>
          <p:cNvPr id="13" name="Picture 12" descr="Orange text on a black background&#10;&#10;Description automatically generated">
            <a:extLst>
              <a:ext uri="{FF2B5EF4-FFF2-40B4-BE49-F238E27FC236}">
                <a16:creationId xmlns:a16="http://schemas.microsoft.com/office/drawing/2014/main" id="{D05C0D26-FAA7-80AB-F61A-98786E1791C7}"/>
              </a:ext>
            </a:extLst>
          </p:cNvPr>
          <p:cNvPicPr>
            <a:picLocks noChangeAspect="1"/>
          </p:cNvPicPr>
          <p:nvPr userDrawn="1"/>
        </p:nvPicPr>
        <p:blipFill>
          <a:blip r:embed="rId16"/>
          <a:stretch>
            <a:fillRect/>
          </a:stretch>
        </p:blipFill>
        <p:spPr>
          <a:xfrm>
            <a:off x="2715350" y="6509760"/>
            <a:ext cx="1646413" cy="305295"/>
          </a:xfrm>
          <a:prstGeom prst="rect">
            <a:avLst/>
          </a:prstGeom>
        </p:spPr>
      </p:pic>
      <p:sp>
        <p:nvSpPr>
          <p:cNvPr id="15" name="TextBox 14">
            <a:extLst>
              <a:ext uri="{FF2B5EF4-FFF2-40B4-BE49-F238E27FC236}">
                <a16:creationId xmlns:a16="http://schemas.microsoft.com/office/drawing/2014/main" id="{6B0A549A-3973-3026-DD59-6E047F258BF2}"/>
              </a:ext>
            </a:extLst>
          </p:cNvPr>
          <p:cNvSpPr txBox="1"/>
          <p:nvPr userDrawn="1"/>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spTree>
    <p:extLst>
      <p:ext uri="{BB962C8B-B14F-4D97-AF65-F5344CB8AC3E}">
        <p14:creationId xmlns:p14="http://schemas.microsoft.com/office/powerpoint/2010/main" val="2796501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4294967295"/>
          </p:nvPr>
        </p:nvSpPr>
        <p:spPr>
          <a:xfrm>
            <a:off x="0" y="1982788"/>
            <a:ext cx="10515600" cy="4351337"/>
          </a:xfrm>
          <a:prstGeom prst="rect">
            <a:avLst/>
          </a:prstGeo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98283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r>
              <a:rPr lang="nl-NL" dirty="0">
                <a:latin typeface=""/>
              </a:rPr>
              <a:t>Schrijf op wat jouw ambitie is m.b.t. logistiek in een circulaire economie - op de </a:t>
            </a:r>
            <a:r>
              <a:rPr lang="nl-NL" b="1" i="1" dirty="0">
                <a:latin typeface=""/>
              </a:rPr>
              <a:t>witte kaartjes</a:t>
            </a:r>
            <a:r>
              <a:rPr lang="nl-NL" dirty="0">
                <a:latin typeface=""/>
              </a:rPr>
              <a:t>. Schrijf duidelijk en in zinnen die beginnen met een hoofdletter en eindigen met een punt.</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
        <p:nvSpPr>
          <p:cNvPr id="2" name="Title 1">
            <a:extLst>
              <a:ext uri="{FF2B5EF4-FFF2-40B4-BE49-F238E27FC236}">
                <a16:creationId xmlns:a16="http://schemas.microsoft.com/office/drawing/2014/main" id="{635F3101-50E1-B990-9A7E-56B673C07EDD}"/>
              </a:ext>
            </a:extLst>
          </p:cNvPr>
          <p:cNvSpPr>
            <a:spLocks noGrp="1"/>
          </p:cNvSpPr>
          <p:nvPr>
            <p:ph type="title"/>
          </p:nvPr>
        </p:nvSpPr>
        <p:spPr>
          <a:xfrm>
            <a:off x="838200" y="365125"/>
            <a:ext cx="10515600" cy="1325563"/>
          </a:xfrm>
        </p:spPr>
        <p:txBody>
          <a:bodyPr>
            <a:normAutofit/>
          </a:bodyPr>
          <a:lstStyle/>
          <a:p>
            <a:r>
              <a:rPr lang="nl-NL" b="1" dirty="0">
                <a:solidFill>
                  <a:srgbClr val="FF4C46"/>
                </a:solidFill>
                <a:latin typeface=""/>
                <a:cs typeface="Calibri" panose="020F0502020204030204" pitchFamily="34" charset="0"/>
              </a:rPr>
              <a:t>Opdracht 1</a:t>
            </a:r>
          </a:p>
        </p:txBody>
      </p:sp>
    </p:spTree>
    <p:extLst>
      <p:ext uri="{BB962C8B-B14F-4D97-AF65-F5344CB8AC3E}">
        <p14:creationId xmlns:p14="http://schemas.microsoft.com/office/powerpoint/2010/main" val="115734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r>
              <a:rPr lang="nl-NL" dirty="0">
                <a:solidFill>
                  <a:schemeClr val="bg1"/>
                </a:solidFill>
                <a:latin typeface=""/>
                <a:cs typeface="Arial" panose="020B0604020202020204" pitchFamily="34" charset="0"/>
              </a:rPr>
              <a:t>Neem een vak en schrijf al jouw ervaringen/vragen vanuit je eigen praktijk m.b.t. wat logistiek betekent om stappen te zetten naar een circulaire economie. Schrijf duidelijk en in zinnen die beginnen met een hoofdletter en eindigen met een punt.</a:t>
            </a:r>
          </a:p>
          <a:p>
            <a:pPr marL="0" indent="0">
              <a:buNone/>
            </a:pPr>
            <a:endParaRPr lang="nl-NL" dirty="0">
              <a:solidFill>
                <a:schemeClr val="bg1"/>
              </a:solidFill>
              <a:latin typeface=""/>
              <a:cs typeface="Arial" panose="020B0604020202020204" pitchFamily="34" charset="0"/>
            </a:endParaRPr>
          </a:p>
          <a:p>
            <a:pPr marL="0" indent="0">
              <a:buNone/>
            </a:pPr>
            <a:r>
              <a:rPr lang="nl-NL" dirty="0">
                <a:solidFill>
                  <a:schemeClr val="bg1"/>
                </a:solidFill>
                <a:latin typeface=""/>
                <a:cs typeface="Arial" panose="020B0604020202020204" pitchFamily="34" charset="0"/>
              </a:rPr>
              <a:t>Lees wat ieder aan jouw tafel heeft geschreven.</a:t>
            </a:r>
          </a:p>
          <a:p>
            <a:pPr marL="0" indent="0">
              <a:buNone/>
            </a:pPr>
            <a:endParaRPr lang="nl-NL" dirty="0">
              <a:solidFill>
                <a:schemeClr val="bg1"/>
              </a:solidFill>
              <a:latin typeface=""/>
              <a:cs typeface="Arial" panose="020B0604020202020204" pitchFamily="34" charset="0"/>
            </a:endParaRPr>
          </a:p>
          <a:p>
            <a:pPr marL="0" indent="0">
              <a:buNone/>
            </a:pPr>
            <a:r>
              <a:rPr lang="nl-NL" dirty="0">
                <a:solidFill>
                  <a:schemeClr val="bg1"/>
                </a:solidFill>
                <a:latin typeface=""/>
                <a:cs typeface="Arial" panose="020B0604020202020204" pitchFamily="34" charset="0"/>
              </a:rPr>
              <a:t>Bespreek met elkaar wat je opvalt en noteer dat op de </a:t>
            </a:r>
            <a:r>
              <a:rPr lang="nl-NL" b="1" i="1" dirty="0">
                <a:solidFill>
                  <a:schemeClr val="bg1"/>
                </a:solidFill>
                <a:latin typeface=""/>
                <a:cs typeface="Arial" panose="020B0604020202020204" pitchFamily="34" charset="0"/>
              </a:rPr>
              <a:t>roze kaart</a:t>
            </a:r>
            <a:r>
              <a:rPr lang="nl-NL" dirty="0">
                <a:solidFill>
                  <a:schemeClr val="bg1"/>
                </a:solidFill>
                <a:latin typeface=""/>
                <a:cs typeface="Arial" panose="020B0604020202020204" pitchFamily="34" charset="0"/>
              </a:rPr>
              <a:t>.</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
        <p:nvSpPr>
          <p:cNvPr id="2" name="Title 1">
            <a:extLst>
              <a:ext uri="{FF2B5EF4-FFF2-40B4-BE49-F238E27FC236}">
                <a16:creationId xmlns:a16="http://schemas.microsoft.com/office/drawing/2014/main" id="{635F3101-50E1-B990-9A7E-56B673C07EDD}"/>
              </a:ext>
            </a:extLst>
          </p:cNvPr>
          <p:cNvSpPr>
            <a:spLocks noGrp="1"/>
          </p:cNvSpPr>
          <p:nvPr>
            <p:ph type="title"/>
          </p:nvPr>
        </p:nvSpPr>
        <p:spPr>
          <a:xfrm>
            <a:off x="838200" y="365125"/>
            <a:ext cx="10515600" cy="1325563"/>
          </a:xfrm>
        </p:spPr>
        <p:txBody>
          <a:bodyPr>
            <a:normAutofit/>
          </a:bodyPr>
          <a:lstStyle/>
          <a:p>
            <a:r>
              <a:rPr lang="nl-NL" b="1" dirty="0">
                <a:solidFill>
                  <a:srgbClr val="FF4C46"/>
                </a:solidFill>
                <a:latin typeface=""/>
                <a:cs typeface="Calibri" panose="020F0502020204030204" pitchFamily="34" charset="0"/>
              </a:rPr>
              <a:t>Opdracht 2</a:t>
            </a:r>
          </a:p>
        </p:txBody>
      </p:sp>
    </p:spTree>
    <p:extLst>
      <p:ext uri="{BB962C8B-B14F-4D97-AF65-F5344CB8AC3E}">
        <p14:creationId xmlns:p14="http://schemas.microsoft.com/office/powerpoint/2010/main" val="21106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4294967295"/>
          </p:nvPr>
        </p:nvSpPr>
        <p:spPr>
          <a:xfrm>
            <a:off x="0" y="1982788"/>
            <a:ext cx="10515600" cy="4351337"/>
          </a:xfrm>
          <a:prstGeom prst="rect">
            <a:avLst/>
          </a:prstGeo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344628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1718512-C696-29F7-C8BB-F595C5E9F2A0}"/>
              </a:ext>
            </a:extLst>
          </p:cNvPr>
          <p:cNvSpPr/>
          <p:nvPr/>
        </p:nvSpPr>
        <p:spPr>
          <a:xfrm rot="10800000">
            <a:off x="6095999" y="1675592"/>
            <a:ext cx="6096000" cy="4602062"/>
          </a:xfrm>
          <a:prstGeom prst="rect">
            <a:avLst/>
          </a:prstGeom>
          <a:gradFill flip="none" rotWithShape="1">
            <a:gsLst>
              <a:gs pos="60000">
                <a:schemeClr val="bg1"/>
              </a:gs>
              <a:gs pos="0">
                <a:srgbClr val="004A66">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A42C77C-CA60-F5F1-77CC-9E0E5983388A}"/>
              </a:ext>
            </a:extLst>
          </p:cNvPr>
          <p:cNvSpPr/>
          <p:nvPr/>
        </p:nvSpPr>
        <p:spPr>
          <a:xfrm>
            <a:off x="0" y="1675592"/>
            <a:ext cx="6096000" cy="4602062"/>
          </a:xfrm>
          <a:prstGeom prst="rect">
            <a:avLst/>
          </a:prstGeom>
          <a:gradFill flip="none" rotWithShape="1">
            <a:gsLst>
              <a:gs pos="60000">
                <a:schemeClr val="bg1"/>
              </a:gs>
              <a:gs pos="0">
                <a:srgbClr val="004A66">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2"/>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3"/>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4"/>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5"/>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6"/>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7"/>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8"/>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pic>
        <p:nvPicPr>
          <p:cNvPr id="23" name="Content Placeholder 22" descr="A group of people around a table&#10;&#10;Description automatically generated">
            <a:extLst>
              <a:ext uri="{FF2B5EF4-FFF2-40B4-BE49-F238E27FC236}">
                <a16:creationId xmlns:a16="http://schemas.microsoft.com/office/drawing/2014/main" id="{65B3FF00-F36E-546D-80A0-5A1049FFCA98}"/>
              </a:ext>
            </a:extLst>
          </p:cNvPr>
          <p:cNvPicPr>
            <a:picLocks noGrp="1" noChangeAspect="1"/>
          </p:cNvPicPr>
          <p:nvPr>
            <p:ph idx="1"/>
          </p:nvPr>
        </p:nvPicPr>
        <p:blipFill>
          <a:blip r:embed="rId9"/>
          <a:stretch>
            <a:fillRect/>
          </a:stretch>
        </p:blipFill>
        <p:spPr>
          <a:xfrm>
            <a:off x="4087690" y="1800954"/>
            <a:ext cx="4016619" cy="4351338"/>
          </a:xfrm>
        </p:spPr>
      </p:pic>
    </p:spTree>
    <p:extLst>
      <p:ext uri="{BB962C8B-B14F-4D97-AF65-F5344CB8AC3E}">
        <p14:creationId xmlns:p14="http://schemas.microsoft.com/office/powerpoint/2010/main" val="398451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diagram of a city&#10;&#10;Description automatically generated">
            <a:extLst>
              <a:ext uri="{FF2B5EF4-FFF2-40B4-BE49-F238E27FC236}">
                <a16:creationId xmlns:a16="http://schemas.microsoft.com/office/drawing/2014/main" id="{C78B0899-9D08-D1A3-3DB5-DCB768826D4C}"/>
              </a:ext>
            </a:extLst>
          </p:cNvPr>
          <p:cNvPicPr>
            <a:picLocks noGrp="1" noChangeAspect="1"/>
          </p:cNvPicPr>
          <p:nvPr>
            <p:ph idx="4294967295"/>
          </p:nvPr>
        </p:nvPicPr>
        <p:blipFill>
          <a:blip r:embed="rId2"/>
          <a:stretch>
            <a:fillRect/>
          </a:stretch>
        </p:blipFill>
        <p:spPr>
          <a:xfrm>
            <a:off x="1120141" y="3742"/>
            <a:ext cx="9704069" cy="6858822"/>
          </a:xfrm>
          <a:prstGeom prst="rect">
            <a:avLst/>
          </a:prstGeom>
        </p:spPr>
      </p:pic>
      <p:sp>
        <p:nvSpPr>
          <p:cNvPr id="6" name="Rectangle 5">
            <a:extLst>
              <a:ext uri="{FF2B5EF4-FFF2-40B4-BE49-F238E27FC236}">
                <a16:creationId xmlns:a16="http://schemas.microsoft.com/office/drawing/2014/main" id="{8AC8B466-7FF9-EDDB-A7CC-C545C9018D6B}"/>
              </a:ext>
            </a:extLst>
          </p:cNvPr>
          <p:cNvSpPr/>
          <p:nvPr/>
        </p:nvSpPr>
        <p:spPr>
          <a:xfrm rot="10800000">
            <a:off x="10824208" y="0"/>
            <a:ext cx="1367789" cy="6854258"/>
          </a:xfrm>
          <a:prstGeom prst="rect">
            <a:avLst/>
          </a:prstGeom>
          <a:gradFill flip="none" rotWithShape="1">
            <a:gsLst>
              <a:gs pos="60000">
                <a:schemeClr val="bg1"/>
              </a:gs>
              <a:gs pos="0">
                <a:srgbClr val="004A66">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5BB353-E315-E21A-17E7-163E06B0DADB}"/>
              </a:ext>
            </a:extLst>
          </p:cNvPr>
          <p:cNvSpPr/>
          <p:nvPr/>
        </p:nvSpPr>
        <p:spPr>
          <a:xfrm>
            <a:off x="0" y="0"/>
            <a:ext cx="1120141" cy="6854258"/>
          </a:xfrm>
          <a:prstGeom prst="rect">
            <a:avLst/>
          </a:prstGeom>
          <a:gradFill flip="none" rotWithShape="1">
            <a:gsLst>
              <a:gs pos="60000">
                <a:schemeClr val="bg1"/>
              </a:gs>
              <a:gs pos="0">
                <a:srgbClr val="004A66">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17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r>
              <a:rPr lang="nl-NL" dirty="0">
                <a:latin typeface=""/>
              </a:rPr>
              <a:t>Vul in welke voorwaarden nodig zijn. Schrijf dit op de </a:t>
            </a:r>
            <a:r>
              <a:rPr lang="nl-NL" b="1" i="1" dirty="0">
                <a:latin typeface=""/>
              </a:rPr>
              <a:t>witte kaartjes</a:t>
            </a:r>
            <a:r>
              <a:rPr lang="nl-NL" dirty="0">
                <a:latin typeface=""/>
              </a:rPr>
              <a:t>. Eerst schrijven, dan praten.</a:t>
            </a:r>
          </a:p>
          <a:p>
            <a:pPr marL="0" indent="0">
              <a:buNone/>
            </a:pPr>
            <a:endParaRPr lang="nl-NL" dirty="0">
              <a:latin typeface=""/>
            </a:endParaRPr>
          </a:p>
          <a:p>
            <a:pPr marL="0" indent="0">
              <a:buNone/>
            </a:pPr>
            <a:r>
              <a:rPr lang="nl-NL" dirty="0">
                <a:latin typeface=""/>
              </a:rPr>
              <a:t>Schrijf duidelijk en in zinnen die beginnen met een hoofdletter en eindigen met een punt.</a:t>
            </a:r>
          </a:p>
          <a:p>
            <a:pPr marL="0" indent="0">
              <a:buNone/>
            </a:pPr>
            <a:endParaRPr lang="nl-NL" dirty="0">
              <a:latin typeface=""/>
            </a:endParaRPr>
          </a:p>
          <a:p>
            <a:pPr marL="0" indent="0">
              <a:buNone/>
            </a:pPr>
            <a:r>
              <a:rPr lang="nl-NL" dirty="0">
                <a:latin typeface=""/>
              </a:rPr>
              <a:t>Lees wat mensen geschreven hebben en vertel vervolgens aan elkaar wat je opvalt, schrijf dit op de </a:t>
            </a:r>
            <a:r>
              <a:rPr lang="nl-NL" b="1" i="1" dirty="0">
                <a:latin typeface=""/>
              </a:rPr>
              <a:t>roze kaartjes </a:t>
            </a:r>
            <a:r>
              <a:rPr lang="nl-NL" dirty="0">
                <a:latin typeface=""/>
              </a:rPr>
              <a:t>erbij.</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
        <p:nvSpPr>
          <p:cNvPr id="2" name="Title 1">
            <a:extLst>
              <a:ext uri="{FF2B5EF4-FFF2-40B4-BE49-F238E27FC236}">
                <a16:creationId xmlns:a16="http://schemas.microsoft.com/office/drawing/2014/main" id="{635F3101-50E1-B990-9A7E-56B673C07EDD}"/>
              </a:ext>
            </a:extLst>
          </p:cNvPr>
          <p:cNvSpPr>
            <a:spLocks noGrp="1"/>
          </p:cNvSpPr>
          <p:nvPr>
            <p:ph type="title"/>
          </p:nvPr>
        </p:nvSpPr>
        <p:spPr>
          <a:xfrm>
            <a:off x="838200" y="365125"/>
            <a:ext cx="10515600" cy="1325563"/>
          </a:xfrm>
        </p:spPr>
        <p:txBody>
          <a:bodyPr>
            <a:normAutofit/>
          </a:bodyPr>
          <a:lstStyle/>
          <a:p>
            <a:r>
              <a:rPr lang="nl-NL" b="1" dirty="0">
                <a:solidFill>
                  <a:srgbClr val="FF4C46"/>
                </a:solidFill>
                <a:latin typeface=""/>
                <a:cs typeface="Calibri" panose="020F0502020204030204" pitchFamily="34" charset="0"/>
              </a:rPr>
              <a:t>Opdracht 3</a:t>
            </a:r>
          </a:p>
        </p:txBody>
      </p:sp>
    </p:spTree>
    <p:extLst>
      <p:ext uri="{BB962C8B-B14F-4D97-AF65-F5344CB8AC3E}">
        <p14:creationId xmlns:p14="http://schemas.microsoft.com/office/powerpoint/2010/main" val="4925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a:xfrm>
            <a:off x="838200" y="1982787"/>
            <a:ext cx="10515600" cy="4351338"/>
          </a:xfrm>
        </p:spPr>
        <p:txBody>
          <a:bodyPr vert="horz" lIns="91440" tIns="45720" rIns="91440" bIns="45720" rtlCol="0" anchor="t">
            <a:normAutofit/>
          </a:bodyPr>
          <a:lstStyle/>
          <a:p>
            <a:pPr marL="0" indent="0">
              <a:buNone/>
            </a:pPr>
            <a:r>
              <a:rPr lang="nl-NL" dirty="0">
                <a:latin typeface=""/>
              </a:rPr>
              <a:t>Vul in welke voorwaarden nodig zijn. Schrijf dit op de </a:t>
            </a:r>
            <a:r>
              <a:rPr lang="nl-NL" b="1" i="1" dirty="0">
                <a:latin typeface=""/>
              </a:rPr>
              <a:t>witte kaartjes</a:t>
            </a:r>
            <a:r>
              <a:rPr lang="nl-NL" dirty="0">
                <a:latin typeface=""/>
              </a:rPr>
              <a:t>. Eerst schrijven, dan praten.</a:t>
            </a:r>
          </a:p>
          <a:p>
            <a:pPr marL="0" indent="0">
              <a:buNone/>
            </a:pPr>
            <a:endParaRPr lang="nl-NL" dirty="0">
              <a:latin typeface=""/>
            </a:endParaRPr>
          </a:p>
          <a:p>
            <a:pPr marL="0" indent="0">
              <a:buNone/>
            </a:pPr>
            <a:r>
              <a:rPr lang="nl-NL" dirty="0">
                <a:latin typeface=""/>
              </a:rPr>
              <a:t>Schrijf duidelijk en in zinnen die beginnen met een hoofdletter en eindigen met een punt.</a:t>
            </a:r>
          </a:p>
          <a:p>
            <a:pPr marL="0" indent="0">
              <a:buNone/>
            </a:pPr>
            <a:endParaRPr lang="nl-NL" dirty="0">
              <a:latin typeface=""/>
            </a:endParaRPr>
          </a:p>
          <a:p>
            <a:pPr marL="0" indent="0">
              <a:buNone/>
            </a:pPr>
            <a:r>
              <a:rPr lang="nl-NL" dirty="0">
                <a:latin typeface=""/>
              </a:rPr>
              <a:t>Lees wat mensen geschreven hebben en vertel vervolgens aan elkaar wat je opvalt, schrijf dit op </a:t>
            </a:r>
            <a:r>
              <a:rPr lang="nl-NL">
                <a:latin typeface=""/>
              </a:rPr>
              <a:t>de </a:t>
            </a:r>
            <a:r>
              <a:rPr lang="nl-NL" b="1" i="1">
                <a:latin typeface=""/>
              </a:rPr>
              <a:t>roze </a:t>
            </a:r>
            <a:r>
              <a:rPr lang="nl-NL" b="1" i="1" dirty="0">
                <a:latin typeface=""/>
              </a:rPr>
              <a:t>kaartjes </a:t>
            </a:r>
            <a:r>
              <a:rPr lang="nl-NL" dirty="0">
                <a:latin typeface=""/>
              </a:rPr>
              <a:t>erbij.</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
        <p:nvSpPr>
          <p:cNvPr id="2" name="Title 1">
            <a:extLst>
              <a:ext uri="{FF2B5EF4-FFF2-40B4-BE49-F238E27FC236}">
                <a16:creationId xmlns:a16="http://schemas.microsoft.com/office/drawing/2014/main" id="{635F3101-50E1-B990-9A7E-56B673C07EDD}"/>
              </a:ext>
            </a:extLst>
          </p:cNvPr>
          <p:cNvSpPr>
            <a:spLocks noGrp="1"/>
          </p:cNvSpPr>
          <p:nvPr>
            <p:ph type="title"/>
          </p:nvPr>
        </p:nvSpPr>
        <p:spPr>
          <a:xfrm>
            <a:off x="838200" y="365125"/>
            <a:ext cx="10515600" cy="1325563"/>
          </a:xfrm>
        </p:spPr>
        <p:txBody>
          <a:bodyPr>
            <a:normAutofit/>
          </a:bodyPr>
          <a:lstStyle/>
          <a:p>
            <a:r>
              <a:rPr lang="nl-NL" b="1" dirty="0">
                <a:solidFill>
                  <a:srgbClr val="FF4C46"/>
                </a:solidFill>
                <a:latin typeface=""/>
                <a:cs typeface="Calibri" panose="020F0502020204030204" pitchFamily="34" charset="0"/>
              </a:rPr>
              <a:t>Opdracht 4</a:t>
            </a:r>
          </a:p>
        </p:txBody>
      </p:sp>
    </p:spTree>
    <p:extLst>
      <p:ext uri="{BB962C8B-B14F-4D97-AF65-F5344CB8AC3E}">
        <p14:creationId xmlns:p14="http://schemas.microsoft.com/office/powerpoint/2010/main" val="13171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4294967295"/>
          </p:nvPr>
        </p:nvSpPr>
        <p:spPr>
          <a:xfrm>
            <a:off x="0" y="1982788"/>
            <a:ext cx="10515600" cy="4351337"/>
          </a:xfrm>
          <a:prstGeom prst="rect">
            <a:avLst/>
          </a:prstGeo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390500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p:txBody>
          <a:bodyPr/>
          <a:lstStyle/>
          <a:p>
            <a:r>
              <a:rPr lang="nl-NL" b="1" dirty="0">
                <a:solidFill>
                  <a:srgbClr val="FF4C46"/>
                </a:solidFill>
                <a:latin typeface=""/>
                <a:cs typeface="Calibri" panose="020F0502020204030204" pitchFamily="34" charset="0"/>
              </a:rPr>
              <a:t>Programma</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
        <p:nvSpPr>
          <p:cNvPr id="7" name="Content Placeholder 2">
            <a:extLst>
              <a:ext uri="{FF2B5EF4-FFF2-40B4-BE49-F238E27FC236}">
                <a16:creationId xmlns:a16="http://schemas.microsoft.com/office/drawing/2014/main" id="{20B816FB-B7CC-60DE-A155-93B851BEED48}"/>
              </a:ext>
            </a:extLst>
          </p:cNvPr>
          <p:cNvSpPr txBox="1">
            <a:spLocks/>
          </p:cNvSpPr>
          <p:nvPr/>
        </p:nvSpPr>
        <p:spPr>
          <a:xfrm>
            <a:off x="838200" y="198278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latin typeface=""/>
                <a:cs typeface="Arial" panose="020B0604020202020204" pitchFamily="34" charset="0"/>
              </a:rPr>
              <a:t>Middag</a:t>
            </a:r>
          </a:p>
          <a:p>
            <a:endParaRPr lang="nl-NL" dirty="0">
              <a:solidFill>
                <a:schemeClr val="bg1"/>
              </a:solidFill>
              <a:latin typeface=""/>
              <a:cs typeface="Arial" panose="020B0604020202020204" pitchFamily="34" charset="0"/>
            </a:endParaRPr>
          </a:p>
          <a:p>
            <a:r>
              <a:rPr lang="nl-NL" dirty="0">
                <a:solidFill>
                  <a:schemeClr val="bg1"/>
                </a:solidFill>
                <a:latin typeface=""/>
                <a:cs typeface="Arial" panose="020B0604020202020204" pitchFamily="34" charset="0"/>
              </a:rPr>
              <a:t>13:00 uur		Plenair: </a:t>
            </a:r>
            <a:r>
              <a:rPr lang="nl-NL" dirty="0" err="1">
                <a:solidFill>
                  <a:schemeClr val="bg1"/>
                </a:solidFill>
                <a:latin typeface=""/>
                <a:cs typeface="Arial" panose="020B0604020202020204" pitchFamily="34" charset="0"/>
              </a:rPr>
              <a:t>Nijsen</a:t>
            </a:r>
            <a:r>
              <a:rPr lang="nl-NL" dirty="0">
                <a:solidFill>
                  <a:schemeClr val="bg1"/>
                </a:solidFill>
                <a:latin typeface=""/>
                <a:cs typeface="Arial" panose="020B0604020202020204" pitchFamily="34" charset="0"/>
              </a:rPr>
              <a:t> Company in beweging </a:t>
            </a:r>
          </a:p>
          <a:p>
            <a:r>
              <a:rPr lang="nl-NL" dirty="0">
                <a:solidFill>
                  <a:schemeClr val="bg1"/>
                </a:solidFill>
                <a:latin typeface=""/>
                <a:cs typeface="Arial" panose="020B0604020202020204" pitchFamily="34" charset="0"/>
              </a:rPr>
              <a:t>14:40 uur		Pauze</a:t>
            </a:r>
          </a:p>
          <a:p>
            <a:r>
              <a:rPr lang="nl-NL" dirty="0">
                <a:solidFill>
                  <a:schemeClr val="bg1"/>
                </a:solidFill>
                <a:latin typeface=""/>
                <a:cs typeface="Arial" panose="020B0604020202020204" pitchFamily="34" charset="0"/>
              </a:rPr>
              <a:t>15:00 uur		Meet ups</a:t>
            </a:r>
          </a:p>
          <a:p>
            <a:r>
              <a:rPr lang="nl-NL" dirty="0">
                <a:solidFill>
                  <a:schemeClr val="bg1"/>
                </a:solidFill>
                <a:latin typeface=""/>
                <a:cs typeface="Arial" panose="020B0604020202020204" pitchFamily="34" charset="0"/>
              </a:rPr>
              <a:t>16:00 uur		Borrel in Café Ko</a:t>
            </a:r>
          </a:p>
        </p:txBody>
      </p:sp>
    </p:spTree>
    <p:extLst>
      <p:ext uri="{BB962C8B-B14F-4D97-AF65-F5344CB8AC3E}">
        <p14:creationId xmlns:p14="http://schemas.microsoft.com/office/powerpoint/2010/main" val="367308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tree on the road&#10;&#10;Description automatically generated">
            <a:extLst>
              <a:ext uri="{FF2B5EF4-FFF2-40B4-BE49-F238E27FC236}">
                <a16:creationId xmlns:a16="http://schemas.microsoft.com/office/drawing/2014/main" id="{79B5A693-1058-111D-682E-52C25868AB4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5727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a:xfrm>
            <a:off x="3761111" y="2678665"/>
            <a:ext cx="4724400" cy="1967707"/>
          </a:xfrm>
        </p:spPr>
        <p:txBody>
          <a:bodyPr>
            <a:normAutofit/>
          </a:bodyPr>
          <a:lstStyle/>
          <a:p>
            <a:r>
              <a:rPr lang="nl-NL" sz="6000" b="1" dirty="0">
                <a:solidFill>
                  <a:srgbClr val="FF4C46"/>
                </a:solidFill>
                <a:latin typeface="Arial" panose="020B0604020202020204" pitchFamily="34" charset="0"/>
                <a:cs typeface="Arial" panose="020B0604020202020204" pitchFamily="34" charset="0"/>
              </a:rPr>
              <a:t>Welkom! </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2"/>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3"/>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4"/>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5"/>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6"/>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7"/>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8"/>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spTree>
    <p:extLst>
      <p:ext uri="{BB962C8B-B14F-4D97-AF65-F5344CB8AC3E}">
        <p14:creationId xmlns:p14="http://schemas.microsoft.com/office/powerpoint/2010/main" val="98783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2"/>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3"/>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4"/>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5"/>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6"/>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7"/>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8"/>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sp>
        <p:nvSpPr>
          <p:cNvPr id="7" name="Tekstvak 6">
            <a:extLst>
              <a:ext uri="{FF2B5EF4-FFF2-40B4-BE49-F238E27FC236}">
                <a16:creationId xmlns:a16="http://schemas.microsoft.com/office/drawing/2014/main" id="{C3B6F09C-507C-4CAB-8DD7-CF12E8A0A4C1}"/>
              </a:ext>
            </a:extLst>
          </p:cNvPr>
          <p:cNvSpPr txBox="1"/>
          <p:nvPr/>
        </p:nvSpPr>
        <p:spPr>
          <a:xfrm>
            <a:off x="1215601" y="2249492"/>
            <a:ext cx="8648059" cy="4062651"/>
          </a:xfrm>
          <a:prstGeom prst="rect">
            <a:avLst/>
          </a:prstGeom>
          <a:noFill/>
        </p:spPr>
        <p:txBody>
          <a:bodyPr wrap="square">
            <a:spAutoFit/>
          </a:bodyPr>
          <a:lstStyle/>
          <a:p>
            <a:pPr marL="0" indent="0" algn="ctr">
              <a:buNone/>
            </a:pPr>
            <a:r>
              <a:rPr lang="nl-NL" sz="2400" dirty="0" err="1">
                <a:solidFill>
                  <a:schemeClr val="bg1"/>
                </a:solidFill>
                <a:latin typeface=""/>
                <a:cs typeface="Arial" panose="020B0604020202020204" pitchFamily="34" charset="0"/>
              </a:rPr>
              <a:t>Bring</a:t>
            </a:r>
            <a:r>
              <a:rPr lang="nl-NL" sz="2400" dirty="0">
                <a:solidFill>
                  <a:schemeClr val="bg1"/>
                </a:solidFill>
                <a:latin typeface=""/>
                <a:cs typeface="Arial" panose="020B0604020202020204" pitchFamily="34" charset="0"/>
              </a:rPr>
              <a:t> </a:t>
            </a:r>
            <a:r>
              <a:rPr lang="nl-NL" sz="2400" dirty="0" err="1">
                <a:solidFill>
                  <a:schemeClr val="bg1"/>
                </a:solidFill>
                <a:latin typeface=""/>
                <a:cs typeface="Arial" panose="020B0604020202020204" pitchFamily="34" charset="0"/>
              </a:rPr>
              <a:t>Your</a:t>
            </a:r>
            <a:r>
              <a:rPr lang="nl-NL" sz="2400" dirty="0">
                <a:solidFill>
                  <a:schemeClr val="bg1"/>
                </a:solidFill>
                <a:latin typeface=""/>
                <a:cs typeface="Arial" panose="020B0604020202020204" pitchFamily="34" charset="0"/>
              </a:rPr>
              <a:t> </a:t>
            </a:r>
            <a:r>
              <a:rPr lang="nl-NL" sz="2400" dirty="0" err="1">
                <a:solidFill>
                  <a:schemeClr val="bg1"/>
                </a:solidFill>
                <a:latin typeface=""/>
                <a:cs typeface="Arial" panose="020B0604020202020204" pitchFamily="34" charset="0"/>
              </a:rPr>
              <a:t>Own</a:t>
            </a:r>
            <a:r>
              <a:rPr lang="nl-NL" sz="2400" dirty="0">
                <a:solidFill>
                  <a:schemeClr val="bg1"/>
                </a:solidFill>
                <a:latin typeface=""/>
                <a:cs typeface="Arial" panose="020B0604020202020204" pitchFamily="34" charset="0"/>
              </a:rPr>
              <a:t> of </a:t>
            </a:r>
          </a:p>
          <a:p>
            <a:pPr marL="0" indent="0" algn="ctr">
              <a:buNone/>
            </a:pPr>
            <a:r>
              <a:rPr lang="nl-NL" sz="2400" dirty="0">
                <a:solidFill>
                  <a:schemeClr val="bg1"/>
                </a:solidFill>
                <a:latin typeface=""/>
                <a:cs typeface="Arial" panose="020B0604020202020204" pitchFamily="34" charset="0"/>
              </a:rPr>
              <a:t>haal lunch bij een horecapunt in de </a:t>
            </a:r>
            <a:r>
              <a:rPr lang="nl-NL" sz="2400" dirty="0" err="1">
                <a:solidFill>
                  <a:schemeClr val="bg1"/>
                </a:solidFill>
                <a:latin typeface=""/>
                <a:cs typeface="Arial" panose="020B0604020202020204" pitchFamily="34" charset="0"/>
              </a:rPr>
              <a:t>HvA</a:t>
            </a:r>
            <a:r>
              <a:rPr lang="nl-NL" sz="2400" dirty="0">
                <a:solidFill>
                  <a:schemeClr val="bg1"/>
                </a:solidFill>
                <a:latin typeface=""/>
                <a:cs typeface="Arial" panose="020B0604020202020204" pitchFamily="34" charset="0"/>
              </a:rPr>
              <a:t> </a:t>
            </a:r>
          </a:p>
          <a:p>
            <a:pPr marL="0" indent="0" algn="ctr">
              <a:buNone/>
            </a:pPr>
            <a:r>
              <a:rPr lang="nl-NL" sz="2400" dirty="0">
                <a:solidFill>
                  <a:schemeClr val="bg1"/>
                </a:solidFill>
                <a:latin typeface=""/>
                <a:cs typeface="Arial" panose="020B0604020202020204" pitchFamily="34" charset="0"/>
              </a:rPr>
              <a:t>of omgeving Wibautstraat</a:t>
            </a:r>
          </a:p>
          <a:p>
            <a:pPr marL="0" indent="0" algn="ctr">
              <a:buNone/>
            </a:pPr>
            <a:endParaRPr lang="nl-NL" sz="2400" dirty="0">
              <a:solidFill>
                <a:schemeClr val="bg1"/>
              </a:solidFill>
              <a:latin typeface=""/>
              <a:cs typeface="Arial" panose="020B0604020202020204" pitchFamily="34" charset="0"/>
            </a:endParaRPr>
          </a:p>
          <a:p>
            <a:pPr marL="0" indent="0" algn="ctr">
              <a:buNone/>
            </a:pPr>
            <a:endParaRPr lang="nl-NL" sz="2400" dirty="0">
              <a:solidFill>
                <a:schemeClr val="bg1"/>
              </a:solidFill>
              <a:latin typeface=""/>
              <a:cs typeface="Arial" panose="020B0604020202020204" pitchFamily="34" charset="0"/>
            </a:endParaRPr>
          </a:p>
          <a:p>
            <a:pPr marL="0" indent="0" algn="ctr">
              <a:buNone/>
            </a:pPr>
            <a:r>
              <a:rPr lang="nl-NL" sz="2400" dirty="0">
                <a:solidFill>
                  <a:schemeClr val="bg1"/>
                </a:solidFill>
                <a:latin typeface=""/>
                <a:cs typeface="Arial" panose="020B0604020202020204" pitchFamily="34" charset="0"/>
              </a:rPr>
              <a:t>Om 13:00 uur gaan we verder in </a:t>
            </a:r>
          </a:p>
          <a:p>
            <a:pPr marL="0" indent="0" algn="ctr">
              <a:buNone/>
            </a:pPr>
            <a:r>
              <a:rPr lang="nl-NL" sz="2400" b="1" dirty="0">
                <a:solidFill>
                  <a:schemeClr val="bg1"/>
                </a:solidFill>
                <a:latin typeface=""/>
                <a:cs typeface="Arial" panose="020B0604020202020204" pitchFamily="34" charset="0"/>
              </a:rPr>
              <a:t>Gerard van Haarlemzaal </a:t>
            </a:r>
          </a:p>
          <a:p>
            <a:pPr marL="0" indent="0" algn="ctr">
              <a:buNone/>
            </a:pPr>
            <a:r>
              <a:rPr lang="nl-NL" sz="2400" dirty="0">
                <a:solidFill>
                  <a:schemeClr val="bg1"/>
                </a:solidFill>
                <a:latin typeface=""/>
                <a:cs typeface="Arial" panose="020B0604020202020204" pitchFamily="34" charset="0"/>
              </a:rPr>
              <a:t>op de begane grond (voorbij de liften)</a:t>
            </a:r>
          </a:p>
          <a:p>
            <a:pPr marL="0" indent="0" algn="ctr">
              <a:buNone/>
            </a:pPr>
            <a:endParaRPr lang="nl-NL" sz="2400" dirty="0">
              <a:solidFill>
                <a:schemeClr val="bg1"/>
              </a:solidFill>
              <a:latin typeface=""/>
              <a:cs typeface="Arial" panose="020B0604020202020204" pitchFamily="34" charset="0"/>
            </a:endParaRPr>
          </a:p>
          <a:p>
            <a:pPr marL="0" indent="0" algn="ctr">
              <a:buNone/>
            </a:pPr>
            <a:endParaRPr lang="nl-NL" sz="2400" dirty="0">
              <a:solidFill>
                <a:schemeClr val="bg1"/>
              </a:solidFill>
              <a:latin typeface=""/>
              <a:cs typeface="Arial" panose="020B0604020202020204" pitchFamily="34" charset="0"/>
            </a:endParaRPr>
          </a:p>
          <a:p>
            <a:pPr marL="0" indent="0" algn="ctr">
              <a:buNone/>
            </a:pPr>
            <a:endParaRPr lang="nl-NL" dirty="0">
              <a:solidFill>
                <a:schemeClr val="bg1"/>
              </a:solidFill>
              <a:latin typeface=""/>
              <a:cs typeface="Arial" panose="020B0604020202020204" pitchFamily="34" charset="0"/>
            </a:endParaRPr>
          </a:p>
        </p:txBody>
      </p:sp>
      <p:sp>
        <p:nvSpPr>
          <p:cNvPr id="12" name="Title 1">
            <a:extLst>
              <a:ext uri="{FF2B5EF4-FFF2-40B4-BE49-F238E27FC236}">
                <a16:creationId xmlns:a16="http://schemas.microsoft.com/office/drawing/2014/main" id="{C0DA84F2-15E9-D5EF-AF5C-8D5FEB51641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FF4C46"/>
                </a:solidFill>
                <a:latin typeface=""/>
                <a:cs typeface="Calibri" panose="020F0502020204030204" pitchFamily="34" charset="0"/>
              </a:rPr>
              <a:t>Lunchtijd!</a:t>
            </a:r>
          </a:p>
        </p:txBody>
      </p:sp>
    </p:spTree>
    <p:extLst>
      <p:ext uri="{BB962C8B-B14F-4D97-AF65-F5344CB8AC3E}">
        <p14:creationId xmlns:p14="http://schemas.microsoft.com/office/powerpoint/2010/main" val="346278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2"/>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3"/>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4"/>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5"/>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6"/>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7"/>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8"/>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pic>
        <p:nvPicPr>
          <p:cNvPr id="7" name="Content Placeholder 8">
            <a:extLst>
              <a:ext uri="{FF2B5EF4-FFF2-40B4-BE49-F238E27FC236}">
                <a16:creationId xmlns:a16="http://schemas.microsoft.com/office/drawing/2014/main" id="{4291067A-17A0-D8C9-120B-A53C886FEFF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38200" y="1811132"/>
            <a:ext cx="3108402" cy="4351338"/>
          </a:xfrm>
          <a:prstGeom prst="rect">
            <a:avLst/>
          </a:prstGeom>
        </p:spPr>
      </p:pic>
      <p:sp>
        <p:nvSpPr>
          <p:cNvPr id="8" name="Content Placeholder 5">
            <a:extLst>
              <a:ext uri="{FF2B5EF4-FFF2-40B4-BE49-F238E27FC236}">
                <a16:creationId xmlns:a16="http://schemas.microsoft.com/office/drawing/2014/main" id="{EADFD586-1D6E-70F6-8A7A-07FE82E4D612}"/>
              </a:ext>
            </a:extLst>
          </p:cNvPr>
          <p:cNvSpPr>
            <a:spLocks noGrp="1"/>
          </p:cNvSpPr>
          <p:nvPr>
            <p:ph sz="half" idx="1"/>
          </p:nvPr>
        </p:nvSpPr>
        <p:spPr>
          <a:xfrm>
            <a:off x="4172066" y="1811132"/>
            <a:ext cx="5181600" cy="1980000"/>
          </a:xfrm>
        </p:spPr>
        <p:txBody>
          <a:bodyPr/>
          <a:lstStyle/>
          <a:p>
            <a:pPr marL="0" indent="0">
              <a:buNone/>
            </a:pPr>
            <a:r>
              <a:rPr lang="nl-NL" dirty="0">
                <a:solidFill>
                  <a:schemeClr val="bg1"/>
                </a:solidFill>
                <a:latin typeface=""/>
                <a:cs typeface="Arial" panose="020B0604020202020204" pitchFamily="34" charset="0"/>
              </a:rPr>
              <a:t>Robert Ossevoort</a:t>
            </a:r>
          </a:p>
          <a:p>
            <a:pPr marL="0" indent="0">
              <a:buNone/>
            </a:pPr>
            <a:r>
              <a:rPr lang="nl-NL" dirty="0">
                <a:solidFill>
                  <a:schemeClr val="bg1"/>
                </a:solidFill>
                <a:latin typeface=""/>
                <a:cs typeface="Arial" panose="020B0604020202020204" pitchFamily="34" charset="0"/>
              </a:rPr>
              <a:t>ossevoort@dinalog.nl</a:t>
            </a:r>
          </a:p>
          <a:p>
            <a:pPr marL="0" indent="0">
              <a:buNone/>
            </a:pPr>
            <a:r>
              <a:rPr lang="nl-NL" dirty="0">
                <a:solidFill>
                  <a:schemeClr val="bg1"/>
                </a:solidFill>
                <a:latin typeface=""/>
                <a:cs typeface="Arial" panose="020B0604020202020204" pitchFamily="34" charset="0"/>
              </a:rPr>
              <a:t>06 1122 3944</a:t>
            </a:r>
          </a:p>
        </p:txBody>
      </p:sp>
      <p:pic>
        <p:nvPicPr>
          <p:cNvPr id="12" name="Picture 11" descr="A white text on a black background&#10;&#10;Description automatically generated">
            <a:extLst>
              <a:ext uri="{FF2B5EF4-FFF2-40B4-BE49-F238E27FC236}">
                <a16:creationId xmlns:a16="http://schemas.microsoft.com/office/drawing/2014/main" id="{7B5B616B-46B5-733E-74D4-11296E131BFE}"/>
              </a:ext>
            </a:extLst>
          </p:cNvPr>
          <p:cNvPicPr>
            <a:picLocks noChangeAspect="1"/>
          </p:cNvPicPr>
          <p:nvPr/>
        </p:nvPicPr>
        <p:blipFill>
          <a:blip r:embed="rId10"/>
          <a:stretch>
            <a:fillRect/>
          </a:stretch>
        </p:blipFill>
        <p:spPr>
          <a:xfrm>
            <a:off x="4198852" y="5088085"/>
            <a:ext cx="4751070" cy="1074385"/>
          </a:xfrm>
          <a:prstGeom prst="rect">
            <a:avLst/>
          </a:prstGeom>
        </p:spPr>
      </p:pic>
    </p:spTree>
    <p:extLst>
      <p:ext uri="{BB962C8B-B14F-4D97-AF65-F5344CB8AC3E}">
        <p14:creationId xmlns:p14="http://schemas.microsoft.com/office/powerpoint/2010/main" val="373216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004A66"/>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1718512-C696-29F7-C8BB-F595C5E9F2A0}"/>
              </a:ext>
            </a:extLst>
          </p:cNvPr>
          <p:cNvSpPr/>
          <p:nvPr/>
        </p:nvSpPr>
        <p:spPr>
          <a:xfrm rot="10800000">
            <a:off x="6095999" y="1675592"/>
            <a:ext cx="6096000" cy="4602062"/>
          </a:xfrm>
          <a:prstGeom prst="rect">
            <a:avLst/>
          </a:prstGeom>
          <a:gradFill flip="none" rotWithShape="1">
            <a:gsLst>
              <a:gs pos="60000">
                <a:schemeClr val="bg1"/>
              </a:gs>
              <a:gs pos="0">
                <a:srgbClr val="004A66">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A42C77C-CA60-F5F1-77CC-9E0E5983388A}"/>
              </a:ext>
            </a:extLst>
          </p:cNvPr>
          <p:cNvSpPr/>
          <p:nvPr/>
        </p:nvSpPr>
        <p:spPr>
          <a:xfrm>
            <a:off x="0" y="1675592"/>
            <a:ext cx="6096000" cy="4602062"/>
          </a:xfrm>
          <a:prstGeom prst="rect">
            <a:avLst/>
          </a:prstGeom>
          <a:gradFill flip="none" rotWithShape="1">
            <a:gsLst>
              <a:gs pos="60000">
                <a:schemeClr val="bg1"/>
              </a:gs>
              <a:gs pos="0">
                <a:srgbClr val="004A66">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EC454B-5342-36B2-C2D1-20B3C4BF53DA}"/>
              </a:ext>
            </a:extLst>
          </p:cNvPr>
          <p:cNvSpPr/>
          <p:nvPr/>
        </p:nvSpPr>
        <p:spPr>
          <a:xfrm>
            <a:off x="0" y="6334125"/>
            <a:ext cx="12192000" cy="55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a:p>
        </p:txBody>
      </p:sp>
      <p:pic>
        <p:nvPicPr>
          <p:cNvPr id="9" name="Picture 8" descr="A black and grey logo&#10;&#10;Description automatically generated">
            <a:extLst>
              <a:ext uri="{FF2B5EF4-FFF2-40B4-BE49-F238E27FC236}">
                <a16:creationId xmlns:a16="http://schemas.microsoft.com/office/drawing/2014/main" id="{203D1E1A-5460-1C4B-DDD1-8515B01136C2}"/>
              </a:ext>
            </a:extLst>
          </p:cNvPr>
          <p:cNvPicPr>
            <a:picLocks noChangeAspect="1"/>
          </p:cNvPicPr>
          <p:nvPr/>
        </p:nvPicPr>
        <p:blipFill>
          <a:blip r:embed="rId2"/>
          <a:stretch>
            <a:fillRect/>
          </a:stretch>
        </p:blipFill>
        <p:spPr>
          <a:xfrm>
            <a:off x="10448476" y="6514982"/>
            <a:ext cx="1520210" cy="218561"/>
          </a:xfrm>
          <a:prstGeom prst="rect">
            <a:avLst/>
          </a:prstGeom>
        </p:spPr>
      </p:pic>
      <p:pic>
        <p:nvPicPr>
          <p:cNvPr id="11" name="Picture 10" descr="A black text on a white background&#10;&#10;Description automatically generated">
            <a:extLst>
              <a:ext uri="{FF2B5EF4-FFF2-40B4-BE49-F238E27FC236}">
                <a16:creationId xmlns:a16="http://schemas.microsoft.com/office/drawing/2014/main" id="{FBF43D0B-84D6-140B-B20D-B1F64098433E}"/>
              </a:ext>
            </a:extLst>
          </p:cNvPr>
          <p:cNvPicPr>
            <a:picLocks noChangeAspect="1"/>
          </p:cNvPicPr>
          <p:nvPr/>
        </p:nvPicPr>
        <p:blipFill>
          <a:blip r:embed="rId3"/>
          <a:stretch>
            <a:fillRect/>
          </a:stretch>
        </p:blipFill>
        <p:spPr>
          <a:xfrm>
            <a:off x="6324728" y="6473969"/>
            <a:ext cx="2160783" cy="422961"/>
          </a:xfrm>
          <a:prstGeom prst="rect">
            <a:avLst/>
          </a:prstGeom>
        </p:spPr>
      </p:pic>
      <p:pic>
        <p:nvPicPr>
          <p:cNvPr id="13" name="Picture 12">
            <a:extLst>
              <a:ext uri="{FF2B5EF4-FFF2-40B4-BE49-F238E27FC236}">
                <a16:creationId xmlns:a16="http://schemas.microsoft.com/office/drawing/2014/main" id="{DBD56CEA-DCFB-E226-995E-C3C2819CC6F0}"/>
              </a:ext>
            </a:extLst>
          </p:cNvPr>
          <p:cNvPicPr>
            <a:picLocks noChangeAspect="1"/>
          </p:cNvPicPr>
          <p:nvPr/>
        </p:nvPicPr>
        <p:blipFill>
          <a:blip r:embed="rId4"/>
          <a:stretch>
            <a:fillRect/>
          </a:stretch>
        </p:blipFill>
        <p:spPr>
          <a:xfrm>
            <a:off x="4572458" y="6591214"/>
            <a:ext cx="1646413" cy="181105"/>
          </a:xfrm>
          <a:prstGeom prst="rect">
            <a:avLst/>
          </a:prstGeom>
        </p:spPr>
      </p:pic>
      <p:pic>
        <p:nvPicPr>
          <p:cNvPr id="15" name="Picture 14" descr="A close-up of a logo&#10;&#10;Description automatically generated">
            <a:extLst>
              <a:ext uri="{FF2B5EF4-FFF2-40B4-BE49-F238E27FC236}">
                <a16:creationId xmlns:a16="http://schemas.microsoft.com/office/drawing/2014/main" id="{47664978-8AA6-3498-EEAC-4C0311C7C748}"/>
              </a:ext>
            </a:extLst>
          </p:cNvPr>
          <p:cNvPicPr>
            <a:picLocks noChangeAspect="1"/>
          </p:cNvPicPr>
          <p:nvPr/>
        </p:nvPicPr>
        <p:blipFill>
          <a:blip r:embed="rId5"/>
          <a:stretch>
            <a:fillRect/>
          </a:stretch>
        </p:blipFill>
        <p:spPr>
          <a:xfrm>
            <a:off x="1592899" y="6454568"/>
            <a:ext cx="1067814" cy="407483"/>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B3BC819D-8B54-958D-81AE-D9528C52DC5C}"/>
              </a:ext>
            </a:extLst>
          </p:cNvPr>
          <p:cNvPicPr>
            <a:picLocks noChangeAspect="1"/>
          </p:cNvPicPr>
          <p:nvPr/>
        </p:nvPicPr>
        <p:blipFill>
          <a:blip r:embed="rId6"/>
          <a:stretch>
            <a:fillRect/>
          </a:stretch>
        </p:blipFill>
        <p:spPr>
          <a:xfrm>
            <a:off x="109073" y="6495942"/>
            <a:ext cx="1561448" cy="324735"/>
          </a:xfrm>
          <a:prstGeom prst="rect">
            <a:avLst/>
          </a:prstGeom>
        </p:spPr>
      </p:pic>
      <p:pic>
        <p:nvPicPr>
          <p:cNvPr id="19" name="Picture 18" descr="Orange text on a black background&#10;&#10;Description automatically generated">
            <a:extLst>
              <a:ext uri="{FF2B5EF4-FFF2-40B4-BE49-F238E27FC236}">
                <a16:creationId xmlns:a16="http://schemas.microsoft.com/office/drawing/2014/main" id="{16600419-2612-04F8-85E7-834AD8BFB9EE}"/>
              </a:ext>
            </a:extLst>
          </p:cNvPr>
          <p:cNvPicPr>
            <a:picLocks noChangeAspect="1"/>
          </p:cNvPicPr>
          <p:nvPr/>
        </p:nvPicPr>
        <p:blipFill>
          <a:blip r:embed="rId7"/>
          <a:stretch>
            <a:fillRect/>
          </a:stretch>
        </p:blipFill>
        <p:spPr>
          <a:xfrm>
            <a:off x="2715350" y="6509760"/>
            <a:ext cx="1646413" cy="305295"/>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8"/>
          <a:stretch>
            <a:fillRect/>
          </a:stretch>
        </p:blipFill>
        <p:spPr>
          <a:xfrm>
            <a:off x="8031823" y="-67486"/>
            <a:ext cx="3663674" cy="1971831"/>
          </a:xfrm>
          <a:prstGeom prst="rect">
            <a:avLst/>
          </a:prstGeom>
        </p:spPr>
      </p:pic>
      <p:sp>
        <p:nvSpPr>
          <p:cNvPr id="5" name="TextBox 4">
            <a:extLst>
              <a:ext uri="{FF2B5EF4-FFF2-40B4-BE49-F238E27FC236}">
                <a16:creationId xmlns:a16="http://schemas.microsoft.com/office/drawing/2014/main" id="{DF5BFD8C-8C6A-5A47-4FB4-C31FF7504763}"/>
              </a:ext>
            </a:extLst>
          </p:cNvPr>
          <p:cNvSpPr txBox="1"/>
          <p:nvPr/>
        </p:nvSpPr>
        <p:spPr>
          <a:xfrm>
            <a:off x="8560357" y="6287959"/>
            <a:ext cx="1303303" cy="646331"/>
          </a:xfrm>
          <a:prstGeom prst="rect">
            <a:avLst/>
          </a:prstGeom>
          <a:noFill/>
        </p:spPr>
        <p:txBody>
          <a:bodyPr wrap="square">
            <a:spAutoFit/>
          </a:bodyPr>
          <a:lstStyle/>
          <a:p>
            <a:r>
              <a:rPr lang="en-GB" sz="1200" err="1"/>
              <a:t>Lectorenplatorm</a:t>
            </a:r>
            <a:r>
              <a:rPr lang="en-GB"/>
              <a:t> </a:t>
            </a:r>
          </a:p>
          <a:p>
            <a:r>
              <a:rPr lang="en-GB" b="1" err="1"/>
              <a:t>Logitimo</a:t>
            </a:r>
            <a:endParaRPr lang="en-GB" b="1"/>
          </a:p>
        </p:txBody>
      </p:sp>
      <p:pic>
        <p:nvPicPr>
          <p:cNvPr id="23" name="Content Placeholder 22" descr="A group of people around a table&#10;&#10;Description automatically generated">
            <a:extLst>
              <a:ext uri="{FF2B5EF4-FFF2-40B4-BE49-F238E27FC236}">
                <a16:creationId xmlns:a16="http://schemas.microsoft.com/office/drawing/2014/main" id="{65B3FF00-F36E-546D-80A0-5A1049FFCA98}"/>
              </a:ext>
            </a:extLst>
          </p:cNvPr>
          <p:cNvPicPr>
            <a:picLocks noGrp="1" noChangeAspect="1"/>
          </p:cNvPicPr>
          <p:nvPr>
            <p:ph idx="1"/>
          </p:nvPr>
        </p:nvPicPr>
        <p:blipFill>
          <a:blip r:embed="rId9"/>
          <a:stretch>
            <a:fillRect/>
          </a:stretch>
        </p:blipFill>
        <p:spPr>
          <a:xfrm>
            <a:off x="4087690" y="1800954"/>
            <a:ext cx="4016619" cy="4351338"/>
          </a:xfrm>
        </p:spPr>
      </p:pic>
    </p:spTree>
    <p:extLst>
      <p:ext uri="{BB962C8B-B14F-4D97-AF65-F5344CB8AC3E}">
        <p14:creationId xmlns:p14="http://schemas.microsoft.com/office/powerpoint/2010/main" val="38994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p:txBody>
          <a:bodyPr/>
          <a:lstStyle/>
          <a:p>
            <a:r>
              <a:rPr lang="nl-NL" b="1" dirty="0">
                <a:solidFill>
                  <a:srgbClr val="FF4C46"/>
                </a:solidFill>
                <a:latin typeface=""/>
                <a:cs typeface="Calibri" panose="020F0502020204030204" pitchFamily="34" charset="0"/>
              </a:rPr>
              <a:t>Programma</a:t>
            </a:r>
          </a:p>
        </p:txBody>
      </p:sp>
      <p:sp>
        <p:nvSpPr>
          <p:cNvPr id="3" name="Content Placeholder 2">
            <a:extLst>
              <a:ext uri="{FF2B5EF4-FFF2-40B4-BE49-F238E27FC236}">
                <a16:creationId xmlns:a16="http://schemas.microsoft.com/office/drawing/2014/main" id="{98E843C4-87A1-0E3E-5DF7-326FE117DCE4}"/>
              </a:ext>
            </a:extLst>
          </p:cNvPr>
          <p:cNvSpPr>
            <a:spLocks noGrp="1"/>
          </p:cNvSpPr>
          <p:nvPr>
            <p:ph idx="1"/>
          </p:nvPr>
        </p:nvSpPr>
        <p:spPr/>
        <p:txBody>
          <a:bodyPr vert="horz" lIns="91440" tIns="45720" rIns="91440" bIns="45720" rtlCol="0" anchor="t">
            <a:normAutofit/>
          </a:bodyPr>
          <a:lstStyle/>
          <a:p>
            <a:pPr marL="0" indent="0">
              <a:buNone/>
            </a:pPr>
            <a:r>
              <a:rPr lang="nl-NL" dirty="0">
                <a:solidFill>
                  <a:schemeClr val="bg1"/>
                </a:solidFill>
                <a:latin typeface=""/>
                <a:cs typeface="Arial" panose="020B0604020202020204" pitchFamily="34" charset="0"/>
              </a:rPr>
              <a:t>Deze ochtend</a:t>
            </a:r>
          </a:p>
          <a:p>
            <a:pPr marL="0" indent="0">
              <a:buNone/>
            </a:pPr>
            <a:endParaRPr lang="nl-NL" dirty="0">
              <a:solidFill>
                <a:schemeClr val="bg1"/>
              </a:solidFill>
              <a:latin typeface=""/>
              <a:cs typeface="Arial" panose="020B0604020202020204" pitchFamily="34" charset="0"/>
            </a:endParaRPr>
          </a:p>
          <a:p>
            <a:r>
              <a:rPr lang="nl-NL" dirty="0">
                <a:solidFill>
                  <a:schemeClr val="bg1"/>
                </a:solidFill>
                <a:latin typeface=""/>
                <a:cs typeface="Arial" panose="020B0604020202020204" pitchFamily="34" charset="0"/>
              </a:rPr>
              <a:t>10:00 uur		Aftrap</a:t>
            </a:r>
          </a:p>
          <a:p>
            <a:r>
              <a:rPr lang="nl-NL" dirty="0">
                <a:solidFill>
                  <a:schemeClr val="bg1"/>
                </a:solidFill>
                <a:latin typeface=""/>
                <a:cs typeface="Arial" panose="020B0604020202020204" pitchFamily="34" charset="0"/>
              </a:rPr>
              <a:t>10:45 uur		Korte pauze</a:t>
            </a:r>
          </a:p>
          <a:p>
            <a:r>
              <a:rPr lang="nl-NL" dirty="0">
                <a:solidFill>
                  <a:schemeClr val="bg1"/>
                </a:solidFill>
                <a:latin typeface=""/>
                <a:cs typeface="Arial" panose="020B0604020202020204" pitchFamily="34" charset="0"/>
              </a:rPr>
              <a:t>11:00 uur		Aan de slag</a:t>
            </a:r>
          </a:p>
          <a:p>
            <a:r>
              <a:rPr lang="nl-NL" dirty="0">
                <a:solidFill>
                  <a:schemeClr val="bg1"/>
                </a:solidFill>
                <a:latin typeface=""/>
                <a:cs typeface="Arial" panose="020B0604020202020204" pitchFamily="34" charset="0"/>
              </a:rPr>
              <a:t>12:00 uur		Lunch (12:15)</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372376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5959-A745-27BA-A64A-97B6A1467E38}"/>
              </a:ext>
            </a:extLst>
          </p:cNvPr>
          <p:cNvSpPr>
            <a:spLocks noGrp="1"/>
          </p:cNvSpPr>
          <p:nvPr>
            <p:ph type="title"/>
          </p:nvPr>
        </p:nvSpPr>
        <p:spPr/>
        <p:txBody>
          <a:bodyPr/>
          <a:lstStyle/>
          <a:p>
            <a:r>
              <a:rPr lang="nl-NL" b="1" dirty="0">
                <a:solidFill>
                  <a:srgbClr val="FF4C46"/>
                </a:solidFill>
                <a:latin typeface=""/>
                <a:cs typeface="Calibri" panose="020F0502020204030204" pitchFamily="34" charset="0"/>
              </a:rPr>
              <a:t>Programma</a:t>
            </a:r>
          </a:p>
        </p:txBody>
      </p:sp>
      <p:sp>
        <p:nvSpPr>
          <p:cNvPr id="3" name="Content Placeholder 2">
            <a:extLst>
              <a:ext uri="{FF2B5EF4-FFF2-40B4-BE49-F238E27FC236}">
                <a16:creationId xmlns:a16="http://schemas.microsoft.com/office/drawing/2014/main" id="{0A8FC30E-B065-2281-DE50-724116F19DB6}"/>
              </a:ext>
            </a:extLst>
          </p:cNvPr>
          <p:cNvSpPr>
            <a:spLocks noGrp="1"/>
          </p:cNvSpPr>
          <p:nvPr>
            <p:ph idx="1"/>
          </p:nvPr>
        </p:nvSpPr>
        <p:spPr/>
        <p:txBody>
          <a:bodyPr/>
          <a:lstStyle/>
          <a:p>
            <a:pPr marL="0" indent="0">
              <a:buNone/>
            </a:pPr>
            <a:r>
              <a:rPr lang="nl-NL" dirty="0">
                <a:solidFill>
                  <a:schemeClr val="bg1"/>
                </a:solidFill>
                <a:latin typeface=""/>
                <a:cs typeface="Arial" panose="020B0604020202020204" pitchFamily="34" charset="0"/>
              </a:rPr>
              <a:t>Vanmiddag</a:t>
            </a:r>
          </a:p>
          <a:p>
            <a:endParaRPr lang="nl-NL" dirty="0">
              <a:solidFill>
                <a:schemeClr val="bg1"/>
              </a:solidFill>
              <a:latin typeface=""/>
              <a:cs typeface="Arial" panose="020B0604020202020204" pitchFamily="34" charset="0"/>
            </a:endParaRPr>
          </a:p>
          <a:p>
            <a:r>
              <a:rPr lang="nl-NL" dirty="0">
                <a:solidFill>
                  <a:schemeClr val="bg1"/>
                </a:solidFill>
                <a:latin typeface=""/>
                <a:cs typeface="Arial" panose="020B0604020202020204" pitchFamily="34" charset="0"/>
              </a:rPr>
              <a:t>13:00 uur		Plenair: </a:t>
            </a:r>
            <a:r>
              <a:rPr lang="nl-NL" dirty="0" err="1">
                <a:solidFill>
                  <a:schemeClr val="bg1"/>
                </a:solidFill>
                <a:latin typeface=""/>
                <a:cs typeface="Arial" panose="020B0604020202020204" pitchFamily="34" charset="0"/>
              </a:rPr>
              <a:t>Nijsen</a:t>
            </a:r>
            <a:r>
              <a:rPr lang="nl-NL" dirty="0">
                <a:solidFill>
                  <a:schemeClr val="bg1"/>
                </a:solidFill>
                <a:latin typeface=""/>
                <a:cs typeface="Arial" panose="020B0604020202020204" pitchFamily="34" charset="0"/>
              </a:rPr>
              <a:t> Company in beweging </a:t>
            </a:r>
          </a:p>
          <a:p>
            <a:r>
              <a:rPr lang="nl-NL" dirty="0">
                <a:solidFill>
                  <a:schemeClr val="bg1"/>
                </a:solidFill>
                <a:latin typeface=""/>
                <a:cs typeface="Arial" panose="020B0604020202020204" pitchFamily="34" charset="0"/>
              </a:rPr>
              <a:t>14:40 uur		Pauze</a:t>
            </a:r>
          </a:p>
          <a:p>
            <a:r>
              <a:rPr lang="nl-NL" dirty="0">
                <a:solidFill>
                  <a:schemeClr val="bg1"/>
                </a:solidFill>
                <a:latin typeface=""/>
                <a:cs typeface="Arial" panose="020B0604020202020204" pitchFamily="34" charset="0"/>
              </a:rPr>
              <a:t>15:00 uur		Meet ups</a:t>
            </a:r>
          </a:p>
          <a:p>
            <a:r>
              <a:rPr lang="nl-NL" dirty="0">
                <a:solidFill>
                  <a:schemeClr val="bg1"/>
                </a:solidFill>
                <a:latin typeface=""/>
                <a:cs typeface="Arial" panose="020B0604020202020204" pitchFamily="34" charset="0"/>
              </a:rPr>
              <a:t>16:00 uur		Borrel in Café Ko</a:t>
            </a:r>
          </a:p>
        </p:txBody>
      </p:sp>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2"/>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244720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4294967295"/>
          </p:nvPr>
        </p:nvSpPr>
        <p:spPr>
          <a:xfrm>
            <a:off x="0" y="1982788"/>
            <a:ext cx="10515600" cy="4351337"/>
          </a:xfrm>
          <a:prstGeom prst="rect">
            <a:avLst/>
          </a:prstGeo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pic>
        <p:nvPicPr>
          <p:cNvPr id="2" name="Picture 21" descr="A logo with text on it&#10;&#10;Description automatically generated">
            <a:extLst>
              <a:ext uri="{FF2B5EF4-FFF2-40B4-BE49-F238E27FC236}">
                <a16:creationId xmlns:a16="http://schemas.microsoft.com/office/drawing/2014/main" id="{6DFD5D08-E512-12A1-91EC-39E372B69B4E}"/>
              </a:ext>
            </a:extLst>
          </p:cNvPr>
          <p:cNvPicPr>
            <a:picLocks noChangeAspect="1"/>
          </p:cNvPicPr>
          <p:nvPr/>
        </p:nvPicPr>
        <p:blipFill>
          <a:blip r:embed="rId2"/>
          <a:stretch>
            <a:fillRect/>
          </a:stretch>
        </p:blipFill>
        <p:spPr>
          <a:xfrm>
            <a:off x="1463382" y="815559"/>
            <a:ext cx="8789328" cy="4730516"/>
          </a:xfrm>
          <a:prstGeom prst="rect">
            <a:avLst/>
          </a:prstGeom>
        </p:spPr>
      </p:pic>
    </p:spTree>
    <p:extLst>
      <p:ext uri="{BB962C8B-B14F-4D97-AF65-F5344CB8AC3E}">
        <p14:creationId xmlns:p14="http://schemas.microsoft.com/office/powerpoint/2010/main" val="141215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843C4-87A1-0E3E-5DF7-326FE117DCE4}"/>
              </a:ext>
            </a:extLst>
          </p:cNvPr>
          <p:cNvSpPr>
            <a:spLocks noGrp="1"/>
          </p:cNvSpPr>
          <p:nvPr>
            <p:ph idx="4294967295"/>
          </p:nvPr>
        </p:nvSpPr>
        <p:spPr>
          <a:xfrm>
            <a:off x="0" y="1982788"/>
            <a:ext cx="10515600" cy="4351337"/>
          </a:xfrm>
          <a:prstGeom prst="rect">
            <a:avLst/>
          </a:prstGeom>
        </p:spPr>
        <p:txBody>
          <a:bodyPr vert="horz" lIns="91440" tIns="45720" rIns="91440" bIns="45720" rtlCol="0" anchor="t">
            <a:normAutofit/>
          </a:bodyPr>
          <a:lstStyle/>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a:p>
            <a:pPr marL="0" indent="0">
              <a:buNone/>
            </a:pPr>
            <a:endParaRPr lang="nl-NL" dirty="0">
              <a:solidFill>
                <a:schemeClr val="bg1"/>
              </a:solidFill>
              <a:latin typeface=""/>
              <a:cs typeface="Arial" panose="020B0604020202020204" pitchFamily="34" charset="0"/>
            </a:endParaRPr>
          </a:p>
        </p:txBody>
      </p:sp>
      <p:sp>
        <p:nvSpPr>
          <p:cNvPr id="4" name="TextBox 3">
            <a:extLst>
              <a:ext uri="{FF2B5EF4-FFF2-40B4-BE49-F238E27FC236}">
                <a16:creationId xmlns:a16="http://schemas.microsoft.com/office/drawing/2014/main" id="{0A8A6704-39AB-DA6D-D252-CDD136016C33}"/>
              </a:ext>
            </a:extLst>
          </p:cNvPr>
          <p:cNvSpPr txBox="1"/>
          <p:nvPr/>
        </p:nvSpPr>
        <p:spPr>
          <a:xfrm>
            <a:off x="3981450" y="235818"/>
            <a:ext cx="4229100" cy="6386364"/>
          </a:xfrm>
          <a:prstGeom prst="rect">
            <a:avLst/>
          </a:prstGeom>
          <a:noFill/>
        </p:spPr>
        <p:txBody>
          <a:bodyPr wrap="square" lIns="0" tIns="0" rIns="0" bIns="0" rtlCol="0">
            <a:spAutoFit/>
          </a:bodyPr>
          <a:lstStyle/>
          <a:p>
            <a:pPr algn="ctr"/>
            <a:r>
              <a:rPr lang="nl-NL" sz="41500" b="1" dirty="0">
                <a:solidFill>
                  <a:schemeClr val="bg1"/>
                </a:solidFill>
                <a:latin typeface="Arial" panose="020B0604020202020204" pitchFamily="34" charset="0"/>
                <a:cs typeface="Arial" panose="020B0604020202020204" pitchFamily="34" charset="0"/>
              </a:rPr>
              <a:t>1</a:t>
            </a:r>
            <a:endParaRPr lang="en-GB" sz="41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62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A66"/>
        </a:solidFill>
        <a:effectLst/>
      </p:bgPr>
    </p:bg>
    <p:spTree>
      <p:nvGrpSpPr>
        <p:cNvPr id="1" name=""/>
        <p:cNvGrpSpPr/>
        <p:nvPr/>
      </p:nvGrpSpPr>
      <p:grpSpPr>
        <a:xfrm>
          <a:off x="0" y="0"/>
          <a:ext cx="0" cy="0"/>
          <a:chOff x="0" y="0"/>
          <a:chExt cx="0" cy="0"/>
        </a:xfrm>
      </p:grpSpPr>
      <p:pic>
        <p:nvPicPr>
          <p:cNvPr id="2" name="Welkom door Inge Oskam - Conferentie Logistiek Beweegt de Circulaire Economie">
            <a:hlinkClick r:id="" action="ppaction://media"/>
            <a:extLst>
              <a:ext uri="{FF2B5EF4-FFF2-40B4-BE49-F238E27FC236}">
                <a16:creationId xmlns:a16="http://schemas.microsoft.com/office/drawing/2014/main" id="{083B9F23-54FD-709B-D1E6-D0DEC75FD3C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35200" y="1925638"/>
            <a:ext cx="7723188" cy="4351337"/>
          </a:xfrm>
        </p:spPr>
      </p:pic>
      <p:cxnSp>
        <p:nvCxnSpPr>
          <p:cNvPr id="6" name="Straight Connector 5">
            <a:extLst>
              <a:ext uri="{FF2B5EF4-FFF2-40B4-BE49-F238E27FC236}">
                <a16:creationId xmlns:a16="http://schemas.microsoft.com/office/drawing/2014/main" id="{6B663717-4904-AD8B-5529-970705A2B6B9}"/>
              </a:ext>
            </a:extLst>
          </p:cNvPr>
          <p:cNvCxnSpPr>
            <a:cxnSpLocks/>
          </p:cNvCxnSpPr>
          <p:nvPr/>
        </p:nvCxnSpPr>
        <p:spPr>
          <a:xfrm>
            <a:off x="838200" y="169068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A logo with text on it&#10;&#10;Description automatically generated">
            <a:extLst>
              <a:ext uri="{FF2B5EF4-FFF2-40B4-BE49-F238E27FC236}">
                <a16:creationId xmlns:a16="http://schemas.microsoft.com/office/drawing/2014/main" id="{413E191F-2E1C-990A-44B6-F3093F75E927}"/>
              </a:ext>
            </a:extLst>
          </p:cNvPr>
          <p:cNvPicPr>
            <a:picLocks noChangeAspect="1"/>
          </p:cNvPicPr>
          <p:nvPr/>
        </p:nvPicPr>
        <p:blipFill>
          <a:blip r:embed="rId5"/>
          <a:stretch>
            <a:fillRect/>
          </a:stretch>
        </p:blipFill>
        <p:spPr>
          <a:xfrm>
            <a:off x="8031823" y="-67486"/>
            <a:ext cx="3663674" cy="1971831"/>
          </a:xfrm>
          <a:prstGeom prst="rect">
            <a:avLst/>
          </a:prstGeom>
        </p:spPr>
      </p:pic>
    </p:spTree>
    <p:extLst>
      <p:ext uri="{BB962C8B-B14F-4D97-AF65-F5344CB8AC3E}">
        <p14:creationId xmlns:p14="http://schemas.microsoft.com/office/powerpoint/2010/main" val="37349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06ca255-b35e-4939-95d2-eef86eb92c2c" xsi:nil="true"/>
    <lcf76f155ced4ddcb4097134ff3c332f xmlns="989261dd-fe82-4d79-8bc1-588c648522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7A25EFE48064AA269C00AF3A38C57" ma:contentTypeVersion="18" ma:contentTypeDescription="Een nieuw document maken." ma:contentTypeScope="" ma:versionID="02c1a819557491f5c55bba67141d6ee5">
  <xsd:schema xmlns:xsd="http://www.w3.org/2001/XMLSchema" xmlns:xs="http://www.w3.org/2001/XMLSchema" xmlns:p="http://schemas.microsoft.com/office/2006/metadata/properties" xmlns:ns2="d06ca255-b35e-4939-95d2-eef86eb92c2c" xmlns:ns3="989261dd-fe82-4d79-8bc1-588c64852251" targetNamespace="http://schemas.microsoft.com/office/2006/metadata/properties" ma:root="true" ma:fieldsID="400d72e2db2bb3d3bc0eb607f1237032" ns2:_="" ns3:_="">
    <xsd:import namespace="d06ca255-b35e-4939-95d2-eef86eb92c2c"/>
    <xsd:import namespace="989261dd-fe82-4d79-8bc1-588c6485225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ca255-b35e-4939-95d2-eef86eb92c2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9899379-ca2e-4ba3-b105-0396ae2adc1f}" ma:internalName="TaxCatchAll" ma:showField="CatchAllData" ma:web="d06ca255-b35e-4939-95d2-eef86eb92c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9261dd-fe82-4d79-8bc1-588c648522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a2a997dc-5f77-47c5-8099-db8fde6110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88236-2968-4BCE-B408-E5C1D736F32C}">
  <ds:schemaRefs>
    <ds:schemaRef ds:uri="http://schemas.microsoft.com/sharepoint/v3/contenttype/forms"/>
  </ds:schemaRefs>
</ds:datastoreItem>
</file>

<file path=customXml/itemProps2.xml><?xml version="1.0" encoding="utf-8"?>
<ds:datastoreItem xmlns:ds="http://schemas.openxmlformats.org/officeDocument/2006/customXml" ds:itemID="{A869AEBB-F518-4A44-8B77-4D0A49FC59C6}">
  <ds:schemaRefs>
    <ds:schemaRef ds:uri="6d546cb5-154d-4fef-b6c6-1f5dced01e20"/>
    <ds:schemaRef ds:uri="77303810-99e9-4339-b10a-2833ef319d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ffefd3d-cccc-4a77-b19b-ffd6c9fbb167"/>
    <ds:schemaRef ds:uri="1aee71f1-0628-48c7-aacf-61de5dd61ea3"/>
  </ds:schemaRefs>
</ds:datastoreItem>
</file>

<file path=customXml/itemProps3.xml><?xml version="1.0" encoding="utf-8"?>
<ds:datastoreItem xmlns:ds="http://schemas.openxmlformats.org/officeDocument/2006/customXml" ds:itemID="{474361CB-DF49-4AE8-810A-DE0263F4484B}"/>
</file>

<file path=docProps/app.xml><?xml version="1.0" encoding="utf-8"?>
<Properties xmlns="http://schemas.openxmlformats.org/officeDocument/2006/extended-properties" xmlns:vt="http://schemas.openxmlformats.org/officeDocument/2006/docPropsVTypes">
  <TotalTime>1557</TotalTime>
  <Words>384</Words>
  <Application>Microsoft Office PowerPoint</Application>
  <PresentationFormat>Widescreen</PresentationFormat>
  <Paragraphs>71</Paragraphs>
  <Slides>20</Slides>
  <Notes>0</Notes>
  <HiddenSlides>2</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Welkom! </vt:lpstr>
      <vt:lpstr>PowerPoint Presentation</vt:lpstr>
      <vt:lpstr>PowerPoint Presentation</vt:lpstr>
      <vt:lpstr>Programma</vt:lpstr>
      <vt:lpstr>Programma</vt:lpstr>
      <vt:lpstr>PowerPoint Presentation</vt:lpstr>
      <vt:lpstr>PowerPoint Presentation</vt:lpstr>
      <vt:lpstr>PowerPoint Presentation</vt:lpstr>
      <vt:lpstr>Opdracht 1</vt:lpstr>
      <vt:lpstr>Opdracht 2</vt:lpstr>
      <vt:lpstr>PowerPoint Presentation</vt:lpstr>
      <vt:lpstr>PowerPoint Presentation</vt:lpstr>
      <vt:lpstr>PowerPoint Presentation</vt:lpstr>
      <vt:lpstr>Opdracht 3</vt:lpstr>
      <vt:lpstr>Opdracht 4</vt:lpstr>
      <vt:lpstr>PowerPoint Presentation</vt:lpstr>
      <vt:lpstr>Programma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Standaard hoofdkleur</dc:title>
  <dc:creator>Michiel Bakker</dc:creator>
  <cp:lastModifiedBy>Robert Ossevoort</cp:lastModifiedBy>
  <cp:revision>4</cp:revision>
  <dcterms:created xsi:type="dcterms:W3CDTF">2023-06-05T14:55:37Z</dcterms:created>
  <dcterms:modified xsi:type="dcterms:W3CDTF">2023-10-24T07:49:28Z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0x010100F6C5D568C683C048A1DB70B1412E31C2</vt:lpwstr>
  </property>
  <property fmtid="{D5CDD505-2E9C-101B-9397-08002B2CF9AE}" pid="3" name="MediaServiceImageTags">
    <vt:lpwstr/>
  </property>
</Properties>
</file>