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2"/>
  </p:notesMasterIdLst>
  <p:handoutMasterIdLst>
    <p:handoutMasterId r:id="rId13"/>
  </p:handoutMasterIdLst>
  <p:sldIdLst>
    <p:sldId id="484" r:id="rId2"/>
    <p:sldId id="409" r:id="rId3"/>
    <p:sldId id="264" r:id="rId4"/>
    <p:sldId id="263" r:id="rId5"/>
    <p:sldId id="272" r:id="rId6"/>
    <p:sldId id="267" r:id="rId7"/>
    <p:sldId id="269" r:id="rId8"/>
    <p:sldId id="270" r:id="rId9"/>
    <p:sldId id="271" r:id="rId10"/>
    <p:sldId id="273" r:id="rId11"/>
  </p:sldIdLst>
  <p:sldSz cx="12192000" cy="6858000"/>
  <p:notesSz cx="6858000" cy="9144000"/>
  <p:embeddedFontLst>
    <p:embeddedFont>
      <p:font typeface="RijksoverheidSerif" panose="02000506060000020004" pitchFamily="2" charset="0"/>
      <p:regular r:id="rId14"/>
      <p:bold r:id="rId15"/>
      <p:italic r:id="rId16"/>
      <p:boldItalic r:id="rId17"/>
    </p:embeddedFont>
    <p:embeddedFont>
      <p:font typeface="RijksSansTT" panose="020B0604020202020204" charset="0"/>
      <p:regular r:id="rId18"/>
      <p:bold r:id="rId19"/>
      <p:italic r:id="rId20"/>
      <p:boldItalic r:id="rId21"/>
    </p:embeddedFont>
    <p:embeddedFont>
      <p:font typeface="RijksSansTT ExtraBold" panose="020B0604020202020204" charset="0"/>
      <p:bold r:id="rId22"/>
      <p:boldItalic r:id="rId23"/>
    </p:embeddedFont>
    <p:embeddedFont>
      <p:font typeface="RijksSansTT Light" panose="020B0604020202020204" charset="0"/>
      <p:regular r:id="rId24"/>
      <p:italic r:id="rId25"/>
    </p:embeddedFont>
    <p:embeddedFont>
      <p:font typeface="Verdana" panose="020B0604030504040204" pitchFamily="34" charset="0"/>
      <p:regular r:id="rId26"/>
      <p:bold r:id="rId27"/>
      <p:italic r:id="rId28"/>
      <p:boldItalic r:id="rId29"/>
    </p:embeddedFont>
  </p:embeddedFontLst>
  <p:defaultTextStyle>
    <a:defPPr lvl="0">
      <a:defRPr lang="nl-NL"/>
    </a:defPPr>
    <a:lvl1pPr marL="0" lvl="1" algn="l" defTabSz="914400" rtl="0" eaLnBrk="1" latinLnBrk="0" hangingPunct="1">
      <a:defRPr sz="1800" kern="1200">
        <a:solidFill>
          <a:schemeClr val="tx1"/>
        </a:solidFill>
        <a:latin typeface="+mn-lt"/>
        <a:ea typeface="+mn-ea"/>
        <a:cs typeface="+mn-cs"/>
      </a:defRPr>
    </a:lvl1pPr>
    <a:lvl2pPr marL="457200" lvl="2" algn="l" defTabSz="914400" rtl="0" eaLnBrk="1" latinLnBrk="0" hangingPunct="1">
      <a:defRPr sz="1800" kern="1200">
        <a:solidFill>
          <a:schemeClr val="tx1"/>
        </a:solidFill>
        <a:latin typeface="+mn-lt"/>
        <a:ea typeface="+mn-ea"/>
        <a:cs typeface="+mn-cs"/>
      </a:defRPr>
    </a:lvl2pPr>
    <a:lvl3pPr marL="914400" lvl="3" algn="l" defTabSz="914400" rtl="0" eaLnBrk="1" latinLnBrk="0" hangingPunct="1">
      <a:defRPr sz="1800" kern="1200">
        <a:solidFill>
          <a:schemeClr val="tx1"/>
        </a:solidFill>
        <a:latin typeface="+mn-lt"/>
        <a:ea typeface="+mn-ea"/>
        <a:cs typeface="+mn-cs"/>
      </a:defRPr>
    </a:lvl3pPr>
    <a:lvl4pPr marL="1371600" lvl="4"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890E34F-9B02-67F3-9CAA-15DE146239B3}" name="Bakker, B. (Birgit)" initials="BB" userId="S::bbakker1@minszw.nl::e772af34-3085-4604-8baf-e66f14cf3a87" providerId="AD"/>
  <p188:author id="{5EE29E57-F397-DC4B-88F0-0D1C8ECA0303}" name="Swelsen, C.W.J.M." initials="SC" userId="S-1-5-21-2133283647-365701695-2003004241-245408" providerId="AD"/>
  <p188:author id="{85919FEA-E65D-E80B-0261-0C2A1E860BF3}" name="Kosmeijer, K. (Karin)" initials="KK" userId="S::kkosmeijer@minszw.nl::078c975b-cc06-4914-8d4e-a012721871c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1D1C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421E3BE3-0FEA-4E9F-A4C9-9C145CDE4499}">
  <a:tblStyle styleId="{421E3BE3-0FEA-4E9F-A4C9-9C145CDE4499}" styleName="Tabelstijl Ministerie AZ">
    <a:wholeTbl>
      <a:tcTxStyle b="off" i="off">
        <a:font>
          <a:latin typeface="RijksSansTT Light"/>
          <a:ea typeface="RijksSansTT Light"/>
          <a:cs typeface="RijksSansTT Light"/>
        </a:font>
        <a:srgbClr val="154273"/>
      </a:tcTxStyle>
      <a:tcStyle>
        <a:tcBdr>
          <a:left>
            <a:ln>
              <a:noFill/>
            </a:ln>
          </a:left>
          <a:right>
            <a:ln>
              <a:noFill/>
            </a:ln>
          </a:right>
          <a:top>
            <a:ln>
              <a:noFill/>
            </a:ln>
          </a:top>
          <a:bottom>
            <a:ln>
              <a:noFill/>
            </a:ln>
          </a:bottom>
          <a:insideH>
            <a:ln w="9525" cmpd="sng">
              <a:solidFill>
                <a:srgbClr val="FFFFFF"/>
              </a:solidFill>
            </a:ln>
          </a:insideH>
          <a:insideV>
            <a:ln w="9525" cmpd="sng">
              <a:solidFill>
                <a:srgbClr val="FFFFFF"/>
              </a:solidFill>
            </a:ln>
          </a:insideV>
        </a:tcBdr>
        <a:fill>
          <a:solidFill>
            <a:schemeClr val="accent6"/>
          </a:solidFill>
        </a:fill>
      </a:tcStyle>
    </a:wholeTbl>
    <a:firstRow>
      <a:tcTxStyle b="off" i="off">
        <a:font>
          <a:latin typeface="RijksSansTT SemiBold"/>
          <a:ea typeface="RijksSansTT SemiBold"/>
          <a:cs typeface="RijksSansTT SemiBold"/>
        </a:font>
        <a:schemeClr val="lt2"/>
      </a:tcTxStyle>
      <a:tcStyle>
        <a:tcBdr>
          <a:insideV>
            <a:ln w="9525" cmpd="sng">
              <a:solidFill>
                <a:srgbClr val="FFFFFF"/>
              </a:solidFill>
            </a:ln>
          </a:insideV>
        </a:tcBdr>
        <a:fill>
          <a:solidFill>
            <a:schemeClr val="accent1"/>
          </a:solidFill>
        </a:fill>
      </a:tcStyle>
    </a:firstRow>
    <a:extLst>
      <a:ext uri="http://www.joulesunlimited.com/pptTableStyle"/>
    </a:extLst>
  </a:tblStyle>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8281" autoAdjust="0"/>
  </p:normalViewPr>
  <p:slideViewPr>
    <p:cSldViewPr snapToGrid="0">
      <p:cViewPr varScale="1">
        <p:scale>
          <a:sx n="74" d="100"/>
          <a:sy n="74" d="100"/>
        </p:scale>
        <p:origin x="998" y="67"/>
      </p:cViewPr>
      <p:guideLst/>
    </p:cSldViewPr>
  </p:slideViewPr>
  <p:notesTextViewPr>
    <p:cViewPr>
      <p:scale>
        <a:sx n="3" d="2"/>
        <a:sy n="3" d="2"/>
      </p:scale>
      <p:origin x="0" y="0"/>
    </p:cViewPr>
  </p:notesTextViewPr>
  <p:notesViewPr>
    <p:cSldViewPr snapToGrid="0">
      <p:cViewPr varScale="1">
        <p:scale>
          <a:sx n="71" d="100"/>
          <a:sy n="71" d="100"/>
        </p:scale>
        <p:origin x="3660" y="6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handoutMaster" Target="handoutMasters/handoutMaster1.xml"/><Relationship Id="rId18" Type="http://schemas.openxmlformats.org/officeDocument/2006/relationships/font" Target="fonts/font5.fntdata"/><Relationship Id="rId26" Type="http://schemas.openxmlformats.org/officeDocument/2006/relationships/font" Target="fonts/font13.fntdata"/><Relationship Id="rId3" Type="http://schemas.openxmlformats.org/officeDocument/2006/relationships/slide" Target="slides/slide2.xml"/><Relationship Id="rId21" Type="http://schemas.openxmlformats.org/officeDocument/2006/relationships/font" Target="fonts/font8.fntdata"/><Relationship Id="rId34" Type="http://schemas.microsoft.com/office/2018/10/relationships/authors" Target="authors.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4.fntdata"/><Relationship Id="rId25" Type="http://schemas.openxmlformats.org/officeDocument/2006/relationships/font" Target="fonts/font12.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font" Target="fonts/font1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1.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font" Target="fonts/font15.fntdata"/><Relationship Id="rId10" Type="http://schemas.openxmlformats.org/officeDocument/2006/relationships/slide" Target="slides/slide9.xml"/><Relationship Id="rId19" Type="http://schemas.openxmlformats.org/officeDocument/2006/relationships/font" Target="fonts/font6.fntdata"/><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font" Target="fonts/font14.fntdata"/><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C19B8B2-E502-4346-A2C4-B5D7B3866A47}" type="datetimeFigureOut">
              <a:rPr lang="nl-NL" smtClean="0"/>
              <a:t>13-4-2026</a:t>
            </a:fld>
            <a:endParaRPr lang="nl-NL"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89DEE86-6240-4C91-9195-1DD56CA6AE1F}" type="slidenum">
              <a:rPr lang="nl-NL" smtClean="0"/>
              <a:t>‹nr.›</a:t>
            </a:fld>
            <a:endParaRPr lang="nl-NL" dirty="0"/>
          </a:p>
        </p:txBody>
      </p:sp>
    </p:spTree>
    <p:extLst>
      <p:ext uri="{BB962C8B-B14F-4D97-AF65-F5344CB8AC3E}">
        <p14:creationId xmlns:p14="http://schemas.microsoft.com/office/powerpoint/2010/main" val="26290389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723DA9-8EEA-4442-AD04-D20FEB943E53}" type="datetimeFigureOut">
              <a:rPr lang="nl-NL" smtClean="0"/>
              <a:t>13-4-2026</a:t>
            </a:fld>
            <a:endParaRPr lang="nl-NL"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FFFD2D-E339-48D0-8E51-8C7BC4E3C46A}" type="slidenum">
              <a:rPr lang="nl-NL" smtClean="0"/>
              <a:t>‹nr.›</a:t>
            </a:fld>
            <a:endParaRPr lang="nl-NL" dirty="0"/>
          </a:p>
        </p:txBody>
      </p:sp>
    </p:spTree>
    <p:extLst>
      <p:ext uri="{BB962C8B-B14F-4D97-AF65-F5344CB8AC3E}">
        <p14:creationId xmlns:p14="http://schemas.microsoft.com/office/powerpoint/2010/main" val="1228492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088ECFB2-044E-4254-8D92-7F5BC565068C}" type="slidenum">
              <a:rPr lang="nl-NL" smtClean="0"/>
              <a:t>1</a:t>
            </a:fld>
            <a:endParaRPr lang="nl-NL"/>
          </a:p>
        </p:txBody>
      </p:sp>
    </p:spTree>
    <p:extLst>
      <p:ext uri="{BB962C8B-B14F-4D97-AF65-F5344CB8AC3E}">
        <p14:creationId xmlns:p14="http://schemas.microsoft.com/office/powerpoint/2010/main" val="11296870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01649-886C-4324-AD4C-E61C88D47728}"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73146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Voorgestelde verlengingsgronden waren:</a:t>
            </a: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Werk:  I</a:t>
            </a:r>
            <a:r>
              <a:rPr lang="nl-NL" sz="1200" kern="1200" dirty="0">
                <a:solidFill>
                  <a:schemeClr val="tx1"/>
                </a:solidFill>
                <a:effectLst/>
                <a:latin typeface="+mn-lt"/>
                <a:ea typeface="+mn-ea"/>
                <a:cs typeface="+mn-cs"/>
              </a:rPr>
              <a:t>nburgeraars die tenminste 24 uur per week werken gedurende minimaal 6 aaneengesloten maanden tijdens het inburgeringstraject. </a:t>
            </a:r>
          </a:p>
          <a:p>
            <a:r>
              <a:rPr lang="nl-NL" sz="1200" kern="1200" dirty="0">
                <a:solidFill>
                  <a:schemeClr val="tx1"/>
                </a:solidFill>
                <a:effectLst/>
                <a:latin typeface="+mn-lt"/>
                <a:ea typeface="+mn-ea"/>
                <a:cs typeface="+mn-cs"/>
              </a:rPr>
              <a:t>Kinderopvang: Later beginnen met inburgeringslessen door gebrek aan kinderopvang.</a:t>
            </a:r>
          </a:p>
          <a:p>
            <a:r>
              <a:rPr lang="nl-NL" sz="1200" kern="1200" dirty="0">
                <a:solidFill>
                  <a:schemeClr val="tx1"/>
                </a:solidFill>
                <a:effectLst/>
                <a:latin typeface="+mn-lt"/>
                <a:ea typeface="+mn-ea"/>
                <a:cs typeface="+mn-cs"/>
              </a:rPr>
              <a:t>Vroege start: Inburgeraars die al in COA-locatie beginnen met het formele inburgeringstraject en daar minder studiefaciliteiten hebben.</a:t>
            </a:r>
          </a:p>
          <a:p>
            <a:r>
              <a:rPr lang="nl-NL" sz="1200" kern="1200" dirty="0">
                <a:solidFill>
                  <a:schemeClr val="tx1"/>
                </a:solidFill>
                <a:effectLst/>
                <a:latin typeface="+mn-lt"/>
                <a:ea typeface="+mn-ea"/>
                <a:cs typeface="+mn-cs"/>
              </a:rPr>
              <a:t>In alle gevallen verlenging van minimaal drie maanden mogelijk, was het voorstel</a:t>
            </a:r>
            <a:endParaRPr lang="nl-NL" dirty="0"/>
          </a:p>
          <a:p>
            <a:endParaRPr lang="nl-NL" dirty="0"/>
          </a:p>
        </p:txBody>
      </p:sp>
      <p:sp>
        <p:nvSpPr>
          <p:cNvPr id="4" name="Tijdelijke aanduiding voor dianummer 3"/>
          <p:cNvSpPr>
            <a:spLocks noGrp="1"/>
          </p:cNvSpPr>
          <p:nvPr>
            <p:ph type="sldNum" sz="quarter" idx="5"/>
          </p:nvPr>
        </p:nvSpPr>
        <p:spPr/>
        <p:txBody>
          <a:bodyPr/>
          <a:lstStyle/>
          <a:p>
            <a:fld id="{DBFFFD2D-E339-48D0-8E51-8C7BC4E3C46A}" type="slidenum">
              <a:rPr lang="nl-NL" smtClean="0"/>
              <a:t>5</a:t>
            </a:fld>
            <a:endParaRPr lang="nl-NL" dirty="0"/>
          </a:p>
        </p:txBody>
      </p:sp>
    </p:spTree>
    <p:extLst>
      <p:ext uri="{BB962C8B-B14F-4D97-AF65-F5344CB8AC3E}">
        <p14:creationId xmlns:p14="http://schemas.microsoft.com/office/powerpoint/2010/main" val="40357609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Conclusies rapport Rekenkamer en hun persbericht waren harder dan de toon die uit het hele rapport spreekt.</a:t>
            </a:r>
          </a:p>
          <a:p>
            <a:r>
              <a:rPr lang="nl-NL" dirty="0"/>
              <a:t>Veel knelpunten komen overeen met tussenevaluatie.</a:t>
            </a:r>
          </a:p>
          <a:p>
            <a:r>
              <a:rPr lang="nl-NL" dirty="0"/>
              <a:t>Tijdigheid: Voor statushouder duurt het gemiddeld bijna een jaar vanaf vergunningverlening tot start van inburgeringstraject.</a:t>
            </a:r>
          </a:p>
          <a:p>
            <a:r>
              <a:rPr lang="nl-NL" dirty="0"/>
              <a:t>Snelheid: Snelheid (het binnen drie jaar afronden van de inburgering)  behoeft aandacht. Verzuim is punt waar gemeenten en taalaanbieders tegenaan lopen.</a:t>
            </a:r>
          </a:p>
          <a:p>
            <a:r>
              <a:rPr lang="nl-NL" dirty="0"/>
              <a:t>Minister wil zich vooral richten op tijdigheid (snellere start) en dualiteit.</a:t>
            </a:r>
          </a:p>
          <a:p>
            <a:r>
              <a:rPr lang="nl-NL" dirty="0"/>
              <a:t>In 2027 begint de evaluatie van de Wi2021.</a:t>
            </a:r>
          </a:p>
          <a:p>
            <a:endParaRPr lang="nl-NL" dirty="0"/>
          </a:p>
        </p:txBody>
      </p:sp>
      <p:sp>
        <p:nvSpPr>
          <p:cNvPr id="4" name="Tijdelijke aanduiding voor dianummer 3"/>
          <p:cNvSpPr>
            <a:spLocks noGrp="1"/>
          </p:cNvSpPr>
          <p:nvPr>
            <p:ph type="sldNum" sz="quarter" idx="5"/>
          </p:nvPr>
        </p:nvSpPr>
        <p:spPr/>
        <p:txBody>
          <a:bodyPr/>
          <a:lstStyle/>
          <a:p>
            <a:fld id="{DBFFFD2D-E339-48D0-8E51-8C7BC4E3C46A}" type="slidenum">
              <a:rPr lang="nl-NL" smtClean="0"/>
              <a:t>6</a:t>
            </a:fld>
            <a:endParaRPr lang="nl-NL" dirty="0"/>
          </a:p>
        </p:txBody>
      </p:sp>
    </p:spTree>
    <p:extLst>
      <p:ext uri="{BB962C8B-B14F-4D97-AF65-F5344CB8AC3E}">
        <p14:creationId xmlns:p14="http://schemas.microsoft.com/office/powerpoint/2010/main" val="1347708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 voorjaarsnota bevat geen extra middelen voor inburgering.</a:t>
            </a:r>
          </a:p>
          <a:p>
            <a:r>
              <a:rPr lang="nl-NL" dirty="0"/>
              <a:t>Minister wil eerst beter zicht op de zaken.</a:t>
            </a:r>
          </a:p>
          <a:p>
            <a:r>
              <a:rPr lang="nl-NL" dirty="0"/>
              <a:t>De VNG heeft zich teruggetrokken uit werkgroepen.</a:t>
            </a:r>
          </a:p>
          <a:p>
            <a:r>
              <a:rPr lang="nl-NL" dirty="0"/>
              <a:t>SZW wil in gesprek blijven.</a:t>
            </a:r>
          </a:p>
          <a:p>
            <a:endParaRPr lang="nl-NL" dirty="0"/>
          </a:p>
        </p:txBody>
      </p:sp>
      <p:sp>
        <p:nvSpPr>
          <p:cNvPr id="4" name="Tijdelijke aanduiding voor dianummer 3"/>
          <p:cNvSpPr>
            <a:spLocks noGrp="1"/>
          </p:cNvSpPr>
          <p:nvPr>
            <p:ph type="sldNum" sz="quarter" idx="5"/>
          </p:nvPr>
        </p:nvSpPr>
        <p:spPr/>
        <p:txBody>
          <a:bodyPr/>
          <a:lstStyle/>
          <a:p>
            <a:fld id="{DBFFFD2D-E339-48D0-8E51-8C7BC4E3C46A}" type="slidenum">
              <a:rPr lang="nl-NL" smtClean="0"/>
              <a:t>7</a:t>
            </a:fld>
            <a:endParaRPr lang="nl-NL" dirty="0"/>
          </a:p>
        </p:txBody>
      </p:sp>
    </p:spTree>
    <p:extLst>
      <p:ext uri="{BB962C8B-B14F-4D97-AF65-F5344CB8AC3E}">
        <p14:creationId xmlns:p14="http://schemas.microsoft.com/office/powerpoint/2010/main" val="19511433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lvl="0" indent="-171450">
              <a:buFont typeface="Arial" panose="020B0604020202020204" pitchFamily="34" charset="0"/>
              <a:buChar char="•"/>
            </a:pPr>
            <a:r>
              <a:rPr lang="nl-NL" sz="1200" kern="1200" dirty="0">
                <a:solidFill>
                  <a:schemeClr val="tx1"/>
                </a:solidFill>
                <a:effectLst/>
                <a:latin typeface="+mn-lt"/>
                <a:ea typeface="+mn-ea"/>
                <a:cs typeface="+mn-cs"/>
              </a:rPr>
              <a:t>De uitspraken van het Hof en de RvS in de zaak-Keren hebben ertoe geleid dat DUO geen boetes meer oplegt aan asielstatushouders en bij lopende leningen geen geld meer terugvraagt aan asielstatushouders.</a:t>
            </a:r>
          </a:p>
          <a:p>
            <a:pPr marL="171450" lvl="0" indent="-171450">
              <a:buFont typeface="Arial" panose="020B0604020202020204" pitchFamily="34" charset="0"/>
              <a:buChar char="•"/>
            </a:pPr>
            <a:r>
              <a:rPr lang="nl-NL" sz="1200" kern="1200" dirty="0">
                <a:solidFill>
                  <a:schemeClr val="tx1"/>
                </a:solidFill>
                <a:effectLst/>
                <a:latin typeface="+mn-lt"/>
                <a:ea typeface="+mn-ea"/>
                <a:cs typeface="+mn-cs"/>
              </a:rPr>
              <a:t>Dit geldt zowel onder de Wi2013 als de Wi2021.</a:t>
            </a:r>
          </a:p>
          <a:p>
            <a:pPr marL="171450" lvl="0" indent="-171450">
              <a:buFont typeface="Arial" panose="020B0604020202020204" pitchFamily="34" charset="0"/>
              <a:buChar char="•"/>
            </a:pPr>
            <a:r>
              <a:rPr lang="nl-NL" sz="1200" kern="1200" dirty="0">
                <a:solidFill>
                  <a:schemeClr val="tx1"/>
                </a:solidFill>
                <a:effectLst/>
                <a:latin typeface="+mn-lt"/>
                <a:ea typeface="+mn-ea"/>
                <a:cs typeface="+mn-cs"/>
              </a:rPr>
              <a:t>Afgelopen februari is opnieuw uitspraak gedaan door de Raad van State.</a:t>
            </a:r>
          </a:p>
          <a:p>
            <a:pPr marL="171450" lvl="0" indent="-171450">
              <a:buFont typeface="Arial" panose="020B0604020202020204" pitchFamily="34" charset="0"/>
              <a:buChar char="•"/>
            </a:pPr>
            <a:r>
              <a:rPr lang="nl-NL" sz="1200" kern="1200" dirty="0">
                <a:solidFill>
                  <a:schemeClr val="tx1"/>
                </a:solidFill>
                <a:effectLst/>
                <a:latin typeface="+mn-lt"/>
                <a:ea typeface="+mn-ea"/>
                <a:cs typeface="+mn-cs"/>
              </a:rPr>
              <a:t>Zij hebben bepaald dat de eerdere rechterlijke uitspraken ook van invloed zijn op onherroepelijke besluiten.  Oftewel, tegen besluiten waar geen bezwaar en beroep meer tegen openstaat. </a:t>
            </a:r>
          </a:p>
          <a:p>
            <a:pPr marL="171450" lvl="0" indent="-171450">
              <a:buFont typeface="Arial" panose="020B0604020202020204" pitchFamily="34" charset="0"/>
              <a:buChar char="•"/>
            </a:pPr>
            <a:r>
              <a:rPr lang="nl-NL" sz="1200" kern="1200" dirty="0">
                <a:solidFill>
                  <a:schemeClr val="tx1"/>
                </a:solidFill>
                <a:effectLst/>
                <a:latin typeface="+mn-lt"/>
                <a:ea typeface="+mn-ea"/>
                <a:cs typeface="+mn-cs"/>
              </a:rPr>
              <a:t>Het ministerie bestudeert momenteel wat de gevolgen van deze uitspraak zijn.</a:t>
            </a:r>
          </a:p>
          <a:p>
            <a:pPr marL="171450" lvl="0" indent="-171450">
              <a:buFont typeface="Arial" panose="020B0604020202020204" pitchFamily="34" charset="0"/>
              <a:buChar char="•"/>
            </a:pPr>
            <a:r>
              <a:rPr lang="nl-NL" sz="1200" kern="1200" dirty="0">
                <a:solidFill>
                  <a:schemeClr val="tx1"/>
                </a:solidFill>
                <a:effectLst/>
                <a:latin typeface="+mn-lt"/>
                <a:ea typeface="+mn-ea"/>
                <a:cs typeface="+mn-cs"/>
              </a:rPr>
              <a:t>Geldt zowel voor de betaalde boetes en terugbetaalde leningen door asielstatushouders sinds de start van de Wi2013. </a:t>
            </a:r>
          </a:p>
          <a:p>
            <a:pPr marL="171450" lvl="0" indent="-171450">
              <a:buFont typeface="Arial" panose="020B0604020202020204" pitchFamily="34" charset="0"/>
              <a:buChar char="•"/>
            </a:pPr>
            <a:r>
              <a:rPr lang="nl-NL" sz="1200" kern="1200" dirty="0">
                <a:solidFill>
                  <a:schemeClr val="tx1"/>
                </a:solidFill>
                <a:effectLst/>
                <a:latin typeface="+mn-lt"/>
                <a:ea typeface="+mn-ea"/>
                <a:cs typeface="+mn-cs"/>
              </a:rPr>
              <a:t>Gemeentelijke boetes kunnen nog steeds worden opgelegd, mits dit zorgvuldig en individueel gebeurt. </a:t>
            </a:r>
          </a:p>
          <a:p>
            <a:pPr marL="171450" lvl="0" indent="-171450">
              <a:buFont typeface="Arial" panose="020B0604020202020204" pitchFamily="34" charset="0"/>
              <a:buChar char="•"/>
            </a:pPr>
            <a:r>
              <a:rPr lang="nl-NL" sz="1200" kern="1200" dirty="0">
                <a:solidFill>
                  <a:schemeClr val="tx1"/>
                </a:solidFill>
                <a:effectLst/>
                <a:latin typeface="+mn-lt"/>
                <a:ea typeface="+mn-ea"/>
                <a:cs typeface="+mn-cs"/>
              </a:rPr>
              <a:t>En het handhavingsproces voor gezins- en overige migranten geldt onverkort. </a:t>
            </a:r>
          </a:p>
          <a:p>
            <a:pPr marL="171450" lvl="0" indent="-171450">
              <a:buFont typeface="Arial" panose="020B0604020202020204" pitchFamily="34" charset="0"/>
              <a:buChar char="•"/>
            </a:pPr>
            <a:r>
              <a:rPr lang="nl-NL" sz="1200" kern="1200" dirty="0">
                <a:solidFill>
                  <a:schemeClr val="tx1"/>
                </a:solidFill>
                <a:effectLst/>
                <a:latin typeface="+mn-lt"/>
                <a:ea typeface="+mn-ea"/>
                <a:cs typeface="+mn-cs"/>
              </a:rPr>
              <a:t>Op de website van </a:t>
            </a:r>
            <a:r>
              <a:rPr lang="nl-NL" sz="1200" kern="1200" dirty="0" err="1">
                <a:solidFill>
                  <a:schemeClr val="tx1"/>
                </a:solidFill>
                <a:effectLst/>
                <a:latin typeface="+mn-lt"/>
                <a:ea typeface="+mn-ea"/>
                <a:cs typeface="+mn-cs"/>
              </a:rPr>
              <a:t>Divosa</a:t>
            </a:r>
            <a:r>
              <a:rPr lang="nl-NL" sz="1200" kern="1200" dirty="0">
                <a:solidFill>
                  <a:schemeClr val="tx1"/>
                </a:solidFill>
                <a:effectLst/>
                <a:latin typeface="+mn-lt"/>
                <a:ea typeface="+mn-ea"/>
                <a:cs typeface="+mn-cs"/>
              </a:rPr>
              <a:t> is een Q&amp;A over boetes. Ook is er een Handreiking Naleving van </a:t>
            </a:r>
            <a:r>
              <a:rPr lang="nl-NL" sz="1200" kern="1200" dirty="0" err="1">
                <a:solidFill>
                  <a:schemeClr val="tx1"/>
                </a:solidFill>
                <a:effectLst/>
                <a:latin typeface="+mn-lt"/>
                <a:ea typeface="+mn-ea"/>
                <a:cs typeface="+mn-cs"/>
              </a:rPr>
              <a:t>Divosa</a:t>
            </a:r>
            <a:r>
              <a:rPr lang="nl-NL"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nl-NL" sz="1200" kern="1200" dirty="0">
                <a:solidFill>
                  <a:schemeClr val="tx1"/>
                </a:solidFill>
                <a:effectLst/>
                <a:latin typeface="+mn-lt"/>
                <a:ea typeface="+mn-ea"/>
                <a:cs typeface="+mn-cs"/>
              </a:rPr>
              <a:t>Uitspraken </a:t>
            </a:r>
            <a:r>
              <a:rPr lang="nl-NL" sz="1200" kern="1200" dirty="0" err="1">
                <a:solidFill>
                  <a:schemeClr val="tx1"/>
                </a:solidFill>
                <a:effectLst/>
                <a:latin typeface="+mn-lt"/>
                <a:ea typeface="+mn-ea"/>
                <a:cs typeface="+mn-cs"/>
              </a:rPr>
              <a:t>Schulinck</a:t>
            </a:r>
            <a:r>
              <a:rPr lang="nl-NL" sz="1200" kern="1200" dirty="0">
                <a:solidFill>
                  <a:schemeClr val="tx1"/>
                </a:solidFill>
                <a:effectLst/>
                <a:latin typeface="+mn-lt"/>
                <a:ea typeface="+mn-ea"/>
                <a:cs typeface="+mn-cs"/>
              </a:rPr>
              <a:t> dat gemeentelijke boetes niet meer mogen en ook de boetes voor gezinsmigranten en overige migranten niet meer kunnen: SZW ziet dat anders. Advies is om hier verder niet inhoudelijk op in te gaan.</a:t>
            </a:r>
          </a:p>
          <a:p>
            <a:pPr marL="171450" lvl="0" indent="-171450">
              <a:buFont typeface="Arial" panose="020B0604020202020204" pitchFamily="34" charset="0"/>
              <a:buChar char="•"/>
            </a:pPr>
            <a:r>
              <a:rPr lang="nl-NL" sz="1200" kern="1200" dirty="0">
                <a:solidFill>
                  <a:schemeClr val="tx1"/>
                </a:solidFill>
                <a:effectLst/>
                <a:latin typeface="+mn-lt"/>
                <a:ea typeface="+mn-ea"/>
                <a:cs typeface="+mn-cs"/>
              </a:rPr>
              <a:t>DUO is een herstelactie aan het opzetten. Hierover is een vooraankondiging op de website van DUO geplaatst. Inburgeraars waar dit betrekking op heeft, worden  persoonlijk geïnformeerd. Deze herstelactie ziet vooralsnog alleen op inburgeraars met een besluit waar nog bezwaar en beroep tegen openstond.  </a:t>
            </a:r>
          </a:p>
          <a:p>
            <a:endParaRPr lang="nl-NL" dirty="0"/>
          </a:p>
        </p:txBody>
      </p:sp>
      <p:sp>
        <p:nvSpPr>
          <p:cNvPr id="4" name="Tijdelijke aanduiding voor dianummer 3"/>
          <p:cNvSpPr>
            <a:spLocks noGrp="1"/>
          </p:cNvSpPr>
          <p:nvPr>
            <p:ph type="sldNum" sz="quarter" idx="5"/>
          </p:nvPr>
        </p:nvSpPr>
        <p:spPr/>
        <p:txBody>
          <a:bodyPr/>
          <a:lstStyle/>
          <a:p>
            <a:fld id="{DBFFFD2D-E339-48D0-8E51-8C7BC4E3C46A}" type="slidenum">
              <a:rPr lang="nl-NL" smtClean="0"/>
              <a:t>8</a:t>
            </a:fld>
            <a:endParaRPr lang="nl-NL" dirty="0"/>
          </a:p>
        </p:txBody>
      </p:sp>
    </p:spTree>
    <p:extLst>
      <p:ext uri="{BB962C8B-B14F-4D97-AF65-F5344CB8AC3E}">
        <p14:creationId xmlns:p14="http://schemas.microsoft.com/office/powerpoint/2010/main" val="33865503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lvl="0" indent="-171450">
              <a:buFont typeface="Arial" panose="020B0604020202020204" pitchFamily="34" charset="0"/>
              <a:buChar char="•"/>
            </a:pPr>
            <a:r>
              <a:rPr lang="nl-NL" sz="1200" kern="1200" dirty="0">
                <a:solidFill>
                  <a:schemeClr val="tx1"/>
                </a:solidFill>
                <a:effectLst/>
                <a:latin typeface="+mn-lt"/>
                <a:ea typeface="+mn-ea"/>
                <a:cs typeface="+mn-cs"/>
              </a:rPr>
              <a:t>Naturalisatie is de verantwoordelijkheid van het ministerie van Justitie en Veiligheid.</a:t>
            </a:r>
          </a:p>
          <a:p>
            <a:pPr marL="171450" lvl="0" indent="-171450">
              <a:buFont typeface="Arial" panose="020B0604020202020204" pitchFamily="34" charset="0"/>
              <a:buChar char="•"/>
            </a:pPr>
            <a:r>
              <a:rPr lang="nl-NL" sz="1200" kern="1200" dirty="0">
                <a:solidFill>
                  <a:schemeClr val="tx1"/>
                </a:solidFill>
                <a:effectLst/>
                <a:latin typeface="+mn-lt"/>
                <a:ea typeface="+mn-ea"/>
                <a:cs typeface="+mn-cs"/>
              </a:rPr>
              <a:t>Tot inwerkingtreding van de Wi2021 gold in het algemeen: voldoen aan de inburgeringsplicht is voldoen aan de inburgeringseis voor naturalisatie.</a:t>
            </a:r>
          </a:p>
          <a:p>
            <a:pPr marL="171450" lvl="0" indent="-171450">
              <a:buFont typeface="Arial" panose="020B0604020202020204" pitchFamily="34" charset="0"/>
              <a:buChar char="•"/>
            </a:pPr>
            <a:r>
              <a:rPr lang="nl-NL" sz="1200" kern="1200" dirty="0">
                <a:solidFill>
                  <a:schemeClr val="tx1"/>
                </a:solidFill>
                <a:effectLst/>
                <a:latin typeface="+mn-lt"/>
                <a:ea typeface="+mn-ea"/>
                <a:cs typeface="+mn-cs"/>
              </a:rPr>
              <a:t>Met de inwerkingtreding van de Wi2021 is de </a:t>
            </a:r>
            <a:r>
              <a:rPr lang="nl-NL" sz="1200" kern="1200" dirty="0" err="1">
                <a:solidFill>
                  <a:schemeClr val="tx1"/>
                </a:solidFill>
                <a:effectLst/>
                <a:latin typeface="+mn-lt"/>
                <a:ea typeface="+mn-ea"/>
                <a:cs typeface="+mn-cs"/>
              </a:rPr>
              <a:t>taaleis</a:t>
            </a:r>
            <a:r>
              <a:rPr lang="nl-NL" sz="1200" kern="1200" dirty="0">
                <a:solidFill>
                  <a:schemeClr val="tx1"/>
                </a:solidFill>
                <a:effectLst/>
                <a:latin typeface="+mn-lt"/>
                <a:ea typeface="+mn-ea"/>
                <a:cs typeface="+mn-cs"/>
              </a:rPr>
              <a:t> voor inburgering verhoogd naar B1.</a:t>
            </a:r>
            <a:br>
              <a:rPr lang="nl-NL" sz="1200"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En loopt daarmee niet meer gelijk met de </a:t>
            </a:r>
            <a:r>
              <a:rPr lang="nl-NL" sz="1200" kern="1200" dirty="0" err="1">
                <a:solidFill>
                  <a:schemeClr val="tx1"/>
                </a:solidFill>
                <a:effectLst/>
                <a:latin typeface="+mn-lt"/>
                <a:ea typeface="+mn-ea"/>
                <a:cs typeface="+mn-cs"/>
              </a:rPr>
              <a:t>taaleis</a:t>
            </a:r>
            <a:r>
              <a:rPr lang="nl-NL" sz="1200" kern="1200" dirty="0">
                <a:solidFill>
                  <a:schemeClr val="tx1"/>
                </a:solidFill>
                <a:effectLst/>
                <a:latin typeface="+mn-lt"/>
                <a:ea typeface="+mn-ea"/>
                <a:cs typeface="+mn-cs"/>
              </a:rPr>
              <a:t> zoals gesteld voor naturalisatie (momenteel nog A2).</a:t>
            </a:r>
          </a:p>
          <a:p>
            <a:pPr marL="171450" indent="-171450">
              <a:buFont typeface="Arial" panose="020B0604020202020204" pitchFamily="34" charset="0"/>
              <a:buChar char="•"/>
            </a:pPr>
            <a:r>
              <a:rPr lang="nl-NL" sz="1200" kern="1200" dirty="0">
                <a:solidFill>
                  <a:schemeClr val="tx1"/>
                </a:solidFill>
                <a:effectLst/>
                <a:latin typeface="+mn-lt"/>
                <a:ea typeface="+mn-ea"/>
                <a:cs typeface="+mn-cs"/>
              </a:rPr>
              <a:t>In het regeerprogramma staat dat de </a:t>
            </a:r>
            <a:r>
              <a:rPr lang="nl-NL" sz="1200" kern="1200" dirty="0" err="1">
                <a:solidFill>
                  <a:schemeClr val="tx1"/>
                </a:solidFill>
                <a:effectLst/>
                <a:latin typeface="+mn-lt"/>
                <a:ea typeface="+mn-ea"/>
                <a:cs typeface="+mn-cs"/>
              </a:rPr>
              <a:t>taaleis</a:t>
            </a:r>
            <a:r>
              <a:rPr lang="nl-NL" sz="1200" kern="1200" dirty="0">
                <a:solidFill>
                  <a:schemeClr val="tx1"/>
                </a:solidFill>
                <a:effectLst/>
                <a:latin typeface="+mn-lt"/>
                <a:ea typeface="+mn-ea"/>
                <a:cs typeface="+mn-cs"/>
              </a:rPr>
              <a:t> voor naturalisatie wordt verhoogd van A2-niveau naar B1-niveau.</a:t>
            </a:r>
          </a:p>
          <a:p>
            <a:pPr marL="171450" lvl="0" indent="-171450">
              <a:buFont typeface="Arial" panose="020B0604020202020204" pitchFamily="34" charset="0"/>
              <a:buChar char="•"/>
            </a:pPr>
            <a:r>
              <a:rPr lang="nl-NL" sz="1200" kern="1200" dirty="0">
                <a:solidFill>
                  <a:schemeClr val="tx1"/>
                </a:solidFill>
                <a:effectLst/>
                <a:latin typeface="+mn-lt"/>
                <a:ea typeface="+mn-ea"/>
                <a:cs typeface="+mn-cs"/>
              </a:rPr>
              <a:t>Onder het vorige kabinet was het voorstel: Voormalig inburgeringsplichtigen die via de Z-route aan de inburgeringsplicht hebben voldaan, kunnen op A2-niveau naturaliseren. En mocht dat niet lukken via een ontheffing van de </a:t>
            </a:r>
            <a:r>
              <a:rPr lang="nl-NL" sz="1200" kern="1200" dirty="0" err="1">
                <a:solidFill>
                  <a:schemeClr val="tx1"/>
                </a:solidFill>
                <a:effectLst/>
                <a:latin typeface="+mn-lt"/>
                <a:ea typeface="+mn-ea"/>
                <a:cs typeface="+mn-cs"/>
              </a:rPr>
              <a:t>taaleis</a:t>
            </a:r>
            <a:r>
              <a:rPr lang="nl-NL"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nl-NL" sz="1200" kern="1200" dirty="0">
                <a:solidFill>
                  <a:schemeClr val="tx1"/>
                </a:solidFill>
                <a:effectLst/>
                <a:latin typeface="+mn-lt"/>
                <a:ea typeface="+mn-ea"/>
                <a:cs typeface="+mn-cs"/>
              </a:rPr>
              <a:t>De nieuwe bewindspersonen moeten dit opnieuw bekijken.</a:t>
            </a:r>
          </a:p>
          <a:p>
            <a:pPr marL="171450" lvl="0" indent="-171450">
              <a:buFont typeface="Arial" panose="020B0604020202020204" pitchFamily="34" charset="0"/>
              <a:buChar char="•"/>
            </a:pPr>
            <a:r>
              <a:rPr lang="nl-NL" sz="1200" kern="1200" dirty="0">
                <a:solidFill>
                  <a:schemeClr val="tx1"/>
                </a:solidFill>
                <a:effectLst/>
                <a:latin typeface="+mn-lt"/>
                <a:ea typeface="+mn-ea"/>
                <a:cs typeface="+mn-cs"/>
              </a:rPr>
              <a:t>Onder Wi2007 is ontheffing op grond van aantoonbaar geleverde inspanningen, vastgesteld door gemeente, inmiddels mogelijk.</a:t>
            </a:r>
          </a:p>
          <a:p>
            <a:endParaRPr lang="nl-NL" dirty="0"/>
          </a:p>
        </p:txBody>
      </p:sp>
      <p:sp>
        <p:nvSpPr>
          <p:cNvPr id="4" name="Tijdelijke aanduiding voor dianummer 3"/>
          <p:cNvSpPr>
            <a:spLocks noGrp="1"/>
          </p:cNvSpPr>
          <p:nvPr>
            <p:ph type="sldNum" sz="quarter" idx="5"/>
          </p:nvPr>
        </p:nvSpPr>
        <p:spPr/>
        <p:txBody>
          <a:bodyPr/>
          <a:lstStyle/>
          <a:p>
            <a:fld id="{DBFFFD2D-E339-48D0-8E51-8C7BC4E3C46A}" type="slidenum">
              <a:rPr lang="nl-NL" smtClean="0"/>
              <a:t>9</a:t>
            </a:fld>
            <a:endParaRPr lang="nl-NL" dirty="0"/>
          </a:p>
        </p:txBody>
      </p:sp>
    </p:spTree>
    <p:extLst>
      <p:ext uri="{BB962C8B-B14F-4D97-AF65-F5344CB8AC3E}">
        <p14:creationId xmlns:p14="http://schemas.microsoft.com/office/powerpoint/2010/main" val="14443107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034A5-D231-00D6-FF6C-3F619D3C9E1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B80DE115-C844-12D1-10A3-D4B215660A75}"/>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D5235C55-3ACB-6C40-F759-E2AB11AFE7CA}"/>
              </a:ext>
            </a:extLst>
          </p:cNvPr>
          <p:cNvSpPr>
            <a:spLocks noGrp="1"/>
          </p:cNvSpPr>
          <p:nvPr>
            <p:ph type="body" idx="1"/>
          </p:nvPr>
        </p:nvSpPr>
        <p:spPr/>
        <p:txBody>
          <a:bodyPr/>
          <a:lstStyle/>
          <a:p>
            <a:r>
              <a:rPr lang="nl-NL" dirty="0"/>
              <a:t>Afgesproken is dat vertegenwoordiger van de VNG vooraan in de zaal gaat zitten en de hand opsteekt of anderszins zich kenbaar maakt voor de aanwezigen.</a:t>
            </a:r>
          </a:p>
        </p:txBody>
      </p:sp>
      <p:sp>
        <p:nvSpPr>
          <p:cNvPr id="4" name="Tijdelijke aanduiding voor dianummer 3">
            <a:extLst>
              <a:ext uri="{FF2B5EF4-FFF2-40B4-BE49-F238E27FC236}">
                <a16:creationId xmlns:a16="http://schemas.microsoft.com/office/drawing/2014/main" id="{C979E764-AA38-E75D-2D0E-3F85884C3AE9}"/>
              </a:ext>
            </a:extLst>
          </p:cNvPr>
          <p:cNvSpPr>
            <a:spLocks noGrp="1"/>
          </p:cNvSpPr>
          <p:nvPr>
            <p:ph type="sldNum" sz="quarter" idx="5"/>
          </p:nvPr>
        </p:nvSpPr>
        <p:spPr/>
        <p:txBody>
          <a:bodyPr/>
          <a:lstStyle/>
          <a:p>
            <a:fld id="{DBFFFD2D-E339-48D0-8E51-8C7BC4E3C46A}" type="slidenum">
              <a:rPr lang="nl-NL" smtClean="0"/>
              <a:t>10</a:t>
            </a:fld>
            <a:endParaRPr lang="nl-NL" dirty="0"/>
          </a:p>
        </p:txBody>
      </p:sp>
    </p:spTree>
    <p:extLst>
      <p:ext uri="{BB962C8B-B14F-4D97-AF65-F5344CB8AC3E}">
        <p14:creationId xmlns:p14="http://schemas.microsoft.com/office/powerpoint/2010/main" val="7053209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 (H1)]">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706EEBAF-13A0-048E-7C0A-95ACB13A33F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69681" y="0"/>
            <a:ext cx="5852637" cy="1350089"/>
          </a:xfrm>
          <a:prstGeom prst="rect">
            <a:avLst/>
          </a:prstGeom>
        </p:spPr>
      </p:pic>
      <p:sp>
        <p:nvSpPr>
          <p:cNvPr id="22" name="Frame 1">
            <a:extLst>
              <a:ext uri="{FF2B5EF4-FFF2-40B4-BE49-F238E27FC236}">
                <a16:creationId xmlns:a16="http://schemas.microsoft.com/office/drawing/2014/main" id="{5F30546E-64CB-52BA-581D-C6F1217073F8}"/>
              </a:ext>
              <a:ext uri="{C183D7F6-B498-43B3-948B-1728B52AA6E4}">
                <adec:decorative xmlns:adec="http://schemas.microsoft.com/office/drawing/2017/decorative" val="1"/>
              </a:ext>
            </a:extLst>
          </p:cNvPr>
          <p:cNvSpPr>
            <a:spLocks/>
          </p:cNvSpPr>
          <p:nvPr userDrawn="1"/>
        </p:nvSpPr>
        <p:spPr bwMode="auto">
          <a:xfrm>
            <a:off x="228600" y="1143000"/>
            <a:ext cx="11734800" cy="5486400"/>
          </a:xfrm>
          <a:custGeom>
            <a:avLst/>
            <a:gdLst>
              <a:gd name="T0" fmla="*/ 0 w 36960"/>
              <a:gd name="T1" fmla="*/ 0 h 17280"/>
              <a:gd name="T2" fmla="*/ 0 w 36960"/>
              <a:gd name="T3" fmla="*/ 17280 h 17280"/>
              <a:gd name="T4" fmla="*/ 34080 w 36960"/>
              <a:gd name="T5" fmla="*/ 17280 h 17280"/>
              <a:gd name="T6" fmla="*/ 36960 w 36960"/>
              <a:gd name="T7" fmla="*/ 14400 h 17280"/>
              <a:gd name="T8" fmla="*/ 36960 w 36960"/>
              <a:gd name="T9" fmla="*/ 0 h 17280"/>
              <a:gd name="T10" fmla="*/ 0 w 36960"/>
              <a:gd name="T11" fmla="*/ 0 h 17280"/>
            </a:gdLst>
            <a:ahLst/>
            <a:cxnLst>
              <a:cxn ang="0">
                <a:pos x="T0" y="T1"/>
              </a:cxn>
              <a:cxn ang="0">
                <a:pos x="T2" y="T3"/>
              </a:cxn>
              <a:cxn ang="0">
                <a:pos x="T4" y="T5"/>
              </a:cxn>
              <a:cxn ang="0">
                <a:pos x="T6" y="T7"/>
              </a:cxn>
              <a:cxn ang="0">
                <a:pos x="T8" y="T9"/>
              </a:cxn>
              <a:cxn ang="0">
                <a:pos x="T10" y="T11"/>
              </a:cxn>
            </a:cxnLst>
            <a:rect l="0" t="0" r="r" b="b"/>
            <a:pathLst>
              <a:path w="36960" h="17280">
                <a:moveTo>
                  <a:pt x="0" y="0"/>
                </a:moveTo>
                <a:cubicBezTo>
                  <a:pt x="0" y="17280"/>
                  <a:pt x="0" y="17280"/>
                  <a:pt x="0" y="17280"/>
                </a:cubicBezTo>
                <a:cubicBezTo>
                  <a:pt x="34080" y="17280"/>
                  <a:pt x="34080" y="17280"/>
                  <a:pt x="34080" y="17280"/>
                </a:cubicBezTo>
                <a:cubicBezTo>
                  <a:pt x="35671" y="17280"/>
                  <a:pt x="36960" y="15991"/>
                  <a:pt x="36960" y="14400"/>
                </a:cubicBezTo>
                <a:cubicBezTo>
                  <a:pt x="36960" y="0"/>
                  <a:pt x="36960" y="0"/>
                  <a:pt x="36960" y="0"/>
                </a:cubicBezTo>
                <a:lnTo>
                  <a:pt x="0"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1" name="01_Title 4">
            <a:extLst>
              <a:ext uri="{FF2B5EF4-FFF2-40B4-BE49-F238E27FC236}">
                <a16:creationId xmlns:a16="http://schemas.microsoft.com/office/drawing/2014/main" id="{0C7E32C1-511C-9D8A-1DC9-980F109521CB}"/>
              </a:ext>
            </a:extLst>
          </p:cNvPr>
          <p:cNvSpPr>
            <a:spLocks noGrp="1"/>
          </p:cNvSpPr>
          <p:nvPr>
            <p:ph type="title" hasCustomPrompt="1"/>
          </p:nvPr>
        </p:nvSpPr>
        <p:spPr>
          <a:xfrm>
            <a:off x="685800" y="1752600"/>
            <a:ext cx="10820400" cy="1435100"/>
          </a:xfrm>
        </p:spPr>
        <p:txBody>
          <a:bodyPr/>
          <a:lstStyle>
            <a:lvl1pPr>
              <a:defRPr kumimoji="0" sz="5400" b="1" i="0" u="none" baseline="0">
                <a:solidFill>
                  <a:schemeClr val="bg2">
                    <a:lumMod val="100000"/>
                  </a:schemeClr>
                </a:solidFill>
                <a:latin typeface="RijksSansTT" panose="020B0604020202020204" charset="0"/>
              </a:defRPr>
            </a:lvl1pPr>
          </a:lstStyle>
          <a:p>
            <a:r>
              <a:rPr lang="nl-NL"/>
              <a:t>[Titel]</a:t>
            </a:r>
            <a:endParaRPr lang="nl-NL" dirty="0"/>
          </a:p>
        </p:txBody>
      </p:sp>
      <p:sp>
        <p:nvSpPr>
          <p:cNvPr id="12" name="02_Subtitle 5[PHJU]"/>
          <p:cNvSpPr>
            <a:spLocks noGrp="1"/>
          </p:cNvSpPr>
          <p:nvPr>
            <p:ph type="subTitle" idx="1" hasCustomPrompt="1"/>
          </p:nvPr>
        </p:nvSpPr>
        <p:spPr>
          <a:xfrm>
            <a:off x="685800" y="3314700"/>
            <a:ext cx="10820400" cy="266700"/>
          </a:xfrm>
        </p:spPr>
        <p:txBody>
          <a:bodyPr/>
          <a:lstStyle>
            <a:lvl1pPr marL="0" indent="0" algn="l">
              <a:lnSpc>
                <a:spcPct val="100000"/>
              </a:lnSpc>
              <a:spcBef>
                <a:spcPts val="0"/>
              </a:spcBef>
              <a:buFont typeface="Arial" panose="020B0604020202020204" pitchFamily="34" charset="0"/>
              <a:buNone/>
              <a:defRPr sz="16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[Spreker: Naam Achternaam]</a:t>
            </a:r>
          </a:p>
        </p:txBody>
      </p:sp>
      <p:sp>
        <p:nvSpPr>
          <p:cNvPr id="13" name="03_Placeholder 6[PHJU]">
            <a:extLst>
              <a:ext uri="{FF2B5EF4-FFF2-40B4-BE49-F238E27FC236}">
                <a16:creationId xmlns:a16="http://schemas.microsoft.com/office/drawing/2014/main" id="{E46105B6-720D-AC3A-1A4F-EBC6160790D4}"/>
              </a:ext>
            </a:extLst>
          </p:cNvPr>
          <p:cNvSpPr>
            <a:spLocks noGrp="1"/>
          </p:cNvSpPr>
          <p:nvPr>
            <p:ph type="body" sz="quarter" idx="1002" hasCustomPrompt="1"/>
          </p:nvPr>
        </p:nvSpPr>
        <p:spPr>
          <a:xfrm>
            <a:off x="685800" y="3594100"/>
            <a:ext cx="10820400" cy="266700"/>
          </a:xfrm>
        </p:spPr>
        <p:txBody>
          <a:bodyPr/>
          <a:lstStyle>
            <a:lvl1pPr marL="0" indent="0">
              <a:lnSpc>
                <a:spcPct val="100000"/>
              </a:lnSpc>
              <a:spcBef>
                <a:spcPts val="0"/>
              </a:spcBef>
              <a:buNone/>
              <a:defRPr sz="1600">
                <a:solidFill>
                  <a:schemeClr val="bg2"/>
                </a:solidFill>
              </a:defRPr>
            </a:lvl1pPr>
            <a:lvl2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2pPr>
            <a:lvl3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3pPr>
            <a:lvl4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4pPr>
            <a:lvl5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5pPr>
            <a:lvl6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6pPr>
            <a:lvl7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7pPr>
            <a:lvl8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8pPr>
            <a:lvl9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9pPr>
          </a:lstStyle>
          <a:p>
            <a:pPr lvl="0"/>
            <a:r>
              <a:rPr lang="nl-NL" dirty="0"/>
              <a:t>[00 maand </a:t>
            </a:r>
            <a:r>
              <a:rPr lang="nl-NL" dirty="0" err="1"/>
              <a:t>jjjj</a:t>
            </a:r>
            <a:r>
              <a:rPr lang="nl-NL" dirty="0"/>
              <a:t>]</a:t>
            </a:r>
          </a:p>
        </p:txBody>
      </p:sp>
    </p:spTree>
    <p:extLst>
      <p:ext uri="{BB962C8B-B14F-4D97-AF65-F5344CB8AC3E}">
        <p14:creationId xmlns:p14="http://schemas.microsoft.com/office/powerpoint/2010/main" val="782560192"/>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tekst+foto(L) (H2)]">
    <p:spTree>
      <p:nvGrpSpPr>
        <p:cNvPr id="1" name=""/>
        <p:cNvGrpSpPr/>
        <p:nvPr/>
      </p:nvGrpSpPr>
      <p:grpSpPr>
        <a:xfrm>
          <a:off x="0" y="0"/>
          <a:ext cx="0" cy="0"/>
          <a:chOff x="0" y="0"/>
          <a:chExt cx="0" cy="0"/>
        </a:xfrm>
      </p:grpSpPr>
      <p:sp>
        <p:nvSpPr>
          <p:cNvPr id="7" name="Frame 1">
            <a:extLst>
              <a:ext uri="{FF2B5EF4-FFF2-40B4-BE49-F238E27FC236}">
                <a16:creationId xmlns:a16="http://schemas.microsoft.com/office/drawing/2014/main" id="{4DF9B1D2-E70E-992A-EED8-6B15EEBFC440}"/>
              </a:ext>
              <a:ext uri="{C183D7F6-B498-43B3-948B-1728B52AA6E4}">
                <adec:decorative xmlns:adec="http://schemas.microsoft.com/office/drawing/2017/decorative" val="1"/>
              </a:ext>
            </a:extLst>
          </p:cNvPr>
          <p:cNvSpPr>
            <a:spLocks/>
          </p:cNvSpPr>
          <p:nvPr userDrawn="1"/>
        </p:nvSpPr>
        <p:spPr bwMode="auto">
          <a:xfrm>
            <a:off x="228600" y="228600"/>
            <a:ext cx="11734800" cy="6172200"/>
          </a:xfrm>
          <a:custGeom>
            <a:avLst/>
            <a:gdLst>
              <a:gd name="T0" fmla="*/ 0 w 36960"/>
              <a:gd name="T1" fmla="*/ 0 h 19440"/>
              <a:gd name="T2" fmla="*/ 0 w 36960"/>
              <a:gd name="T3" fmla="*/ 19440 h 19440"/>
              <a:gd name="T4" fmla="*/ 36960 w 36960"/>
              <a:gd name="T5" fmla="*/ 19440 h 19440"/>
              <a:gd name="T6" fmla="*/ 36960 w 36960"/>
              <a:gd name="T7" fmla="*/ 2880 h 19440"/>
              <a:gd name="T8" fmla="*/ 34080 w 36960"/>
              <a:gd name="T9" fmla="*/ 0 h 19440"/>
              <a:gd name="T10" fmla="*/ 0 w 36960"/>
              <a:gd name="T11" fmla="*/ 0 h 19440"/>
            </a:gdLst>
            <a:ahLst/>
            <a:cxnLst>
              <a:cxn ang="0">
                <a:pos x="T0" y="T1"/>
              </a:cxn>
              <a:cxn ang="0">
                <a:pos x="T2" y="T3"/>
              </a:cxn>
              <a:cxn ang="0">
                <a:pos x="T4" y="T5"/>
              </a:cxn>
              <a:cxn ang="0">
                <a:pos x="T6" y="T7"/>
              </a:cxn>
              <a:cxn ang="0">
                <a:pos x="T8" y="T9"/>
              </a:cxn>
              <a:cxn ang="0">
                <a:pos x="T10" y="T11"/>
              </a:cxn>
            </a:cxnLst>
            <a:rect l="0" t="0" r="r" b="b"/>
            <a:pathLst>
              <a:path w="36960" h="19440">
                <a:moveTo>
                  <a:pt x="0" y="0"/>
                </a:moveTo>
                <a:cubicBezTo>
                  <a:pt x="0" y="19440"/>
                  <a:pt x="0" y="19440"/>
                  <a:pt x="0" y="19440"/>
                </a:cubicBezTo>
                <a:cubicBezTo>
                  <a:pt x="36960" y="19440"/>
                  <a:pt x="36960" y="19440"/>
                  <a:pt x="36960" y="19440"/>
                </a:cubicBezTo>
                <a:cubicBezTo>
                  <a:pt x="36960" y="2880"/>
                  <a:pt x="36960" y="2880"/>
                  <a:pt x="36960" y="2880"/>
                </a:cubicBezTo>
                <a:cubicBezTo>
                  <a:pt x="36960" y="1289"/>
                  <a:pt x="35671" y="0"/>
                  <a:pt x="34080" y="0"/>
                </a:cubicBezTo>
                <a:lnTo>
                  <a:pt x="0" y="0"/>
                </a:lnTo>
                <a:close/>
              </a:path>
            </a:pathLst>
          </a:custGeom>
          <a:solidFill>
            <a:srgbClr val="DCE3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17" name="01_***Title 2">
            <a:extLst>
              <a:ext uri="{FF2B5EF4-FFF2-40B4-BE49-F238E27FC236}">
                <a16:creationId xmlns:a16="http://schemas.microsoft.com/office/drawing/2014/main" id="{E43B87C2-FAC9-3AD2-C9EB-651FF8B185D2}"/>
              </a:ext>
            </a:extLst>
          </p:cNvPr>
          <p:cNvSpPr>
            <a:spLocks noGrp="1"/>
          </p:cNvSpPr>
          <p:nvPr>
            <p:ph type="title" hasCustomPrompt="1"/>
          </p:nvPr>
        </p:nvSpPr>
        <p:spPr>
          <a:xfrm>
            <a:off x="6553200" y="673100"/>
            <a:ext cx="4953000" cy="901700"/>
          </a:xfrm>
        </p:spPr>
        <p:txBody>
          <a:bodyPr/>
          <a:lstStyle>
            <a:lvl1pPr>
              <a:defRPr kumimoji="0" sz="3600" b="1" i="0" u="none" baseline="0">
                <a:solidFill>
                  <a:schemeClr val="tx1">
                    <a:lumMod val="100000"/>
                  </a:schemeClr>
                </a:solidFill>
                <a:latin typeface="RijksSansTT" panose="020B0604020202020204" charset="0"/>
              </a:defRPr>
            </a:lvl1pPr>
          </a:lstStyle>
          <a:p>
            <a:r>
              <a:rPr lang="nl-NL"/>
              <a:t>[Titel]</a:t>
            </a:r>
            <a:endParaRPr lang="nl-NL" dirty="0"/>
          </a:p>
        </p:txBody>
      </p:sp>
      <p:sp>
        <p:nvSpPr>
          <p:cNvPr id="18" name="02_Frame 3[PHJU]">
            <a:extLst>
              <a:ext uri="{FF2B5EF4-FFF2-40B4-BE49-F238E27FC236}">
                <a16:creationId xmlns:a16="http://schemas.microsoft.com/office/drawing/2014/main" id="{AA503921-B6EF-C62F-1B37-B963B1ED0D2C}"/>
              </a:ext>
            </a:extLst>
          </p:cNvPr>
          <p:cNvSpPr>
            <a:spLocks noGrp="1"/>
          </p:cNvSpPr>
          <p:nvPr>
            <p:ph type="pic" idx="1000" hasCustomPrompt="1"/>
          </p:nvPr>
        </p:nvSpPr>
        <p:spPr bwMode="auto">
          <a:xfrm>
            <a:off x="228600" y="228600"/>
            <a:ext cx="5867400" cy="6172200"/>
          </a:xfrm>
          <a:custGeom>
            <a:avLst/>
            <a:gdLst>
              <a:gd name="connsiteX0" fmla="*/ 0 w 5867400"/>
              <a:gd name="connsiteY0" fmla="*/ 0 h 6172200"/>
              <a:gd name="connsiteX1" fmla="*/ 5867400 w 5867400"/>
              <a:gd name="connsiteY1" fmla="*/ 0 h 6172200"/>
              <a:gd name="connsiteX2" fmla="*/ 5867400 w 5867400"/>
              <a:gd name="connsiteY2" fmla="*/ 6172200 h 6172200"/>
              <a:gd name="connsiteX3" fmla="*/ 5796717 w 5867400"/>
              <a:gd name="connsiteY3" fmla="*/ 6172200 h 6172200"/>
              <a:gd name="connsiteX4" fmla="*/ 0 w 5867400"/>
              <a:gd name="connsiteY4" fmla="*/ 6172200 h 6172200"/>
              <a:gd name="connsiteX5" fmla="*/ 0 w 5867400"/>
              <a:gd name="connsiteY5"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7400" h="6172200">
                <a:moveTo>
                  <a:pt x="0" y="0"/>
                </a:moveTo>
                <a:lnTo>
                  <a:pt x="5867400" y="0"/>
                </a:lnTo>
                <a:lnTo>
                  <a:pt x="5867400" y="6172200"/>
                </a:lnTo>
                <a:lnTo>
                  <a:pt x="5796717" y="6172200"/>
                </a:lnTo>
                <a:cubicBezTo>
                  <a:pt x="4283088" y="6172200"/>
                  <a:pt x="2383631" y="6172200"/>
                  <a:pt x="0" y="6172200"/>
                </a:cubicBezTo>
                <a:cubicBezTo>
                  <a:pt x="0" y="6172200"/>
                  <a:pt x="0" y="6172200"/>
                  <a:pt x="0" y="0"/>
                </a:cubicBezTo>
                <a:close/>
              </a:path>
            </a:pathLst>
          </a:custGeom>
          <a:noFill/>
          <a:ln>
            <a:noFill/>
          </a:ln>
        </p:spPr>
        <p:txBody>
          <a:bodyPr vert="horz" wrap="square" lIns="0" tIns="0" rIns="0" bIns="0" numCol="1" anchor="t" anchorCtr="0" compatLnSpc="1">
            <a:prstTxWarp prst="textNoShape">
              <a:avLst/>
            </a:prstTxWarp>
            <a:noAutofit/>
          </a:bodyPr>
          <a:lstStyle>
            <a:lvl1pPr marL="0" indent="0" algn="l" defTabSz="914400" rtl="0" eaLnBrk="1" latinLnBrk="0" hangingPunct="1">
              <a:lnSpc>
                <a:spcPct val="90000"/>
              </a:lnSpc>
              <a:spcBef>
                <a:spcPts val="1000"/>
              </a:spcBef>
              <a:buFontTx/>
              <a:buNone/>
              <a:defRPr/>
            </a:lvl1pPr>
          </a:lstStyle>
          <a:p>
            <a:r>
              <a:rPr lang="nl-NL" dirty="0"/>
              <a:t>[Afbeelding]</a:t>
            </a:r>
          </a:p>
        </p:txBody>
      </p:sp>
      <p:sp>
        <p:nvSpPr>
          <p:cNvPr id="19" name="03_Placeholder 4[PHJU]">
            <a:extLst>
              <a:ext uri="{FF2B5EF4-FFF2-40B4-BE49-F238E27FC236}">
                <a16:creationId xmlns:a16="http://schemas.microsoft.com/office/drawing/2014/main" id="{1312B15C-D287-972C-EA43-AC1A12B3C1E5}"/>
              </a:ext>
            </a:extLst>
          </p:cNvPr>
          <p:cNvSpPr>
            <a:spLocks noGrp="1"/>
          </p:cNvSpPr>
          <p:nvPr>
            <p:ph type="body" sz="quarter" idx="23" hasCustomPrompt="1"/>
          </p:nvPr>
        </p:nvSpPr>
        <p:spPr>
          <a:xfrm>
            <a:off x="6553200" y="2209800"/>
            <a:ext cx="4953000" cy="3556000"/>
          </a:xfrm>
        </p:spPr>
        <p:txBody>
          <a:bodyPr/>
          <a:lstStyle/>
          <a:p>
            <a:pPr lvl="0"/>
            <a:r>
              <a:rPr lang="nl-NL" dirty="0"/>
              <a:t>[Tekst]</a:t>
            </a:r>
          </a:p>
        </p:txBody>
      </p:sp>
      <p:sp>
        <p:nvSpPr>
          <p:cNvPr id="20" name="Date Placeholder 5">
            <a:extLst>
              <a:ext uri="{FF2B5EF4-FFF2-40B4-BE49-F238E27FC236}">
                <a16:creationId xmlns:a16="http://schemas.microsoft.com/office/drawing/2014/main" id="{7B46DA2F-D16F-BF5A-7B4B-4B06CC0D008B}"/>
              </a:ext>
            </a:extLst>
          </p:cNvPr>
          <p:cNvSpPr>
            <a:spLocks noGrp="1"/>
          </p:cNvSpPr>
          <p:nvPr>
            <p:ph type="dt" sz="half" idx="1001"/>
          </p:nvPr>
        </p:nvSpPr>
        <p:spPr>
          <a:xfrm>
            <a:off x="10744200" y="6553200"/>
            <a:ext cx="762000" cy="254000"/>
          </a:xfrm>
        </p:spPr>
        <p:txBody>
          <a:bodyPr/>
          <a:lstStyle/>
          <a:p>
            <a:fld id="{683E13A2-EF73-45F9-A5E6-A0A4E9538948}" type="datetime4">
              <a:rPr lang="nl-NL" smtClean="0"/>
              <a:t>13 april 2026</a:t>
            </a:fld>
            <a:endParaRPr lang="nl-NL" dirty="0"/>
          </a:p>
        </p:txBody>
      </p:sp>
      <p:sp>
        <p:nvSpPr>
          <p:cNvPr id="21" name="Footer Placeholder 6">
            <a:extLst>
              <a:ext uri="{FF2B5EF4-FFF2-40B4-BE49-F238E27FC236}">
                <a16:creationId xmlns:a16="http://schemas.microsoft.com/office/drawing/2014/main" id="{0EAA4E8D-E90A-87CE-3136-811D121BBC50}"/>
              </a:ext>
            </a:extLst>
          </p:cNvPr>
          <p:cNvSpPr>
            <a:spLocks noGrp="1"/>
          </p:cNvSpPr>
          <p:nvPr>
            <p:ph type="ftr" sz="quarter" idx="1002"/>
          </p:nvPr>
        </p:nvSpPr>
        <p:spPr>
          <a:xfrm>
            <a:off x="3073400" y="6553200"/>
            <a:ext cx="6045200" cy="254000"/>
          </a:xfrm>
        </p:spPr>
        <p:txBody>
          <a:bodyPr/>
          <a:lstStyle/>
          <a:p>
            <a:r>
              <a:rPr lang="nl-NL" dirty="0"/>
              <a:t>Typ hier bijvoorbeeld de titel van de presentatie, via Invoegen Kop &amp; voettekst</a:t>
            </a:r>
          </a:p>
        </p:txBody>
      </p:sp>
      <p:sp>
        <p:nvSpPr>
          <p:cNvPr id="22" name="Slide Number Placeholder 7">
            <a:extLst>
              <a:ext uri="{FF2B5EF4-FFF2-40B4-BE49-F238E27FC236}">
                <a16:creationId xmlns:a16="http://schemas.microsoft.com/office/drawing/2014/main" id="{AEBAFE95-033C-721B-EF1D-03A606848219}"/>
              </a:ext>
            </a:extLst>
          </p:cNvPr>
          <p:cNvSpPr>
            <a:spLocks noGrp="1"/>
          </p:cNvSpPr>
          <p:nvPr>
            <p:ph type="sldNum" sz="quarter" idx="1003"/>
          </p:nvPr>
        </p:nvSpPr>
        <p:spPr>
          <a:xfrm>
            <a:off x="11569700" y="6553200"/>
            <a:ext cx="393700" cy="254000"/>
          </a:xfrm>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2371288816"/>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foto+blauw vlak (H2)]">
    <p:spTree>
      <p:nvGrpSpPr>
        <p:cNvPr id="1" name=""/>
        <p:cNvGrpSpPr/>
        <p:nvPr/>
      </p:nvGrpSpPr>
      <p:grpSpPr>
        <a:xfrm>
          <a:off x="0" y="0"/>
          <a:ext cx="0" cy="0"/>
          <a:chOff x="0" y="0"/>
          <a:chExt cx="0" cy="0"/>
        </a:xfrm>
      </p:grpSpPr>
      <p:sp>
        <p:nvSpPr>
          <p:cNvPr id="14" name="Frame 1">
            <a:extLst>
              <a:ext uri="{FF2B5EF4-FFF2-40B4-BE49-F238E27FC236}">
                <a16:creationId xmlns:a16="http://schemas.microsoft.com/office/drawing/2014/main" id="{45EE1838-D770-679E-626B-161C1889A8C5}"/>
              </a:ext>
            </a:extLst>
          </p:cNvPr>
          <p:cNvSpPr txBox="1">
            <a:spLocks/>
          </p:cNvSpPr>
          <p:nvPr userDrawn="1"/>
        </p:nvSpPr>
        <p:spPr bwMode="auto">
          <a:xfrm>
            <a:off x="228600" y="228600"/>
            <a:ext cx="3911600" cy="3200400"/>
          </a:xfrm>
          <a:custGeom>
            <a:avLst/>
            <a:gdLst>
              <a:gd name="T0" fmla="*/ 0 w 12320"/>
              <a:gd name="T1" fmla="*/ 0 h 10080"/>
              <a:gd name="T2" fmla="*/ 0 w 12320"/>
              <a:gd name="T3" fmla="*/ 10080 h 10080"/>
              <a:gd name="T4" fmla="*/ 9440 w 12320"/>
              <a:gd name="T5" fmla="*/ 10080 h 10080"/>
              <a:gd name="T6" fmla="*/ 12320 w 12320"/>
              <a:gd name="T7" fmla="*/ 7200 h 10080"/>
              <a:gd name="T8" fmla="*/ 12320 w 12320"/>
              <a:gd name="T9" fmla="*/ 0 h 10080"/>
              <a:gd name="T10" fmla="*/ 0 w 12320"/>
              <a:gd name="T11" fmla="*/ 0 h 10080"/>
            </a:gdLst>
            <a:ahLst/>
            <a:cxnLst>
              <a:cxn ang="0">
                <a:pos x="T0" y="T1"/>
              </a:cxn>
              <a:cxn ang="0">
                <a:pos x="T2" y="T3"/>
              </a:cxn>
              <a:cxn ang="0">
                <a:pos x="T4" y="T5"/>
              </a:cxn>
              <a:cxn ang="0">
                <a:pos x="T6" y="T7"/>
              </a:cxn>
              <a:cxn ang="0">
                <a:pos x="T8" y="T9"/>
              </a:cxn>
              <a:cxn ang="0">
                <a:pos x="T10" y="T11"/>
              </a:cxn>
            </a:cxnLst>
            <a:rect l="0" t="0" r="r" b="b"/>
            <a:pathLst>
              <a:path w="12320" h="10080">
                <a:moveTo>
                  <a:pt x="0" y="0"/>
                </a:moveTo>
                <a:cubicBezTo>
                  <a:pt x="0" y="10080"/>
                  <a:pt x="0" y="10080"/>
                  <a:pt x="0" y="10080"/>
                </a:cubicBezTo>
                <a:cubicBezTo>
                  <a:pt x="9440" y="10080"/>
                  <a:pt x="9440" y="10080"/>
                  <a:pt x="9440" y="10080"/>
                </a:cubicBezTo>
                <a:cubicBezTo>
                  <a:pt x="11031" y="10080"/>
                  <a:pt x="12320" y="8791"/>
                  <a:pt x="12320" y="7200"/>
                </a:cubicBezTo>
                <a:cubicBezTo>
                  <a:pt x="12320" y="0"/>
                  <a:pt x="12320" y="0"/>
                  <a:pt x="12320" y="0"/>
                </a:cubicBezTo>
                <a:lnTo>
                  <a:pt x="0" y="0"/>
                </a:lnTo>
                <a:close/>
              </a:path>
            </a:pathLst>
          </a:custGeom>
          <a:solidFill>
            <a:srgbClr val="154273"/>
          </a:solidFill>
          <a:ln w="0" cap="flat" cmpd="sng" algn="ctr">
            <a:solidFill>
              <a:srgbClr val="154273">
                <a:alpha val="0"/>
              </a:srgb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90000"/>
              </a:lnSpc>
              <a:spcBef>
                <a:spcPts val="1000"/>
              </a:spcBef>
              <a:buFontTx/>
              <a:buNone/>
              <a:defRPr sz="330" kern="1200">
                <a:solidFill>
                  <a:schemeClr val="tx1"/>
                </a:solidFill>
                <a:latin typeface="Arial" panose="020B0604020202020204" pitchFamily="34" charset="0"/>
                <a:ea typeface="+mn-ea"/>
                <a:cs typeface="+mn-cs"/>
              </a:defRPr>
            </a:lvl1pPr>
            <a:lvl2pPr marL="324000" indent="-162000" algn="l" defTabSz="914400" rtl="0" eaLnBrk="1" latinLnBrk="0" hangingPunct="1">
              <a:lnSpc>
                <a:spcPct val="105000"/>
              </a:lnSpc>
              <a:spcBef>
                <a:spcPts val="900"/>
              </a:spcBef>
              <a:buFont typeface="RijksSansTT ExtraBold" panose="020B0904010101010104" pitchFamily="34" charset="0"/>
              <a:buChar char="-"/>
              <a:defRPr sz="1700" kern="1200" baseline="0">
                <a:solidFill>
                  <a:schemeClr val="tx1"/>
                </a:solidFill>
                <a:latin typeface="+mn-lt"/>
                <a:ea typeface="+mn-ea"/>
                <a:cs typeface="+mn-cs"/>
              </a:defRPr>
            </a:lvl2pPr>
            <a:lvl3pPr marL="486000" indent="-162000" algn="l" defTabSz="914400" rtl="0" eaLnBrk="1" latinLnBrk="0" hangingPunct="1">
              <a:lnSpc>
                <a:spcPct val="105000"/>
              </a:lnSpc>
              <a:spcBef>
                <a:spcPts val="900"/>
              </a:spcBef>
              <a:buFont typeface="RijksSansTT ExtraBold" panose="020B0904010101010104" pitchFamily="34" charset="0"/>
              <a:buChar char="&gt;"/>
              <a:defRPr sz="1700" kern="1200">
                <a:solidFill>
                  <a:schemeClr val="tx1"/>
                </a:solidFill>
                <a:latin typeface="+mn-lt"/>
                <a:ea typeface="+mn-ea"/>
                <a:cs typeface="+mn-cs"/>
              </a:defRPr>
            </a:lvl3pPr>
            <a:lvl4pPr marL="162000" indent="-162000" algn="l" defTabSz="914400" rtl="0" eaLnBrk="1" latinLnBrk="0" hangingPunct="1">
              <a:lnSpc>
                <a:spcPct val="105000"/>
              </a:lnSpc>
              <a:spcBef>
                <a:spcPts val="900"/>
              </a:spcBef>
              <a:buFont typeface="+mj-lt"/>
              <a:buAutoNum type="arabicPeriod"/>
              <a:defRPr sz="1700" b="0" kern="1200">
                <a:solidFill>
                  <a:schemeClr val="tx1"/>
                </a:solidFill>
                <a:latin typeface="+mn-lt"/>
                <a:ea typeface="+mn-ea"/>
                <a:cs typeface="+mn-cs"/>
              </a:defRPr>
            </a:lvl4pPr>
            <a:lvl5pPr marL="324000" indent="-162000" algn="l" defTabSz="914400" rtl="0" eaLnBrk="1" latinLnBrk="0" hangingPunct="1">
              <a:lnSpc>
                <a:spcPct val="105000"/>
              </a:lnSpc>
              <a:spcBef>
                <a:spcPts val="900"/>
              </a:spcBef>
              <a:buFont typeface="+mj-lt"/>
              <a:buAutoNum type="arabicPeriod"/>
              <a:defRPr sz="1700" b="0" kern="1200">
                <a:solidFill>
                  <a:schemeClr val="tx1"/>
                </a:solidFill>
                <a:latin typeface="+mn-lt"/>
                <a:ea typeface="+mn-ea"/>
                <a:cs typeface="+mn-cs"/>
              </a:defRPr>
            </a:lvl5pPr>
            <a:lvl6pPr marL="486000" indent="-162000" algn="l" defTabSz="914400" rtl="0" eaLnBrk="1" latinLnBrk="0" hangingPunct="1">
              <a:lnSpc>
                <a:spcPct val="105000"/>
              </a:lnSpc>
              <a:spcBef>
                <a:spcPts val="900"/>
              </a:spcBef>
              <a:buFont typeface="+mj-lt"/>
              <a:buAutoNum type="arabicPeriod"/>
              <a:defRPr sz="1700" b="0" kern="1200">
                <a:solidFill>
                  <a:schemeClr val="tx1"/>
                </a:solidFill>
                <a:latin typeface="+mn-lt"/>
                <a:ea typeface="+mn-ea"/>
                <a:cs typeface="+mn-cs"/>
              </a:defRPr>
            </a:lvl6pPr>
            <a:lvl7pPr marL="0" indent="0" algn="l" defTabSz="914400" rtl="0" eaLnBrk="1" latinLnBrk="0" hangingPunct="1">
              <a:lnSpc>
                <a:spcPct val="105000"/>
              </a:lnSpc>
              <a:spcBef>
                <a:spcPts val="0"/>
              </a:spcBef>
              <a:buFont typeface="Arial" panose="020B0604020202020204" pitchFamily="34" charset="0"/>
              <a:buNone/>
              <a:defRPr sz="1700" b="0" kern="1200">
                <a:solidFill>
                  <a:schemeClr val="tx1"/>
                </a:solidFill>
                <a:latin typeface="+mn-lt"/>
                <a:ea typeface="+mn-ea"/>
                <a:cs typeface="+mn-cs"/>
              </a:defRPr>
            </a:lvl7pPr>
            <a:lvl8pPr marL="0" indent="0" algn="l" defTabSz="914400" rtl="0" eaLnBrk="1" latinLnBrk="0" hangingPunct="1">
              <a:lnSpc>
                <a:spcPct val="105000"/>
              </a:lnSpc>
              <a:spcBef>
                <a:spcPts val="0"/>
              </a:spcBef>
              <a:buFont typeface="Arial" panose="020B0604020202020204" pitchFamily="34" charset="0"/>
              <a:buNone/>
              <a:defRPr sz="1700" b="1" kern="1200">
                <a:solidFill>
                  <a:schemeClr val="tx1"/>
                </a:solidFill>
                <a:latin typeface="+mj-lt"/>
                <a:ea typeface="+mn-ea"/>
                <a:cs typeface="+mn-cs"/>
              </a:defRPr>
            </a:lvl8pPr>
            <a:lvl9pPr marL="162000" indent="0" algn="l" defTabSz="914400" rtl="0" eaLnBrk="1" latinLnBrk="0" hangingPunct="1">
              <a:lnSpc>
                <a:spcPct val="105000"/>
              </a:lnSpc>
              <a:spcBef>
                <a:spcPts val="0"/>
              </a:spcBef>
              <a:buFont typeface="Arial" panose="020B0604020202020204" pitchFamily="34" charset="0"/>
              <a:buNone/>
              <a:defRPr sz="1700" kern="1200">
                <a:solidFill>
                  <a:schemeClr val="tx1"/>
                </a:solidFill>
                <a:latin typeface="+mn-lt"/>
                <a:ea typeface="+mn-ea"/>
                <a:cs typeface="+mn-cs"/>
              </a:defRPr>
            </a:lvl9pPr>
          </a:lstStyle>
          <a:p>
            <a:pPr lvl="0"/>
            <a:r>
              <a:rPr lang="nl-NL" dirty="0"/>
              <a:t> </a:t>
            </a:r>
          </a:p>
        </p:txBody>
      </p:sp>
      <p:sp>
        <p:nvSpPr>
          <p:cNvPr id="17" name="01_***Title 3">
            <a:extLst>
              <a:ext uri="{FF2B5EF4-FFF2-40B4-BE49-F238E27FC236}">
                <a16:creationId xmlns:a16="http://schemas.microsoft.com/office/drawing/2014/main" id="{DB0C8DB8-5C79-1069-0FAB-5C37E88CE395}"/>
              </a:ext>
            </a:extLst>
          </p:cNvPr>
          <p:cNvSpPr>
            <a:spLocks noGrp="1"/>
          </p:cNvSpPr>
          <p:nvPr>
            <p:ph type="title" hasCustomPrompt="1"/>
          </p:nvPr>
        </p:nvSpPr>
        <p:spPr>
          <a:xfrm>
            <a:off x="685803" y="673100"/>
            <a:ext cx="3179191" cy="419100"/>
          </a:xfrm>
        </p:spPr>
        <p:txBody>
          <a:bodyPr/>
          <a:lstStyle>
            <a:lvl1pPr>
              <a:defRPr kumimoji="0" sz="2700" b="1" i="0" u="none" baseline="0">
                <a:solidFill>
                  <a:schemeClr val="bg1">
                    <a:lumMod val="100000"/>
                  </a:schemeClr>
                </a:solidFill>
                <a:latin typeface="RijksSansTT" panose="020B0604020202020204" charset="0"/>
              </a:defRPr>
            </a:lvl1pPr>
          </a:lstStyle>
          <a:p>
            <a:r>
              <a:rPr lang="nl-NL"/>
              <a:t>[Titel]</a:t>
            </a:r>
            <a:endParaRPr lang="nl-NL" dirty="0"/>
          </a:p>
        </p:txBody>
      </p:sp>
      <p:sp>
        <p:nvSpPr>
          <p:cNvPr id="18" name="02_Frame 2[PHJU]">
            <a:extLst>
              <a:ext uri="{FF2B5EF4-FFF2-40B4-BE49-F238E27FC236}">
                <a16:creationId xmlns:a16="http://schemas.microsoft.com/office/drawing/2014/main" id="{7B244A98-59AC-F29E-33D4-8D38EC3266AC}"/>
              </a:ext>
            </a:extLst>
          </p:cNvPr>
          <p:cNvSpPr>
            <a:spLocks noGrp="1"/>
          </p:cNvSpPr>
          <p:nvPr>
            <p:ph type="pic" sz="quarter" idx="22" hasCustomPrompt="1"/>
          </p:nvPr>
        </p:nvSpPr>
        <p:spPr>
          <a:xfrm>
            <a:off x="228600" y="228600"/>
            <a:ext cx="11734800" cy="6172200"/>
          </a:xfrm>
          <a:custGeom>
            <a:avLst/>
            <a:gdLst>
              <a:gd name="connsiteX0" fmla="*/ 3911600 w 11734800"/>
              <a:gd name="connsiteY0" fmla="*/ 0 h 6172200"/>
              <a:gd name="connsiteX1" fmla="*/ 10820400 w 11734800"/>
              <a:gd name="connsiteY1" fmla="*/ 0 h 6172200"/>
              <a:gd name="connsiteX2" fmla="*/ 11734800 w 11734800"/>
              <a:gd name="connsiteY2" fmla="*/ 914494 h 6172200"/>
              <a:gd name="connsiteX3" fmla="*/ 11734800 w 11734800"/>
              <a:gd name="connsiteY3" fmla="*/ 915778 h 6172200"/>
              <a:gd name="connsiteX4" fmla="*/ 11734800 w 11734800"/>
              <a:gd name="connsiteY4" fmla="*/ 924763 h 6172200"/>
              <a:gd name="connsiteX5" fmla="*/ 11734800 w 11734800"/>
              <a:gd name="connsiteY5" fmla="*/ 949152 h 6172200"/>
              <a:gd name="connsiteX6" fmla="*/ 11734800 w 11734800"/>
              <a:gd name="connsiteY6" fmla="*/ 969529 h 6172200"/>
              <a:gd name="connsiteX7" fmla="*/ 11734800 w 11734800"/>
              <a:gd name="connsiteY7" fmla="*/ 996646 h 6172200"/>
              <a:gd name="connsiteX8" fmla="*/ 11734800 w 11734800"/>
              <a:gd name="connsiteY8" fmla="*/ 1031464 h 6172200"/>
              <a:gd name="connsiteX9" fmla="*/ 11734800 w 11734800"/>
              <a:gd name="connsiteY9" fmla="*/ 1074947 h 6172200"/>
              <a:gd name="connsiteX10" fmla="*/ 11734800 w 11734800"/>
              <a:gd name="connsiteY10" fmla="*/ 1128056 h 6172200"/>
              <a:gd name="connsiteX11" fmla="*/ 11734800 w 11734800"/>
              <a:gd name="connsiteY11" fmla="*/ 1191756 h 6172200"/>
              <a:gd name="connsiteX12" fmla="*/ 11734800 w 11734800"/>
              <a:gd name="connsiteY12" fmla="*/ 1267008 h 6172200"/>
              <a:gd name="connsiteX13" fmla="*/ 11734800 w 11734800"/>
              <a:gd name="connsiteY13" fmla="*/ 1354776 h 6172200"/>
              <a:gd name="connsiteX14" fmla="*/ 11734800 w 11734800"/>
              <a:gd name="connsiteY14" fmla="*/ 1456021 h 6172200"/>
              <a:gd name="connsiteX15" fmla="*/ 11734800 w 11734800"/>
              <a:gd name="connsiteY15" fmla="*/ 1571707 h 6172200"/>
              <a:gd name="connsiteX16" fmla="*/ 11734800 w 11734800"/>
              <a:gd name="connsiteY16" fmla="*/ 1702797 h 6172200"/>
              <a:gd name="connsiteX17" fmla="*/ 11734800 w 11734800"/>
              <a:gd name="connsiteY17" fmla="*/ 1850253 h 6172200"/>
              <a:gd name="connsiteX18" fmla="*/ 11734800 w 11734800"/>
              <a:gd name="connsiteY18" fmla="*/ 2015037 h 6172200"/>
              <a:gd name="connsiteX19" fmla="*/ 11734800 w 11734800"/>
              <a:gd name="connsiteY19" fmla="*/ 2198114 h 6172200"/>
              <a:gd name="connsiteX20" fmla="*/ 11734800 w 11734800"/>
              <a:gd name="connsiteY20" fmla="*/ 2400444 h 6172200"/>
              <a:gd name="connsiteX21" fmla="*/ 11734800 w 11734800"/>
              <a:gd name="connsiteY21" fmla="*/ 2622992 h 6172200"/>
              <a:gd name="connsiteX22" fmla="*/ 11734800 w 11734800"/>
              <a:gd name="connsiteY22" fmla="*/ 2866719 h 6172200"/>
              <a:gd name="connsiteX23" fmla="*/ 11734800 w 11734800"/>
              <a:gd name="connsiteY23" fmla="*/ 3132589 h 6172200"/>
              <a:gd name="connsiteX24" fmla="*/ 11734800 w 11734800"/>
              <a:gd name="connsiteY24" fmla="*/ 3421564 h 6172200"/>
              <a:gd name="connsiteX25" fmla="*/ 11734800 w 11734800"/>
              <a:gd name="connsiteY25" fmla="*/ 3734606 h 6172200"/>
              <a:gd name="connsiteX26" fmla="*/ 11734800 w 11734800"/>
              <a:gd name="connsiteY26" fmla="*/ 4072680 h 6172200"/>
              <a:gd name="connsiteX27" fmla="*/ 11734800 w 11734800"/>
              <a:gd name="connsiteY27" fmla="*/ 4436746 h 6172200"/>
              <a:gd name="connsiteX28" fmla="*/ 11734800 w 11734800"/>
              <a:gd name="connsiteY28" fmla="*/ 4827769 h 6172200"/>
              <a:gd name="connsiteX29" fmla="*/ 11734800 w 11734800"/>
              <a:gd name="connsiteY29" fmla="*/ 5246710 h 6172200"/>
              <a:gd name="connsiteX30" fmla="*/ 11734800 w 11734800"/>
              <a:gd name="connsiteY30" fmla="*/ 5694533 h 6172200"/>
              <a:gd name="connsiteX31" fmla="*/ 11734800 w 11734800"/>
              <a:gd name="connsiteY31" fmla="*/ 5929576 h 6172200"/>
              <a:gd name="connsiteX32" fmla="*/ 11734800 w 11734800"/>
              <a:gd name="connsiteY32" fmla="*/ 6172200 h 6172200"/>
              <a:gd name="connsiteX33" fmla="*/ 11731935 w 11734800"/>
              <a:gd name="connsiteY33" fmla="*/ 6172200 h 6172200"/>
              <a:gd name="connsiteX34" fmla="*/ 11711881 w 11734800"/>
              <a:gd name="connsiteY34" fmla="*/ 6172200 h 6172200"/>
              <a:gd name="connsiteX35" fmla="*/ 11657447 w 11734800"/>
              <a:gd name="connsiteY35" fmla="*/ 6172200 h 6172200"/>
              <a:gd name="connsiteX36" fmla="*/ 11611966 w 11734800"/>
              <a:gd name="connsiteY36" fmla="*/ 6172200 h 6172200"/>
              <a:gd name="connsiteX37" fmla="*/ 11551444 w 11734800"/>
              <a:gd name="connsiteY37" fmla="*/ 6172200 h 6172200"/>
              <a:gd name="connsiteX38" fmla="*/ 11473732 w 11734800"/>
              <a:gd name="connsiteY38" fmla="*/ 6172200 h 6172200"/>
              <a:gd name="connsiteX39" fmla="*/ 11376682 w 11734800"/>
              <a:gd name="connsiteY39" fmla="*/ 6172200 h 6172200"/>
              <a:gd name="connsiteX40" fmla="*/ 11258145 w 11734800"/>
              <a:gd name="connsiteY40" fmla="*/ 6172200 h 6172200"/>
              <a:gd name="connsiteX41" fmla="*/ 11115973 w 11734800"/>
              <a:gd name="connsiteY41" fmla="*/ 6172200 h 6172200"/>
              <a:gd name="connsiteX42" fmla="*/ 10948016 w 11734800"/>
              <a:gd name="connsiteY42" fmla="*/ 6172200 h 6172200"/>
              <a:gd name="connsiteX43" fmla="*/ 10752125 w 11734800"/>
              <a:gd name="connsiteY43" fmla="*/ 6172200 h 6172200"/>
              <a:gd name="connsiteX44" fmla="*/ 10526153 w 11734800"/>
              <a:gd name="connsiteY44" fmla="*/ 6172200 h 6172200"/>
              <a:gd name="connsiteX45" fmla="*/ 10267950 w 11734800"/>
              <a:gd name="connsiteY45" fmla="*/ 6172200 h 6172200"/>
              <a:gd name="connsiteX46" fmla="*/ 9975368 w 11734800"/>
              <a:gd name="connsiteY46" fmla="*/ 6172200 h 6172200"/>
              <a:gd name="connsiteX47" fmla="*/ 9646258 w 11734800"/>
              <a:gd name="connsiteY47" fmla="*/ 6172200 h 6172200"/>
              <a:gd name="connsiteX48" fmla="*/ 9278471 w 11734800"/>
              <a:gd name="connsiteY48" fmla="*/ 6172200 h 6172200"/>
              <a:gd name="connsiteX49" fmla="*/ 8869859 w 11734800"/>
              <a:gd name="connsiteY49" fmla="*/ 6172200 h 6172200"/>
              <a:gd name="connsiteX50" fmla="*/ 8418272 w 11734800"/>
              <a:gd name="connsiteY50" fmla="*/ 6172200 h 6172200"/>
              <a:gd name="connsiteX51" fmla="*/ 7921563 w 11734800"/>
              <a:gd name="connsiteY51" fmla="*/ 6172200 h 6172200"/>
              <a:gd name="connsiteX52" fmla="*/ 7377583 w 11734800"/>
              <a:gd name="connsiteY52" fmla="*/ 6172200 h 6172200"/>
              <a:gd name="connsiteX53" fmla="*/ 6784182 w 11734800"/>
              <a:gd name="connsiteY53" fmla="*/ 6172200 h 6172200"/>
              <a:gd name="connsiteX54" fmla="*/ 6139212 w 11734800"/>
              <a:gd name="connsiteY54" fmla="*/ 6172200 h 6172200"/>
              <a:gd name="connsiteX55" fmla="*/ 5440524 w 11734800"/>
              <a:gd name="connsiteY55" fmla="*/ 6172200 h 6172200"/>
              <a:gd name="connsiteX56" fmla="*/ 5070365 w 11734800"/>
              <a:gd name="connsiteY56" fmla="*/ 6172200 h 6172200"/>
              <a:gd name="connsiteX57" fmla="*/ 4685970 w 11734800"/>
              <a:gd name="connsiteY57" fmla="*/ 6172200 h 6172200"/>
              <a:gd name="connsiteX58" fmla="*/ 4287072 w 11734800"/>
              <a:gd name="connsiteY58" fmla="*/ 6172200 h 6172200"/>
              <a:gd name="connsiteX59" fmla="*/ 3873401 w 11734800"/>
              <a:gd name="connsiteY59" fmla="*/ 6172200 h 6172200"/>
              <a:gd name="connsiteX60" fmla="*/ 3444690 w 11734800"/>
              <a:gd name="connsiteY60" fmla="*/ 6172200 h 6172200"/>
              <a:gd name="connsiteX61" fmla="*/ 3000668 w 11734800"/>
              <a:gd name="connsiteY61" fmla="*/ 6172200 h 6172200"/>
              <a:gd name="connsiteX62" fmla="*/ 2541069 w 11734800"/>
              <a:gd name="connsiteY62" fmla="*/ 6172200 h 6172200"/>
              <a:gd name="connsiteX63" fmla="*/ 2065623 w 11734800"/>
              <a:gd name="connsiteY63" fmla="*/ 6172200 h 6172200"/>
              <a:gd name="connsiteX64" fmla="*/ 1574062 w 11734800"/>
              <a:gd name="connsiteY64" fmla="*/ 6172200 h 6172200"/>
              <a:gd name="connsiteX65" fmla="*/ 1066117 w 11734800"/>
              <a:gd name="connsiteY65" fmla="*/ 6172200 h 6172200"/>
              <a:gd name="connsiteX66" fmla="*/ 541519 w 11734800"/>
              <a:gd name="connsiteY66" fmla="*/ 6172200 h 6172200"/>
              <a:gd name="connsiteX67" fmla="*/ 0 w 11734800"/>
              <a:gd name="connsiteY67" fmla="*/ 6172200 h 6172200"/>
              <a:gd name="connsiteX68" fmla="*/ 0 w 11734800"/>
              <a:gd name="connsiteY68" fmla="*/ 6171482 h 6172200"/>
              <a:gd name="connsiteX69" fmla="*/ 0 w 11734800"/>
              <a:gd name="connsiteY69" fmla="*/ 6166452 h 6172200"/>
              <a:gd name="connsiteX70" fmla="*/ 0 w 11734800"/>
              <a:gd name="connsiteY70" fmla="*/ 6152800 h 6172200"/>
              <a:gd name="connsiteX71" fmla="*/ 0 w 11734800"/>
              <a:gd name="connsiteY71" fmla="*/ 6126214 h 6172200"/>
              <a:gd name="connsiteX72" fmla="*/ 0 w 11734800"/>
              <a:gd name="connsiteY72" fmla="*/ 6082383 h 6172200"/>
              <a:gd name="connsiteX73" fmla="*/ 0 w 11734800"/>
              <a:gd name="connsiteY73" fmla="*/ 6016996 h 6172200"/>
              <a:gd name="connsiteX74" fmla="*/ 0 w 11734800"/>
              <a:gd name="connsiteY74" fmla="*/ 5974872 h 6172200"/>
              <a:gd name="connsiteX75" fmla="*/ 0 w 11734800"/>
              <a:gd name="connsiteY75" fmla="*/ 5925741 h 6172200"/>
              <a:gd name="connsiteX76" fmla="*/ 0 w 11734800"/>
              <a:gd name="connsiteY76" fmla="*/ 5869067 h 6172200"/>
              <a:gd name="connsiteX77" fmla="*/ 0 w 11734800"/>
              <a:gd name="connsiteY77" fmla="*/ 5804308 h 6172200"/>
              <a:gd name="connsiteX78" fmla="*/ 0 w 11734800"/>
              <a:gd name="connsiteY78" fmla="*/ 5730928 h 6172200"/>
              <a:gd name="connsiteX79" fmla="*/ 0 w 11734800"/>
              <a:gd name="connsiteY79" fmla="*/ 5648386 h 6172200"/>
              <a:gd name="connsiteX80" fmla="*/ 0 w 11734800"/>
              <a:gd name="connsiteY80" fmla="*/ 5556143 h 6172200"/>
              <a:gd name="connsiteX81" fmla="*/ 0 w 11734800"/>
              <a:gd name="connsiteY81" fmla="*/ 5453662 h 6172200"/>
              <a:gd name="connsiteX82" fmla="*/ 0 w 11734800"/>
              <a:gd name="connsiteY82" fmla="*/ 5340402 h 6172200"/>
              <a:gd name="connsiteX83" fmla="*/ 0 w 11734800"/>
              <a:gd name="connsiteY83" fmla="*/ 5215825 h 6172200"/>
              <a:gd name="connsiteX84" fmla="*/ 0 w 11734800"/>
              <a:gd name="connsiteY84" fmla="*/ 5079393 h 6172200"/>
              <a:gd name="connsiteX85" fmla="*/ 0 w 11734800"/>
              <a:gd name="connsiteY85" fmla="*/ 4930566 h 6172200"/>
              <a:gd name="connsiteX86" fmla="*/ 0 w 11734800"/>
              <a:gd name="connsiteY86" fmla="*/ 4768805 h 6172200"/>
              <a:gd name="connsiteX87" fmla="*/ 0 w 11734800"/>
              <a:gd name="connsiteY87" fmla="*/ 4593571 h 6172200"/>
              <a:gd name="connsiteX88" fmla="*/ 0 w 11734800"/>
              <a:gd name="connsiteY88" fmla="*/ 4404326 h 6172200"/>
              <a:gd name="connsiteX89" fmla="*/ 0 w 11734800"/>
              <a:gd name="connsiteY89" fmla="*/ 4200530 h 6172200"/>
              <a:gd name="connsiteX90" fmla="*/ 0 w 11734800"/>
              <a:gd name="connsiteY90" fmla="*/ 3981646 h 6172200"/>
              <a:gd name="connsiteX91" fmla="*/ 0 w 11734800"/>
              <a:gd name="connsiteY91" fmla="*/ 3747132 h 6172200"/>
              <a:gd name="connsiteX92" fmla="*/ 0 w 11734800"/>
              <a:gd name="connsiteY92" fmla="*/ 3496452 h 6172200"/>
              <a:gd name="connsiteX93" fmla="*/ 0 w 11734800"/>
              <a:gd name="connsiteY93" fmla="*/ 3229066 h 6172200"/>
              <a:gd name="connsiteX94" fmla="*/ 0 w 11734800"/>
              <a:gd name="connsiteY94" fmla="*/ 3200400 h 6172200"/>
              <a:gd name="connsiteX95" fmla="*/ 2997200 w 11734800"/>
              <a:gd name="connsiteY95" fmla="*/ 3200400 h 6172200"/>
              <a:gd name="connsiteX96" fmla="*/ 3911600 w 11734800"/>
              <a:gd name="connsiteY96" fmla="*/ 2286000 h 6172200"/>
              <a:gd name="connsiteX97" fmla="*/ 3911600 w 11734800"/>
              <a:gd name="connsiteY97"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11734800" h="6172200">
                <a:moveTo>
                  <a:pt x="3911600" y="0"/>
                </a:moveTo>
                <a:lnTo>
                  <a:pt x="10820400" y="0"/>
                </a:lnTo>
                <a:cubicBezTo>
                  <a:pt x="11325542" y="0"/>
                  <a:pt x="11734800" y="409300"/>
                  <a:pt x="11734800" y="914494"/>
                </a:cubicBezTo>
                <a:lnTo>
                  <a:pt x="11734800" y="915778"/>
                </a:lnTo>
                <a:lnTo>
                  <a:pt x="11734800" y="924763"/>
                </a:lnTo>
                <a:lnTo>
                  <a:pt x="11734800" y="949152"/>
                </a:lnTo>
                <a:lnTo>
                  <a:pt x="11734800" y="969529"/>
                </a:lnTo>
                <a:lnTo>
                  <a:pt x="11734800" y="996646"/>
                </a:lnTo>
                <a:lnTo>
                  <a:pt x="11734800" y="1031464"/>
                </a:lnTo>
                <a:lnTo>
                  <a:pt x="11734800" y="1074947"/>
                </a:lnTo>
                <a:lnTo>
                  <a:pt x="11734800" y="1128056"/>
                </a:lnTo>
                <a:lnTo>
                  <a:pt x="11734800" y="1191756"/>
                </a:lnTo>
                <a:lnTo>
                  <a:pt x="11734800" y="1267008"/>
                </a:lnTo>
                <a:lnTo>
                  <a:pt x="11734800" y="1354776"/>
                </a:lnTo>
                <a:lnTo>
                  <a:pt x="11734800" y="1456021"/>
                </a:lnTo>
                <a:lnTo>
                  <a:pt x="11734800" y="1571707"/>
                </a:lnTo>
                <a:lnTo>
                  <a:pt x="11734800" y="1702797"/>
                </a:lnTo>
                <a:lnTo>
                  <a:pt x="11734800" y="1850253"/>
                </a:lnTo>
                <a:lnTo>
                  <a:pt x="11734800" y="2015037"/>
                </a:lnTo>
                <a:lnTo>
                  <a:pt x="11734800" y="2198114"/>
                </a:lnTo>
                <a:lnTo>
                  <a:pt x="11734800" y="2400444"/>
                </a:lnTo>
                <a:lnTo>
                  <a:pt x="11734800" y="2622992"/>
                </a:lnTo>
                <a:lnTo>
                  <a:pt x="11734800" y="2866719"/>
                </a:lnTo>
                <a:lnTo>
                  <a:pt x="11734800" y="3132589"/>
                </a:lnTo>
                <a:lnTo>
                  <a:pt x="11734800" y="3421564"/>
                </a:lnTo>
                <a:lnTo>
                  <a:pt x="11734800" y="3734606"/>
                </a:lnTo>
                <a:lnTo>
                  <a:pt x="11734800" y="4072680"/>
                </a:lnTo>
                <a:lnTo>
                  <a:pt x="11734800" y="4436746"/>
                </a:lnTo>
                <a:lnTo>
                  <a:pt x="11734800" y="4827769"/>
                </a:lnTo>
                <a:lnTo>
                  <a:pt x="11734800" y="5246710"/>
                </a:lnTo>
                <a:lnTo>
                  <a:pt x="11734800" y="5694533"/>
                </a:lnTo>
                <a:lnTo>
                  <a:pt x="11734800" y="5929576"/>
                </a:lnTo>
                <a:lnTo>
                  <a:pt x="11734800" y="6172200"/>
                </a:lnTo>
                <a:lnTo>
                  <a:pt x="11731935" y="6172200"/>
                </a:lnTo>
                <a:lnTo>
                  <a:pt x="11711881" y="6172200"/>
                </a:lnTo>
                <a:lnTo>
                  <a:pt x="11657447" y="6172200"/>
                </a:lnTo>
                <a:lnTo>
                  <a:pt x="11611966" y="6172200"/>
                </a:lnTo>
                <a:lnTo>
                  <a:pt x="11551444" y="6172200"/>
                </a:lnTo>
                <a:lnTo>
                  <a:pt x="11473732" y="6172200"/>
                </a:lnTo>
                <a:lnTo>
                  <a:pt x="11376682" y="6172200"/>
                </a:lnTo>
                <a:lnTo>
                  <a:pt x="11258145" y="6172200"/>
                </a:lnTo>
                <a:lnTo>
                  <a:pt x="11115973" y="6172200"/>
                </a:lnTo>
                <a:lnTo>
                  <a:pt x="10948016" y="6172200"/>
                </a:lnTo>
                <a:lnTo>
                  <a:pt x="10752125" y="6172200"/>
                </a:lnTo>
                <a:lnTo>
                  <a:pt x="10526153" y="6172200"/>
                </a:lnTo>
                <a:lnTo>
                  <a:pt x="10267950" y="6172200"/>
                </a:lnTo>
                <a:lnTo>
                  <a:pt x="9975368" y="6172200"/>
                </a:lnTo>
                <a:lnTo>
                  <a:pt x="9646258" y="6172200"/>
                </a:lnTo>
                <a:lnTo>
                  <a:pt x="9278471" y="6172200"/>
                </a:lnTo>
                <a:lnTo>
                  <a:pt x="8869859" y="6172200"/>
                </a:lnTo>
                <a:lnTo>
                  <a:pt x="8418272" y="6172200"/>
                </a:lnTo>
                <a:lnTo>
                  <a:pt x="7921563" y="6172200"/>
                </a:lnTo>
                <a:lnTo>
                  <a:pt x="7377583" y="6172200"/>
                </a:lnTo>
                <a:lnTo>
                  <a:pt x="6784182" y="6172200"/>
                </a:lnTo>
                <a:lnTo>
                  <a:pt x="6139212" y="6172200"/>
                </a:lnTo>
                <a:lnTo>
                  <a:pt x="5440524" y="6172200"/>
                </a:lnTo>
                <a:lnTo>
                  <a:pt x="5070365" y="6172200"/>
                </a:lnTo>
                <a:lnTo>
                  <a:pt x="4685970" y="6172200"/>
                </a:lnTo>
                <a:lnTo>
                  <a:pt x="4287072" y="6172200"/>
                </a:lnTo>
                <a:lnTo>
                  <a:pt x="3873401" y="6172200"/>
                </a:lnTo>
                <a:lnTo>
                  <a:pt x="3444690" y="6172200"/>
                </a:lnTo>
                <a:lnTo>
                  <a:pt x="3000668" y="6172200"/>
                </a:lnTo>
                <a:lnTo>
                  <a:pt x="2541069" y="6172200"/>
                </a:lnTo>
                <a:lnTo>
                  <a:pt x="2065623" y="6172200"/>
                </a:lnTo>
                <a:lnTo>
                  <a:pt x="1574062" y="6172200"/>
                </a:lnTo>
                <a:lnTo>
                  <a:pt x="1066117" y="6172200"/>
                </a:lnTo>
                <a:lnTo>
                  <a:pt x="541519" y="6172200"/>
                </a:lnTo>
                <a:lnTo>
                  <a:pt x="0" y="6172200"/>
                </a:lnTo>
                <a:lnTo>
                  <a:pt x="0" y="6171482"/>
                </a:lnTo>
                <a:lnTo>
                  <a:pt x="0" y="6166452"/>
                </a:lnTo>
                <a:lnTo>
                  <a:pt x="0" y="6152800"/>
                </a:lnTo>
                <a:lnTo>
                  <a:pt x="0" y="6126214"/>
                </a:lnTo>
                <a:lnTo>
                  <a:pt x="0" y="6082383"/>
                </a:lnTo>
                <a:lnTo>
                  <a:pt x="0" y="6016996"/>
                </a:lnTo>
                <a:lnTo>
                  <a:pt x="0" y="5974872"/>
                </a:lnTo>
                <a:lnTo>
                  <a:pt x="0" y="5925741"/>
                </a:lnTo>
                <a:lnTo>
                  <a:pt x="0" y="5869067"/>
                </a:lnTo>
                <a:lnTo>
                  <a:pt x="0" y="5804308"/>
                </a:lnTo>
                <a:lnTo>
                  <a:pt x="0" y="5730928"/>
                </a:lnTo>
                <a:lnTo>
                  <a:pt x="0" y="5648386"/>
                </a:lnTo>
                <a:lnTo>
                  <a:pt x="0" y="5556143"/>
                </a:lnTo>
                <a:lnTo>
                  <a:pt x="0" y="5453662"/>
                </a:lnTo>
                <a:lnTo>
                  <a:pt x="0" y="5340402"/>
                </a:lnTo>
                <a:lnTo>
                  <a:pt x="0" y="5215825"/>
                </a:lnTo>
                <a:lnTo>
                  <a:pt x="0" y="5079393"/>
                </a:lnTo>
                <a:lnTo>
                  <a:pt x="0" y="4930566"/>
                </a:lnTo>
                <a:lnTo>
                  <a:pt x="0" y="4768805"/>
                </a:lnTo>
                <a:lnTo>
                  <a:pt x="0" y="4593571"/>
                </a:lnTo>
                <a:lnTo>
                  <a:pt x="0" y="4404326"/>
                </a:lnTo>
                <a:lnTo>
                  <a:pt x="0" y="4200530"/>
                </a:lnTo>
                <a:lnTo>
                  <a:pt x="0" y="3981646"/>
                </a:lnTo>
                <a:lnTo>
                  <a:pt x="0" y="3747132"/>
                </a:lnTo>
                <a:lnTo>
                  <a:pt x="0" y="3496452"/>
                </a:lnTo>
                <a:lnTo>
                  <a:pt x="0" y="3229066"/>
                </a:lnTo>
                <a:lnTo>
                  <a:pt x="0" y="3200400"/>
                </a:lnTo>
                <a:cubicBezTo>
                  <a:pt x="2997200" y="3200400"/>
                  <a:pt x="2997200" y="3200400"/>
                  <a:pt x="2997200" y="3200400"/>
                </a:cubicBezTo>
                <a:cubicBezTo>
                  <a:pt x="3502343" y="3200400"/>
                  <a:pt x="3911600" y="2791143"/>
                  <a:pt x="3911600" y="2286000"/>
                </a:cubicBezTo>
                <a:cubicBezTo>
                  <a:pt x="3911600" y="0"/>
                  <a:pt x="3911600" y="0"/>
                  <a:pt x="3911600" y="0"/>
                </a:cubicBezTo>
                <a:close/>
              </a:path>
            </a:pathLst>
          </a:custGeom>
        </p:spPr>
        <p:txBody>
          <a:bodyPr wrap="square" lIns="0" tIns="0" rIns="0" bIns="0" anchor="t">
            <a:noAutofit/>
          </a:bodyPr>
          <a:lstStyle>
            <a:lvl1pPr marL="0" indent="0" algn="ctr" defTabSz="914400" rtl="0" eaLnBrk="1" latinLnBrk="0" hangingPunct="1">
              <a:lnSpc>
                <a:spcPct val="100000"/>
              </a:lnSpc>
              <a:spcBef>
                <a:spcPts val="0"/>
              </a:spcBef>
              <a:buFontTx/>
              <a:buNone/>
              <a:defRPr sz="1700"/>
            </a:lvl1pPr>
          </a:lstStyle>
          <a:p>
            <a:r>
              <a:rPr lang="nl-NL" dirty="0"/>
              <a:t>[Afbeelding]</a:t>
            </a:r>
          </a:p>
        </p:txBody>
      </p:sp>
      <p:sp>
        <p:nvSpPr>
          <p:cNvPr id="19" name="03_Placeholder 4[PHJU]">
            <a:extLst>
              <a:ext uri="{FF2B5EF4-FFF2-40B4-BE49-F238E27FC236}">
                <a16:creationId xmlns:a16="http://schemas.microsoft.com/office/drawing/2014/main" id="{6C3D7563-D5B2-C730-1BDA-C26BAC23A614}"/>
              </a:ext>
            </a:extLst>
          </p:cNvPr>
          <p:cNvSpPr>
            <a:spLocks noGrp="1"/>
          </p:cNvSpPr>
          <p:nvPr>
            <p:ph type="body" sz="quarter" idx="21" hasCustomPrompt="1"/>
          </p:nvPr>
        </p:nvSpPr>
        <p:spPr>
          <a:xfrm>
            <a:off x="685800" y="1244600"/>
            <a:ext cx="3175000" cy="1803400"/>
          </a:xfrm>
        </p:spPr>
        <p:txBody>
          <a:bodyPr/>
          <a:lstStyle>
            <a:lvl1pPr marL="0" indent="0">
              <a:spcBef>
                <a:spcPts val="0"/>
              </a:spcBef>
              <a:buNone/>
              <a:defRPr>
                <a:solidFill>
                  <a:schemeClr val="bg1"/>
                </a:solidFill>
              </a:defRPr>
            </a:lvl1pPr>
            <a:lvl2pPr marL="0" marR="0" indent="0" algn="l" fontAlgn="auto">
              <a:lnSpc>
                <a:spcPct val="105000"/>
              </a:lnSpc>
              <a:spcBef>
                <a:spcPts val="0"/>
              </a:spcBef>
              <a:spcAft>
                <a:spcPts val="0"/>
              </a:spcAft>
              <a:buFontTx/>
              <a:buNone/>
              <a:defRPr kumimoji="0" sz="1700" b="0" i="0" u="none" baseline="0">
                <a:solidFill>
                  <a:schemeClr val="bg1">
                    <a:lumMod val="100000"/>
                  </a:schemeClr>
                </a:solidFill>
                <a:latin typeface="RijksSansTT Light" panose="020B0404010101010104" pitchFamily="34" charset="0"/>
              </a:defRPr>
            </a:lvl2pPr>
            <a:lvl3pPr marL="0" marR="0" indent="0" algn="l" fontAlgn="auto">
              <a:lnSpc>
                <a:spcPct val="105000"/>
              </a:lnSpc>
              <a:spcBef>
                <a:spcPts val="0"/>
              </a:spcBef>
              <a:spcAft>
                <a:spcPts val="0"/>
              </a:spcAft>
              <a:buFontTx/>
              <a:buNone/>
              <a:defRPr kumimoji="0" sz="1700" b="0" i="0" u="none" baseline="0">
                <a:solidFill>
                  <a:schemeClr val="bg1">
                    <a:lumMod val="100000"/>
                  </a:schemeClr>
                </a:solidFill>
                <a:latin typeface="RijksSansTT Light" panose="020B0404010101010104" pitchFamily="34" charset="0"/>
              </a:defRPr>
            </a:lvl3pPr>
            <a:lvl4pPr marL="0" marR="0" indent="0" algn="l" fontAlgn="auto">
              <a:lnSpc>
                <a:spcPct val="105000"/>
              </a:lnSpc>
              <a:spcBef>
                <a:spcPts val="0"/>
              </a:spcBef>
              <a:spcAft>
                <a:spcPts val="0"/>
              </a:spcAft>
              <a:buFontTx/>
              <a:buNone/>
              <a:defRPr kumimoji="0" sz="1700" b="0" i="0" u="none" baseline="0">
                <a:solidFill>
                  <a:schemeClr val="bg1">
                    <a:lumMod val="100000"/>
                  </a:schemeClr>
                </a:solidFill>
                <a:latin typeface="RijksSansTT Light" panose="020B0404010101010104" pitchFamily="34" charset="0"/>
              </a:defRPr>
            </a:lvl4pPr>
            <a:lvl5pPr marL="0" marR="0" indent="0" algn="l" fontAlgn="auto">
              <a:lnSpc>
                <a:spcPct val="105000"/>
              </a:lnSpc>
              <a:spcBef>
                <a:spcPts val="0"/>
              </a:spcBef>
              <a:spcAft>
                <a:spcPts val="0"/>
              </a:spcAft>
              <a:buFontTx/>
              <a:buNone/>
              <a:defRPr kumimoji="0" sz="1700" b="0" i="0" u="none" baseline="0">
                <a:solidFill>
                  <a:schemeClr val="bg1">
                    <a:lumMod val="100000"/>
                  </a:schemeClr>
                </a:solidFill>
                <a:latin typeface="RijksSansTT Light" panose="020B0404010101010104" pitchFamily="34" charset="0"/>
              </a:defRPr>
            </a:lvl5pPr>
            <a:lvl6pPr marL="0" marR="0" indent="0" algn="l" fontAlgn="auto">
              <a:lnSpc>
                <a:spcPct val="105000"/>
              </a:lnSpc>
              <a:spcBef>
                <a:spcPts val="0"/>
              </a:spcBef>
              <a:spcAft>
                <a:spcPts val="0"/>
              </a:spcAft>
              <a:buFontTx/>
              <a:buNone/>
              <a:defRPr kumimoji="0" sz="1700" b="0" i="0" u="none" baseline="0">
                <a:solidFill>
                  <a:schemeClr val="bg1">
                    <a:lumMod val="100000"/>
                  </a:schemeClr>
                </a:solidFill>
                <a:latin typeface="RijksSansTT Light" panose="020B0404010101010104" pitchFamily="34" charset="0"/>
              </a:defRPr>
            </a:lvl6pPr>
            <a:lvl7pPr marL="0" marR="0" indent="0" algn="l" fontAlgn="auto">
              <a:lnSpc>
                <a:spcPct val="105000"/>
              </a:lnSpc>
              <a:spcBef>
                <a:spcPts val="0"/>
              </a:spcBef>
              <a:spcAft>
                <a:spcPts val="0"/>
              </a:spcAft>
              <a:buFontTx/>
              <a:buNone/>
              <a:defRPr kumimoji="0" sz="1700" b="0" i="0" u="none" baseline="0">
                <a:solidFill>
                  <a:schemeClr val="bg1">
                    <a:lumMod val="100000"/>
                  </a:schemeClr>
                </a:solidFill>
                <a:latin typeface="RijksSansTT Light" panose="020B0404010101010104" pitchFamily="34" charset="0"/>
              </a:defRPr>
            </a:lvl7pPr>
            <a:lvl8pPr marL="0" marR="0" indent="0" algn="l" fontAlgn="auto">
              <a:lnSpc>
                <a:spcPct val="105000"/>
              </a:lnSpc>
              <a:spcBef>
                <a:spcPts val="0"/>
              </a:spcBef>
              <a:spcAft>
                <a:spcPts val="0"/>
              </a:spcAft>
              <a:buFontTx/>
              <a:buNone/>
              <a:defRPr kumimoji="0" sz="1700" b="0" i="0" u="none" baseline="0">
                <a:solidFill>
                  <a:schemeClr val="bg1">
                    <a:lumMod val="100000"/>
                  </a:schemeClr>
                </a:solidFill>
                <a:latin typeface="RijksSansTT Light" panose="020B0404010101010104" pitchFamily="34" charset="0"/>
              </a:defRPr>
            </a:lvl8pPr>
            <a:lvl9pPr marL="0" marR="0" indent="0" algn="l" fontAlgn="auto">
              <a:lnSpc>
                <a:spcPct val="105000"/>
              </a:lnSpc>
              <a:spcBef>
                <a:spcPts val="0"/>
              </a:spcBef>
              <a:spcAft>
                <a:spcPts val="0"/>
              </a:spcAft>
              <a:buFontTx/>
              <a:buNone/>
              <a:defRPr kumimoji="0" sz="1700" b="0" i="0" u="none" baseline="0">
                <a:solidFill>
                  <a:schemeClr val="bg1">
                    <a:lumMod val="100000"/>
                  </a:schemeClr>
                </a:solidFill>
                <a:latin typeface="RijksSansTT Light" panose="020B0404010101010104" pitchFamily="34" charset="0"/>
              </a:defRPr>
            </a:lvl9pPr>
          </a:lstStyle>
          <a:p>
            <a:pPr lvl="0"/>
            <a:r>
              <a:rPr lang="nl-NL" dirty="0"/>
              <a:t>[Tekst]</a:t>
            </a:r>
          </a:p>
        </p:txBody>
      </p:sp>
      <p:sp>
        <p:nvSpPr>
          <p:cNvPr id="20" name="Date Placeholder 5">
            <a:extLst>
              <a:ext uri="{FF2B5EF4-FFF2-40B4-BE49-F238E27FC236}">
                <a16:creationId xmlns:a16="http://schemas.microsoft.com/office/drawing/2014/main" id="{0C6C36CD-425B-B7A5-3EF3-9BB31AA8152D}"/>
              </a:ext>
            </a:extLst>
          </p:cNvPr>
          <p:cNvSpPr>
            <a:spLocks noGrp="1"/>
          </p:cNvSpPr>
          <p:nvPr>
            <p:ph type="dt" sz="half" idx="23"/>
          </p:nvPr>
        </p:nvSpPr>
        <p:spPr>
          <a:xfrm>
            <a:off x="10744200" y="6553200"/>
            <a:ext cx="762000" cy="254000"/>
          </a:xfrm>
        </p:spPr>
        <p:txBody>
          <a:bodyPr/>
          <a:lstStyle/>
          <a:p>
            <a:fld id="{C743352F-151D-4CD6-937C-A769DEF190C6}" type="datetime4">
              <a:rPr lang="nl-NL" smtClean="0"/>
              <a:t>13 april 2026</a:t>
            </a:fld>
            <a:endParaRPr lang="nl-NL" dirty="0"/>
          </a:p>
        </p:txBody>
      </p:sp>
      <p:sp>
        <p:nvSpPr>
          <p:cNvPr id="21" name="Footer Placeholder 6">
            <a:extLst>
              <a:ext uri="{FF2B5EF4-FFF2-40B4-BE49-F238E27FC236}">
                <a16:creationId xmlns:a16="http://schemas.microsoft.com/office/drawing/2014/main" id="{0E9E9993-0E26-DD0B-D967-D08C0D9B595D}"/>
              </a:ext>
            </a:extLst>
          </p:cNvPr>
          <p:cNvSpPr>
            <a:spLocks noGrp="1"/>
          </p:cNvSpPr>
          <p:nvPr>
            <p:ph type="ftr" sz="quarter" idx="24"/>
          </p:nvPr>
        </p:nvSpPr>
        <p:spPr>
          <a:xfrm>
            <a:off x="3073400" y="6553200"/>
            <a:ext cx="6045200" cy="254000"/>
          </a:xfrm>
        </p:spPr>
        <p:txBody>
          <a:bodyPr/>
          <a:lstStyle/>
          <a:p>
            <a:r>
              <a:rPr lang="nl-NL" dirty="0"/>
              <a:t>Typ hier bijvoorbeeld de titel van de presentatie, via Invoegen Kop &amp; voettekst</a:t>
            </a:r>
          </a:p>
        </p:txBody>
      </p:sp>
      <p:sp>
        <p:nvSpPr>
          <p:cNvPr id="22" name="Slide Number Placeholder 7">
            <a:extLst>
              <a:ext uri="{FF2B5EF4-FFF2-40B4-BE49-F238E27FC236}">
                <a16:creationId xmlns:a16="http://schemas.microsoft.com/office/drawing/2014/main" id="{AD60C44F-C2B7-E578-6715-227706B1CEC7}"/>
              </a:ext>
            </a:extLst>
          </p:cNvPr>
          <p:cNvSpPr>
            <a:spLocks noGrp="1"/>
          </p:cNvSpPr>
          <p:nvPr>
            <p:ph type="sldNum" sz="quarter" idx="25"/>
          </p:nvPr>
        </p:nvSpPr>
        <p:spPr>
          <a:xfrm>
            <a:off x="11569700" y="6553200"/>
            <a:ext cx="393700" cy="254000"/>
          </a:xfrm>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4115893974"/>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oto's (3)]">
    <p:spTree>
      <p:nvGrpSpPr>
        <p:cNvPr id="1" name=""/>
        <p:cNvGrpSpPr/>
        <p:nvPr/>
      </p:nvGrpSpPr>
      <p:grpSpPr>
        <a:xfrm>
          <a:off x="0" y="0"/>
          <a:ext cx="0" cy="0"/>
          <a:chOff x="0" y="0"/>
          <a:chExt cx="0" cy="0"/>
        </a:xfrm>
      </p:grpSpPr>
      <p:sp>
        <p:nvSpPr>
          <p:cNvPr id="14" name="01_Rectangle 1[PHJU]">
            <a:extLst>
              <a:ext uri="{FF2B5EF4-FFF2-40B4-BE49-F238E27FC236}">
                <a16:creationId xmlns:a16="http://schemas.microsoft.com/office/drawing/2014/main" id="{40F423B0-078A-F08D-1858-EAF86F84650A}"/>
              </a:ext>
            </a:extLst>
          </p:cNvPr>
          <p:cNvSpPr>
            <a:spLocks noGrp="1" noChangeArrowheads="1"/>
          </p:cNvSpPr>
          <p:nvPr>
            <p:ph type="pic" idx="1000" hasCustomPrompt="1"/>
          </p:nvPr>
        </p:nvSpPr>
        <p:spPr bwMode="auto">
          <a:xfrm>
            <a:off x="228600" y="228600"/>
            <a:ext cx="5753100" cy="3009900"/>
          </a:xfrm>
          <a:prstGeom prst="rect">
            <a:avLst/>
          </a:prstGeom>
          <a:noFill/>
          <a:ln>
            <a:noFill/>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0000"/>
              </a:lnSpc>
              <a:spcBef>
                <a:spcPts val="0"/>
              </a:spcBef>
              <a:buFontTx/>
              <a:buNone/>
              <a:defRPr/>
            </a:lvl1pPr>
          </a:lstStyle>
          <a:p>
            <a:r>
              <a:rPr lang="nl-NL" dirty="0"/>
              <a:t>[Afbeelding]</a:t>
            </a:r>
          </a:p>
        </p:txBody>
      </p:sp>
      <p:sp>
        <p:nvSpPr>
          <p:cNvPr id="15" name="02_Rectangle 2[PHJU]">
            <a:extLst>
              <a:ext uri="{FF2B5EF4-FFF2-40B4-BE49-F238E27FC236}">
                <a16:creationId xmlns:a16="http://schemas.microsoft.com/office/drawing/2014/main" id="{F56D21AA-2783-0F1A-3B1F-B2E11AA1FB87}"/>
              </a:ext>
            </a:extLst>
          </p:cNvPr>
          <p:cNvSpPr>
            <a:spLocks noGrp="1" noChangeArrowheads="1"/>
          </p:cNvSpPr>
          <p:nvPr>
            <p:ph type="pic" idx="1001" hasCustomPrompt="1"/>
          </p:nvPr>
        </p:nvSpPr>
        <p:spPr bwMode="auto">
          <a:xfrm>
            <a:off x="228600" y="3390900"/>
            <a:ext cx="5753100" cy="3009900"/>
          </a:xfrm>
          <a:prstGeom prst="rect">
            <a:avLst/>
          </a:prstGeom>
          <a:noFill/>
          <a:ln>
            <a:noFill/>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0000"/>
              </a:lnSpc>
              <a:spcBef>
                <a:spcPts val="0"/>
              </a:spcBef>
              <a:buFontTx/>
              <a:buNone/>
              <a:defRPr/>
            </a:lvl1pPr>
          </a:lstStyle>
          <a:p>
            <a:r>
              <a:rPr lang="nl-NL" dirty="0"/>
              <a:t>[Afbeelding]</a:t>
            </a:r>
          </a:p>
        </p:txBody>
      </p:sp>
      <p:sp>
        <p:nvSpPr>
          <p:cNvPr id="16" name="03_Frame 3[PHJU]">
            <a:extLst>
              <a:ext uri="{FF2B5EF4-FFF2-40B4-BE49-F238E27FC236}">
                <a16:creationId xmlns:a16="http://schemas.microsoft.com/office/drawing/2014/main" id="{CF766590-6253-1AAA-2A9F-D7D475FCEEF7}"/>
              </a:ext>
            </a:extLst>
          </p:cNvPr>
          <p:cNvSpPr>
            <a:spLocks noGrp="1"/>
          </p:cNvSpPr>
          <p:nvPr>
            <p:ph type="pic" idx="1002" hasCustomPrompt="1"/>
          </p:nvPr>
        </p:nvSpPr>
        <p:spPr bwMode="auto">
          <a:xfrm>
            <a:off x="6134100" y="228600"/>
            <a:ext cx="5829300" cy="6172200"/>
          </a:xfrm>
          <a:custGeom>
            <a:avLst/>
            <a:gdLst>
              <a:gd name="T0" fmla="*/ 0 w 18360"/>
              <a:gd name="T1" fmla="*/ 0 h 19440"/>
              <a:gd name="T2" fmla="*/ 0 w 18360"/>
              <a:gd name="T3" fmla="*/ 19440 h 19440"/>
              <a:gd name="T4" fmla="*/ 18360 w 18360"/>
              <a:gd name="T5" fmla="*/ 19440 h 19440"/>
              <a:gd name="T6" fmla="*/ 18360 w 18360"/>
              <a:gd name="T7" fmla="*/ 2880 h 19440"/>
              <a:gd name="T8" fmla="*/ 15480 w 18360"/>
              <a:gd name="T9" fmla="*/ 0 h 19440"/>
              <a:gd name="T10" fmla="*/ 0 w 18360"/>
              <a:gd name="T11" fmla="*/ 0 h 19440"/>
            </a:gdLst>
            <a:ahLst/>
            <a:cxnLst>
              <a:cxn ang="0">
                <a:pos x="T0" y="T1"/>
              </a:cxn>
              <a:cxn ang="0">
                <a:pos x="T2" y="T3"/>
              </a:cxn>
              <a:cxn ang="0">
                <a:pos x="T4" y="T5"/>
              </a:cxn>
              <a:cxn ang="0">
                <a:pos x="T6" y="T7"/>
              </a:cxn>
              <a:cxn ang="0">
                <a:pos x="T8" y="T9"/>
              </a:cxn>
              <a:cxn ang="0">
                <a:pos x="T10" y="T11"/>
              </a:cxn>
            </a:cxnLst>
            <a:rect l="0" t="0" r="r" b="b"/>
            <a:pathLst>
              <a:path w="18360" h="19440">
                <a:moveTo>
                  <a:pt x="0" y="0"/>
                </a:moveTo>
                <a:cubicBezTo>
                  <a:pt x="0" y="19440"/>
                  <a:pt x="0" y="19440"/>
                  <a:pt x="0" y="19440"/>
                </a:cubicBezTo>
                <a:cubicBezTo>
                  <a:pt x="18360" y="19440"/>
                  <a:pt x="18360" y="19440"/>
                  <a:pt x="18360" y="19440"/>
                </a:cubicBezTo>
                <a:cubicBezTo>
                  <a:pt x="18360" y="2880"/>
                  <a:pt x="18360" y="2880"/>
                  <a:pt x="18360" y="2880"/>
                </a:cubicBezTo>
                <a:cubicBezTo>
                  <a:pt x="18360" y="1289"/>
                  <a:pt x="17071" y="0"/>
                  <a:pt x="15480" y="0"/>
                </a:cubicBezTo>
                <a:lnTo>
                  <a:pt x="0" y="0"/>
                </a:lnTo>
                <a:close/>
              </a:path>
            </a:pathLst>
          </a:custGeom>
          <a:noFill/>
          <a:ln>
            <a:noFill/>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0000"/>
              </a:lnSpc>
              <a:spcBef>
                <a:spcPts val="0"/>
              </a:spcBef>
              <a:buFontTx/>
              <a:buNone/>
              <a:defRPr/>
            </a:lvl1pPr>
          </a:lstStyle>
          <a:p>
            <a:r>
              <a:rPr lang="nl-NL" dirty="0"/>
              <a:t>[Afbeelding]</a:t>
            </a:r>
          </a:p>
        </p:txBody>
      </p:sp>
      <p:sp>
        <p:nvSpPr>
          <p:cNvPr id="17" name="Date Placeholder 4">
            <a:extLst>
              <a:ext uri="{FF2B5EF4-FFF2-40B4-BE49-F238E27FC236}">
                <a16:creationId xmlns:a16="http://schemas.microsoft.com/office/drawing/2014/main" id="{BC7E7E6F-8A10-9C49-82FD-B6CC934F5945}"/>
              </a:ext>
            </a:extLst>
          </p:cNvPr>
          <p:cNvSpPr>
            <a:spLocks noGrp="1"/>
          </p:cNvSpPr>
          <p:nvPr>
            <p:ph type="dt" sz="half" idx="1003"/>
          </p:nvPr>
        </p:nvSpPr>
        <p:spPr>
          <a:xfrm>
            <a:off x="10744200" y="6553200"/>
            <a:ext cx="762000" cy="254000"/>
          </a:xfrm>
        </p:spPr>
        <p:txBody>
          <a:bodyPr/>
          <a:lstStyle/>
          <a:p>
            <a:fld id="{9B97E6DC-4C89-43F6-B027-823524D2FC0E}" type="datetime4">
              <a:rPr lang="nl-NL" smtClean="0"/>
              <a:t>13 april 2026</a:t>
            </a:fld>
            <a:endParaRPr lang="nl-NL" dirty="0"/>
          </a:p>
        </p:txBody>
      </p:sp>
      <p:sp>
        <p:nvSpPr>
          <p:cNvPr id="18" name="Footer Placeholder 5">
            <a:extLst>
              <a:ext uri="{FF2B5EF4-FFF2-40B4-BE49-F238E27FC236}">
                <a16:creationId xmlns:a16="http://schemas.microsoft.com/office/drawing/2014/main" id="{3E1B720E-2834-44E0-69AE-1E3B8050D279}"/>
              </a:ext>
            </a:extLst>
          </p:cNvPr>
          <p:cNvSpPr>
            <a:spLocks noGrp="1"/>
          </p:cNvSpPr>
          <p:nvPr>
            <p:ph type="ftr" sz="quarter" idx="1004"/>
          </p:nvPr>
        </p:nvSpPr>
        <p:spPr>
          <a:xfrm>
            <a:off x="3073400" y="6553200"/>
            <a:ext cx="6045200" cy="254000"/>
          </a:xfrm>
        </p:spPr>
        <p:txBody>
          <a:bodyPr/>
          <a:lstStyle/>
          <a:p>
            <a:r>
              <a:rPr lang="nl-NL" dirty="0"/>
              <a:t>Typ hier bijvoorbeeld de titel van de presentatie, via Invoegen Kop &amp; voettekst</a:t>
            </a:r>
          </a:p>
        </p:txBody>
      </p:sp>
      <p:sp>
        <p:nvSpPr>
          <p:cNvPr id="19" name="Slide Number Placeholder 6">
            <a:extLst>
              <a:ext uri="{FF2B5EF4-FFF2-40B4-BE49-F238E27FC236}">
                <a16:creationId xmlns:a16="http://schemas.microsoft.com/office/drawing/2014/main" id="{BD3EDC94-1D58-9779-3A84-DC8B045843EB}"/>
              </a:ext>
            </a:extLst>
          </p:cNvPr>
          <p:cNvSpPr>
            <a:spLocks noGrp="1"/>
          </p:cNvSpPr>
          <p:nvPr>
            <p:ph type="sldNum" sz="quarter" idx="1005"/>
          </p:nvPr>
        </p:nvSpPr>
        <p:spPr>
          <a:xfrm>
            <a:off x="11569700" y="6553200"/>
            <a:ext cx="393700" cy="254000"/>
          </a:xfrm>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3800006870"/>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foto (H2)]">
    <p:spTree>
      <p:nvGrpSpPr>
        <p:cNvPr id="1" name=""/>
        <p:cNvGrpSpPr/>
        <p:nvPr/>
      </p:nvGrpSpPr>
      <p:grpSpPr>
        <a:xfrm>
          <a:off x="0" y="0"/>
          <a:ext cx="0" cy="0"/>
          <a:chOff x="0" y="0"/>
          <a:chExt cx="0" cy="0"/>
        </a:xfrm>
      </p:grpSpPr>
      <p:sp>
        <p:nvSpPr>
          <p:cNvPr id="10" name="Frame 1">
            <a:extLst>
              <a:ext uri="{FF2B5EF4-FFF2-40B4-BE49-F238E27FC236}">
                <a16:creationId xmlns:a16="http://schemas.microsoft.com/office/drawing/2014/main" id="{2852B30F-3FF7-7CCE-4FBE-1A4E7D8CE0B8}"/>
              </a:ext>
              <a:ext uri="{C183D7F6-B498-43B3-948B-1728B52AA6E4}">
                <adec:decorative xmlns:adec="http://schemas.microsoft.com/office/drawing/2017/decorative" val="1"/>
              </a:ext>
            </a:extLst>
          </p:cNvPr>
          <p:cNvSpPr>
            <a:spLocks/>
          </p:cNvSpPr>
          <p:nvPr userDrawn="1"/>
        </p:nvSpPr>
        <p:spPr bwMode="auto">
          <a:xfrm>
            <a:off x="565150" y="3200400"/>
            <a:ext cx="5619750" cy="1828800"/>
          </a:xfrm>
          <a:custGeom>
            <a:avLst/>
            <a:gdLst>
              <a:gd name="T0" fmla="*/ 17700 w 17700"/>
              <a:gd name="T1" fmla="*/ 5760 h 5760"/>
              <a:gd name="T2" fmla="*/ 740 w 17700"/>
              <a:gd name="T3" fmla="*/ 5760 h 5760"/>
              <a:gd name="T4" fmla="*/ 0 w 17700"/>
              <a:gd name="T5" fmla="*/ 5020 h 5760"/>
              <a:gd name="T6" fmla="*/ 0 w 17700"/>
              <a:gd name="T7" fmla="*/ 0 h 5760"/>
              <a:gd name="T8" fmla="*/ 40 w 17700"/>
              <a:gd name="T9" fmla="*/ 0 h 5760"/>
              <a:gd name="T10" fmla="*/ 40 w 17700"/>
              <a:gd name="T11" fmla="*/ 5020 h 5760"/>
              <a:gd name="T12" fmla="*/ 740 w 17700"/>
              <a:gd name="T13" fmla="*/ 5720 h 5760"/>
              <a:gd name="T14" fmla="*/ 17700 w 17700"/>
              <a:gd name="T15" fmla="*/ 5720 h 5760"/>
              <a:gd name="T16" fmla="*/ 17700 w 17700"/>
              <a:gd name="T17" fmla="*/ 5760 h 5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700" h="5760">
                <a:moveTo>
                  <a:pt x="17700" y="5760"/>
                </a:moveTo>
                <a:cubicBezTo>
                  <a:pt x="740" y="5760"/>
                  <a:pt x="740" y="5760"/>
                  <a:pt x="740" y="5760"/>
                </a:cubicBezTo>
                <a:cubicBezTo>
                  <a:pt x="332" y="5760"/>
                  <a:pt x="0" y="5428"/>
                  <a:pt x="0" y="5020"/>
                </a:cubicBezTo>
                <a:cubicBezTo>
                  <a:pt x="0" y="0"/>
                  <a:pt x="0" y="0"/>
                  <a:pt x="0" y="0"/>
                </a:cubicBezTo>
                <a:cubicBezTo>
                  <a:pt x="40" y="0"/>
                  <a:pt x="40" y="0"/>
                  <a:pt x="40" y="0"/>
                </a:cubicBezTo>
                <a:cubicBezTo>
                  <a:pt x="40" y="5020"/>
                  <a:pt x="40" y="5020"/>
                  <a:pt x="40" y="5020"/>
                </a:cubicBezTo>
                <a:cubicBezTo>
                  <a:pt x="40" y="5406"/>
                  <a:pt x="354" y="5720"/>
                  <a:pt x="740" y="5720"/>
                </a:cubicBezTo>
                <a:cubicBezTo>
                  <a:pt x="17700" y="5720"/>
                  <a:pt x="17700" y="5720"/>
                  <a:pt x="17700" y="5720"/>
                </a:cubicBezTo>
                <a:lnTo>
                  <a:pt x="17700" y="576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5" name="01_***Title 2">
            <a:extLst>
              <a:ext uri="{FF2B5EF4-FFF2-40B4-BE49-F238E27FC236}">
                <a16:creationId xmlns:a16="http://schemas.microsoft.com/office/drawing/2014/main" id="{F74B5406-7E67-9DA4-0372-4988A83743AA}"/>
              </a:ext>
            </a:extLst>
          </p:cNvPr>
          <p:cNvSpPr>
            <a:spLocks noGrp="1"/>
          </p:cNvSpPr>
          <p:nvPr>
            <p:ph type="title" hasCustomPrompt="1"/>
          </p:nvPr>
        </p:nvSpPr>
        <p:spPr>
          <a:xfrm>
            <a:off x="914400" y="3136900"/>
            <a:ext cx="4889500" cy="1689100"/>
          </a:xfrm>
        </p:spPr>
        <p:txBody>
          <a:bodyPr/>
          <a:lstStyle>
            <a:lvl1pPr>
              <a:defRPr kumimoji="0" sz="2700" b="0" i="0" u="none" baseline="0">
                <a:solidFill>
                  <a:schemeClr val="tx2">
                    <a:lumMod val="100000"/>
                  </a:schemeClr>
                </a:solidFill>
                <a:latin typeface="RijksoverheidSerif" panose="020B0604020202020204" charset="0"/>
              </a:defRPr>
            </a:lvl1pPr>
          </a:lstStyle>
          <a:p>
            <a:r>
              <a:rPr lang="nl-NL"/>
              <a:t>[“Quote”]</a:t>
            </a:r>
            <a:endParaRPr lang="nl-NL" dirty="0"/>
          </a:p>
        </p:txBody>
      </p:sp>
      <p:sp>
        <p:nvSpPr>
          <p:cNvPr id="16" name="02_Frame 3[PHJU]">
            <a:extLst>
              <a:ext uri="{FF2B5EF4-FFF2-40B4-BE49-F238E27FC236}">
                <a16:creationId xmlns:a16="http://schemas.microsoft.com/office/drawing/2014/main" id="{BEB50982-9EAF-EDB2-64C3-AA573900B0F5}"/>
              </a:ext>
            </a:extLst>
          </p:cNvPr>
          <p:cNvSpPr>
            <a:spLocks noGrp="1"/>
          </p:cNvSpPr>
          <p:nvPr>
            <p:ph type="pic" idx="1000" hasCustomPrompt="1"/>
          </p:nvPr>
        </p:nvSpPr>
        <p:spPr bwMode="auto">
          <a:xfrm>
            <a:off x="6134100" y="231775"/>
            <a:ext cx="5829300" cy="6169025"/>
          </a:xfrm>
          <a:custGeom>
            <a:avLst/>
            <a:gdLst>
              <a:gd name="T0" fmla="*/ 0 w 18360"/>
              <a:gd name="T1" fmla="*/ 0 h 19428"/>
              <a:gd name="T2" fmla="*/ 0 w 18360"/>
              <a:gd name="T3" fmla="*/ 19428 h 19428"/>
              <a:gd name="T4" fmla="*/ 18360 w 18360"/>
              <a:gd name="T5" fmla="*/ 19428 h 19428"/>
              <a:gd name="T6" fmla="*/ 18360 w 18360"/>
              <a:gd name="T7" fmla="*/ 2868 h 19428"/>
              <a:gd name="T8" fmla="*/ 15741 w 18360"/>
              <a:gd name="T9" fmla="*/ 0 h 19428"/>
              <a:gd name="T10" fmla="*/ 0 w 18360"/>
              <a:gd name="T11" fmla="*/ 0 h 19428"/>
            </a:gdLst>
            <a:ahLst/>
            <a:cxnLst>
              <a:cxn ang="0">
                <a:pos x="T0" y="T1"/>
              </a:cxn>
              <a:cxn ang="0">
                <a:pos x="T2" y="T3"/>
              </a:cxn>
              <a:cxn ang="0">
                <a:pos x="T4" y="T5"/>
              </a:cxn>
              <a:cxn ang="0">
                <a:pos x="T6" y="T7"/>
              </a:cxn>
              <a:cxn ang="0">
                <a:pos x="T8" y="T9"/>
              </a:cxn>
              <a:cxn ang="0">
                <a:pos x="T10" y="T11"/>
              </a:cxn>
            </a:cxnLst>
            <a:rect l="0" t="0" r="r" b="b"/>
            <a:pathLst>
              <a:path w="18360" h="19428">
                <a:moveTo>
                  <a:pt x="0" y="0"/>
                </a:moveTo>
                <a:cubicBezTo>
                  <a:pt x="0" y="19428"/>
                  <a:pt x="0" y="19428"/>
                  <a:pt x="0" y="19428"/>
                </a:cubicBezTo>
                <a:cubicBezTo>
                  <a:pt x="18360" y="19428"/>
                  <a:pt x="18360" y="19428"/>
                  <a:pt x="18360" y="19428"/>
                </a:cubicBezTo>
                <a:cubicBezTo>
                  <a:pt x="18360" y="2868"/>
                  <a:pt x="18360" y="2868"/>
                  <a:pt x="18360" y="2868"/>
                </a:cubicBezTo>
                <a:cubicBezTo>
                  <a:pt x="18360" y="1365"/>
                  <a:pt x="17210" y="132"/>
                  <a:pt x="15741" y="0"/>
                </a:cubicBezTo>
                <a:lnTo>
                  <a:pt x="0" y="0"/>
                </a:lnTo>
                <a:close/>
              </a:path>
            </a:pathLst>
          </a:custGeom>
          <a:noFill/>
          <a:ln>
            <a:noFill/>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0000"/>
              </a:lnSpc>
              <a:spcBef>
                <a:spcPts val="0"/>
              </a:spcBef>
              <a:buFontTx/>
              <a:buNone/>
              <a:defRPr/>
            </a:lvl1pPr>
          </a:lstStyle>
          <a:p>
            <a:r>
              <a:rPr lang="nl-NL" dirty="0"/>
              <a:t>[Afbeelding]</a:t>
            </a:r>
          </a:p>
        </p:txBody>
      </p:sp>
      <p:sp>
        <p:nvSpPr>
          <p:cNvPr id="17" name="Date Placeholder 4">
            <a:extLst>
              <a:ext uri="{FF2B5EF4-FFF2-40B4-BE49-F238E27FC236}">
                <a16:creationId xmlns:a16="http://schemas.microsoft.com/office/drawing/2014/main" id="{EE9AF505-413B-93EC-911B-AC5C6E994F71}"/>
              </a:ext>
            </a:extLst>
          </p:cNvPr>
          <p:cNvSpPr>
            <a:spLocks noGrp="1"/>
          </p:cNvSpPr>
          <p:nvPr>
            <p:ph type="dt" sz="half" idx="1001"/>
          </p:nvPr>
        </p:nvSpPr>
        <p:spPr>
          <a:xfrm>
            <a:off x="10744200" y="6553200"/>
            <a:ext cx="762000" cy="254000"/>
          </a:xfrm>
        </p:spPr>
        <p:txBody>
          <a:bodyPr/>
          <a:lstStyle/>
          <a:p>
            <a:fld id="{2FF22879-1041-40C5-82C3-7E4922D738C5}" type="datetime4">
              <a:rPr lang="nl-NL" smtClean="0"/>
              <a:t>13 april 2026</a:t>
            </a:fld>
            <a:endParaRPr lang="nl-NL" dirty="0"/>
          </a:p>
        </p:txBody>
      </p:sp>
      <p:sp>
        <p:nvSpPr>
          <p:cNvPr id="18" name="Footer Placeholder 5">
            <a:extLst>
              <a:ext uri="{FF2B5EF4-FFF2-40B4-BE49-F238E27FC236}">
                <a16:creationId xmlns:a16="http://schemas.microsoft.com/office/drawing/2014/main" id="{36C609C9-1103-5AE4-EACF-9B5B6003304D}"/>
              </a:ext>
            </a:extLst>
          </p:cNvPr>
          <p:cNvSpPr>
            <a:spLocks noGrp="1"/>
          </p:cNvSpPr>
          <p:nvPr>
            <p:ph type="ftr" sz="quarter" idx="1002"/>
          </p:nvPr>
        </p:nvSpPr>
        <p:spPr>
          <a:xfrm>
            <a:off x="3073400" y="6553200"/>
            <a:ext cx="6045200" cy="254000"/>
          </a:xfrm>
        </p:spPr>
        <p:txBody>
          <a:bodyPr/>
          <a:lstStyle/>
          <a:p>
            <a:r>
              <a:rPr lang="nl-NL" dirty="0"/>
              <a:t>Typ hier bijvoorbeeld de titel van de presentatie, via Invoegen Kop &amp; voettekst</a:t>
            </a:r>
          </a:p>
        </p:txBody>
      </p:sp>
      <p:sp>
        <p:nvSpPr>
          <p:cNvPr id="19" name="Slide Number Placeholder 6">
            <a:extLst>
              <a:ext uri="{FF2B5EF4-FFF2-40B4-BE49-F238E27FC236}">
                <a16:creationId xmlns:a16="http://schemas.microsoft.com/office/drawing/2014/main" id="{4D26E9E6-144A-BE78-0712-8E5FD1C4B41A}"/>
              </a:ext>
            </a:extLst>
          </p:cNvPr>
          <p:cNvSpPr>
            <a:spLocks noGrp="1"/>
          </p:cNvSpPr>
          <p:nvPr>
            <p:ph type="sldNum" sz="quarter" idx="1003"/>
          </p:nvPr>
        </p:nvSpPr>
        <p:spPr>
          <a:xfrm>
            <a:off x="11569700" y="6553200"/>
            <a:ext cx="393700" cy="254000"/>
          </a:xfrm>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2667861845"/>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H2)]">
    <p:spTree>
      <p:nvGrpSpPr>
        <p:cNvPr id="1" name=""/>
        <p:cNvGrpSpPr/>
        <p:nvPr/>
      </p:nvGrpSpPr>
      <p:grpSpPr>
        <a:xfrm>
          <a:off x="0" y="0"/>
          <a:ext cx="0" cy="0"/>
          <a:chOff x="0" y="0"/>
          <a:chExt cx="0" cy="0"/>
        </a:xfrm>
      </p:grpSpPr>
      <p:sp>
        <p:nvSpPr>
          <p:cNvPr id="12" name="Frame 1">
            <a:extLst>
              <a:ext uri="{FF2B5EF4-FFF2-40B4-BE49-F238E27FC236}">
                <a16:creationId xmlns:a16="http://schemas.microsoft.com/office/drawing/2014/main" id="{14A8B81B-4870-64E4-316E-60BB459B47A4}"/>
              </a:ext>
              <a:ext uri="{C183D7F6-B498-43B3-948B-1728B52AA6E4}">
                <adec:decorative xmlns:adec="http://schemas.microsoft.com/office/drawing/2017/decorative" val="1"/>
              </a:ext>
            </a:extLst>
          </p:cNvPr>
          <p:cNvSpPr>
            <a:spLocks/>
          </p:cNvSpPr>
          <p:nvPr userDrawn="1"/>
        </p:nvSpPr>
        <p:spPr bwMode="auto">
          <a:xfrm>
            <a:off x="230188" y="228600"/>
            <a:ext cx="11731625" cy="6172200"/>
          </a:xfrm>
          <a:custGeom>
            <a:avLst/>
            <a:gdLst>
              <a:gd name="T0" fmla="*/ 34060 w 36960"/>
              <a:gd name="T1" fmla="*/ 19440 h 19440"/>
              <a:gd name="T2" fmla="*/ 0 w 36960"/>
              <a:gd name="T3" fmla="*/ 19440 h 19440"/>
              <a:gd name="T4" fmla="*/ 0 w 36960"/>
              <a:gd name="T5" fmla="*/ 19400 h 19440"/>
              <a:gd name="T6" fmla="*/ 34060 w 36960"/>
              <a:gd name="T7" fmla="*/ 19400 h 19440"/>
              <a:gd name="T8" fmla="*/ 36920 w 36960"/>
              <a:gd name="T9" fmla="*/ 16540 h 19440"/>
              <a:gd name="T10" fmla="*/ 36920 w 36960"/>
              <a:gd name="T11" fmla="*/ 0 h 19440"/>
              <a:gd name="T12" fmla="*/ 36960 w 36960"/>
              <a:gd name="T13" fmla="*/ 0 h 19440"/>
              <a:gd name="T14" fmla="*/ 36960 w 36960"/>
              <a:gd name="T15" fmla="*/ 16540 h 19440"/>
              <a:gd name="T16" fmla="*/ 34060 w 36960"/>
              <a:gd name="T17" fmla="*/ 19440 h 19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960" h="19440">
                <a:moveTo>
                  <a:pt x="34060" y="19440"/>
                </a:moveTo>
                <a:cubicBezTo>
                  <a:pt x="0" y="19440"/>
                  <a:pt x="0" y="19440"/>
                  <a:pt x="0" y="19440"/>
                </a:cubicBezTo>
                <a:cubicBezTo>
                  <a:pt x="0" y="19400"/>
                  <a:pt x="0" y="19400"/>
                  <a:pt x="0" y="19400"/>
                </a:cubicBezTo>
                <a:cubicBezTo>
                  <a:pt x="34060" y="19400"/>
                  <a:pt x="34060" y="19400"/>
                  <a:pt x="34060" y="19400"/>
                </a:cubicBezTo>
                <a:cubicBezTo>
                  <a:pt x="35637" y="19400"/>
                  <a:pt x="36920" y="18117"/>
                  <a:pt x="36920" y="16540"/>
                </a:cubicBezTo>
                <a:cubicBezTo>
                  <a:pt x="36920" y="0"/>
                  <a:pt x="36920" y="0"/>
                  <a:pt x="36920" y="0"/>
                </a:cubicBezTo>
                <a:cubicBezTo>
                  <a:pt x="36960" y="0"/>
                  <a:pt x="36960" y="0"/>
                  <a:pt x="36960" y="0"/>
                </a:cubicBezTo>
                <a:cubicBezTo>
                  <a:pt x="36960" y="16540"/>
                  <a:pt x="36960" y="16540"/>
                  <a:pt x="36960" y="16540"/>
                </a:cubicBezTo>
                <a:cubicBezTo>
                  <a:pt x="36960" y="18139"/>
                  <a:pt x="35659" y="19440"/>
                  <a:pt x="34060" y="1944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3" name="01_***Title 2">
            <a:extLst>
              <a:ext uri="{FF2B5EF4-FFF2-40B4-BE49-F238E27FC236}">
                <a16:creationId xmlns:a16="http://schemas.microsoft.com/office/drawing/2014/main" id="{A90700B7-A272-5875-05F9-9445AEC0B8CD}"/>
              </a:ext>
            </a:extLst>
          </p:cNvPr>
          <p:cNvSpPr>
            <a:spLocks noGrp="1"/>
          </p:cNvSpPr>
          <p:nvPr>
            <p:ph type="title" hasCustomPrompt="1"/>
          </p:nvPr>
        </p:nvSpPr>
        <p:spPr>
          <a:xfrm>
            <a:off x="685800" y="1828800"/>
            <a:ext cx="10820400" cy="3238500"/>
          </a:xfrm>
        </p:spPr>
        <p:txBody>
          <a:bodyPr/>
          <a:lstStyle>
            <a:lvl1pPr algn="ctr">
              <a:defRPr kumimoji="0" sz="6800" b="0" i="0" u="none" baseline="0">
                <a:solidFill>
                  <a:schemeClr val="tx2">
                    <a:lumMod val="100000"/>
                  </a:schemeClr>
                </a:solidFill>
                <a:latin typeface="RijksoverheidSerif" panose="020B0604020202020204" charset="0"/>
              </a:defRPr>
            </a:lvl1pPr>
          </a:lstStyle>
          <a:p>
            <a:r>
              <a:rPr lang="nl-NL"/>
              <a:t>[“Quote”]</a:t>
            </a:r>
            <a:endParaRPr lang="nl-NL" dirty="0"/>
          </a:p>
        </p:txBody>
      </p:sp>
      <p:sp>
        <p:nvSpPr>
          <p:cNvPr id="14" name="Date Placeholder 3">
            <a:extLst>
              <a:ext uri="{FF2B5EF4-FFF2-40B4-BE49-F238E27FC236}">
                <a16:creationId xmlns:a16="http://schemas.microsoft.com/office/drawing/2014/main" id="{70058264-E9D6-ABA9-F542-8A55C19B6452}"/>
              </a:ext>
            </a:extLst>
          </p:cNvPr>
          <p:cNvSpPr>
            <a:spLocks noGrp="1"/>
          </p:cNvSpPr>
          <p:nvPr>
            <p:ph type="dt" sz="half" idx="10"/>
          </p:nvPr>
        </p:nvSpPr>
        <p:spPr>
          <a:xfrm>
            <a:off x="10744200" y="6553200"/>
            <a:ext cx="762000" cy="254000"/>
          </a:xfrm>
        </p:spPr>
        <p:txBody>
          <a:bodyPr/>
          <a:lstStyle/>
          <a:p>
            <a:fld id="{4DAE68D0-7409-48D0-B4F0-794D8DD025EA}" type="datetime4">
              <a:rPr lang="nl-NL" smtClean="0"/>
              <a:t>13 april 2026</a:t>
            </a:fld>
            <a:endParaRPr lang="nl-NL" dirty="0"/>
          </a:p>
        </p:txBody>
      </p:sp>
      <p:sp>
        <p:nvSpPr>
          <p:cNvPr id="15" name="Footer Placeholder 4">
            <a:extLst>
              <a:ext uri="{FF2B5EF4-FFF2-40B4-BE49-F238E27FC236}">
                <a16:creationId xmlns:a16="http://schemas.microsoft.com/office/drawing/2014/main" id="{9853539F-3228-83A6-EADA-98B89B648646}"/>
              </a:ext>
            </a:extLst>
          </p:cNvPr>
          <p:cNvSpPr>
            <a:spLocks noGrp="1"/>
          </p:cNvSpPr>
          <p:nvPr>
            <p:ph type="ftr" sz="quarter" idx="11"/>
          </p:nvPr>
        </p:nvSpPr>
        <p:spPr>
          <a:xfrm>
            <a:off x="3073400" y="6553200"/>
            <a:ext cx="6045200" cy="254000"/>
          </a:xfrm>
        </p:spPr>
        <p:txBody>
          <a:bodyPr/>
          <a:lstStyle/>
          <a:p>
            <a:r>
              <a:rPr lang="nl-NL" dirty="0"/>
              <a:t>Typ hier bijvoorbeeld de titel van de presentatie, via Invoegen Kop &amp; voettekst</a:t>
            </a:r>
          </a:p>
        </p:txBody>
      </p:sp>
      <p:sp>
        <p:nvSpPr>
          <p:cNvPr id="16" name="Slide Number Placeholder 5">
            <a:extLst>
              <a:ext uri="{FF2B5EF4-FFF2-40B4-BE49-F238E27FC236}">
                <a16:creationId xmlns:a16="http://schemas.microsoft.com/office/drawing/2014/main" id="{A9D8CE24-2854-C295-0FED-394CCA3F41E4}"/>
              </a:ext>
            </a:extLst>
          </p:cNvPr>
          <p:cNvSpPr>
            <a:spLocks noGrp="1"/>
          </p:cNvSpPr>
          <p:nvPr>
            <p:ph type="sldNum" sz="quarter" idx="12"/>
          </p:nvPr>
        </p:nvSpPr>
        <p:spPr>
          <a:xfrm>
            <a:off x="11569700" y="6553200"/>
            <a:ext cx="393700" cy="254000"/>
          </a:xfrm>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158784761"/>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kleurvlak (H2)]">
    <p:spTree>
      <p:nvGrpSpPr>
        <p:cNvPr id="1" name=""/>
        <p:cNvGrpSpPr/>
        <p:nvPr/>
      </p:nvGrpSpPr>
      <p:grpSpPr>
        <a:xfrm>
          <a:off x="0" y="0"/>
          <a:ext cx="0" cy="0"/>
          <a:chOff x="0" y="0"/>
          <a:chExt cx="0" cy="0"/>
        </a:xfrm>
      </p:grpSpPr>
      <p:sp>
        <p:nvSpPr>
          <p:cNvPr id="3" name="Frame 1">
            <a:extLst>
              <a:ext uri="{FF2B5EF4-FFF2-40B4-BE49-F238E27FC236}">
                <a16:creationId xmlns:a16="http://schemas.microsoft.com/office/drawing/2014/main" id="{0BAE9B81-5669-3C30-C732-AF3459E3A8A8}"/>
              </a:ext>
              <a:ext uri="{C183D7F6-B498-43B3-948B-1728B52AA6E4}">
                <adec:decorative xmlns:adec="http://schemas.microsoft.com/office/drawing/2017/decorative" val="1"/>
              </a:ext>
            </a:extLst>
          </p:cNvPr>
          <p:cNvSpPr>
            <a:spLocks/>
          </p:cNvSpPr>
          <p:nvPr userDrawn="1"/>
        </p:nvSpPr>
        <p:spPr bwMode="auto">
          <a:xfrm>
            <a:off x="228600" y="228600"/>
            <a:ext cx="11734800" cy="6172200"/>
          </a:xfrm>
          <a:custGeom>
            <a:avLst/>
            <a:gdLst>
              <a:gd name="T0" fmla="*/ 0 w 36960"/>
              <a:gd name="T1" fmla="*/ 0 h 19440"/>
              <a:gd name="T2" fmla="*/ 0 w 36960"/>
              <a:gd name="T3" fmla="*/ 19440 h 19440"/>
              <a:gd name="T4" fmla="*/ 34080 w 36960"/>
              <a:gd name="T5" fmla="*/ 19440 h 19440"/>
              <a:gd name="T6" fmla="*/ 36960 w 36960"/>
              <a:gd name="T7" fmla="*/ 16560 h 19440"/>
              <a:gd name="T8" fmla="*/ 36960 w 36960"/>
              <a:gd name="T9" fmla="*/ 0 h 19440"/>
              <a:gd name="T10" fmla="*/ 0 w 36960"/>
              <a:gd name="T11" fmla="*/ 0 h 19440"/>
            </a:gdLst>
            <a:ahLst/>
            <a:cxnLst>
              <a:cxn ang="0">
                <a:pos x="T0" y="T1"/>
              </a:cxn>
              <a:cxn ang="0">
                <a:pos x="T2" y="T3"/>
              </a:cxn>
              <a:cxn ang="0">
                <a:pos x="T4" y="T5"/>
              </a:cxn>
              <a:cxn ang="0">
                <a:pos x="T6" y="T7"/>
              </a:cxn>
              <a:cxn ang="0">
                <a:pos x="T8" y="T9"/>
              </a:cxn>
              <a:cxn ang="0">
                <a:pos x="T10" y="T11"/>
              </a:cxn>
            </a:cxnLst>
            <a:rect l="0" t="0" r="r" b="b"/>
            <a:pathLst>
              <a:path w="36960" h="19440">
                <a:moveTo>
                  <a:pt x="0" y="0"/>
                </a:moveTo>
                <a:cubicBezTo>
                  <a:pt x="0" y="19440"/>
                  <a:pt x="0" y="19440"/>
                  <a:pt x="0" y="19440"/>
                </a:cubicBezTo>
                <a:cubicBezTo>
                  <a:pt x="34080" y="19440"/>
                  <a:pt x="34080" y="19440"/>
                  <a:pt x="34080" y="19440"/>
                </a:cubicBezTo>
                <a:cubicBezTo>
                  <a:pt x="35671" y="19440"/>
                  <a:pt x="36960" y="18151"/>
                  <a:pt x="36960" y="16560"/>
                </a:cubicBezTo>
                <a:cubicBezTo>
                  <a:pt x="36960" y="0"/>
                  <a:pt x="36960" y="0"/>
                  <a:pt x="36960" y="0"/>
                </a:cubicBezTo>
                <a:lnTo>
                  <a:pt x="0" y="0"/>
                </a:lnTo>
                <a:close/>
              </a:path>
            </a:pathLst>
          </a:custGeom>
          <a:solidFill>
            <a:srgbClr val="154273"/>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3" name="01_***Title 2">
            <a:extLst>
              <a:ext uri="{FF2B5EF4-FFF2-40B4-BE49-F238E27FC236}">
                <a16:creationId xmlns:a16="http://schemas.microsoft.com/office/drawing/2014/main" id="{6B8FC8E4-FDAF-F1C3-712E-95738C04100F}"/>
              </a:ext>
            </a:extLst>
          </p:cNvPr>
          <p:cNvSpPr>
            <a:spLocks noGrp="1"/>
          </p:cNvSpPr>
          <p:nvPr>
            <p:ph type="title" hasCustomPrompt="1"/>
          </p:nvPr>
        </p:nvSpPr>
        <p:spPr>
          <a:xfrm>
            <a:off x="685800" y="1828800"/>
            <a:ext cx="10820400" cy="3238500"/>
          </a:xfrm>
        </p:spPr>
        <p:txBody>
          <a:bodyPr/>
          <a:lstStyle>
            <a:lvl1pPr algn="ctr">
              <a:defRPr kumimoji="0" sz="6800" b="0" i="0" u="none" baseline="0">
                <a:solidFill>
                  <a:schemeClr val="bg1">
                    <a:lumMod val="100000"/>
                  </a:schemeClr>
                </a:solidFill>
                <a:latin typeface="RijksoverheidSerif" panose="020B0604020202020204" charset="0"/>
              </a:defRPr>
            </a:lvl1pPr>
          </a:lstStyle>
          <a:p>
            <a:r>
              <a:rPr lang="nl-NL" dirty="0"/>
              <a:t>[“Quote”]</a:t>
            </a:r>
          </a:p>
        </p:txBody>
      </p:sp>
      <p:sp>
        <p:nvSpPr>
          <p:cNvPr id="14" name="Date Placeholder 3">
            <a:extLst>
              <a:ext uri="{FF2B5EF4-FFF2-40B4-BE49-F238E27FC236}">
                <a16:creationId xmlns:a16="http://schemas.microsoft.com/office/drawing/2014/main" id="{783150B0-7E2D-0594-A77F-EE4CE8ABD91D}"/>
              </a:ext>
            </a:extLst>
          </p:cNvPr>
          <p:cNvSpPr>
            <a:spLocks noGrp="1"/>
          </p:cNvSpPr>
          <p:nvPr>
            <p:ph type="dt" sz="half" idx="10"/>
          </p:nvPr>
        </p:nvSpPr>
        <p:spPr>
          <a:xfrm>
            <a:off x="10744200" y="6553200"/>
            <a:ext cx="762000" cy="254000"/>
          </a:xfrm>
        </p:spPr>
        <p:txBody>
          <a:bodyPr/>
          <a:lstStyle/>
          <a:p>
            <a:fld id="{08BADDDF-4439-4B3D-B3F4-23FFB22FA828}" type="datetime4">
              <a:rPr lang="nl-NL" smtClean="0"/>
              <a:t>13 april 2026</a:t>
            </a:fld>
            <a:endParaRPr lang="nl-NL" dirty="0"/>
          </a:p>
        </p:txBody>
      </p:sp>
      <p:sp>
        <p:nvSpPr>
          <p:cNvPr id="15" name="Footer Placeholder 4">
            <a:extLst>
              <a:ext uri="{FF2B5EF4-FFF2-40B4-BE49-F238E27FC236}">
                <a16:creationId xmlns:a16="http://schemas.microsoft.com/office/drawing/2014/main" id="{1885800A-23FD-599C-3FC4-5809E2976089}"/>
              </a:ext>
            </a:extLst>
          </p:cNvPr>
          <p:cNvSpPr>
            <a:spLocks noGrp="1"/>
          </p:cNvSpPr>
          <p:nvPr>
            <p:ph type="ftr" sz="quarter" idx="11"/>
          </p:nvPr>
        </p:nvSpPr>
        <p:spPr>
          <a:xfrm>
            <a:off x="3073400" y="6553200"/>
            <a:ext cx="6045200" cy="254000"/>
          </a:xfrm>
        </p:spPr>
        <p:txBody>
          <a:bodyPr/>
          <a:lstStyle/>
          <a:p>
            <a:r>
              <a:rPr lang="nl-NL" dirty="0"/>
              <a:t>Typ hier bijvoorbeeld de titel van de presentatie, via Invoegen Kop &amp; voettekst</a:t>
            </a:r>
          </a:p>
        </p:txBody>
      </p:sp>
      <p:sp>
        <p:nvSpPr>
          <p:cNvPr id="16" name="Slide Number Placeholder 5">
            <a:extLst>
              <a:ext uri="{FF2B5EF4-FFF2-40B4-BE49-F238E27FC236}">
                <a16:creationId xmlns:a16="http://schemas.microsoft.com/office/drawing/2014/main" id="{296E0178-9B99-C8BB-6BD8-858FF096EA29}"/>
              </a:ext>
            </a:extLst>
          </p:cNvPr>
          <p:cNvSpPr>
            <a:spLocks noGrp="1"/>
          </p:cNvSpPr>
          <p:nvPr>
            <p:ph type="sldNum" sz="quarter" idx="12"/>
          </p:nvPr>
        </p:nvSpPr>
        <p:spPr>
          <a:xfrm>
            <a:off x="11569700" y="6553200"/>
            <a:ext cx="393700" cy="254000"/>
          </a:xfrm>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2968664163"/>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houd van twee (H2)]">
    <p:spTree>
      <p:nvGrpSpPr>
        <p:cNvPr id="1" name=""/>
        <p:cNvGrpSpPr/>
        <p:nvPr/>
      </p:nvGrpSpPr>
      <p:grpSpPr>
        <a:xfrm>
          <a:off x="0" y="0"/>
          <a:ext cx="0" cy="0"/>
          <a:chOff x="0" y="0"/>
          <a:chExt cx="0" cy="0"/>
        </a:xfrm>
      </p:grpSpPr>
      <p:sp>
        <p:nvSpPr>
          <p:cNvPr id="7" name="Frame 1">
            <a:extLst>
              <a:ext uri="{FF2B5EF4-FFF2-40B4-BE49-F238E27FC236}">
                <a16:creationId xmlns:a16="http://schemas.microsoft.com/office/drawing/2014/main" id="{334B8DEE-3919-AAA4-2DDF-F0AE929AE72E}"/>
              </a:ext>
              <a:ext uri="{C183D7F6-B498-43B3-948B-1728B52AA6E4}">
                <adec:decorative xmlns:adec="http://schemas.microsoft.com/office/drawing/2017/decorative" val="1"/>
              </a:ext>
            </a:extLst>
          </p:cNvPr>
          <p:cNvSpPr>
            <a:spLocks/>
          </p:cNvSpPr>
          <p:nvPr userDrawn="1"/>
        </p:nvSpPr>
        <p:spPr bwMode="auto">
          <a:xfrm>
            <a:off x="230188" y="228600"/>
            <a:ext cx="11731625" cy="6172200"/>
          </a:xfrm>
          <a:custGeom>
            <a:avLst/>
            <a:gdLst>
              <a:gd name="T0" fmla="*/ 34060 w 36960"/>
              <a:gd name="T1" fmla="*/ 19440 h 19440"/>
              <a:gd name="T2" fmla="*/ 0 w 36960"/>
              <a:gd name="T3" fmla="*/ 19440 h 19440"/>
              <a:gd name="T4" fmla="*/ 0 w 36960"/>
              <a:gd name="T5" fmla="*/ 19400 h 19440"/>
              <a:gd name="T6" fmla="*/ 34060 w 36960"/>
              <a:gd name="T7" fmla="*/ 19400 h 19440"/>
              <a:gd name="T8" fmla="*/ 36920 w 36960"/>
              <a:gd name="T9" fmla="*/ 16540 h 19440"/>
              <a:gd name="T10" fmla="*/ 36920 w 36960"/>
              <a:gd name="T11" fmla="*/ 0 h 19440"/>
              <a:gd name="T12" fmla="*/ 36960 w 36960"/>
              <a:gd name="T13" fmla="*/ 0 h 19440"/>
              <a:gd name="T14" fmla="*/ 36960 w 36960"/>
              <a:gd name="T15" fmla="*/ 16540 h 19440"/>
              <a:gd name="T16" fmla="*/ 34060 w 36960"/>
              <a:gd name="T17" fmla="*/ 19440 h 19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960" h="19440">
                <a:moveTo>
                  <a:pt x="34060" y="19440"/>
                </a:moveTo>
                <a:cubicBezTo>
                  <a:pt x="0" y="19440"/>
                  <a:pt x="0" y="19440"/>
                  <a:pt x="0" y="19440"/>
                </a:cubicBezTo>
                <a:cubicBezTo>
                  <a:pt x="0" y="19400"/>
                  <a:pt x="0" y="19400"/>
                  <a:pt x="0" y="19400"/>
                </a:cubicBezTo>
                <a:cubicBezTo>
                  <a:pt x="34060" y="19400"/>
                  <a:pt x="34060" y="19400"/>
                  <a:pt x="34060" y="19400"/>
                </a:cubicBezTo>
                <a:cubicBezTo>
                  <a:pt x="35637" y="19400"/>
                  <a:pt x="36920" y="18117"/>
                  <a:pt x="36920" y="16540"/>
                </a:cubicBezTo>
                <a:cubicBezTo>
                  <a:pt x="36920" y="0"/>
                  <a:pt x="36920" y="0"/>
                  <a:pt x="36920" y="0"/>
                </a:cubicBezTo>
                <a:cubicBezTo>
                  <a:pt x="36960" y="0"/>
                  <a:pt x="36960" y="0"/>
                  <a:pt x="36960" y="0"/>
                </a:cubicBezTo>
                <a:cubicBezTo>
                  <a:pt x="36960" y="16540"/>
                  <a:pt x="36960" y="16540"/>
                  <a:pt x="36960" y="16540"/>
                </a:cubicBezTo>
                <a:cubicBezTo>
                  <a:pt x="36960" y="18139"/>
                  <a:pt x="35659" y="19440"/>
                  <a:pt x="34060" y="1944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7" name="01_Title 2">
            <a:extLst>
              <a:ext uri="{FF2B5EF4-FFF2-40B4-BE49-F238E27FC236}">
                <a16:creationId xmlns:a16="http://schemas.microsoft.com/office/drawing/2014/main" id="{82073908-A5DF-4ACF-5E1D-06D5B051B255}"/>
              </a:ext>
            </a:extLst>
          </p:cNvPr>
          <p:cNvSpPr>
            <a:spLocks noGrp="1"/>
          </p:cNvSpPr>
          <p:nvPr>
            <p:ph type="title" hasCustomPrompt="1"/>
          </p:nvPr>
        </p:nvSpPr>
        <p:spPr/>
        <p:txBody>
          <a:bodyPr/>
          <a:lstStyle>
            <a:lvl1pPr>
              <a:defRPr kumimoji="0" sz="3600" b="1" i="0" u="none" baseline="0">
                <a:solidFill>
                  <a:schemeClr val="tx1">
                    <a:lumMod val="100000"/>
                  </a:schemeClr>
                </a:solidFill>
                <a:latin typeface="RijksSansTT" panose="020B0604020202020204" charset="0"/>
              </a:defRPr>
            </a:lvl1pPr>
          </a:lstStyle>
          <a:p>
            <a:r>
              <a:rPr lang="nl-NL"/>
              <a:t>[Titel]</a:t>
            </a:r>
            <a:endParaRPr lang="nl-NL" dirty="0"/>
          </a:p>
        </p:txBody>
      </p:sp>
      <p:sp>
        <p:nvSpPr>
          <p:cNvPr id="18" name="02_Frame content 3[PHJU]"/>
          <p:cNvSpPr>
            <a:spLocks noGrp="1"/>
          </p:cNvSpPr>
          <p:nvPr>
            <p:ph sz="half" idx="1" hasCustomPrompt="1"/>
          </p:nvPr>
        </p:nvSpPr>
        <p:spPr>
          <a:xfrm>
            <a:off x="685800" y="1752600"/>
            <a:ext cx="4965700" cy="4013200"/>
          </a:xfrm>
        </p:spPr>
        <p:txBody>
          <a:bodyPr/>
          <a:lstStyle>
            <a:lvl1pPr>
              <a:defRPr/>
            </a:lvl1pPr>
            <a:lvl2pPr>
              <a:defRPr/>
            </a:lvl2pPr>
            <a:lvl3pPr>
              <a:defRPr/>
            </a:lvl3pPr>
            <a:lvl4pPr>
              <a:defRPr/>
            </a:lvl4pPr>
            <a:lvl5pPr>
              <a:defRPr/>
            </a:lvl5pPr>
            <a:lvl6pPr>
              <a:defRPr/>
            </a:lvl6pPr>
          </a:lstStyle>
          <a:p>
            <a:pPr lvl="0"/>
            <a:r>
              <a:rPr lang="nl-NL" dirty="0"/>
              <a:t>[Typ tekst of klik op een pictogram om een object in te voegen]</a:t>
            </a:r>
          </a:p>
        </p:txBody>
      </p:sp>
      <p:sp>
        <p:nvSpPr>
          <p:cNvPr id="19" name="03_Frame content 4[PHJU]"/>
          <p:cNvSpPr>
            <a:spLocks noGrp="1"/>
          </p:cNvSpPr>
          <p:nvPr>
            <p:ph sz="half" idx="2" hasCustomPrompt="1"/>
          </p:nvPr>
        </p:nvSpPr>
        <p:spPr>
          <a:xfrm>
            <a:off x="6540500" y="1752600"/>
            <a:ext cx="4965700" cy="4013200"/>
          </a:xfrm>
        </p:spPr>
        <p:txBody>
          <a:bodyPr/>
          <a:lstStyle/>
          <a:p>
            <a:pPr lvl="0"/>
            <a:r>
              <a:rPr lang="nl-NL" dirty="0"/>
              <a:t>[Typ tekst of klik op een pictogram om een object in te voegen]</a:t>
            </a:r>
          </a:p>
        </p:txBody>
      </p:sp>
      <p:sp>
        <p:nvSpPr>
          <p:cNvPr id="20" name="Date Placeholder 5">
            <a:extLst>
              <a:ext uri="{FF2B5EF4-FFF2-40B4-BE49-F238E27FC236}">
                <a16:creationId xmlns:a16="http://schemas.microsoft.com/office/drawing/2014/main" id="{284D6DA8-3274-3428-B704-7666DD602D13}"/>
              </a:ext>
            </a:extLst>
          </p:cNvPr>
          <p:cNvSpPr>
            <a:spLocks noGrp="1"/>
          </p:cNvSpPr>
          <p:nvPr>
            <p:ph type="dt" sz="half" idx="10"/>
          </p:nvPr>
        </p:nvSpPr>
        <p:spPr>
          <a:xfrm>
            <a:off x="10744200" y="6553200"/>
            <a:ext cx="762000" cy="254000"/>
          </a:xfrm>
        </p:spPr>
        <p:txBody>
          <a:bodyPr/>
          <a:lstStyle/>
          <a:p>
            <a:fld id="{121DC2E8-E2A7-4732-82D8-8F3E847D07E6}" type="datetime4">
              <a:rPr lang="nl-NL" smtClean="0"/>
              <a:t>13 april 2026</a:t>
            </a:fld>
            <a:endParaRPr lang="nl-NL" dirty="0"/>
          </a:p>
        </p:txBody>
      </p:sp>
      <p:sp>
        <p:nvSpPr>
          <p:cNvPr id="21" name="Footer Placeholder 6">
            <a:extLst>
              <a:ext uri="{FF2B5EF4-FFF2-40B4-BE49-F238E27FC236}">
                <a16:creationId xmlns:a16="http://schemas.microsoft.com/office/drawing/2014/main" id="{F2BD6D3A-D398-83FF-A0E5-600E73D96CFB}"/>
              </a:ext>
            </a:extLst>
          </p:cNvPr>
          <p:cNvSpPr>
            <a:spLocks noGrp="1"/>
          </p:cNvSpPr>
          <p:nvPr>
            <p:ph type="ftr" sz="quarter" idx="11"/>
          </p:nvPr>
        </p:nvSpPr>
        <p:spPr>
          <a:xfrm>
            <a:off x="3073400" y="6553200"/>
            <a:ext cx="6045200" cy="254000"/>
          </a:xfrm>
        </p:spPr>
        <p:txBody>
          <a:bodyPr/>
          <a:lstStyle/>
          <a:p>
            <a:r>
              <a:rPr lang="nl-NL" dirty="0"/>
              <a:t>Typ hier bijvoorbeeld de titel van de presentatie, via Invoegen Kop &amp; voettekst</a:t>
            </a:r>
          </a:p>
        </p:txBody>
      </p:sp>
      <p:sp>
        <p:nvSpPr>
          <p:cNvPr id="22" name="Slide Number Placeholder 7">
            <a:extLst>
              <a:ext uri="{FF2B5EF4-FFF2-40B4-BE49-F238E27FC236}">
                <a16:creationId xmlns:a16="http://schemas.microsoft.com/office/drawing/2014/main" id="{4D2E88B7-EF8F-6FB6-BDED-F369B8BE02FB}"/>
              </a:ext>
            </a:extLst>
          </p:cNvPr>
          <p:cNvSpPr>
            <a:spLocks noGrp="1"/>
          </p:cNvSpPr>
          <p:nvPr>
            <p:ph type="sldNum" sz="quarter" idx="12"/>
          </p:nvPr>
        </p:nvSpPr>
        <p:spPr>
          <a:xfrm>
            <a:off x="11569700" y="6553200"/>
            <a:ext cx="393700" cy="254000"/>
          </a:xfrm>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4095098986"/>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lleen titel (H2)]">
    <p:spTree>
      <p:nvGrpSpPr>
        <p:cNvPr id="1" name=""/>
        <p:cNvGrpSpPr/>
        <p:nvPr/>
      </p:nvGrpSpPr>
      <p:grpSpPr>
        <a:xfrm>
          <a:off x="0" y="0"/>
          <a:ext cx="0" cy="0"/>
          <a:chOff x="0" y="0"/>
          <a:chExt cx="0" cy="0"/>
        </a:xfrm>
      </p:grpSpPr>
      <p:sp>
        <p:nvSpPr>
          <p:cNvPr id="5" name="Frame 1">
            <a:extLst>
              <a:ext uri="{FF2B5EF4-FFF2-40B4-BE49-F238E27FC236}">
                <a16:creationId xmlns:a16="http://schemas.microsoft.com/office/drawing/2014/main" id="{FFA1455E-5710-DCC9-2C72-3CF63FF56C89}"/>
              </a:ext>
              <a:ext uri="{C183D7F6-B498-43B3-948B-1728B52AA6E4}">
                <adec:decorative xmlns:adec="http://schemas.microsoft.com/office/drawing/2017/decorative" val="1"/>
              </a:ext>
            </a:extLst>
          </p:cNvPr>
          <p:cNvSpPr>
            <a:spLocks/>
          </p:cNvSpPr>
          <p:nvPr userDrawn="1"/>
        </p:nvSpPr>
        <p:spPr bwMode="auto">
          <a:xfrm>
            <a:off x="230188" y="228600"/>
            <a:ext cx="11731625" cy="6172200"/>
          </a:xfrm>
          <a:custGeom>
            <a:avLst/>
            <a:gdLst>
              <a:gd name="T0" fmla="*/ 34060 w 36960"/>
              <a:gd name="T1" fmla="*/ 19440 h 19440"/>
              <a:gd name="T2" fmla="*/ 0 w 36960"/>
              <a:gd name="T3" fmla="*/ 19440 h 19440"/>
              <a:gd name="T4" fmla="*/ 0 w 36960"/>
              <a:gd name="T5" fmla="*/ 19400 h 19440"/>
              <a:gd name="T6" fmla="*/ 34060 w 36960"/>
              <a:gd name="T7" fmla="*/ 19400 h 19440"/>
              <a:gd name="T8" fmla="*/ 36920 w 36960"/>
              <a:gd name="T9" fmla="*/ 16540 h 19440"/>
              <a:gd name="T10" fmla="*/ 36920 w 36960"/>
              <a:gd name="T11" fmla="*/ 0 h 19440"/>
              <a:gd name="T12" fmla="*/ 36960 w 36960"/>
              <a:gd name="T13" fmla="*/ 0 h 19440"/>
              <a:gd name="T14" fmla="*/ 36960 w 36960"/>
              <a:gd name="T15" fmla="*/ 16540 h 19440"/>
              <a:gd name="T16" fmla="*/ 34060 w 36960"/>
              <a:gd name="T17" fmla="*/ 19440 h 19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960" h="19440">
                <a:moveTo>
                  <a:pt x="34060" y="19440"/>
                </a:moveTo>
                <a:cubicBezTo>
                  <a:pt x="0" y="19440"/>
                  <a:pt x="0" y="19440"/>
                  <a:pt x="0" y="19440"/>
                </a:cubicBezTo>
                <a:cubicBezTo>
                  <a:pt x="0" y="19400"/>
                  <a:pt x="0" y="19400"/>
                  <a:pt x="0" y="19400"/>
                </a:cubicBezTo>
                <a:cubicBezTo>
                  <a:pt x="34060" y="19400"/>
                  <a:pt x="34060" y="19400"/>
                  <a:pt x="34060" y="19400"/>
                </a:cubicBezTo>
                <a:cubicBezTo>
                  <a:pt x="35637" y="19400"/>
                  <a:pt x="36920" y="18117"/>
                  <a:pt x="36920" y="16540"/>
                </a:cubicBezTo>
                <a:cubicBezTo>
                  <a:pt x="36920" y="0"/>
                  <a:pt x="36920" y="0"/>
                  <a:pt x="36920" y="0"/>
                </a:cubicBezTo>
                <a:cubicBezTo>
                  <a:pt x="36960" y="0"/>
                  <a:pt x="36960" y="0"/>
                  <a:pt x="36960" y="0"/>
                </a:cubicBezTo>
                <a:cubicBezTo>
                  <a:pt x="36960" y="16540"/>
                  <a:pt x="36960" y="16540"/>
                  <a:pt x="36960" y="16540"/>
                </a:cubicBezTo>
                <a:cubicBezTo>
                  <a:pt x="36960" y="18139"/>
                  <a:pt x="35659" y="19440"/>
                  <a:pt x="34060" y="1944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3" name="01_Title 2">
            <a:extLst>
              <a:ext uri="{FF2B5EF4-FFF2-40B4-BE49-F238E27FC236}">
                <a16:creationId xmlns:a16="http://schemas.microsoft.com/office/drawing/2014/main" id="{DA3D2D6B-3297-1E7F-CBC1-BE0C4687FE9E}"/>
              </a:ext>
            </a:extLst>
          </p:cNvPr>
          <p:cNvSpPr>
            <a:spLocks noGrp="1"/>
          </p:cNvSpPr>
          <p:nvPr>
            <p:ph type="title" hasCustomPrompt="1"/>
          </p:nvPr>
        </p:nvSpPr>
        <p:spPr/>
        <p:txBody>
          <a:bodyPr/>
          <a:lstStyle>
            <a:lvl1pPr>
              <a:defRPr kumimoji="0" sz="3600" b="1" i="0" u="none" baseline="0">
                <a:solidFill>
                  <a:schemeClr val="tx1">
                    <a:lumMod val="100000"/>
                  </a:schemeClr>
                </a:solidFill>
                <a:latin typeface="RijksSansTT" panose="020B0604020202020204" charset="0"/>
              </a:defRPr>
            </a:lvl1pPr>
          </a:lstStyle>
          <a:p>
            <a:r>
              <a:rPr lang="nl-NL"/>
              <a:t>[Titel]</a:t>
            </a:r>
            <a:endParaRPr lang="nl-NL" dirty="0"/>
          </a:p>
        </p:txBody>
      </p:sp>
      <p:sp>
        <p:nvSpPr>
          <p:cNvPr id="14" name="Date Placeholder 3">
            <a:extLst>
              <a:ext uri="{FF2B5EF4-FFF2-40B4-BE49-F238E27FC236}">
                <a16:creationId xmlns:a16="http://schemas.microsoft.com/office/drawing/2014/main" id="{155AE469-56CA-99F6-903F-5B9118BB6CBE}"/>
              </a:ext>
            </a:extLst>
          </p:cNvPr>
          <p:cNvSpPr>
            <a:spLocks noGrp="1"/>
          </p:cNvSpPr>
          <p:nvPr>
            <p:ph type="dt" sz="half" idx="10"/>
          </p:nvPr>
        </p:nvSpPr>
        <p:spPr>
          <a:xfrm>
            <a:off x="10744200" y="6553200"/>
            <a:ext cx="762000" cy="254000"/>
          </a:xfrm>
        </p:spPr>
        <p:txBody>
          <a:bodyPr/>
          <a:lstStyle/>
          <a:p>
            <a:fld id="{261500B1-650F-44BF-AC23-610B334C05BE}" type="datetime4">
              <a:rPr lang="nl-NL" smtClean="0"/>
              <a:t>13 april 2026</a:t>
            </a:fld>
            <a:endParaRPr lang="nl-NL" dirty="0"/>
          </a:p>
        </p:txBody>
      </p:sp>
      <p:sp>
        <p:nvSpPr>
          <p:cNvPr id="15" name="Footer Placeholder 4">
            <a:extLst>
              <a:ext uri="{FF2B5EF4-FFF2-40B4-BE49-F238E27FC236}">
                <a16:creationId xmlns:a16="http://schemas.microsoft.com/office/drawing/2014/main" id="{36534805-570C-B89B-291A-76A1D161F003}"/>
              </a:ext>
            </a:extLst>
          </p:cNvPr>
          <p:cNvSpPr>
            <a:spLocks noGrp="1"/>
          </p:cNvSpPr>
          <p:nvPr>
            <p:ph type="ftr" sz="quarter" idx="11"/>
          </p:nvPr>
        </p:nvSpPr>
        <p:spPr>
          <a:xfrm>
            <a:off x="3073400" y="6553200"/>
            <a:ext cx="6045200" cy="254000"/>
          </a:xfrm>
        </p:spPr>
        <p:txBody>
          <a:bodyPr/>
          <a:lstStyle/>
          <a:p>
            <a:r>
              <a:rPr lang="nl-NL" dirty="0"/>
              <a:t>Typ hier bijvoorbeeld de titel van de presentatie, via Invoegen Kop &amp; voettekst</a:t>
            </a:r>
          </a:p>
        </p:txBody>
      </p:sp>
      <p:sp>
        <p:nvSpPr>
          <p:cNvPr id="16" name="Slide Number Placeholder 5">
            <a:extLst>
              <a:ext uri="{FF2B5EF4-FFF2-40B4-BE49-F238E27FC236}">
                <a16:creationId xmlns:a16="http://schemas.microsoft.com/office/drawing/2014/main" id="{073FC8AE-6428-1544-CAA6-8ADFD2485409}"/>
              </a:ext>
            </a:extLst>
          </p:cNvPr>
          <p:cNvSpPr>
            <a:spLocks noGrp="1"/>
          </p:cNvSpPr>
          <p:nvPr>
            <p:ph type="sldNum" sz="quarter" idx="12"/>
          </p:nvPr>
        </p:nvSpPr>
        <p:spPr>
          <a:xfrm>
            <a:off x="11569700" y="6553200"/>
            <a:ext cx="393700" cy="254000"/>
          </a:xfrm>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1522421714"/>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Frame 1">
            <a:extLst>
              <a:ext uri="{FF2B5EF4-FFF2-40B4-BE49-F238E27FC236}">
                <a16:creationId xmlns:a16="http://schemas.microsoft.com/office/drawing/2014/main" id="{CF28FDFF-8757-4F0C-A528-0AE201AA4538}"/>
              </a:ext>
              <a:ext uri="{C183D7F6-B498-43B3-948B-1728B52AA6E4}">
                <adec:decorative xmlns:adec="http://schemas.microsoft.com/office/drawing/2017/decorative" val="1"/>
              </a:ext>
            </a:extLst>
          </p:cNvPr>
          <p:cNvSpPr>
            <a:spLocks/>
          </p:cNvSpPr>
          <p:nvPr userDrawn="1"/>
        </p:nvSpPr>
        <p:spPr bwMode="auto">
          <a:xfrm>
            <a:off x="230188" y="228600"/>
            <a:ext cx="11731625" cy="6172200"/>
          </a:xfrm>
          <a:custGeom>
            <a:avLst/>
            <a:gdLst>
              <a:gd name="T0" fmla="*/ 34060 w 36960"/>
              <a:gd name="T1" fmla="*/ 19440 h 19440"/>
              <a:gd name="T2" fmla="*/ 0 w 36960"/>
              <a:gd name="T3" fmla="*/ 19440 h 19440"/>
              <a:gd name="T4" fmla="*/ 0 w 36960"/>
              <a:gd name="T5" fmla="*/ 19400 h 19440"/>
              <a:gd name="T6" fmla="*/ 34060 w 36960"/>
              <a:gd name="T7" fmla="*/ 19400 h 19440"/>
              <a:gd name="T8" fmla="*/ 36920 w 36960"/>
              <a:gd name="T9" fmla="*/ 16540 h 19440"/>
              <a:gd name="T10" fmla="*/ 36920 w 36960"/>
              <a:gd name="T11" fmla="*/ 0 h 19440"/>
              <a:gd name="T12" fmla="*/ 36960 w 36960"/>
              <a:gd name="T13" fmla="*/ 0 h 19440"/>
              <a:gd name="T14" fmla="*/ 36960 w 36960"/>
              <a:gd name="T15" fmla="*/ 16540 h 19440"/>
              <a:gd name="T16" fmla="*/ 34060 w 36960"/>
              <a:gd name="T17" fmla="*/ 19440 h 19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960" h="19440">
                <a:moveTo>
                  <a:pt x="34060" y="19440"/>
                </a:moveTo>
                <a:cubicBezTo>
                  <a:pt x="0" y="19440"/>
                  <a:pt x="0" y="19440"/>
                  <a:pt x="0" y="19440"/>
                </a:cubicBezTo>
                <a:cubicBezTo>
                  <a:pt x="0" y="19400"/>
                  <a:pt x="0" y="19400"/>
                  <a:pt x="0" y="19400"/>
                </a:cubicBezTo>
                <a:cubicBezTo>
                  <a:pt x="34060" y="19400"/>
                  <a:pt x="34060" y="19400"/>
                  <a:pt x="34060" y="19400"/>
                </a:cubicBezTo>
                <a:cubicBezTo>
                  <a:pt x="35637" y="19400"/>
                  <a:pt x="36920" y="18117"/>
                  <a:pt x="36920" y="16540"/>
                </a:cubicBezTo>
                <a:cubicBezTo>
                  <a:pt x="36920" y="0"/>
                  <a:pt x="36920" y="0"/>
                  <a:pt x="36920" y="0"/>
                </a:cubicBezTo>
                <a:cubicBezTo>
                  <a:pt x="36960" y="0"/>
                  <a:pt x="36960" y="0"/>
                  <a:pt x="36960" y="0"/>
                </a:cubicBezTo>
                <a:cubicBezTo>
                  <a:pt x="36960" y="16540"/>
                  <a:pt x="36960" y="16540"/>
                  <a:pt x="36960" y="16540"/>
                </a:cubicBezTo>
                <a:cubicBezTo>
                  <a:pt x="36960" y="18139"/>
                  <a:pt x="35659" y="19440"/>
                  <a:pt x="34060" y="1944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9" name="Date Placeholder 2">
            <a:extLst>
              <a:ext uri="{FF2B5EF4-FFF2-40B4-BE49-F238E27FC236}">
                <a16:creationId xmlns:a16="http://schemas.microsoft.com/office/drawing/2014/main" id="{C86F5FB4-56C5-AADA-0097-2BFE2A9F95C4}"/>
              </a:ext>
            </a:extLst>
          </p:cNvPr>
          <p:cNvSpPr>
            <a:spLocks noGrp="1"/>
          </p:cNvSpPr>
          <p:nvPr>
            <p:ph type="dt" sz="half" idx="10"/>
          </p:nvPr>
        </p:nvSpPr>
        <p:spPr>
          <a:xfrm>
            <a:off x="10744200" y="6553200"/>
            <a:ext cx="762000" cy="254000"/>
          </a:xfrm>
        </p:spPr>
        <p:txBody>
          <a:bodyPr/>
          <a:lstStyle/>
          <a:p>
            <a:fld id="{CDC7E6E7-4D21-4567-A1FA-1280A8CDAB85}" type="datetime4">
              <a:rPr lang="nl-NL" smtClean="0"/>
              <a:t>13 april 2026</a:t>
            </a:fld>
            <a:endParaRPr lang="nl-NL" dirty="0"/>
          </a:p>
        </p:txBody>
      </p:sp>
      <p:sp>
        <p:nvSpPr>
          <p:cNvPr id="10" name="Footer Placeholder 3">
            <a:extLst>
              <a:ext uri="{FF2B5EF4-FFF2-40B4-BE49-F238E27FC236}">
                <a16:creationId xmlns:a16="http://schemas.microsoft.com/office/drawing/2014/main" id="{07A03B06-5D19-1A37-7BC3-FEAFB16D60FA}"/>
              </a:ext>
            </a:extLst>
          </p:cNvPr>
          <p:cNvSpPr>
            <a:spLocks noGrp="1"/>
          </p:cNvSpPr>
          <p:nvPr>
            <p:ph type="ftr" sz="quarter" idx="11"/>
          </p:nvPr>
        </p:nvSpPr>
        <p:spPr>
          <a:xfrm>
            <a:off x="3073400" y="6553200"/>
            <a:ext cx="6045200" cy="254000"/>
          </a:xfrm>
        </p:spPr>
        <p:txBody>
          <a:bodyPr/>
          <a:lstStyle/>
          <a:p>
            <a:r>
              <a:rPr lang="nl-NL" dirty="0"/>
              <a:t>Typ hier bijvoorbeeld de titel van de presentatie, via Invoegen Kop &amp; voettekst</a:t>
            </a:r>
          </a:p>
        </p:txBody>
      </p:sp>
      <p:sp>
        <p:nvSpPr>
          <p:cNvPr id="11" name="Slide Number Placeholder 4">
            <a:extLst>
              <a:ext uri="{FF2B5EF4-FFF2-40B4-BE49-F238E27FC236}">
                <a16:creationId xmlns:a16="http://schemas.microsoft.com/office/drawing/2014/main" id="{B6F26E3B-6BE9-461B-3764-2D158C27A97C}"/>
              </a:ext>
            </a:extLst>
          </p:cNvPr>
          <p:cNvSpPr>
            <a:spLocks noGrp="1"/>
          </p:cNvSpPr>
          <p:nvPr>
            <p:ph type="sldNum" sz="quarter" idx="12"/>
          </p:nvPr>
        </p:nvSpPr>
        <p:spPr>
          <a:xfrm>
            <a:off x="11569700" y="6553200"/>
            <a:ext cx="393700" cy="254000"/>
          </a:xfrm>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2247714586"/>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Einddia+foto]">
    <p:spTree>
      <p:nvGrpSpPr>
        <p:cNvPr id="1" name=""/>
        <p:cNvGrpSpPr/>
        <p:nvPr/>
      </p:nvGrpSpPr>
      <p:grpSpPr>
        <a:xfrm>
          <a:off x="0" y="0"/>
          <a:ext cx="0" cy="0"/>
          <a:chOff x="0" y="0"/>
          <a:chExt cx="0" cy="0"/>
        </a:xfrm>
      </p:grpSpPr>
      <p:sp>
        <p:nvSpPr>
          <p:cNvPr id="15" name="Frame 2">
            <a:extLst>
              <a:ext uri="{FF2B5EF4-FFF2-40B4-BE49-F238E27FC236}">
                <a16:creationId xmlns:a16="http://schemas.microsoft.com/office/drawing/2014/main" id="{D2D7FE0D-77DA-CAF6-0C62-4980C0C277A7}"/>
              </a:ext>
              <a:ext uri="{C183D7F6-B498-43B3-948B-1728B52AA6E4}">
                <adec:decorative xmlns:adec="http://schemas.microsoft.com/office/drawing/2017/decorative" val="1"/>
              </a:ext>
            </a:extLst>
          </p:cNvPr>
          <p:cNvSpPr txBox="1">
            <a:spLocks/>
          </p:cNvSpPr>
          <p:nvPr userDrawn="1"/>
        </p:nvSpPr>
        <p:spPr bwMode="auto">
          <a:xfrm>
            <a:off x="228600" y="4000500"/>
            <a:ext cx="3911600" cy="2628900"/>
          </a:xfrm>
          <a:custGeom>
            <a:avLst/>
            <a:gdLst>
              <a:gd name="T0" fmla="*/ 0 w 12320"/>
              <a:gd name="T1" fmla="*/ 0 h 8280"/>
              <a:gd name="T2" fmla="*/ 0 w 12320"/>
              <a:gd name="T3" fmla="*/ 8280 h 8280"/>
              <a:gd name="T4" fmla="*/ 12320 w 12320"/>
              <a:gd name="T5" fmla="*/ 8280 h 8280"/>
              <a:gd name="T6" fmla="*/ 12320 w 12320"/>
              <a:gd name="T7" fmla="*/ 2880 h 8280"/>
              <a:gd name="T8" fmla="*/ 9440 w 12320"/>
              <a:gd name="T9" fmla="*/ 0 h 8280"/>
              <a:gd name="T10" fmla="*/ 0 w 12320"/>
              <a:gd name="T11" fmla="*/ 0 h 8280"/>
            </a:gdLst>
            <a:ahLst/>
            <a:cxnLst>
              <a:cxn ang="0">
                <a:pos x="T0" y="T1"/>
              </a:cxn>
              <a:cxn ang="0">
                <a:pos x="T2" y="T3"/>
              </a:cxn>
              <a:cxn ang="0">
                <a:pos x="T4" y="T5"/>
              </a:cxn>
              <a:cxn ang="0">
                <a:pos x="T6" y="T7"/>
              </a:cxn>
              <a:cxn ang="0">
                <a:pos x="T8" y="T9"/>
              </a:cxn>
              <a:cxn ang="0">
                <a:pos x="T10" y="T11"/>
              </a:cxn>
            </a:cxnLst>
            <a:rect l="0" t="0" r="r" b="b"/>
            <a:pathLst>
              <a:path w="12320" h="8280">
                <a:moveTo>
                  <a:pt x="0" y="0"/>
                </a:moveTo>
                <a:cubicBezTo>
                  <a:pt x="0" y="8280"/>
                  <a:pt x="0" y="8280"/>
                  <a:pt x="0" y="8280"/>
                </a:cubicBezTo>
                <a:cubicBezTo>
                  <a:pt x="12320" y="8280"/>
                  <a:pt x="12320" y="8280"/>
                  <a:pt x="12320" y="8280"/>
                </a:cubicBezTo>
                <a:cubicBezTo>
                  <a:pt x="12320" y="2880"/>
                  <a:pt x="12320" y="2880"/>
                  <a:pt x="12320" y="2880"/>
                </a:cubicBezTo>
                <a:cubicBezTo>
                  <a:pt x="12320" y="1289"/>
                  <a:pt x="11031" y="0"/>
                  <a:pt x="9440" y="0"/>
                </a:cubicBezTo>
                <a:lnTo>
                  <a:pt x="0" y="0"/>
                </a:lnTo>
                <a:close/>
              </a:path>
            </a:pathLst>
          </a:custGeom>
          <a:solidFill>
            <a:schemeClr val="accent1"/>
          </a:solidFill>
          <a:ln w="0" cap="flat" cmpd="sng" algn="ctr">
            <a:solidFill>
              <a:srgbClr val="D52B1E">
                <a:alpha val="0"/>
              </a:srgb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90000"/>
              </a:lnSpc>
              <a:spcBef>
                <a:spcPts val="1000"/>
              </a:spcBef>
              <a:buFontTx/>
              <a:buNone/>
              <a:defRPr sz="330" kern="1200">
                <a:solidFill>
                  <a:schemeClr val="tx1"/>
                </a:solidFill>
                <a:latin typeface="Arial" panose="020B0604020202020204" pitchFamily="34" charset="0"/>
                <a:ea typeface="+mn-ea"/>
                <a:cs typeface="+mn-cs"/>
              </a:defRPr>
            </a:lvl1pPr>
            <a:lvl2pPr marL="324000" indent="-162000" algn="l" defTabSz="914400" rtl="0" eaLnBrk="1" latinLnBrk="0" hangingPunct="1">
              <a:lnSpc>
                <a:spcPct val="105000"/>
              </a:lnSpc>
              <a:spcBef>
                <a:spcPts val="900"/>
              </a:spcBef>
              <a:buFont typeface="RijksSansTT ExtraBold" panose="020B0904010101010104" pitchFamily="34" charset="0"/>
              <a:buChar char="-"/>
              <a:defRPr sz="1700" kern="1200" baseline="0">
                <a:solidFill>
                  <a:schemeClr val="tx1"/>
                </a:solidFill>
                <a:latin typeface="+mn-lt"/>
                <a:ea typeface="+mn-ea"/>
                <a:cs typeface="+mn-cs"/>
              </a:defRPr>
            </a:lvl2pPr>
            <a:lvl3pPr marL="486000" indent="-162000" algn="l" defTabSz="914400" rtl="0" eaLnBrk="1" latinLnBrk="0" hangingPunct="1">
              <a:lnSpc>
                <a:spcPct val="105000"/>
              </a:lnSpc>
              <a:spcBef>
                <a:spcPts val="900"/>
              </a:spcBef>
              <a:buFont typeface="RijksSansTT ExtraBold" panose="020B0904010101010104" pitchFamily="34" charset="0"/>
              <a:buChar char="&gt;"/>
              <a:defRPr sz="1700" kern="1200">
                <a:solidFill>
                  <a:schemeClr val="tx1"/>
                </a:solidFill>
                <a:latin typeface="+mn-lt"/>
                <a:ea typeface="+mn-ea"/>
                <a:cs typeface="+mn-cs"/>
              </a:defRPr>
            </a:lvl3pPr>
            <a:lvl4pPr marL="162000" indent="-162000" algn="l" defTabSz="914400" rtl="0" eaLnBrk="1" latinLnBrk="0" hangingPunct="1">
              <a:lnSpc>
                <a:spcPct val="105000"/>
              </a:lnSpc>
              <a:spcBef>
                <a:spcPts val="900"/>
              </a:spcBef>
              <a:buFont typeface="+mj-lt"/>
              <a:buAutoNum type="arabicPeriod"/>
              <a:defRPr sz="1700" b="0" kern="1200">
                <a:solidFill>
                  <a:schemeClr val="tx1"/>
                </a:solidFill>
                <a:latin typeface="+mn-lt"/>
                <a:ea typeface="+mn-ea"/>
                <a:cs typeface="+mn-cs"/>
              </a:defRPr>
            </a:lvl4pPr>
            <a:lvl5pPr marL="324000" indent="-162000" algn="l" defTabSz="914400" rtl="0" eaLnBrk="1" latinLnBrk="0" hangingPunct="1">
              <a:lnSpc>
                <a:spcPct val="105000"/>
              </a:lnSpc>
              <a:spcBef>
                <a:spcPts val="900"/>
              </a:spcBef>
              <a:buFont typeface="+mj-lt"/>
              <a:buAutoNum type="arabicPeriod"/>
              <a:defRPr sz="1700" b="0" kern="1200">
                <a:solidFill>
                  <a:schemeClr val="tx1"/>
                </a:solidFill>
                <a:latin typeface="+mn-lt"/>
                <a:ea typeface="+mn-ea"/>
                <a:cs typeface="+mn-cs"/>
              </a:defRPr>
            </a:lvl5pPr>
            <a:lvl6pPr marL="486000" indent="-162000" algn="l" defTabSz="914400" rtl="0" eaLnBrk="1" latinLnBrk="0" hangingPunct="1">
              <a:lnSpc>
                <a:spcPct val="105000"/>
              </a:lnSpc>
              <a:spcBef>
                <a:spcPts val="900"/>
              </a:spcBef>
              <a:buFont typeface="+mj-lt"/>
              <a:buAutoNum type="arabicPeriod"/>
              <a:defRPr sz="1700" b="0" kern="1200">
                <a:solidFill>
                  <a:schemeClr val="tx1"/>
                </a:solidFill>
                <a:latin typeface="+mn-lt"/>
                <a:ea typeface="+mn-ea"/>
                <a:cs typeface="+mn-cs"/>
              </a:defRPr>
            </a:lvl6pPr>
            <a:lvl7pPr marL="0" indent="0" algn="l" defTabSz="914400" rtl="0" eaLnBrk="1" latinLnBrk="0" hangingPunct="1">
              <a:lnSpc>
                <a:spcPct val="105000"/>
              </a:lnSpc>
              <a:spcBef>
                <a:spcPts val="0"/>
              </a:spcBef>
              <a:buFont typeface="Arial" panose="020B0604020202020204" pitchFamily="34" charset="0"/>
              <a:buNone/>
              <a:defRPr sz="1700" b="0" kern="1200">
                <a:solidFill>
                  <a:schemeClr val="tx1"/>
                </a:solidFill>
                <a:latin typeface="+mn-lt"/>
                <a:ea typeface="+mn-ea"/>
                <a:cs typeface="+mn-cs"/>
              </a:defRPr>
            </a:lvl7pPr>
            <a:lvl8pPr marL="0" indent="0" algn="l" defTabSz="914400" rtl="0" eaLnBrk="1" latinLnBrk="0" hangingPunct="1">
              <a:lnSpc>
                <a:spcPct val="105000"/>
              </a:lnSpc>
              <a:spcBef>
                <a:spcPts val="0"/>
              </a:spcBef>
              <a:buFont typeface="Arial" panose="020B0604020202020204" pitchFamily="34" charset="0"/>
              <a:buNone/>
              <a:defRPr sz="1700" b="1" kern="1200">
                <a:solidFill>
                  <a:schemeClr val="tx1"/>
                </a:solidFill>
                <a:latin typeface="+mj-lt"/>
                <a:ea typeface="+mn-ea"/>
                <a:cs typeface="+mn-cs"/>
              </a:defRPr>
            </a:lvl8pPr>
            <a:lvl9pPr marL="162000" indent="0" algn="l" defTabSz="914400" rtl="0" eaLnBrk="1" latinLnBrk="0" hangingPunct="1">
              <a:lnSpc>
                <a:spcPct val="105000"/>
              </a:lnSpc>
              <a:spcBef>
                <a:spcPts val="0"/>
              </a:spcBef>
              <a:buFont typeface="Arial" panose="020B0604020202020204" pitchFamily="34" charset="0"/>
              <a:buNone/>
              <a:defRPr sz="1700" kern="1200">
                <a:solidFill>
                  <a:schemeClr val="tx1"/>
                </a:solidFill>
                <a:latin typeface="+mn-lt"/>
                <a:ea typeface="+mn-ea"/>
                <a:cs typeface="+mn-cs"/>
              </a:defRPr>
            </a:lvl9pPr>
          </a:lstStyle>
          <a:p>
            <a:pPr lvl="0"/>
            <a:r>
              <a:rPr lang="nl-NL" dirty="0"/>
              <a:t> </a:t>
            </a:r>
          </a:p>
        </p:txBody>
      </p:sp>
      <p:sp>
        <p:nvSpPr>
          <p:cNvPr id="13" name="01_Title 5">
            <a:extLst>
              <a:ext uri="{FF2B5EF4-FFF2-40B4-BE49-F238E27FC236}">
                <a16:creationId xmlns:a16="http://schemas.microsoft.com/office/drawing/2014/main" id="{BD877629-0596-3F04-570E-67A8363A2164}"/>
              </a:ext>
            </a:extLst>
          </p:cNvPr>
          <p:cNvSpPr>
            <a:spLocks noGrp="1"/>
          </p:cNvSpPr>
          <p:nvPr>
            <p:ph type="title" hasCustomPrompt="1"/>
          </p:nvPr>
        </p:nvSpPr>
        <p:spPr>
          <a:xfrm>
            <a:off x="685800" y="4279900"/>
            <a:ext cx="2882900" cy="711200"/>
          </a:xfrm>
        </p:spPr>
        <p:txBody>
          <a:bodyPr/>
          <a:lstStyle>
            <a:lvl1pPr>
              <a:defRPr kumimoji="0" sz="5400" b="1" i="0" u="none" baseline="0">
                <a:solidFill>
                  <a:schemeClr val="bg2">
                    <a:lumMod val="100000"/>
                  </a:schemeClr>
                </a:solidFill>
                <a:latin typeface="RijksSansTT" panose="020B0604020202020204" charset="0"/>
              </a:defRPr>
            </a:lvl1pPr>
          </a:lstStyle>
          <a:p>
            <a:r>
              <a:rPr lang="nl-NL"/>
              <a:t>[Bedankt]</a:t>
            </a:r>
            <a:endParaRPr lang="nl-NL" dirty="0"/>
          </a:p>
        </p:txBody>
      </p:sp>
      <p:sp>
        <p:nvSpPr>
          <p:cNvPr id="14" name="02_Picture Placeholder 4[PHJU]">
            <a:extLst>
              <a:ext uri="{FF2B5EF4-FFF2-40B4-BE49-F238E27FC236}">
                <a16:creationId xmlns:a16="http://schemas.microsoft.com/office/drawing/2014/main" id="{A8343DF8-73EE-5A57-4624-6E8FAF158463}"/>
              </a:ext>
            </a:extLst>
          </p:cNvPr>
          <p:cNvSpPr>
            <a:spLocks noGrp="1"/>
          </p:cNvSpPr>
          <p:nvPr>
            <p:ph type="pic" sz="quarter" idx="10" hasCustomPrompt="1"/>
          </p:nvPr>
        </p:nvSpPr>
        <p:spPr>
          <a:xfrm>
            <a:off x="228600" y="1143000"/>
            <a:ext cx="11734800" cy="5486400"/>
          </a:xfrm>
          <a:custGeom>
            <a:avLst/>
            <a:gdLst>
              <a:gd name="connsiteX0" fmla="*/ 0 w 11734800"/>
              <a:gd name="connsiteY0" fmla="*/ 0 h 5486400"/>
              <a:gd name="connsiteX1" fmla="*/ 11734800 w 11734800"/>
              <a:gd name="connsiteY1" fmla="*/ 0 h 5486400"/>
              <a:gd name="connsiteX2" fmla="*/ 11734800 w 11734800"/>
              <a:gd name="connsiteY2" fmla="*/ 5486400 h 5486400"/>
              <a:gd name="connsiteX3" fmla="*/ 3911600 w 11734800"/>
              <a:gd name="connsiteY3" fmla="*/ 5486400 h 5486400"/>
              <a:gd name="connsiteX4" fmla="*/ 3911600 w 11734800"/>
              <a:gd name="connsiteY4" fmla="*/ 3771900 h 5486400"/>
              <a:gd name="connsiteX5" fmla="*/ 2997200 w 11734800"/>
              <a:gd name="connsiteY5" fmla="*/ 2857500 h 5486400"/>
              <a:gd name="connsiteX6" fmla="*/ 0 w 11734800"/>
              <a:gd name="connsiteY6" fmla="*/ 2857500 h 548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34800" h="5486400">
                <a:moveTo>
                  <a:pt x="0" y="0"/>
                </a:moveTo>
                <a:lnTo>
                  <a:pt x="11734800" y="0"/>
                </a:lnTo>
                <a:lnTo>
                  <a:pt x="11734800" y="5486400"/>
                </a:lnTo>
                <a:lnTo>
                  <a:pt x="3911600" y="5486400"/>
                </a:lnTo>
                <a:cubicBezTo>
                  <a:pt x="3911600" y="3771900"/>
                  <a:pt x="3911600" y="3771900"/>
                  <a:pt x="3911600" y="3771900"/>
                </a:cubicBezTo>
                <a:cubicBezTo>
                  <a:pt x="3911600" y="3266758"/>
                  <a:pt x="3502343" y="2857500"/>
                  <a:pt x="2997200" y="2857500"/>
                </a:cubicBezTo>
                <a:lnTo>
                  <a:pt x="0" y="2857500"/>
                </a:lnTo>
                <a:close/>
              </a:path>
            </a:pathLst>
          </a:custGeom>
        </p:spPr>
        <p:txBody>
          <a:bodyPr wrap="square">
            <a:noAutofit/>
          </a:bodyPr>
          <a:lstStyle>
            <a:lvl1pPr marL="0" indent="0">
              <a:buNone/>
              <a:defRPr/>
            </a:lvl1pPr>
          </a:lstStyle>
          <a:p>
            <a:r>
              <a:rPr lang="nl-NL" dirty="0"/>
              <a:t>[Afbeelding]</a:t>
            </a:r>
          </a:p>
        </p:txBody>
      </p:sp>
      <p:sp>
        <p:nvSpPr>
          <p:cNvPr id="16" name="03_Subtitle 6[PHJU]"/>
          <p:cNvSpPr>
            <a:spLocks noGrp="1"/>
          </p:cNvSpPr>
          <p:nvPr>
            <p:ph type="subTitle" idx="1" hasCustomPrompt="1"/>
          </p:nvPr>
        </p:nvSpPr>
        <p:spPr>
          <a:xfrm>
            <a:off x="685800" y="5130800"/>
            <a:ext cx="2882900" cy="1092200"/>
          </a:xfrm>
        </p:spPr>
        <p:txBody>
          <a:bodyPr/>
          <a:lstStyle>
            <a:lvl1pPr marL="0" indent="0" algn="l">
              <a:lnSpc>
                <a:spcPct val="105000"/>
              </a:lnSpc>
              <a:spcBef>
                <a:spcPts val="0"/>
              </a:spcBef>
              <a:buFont typeface="Arial" panose="020B0604020202020204" pitchFamily="34" charset="0"/>
              <a:buNone/>
              <a:defRPr sz="17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[Tekst]</a:t>
            </a:r>
          </a:p>
        </p:txBody>
      </p:sp>
      <p:pic>
        <p:nvPicPr>
          <p:cNvPr id="17" name="Graphic 16">
            <a:extLst>
              <a:ext uri="{FF2B5EF4-FFF2-40B4-BE49-F238E27FC236}">
                <a16:creationId xmlns:a16="http://schemas.microsoft.com/office/drawing/2014/main" id="{12BE1910-302D-FC26-145A-3D6FC0FBAD3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69681" y="0"/>
            <a:ext cx="5852637" cy="1350089"/>
          </a:xfrm>
          <a:prstGeom prst="rect">
            <a:avLst/>
          </a:prstGeom>
        </p:spPr>
      </p:pic>
    </p:spTree>
    <p:extLst>
      <p:ext uri="{BB962C8B-B14F-4D97-AF65-F5344CB8AC3E}">
        <p14:creationId xmlns:p14="http://schemas.microsoft.com/office/powerpoint/2010/main" val="3373242787"/>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eldia+wit vlak (H1)]">
    <p:spTree>
      <p:nvGrpSpPr>
        <p:cNvPr id="1" name=""/>
        <p:cNvGrpSpPr/>
        <p:nvPr/>
      </p:nvGrpSpPr>
      <p:grpSpPr>
        <a:xfrm>
          <a:off x="0" y="0"/>
          <a:ext cx="0" cy="0"/>
          <a:chOff x="0" y="0"/>
          <a:chExt cx="0" cy="0"/>
        </a:xfrm>
      </p:grpSpPr>
      <p:sp>
        <p:nvSpPr>
          <p:cNvPr id="4" name="Frame 2">
            <a:extLst>
              <a:ext uri="{FF2B5EF4-FFF2-40B4-BE49-F238E27FC236}">
                <a16:creationId xmlns:a16="http://schemas.microsoft.com/office/drawing/2014/main" id="{803F9731-1B17-D6E7-756A-B12DFFCF962D}"/>
              </a:ext>
              <a:ext uri="{C183D7F6-B498-43B3-948B-1728B52AA6E4}">
                <adec:decorative xmlns:adec="http://schemas.microsoft.com/office/drawing/2017/decorative" val="1"/>
              </a:ext>
            </a:extLst>
          </p:cNvPr>
          <p:cNvSpPr>
            <a:spLocks/>
          </p:cNvSpPr>
          <p:nvPr userDrawn="1"/>
        </p:nvSpPr>
        <p:spPr bwMode="auto">
          <a:xfrm>
            <a:off x="228600" y="228600"/>
            <a:ext cx="11734800" cy="6400800"/>
          </a:xfrm>
          <a:custGeom>
            <a:avLst/>
            <a:gdLst>
              <a:gd name="T0" fmla="*/ 0 w 36960"/>
              <a:gd name="T1" fmla="*/ 20160 h 20160"/>
              <a:gd name="T2" fmla="*/ 34060 w 36960"/>
              <a:gd name="T3" fmla="*/ 20160 h 20160"/>
              <a:gd name="T4" fmla="*/ 36960 w 36960"/>
              <a:gd name="T5" fmla="*/ 17260 h 20160"/>
              <a:gd name="T6" fmla="*/ 36960 w 36960"/>
              <a:gd name="T7" fmla="*/ 0 h 20160"/>
              <a:gd name="T8" fmla="*/ 36920 w 36960"/>
              <a:gd name="T9" fmla="*/ 0 h 20160"/>
              <a:gd name="T10" fmla="*/ 36920 w 36960"/>
              <a:gd name="T11" fmla="*/ 17260 h 20160"/>
              <a:gd name="T12" fmla="*/ 36082 w 36960"/>
              <a:gd name="T13" fmla="*/ 19282 h 20160"/>
              <a:gd name="T14" fmla="*/ 34060 w 36960"/>
              <a:gd name="T15" fmla="*/ 20120 h 20160"/>
              <a:gd name="T16" fmla="*/ 0 w 36960"/>
              <a:gd name="T17" fmla="*/ 20120 h 20160"/>
              <a:gd name="T18" fmla="*/ 0 w 36960"/>
              <a:gd name="T19" fmla="*/ 20160 h 20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960" h="20160">
                <a:moveTo>
                  <a:pt x="0" y="20160"/>
                </a:moveTo>
                <a:cubicBezTo>
                  <a:pt x="34060" y="20160"/>
                  <a:pt x="34060" y="20160"/>
                  <a:pt x="34060" y="20160"/>
                </a:cubicBezTo>
                <a:cubicBezTo>
                  <a:pt x="35662" y="20160"/>
                  <a:pt x="36960" y="18862"/>
                  <a:pt x="36960" y="17260"/>
                </a:cubicBezTo>
                <a:cubicBezTo>
                  <a:pt x="36960" y="0"/>
                  <a:pt x="36960" y="0"/>
                  <a:pt x="36960" y="0"/>
                </a:cubicBezTo>
                <a:cubicBezTo>
                  <a:pt x="36920" y="0"/>
                  <a:pt x="36920" y="0"/>
                  <a:pt x="36920" y="0"/>
                </a:cubicBezTo>
                <a:cubicBezTo>
                  <a:pt x="36920" y="17260"/>
                  <a:pt x="36920" y="17260"/>
                  <a:pt x="36920" y="17260"/>
                </a:cubicBezTo>
                <a:cubicBezTo>
                  <a:pt x="36920" y="18050"/>
                  <a:pt x="36600" y="18765"/>
                  <a:pt x="36082" y="19282"/>
                </a:cubicBezTo>
                <a:cubicBezTo>
                  <a:pt x="35565" y="19800"/>
                  <a:pt x="34850" y="20120"/>
                  <a:pt x="34060" y="20120"/>
                </a:cubicBezTo>
                <a:cubicBezTo>
                  <a:pt x="0" y="20120"/>
                  <a:pt x="0" y="20120"/>
                  <a:pt x="0" y="20120"/>
                </a:cubicBezTo>
                <a:cubicBezTo>
                  <a:pt x="0" y="20160"/>
                  <a:pt x="0" y="20160"/>
                  <a:pt x="0" y="2016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5" name="01_Title 4">
            <a:extLst>
              <a:ext uri="{FF2B5EF4-FFF2-40B4-BE49-F238E27FC236}">
                <a16:creationId xmlns:a16="http://schemas.microsoft.com/office/drawing/2014/main" id="{2D793138-E5A1-8094-4B3C-1C4AADA6D267}"/>
              </a:ext>
            </a:extLst>
          </p:cNvPr>
          <p:cNvSpPr>
            <a:spLocks noGrp="1"/>
          </p:cNvSpPr>
          <p:nvPr>
            <p:ph type="title" hasCustomPrompt="1"/>
          </p:nvPr>
        </p:nvSpPr>
        <p:spPr>
          <a:xfrm>
            <a:off x="685800" y="1752600"/>
            <a:ext cx="10820400" cy="1435100"/>
          </a:xfrm>
        </p:spPr>
        <p:txBody>
          <a:bodyPr/>
          <a:lstStyle>
            <a:lvl1pPr>
              <a:defRPr kumimoji="0" sz="5400" b="1" i="0" u="none" baseline="0">
                <a:solidFill>
                  <a:schemeClr val="tx2">
                    <a:lumMod val="100000"/>
                  </a:schemeClr>
                </a:solidFill>
                <a:latin typeface="RijksSansTT" panose="020B0604020202020204" charset="0"/>
              </a:defRPr>
            </a:lvl1pPr>
          </a:lstStyle>
          <a:p>
            <a:r>
              <a:rPr lang="nl-NL"/>
              <a:t>[Titel]</a:t>
            </a:r>
            <a:endParaRPr lang="nl-NL" dirty="0"/>
          </a:p>
        </p:txBody>
      </p:sp>
      <p:sp>
        <p:nvSpPr>
          <p:cNvPr id="16" name="02_Subtitle 5[PHJU]"/>
          <p:cNvSpPr>
            <a:spLocks noGrp="1"/>
          </p:cNvSpPr>
          <p:nvPr>
            <p:ph type="subTitle" idx="1" hasCustomPrompt="1"/>
          </p:nvPr>
        </p:nvSpPr>
        <p:spPr>
          <a:xfrm>
            <a:off x="685800" y="3314700"/>
            <a:ext cx="10820400" cy="266700"/>
          </a:xfrm>
        </p:spPr>
        <p:txBody>
          <a:bodyPr/>
          <a:lstStyle>
            <a:lvl1pPr marL="0" indent="0" algn="l">
              <a:lnSpc>
                <a:spcPct val="100000"/>
              </a:lnSpc>
              <a:spcBef>
                <a:spcPts val="0"/>
              </a:spcBef>
              <a:buFont typeface="Arial" panose="020B0604020202020204" pitchFamily="34" charset="0"/>
              <a:buNone/>
              <a:defRPr sz="16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[Spreker: Naam Achternaam]</a:t>
            </a:r>
          </a:p>
        </p:txBody>
      </p:sp>
      <p:sp>
        <p:nvSpPr>
          <p:cNvPr id="17" name="03_Placeholder 6[PHJU]">
            <a:extLst>
              <a:ext uri="{FF2B5EF4-FFF2-40B4-BE49-F238E27FC236}">
                <a16:creationId xmlns:a16="http://schemas.microsoft.com/office/drawing/2014/main" id="{E46105B6-720D-AC3A-1A4F-EBC6160790D4}"/>
              </a:ext>
            </a:extLst>
          </p:cNvPr>
          <p:cNvSpPr>
            <a:spLocks noGrp="1"/>
          </p:cNvSpPr>
          <p:nvPr>
            <p:ph type="body" sz="quarter" idx="1002" hasCustomPrompt="1"/>
          </p:nvPr>
        </p:nvSpPr>
        <p:spPr>
          <a:xfrm>
            <a:off x="685800" y="3594100"/>
            <a:ext cx="10820400" cy="266700"/>
          </a:xfrm>
        </p:spPr>
        <p:txBody>
          <a:bodyPr/>
          <a:lstStyle>
            <a:lvl1pPr marL="0" indent="0">
              <a:lnSpc>
                <a:spcPct val="100000"/>
              </a:lnSpc>
              <a:spcBef>
                <a:spcPts val="0"/>
              </a:spcBef>
              <a:buNone/>
              <a:defRPr sz="1600">
                <a:solidFill>
                  <a:schemeClr val="tx1"/>
                </a:solidFill>
              </a:defRPr>
            </a:lvl1pPr>
            <a:lvl2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2pPr>
            <a:lvl3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3pPr>
            <a:lvl4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4pPr>
            <a:lvl5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5pPr>
            <a:lvl6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6pPr>
            <a:lvl7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7pPr>
            <a:lvl8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8pPr>
            <a:lvl9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9pPr>
          </a:lstStyle>
          <a:p>
            <a:pPr lvl="0"/>
            <a:r>
              <a:rPr lang="nl-NL" dirty="0"/>
              <a:t>[00 maand </a:t>
            </a:r>
            <a:r>
              <a:rPr lang="nl-NL" dirty="0" err="1"/>
              <a:t>jjjj</a:t>
            </a:r>
            <a:r>
              <a:rPr lang="nl-NL" dirty="0"/>
              <a:t>]</a:t>
            </a:r>
          </a:p>
        </p:txBody>
      </p:sp>
      <p:pic>
        <p:nvPicPr>
          <p:cNvPr id="3" name="Graphic 2">
            <a:extLst>
              <a:ext uri="{FF2B5EF4-FFF2-40B4-BE49-F238E27FC236}">
                <a16:creationId xmlns:a16="http://schemas.microsoft.com/office/drawing/2014/main" id="{642C27BA-E094-FB06-8985-FE4F86EAE10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69681" y="0"/>
            <a:ext cx="5852637" cy="1350089"/>
          </a:xfrm>
          <a:prstGeom prst="rect">
            <a:avLst/>
          </a:prstGeom>
        </p:spPr>
      </p:pic>
    </p:spTree>
    <p:extLst>
      <p:ext uri="{BB962C8B-B14F-4D97-AF65-F5344CB8AC3E}">
        <p14:creationId xmlns:p14="http://schemas.microsoft.com/office/powerpoint/2010/main" val="1133723348"/>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Einddia]">
    <p:spTree>
      <p:nvGrpSpPr>
        <p:cNvPr id="1" name=""/>
        <p:cNvGrpSpPr/>
        <p:nvPr/>
      </p:nvGrpSpPr>
      <p:grpSpPr>
        <a:xfrm>
          <a:off x="0" y="0"/>
          <a:ext cx="0" cy="0"/>
          <a:chOff x="0" y="0"/>
          <a:chExt cx="0" cy="0"/>
        </a:xfrm>
      </p:grpSpPr>
      <p:sp>
        <p:nvSpPr>
          <p:cNvPr id="2" name="Frame 2">
            <a:extLst>
              <a:ext uri="{FF2B5EF4-FFF2-40B4-BE49-F238E27FC236}">
                <a16:creationId xmlns:a16="http://schemas.microsoft.com/office/drawing/2014/main" id="{74E82E04-B16D-FF86-2D92-C9646D80BC8B}"/>
              </a:ext>
              <a:ext uri="{C183D7F6-B498-43B3-948B-1728B52AA6E4}">
                <adec:decorative xmlns:adec="http://schemas.microsoft.com/office/drawing/2017/decorative" val="1"/>
              </a:ext>
            </a:extLst>
          </p:cNvPr>
          <p:cNvSpPr>
            <a:spLocks/>
          </p:cNvSpPr>
          <p:nvPr userDrawn="1"/>
        </p:nvSpPr>
        <p:spPr bwMode="auto">
          <a:xfrm>
            <a:off x="228600" y="1143000"/>
            <a:ext cx="11734800" cy="5486400"/>
          </a:xfrm>
          <a:custGeom>
            <a:avLst/>
            <a:gdLst>
              <a:gd name="T0" fmla="*/ 0 w 36960"/>
              <a:gd name="T1" fmla="*/ 0 h 17280"/>
              <a:gd name="T2" fmla="*/ 0 w 36960"/>
              <a:gd name="T3" fmla="*/ 17280 h 17280"/>
              <a:gd name="T4" fmla="*/ 34080 w 36960"/>
              <a:gd name="T5" fmla="*/ 17280 h 17280"/>
              <a:gd name="T6" fmla="*/ 36960 w 36960"/>
              <a:gd name="T7" fmla="*/ 14400 h 17280"/>
              <a:gd name="T8" fmla="*/ 36960 w 36960"/>
              <a:gd name="T9" fmla="*/ 0 h 17280"/>
              <a:gd name="T10" fmla="*/ 0 w 36960"/>
              <a:gd name="T11" fmla="*/ 0 h 17280"/>
            </a:gdLst>
            <a:ahLst/>
            <a:cxnLst>
              <a:cxn ang="0">
                <a:pos x="T0" y="T1"/>
              </a:cxn>
              <a:cxn ang="0">
                <a:pos x="T2" y="T3"/>
              </a:cxn>
              <a:cxn ang="0">
                <a:pos x="T4" y="T5"/>
              </a:cxn>
              <a:cxn ang="0">
                <a:pos x="T6" y="T7"/>
              </a:cxn>
              <a:cxn ang="0">
                <a:pos x="T8" y="T9"/>
              </a:cxn>
              <a:cxn ang="0">
                <a:pos x="T10" y="T11"/>
              </a:cxn>
            </a:cxnLst>
            <a:rect l="0" t="0" r="r" b="b"/>
            <a:pathLst>
              <a:path w="36960" h="17280">
                <a:moveTo>
                  <a:pt x="0" y="0"/>
                </a:moveTo>
                <a:cubicBezTo>
                  <a:pt x="0" y="17280"/>
                  <a:pt x="0" y="17280"/>
                  <a:pt x="0" y="17280"/>
                </a:cubicBezTo>
                <a:cubicBezTo>
                  <a:pt x="34080" y="17280"/>
                  <a:pt x="34080" y="17280"/>
                  <a:pt x="34080" y="17280"/>
                </a:cubicBezTo>
                <a:cubicBezTo>
                  <a:pt x="35671" y="17280"/>
                  <a:pt x="36960" y="15991"/>
                  <a:pt x="36960" y="14400"/>
                </a:cubicBezTo>
                <a:cubicBezTo>
                  <a:pt x="36960" y="0"/>
                  <a:pt x="36960" y="0"/>
                  <a:pt x="36960" y="0"/>
                </a:cubicBezTo>
                <a:lnTo>
                  <a:pt x="0" y="0"/>
                </a:lnTo>
                <a:close/>
              </a:path>
            </a:pathLst>
          </a:custGeom>
          <a:solidFill>
            <a:srgbClr val="154273"/>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3" name="01_Title 4">
            <a:extLst>
              <a:ext uri="{FF2B5EF4-FFF2-40B4-BE49-F238E27FC236}">
                <a16:creationId xmlns:a16="http://schemas.microsoft.com/office/drawing/2014/main" id="{4F96D78F-27C6-182E-99FC-0A9019A1C253}"/>
              </a:ext>
            </a:extLst>
          </p:cNvPr>
          <p:cNvSpPr>
            <a:spLocks noGrp="1"/>
          </p:cNvSpPr>
          <p:nvPr>
            <p:ph type="title" hasCustomPrompt="1"/>
          </p:nvPr>
        </p:nvSpPr>
        <p:spPr>
          <a:xfrm>
            <a:off x="685800" y="1752600"/>
            <a:ext cx="2882900" cy="711200"/>
          </a:xfrm>
        </p:spPr>
        <p:txBody>
          <a:bodyPr/>
          <a:lstStyle>
            <a:lvl1pPr>
              <a:defRPr kumimoji="0" sz="5400" b="1" i="0" u="none" baseline="0">
                <a:solidFill>
                  <a:schemeClr val="bg1">
                    <a:lumMod val="100000"/>
                  </a:schemeClr>
                </a:solidFill>
                <a:latin typeface="RijksSansTT" panose="020B0604020202020204" charset="0"/>
              </a:defRPr>
            </a:lvl1pPr>
          </a:lstStyle>
          <a:p>
            <a:r>
              <a:rPr lang="nl-NL"/>
              <a:t>[Bedankt]</a:t>
            </a:r>
            <a:endParaRPr lang="nl-NL" dirty="0"/>
          </a:p>
        </p:txBody>
      </p:sp>
      <p:sp>
        <p:nvSpPr>
          <p:cNvPr id="14" name="02_Subtitle 5[PHJU]"/>
          <p:cNvSpPr>
            <a:spLocks noGrp="1"/>
          </p:cNvSpPr>
          <p:nvPr>
            <p:ph type="subTitle" idx="1" hasCustomPrompt="1"/>
          </p:nvPr>
        </p:nvSpPr>
        <p:spPr>
          <a:xfrm>
            <a:off x="685800" y="2590800"/>
            <a:ext cx="2882900" cy="1092200"/>
          </a:xfrm>
        </p:spPr>
        <p:txBody>
          <a:bodyPr/>
          <a:lstStyle>
            <a:lvl1pPr marL="0" indent="0" algn="l">
              <a:lnSpc>
                <a:spcPct val="105000"/>
              </a:lnSpc>
              <a:spcBef>
                <a:spcPts val="0"/>
              </a:spcBef>
              <a:buFont typeface="Arial" panose="020B0604020202020204" pitchFamily="34" charset="0"/>
              <a:buNone/>
              <a:defRPr sz="17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[Tekst]</a:t>
            </a:r>
          </a:p>
        </p:txBody>
      </p:sp>
      <p:pic>
        <p:nvPicPr>
          <p:cNvPr id="5" name="Graphic 4">
            <a:extLst>
              <a:ext uri="{FF2B5EF4-FFF2-40B4-BE49-F238E27FC236}">
                <a16:creationId xmlns:a16="http://schemas.microsoft.com/office/drawing/2014/main" id="{18A79648-9F75-596B-5B1C-F69516807D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69681" y="0"/>
            <a:ext cx="5852637" cy="1350089"/>
          </a:xfrm>
          <a:prstGeom prst="rect">
            <a:avLst/>
          </a:prstGeom>
        </p:spPr>
      </p:pic>
    </p:spTree>
    <p:extLst>
      <p:ext uri="{BB962C8B-B14F-4D97-AF65-F5344CB8AC3E}">
        <p14:creationId xmlns:p14="http://schemas.microsoft.com/office/powerpoint/2010/main" val="2577945787"/>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eldia afbeelding verticaal">
    <p:spTree>
      <p:nvGrpSpPr>
        <p:cNvPr id="1" name=""/>
        <p:cNvGrpSpPr/>
        <p:nvPr/>
      </p:nvGrpSpPr>
      <p:grpSpPr>
        <a:xfrm>
          <a:off x="0" y="0"/>
          <a:ext cx="0" cy="0"/>
          <a:chOff x="0" y="0"/>
          <a:chExt cx="0" cy="0"/>
        </a:xfrm>
      </p:grpSpPr>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pic>
        <p:nvPicPr>
          <p:cNvPr id="14" name="Afbeelding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495"/>
          </a:xfrm>
          <a:prstGeom prst="rect">
            <a:avLst/>
          </a:prstGeom>
        </p:spPr>
      </p:pic>
      <p:sp>
        <p:nvSpPr>
          <p:cNvPr id="11" name="Tijdelijke aanduiding voor datum 10"/>
          <p:cNvSpPr>
            <a:spLocks noGrp="1"/>
          </p:cNvSpPr>
          <p:nvPr>
            <p:ph type="dt" sz="half" idx="23"/>
          </p:nvPr>
        </p:nvSpPr>
        <p:spPr/>
        <p:txBody>
          <a:bodyPr/>
          <a:lstStyle/>
          <a:p>
            <a:r>
              <a:rPr lang="nl-NL"/>
              <a:t>Stuurgroep VOI 06 juli 2021</a:t>
            </a:r>
            <a:endParaRPr lang="nl-NL" dirty="0"/>
          </a:p>
        </p:txBody>
      </p:sp>
      <p:sp>
        <p:nvSpPr>
          <p:cNvPr id="12" name="Tijdelijke aanduiding voor voettekst 11"/>
          <p:cNvSpPr>
            <a:spLocks noGrp="1"/>
          </p:cNvSpPr>
          <p:nvPr>
            <p:ph type="ftr" sz="quarter" idx="24"/>
          </p:nvPr>
        </p:nvSpPr>
        <p:spPr/>
        <p:txBody>
          <a:bodyPr/>
          <a:lstStyle/>
          <a:p>
            <a:r>
              <a:rPr lang="nl-NL"/>
              <a:t>Ketenplan Inburgering</a:t>
            </a:r>
            <a:endParaRPr lang="nl-NL" dirty="0"/>
          </a:p>
        </p:txBody>
      </p:sp>
      <p:sp>
        <p:nvSpPr>
          <p:cNvPr id="15" name="Tijdelijke aanduiding voor dianummer 14"/>
          <p:cNvSpPr>
            <a:spLocks noGrp="1"/>
          </p:cNvSpPr>
          <p:nvPr>
            <p:ph type="sldNum" sz="quarter" idx="25"/>
          </p:nvPr>
        </p:nvSpPr>
        <p:spPr/>
        <p:txBody>
          <a:bodyPr/>
          <a:lstStyle/>
          <a:p>
            <a:fld id="{10A0A6AF-03C5-477E-939A-E28F7E7F05EA}" type="slidenum">
              <a:rPr lang="nl-NL" smtClean="0"/>
              <a:pPr/>
              <a:t>‹nr.›</a:t>
            </a:fld>
            <a:endParaRPr lang="nl-NL" dirty="0"/>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bg1"/>
                </a:solidFill>
              </a:defRPr>
            </a:lvl1pPr>
          </a:lstStyle>
          <a:p>
            <a:r>
              <a:rPr lang="nl-NL"/>
              <a:t>Klik om de stijl te bewerken</a:t>
            </a:r>
            <a:endParaRPr lang="nl-NL" dirty="0"/>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NL" dirty="0"/>
          </a:p>
        </p:txBody>
      </p:sp>
      <p:sp>
        <p:nvSpPr>
          <p:cNvPr id="20" name="Tijdelijke aanduiding voor afbeelding 19">
            <a:extLst>
              <a:ext uri="{FF2B5EF4-FFF2-40B4-BE49-F238E27FC236}">
                <a16:creationId xmlns:a16="http://schemas.microsoft.com/office/drawing/2014/main" id="{85292067-D04E-EE40-B16F-5668AD7590FE}"/>
              </a:ext>
            </a:extLst>
          </p:cNvPr>
          <p:cNvSpPr>
            <a:spLocks noGrp="1"/>
          </p:cNvSpPr>
          <p:nvPr>
            <p:ph type="pic" sz="quarter" idx="22"/>
          </p:nvPr>
        </p:nvSpPr>
        <p:spPr>
          <a:xfrm>
            <a:off x="-3175" y="0"/>
            <a:ext cx="6099175" cy="6858000"/>
          </a:xfrm>
          <a:custGeom>
            <a:avLst/>
            <a:gdLst>
              <a:gd name="connsiteX0" fmla="*/ 0 w 6099175"/>
              <a:gd name="connsiteY0" fmla="*/ 0 h 6858000"/>
              <a:gd name="connsiteX1" fmla="*/ 5773588 w 6099175"/>
              <a:gd name="connsiteY1" fmla="*/ 0 h 6858000"/>
              <a:gd name="connsiteX2" fmla="*/ 5773588 w 6099175"/>
              <a:gd name="connsiteY2" fmla="*/ 1152000 h 6858000"/>
              <a:gd name="connsiteX3" fmla="*/ 6099175 w 6099175"/>
              <a:gd name="connsiteY3" fmla="*/ 1152000 h 6858000"/>
              <a:gd name="connsiteX4" fmla="*/ 6099175 w 6099175"/>
              <a:gd name="connsiteY4" fmla="*/ 6858000 h 6858000"/>
              <a:gd name="connsiteX5" fmla="*/ 0 w 6099175"/>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9175" h="6858000">
                <a:moveTo>
                  <a:pt x="0" y="0"/>
                </a:moveTo>
                <a:lnTo>
                  <a:pt x="5773588" y="0"/>
                </a:lnTo>
                <a:lnTo>
                  <a:pt x="5773588" y="1152000"/>
                </a:lnTo>
                <a:lnTo>
                  <a:pt x="6099175" y="1152000"/>
                </a:lnTo>
                <a:lnTo>
                  <a:pt x="6099175" y="6858000"/>
                </a:lnTo>
                <a:lnTo>
                  <a:pt x="0" y="6858000"/>
                </a:lnTo>
                <a:close/>
              </a:path>
            </a:pathLst>
          </a:custGeom>
          <a:noFill/>
        </p:spPr>
        <p:txBody>
          <a:bodyPr wrap="square" lIns="612000" anchor="ctr" anchorCtr="0">
            <a:noAutofit/>
          </a:bodyPr>
          <a:lstStyle/>
          <a:p>
            <a:r>
              <a:rPr lang="nl-NL"/>
              <a:t>Klik op het pictogram als u een afbeelding wilt toevoegen</a:t>
            </a:r>
          </a:p>
        </p:txBody>
      </p:sp>
    </p:spTree>
    <p:extLst>
      <p:ext uri="{BB962C8B-B14F-4D97-AF65-F5344CB8AC3E}">
        <p14:creationId xmlns:p14="http://schemas.microsoft.com/office/powerpoint/2010/main" val="6031512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Afbeelding met titel">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bg1"/>
                </a:solidFill>
              </a:defRPr>
            </a:lvl1pPr>
          </a:lstStyle>
          <a:p>
            <a:r>
              <a:rPr lang="nl-NL"/>
              <a:t>Klik om de stijl te bewerken</a:t>
            </a:r>
            <a:endParaRPr lang="nl-NL" dirty="0"/>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Tekststijl van het model bewerken</a:t>
            </a:r>
          </a:p>
        </p:txBody>
      </p:sp>
      <p:pic>
        <p:nvPicPr>
          <p:cNvPr id="4" name="Afbeelding 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Tree>
    <p:extLst>
      <p:ext uri="{BB962C8B-B14F-4D97-AF65-F5344CB8AC3E}">
        <p14:creationId xmlns:p14="http://schemas.microsoft.com/office/powerpoint/2010/main" val="30592920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eldia+foto(1/2)+kleurvlak (H1)]">
    <p:spTree>
      <p:nvGrpSpPr>
        <p:cNvPr id="1" name=""/>
        <p:cNvGrpSpPr/>
        <p:nvPr/>
      </p:nvGrpSpPr>
      <p:grpSpPr>
        <a:xfrm>
          <a:off x="0" y="0"/>
          <a:ext cx="0" cy="0"/>
          <a:chOff x="0" y="0"/>
          <a:chExt cx="0" cy="0"/>
        </a:xfrm>
      </p:grpSpPr>
      <p:sp>
        <p:nvSpPr>
          <p:cNvPr id="7" name="Frame 2">
            <a:extLst>
              <a:ext uri="{FF2B5EF4-FFF2-40B4-BE49-F238E27FC236}">
                <a16:creationId xmlns:a16="http://schemas.microsoft.com/office/drawing/2014/main" id="{FD649DC8-C7FD-8017-F94A-B2D18C1E3907}"/>
              </a:ext>
            </a:extLst>
          </p:cNvPr>
          <p:cNvSpPr>
            <a:spLocks/>
          </p:cNvSpPr>
          <p:nvPr userDrawn="1"/>
        </p:nvSpPr>
        <p:spPr bwMode="auto">
          <a:xfrm>
            <a:off x="228600" y="1143000"/>
            <a:ext cx="11734800" cy="5486400"/>
          </a:xfrm>
          <a:custGeom>
            <a:avLst/>
            <a:gdLst>
              <a:gd name="T0" fmla="*/ 0 w 36960"/>
              <a:gd name="T1" fmla="*/ 0 h 17280"/>
              <a:gd name="T2" fmla="*/ 0 w 36960"/>
              <a:gd name="T3" fmla="*/ 17280 h 17280"/>
              <a:gd name="T4" fmla="*/ 34080 w 36960"/>
              <a:gd name="T5" fmla="*/ 17280 h 17280"/>
              <a:gd name="T6" fmla="*/ 36960 w 36960"/>
              <a:gd name="T7" fmla="*/ 14400 h 17280"/>
              <a:gd name="T8" fmla="*/ 36960 w 36960"/>
              <a:gd name="T9" fmla="*/ 0 h 17280"/>
              <a:gd name="T10" fmla="*/ 0 w 36960"/>
              <a:gd name="T11" fmla="*/ 0 h 17280"/>
            </a:gdLst>
            <a:ahLst/>
            <a:cxnLst>
              <a:cxn ang="0">
                <a:pos x="T0" y="T1"/>
              </a:cxn>
              <a:cxn ang="0">
                <a:pos x="T2" y="T3"/>
              </a:cxn>
              <a:cxn ang="0">
                <a:pos x="T4" y="T5"/>
              </a:cxn>
              <a:cxn ang="0">
                <a:pos x="T6" y="T7"/>
              </a:cxn>
              <a:cxn ang="0">
                <a:pos x="T8" y="T9"/>
              </a:cxn>
              <a:cxn ang="0">
                <a:pos x="T10" y="T11"/>
              </a:cxn>
            </a:cxnLst>
            <a:rect l="0" t="0" r="r" b="b"/>
            <a:pathLst>
              <a:path w="36960" h="17280">
                <a:moveTo>
                  <a:pt x="0" y="0"/>
                </a:moveTo>
                <a:cubicBezTo>
                  <a:pt x="0" y="17280"/>
                  <a:pt x="0" y="17280"/>
                  <a:pt x="0" y="17280"/>
                </a:cubicBezTo>
                <a:cubicBezTo>
                  <a:pt x="34080" y="17280"/>
                  <a:pt x="34080" y="17280"/>
                  <a:pt x="34080" y="17280"/>
                </a:cubicBezTo>
                <a:cubicBezTo>
                  <a:pt x="35671" y="17280"/>
                  <a:pt x="36960" y="15991"/>
                  <a:pt x="36960" y="14400"/>
                </a:cubicBezTo>
                <a:cubicBezTo>
                  <a:pt x="36960" y="0"/>
                  <a:pt x="36960" y="0"/>
                  <a:pt x="36960" y="0"/>
                </a:cubicBezTo>
                <a:lnTo>
                  <a:pt x="0" y="0"/>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7" name="01_Title 4">
            <a:extLst>
              <a:ext uri="{FF2B5EF4-FFF2-40B4-BE49-F238E27FC236}">
                <a16:creationId xmlns:a16="http://schemas.microsoft.com/office/drawing/2014/main" id="{41D1759D-675F-6A8D-67FD-0C691FD92069}"/>
              </a:ext>
            </a:extLst>
          </p:cNvPr>
          <p:cNvSpPr>
            <a:spLocks noGrp="1"/>
          </p:cNvSpPr>
          <p:nvPr>
            <p:ph type="title" hasCustomPrompt="1"/>
          </p:nvPr>
        </p:nvSpPr>
        <p:spPr>
          <a:xfrm>
            <a:off x="685800" y="1752600"/>
            <a:ext cx="4902200" cy="1181100"/>
          </a:xfrm>
        </p:spPr>
        <p:txBody>
          <a:bodyPr/>
          <a:lstStyle>
            <a:lvl1pPr>
              <a:defRPr kumimoji="0" sz="5400" b="1" i="0" u="none" baseline="0">
                <a:solidFill>
                  <a:schemeClr val="tx2">
                    <a:lumMod val="100000"/>
                  </a:schemeClr>
                </a:solidFill>
                <a:latin typeface="RijksSansTT" panose="020B0604020202020204" charset="0"/>
              </a:defRPr>
            </a:lvl1pPr>
          </a:lstStyle>
          <a:p>
            <a:r>
              <a:rPr lang="nl-NL"/>
              <a:t>[Titel]</a:t>
            </a:r>
            <a:endParaRPr lang="nl-NL" dirty="0"/>
          </a:p>
        </p:txBody>
      </p:sp>
      <p:sp>
        <p:nvSpPr>
          <p:cNvPr id="18" name="02_Subtitle 5[PHJU]"/>
          <p:cNvSpPr>
            <a:spLocks noGrp="1"/>
          </p:cNvSpPr>
          <p:nvPr>
            <p:ph type="subTitle" idx="1" hasCustomPrompt="1"/>
          </p:nvPr>
        </p:nvSpPr>
        <p:spPr>
          <a:xfrm>
            <a:off x="685800" y="3314700"/>
            <a:ext cx="4864100" cy="266700"/>
          </a:xfrm>
        </p:spPr>
        <p:txBody>
          <a:bodyPr/>
          <a:lstStyle>
            <a:lvl1pPr marL="0" indent="0" algn="l">
              <a:lnSpc>
                <a:spcPct val="100000"/>
              </a:lnSpc>
              <a:spcBef>
                <a:spcPts val="0"/>
              </a:spcBef>
              <a:buFont typeface="Arial" panose="020B0604020202020204" pitchFamily="34" charset="0"/>
              <a:buNone/>
              <a:defRPr sz="16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[Spreker: Naam Achternaam]</a:t>
            </a:r>
          </a:p>
        </p:txBody>
      </p:sp>
      <p:sp>
        <p:nvSpPr>
          <p:cNvPr id="19" name="03_Placeholder 6[PHJU]">
            <a:extLst>
              <a:ext uri="{FF2B5EF4-FFF2-40B4-BE49-F238E27FC236}">
                <a16:creationId xmlns:a16="http://schemas.microsoft.com/office/drawing/2014/main" id="{E46105B6-720D-AC3A-1A4F-EBC6160790D4}"/>
              </a:ext>
            </a:extLst>
          </p:cNvPr>
          <p:cNvSpPr>
            <a:spLocks noGrp="1"/>
          </p:cNvSpPr>
          <p:nvPr>
            <p:ph type="body" sz="quarter" idx="1002" hasCustomPrompt="1"/>
          </p:nvPr>
        </p:nvSpPr>
        <p:spPr>
          <a:xfrm>
            <a:off x="685800" y="3594100"/>
            <a:ext cx="4864100" cy="266700"/>
          </a:xfrm>
        </p:spPr>
        <p:txBody>
          <a:bodyPr/>
          <a:lstStyle>
            <a:lvl1pPr marL="0" indent="0">
              <a:lnSpc>
                <a:spcPct val="100000"/>
              </a:lnSpc>
              <a:spcBef>
                <a:spcPts val="0"/>
              </a:spcBef>
              <a:buNone/>
              <a:defRPr sz="1600">
                <a:solidFill>
                  <a:schemeClr val="tx1"/>
                </a:solidFill>
              </a:defRPr>
            </a:lvl1pPr>
            <a:lvl2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2pPr>
            <a:lvl3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3pPr>
            <a:lvl4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4pPr>
            <a:lvl5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5pPr>
            <a:lvl6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6pPr>
            <a:lvl7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7pPr>
            <a:lvl8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8pPr>
            <a:lvl9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9pPr>
          </a:lstStyle>
          <a:p>
            <a:pPr lvl="0"/>
            <a:r>
              <a:rPr lang="nl-NL" dirty="0"/>
              <a:t>[00 maand </a:t>
            </a:r>
            <a:r>
              <a:rPr lang="nl-NL" dirty="0" err="1"/>
              <a:t>jjjj</a:t>
            </a:r>
            <a:r>
              <a:rPr lang="nl-NL" dirty="0"/>
              <a:t>]</a:t>
            </a:r>
          </a:p>
        </p:txBody>
      </p:sp>
      <p:sp>
        <p:nvSpPr>
          <p:cNvPr id="20" name="04_Frame 7[PHJU]">
            <a:extLst>
              <a:ext uri="{FF2B5EF4-FFF2-40B4-BE49-F238E27FC236}">
                <a16:creationId xmlns:a16="http://schemas.microsoft.com/office/drawing/2014/main" id="{08ACFD6B-689F-F786-9A43-51957B0DBAF3}"/>
              </a:ext>
            </a:extLst>
          </p:cNvPr>
          <p:cNvSpPr>
            <a:spLocks noGrp="1"/>
          </p:cNvSpPr>
          <p:nvPr>
            <p:ph type="pic" idx="1000" hasCustomPrompt="1"/>
          </p:nvPr>
        </p:nvSpPr>
        <p:spPr bwMode="auto">
          <a:xfrm>
            <a:off x="6096000" y="1143000"/>
            <a:ext cx="5867400" cy="5486400"/>
          </a:xfrm>
          <a:custGeom>
            <a:avLst/>
            <a:gdLst>
              <a:gd name="connsiteX0" fmla="*/ 0 w 5867400"/>
              <a:gd name="connsiteY0" fmla="*/ 0 h 5486400"/>
              <a:gd name="connsiteX1" fmla="*/ 5867400 w 5867400"/>
              <a:gd name="connsiteY1" fmla="*/ 0 h 5486400"/>
              <a:gd name="connsiteX2" fmla="*/ 5867400 w 5867400"/>
              <a:gd name="connsiteY2" fmla="*/ 4572000 h 5486400"/>
              <a:gd name="connsiteX3" fmla="*/ 4953000 w 5867400"/>
              <a:gd name="connsiteY3" fmla="*/ 5486400 h 5486400"/>
              <a:gd name="connsiteX4" fmla="*/ 388144 w 5867400"/>
              <a:gd name="connsiteY4" fmla="*/ 5486400 h 5486400"/>
              <a:gd name="connsiteX5" fmla="*/ 0 w 5867400"/>
              <a:gd name="connsiteY5" fmla="*/ 5486400 h 548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7400" h="5486400">
                <a:moveTo>
                  <a:pt x="0" y="0"/>
                </a:moveTo>
                <a:lnTo>
                  <a:pt x="5867400" y="0"/>
                </a:lnTo>
                <a:cubicBezTo>
                  <a:pt x="5867400" y="0"/>
                  <a:pt x="5867400" y="0"/>
                  <a:pt x="5867400" y="4572000"/>
                </a:cubicBezTo>
                <a:cubicBezTo>
                  <a:pt x="5867400" y="5077143"/>
                  <a:pt x="5458142" y="5486400"/>
                  <a:pt x="4953000" y="5486400"/>
                </a:cubicBezTo>
                <a:cubicBezTo>
                  <a:pt x="4953000" y="5486400"/>
                  <a:pt x="4953000" y="5486400"/>
                  <a:pt x="388144" y="5486400"/>
                </a:cubicBezTo>
                <a:lnTo>
                  <a:pt x="0" y="5486400"/>
                </a:lnTo>
                <a:close/>
              </a:path>
            </a:pathLst>
          </a:custGeom>
          <a:noFill/>
          <a:ln>
            <a:noFill/>
          </a:ln>
        </p:spPr>
        <p:txBody>
          <a:bodyPr vert="horz" wrap="square" lIns="0" tIns="0" rIns="0" bIns="0" numCol="1" anchor="t" anchorCtr="0" compatLnSpc="1">
            <a:prstTxWarp prst="textNoShape">
              <a:avLst/>
            </a:prstTxWarp>
            <a:noAutofit/>
          </a:bodyPr>
          <a:lstStyle>
            <a:lvl1pPr marL="0" indent="0" algn="l" defTabSz="914400" rtl="0" eaLnBrk="1" latinLnBrk="0" hangingPunct="1">
              <a:lnSpc>
                <a:spcPct val="100000"/>
              </a:lnSpc>
              <a:spcBef>
                <a:spcPts val="0"/>
              </a:spcBef>
              <a:buFontTx/>
              <a:buNone/>
              <a:defRPr/>
            </a:lvl1pPr>
          </a:lstStyle>
          <a:p>
            <a:r>
              <a:rPr lang="nl-NL" dirty="0"/>
              <a:t>[Afbeelding]</a:t>
            </a:r>
          </a:p>
        </p:txBody>
      </p:sp>
      <p:pic>
        <p:nvPicPr>
          <p:cNvPr id="3" name="Graphic 2">
            <a:extLst>
              <a:ext uri="{FF2B5EF4-FFF2-40B4-BE49-F238E27FC236}">
                <a16:creationId xmlns:a16="http://schemas.microsoft.com/office/drawing/2014/main" id="{7420BB09-EDCA-F2D8-9CB8-3C73C1F690B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69681" y="0"/>
            <a:ext cx="5852637" cy="1350089"/>
          </a:xfrm>
          <a:prstGeom prst="rect">
            <a:avLst/>
          </a:prstGeom>
        </p:spPr>
      </p:pic>
    </p:spTree>
    <p:extLst>
      <p:ext uri="{BB962C8B-B14F-4D97-AF65-F5344CB8AC3E}">
        <p14:creationId xmlns:p14="http://schemas.microsoft.com/office/powerpoint/2010/main" val="2256724930"/>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Titeldia+foto+kleurvlak (H1)]">
    <p:spTree>
      <p:nvGrpSpPr>
        <p:cNvPr id="1" name=""/>
        <p:cNvGrpSpPr/>
        <p:nvPr/>
      </p:nvGrpSpPr>
      <p:grpSpPr>
        <a:xfrm>
          <a:off x="0" y="0"/>
          <a:ext cx="0" cy="0"/>
          <a:chOff x="0" y="0"/>
          <a:chExt cx="0" cy="0"/>
        </a:xfrm>
      </p:grpSpPr>
      <p:sp>
        <p:nvSpPr>
          <p:cNvPr id="11" name="Frame 2">
            <a:extLst>
              <a:ext uri="{FF2B5EF4-FFF2-40B4-BE49-F238E27FC236}">
                <a16:creationId xmlns:a16="http://schemas.microsoft.com/office/drawing/2014/main" id="{5D6DD019-01F9-00F4-34C1-B4E7E751C3F6}"/>
              </a:ext>
            </a:extLst>
          </p:cNvPr>
          <p:cNvSpPr txBox="1">
            <a:spLocks/>
          </p:cNvSpPr>
          <p:nvPr userDrawn="1"/>
        </p:nvSpPr>
        <p:spPr bwMode="auto">
          <a:xfrm>
            <a:off x="228600" y="3886200"/>
            <a:ext cx="5867400" cy="2743200"/>
          </a:xfrm>
          <a:custGeom>
            <a:avLst/>
            <a:gdLst>
              <a:gd name="T0" fmla="*/ 0 w 18480"/>
              <a:gd name="T1" fmla="*/ 0 h 8640"/>
              <a:gd name="T2" fmla="*/ 0 w 18480"/>
              <a:gd name="T3" fmla="*/ 8640 h 8640"/>
              <a:gd name="T4" fmla="*/ 18480 w 18480"/>
              <a:gd name="T5" fmla="*/ 8640 h 8640"/>
              <a:gd name="T6" fmla="*/ 18480 w 18480"/>
              <a:gd name="T7" fmla="*/ 2880 h 8640"/>
              <a:gd name="T8" fmla="*/ 15600 w 18480"/>
              <a:gd name="T9" fmla="*/ 0 h 8640"/>
              <a:gd name="T10" fmla="*/ 0 w 18480"/>
              <a:gd name="T11" fmla="*/ 0 h 8640"/>
            </a:gdLst>
            <a:ahLst/>
            <a:cxnLst>
              <a:cxn ang="0">
                <a:pos x="T0" y="T1"/>
              </a:cxn>
              <a:cxn ang="0">
                <a:pos x="T2" y="T3"/>
              </a:cxn>
              <a:cxn ang="0">
                <a:pos x="T4" y="T5"/>
              </a:cxn>
              <a:cxn ang="0">
                <a:pos x="T6" y="T7"/>
              </a:cxn>
              <a:cxn ang="0">
                <a:pos x="T8" y="T9"/>
              </a:cxn>
              <a:cxn ang="0">
                <a:pos x="T10" y="T11"/>
              </a:cxn>
            </a:cxnLst>
            <a:rect l="0" t="0" r="r" b="b"/>
            <a:pathLst>
              <a:path w="18480" h="8640">
                <a:moveTo>
                  <a:pt x="0" y="0"/>
                </a:moveTo>
                <a:cubicBezTo>
                  <a:pt x="0" y="8640"/>
                  <a:pt x="0" y="8640"/>
                  <a:pt x="0" y="8640"/>
                </a:cubicBezTo>
                <a:cubicBezTo>
                  <a:pt x="18480" y="8640"/>
                  <a:pt x="18480" y="8640"/>
                  <a:pt x="18480" y="8640"/>
                </a:cubicBezTo>
                <a:cubicBezTo>
                  <a:pt x="18480" y="2880"/>
                  <a:pt x="18480" y="2880"/>
                  <a:pt x="18480" y="2880"/>
                </a:cubicBezTo>
                <a:cubicBezTo>
                  <a:pt x="18480" y="1289"/>
                  <a:pt x="17191" y="0"/>
                  <a:pt x="15600" y="0"/>
                </a:cubicBezTo>
                <a:lnTo>
                  <a:pt x="0" y="0"/>
                </a:lnTo>
                <a:close/>
              </a:path>
            </a:pathLst>
          </a:custGeom>
          <a:solidFill>
            <a:schemeClr val="accent1"/>
          </a:solidFill>
          <a:ln w="0" cap="flat" cmpd="sng" algn="ctr">
            <a:solidFill>
              <a:srgbClr val="D52B1E">
                <a:alpha val="0"/>
              </a:srgb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90000"/>
              </a:lnSpc>
              <a:spcBef>
                <a:spcPts val="1000"/>
              </a:spcBef>
              <a:buFontTx/>
              <a:buNone/>
              <a:defRPr sz="33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dirty="0"/>
              <a:t> </a:t>
            </a:r>
          </a:p>
        </p:txBody>
      </p:sp>
      <p:sp>
        <p:nvSpPr>
          <p:cNvPr id="17" name="01_Title 5">
            <a:extLst>
              <a:ext uri="{FF2B5EF4-FFF2-40B4-BE49-F238E27FC236}">
                <a16:creationId xmlns:a16="http://schemas.microsoft.com/office/drawing/2014/main" id="{9C2D24AD-ACAC-EC17-2307-8EE3E5978C3A}"/>
              </a:ext>
            </a:extLst>
          </p:cNvPr>
          <p:cNvSpPr>
            <a:spLocks noGrp="1"/>
          </p:cNvSpPr>
          <p:nvPr>
            <p:ph type="title" hasCustomPrompt="1"/>
          </p:nvPr>
        </p:nvSpPr>
        <p:spPr>
          <a:xfrm>
            <a:off x="685800" y="4330700"/>
            <a:ext cx="4864100" cy="1181100"/>
          </a:xfrm>
        </p:spPr>
        <p:txBody>
          <a:bodyPr/>
          <a:lstStyle>
            <a:lvl1pPr>
              <a:defRPr kumimoji="0" sz="3600" b="1" i="0" u="none" baseline="0">
                <a:solidFill>
                  <a:schemeClr val="bg2">
                    <a:lumMod val="100000"/>
                  </a:schemeClr>
                </a:solidFill>
                <a:latin typeface="RijksSansTT" panose="020B0604020202020204" charset="0"/>
              </a:defRPr>
            </a:lvl1pPr>
          </a:lstStyle>
          <a:p>
            <a:r>
              <a:rPr lang="nl-NL"/>
              <a:t>[Titel]</a:t>
            </a:r>
            <a:endParaRPr lang="nl-NL" dirty="0"/>
          </a:p>
        </p:txBody>
      </p:sp>
      <p:sp>
        <p:nvSpPr>
          <p:cNvPr id="18" name="02_Picture Placeholder 4[PHJU]">
            <a:extLst>
              <a:ext uri="{FF2B5EF4-FFF2-40B4-BE49-F238E27FC236}">
                <a16:creationId xmlns:a16="http://schemas.microsoft.com/office/drawing/2014/main" id="{43055CA2-C62E-C96C-F8D3-FF18556D0D58}"/>
              </a:ext>
            </a:extLst>
          </p:cNvPr>
          <p:cNvSpPr>
            <a:spLocks noGrp="1"/>
          </p:cNvSpPr>
          <p:nvPr>
            <p:ph type="pic" idx="1001" hasCustomPrompt="1"/>
          </p:nvPr>
        </p:nvSpPr>
        <p:spPr bwMode="auto">
          <a:xfrm>
            <a:off x="228600" y="1143000"/>
            <a:ext cx="11734800" cy="5486400"/>
          </a:xfrm>
          <a:custGeom>
            <a:avLst/>
            <a:gdLst>
              <a:gd name="connsiteX0" fmla="*/ 0 w 11734800"/>
              <a:gd name="connsiteY0" fmla="*/ 0 h 5486400"/>
              <a:gd name="connsiteX1" fmla="*/ 11734800 w 11734800"/>
              <a:gd name="connsiteY1" fmla="*/ 0 h 5486400"/>
              <a:gd name="connsiteX2" fmla="*/ 11734800 w 11734800"/>
              <a:gd name="connsiteY2" fmla="*/ 4572000 h 5486400"/>
              <a:gd name="connsiteX3" fmla="*/ 10820400 w 11734800"/>
              <a:gd name="connsiteY3" fmla="*/ 5486400 h 5486400"/>
              <a:gd name="connsiteX4" fmla="*/ 6255544 w 11734800"/>
              <a:gd name="connsiteY4" fmla="*/ 5486400 h 5486400"/>
              <a:gd name="connsiteX5" fmla="*/ 5867400 w 11734800"/>
              <a:gd name="connsiteY5" fmla="*/ 5486400 h 5486400"/>
              <a:gd name="connsiteX6" fmla="*/ 5867400 w 11734800"/>
              <a:gd name="connsiteY6" fmla="*/ 3657600 h 5486400"/>
              <a:gd name="connsiteX7" fmla="*/ 4953000 w 11734800"/>
              <a:gd name="connsiteY7" fmla="*/ 2743200 h 5486400"/>
              <a:gd name="connsiteX8" fmla="*/ 0 w 11734800"/>
              <a:gd name="connsiteY8" fmla="*/ 2743200 h 5486400"/>
              <a:gd name="connsiteX9" fmla="*/ 0 w 11734800"/>
              <a:gd name="connsiteY9" fmla="*/ 2543622 h 5486400"/>
              <a:gd name="connsiteX10" fmla="*/ 0 w 11734800"/>
              <a:gd name="connsiteY10" fmla="*/ 0 h 548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734800" h="5486400">
                <a:moveTo>
                  <a:pt x="0" y="0"/>
                </a:moveTo>
                <a:lnTo>
                  <a:pt x="11734800" y="0"/>
                </a:lnTo>
                <a:cubicBezTo>
                  <a:pt x="11734800" y="0"/>
                  <a:pt x="11734800" y="0"/>
                  <a:pt x="11734800" y="4572000"/>
                </a:cubicBezTo>
                <a:cubicBezTo>
                  <a:pt x="11734800" y="5077143"/>
                  <a:pt x="11325542" y="5486400"/>
                  <a:pt x="10820400" y="5486400"/>
                </a:cubicBezTo>
                <a:cubicBezTo>
                  <a:pt x="10820400" y="5486400"/>
                  <a:pt x="10820400" y="5486400"/>
                  <a:pt x="6255544" y="5486400"/>
                </a:cubicBezTo>
                <a:lnTo>
                  <a:pt x="5867400" y="5486400"/>
                </a:lnTo>
                <a:cubicBezTo>
                  <a:pt x="5867400" y="3657600"/>
                  <a:pt x="5867400" y="3657600"/>
                  <a:pt x="5867400" y="3657600"/>
                </a:cubicBezTo>
                <a:cubicBezTo>
                  <a:pt x="5867400" y="3152458"/>
                  <a:pt x="5458143" y="2743200"/>
                  <a:pt x="4953000" y="2743200"/>
                </a:cubicBezTo>
                <a:lnTo>
                  <a:pt x="0" y="2743200"/>
                </a:lnTo>
                <a:lnTo>
                  <a:pt x="0" y="2543622"/>
                </a:lnTo>
                <a:cubicBezTo>
                  <a:pt x="0" y="1864519"/>
                  <a:pt x="0" y="1028700"/>
                  <a:pt x="0" y="0"/>
                </a:cubicBezTo>
                <a:close/>
              </a:path>
            </a:pathLst>
          </a:custGeom>
          <a:noFill/>
          <a:ln>
            <a:noFill/>
          </a:ln>
        </p:spPr>
        <p:txBody>
          <a:bodyPr vert="horz" wrap="square" lIns="0" tIns="0" rIns="0" bIns="0" numCol="1" anchor="t" anchorCtr="0" compatLnSpc="1">
            <a:prstTxWarp prst="textNoShape">
              <a:avLst/>
            </a:prstTxWarp>
            <a:noAutofit/>
          </a:bodyPr>
          <a:lstStyle>
            <a:lvl1pPr marL="0" indent="0" algn="l" defTabSz="914400" rtl="0" eaLnBrk="1" latinLnBrk="0" hangingPunct="1">
              <a:lnSpc>
                <a:spcPct val="100000"/>
              </a:lnSpc>
              <a:spcBef>
                <a:spcPts val="0"/>
              </a:spcBef>
              <a:buFontTx/>
              <a:buNone/>
              <a:defRPr/>
            </a:lvl1pPr>
          </a:lstStyle>
          <a:p>
            <a:r>
              <a:rPr lang="nl-NL" dirty="0"/>
              <a:t>[Afbeelding]</a:t>
            </a:r>
          </a:p>
        </p:txBody>
      </p:sp>
      <p:sp>
        <p:nvSpPr>
          <p:cNvPr id="19" name="03_Subtitle 6[PHJU]"/>
          <p:cNvSpPr>
            <a:spLocks noGrp="1"/>
          </p:cNvSpPr>
          <p:nvPr>
            <p:ph type="subTitle" idx="1" hasCustomPrompt="1"/>
          </p:nvPr>
        </p:nvSpPr>
        <p:spPr>
          <a:xfrm>
            <a:off x="685800" y="5676900"/>
            <a:ext cx="4864100" cy="266700"/>
          </a:xfrm>
        </p:spPr>
        <p:txBody>
          <a:bodyPr/>
          <a:lstStyle>
            <a:lvl1pPr marL="0" indent="0" algn="l">
              <a:lnSpc>
                <a:spcPct val="100000"/>
              </a:lnSpc>
              <a:spcBef>
                <a:spcPts val="0"/>
              </a:spcBef>
              <a:buFont typeface="Arial" panose="020B0604020202020204" pitchFamily="34" charset="0"/>
              <a:buNone/>
              <a:defRPr sz="16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[Spreker: Naam Achternaam]</a:t>
            </a:r>
          </a:p>
        </p:txBody>
      </p:sp>
      <p:sp>
        <p:nvSpPr>
          <p:cNvPr id="20" name="04_Placeholder 7[PHJU]">
            <a:extLst>
              <a:ext uri="{FF2B5EF4-FFF2-40B4-BE49-F238E27FC236}">
                <a16:creationId xmlns:a16="http://schemas.microsoft.com/office/drawing/2014/main" id="{E46105B6-720D-AC3A-1A4F-EBC6160790D4}"/>
              </a:ext>
            </a:extLst>
          </p:cNvPr>
          <p:cNvSpPr>
            <a:spLocks noGrp="1"/>
          </p:cNvSpPr>
          <p:nvPr>
            <p:ph type="body" sz="quarter" idx="1002" hasCustomPrompt="1"/>
          </p:nvPr>
        </p:nvSpPr>
        <p:spPr>
          <a:xfrm>
            <a:off x="685800" y="5956300"/>
            <a:ext cx="4864100" cy="266700"/>
          </a:xfrm>
        </p:spPr>
        <p:txBody>
          <a:bodyPr/>
          <a:lstStyle>
            <a:lvl1pPr marL="0" indent="0">
              <a:lnSpc>
                <a:spcPct val="100000"/>
              </a:lnSpc>
              <a:spcBef>
                <a:spcPts val="0"/>
              </a:spcBef>
              <a:buNone/>
              <a:defRPr sz="1600">
                <a:solidFill>
                  <a:schemeClr val="bg2"/>
                </a:solidFill>
              </a:defRPr>
            </a:lvl1pPr>
            <a:lvl2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2pPr>
            <a:lvl3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3pPr>
            <a:lvl4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4pPr>
            <a:lvl5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5pPr>
            <a:lvl6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6pPr>
            <a:lvl7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7pPr>
            <a:lvl8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8pPr>
            <a:lvl9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9pPr>
          </a:lstStyle>
          <a:p>
            <a:pPr lvl="0"/>
            <a:r>
              <a:rPr lang="nl-NL" dirty="0"/>
              <a:t>[00 maand </a:t>
            </a:r>
            <a:r>
              <a:rPr lang="nl-NL" dirty="0" err="1"/>
              <a:t>jjjj</a:t>
            </a:r>
            <a:r>
              <a:rPr lang="nl-NL" dirty="0"/>
              <a:t>]</a:t>
            </a:r>
          </a:p>
        </p:txBody>
      </p:sp>
      <p:pic>
        <p:nvPicPr>
          <p:cNvPr id="3" name="Graphic 2">
            <a:extLst>
              <a:ext uri="{FF2B5EF4-FFF2-40B4-BE49-F238E27FC236}">
                <a16:creationId xmlns:a16="http://schemas.microsoft.com/office/drawing/2014/main" id="{9C1EF222-5422-42A5-3F53-D2E41F2AAB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69681" y="0"/>
            <a:ext cx="5852637" cy="1350089"/>
          </a:xfrm>
          <a:prstGeom prst="rect">
            <a:avLst/>
          </a:prstGeom>
        </p:spPr>
      </p:pic>
    </p:spTree>
    <p:extLst>
      <p:ext uri="{BB962C8B-B14F-4D97-AF65-F5344CB8AC3E}">
        <p14:creationId xmlns:p14="http://schemas.microsoft.com/office/powerpoint/2010/main" val="1249367541"/>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Titeldia+foto+wit vlak (H1)]">
    <p:spTree>
      <p:nvGrpSpPr>
        <p:cNvPr id="1" name=""/>
        <p:cNvGrpSpPr/>
        <p:nvPr/>
      </p:nvGrpSpPr>
      <p:grpSpPr>
        <a:xfrm>
          <a:off x="0" y="0"/>
          <a:ext cx="0" cy="0"/>
          <a:chOff x="0" y="0"/>
          <a:chExt cx="0" cy="0"/>
        </a:xfrm>
      </p:grpSpPr>
      <p:sp>
        <p:nvSpPr>
          <p:cNvPr id="11" name="Frame 2">
            <a:extLst>
              <a:ext uri="{FF2B5EF4-FFF2-40B4-BE49-F238E27FC236}">
                <a16:creationId xmlns:a16="http://schemas.microsoft.com/office/drawing/2014/main" id="{5D6DD019-01F9-00F4-34C1-B4E7E751C3F6}"/>
              </a:ext>
            </a:extLst>
          </p:cNvPr>
          <p:cNvSpPr txBox="1">
            <a:spLocks/>
          </p:cNvSpPr>
          <p:nvPr userDrawn="1"/>
        </p:nvSpPr>
        <p:spPr bwMode="auto">
          <a:xfrm>
            <a:off x="228600" y="3886200"/>
            <a:ext cx="5867400" cy="2743200"/>
          </a:xfrm>
          <a:custGeom>
            <a:avLst/>
            <a:gdLst>
              <a:gd name="T0" fmla="*/ 0 w 18480"/>
              <a:gd name="T1" fmla="*/ 0 h 8640"/>
              <a:gd name="T2" fmla="*/ 0 w 18480"/>
              <a:gd name="T3" fmla="*/ 8640 h 8640"/>
              <a:gd name="T4" fmla="*/ 18480 w 18480"/>
              <a:gd name="T5" fmla="*/ 8640 h 8640"/>
              <a:gd name="T6" fmla="*/ 18480 w 18480"/>
              <a:gd name="T7" fmla="*/ 2880 h 8640"/>
              <a:gd name="T8" fmla="*/ 15600 w 18480"/>
              <a:gd name="T9" fmla="*/ 0 h 8640"/>
              <a:gd name="T10" fmla="*/ 0 w 18480"/>
              <a:gd name="T11" fmla="*/ 0 h 8640"/>
            </a:gdLst>
            <a:ahLst/>
            <a:cxnLst>
              <a:cxn ang="0">
                <a:pos x="T0" y="T1"/>
              </a:cxn>
              <a:cxn ang="0">
                <a:pos x="T2" y="T3"/>
              </a:cxn>
              <a:cxn ang="0">
                <a:pos x="T4" y="T5"/>
              </a:cxn>
              <a:cxn ang="0">
                <a:pos x="T6" y="T7"/>
              </a:cxn>
              <a:cxn ang="0">
                <a:pos x="T8" y="T9"/>
              </a:cxn>
              <a:cxn ang="0">
                <a:pos x="T10" y="T11"/>
              </a:cxn>
            </a:cxnLst>
            <a:rect l="0" t="0" r="r" b="b"/>
            <a:pathLst>
              <a:path w="18480" h="8640">
                <a:moveTo>
                  <a:pt x="0" y="0"/>
                </a:moveTo>
                <a:cubicBezTo>
                  <a:pt x="0" y="8640"/>
                  <a:pt x="0" y="8640"/>
                  <a:pt x="0" y="8640"/>
                </a:cubicBezTo>
                <a:cubicBezTo>
                  <a:pt x="18480" y="8640"/>
                  <a:pt x="18480" y="8640"/>
                  <a:pt x="18480" y="8640"/>
                </a:cubicBezTo>
                <a:cubicBezTo>
                  <a:pt x="18480" y="2880"/>
                  <a:pt x="18480" y="2880"/>
                  <a:pt x="18480" y="2880"/>
                </a:cubicBezTo>
                <a:cubicBezTo>
                  <a:pt x="18480" y="1289"/>
                  <a:pt x="17191" y="0"/>
                  <a:pt x="15600" y="0"/>
                </a:cubicBezTo>
                <a:lnTo>
                  <a:pt x="0" y="0"/>
                </a:lnTo>
                <a:close/>
              </a:path>
            </a:pathLst>
          </a:custGeom>
          <a:solidFill>
            <a:srgbClr val="FFFFFF"/>
          </a:solidFill>
          <a:ln w="0" cap="flat" cmpd="sng" algn="ctr">
            <a:solidFill>
              <a:srgbClr val="D52B1E">
                <a:alpha val="0"/>
              </a:srgb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90000"/>
              </a:lnSpc>
              <a:spcBef>
                <a:spcPts val="1000"/>
              </a:spcBef>
              <a:buFontTx/>
              <a:buNone/>
              <a:defRPr sz="33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dirty="0"/>
              <a:t> </a:t>
            </a:r>
          </a:p>
        </p:txBody>
      </p:sp>
      <p:sp>
        <p:nvSpPr>
          <p:cNvPr id="17" name="01_Title 5">
            <a:extLst>
              <a:ext uri="{FF2B5EF4-FFF2-40B4-BE49-F238E27FC236}">
                <a16:creationId xmlns:a16="http://schemas.microsoft.com/office/drawing/2014/main" id="{E423D5A6-308A-B6B6-ECAB-DA23EB1B8287}"/>
              </a:ext>
            </a:extLst>
          </p:cNvPr>
          <p:cNvSpPr>
            <a:spLocks noGrp="1"/>
          </p:cNvSpPr>
          <p:nvPr>
            <p:ph type="title" hasCustomPrompt="1"/>
          </p:nvPr>
        </p:nvSpPr>
        <p:spPr>
          <a:xfrm>
            <a:off x="685800" y="4330700"/>
            <a:ext cx="4864100" cy="1181100"/>
          </a:xfrm>
        </p:spPr>
        <p:txBody>
          <a:bodyPr/>
          <a:lstStyle>
            <a:lvl1pPr>
              <a:defRPr kumimoji="0" sz="3600" b="1" i="0" u="none" baseline="0">
                <a:solidFill>
                  <a:schemeClr val="tx2">
                    <a:lumMod val="100000"/>
                  </a:schemeClr>
                </a:solidFill>
                <a:latin typeface="RijksSansTT" panose="020B0604020202020204" charset="0"/>
              </a:defRPr>
            </a:lvl1pPr>
          </a:lstStyle>
          <a:p>
            <a:r>
              <a:rPr lang="nl-NL"/>
              <a:t>[Titel]</a:t>
            </a:r>
            <a:endParaRPr lang="nl-NL" dirty="0"/>
          </a:p>
        </p:txBody>
      </p:sp>
      <p:sp>
        <p:nvSpPr>
          <p:cNvPr id="18" name="02_Picture Placeholder 4[PHJU]">
            <a:extLst>
              <a:ext uri="{FF2B5EF4-FFF2-40B4-BE49-F238E27FC236}">
                <a16:creationId xmlns:a16="http://schemas.microsoft.com/office/drawing/2014/main" id="{43055CA2-C62E-C96C-F8D3-FF18556D0D58}"/>
              </a:ext>
            </a:extLst>
          </p:cNvPr>
          <p:cNvSpPr>
            <a:spLocks noGrp="1"/>
          </p:cNvSpPr>
          <p:nvPr>
            <p:ph type="pic" idx="1001" hasCustomPrompt="1"/>
          </p:nvPr>
        </p:nvSpPr>
        <p:spPr bwMode="auto">
          <a:xfrm>
            <a:off x="228600" y="1143000"/>
            <a:ext cx="11734800" cy="5486400"/>
          </a:xfrm>
          <a:custGeom>
            <a:avLst/>
            <a:gdLst>
              <a:gd name="connsiteX0" fmla="*/ 0 w 11734800"/>
              <a:gd name="connsiteY0" fmla="*/ 0 h 5486400"/>
              <a:gd name="connsiteX1" fmla="*/ 11734800 w 11734800"/>
              <a:gd name="connsiteY1" fmla="*/ 0 h 5486400"/>
              <a:gd name="connsiteX2" fmla="*/ 11734800 w 11734800"/>
              <a:gd name="connsiteY2" fmla="*/ 4572000 h 5486400"/>
              <a:gd name="connsiteX3" fmla="*/ 10820400 w 11734800"/>
              <a:gd name="connsiteY3" fmla="*/ 5486400 h 5486400"/>
              <a:gd name="connsiteX4" fmla="*/ 6255544 w 11734800"/>
              <a:gd name="connsiteY4" fmla="*/ 5486400 h 5486400"/>
              <a:gd name="connsiteX5" fmla="*/ 5867400 w 11734800"/>
              <a:gd name="connsiteY5" fmla="*/ 5486400 h 5486400"/>
              <a:gd name="connsiteX6" fmla="*/ 5867400 w 11734800"/>
              <a:gd name="connsiteY6" fmla="*/ 3657600 h 5486400"/>
              <a:gd name="connsiteX7" fmla="*/ 4953000 w 11734800"/>
              <a:gd name="connsiteY7" fmla="*/ 2743200 h 5486400"/>
              <a:gd name="connsiteX8" fmla="*/ 0 w 11734800"/>
              <a:gd name="connsiteY8" fmla="*/ 2743200 h 5486400"/>
              <a:gd name="connsiteX9" fmla="*/ 0 w 11734800"/>
              <a:gd name="connsiteY9" fmla="*/ 2543622 h 5486400"/>
              <a:gd name="connsiteX10" fmla="*/ 0 w 11734800"/>
              <a:gd name="connsiteY10" fmla="*/ 0 h 548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734800" h="5486400">
                <a:moveTo>
                  <a:pt x="0" y="0"/>
                </a:moveTo>
                <a:lnTo>
                  <a:pt x="11734800" y="0"/>
                </a:lnTo>
                <a:cubicBezTo>
                  <a:pt x="11734800" y="0"/>
                  <a:pt x="11734800" y="0"/>
                  <a:pt x="11734800" y="4572000"/>
                </a:cubicBezTo>
                <a:cubicBezTo>
                  <a:pt x="11734800" y="5077143"/>
                  <a:pt x="11325542" y="5486400"/>
                  <a:pt x="10820400" y="5486400"/>
                </a:cubicBezTo>
                <a:cubicBezTo>
                  <a:pt x="10820400" y="5486400"/>
                  <a:pt x="10820400" y="5486400"/>
                  <a:pt x="6255544" y="5486400"/>
                </a:cubicBezTo>
                <a:lnTo>
                  <a:pt x="5867400" y="5486400"/>
                </a:lnTo>
                <a:cubicBezTo>
                  <a:pt x="5867400" y="3657600"/>
                  <a:pt x="5867400" y="3657600"/>
                  <a:pt x="5867400" y="3657600"/>
                </a:cubicBezTo>
                <a:cubicBezTo>
                  <a:pt x="5867400" y="3152458"/>
                  <a:pt x="5458143" y="2743200"/>
                  <a:pt x="4953000" y="2743200"/>
                </a:cubicBezTo>
                <a:lnTo>
                  <a:pt x="0" y="2743200"/>
                </a:lnTo>
                <a:lnTo>
                  <a:pt x="0" y="2543622"/>
                </a:lnTo>
                <a:cubicBezTo>
                  <a:pt x="0" y="1864519"/>
                  <a:pt x="0" y="1028700"/>
                  <a:pt x="0" y="0"/>
                </a:cubicBezTo>
                <a:close/>
              </a:path>
            </a:pathLst>
          </a:custGeom>
          <a:noFill/>
          <a:ln>
            <a:noFill/>
          </a:ln>
        </p:spPr>
        <p:txBody>
          <a:bodyPr vert="horz" wrap="square" lIns="0" tIns="0" rIns="0" bIns="0" numCol="1" anchor="t" anchorCtr="0" compatLnSpc="1">
            <a:prstTxWarp prst="textNoShape">
              <a:avLst/>
            </a:prstTxWarp>
            <a:noAutofit/>
          </a:bodyPr>
          <a:lstStyle>
            <a:lvl1pPr marL="0" indent="0" algn="l" defTabSz="914400" rtl="0" eaLnBrk="1" latinLnBrk="0" hangingPunct="1">
              <a:lnSpc>
                <a:spcPct val="100000"/>
              </a:lnSpc>
              <a:spcBef>
                <a:spcPts val="0"/>
              </a:spcBef>
              <a:buFontTx/>
              <a:buNone/>
              <a:defRPr/>
            </a:lvl1pPr>
          </a:lstStyle>
          <a:p>
            <a:r>
              <a:rPr lang="nl-NL" dirty="0"/>
              <a:t>[Afbeelding]</a:t>
            </a:r>
          </a:p>
        </p:txBody>
      </p:sp>
      <p:sp>
        <p:nvSpPr>
          <p:cNvPr id="19" name="03_Subtitle 6[PHJU]"/>
          <p:cNvSpPr>
            <a:spLocks noGrp="1"/>
          </p:cNvSpPr>
          <p:nvPr>
            <p:ph type="subTitle" idx="1" hasCustomPrompt="1"/>
          </p:nvPr>
        </p:nvSpPr>
        <p:spPr>
          <a:xfrm>
            <a:off x="685800" y="5676900"/>
            <a:ext cx="4864100" cy="266700"/>
          </a:xfrm>
        </p:spPr>
        <p:txBody>
          <a:bodyPr/>
          <a:lstStyle>
            <a:lvl1pPr marL="0" indent="0" algn="l">
              <a:lnSpc>
                <a:spcPct val="100000"/>
              </a:lnSpc>
              <a:spcBef>
                <a:spcPts val="0"/>
              </a:spcBef>
              <a:buFont typeface="Arial" panose="020B0604020202020204" pitchFamily="34" charset="0"/>
              <a:buNone/>
              <a:defRPr sz="16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[Spreker: Naam Achternaam]</a:t>
            </a:r>
          </a:p>
        </p:txBody>
      </p:sp>
      <p:sp>
        <p:nvSpPr>
          <p:cNvPr id="20" name="04_Placeholder 7[PHJU]">
            <a:extLst>
              <a:ext uri="{FF2B5EF4-FFF2-40B4-BE49-F238E27FC236}">
                <a16:creationId xmlns:a16="http://schemas.microsoft.com/office/drawing/2014/main" id="{E46105B6-720D-AC3A-1A4F-EBC6160790D4}"/>
              </a:ext>
            </a:extLst>
          </p:cNvPr>
          <p:cNvSpPr>
            <a:spLocks noGrp="1"/>
          </p:cNvSpPr>
          <p:nvPr>
            <p:ph type="body" sz="quarter" idx="1002" hasCustomPrompt="1"/>
          </p:nvPr>
        </p:nvSpPr>
        <p:spPr>
          <a:xfrm>
            <a:off x="685800" y="5956300"/>
            <a:ext cx="4864100" cy="266700"/>
          </a:xfrm>
        </p:spPr>
        <p:txBody>
          <a:bodyPr/>
          <a:lstStyle>
            <a:lvl1pPr marL="0" indent="0">
              <a:lnSpc>
                <a:spcPct val="100000"/>
              </a:lnSpc>
              <a:spcBef>
                <a:spcPts val="0"/>
              </a:spcBef>
              <a:buNone/>
              <a:defRPr sz="1600">
                <a:solidFill>
                  <a:schemeClr val="tx1"/>
                </a:solidFill>
              </a:defRPr>
            </a:lvl1pPr>
            <a:lvl2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2pPr>
            <a:lvl3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3pPr>
            <a:lvl4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4pPr>
            <a:lvl5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5pPr>
            <a:lvl6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6pPr>
            <a:lvl7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7pPr>
            <a:lvl8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8pPr>
            <a:lvl9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9pPr>
          </a:lstStyle>
          <a:p>
            <a:pPr lvl="0"/>
            <a:r>
              <a:rPr lang="nl-NL" dirty="0"/>
              <a:t>[00 maand </a:t>
            </a:r>
            <a:r>
              <a:rPr lang="nl-NL" dirty="0" err="1"/>
              <a:t>jjjj</a:t>
            </a:r>
            <a:r>
              <a:rPr lang="nl-NL" dirty="0"/>
              <a:t>]</a:t>
            </a:r>
          </a:p>
        </p:txBody>
      </p:sp>
      <p:pic>
        <p:nvPicPr>
          <p:cNvPr id="3" name="Graphic 2">
            <a:extLst>
              <a:ext uri="{FF2B5EF4-FFF2-40B4-BE49-F238E27FC236}">
                <a16:creationId xmlns:a16="http://schemas.microsoft.com/office/drawing/2014/main" id="{0CE48879-BB90-F0CD-E7CA-259AA7E50CA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69681" y="0"/>
            <a:ext cx="5852637" cy="1350089"/>
          </a:xfrm>
          <a:prstGeom prst="rect">
            <a:avLst/>
          </a:prstGeom>
        </p:spPr>
      </p:pic>
    </p:spTree>
    <p:extLst>
      <p:ext uri="{BB962C8B-B14F-4D97-AF65-F5344CB8AC3E}">
        <p14:creationId xmlns:p14="http://schemas.microsoft.com/office/powerpoint/2010/main" val="2080698939"/>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houd (H2)]">
    <p:spTree>
      <p:nvGrpSpPr>
        <p:cNvPr id="1" name=""/>
        <p:cNvGrpSpPr/>
        <p:nvPr/>
      </p:nvGrpSpPr>
      <p:grpSpPr>
        <a:xfrm>
          <a:off x="0" y="0"/>
          <a:ext cx="0" cy="0"/>
          <a:chOff x="0" y="0"/>
          <a:chExt cx="0" cy="0"/>
        </a:xfrm>
      </p:grpSpPr>
      <p:sp>
        <p:nvSpPr>
          <p:cNvPr id="12" name="Frame 1">
            <a:extLst>
              <a:ext uri="{FF2B5EF4-FFF2-40B4-BE49-F238E27FC236}">
                <a16:creationId xmlns:a16="http://schemas.microsoft.com/office/drawing/2014/main" id="{6E35DC26-1F58-0938-DCD8-D7F3726A1B6C}"/>
              </a:ext>
              <a:ext uri="{C183D7F6-B498-43B3-948B-1728B52AA6E4}">
                <adec:decorative xmlns:adec="http://schemas.microsoft.com/office/drawing/2017/decorative" val="1"/>
              </a:ext>
            </a:extLst>
          </p:cNvPr>
          <p:cNvSpPr>
            <a:spLocks/>
          </p:cNvSpPr>
          <p:nvPr userDrawn="1"/>
        </p:nvSpPr>
        <p:spPr bwMode="auto">
          <a:xfrm>
            <a:off x="228600" y="228600"/>
            <a:ext cx="11734800" cy="6172200"/>
          </a:xfrm>
          <a:custGeom>
            <a:avLst/>
            <a:gdLst>
              <a:gd name="T0" fmla="*/ 0 w 36960"/>
              <a:gd name="T1" fmla="*/ 0 h 19440"/>
              <a:gd name="T2" fmla="*/ 0 w 36960"/>
              <a:gd name="T3" fmla="*/ 19440 h 19440"/>
              <a:gd name="T4" fmla="*/ 36960 w 36960"/>
              <a:gd name="T5" fmla="*/ 19440 h 19440"/>
              <a:gd name="T6" fmla="*/ 36960 w 36960"/>
              <a:gd name="T7" fmla="*/ 2880 h 19440"/>
              <a:gd name="T8" fmla="*/ 34080 w 36960"/>
              <a:gd name="T9" fmla="*/ 0 h 19440"/>
              <a:gd name="T10" fmla="*/ 0 w 36960"/>
              <a:gd name="T11" fmla="*/ 0 h 19440"/>
            </a:gdLst>
            <a:ahLst/>
            <a:cxnLst>
              <a:cxn ang="0">
                <a:pos x="T0" y="T1"/>
              </a:cxn>
              <a:cxn ang="0">
                <a:pos x="T2" y="T3"/>
              </a:cxn>
              <a:cxn ang="0">
                <a:pos x="T4" y="T5"/>
              </a:cxn>
              <a:cxn ang="0">
                <a:pos x="T6" y="T7"/>
              </a:cxn>
              <a:cxn ang="0">
                <a:pos x="T8" y="T9"/>
              </a:cxn>
              <a:cxn ang="0">
                <a:pos x="T10" y="T11"/>
              </a:cxn>
            </a:cxnLst>
            <a:rect l="0" t="0" r="r" b="b"/>
            <a:pathLst>
              <a:path w="36960" h="19440">
                <a:moveTo>
                  <a:pt x="0" y="0"/>
                </a:moveTo>
                <a:cubicBezTo>
                  <a:pt x="0" y="19440"/>
                  <a:pt x="0" y="19440"/>
                  <a:pt x="0" y="19440"/>
                </a:cubicBezTo>
                <a:cubicBezTo>
                  <a:pt x="36960" y="19440"/>
                  <a:pt x="36960" y="19440"/>
                  <a:pt x="36960" y="19440"/>
                </a:cubicBezTo>
                <a:cubicBezTo>
                  <a:pt x="36960" y="2880"/>
                  <a:pt x="36960" y="2880"/>
                  <a:pt x="36960" y="2880"/>
                </a:cubicBezTo>
                <a:cubicBezTo>
                  <a:pt x="36960" y="1289"/>
                  <a:pt x="35671" y="0"/>
                  <a:pt x="34080" y="0"/>
                </a:cubicBezTo>
                <a:lnTo>
                  <a:pt x="0" y="0"/>
                </a:lnTo>
                <a:close/>
              </a:path>
            </a:pathLst>
          </a:custGeom>
          <a:solidFill>
            <a:srgbClr val="DCE3EA"/>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7" name="01_***Title 2">
            <a:extLst>
              <a:ext uri="{FF2B5EF4-FFF2-40B4-BE49-F238E27FC236}">
                <a16:creationId xmlns:a16="http://schemas.microsoft.com/office/drawing/2014/main" id="{7AC6B2DF-9FE8-13CD-615E-E45B3F15DE4D}"/>
              </a:ext>
            </a:extLst>
          </p:cNvPr>
          <p:cNvSpPr>
            <a:spLocks noGrp="1"/>
          </p:cNvSpPr>
          <p:nvPr>
            <p:ph type="title" hasCustomPrompt="1"/>
          </p:nvPr>
        </p:nvSpPr>
        <p:spPr>
          <a:xfrm>
            <a:off x="685800" y="1397000"/>
            <a:ext cx="5041900" cy="901700"/>
          </a:xfrm>
        </p:spPr>
        <p:txBody>
          <a:bodyPr/>
          <a:lstStyle>
            <a:lvl1pPr>
              <a:defRPr kumimoji="0" sz="3600" b="1" i="0" u="none" baseline="0">
                <a:solidFill>
                  <a:schemeClr val="tx1">
                    <a:lumMod val="100000"/>
                  </a:schemeClr>
                </a:solidFill>
                <a:latin typeface="RijksSansTT" panose="020B0604020202020204" charset="0"/>
              </a:defRPr>
            </a:lvl1pPr>
          </a:lstStyle>
          <a:p>
            <a:r>
              <a:rPr lang="nl-NL"/>
              <a:t>[Inhoud]</a:t>
            </a:r>
            <a:endParaRPr lang="nl-NL" dirty="0"/>
          </a:p>
        </p:txBody>
      </p:sp>
      <p:sp>
        <p:nvSpPr>
          <p:cNvPr id="18" name="02_Frame 3[PHJU]">
            <a:extLst>
              <a:ext uri="{FF2B5EF4-FFF2-40B4-BE49-F238E27FC236}">
                <a16:creationId xmlns:a16="http://schemas.microsoft.com/office/drawing/2014/main" id="{A24CC0C1-2A17-EEAF-E2DE-E03A0E7E2BB9}"/>
              </a:ext>
            </a:extLst>
          </p:cNvPr>
          <p:cNvSpPr>
            <a:spLocks noGrp="1"/>
          </p:cNvSpPr>
          <p:nvPr>
            <p:ph type="pic" idx="1000" hasCustomPrompt="1"/>
          </p:nvPr>
        </p:nvSpPr>
        <p:spPr bwMode="auto">
          <a:xfrm>
            <a:off x="6096000" y="2362200"/>
            <a:ext cx="5867400" cy="4038600"/>
          </a:xfrm>
          <a:custGeom>
            <a:avLst/>
            <a:gdLst>
              <a:gd name="T0" fmla="*/ 2880 w 18480"/>
              <a:gd name="T1" fmla="*/ 0 h 12720"/>
              <a:gd name="T2" fmla="*/ 0 w 18480"/>
              <a:gd name="T3" fmla="*/ 2880 h 12720"/>
              <a:gd name="T4" fmla="*/ 0 w 18480"/>
              <a:gd name="T5" fmla="*/ 12720 h 12720"/>
              <a:gd name="T6" fmla="*/ 18480 w 18480"/>
              <a:gd name="T7" fmla="*/ 12720 h 12720"/>
              <a:gd name="T8" fmla="*/ 18480 w 18480"/>
              <a:gd name="T9" fmla="*/ 0 h 12720"/>
              <a:gd name="T10" fmla="*/ 2880 w 18480"/>
              <a:gd name="T11" fmla="*/ 0 h 12720"/>
            </a:gdLst>
            <a:ahLst/>
            <a:cxnLst>
              <a:cxn ang="0">
                <a:pos x="T0" y="T1"/>
              </a:cxn>
              <a:cxn ang="0">
                <a:pos x="T2" y="T3"/>
              </a:cxn>
              <a:cxn ang="0">
                <a:pos x="T4" y="T5"/>
              </a:cxn>
              <a:cxn ang="0">
                <a:pos x="T6" y="T7"/>
              </a:cxn>
              <a:cxn ang="0">
                <a:pos x="T8" y="T9"/>
              </a:cxn>
              <a:cxn ang="0">
                <a:pos x="T10" y="T11"/>
              </a:cxn>
            </a:cxnLst>
            <a:rect l="0" t="0" r="r" b="b"/>
            <a:pathLst>
              <a:path w="18480" h="12720">
                <a:moveTo>
                  <a:pt x="2880" y="0"/>
                </a:moveTo>
                <a:cubicBezTo>
                  <a:pt x="1289" y="0"/>
                  <a:pt x="0" y="1289"/>
                  <a:pt x="0" y="2880"/>
                </a:cubicBezTo>
                <a:cubicBezTo>
                  <a:pt x="0" y="12720"/>
                  <a:pt x="0" y="12720"/>
                  <a:pt x="0" y="12720"/>
                </a:cubicBezTo>
                <a:cubicBezTo>
                  <a:pt x="18480" y="12720"/>
                  <a:pt x="18480" y="12720"/>
                  <a:pt x="18480" y="12720"/>
                </a:cubicBezTo>
                <a:cubicBezTo>
                  <a:pt x="18480" y="0"/>
                  <a:pt x="18480" y="0"/>
                  <a:pt x="18480" y="0"/>
                </a:cubicBezTo>
                <a:lnTo>
                  <a:pt x="2880" y="0"/>
                </a:lnTo>
                <a:close/>
              </a:path>
            </a:pathLst>
          </a:custGeom>
          <a:noFill/>
          <a:ln>
            <a:noFill/>
          </a:ln>
        </p:spPr>
        <p:txBody>
          <a:bodyPr vert="horz" wrap="square" lIns="0" tIns="0" rIns="0" bIns="0" numCol="1" anchor="t" anchorCtr="0" compatLnSpc="1">
            <a:prstTxWarp prst="textNoShape">
              <a:avLst/>
            </a:prstTxWarp>
          </a:bodyPr>
          <a:lstStyle>
            <a:lvl1pPr marL="0" indent="0" algn="r" defTabSz="914400" rtl="0" eaLnBrk="1" latinLnBrk="0" hangingPunct="1">
              <a:lnSpc>
                <a:spcPct val="100000"/>
              </a:lnSpc>
              <a:spcBef>
                <a:spcPts val="0"/>
              </a:spcBef>
              <a:buFontTx/>
              <a:buNone/>
              <a:defRPr/>
            </a:lvl1pPr>
          </a:lstStyle>
          <a:p>
            <a:r>
              <a:rPr lang="nl-NL" dirty="0"/>
              <a:t>[Afbeelding]</a:t>
            </a:r>
          </a:p>
        </p:txBody>
      </p:sp>
      <p:sp>
        <p:nvSpPr>
          <p:cNvPr id="19" name="03_Content Placeholder 4[PHJU]"/>
          <p:cNvSpPr>
            <a:spLocks noGrp="1"/>
          </p:cNvSpPr>
          <p:nvPr>
            <p:ph idx="1" hasCustomPrompt="1"/>
          </p:nvPr>
        </p:nvSpPr>
        <p:spPr>
          <a:xfrm>
            <a:off x="685800" y="2265555"/>
            <a:ext cx="5041900" cy="4013200"/>
          </a:xfrm>
        </p:spPr>
        <p:txBody>
          <a:bodyPr/>
          <a:lstStyle>
            <a:lvl1pPr marL="324000" indent="-324000">
              <a:spcBef>
                <a:spcPts val="1900"/>
              </a:spcBef>
              <a:buFont typeface="+mj-lt"/>
              <a:buAutoNum type="arabicPeriod"/>
              <a:defRPr baseline="0"/>
            </a:lvl1pPr>
            <a:lvl2pPr marL="0" marR="0" indent="0" algn="l" fontAlgn="auto">
              <a:lnSpc>
                <a:spcPct val="105000"/>
              </a:lnSpc>
              <a:spcBef>
                <a:spcPts val="0"/>
              </a:spcBef>
              <a:spcAft>
                <a:spcPts val="0"/>
              </a:spcAft>
              <a:buFontTx/>
              <a:buNone/>
              <a:defRPr kumimoji="0" sz="1700" b="0" i="0" u="none" baseline="0">
                <a:solidFill>
                  <a:schemeClr val="tx1">
                    <a:lumMod val="100000"/>
                  </a:schemeClr>
                </a:solidFill>
                <a:latin typeface="RijksSansTT Light" panose="020B0404010101010104" pitchFamily="34" charset="0"/>
              </a:defRPr>
            </a:lvl2pPr>
            <a:lvl3pPr marL="0" marR="0" indent="0" algn="l" fontAlgn="auto">
              <a:lnSpc>
                <a:spcPct val="105000"/>
              </a:lnSpc>
              <a:spcBef>
                <a:spcPts val="0"/>
              </a:spcBef>
              <a:spcAft>
                <a:spcPts val="0"/>
              </a:spcAft>
              <a:buFontTx/>
              <a:buNone/>
              <a:defRPr kumimoji="0" sz="1700" b="0" i="0" u="none" baseline="0">
                <a:solidFill>
                  <a:schemeClr val="tx1">
                    <a:lumMod val="100000"/>
                  </a:schemeClr>
                </a:solidFill>
                <a:latin typeface="RijksSansTT Light" panose="020B0404010101010104" pitchFamily="34" charset="0"/>
              </a:defRPr>
            </a:lvl3pPr>
            <a:lvl4pPr marL="0" marR="0" indent="0" algn="l" fontAlgn="auto">
              <a:lnSpc>
                <a:spcPct val="105000"/>
              </a:lnSpc>
              <a:spcBef>
                <a:spcPts val="0"/>
              </a:spcBef>
              <a:spcAft>
                <a:spcPts val="0"/>
              </a:spcAft>
              <a:buFontTx/>
              <a:buNone/>
              <a:defRPr kumimoji="0" sz="1700" b="0" i="0" u="none" baseline="0">
                <a:solidFill>
                  <a:schemeClr val="tx1">
                    <a:lumMod val="100000"/>
                  </a:schemeClr>
                </a:solidFill>
                <a:latin typeface="RijksSansTT Light" panose="020B0404010101010104" pitchFamily="34" charset="0"/>
              </a:defRPr>
            </a:lvl4pPr>
            <a:lvl5pPr marL="0" marR="0" indent="0" algn="l" fontAlgn="auto">
              <a:lnSpc>
                <a:spcPct val="105000"/>
              </a:lnSpc>
              <a:spcBef>
                <a:spcPts val="0"/>
              </a:spcBef>
              <a:spcAft>
                <a:spcPts val="0"/>
              </a:spcAft>
              <a:buFontTx/>
              <a:buNone/>
              <a:defRPr kumimoji="0" sz="1700" b="0" i="0" u="none" baseline="0">
                <a:solidFill>
                  <a:schemeClr val="tx1">
                    <a:lumMod val="100000"/>
                  </a:schemeClr>
                </a:solidFill>
                <a:latin typeface="RijksSansTT Light" panose="020B0404010101010104" pitchFamily="34" charset="0"/>
              </a:defRPr>
            </a:lvl5pPr>
            <a:lvl6pPr marL="0" marR="0" indent="0" algn="l" fontAlgn="auto">
              <a:lnSpc>
                <a:spcPct val="105000"/>
              </a:lnSpc>
              <a:spcBef>
                <a:spcPts val="0"/>
              </a:spcBef>
              <a:spcAft>
                <a:spcPts val="0"/>
              </a:spcAft>
              <a:buFontTx/>
              <a:buNone/>
              <a:defRPr kumimoji="0" sz="1700" b="0" i="0" u="none" baseline="0">
                <a:solidFill>
                  <a:schemeClr val="tx1">
                    <a:lumMod val="100000"/>
                  </a:schemeClr>
                </a:solidFill>
                <a:latin typeface="RijksSansTT Light" panose="020B0404010101010104" pitchFamily="34" charset="0"/>
              </a:defRPr>
            </a:lvl6pPr>
            <a:lvl7pPr marL="0" marR="0" indent="0" algn="l" fontAlgn="auto">
              <a:lnSpc>
                <a:spcPct val="105000"/>
              </a:lnSpc>
              <a:spcBef>
                <a:spcPts val="0"/>
              </a:spcBef>
              <a:spcAft>
                <a:spcPts val="0"/>
              </a:spcAft>
              <a:buFontTx/>
              <a:buNone/>
              <a:defRPr kumimoji="0" sz="1700" b="0" i="0" u="none" baseline="0">
                <a:solidFill>
                  <a:schemeClr val="tx1">
                    <a:lumMod val="100000"/>
                  </a:schemeClr>
                </a:solidFill>
                <a:latin typeface="RijksSansTT Light" panose="020B0404010101010104" pitchFamily="34" charset="0"/>
              </a:defRPr>
            </a:lvl7pPr>
            <a:lvl8pPr marL="0" marR="0" indent="0" algn="l" fontAlgn="auto">
              <a:lnSpc>
                <a:spcPct val="105000"/>
              </a:lnSpc>
              <a:spcBef>
                <a:spcPts val="0"/>
              </a:spcBef>
              <a:spcAft>
                <a:spcPts val="0"/>
              </a:spcAft>
              <a:buFontTx/>
              <a:buNone/>
              <a:defRPr kumimoji="0" sz="1700" b="0" i="0" u="none" baseline="0">
                <a:solidFill>
                  <a:schemeClr val="tx1">
                    <a:lumMod val="100000"/>
                  </a:schemeClr>
                </a:solidFill>
                <a:latin typeface="RijksSansTT Light" panose="020B0404010101010104" pitchFamily="34" charset="0"/>
              </a:defRPr>
            </a:lvl8pPr>
            <a:lvl9pPr marL="0" marR="0" indent="0" algn="l" fontAlgn="auto">
              <a:lnSpc>
                <a:spcPct val="105000"/>
              </a:lnSpc>
              <a:spcBef>
                <a:spcPts val="0"/>
              </a:spcBef>
              <a:spcAft>
                <a:spcPts val="0"/>
              </a:spcAft>
              <a:buFontTx/>
              <a:buNone/>
              <a:defRPr kumimoji="0" sz="1700" b="0" i="0" u="none" baseline="0">
                <a:solidFill>
                  <a:schemeClr val="tx1">
                    <a:lumMod val="100000"/>
                  </a:schemeClr>
                </a:solidFill>
                <a:latin typeface="RijksSansTT Light" panose="020B0404010101010104" pitchFamily="34" charset="0"/>
              </a:defRPr>
            </a:lvl9pPr>
          </a:lstStyle>
          <a:p>
            <a:pPr lvl="0"/>
            <a:r>
              <a:rPr lang="nl-NL"/>
              <a:t>[Tekst]</a:t>
            </a:r>
            <a:endParaRPr lang="nl-NL" dirty="0"/>
          </a:p>
        </p:txBody>
      </p:sp>
      <p:sp>
        <p:nvSpPr>
          <p:cNvPr id="20" name="Date Placeholder 5">
            <a:extLst>
              <a:ext uri="{FF2B5EF4-FFF2-40B4-BE49-F238E27FC236}">
                <a16:creationId xmlns:a16="http://schemas.microsoft.com/office/drawing/2014/main" id="{3DABB6E1-EFA5-3689-31D9-2FFAD418BF3F}"/>
              </a:ext>
            </a:extLst>
          </p:cNvPr>
          <p:cNvSpPr>
            <a:spLocks noGrp="1"/>
          </p:cNvSpPr>
          <p:nvPr>
            <p:ph type="dt" sz="half" idx="1001"/>
          </p:nvPr>
        </p:nvSpPr>
        <p:spPr>
          <a:xfrm>
            <a:off x="10744200" y="6553200"/>
            <a:ext cx="762000" cy="254000"/>
          </a:xfrm>
        </p:spPr>
        <p:txBody>
          <a:bodyPr/>
          <a:lstStyle>
            <a:lvl1pPr algn="r">
              <a:defRPr/>
            </a:lvl1pPr>
          </a:lstStyle>
          <a:p>
            <a:fld id="{2E8C6A55-D52A-49F9-A434-1C257A66B6D6}" type="datetime4">
              <a:rPr lang="nl-NL" smtClean="0"/>
              <a:t>13 april 2026</a:t>
            </a:fld>
            <a:endParaRPr lang="nl-NL" dirty="0"/>
          </a:p>
        </p:txBody>
      </p:sp>
      <p:sp>
        <p:nvSpPr>
          <p:cNvPr id="21" name="Date Placeholder 5">
            <a:extLst>
              <a:ext uri="{FF2B5EF4-FFF2-40B4-BE49-F238E27FC236}">
                <a16:creationId xmlns:a16="http://schemas.microsoft.com/office/drawing/2014/main" id="{3DABB6E1-EFA5-3689-31D9-2FFAD418BF3F}"/>
              </a:ext>
            </a:extLst>
          </p:cNvPr>
          <p:cNvSpPr>
            <a:spLocks noGrp="1"/>
          </p:cNvSpPr>
          <p:nvPr userDrawn="1"/>
        </p:nvSpPr>
        <p:spPr>
          <a:xfrm>
            <a:off x="3073400" y="6553200"/>
            <a:ext cx="762000" cy="254000"/>
          </a:xfrm>
          <a:prstGeom prst="rect">
            <a:avLst/>
          </a:prstGeom>
        </p:spPr>
        <p:txBody>
          <a:bodyPr vert="horz" lIns="0" tIns="0" rIns="0" bIns="0" rtlCol="0" anchor="t">
            <a:noAutofit/>
          </a:bodyPr>
          <a:lstStyle>
            <a:defPPr lvl="0">
              <a:defRPr lang="nl-NL"/>
            </a:defPPr>
            <a:lvl1pPr marL="0" lvl="1" algn="r" defTabSz="914400" rtl="0" eaLnBrk="1" latinLnBrk="0" hangingPunct="1">
              <a:defRPr sz="700" kern="1200">
                <a:solidFill>
                  <a:schemeClr val="tx1"/>
                </a:solidFill>
                <a:latin typeface="+mn-lt"/>
                <a:ea typeface="+mn-ea"/>
                <a:cs typeface="+mn-cs"/>
              </a:defRPr>
            </a:lvl1pPr>
            <a:lvl2pPr marL="457200" lvl="2" algn="l" defTabSz="914400" rtl="0" eaLnBrk="1" latinLnBrk="0" hangingPunct="1">
              <a:defRPr sz="1800" kern="1200">
                <a:solidFill>
                  <a:schemeClr val="tx1"/>
                </a:solidFill>
                <a:latin typeface="+mn-lt"/>
                <a:ea typeface="+mn-ea"/>
                <a:cs typeface="+mn-cs"/>
              </a:defRPr>
            </a:lvl2pPr>
            <a:lvl3pPr marL="914400" lvl="3" algn="l" defTabSz="914400" rtl="0" eaLnBrk="1" latinLnBrk="0" hangingPunct="1">
              <a:defRPr sz="1800" kern="1200">
                <a:solidFill>
                  <a:schemeClr val="tx1"/>
                </a:solidFill>
                <a:latin typeface="+mn-lt"/>
                <a:ea typeface="+mn-ea"/>
                <a:cs typeface="+mn-cs"/>
              </a:defRPr>
            </a:lvl3pPr>
            <a:lvl4pPr marL="1371600" lvl="4"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8C6A55-D52A-49F9-A434-1C257A66B6D6}" type="datetime4">
              <a:rPr lang="nl-NL" smtClean="0"/>
              <a:pPr/>
              <a:t>13 april 2026</a:t>
            </a:fld>
            <a:endParaRPr lang="nl-NL" dirty="0"/>
          </a:p>
        </p:txBody>
      </p:sp>
      <p:sp>
        <p:nvSpPr>
          <p:cNvPr id="22" name="Slide Number Placeholder 7">
            <a:extLst>
              <a:ext uri="{FF2B5EF4-FFF2-40B4-BE49-F238E27FC236}">
                <a16:creationId xmlns:a16="http://schemas.microsoft.com/office/drawing/2014/main" id="{BC3B4571-F259-4318-FB5E-758185E4DDFD}"/>
              </a:ext>
            </a:extLst>
          </p:cNvPr>
          <p:cNvSpPr>
            <a:spLocks noGrp="1"/>
          </p:cNvSpPr>
          <p:nvPr>
            <p:ph type="sldNum" sz="quarter" idx="1003"/>
          </p:nvPr>
        </p:nvSpPr>
        <p:spPr>
          <a:xfrm>
            <a:off x="11569700" y="6553200"/>
            <a:ext cx="393700" cy="254000"/>
          </a:xfrm>
        </p:spPr>
        <p:txBody>
          <a:bodyPr/>
          <a:lstStyle>
            <a:lvl1pPr algn="r">
              <a:defRPr/>
            </a:lvl1p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2565613391"/>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Hoofdstuktitel (H1)]">
    <p:spTree>
      <p:nvGrpSpPr>
        <p:cNvPr id="1" name=""/>
        <p:cNvGrpSpPr/>
        <p:nvPr/>
      </p:nvGrpSpPr>
      <p:grpSpPr>
        <a:xfrm>
          <a:off x="0" y="0"/>
          <a:ext cx="0" cy="0"/>
          <a:chOff x="0" y="0"/>
          <a:chExt cx="0" cy="0"/>
        </a:xfrm>
      </p:grpSpPr>
      <p:sp>
        <p:nvSpPr>
          <p:cNvPr id="2" name="Frame 1">
            <a:extLst>
              <a:ext uri="{FF2B5EF4-FFF2-40B4-BE49-F238E27FC236}">
                <a16:creationId xmlns:a16="http://schemas.microsoft.com/office/drawing/2014/main" id="{5D24B7CE-613D-1037-AD42-68DCF997E828}"/>
              </a:ext>
              <a:ext uri="{C183D7F6-B498-43B3-948B-1728B52AA6E4}">
                <adec:decorative xmlns:adec="http://schemas.microsoft.com/office/drawing/2017/decorative" val="1"/>
              </a:ext>
            </a:extLst>
          </p:cNvPr>
          <p:cNvSpPr>
            <a:spLocks/>
          </p:cNvSpPr>
          <p:nvPr userDrawn="1"/>
        </p:nvSpPr>
        <p:spPr bwMode="auto">
          <a:xfrm>
            <a:off x="228600" y="228600"/>
            <a:ext cx="11734800" cy="6172200"/>
          </a:xfrm>
          <a:custGeom>
            <a:avLst/>
            <a:gdLst>
              <a:gd name="T0" fmla="*/ 0 w 36960"/>
              <a:gd name="T1" fmla="*/ 0 h 19440"/>
              <a:gd name="T2" fmla="*/ 0 w 36960"/>
              <a:gd name="T3" fmla="*/ 19440 h 19440"/>
              <a:gd name="T4" fmla="*/ 36960 w 36960"/>
              <a:gd name="T5" fmla="*/ 19440 h 19440"/>
              <a:gd name="T6" fmla="*/ 36960 w 36960"/>
              <a:gd name="T7" fmla="*/ 2880 h 19440"/>
              <a:gd name="T8" fmla="*/ 34080 w 36960"/>
              <a:gd name="T9" fmla="*/ 0 h 19440"/>
              <a:gd name="T10" fmla="*/ 0 w 36960"/>
              <a:gd name="T11" fmla="*/ 0 h 19440"/>
            </a:gdLst>
            <a:ahLst/>
            <a:cxnLst>
              <a:cxn ang="0">
                <a:pos x="T0" y="T1"/>
              </a:cxn>
              <a:cxn ang="0">
                <a:pos x="T2" y="T3"/>
              </a:cxn>
              <a:cxn ang="0">
                <a:pos x="T4" y="T5"/>
              </a:cxn>
              <a:cxn ang="0">
                <a:pos x="T6" y="T7"/>
              </a:cxn>
              <a:cxn ang="0">
                <a:pos x="T8" y="T9"/>
              </a:cxn>
              <a:cxn ang="0">
                <a:pos x="T10" y="T11"/>
              </a:cxn>
            </a:cxnLst>
            <a:rect l="0" t="0" r="r" b="b"/>
            <a:pathLst>
              <a:path w="36960" h="19440">
                <a:moveTo>
                  <a:pt x="0" y="0"/>
                </a:moveTo>
                <a:cubicBezTo>
                  <a:pt x="0" y="19440"/>
                  <a:pt x="0" y="19440"/>
                  <a:pt x="0" y="19440"/>
                </a:cubicBezTo>
                <a:cubicBezTo>
                  <a:pt x="36960" y="19440"/>
                  <a:pt x="36960" y="19440"/>
                  <a:pt x="36960" y="19440"/>
                </a:cubicBezTo>
                <a:cubicBezTo>
                  <a:pt x="36960" y="2880"/>
                  <a:pt x="36960" y="2880"/>
                  <a:pt x="36960" y="2880"/>
                </a:cubicBezTo>
                <a:cubicBezTo>
                  <a:pt x="36960" y="1289"/>
                  <a:pt x="35671" y="0"/>
                  <a:pt x="34080" y="0"/>
                </a:cubicBezTo>
                <a:lnTo>
                  <a:pt x="0"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3" name="01_***Title 2">
            <a:extLst>
              <a:ext uri="{FF2B5EF4-FFF2-40B4-BE49-F238E27FC236}">
                <a16:creationId xmlns:a16="http://schemas.microsoft.com/office/drawing/2014/main" id="{2FD62A5F-DB6C-F6C9-84F6-942550040125}"/>
              </a:ext>
            </a:extLst>
          </p:cNvPr>
          <p:cNvSpPr>
            <a:spLocks noGrp="1"/>
          </p:cNvSpPr>
          <p:nvPr>
            <p:ph type="title" hasCustomPrompt="1"/>
          </p:nvPr>
        </p:nvSpPr>
        <p:spPr>
          <a:xfrm>
            <a:off x="685800" y="4196882"/>
            <a:ext cx="10820400" cy="1574800"/>
          </a:xfrm>
        </p:spPr>
        <p:txBody>
          <a:bodyPr/>
          <a:lstStyle>
            <a:lvl1pPr>
              <a:defRPr kumimoji="0" sz="5400" b="1" i="0" u="none" baseline="0">
                <a:solidFill>
                  <a:schemeClr val="bg2">
                    <a:lumMod val="100000"/>
                  </a:schemeClr>
                </a:solidFill>
                <a:latin typeface="RijksSansTT" panose="020B0604020202020204" charset="0"/>
              </a:defRPr>
            </a:lvl1pPr>
          </a:lstStyle>
          <a:p>
            <a:r>
              <a:rPr lang="nl-NL"/>
              <a:t>[Hoofdstuk titel]</a:t>
            </a:r>
            <a:endParaRPr lang="nl-NL" dirty="0"/>
          </a:p>
        </p:txBody>
      </p:sp>
      <p:sp>
        <p:nvSpPr>
          <p:cNvPr id="14" name="Date Placeholder 3">
            <a:extLst>
              <a:ext uri="{FF2B5EF4-FFF2-40B4-BE49-F238E27FC236}">
                <a16:creationId xmlns:a16="http://schemas.microsoft.com/office/drawing/2014/main" id="{6B737F95-47E5-730B-9DA9-DF56713EFFC1}"/>
              </a:ext>
            </a:extLst>
          </p:cNvPr>
          <p:cNvSpPr>
            <a:spLocks noGrp="1"/>
          </p:cNvSpPr>
          <p:nvPr>
            <p:ph type="dt" sz="half" idx="10"/>
          </p:nvPr>
        </p:nvSpPr>
        <p:spPr>
          <a:xfrm>
            <a:off x="10744200" y="6553200"/>
            <a:ext cx="762000" cy="254000"/>
          </a:xfrm>
        </p:spPr>
        <p:txBody>
          <a:bodyPr/>
          <a:lstStyle>
            <a:lvl1pPr algn="r">
              <a:defRPr/>
            </a:lvl1pPr>
          </a:lstStyle>
          <a:p>
            <a:fld id="{B6D50166-7B16-42A5-8AD1-D6522B140C10}" type="datetime4">
              <a:rPr lang="nl-NL" smtClean="0"/>
              <a:t>13 april 2026</a:t>
            </a:fld>
            <a:endParaRPr lang="nl-NL" dirty="0"/>
          </a:p>
        </p:txBody>
      </p:sp>
      <p:sp>
        <p:nvSpPr>
          <p:cNvPr id="15" name="Footer Placeholder 4">
            <a:extLst>
              <a:ext uri="{FF2B5EF4-FFF2-40B4-BE49-F238E27FC236}">
                <a16:creationId xmlns:a16="http://schemas.microsoft.com/office/drawing/2014/main" id="{007F0E15-A4D0-6572-84FE-E07F4800E5DB}"/>
              </a:ext>
            </a:extLst>
          </p:cNvPr>
          <p:cNvSpPr>
            <a:spLocks noGrp="1"/>
          </p:cNvSpPr>
          <p:nvPr>
            <p:ph type="ftr" sz="quarter" idx="11"/>
          </p:nvPr>
        </p:nvSpPr>
        <p:spPr>
          <a:xfrm>
            <a:off x="3073400" y="6553200"/>
            <a:ext cx="6045200" cy="254000"/>
          </a:xfrm>
        </p:spPr>
        <p:txBody>
          <a:bodyPr/>
          <a:lstStyle>
            <a:lvl1pPr algn="ctr">
              <a:defRPr/>
            </a:lvl1pPr>
          </a:lstStyle>
          <a:p>
            <a:r>
              <a:rPr lang="nl-NL" dirty="0"/>
              <a:t>Typ hier bijvoorbeeld de titel van de presentatie, via Invoegen Kop &amp; voettekst</a:t>
            </a:r>
          </a:p>
        </p:txBody>
      </p:sp>
      <p:sp>
        <p:nvSpPr>
          <p:cNvPr id="16" name="Slide Number Placeholder 5">
            <a:extLst>
              <a:ext uri="{FF2B5EF4-FFF2-40B4-BE49-F238E27FC236}">
                <a16:creationId xmlns:a16="http://schemas.microsoft.com/office/drawing/2014/main" id="{DE3DE94A-91BD-D7BF-252C-67BE9C3637EE}"/>
              </a:ext>
            </a:extLst>
          </p:cNvPr>
          <p:cNvSpPr>
            <a:spLocks noGrp="1"/>
          </p:cNvSpPr>
          <p:nvPr>
            <p:ph type="sldNum" sz="quarter" idx="12"/>
          </p:nvPr>
        </p:nvSpPr>
        <p:spPr>
          <a:xfrm>
            <a:off x="11569700" y="6553200"/>
            <a:ext cx="393700" cy="254000"/>
          </a:xfrm>
        </p:spPr>
        <p:txBody>
          <a:bodyPr/>
          <a:lstStyle>
            <a:lvl1pPr algn="r">
              <a:defRPr/>
            </a:lvl1p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89681752"/>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en object (H2)]">
    <p:spTree>
      <p:nvGrpSpPr>
        <p:cNvPr id="1" name=""/>
        <p:cNvGrpSpPr/>
        <p:nvPr/>
      </p:nvGrpSpPr>
      <p:grpSpPr>
        <a:xfrm>
          <a:off x="0" y="0"/>
          <a:ext cx="0" cy="0"/>
          <a:chOff x="0" y="0"/>
          <a:chExt cx="0" cy="0"/>
        </a:xfrm>
      </p:grpSpPr>
      <p:sp>
        <p:nvSpPr>
          <p:cNvPr id="11" name="Frame 1">
            <a:extLst>
              <a:ext uri="{FF2B5EF4-FFF2-40B4-BE49-F238E27FC236}">
                <a16:creationId xmlns:a16="http://schemas.microsoft.com/office/drawing/2014/main" id="{DE1B16B5-90DE-1BAE-C004-75009BADC94B}"/>
              </a:ext>
              <a:ext uri="{C183D7F6-B498-43B3-948B-1728B52AA6E4}">
                <adec:decorative xmlns:adec="http://schemas.microsoft.com/office/drawing/2017/decorative" val="1"/>
              </a:ext>
            </a:extLst>
          </p:cNvPr>
          <p:cNvSpPr>
            <a:spLocks/>
          </p:cNvSpPr>
          <p:nvPr userDrawn="1"/>
        </p:nvSpPr>
        <p:spPr bwMode="auto">
          <a:xfrm>
            <a:off x="230188" y="228600"/>
            <a:ext cx="11731625" cy="6172200"/>
          </a:xfrm>
          <a:custGeom>
            <a:avLst/>
            <a:gdLst>
              <a:gd name="T0" fmla="*/ 34060 w 36960"/>
              <a:gd name="T1" fmla="*/ 19440 h 19440"/>
              <a:gd name="T2" fmla="*/ 0 w 36960"/>
              <a:gd name="T3" fmla="*/ 19440 h 19440"/>
              <a:gd name="T4" fmla="*/ 0 w 36960"/>
              <a:gd name="T5" fmla="*/ 19400 h 19440"/>
              <a:gd name="T6" fmla="*/ 34060 w 36960"/>
              <a:gd name="T7" fmla="*/ 19400 h 19440"/>
              <a:gd name="T8" fmla="*/ 36920 w 36960"/>
              <a:gd name="T9" fmla="*/ 16540 h 19440"/>
              <a:gd name="T10" fmla="*/ 36920 w 36960"/>
              <a:gd name="T11" fmla="*/ 0 h 19440"/>
              <a:gd name="T12" fmla="*/ 36960 w 36960"/>
              <a:gd name="T13" fmla="*/ 0 h 19440"/>
              <a:gd name="T14" fmla="*/ 36960 w 36960"/>
              <a:gd name="T15" fmla="*/ 16540 h 19440"/>
              <a:gd name="T16" fmla="*/ 34060 w 36960"/>
              <a:gd name="T17" fmla="*/ 19440 h 19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960" h="19440">
                <a:moveTo>
                  <a:pt x="34060" y="19440"/>
                </a:moveTo>
                <a:cubicBezTo>
                  <a:pt x="0" y="19440"/>
                  <a:pt x="0" y="19440"/>
                  <a:pt x="0" y="19440"/>
                </a:cubicBezTo>
                <a:cubicBezTo>
                  <a:pt x="0" y="19400"/>
                  <a:pt x="0" y="19400"/>
                  <a:pt x="0" y="19400"/>
                </a:cubicBezTo>
                <a:cubicBezTo>
                  <a:pt x="34060" y="19400"/>
                  <a:pt x="34060" y="19400"/>
                  <a:pt x="34060" y="19400"/>
                </a:cubicBezTo>
                <a:cubicBezTo>
                  <a:pt x="35637" y="19400"/>
                  <a:pt x="36920" y="18117"/>
                  <a:pt x="36920" y="16540"/>
                </a:cubicBezTo>
                <a:cubicBezTo>
                  <a:pt x="36920" y="0"/>
                  <a:pt x="36920" y="0"/>
                  <a:pt x="36920" y="0"/>
                </a:cubicBezTo>
                <a:cubicBezTo>
                  <a:pt x="36960" y="0"/>
                  <a:pt x="36960" y="0"/>
                  <a:pt x="36960" y="0"/>
                </a:cubicBezTo>
                <a:cubicBezTo>
                  <a:pt x="36960" y="16540"/>
                  <a:pt x="36960" y="16540"/>
                  <a:pt x="36960" y="16540"/>
                </a:cubicBezTo>
                <a:cubicBezTo>
                  <a:pt x="36960" y="18139"/>
                  <a:pt x="35659" y="19440"/>
                  <a:pt x="34060" y="1944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5" name="01_Title 2">
            <a:extLst>
              <a:ext uri="{FF2B5EF4-FFF2-40B4-BE49-F238E27FC236}">
                <a16:creationId xmlns:a16="http://schemas.microsoft.com/office/drawing/2014/main" id="{AB42A4A1-1BD4-47F5-643F-439B304F4C38}"/>
              </a:ext>
            </a:extLst>
          </p:cNvPr>
          <p:cNvSpPr>
            <a:spLocks noGrp="1"/>
          </p:cNvSpPr>
          <p:nvPr>
            <p:ph type="title" hasCustomPrompt="1"/>
          </p:nvPr>
        </p:nvSpPr>
        <p:spPr/>
        <p:txBody>
          <a:bodyPr/>
          <a:lstStyle>
            <a:lvl1pPr>
              <a:defRPr kumimoji="0" sz="3600" b="1" i="0" u="none" baseline="0">
                <a:solidFill>
                  <a:schemeClr val="tx1">
                    <a:lumMod val="100000"/>
                  </a:schemeClr>
                </a:solidFill>
                <a:latin typeface="RijksSansTT" panose="020B0604020202020204" charset="0"/>
              </a:defRPr>
            </a:lvl1pPr>
          </a:lstStyle>
          <a:p>
            <a:r>
              <a:rPr lang="nl-NL"/>
              <a:t>[Titel]</a:t>
            </a:r>
            <a:endParaRPr lang="nl-NL" dirty="0"/>
          </a:p>
        </p:txBody>
      </p:sp>
      <p:sp>
        <p:nvSpPr>
          <p:cNvPr id="16" name="02_Content Placeholder 3[PHJU]"/>
          <p:cNvSpPr>
            <a:spLocks noGrp="1"/>
          </p:cNvSpPr>
          <p:nvPr>
            <p:ph idx="1" hasCustomPrompt="1"/>
          </p:nvPr>
        </p:nvSpPr>
        <p:spPr>
          <a:xfrm>
            <a:off x="685800" y="1752600"/>
            <a:ext cx="10820400" cy="4013200"/>
          </a:xfrm>
        </p:spPr>
        <p:txBody>
          <a:bodyPr/>
          <a:lstStyle>
            <a:lvl1pPr>
              <a:defRPr baseline="0"/>
            </a:lvl1pPr>
          </a:lstStyle>
          <a:p>
            <a:pPr lvl="0"/>
            <a:r>
              <a:rPr lang="nl-NL" dirty="0"/>
              <a:t>[Typ tekst of klik op een pictogram om een object in te voegen]</a:t>
            </a:r>
          </a:p>
        </p:txBody>
      </p:sp>
      <p:sp>
        <p:nvSpPr>
          <p:cNvPr id="17" name="Date Placeholder 4">
            <a:extLst>
              <a:ext uri="{FF2B5EF4-FFF2-40B4-BE49-F238E27FC236}">
                <a16:creationId xmlns:a16="http://schemas.microsoft.com/office/drawing/2014/main" id="{EE9458E5-BBFE-F8AD-309C-AC7D0934995E}"/>
              </a:ext>
            </a:extLst>
          </p:cNvPr>
          <p:cNvSpPr>
            <a:spLocks noGrp="1"/>
          </p:cNvSpPr>
          <p:nvPr>
            <p:ph type="dt" sz="half" idx="10"/>
          </p:nvPr>
        </p:nvSpPr>
        <p:spPr>
          <a:xfrm>
            <a:off x="10744200" y="6553200"/>
            <a:ext cx="762000" cy="254000"/>
          </a:xfrm>
        </p:spPr>
        <p:txBody>
          <a:bodyPr/>
          <a:lstStyle/>
          <a:p>
            <a:fld id="{F89A4778-55DE-4B61-A3BB-2E7D2AD2AAEB}" type="datetime4">
              <a:rPr lang="nl-NL" smtClean="0"/>
              <a:t>13 april 2026</a:t>
            </a:fld>
            <a:endParaRPr lang="nl-NL" dirty="0"/>
          </a:p>
        </p:txBody>
      </p:sp>
      <p:sp>
        <p:nvSpPr>
          <p:cNvPr id="18" name="Footer Placeholder 5">
            <a:extLst>
              <a:ext uri="{FF2B5EF4-FFF2-40B4-BE49-F238E27FC236}">
                <a16:creationId xmlns:a16="http://schemas.microsoft.com/office/drawing/2014/main" id="{739475D4-D97A-A5CA-CD63-9AB2BD4EC4D1}"/>
              </a:ext>
            </a:extLst>
          </p:cNvPr>
          <p:cNvSpPr>
            <a:spLocks noGrp="1"/>
          </p:cNvSpPr>
          <p:nvPr>
            <p:ph type="ftr" sz="quarter" idx="11"/>
          </p:nvPr>
        </p:nvSpPr>
        <p:spPr>
          <a:xfrm>
            <a:off x="3073400" y="6553200"/>
            <a:ext cx="6045200" cy="254000"/>
          </a:xfrm>
        </p:spPr>
        <p:txBody>
          <a:bodyPr/>
          <a:lstStyle/>
          <a:p>
            <a:r>
              <a:rPr lang="nl-NL" dirty="0"/>
              <a:t>Typ hier bijvoorbeeld de titel van de presentatie, via Invoegen Kop &amp; voettekst</a:t>
            </a:r>
          </a:p>
        </p:txBody>
      </p:sp>
      <p:sp>
        <p:nvSpPr>
          <p:cNvPr id="19" name="Slide Number Placeholder 6">
            <a:extLst>
              <a:ext uri="{FF2B5EF4-FFF2-40B4-BE49-F238E27FC236}">
                <a16:creationId xmlns:a16="http://schemas.microsoft.com/office/drawing/2014/main" id="{7BC5C5CC-BAE0-5DDC-1CF1-618BCF206913}"/>
              </a:ext>
            </a:extLst>
          </p:cNvPr>
          <p:cNvSpPr>
            <a:spLocks noGrp="1"/>
          </p:cNvSpPr>
          <p:nvPr>
            <p:ph type="sldNum" sz="quarter" idx="12"/>
          </p:nvPr>
        </p:nvSpPr>
        <p:spPr>
          <a:xfrm>
            <a:off x="11569700" y="6553200"/>
            <a:ext cx="393700" cy="254000"/>
          </a:xfrm>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3045425290"/>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tekst+foto(R) (H2)]">
    <p:spTree>
      <p:nvGrpSpPr>
        <p:cNvPr id="1" name=""/>
        <p:cNvGrpSpPr/>
        <p:nvPr/>
      </p:nvGrpSpPr>
      <p:grpSpPr>
        <a:xfrm>
          <a:off x="0" y="0"/>
          <a:ext cx="0" cy="0"/>
          <a:chOff x="0" y="0"/>
          <a:chExt cx="0" cy="0"/>
        </a:xfrm>
      </p:grpSpPr>
      <p:sp>
        <p:nvSpPr>
          <p:cNvPr id="16" name="01_Title 1">
            <a:extLst>
              <a:ext uri="{FF2B5EF4-FFF2-40B4-BE49-F238E27FC236}">
                <a16:creationId xmlns:a16="http://schemas.microsoft.com/office/drawing/2014/main" id="{E757B588-6C17-C446-05FB-D3CA78A4EF3D}"/>
              </a:ext>
            </a:extLst>
          </p:cNvPr>
          <p:cNvSpPr>
            <a:spLocks noGrp="1"/>
          </p:cNvSpPr>
          <p:nvPr>
            <p:ph type="title" hasCustomPrompt="1"/>
          </p:nvPr>
        </p:nvSpPr>
        <p:spPr/>
        <p:txBody>
          <a:bodyPr/>
          <a:lstStyle>
            <a:lvl1pPr>
              <a:defRPr kumimoji="0" sz="3600" b="1" i="0" u="none" baseline="0">
                <a:solidFill>
                  <a:schemeClr val="tx1">
                    <a:lumMod val="100000"/>
                  </a:schemeClr>
                </a:solidFill>
                <a:latin typeface="RijksSansTT" panose="020B0604020202020204" charset="0"/>
              </a:defRPr>
            </a:lvl1pPr>
          </a:lstStyle>
          <a:p>
            <a:r>
              <a:rPr lang="nl-NL"/>
              <a:t>[Titel]</a:t>
            </a:r>
            <a:endParaRPr lang="nl-NL" dirty="0"/>
          </a:p>
        </p:txBody>
      </p:sp>
      <p:sp>
        <p:nvSpPr>
          <p:cNvPr id="17" name="02_Placeholder 2[PHJU]">
            <a:extLst>
              <a:ext uri="{FF2B5EF4-FFF2-40B4-BE49-F238E27FC236}">
                <a16:creationId xmlns:a16="http://schemas.microsoft.com/office/drawing/2014/main" id="{1312B15C-D287-972C-EA43-AC1A12B3C1E5}"/>
              </a:ext>
            </a:extLst>
          </p:cNvPr>
          <p:cNvSpPr>
            <a:spLocks noGrp="1"/>
          </p:cNvSpPr>
          <p:nvPr>
            <p:ph type="body" sz="quarter" idx="23" hasCustomPrompt="1"/>
          </p:nvPr>
        </p:nvSpPr>
        <p:spPr>
          <a:xfrm>
            <a:off x="685800" y="1752600"/>
            <a:ext cx="4965700" cy="4013200"/>
          </a:xfrm>
        </p:spPr>
        <p:txBody>
          <a:bodyPr/>
          <a:lstStyle/>
          <a:p>
            <a:pPr lvl="0"/>
            <a:r>
              <a:rPr lang="nl-NL" dirty="0"/>
              <a:t>[Tekst]</a:t>
            </a:r>
          </a:p>
        </p:txBody>
      </p:sp>
      <p:sp>
        <p:nvSpPr>
          <p:cNvPr id="18" name="03_Frame 3[PHJU]">
            <a:extLst>
              <a:ext uri="{FF2B5EF4-FFF2-40B4-BE49-F238E27FC236}">
                <a16:creationId xmlns:a16="http://schemas.microsoft.com/office/drawing/2014/main" id="{A61642D3-C4D6-0918-15CE-CB4418DC6B95}"/>
              </a:ext>
            </a:extLst>
          </p:cNvPr>
          <p:cNvSpPr>
            <a:spLocks noGrp="1"/>
          </p:cNvSpPr>
          <p:nvPr>
            <p:ph type="pic" idx="1000" hasCustomPrompt="1"/>
          </p:nvPr>
        </p:nvSpPr>
        <p:spPr bwMode="auto">
          <a:xfrm>
            <a:off x="6096000" y="1828800"/>
            <a:ext cx="5867400" cy="4572000"/>
          </a:xfrm>
          <a:custGeom>
            <a:avLst/>
            <a:gdLst>
              <a:gd name="T0" fmla="*/ 2880 w 18480"/>
              <a:gd name="T1" fmla="*/ 0 h 14400"/>
              <a:gd name="T2" fmla="*/ 0 w 18480"/>
              <a:gd name="T3" fmla="*/ 2880 h 14400"/>
              <a:gd name="T4" fmla="*/ 0 w 18480"/>
              <a:gd name="T5" fmla="*/ 14400 h 14400"/>
              <a:gd name="T6" fmla="*/ 18480 w 18480"/>
              <a:gd name="T7" fmla="*/ 14400 h 14400"/>
              <a:gd name="T8" fmla="*/ 18480 w 18480"/>
              <a:gd name="T9" fmla="*/ 0 h 14400"/>
              <a:gd name="T10" fmla="*/ 2880 w 18480"/>
              <a:gd name="T11" fmla="*/ 0 h 14400"/>
            </a:gdLst>
            <a:ahLst/>
            <a:cxnLst>
              <a:cxn ang="0">
                <a:pos x="T0" y="T1"/>
              </a:cxn>
              <a:cxn ang="0">
                <a:pos x="T2" y="T3"/>
              </a:cxn>
              <a:cxn ang="0">
                <a:pos x="T4" y="T5"/>
              </a:cxn>
              <a:cxn ang="0">
                <a:pos x="T6" y="T7"/>
              </a:cxn>
              <a:cxn ang="0">
                <a:pos x="T8" y="T9"/>
              </a:cxn>
              <a:cxn ang="0">
                <a:pos x="T10" y="T11"/>
              </a:cxn>
            </a:cxnLst>
            <a:rect l="0" t="0" r="r" b="b"/>
            <a:pathLst>
              <a:path w="18480" h="14400">
                <a:moveTo>
                  <a:pt x="2880" y="0"/>
                </a:moveTo>
                <a:cubicBezTo>
                  <a:pt x="1289" y="0"/>
                  <a:pt x="0" y="1289"/>
                  <a:pt x="0" y="2880"/>
                </a:cubicBezTo>
                <a:cubicBezTo>
                  <a:pt x="0" y="14400"/>
                  <a:pt x="0" y="14400"/>
                  <a:pt x="0" y="14400"/>
                </a:cubicBezTo>
                <a:cubicBezTo>
                  <a:pt x="18480" y="14400"/>
                  <a:pt x="18480" y="14400"/>
                  <a:pt x="18480" y="14400"/>
                </a:cubicBezTo>
                <a:cubicBezTo>
                  <a:pt x="18480" y="0"/>
                  <a:pt x="18480" y="0"/>
                  <a:pt x="18480" y="0"/>
                </a:cubicBezTo>
                <a:lnTo>
                  <a:pt x="2880" y="0"/>
                </a:lnTo>
                <a:close/>
              </a:path>
            </a:pathLst>
          </a:custGeom>
          <a:noFill/>
          <a:ln>
            <a:noFill/>
          </a:ln>
        </p:spPr>
        <p:txBody>
          <a:bodyPr vert="horz" wrap="square" lIns="0" tIns="0" rIns="0" bIns="0" numCol="1" anchor="t" anchorCtr="0" compatLnSpc="1">
            <a:prstTxWarp prst="textNoShape">
              <a:avLst/>
            </a:prstTxWarp>
          </a:bodyPr>
          <a:lstStyle>
            <a:lvl1pPr marL="0" indent="0" algn="r" defTabSz="914400" rtl="0" eaLnBrk="1" latinLnBrk="0" hangingPunct="1">
              <a:lnSpc>
                <a:spcPct val="100000"/>
              </a:lnSpc>
              <a:spcBef>
                <a:spcPts val="0"/>
              </a:spcBef>
              <a:buFontTx/>
              <a:buNone/>
              <a:defRPr/>
            </a:lvl1pPr>
          </a:lstStyle>
          <a:p>
            <a:r>
              <a:rPr lang="nl-NL" dirty="0"/>
              <a:t>[Afbeelding]</a:t>
            </a:r>
          </a:p>
        </p:txBody>
      </p:sp>
      <p:sp>
        <p:nvSpPr>
          <p:cNvPr id="19" name="Date Placeholder 4">
            <a:extLst>
              <a:ext uri="{FF2B5EF4-FFF2-40B4-BE49-F238E27FC236}">
                <a16:creationId xmlns:a16="http://schemas.microsoft.com/office/drawing/2014/main" id="{6FB83BBE-5146-2620-503E-1968ABB1DAFB}"/>
              </a:ext>
            </a:extLst>
          </p:cNvPr>
          <p:cNvSpPr>
            <a:spLocks noGrp="1"/>
          </p:cNvSpPr>
          <p:nvPr>
            <p:ph type="dt" sz="half" idx="1001"/>
          </p:nvPr>
        </p:nvSpPr>
        <p:spPr>
          <a:xfrm>
            <a:off x="10744200" y="6553200"/>
            <a:ext cx="762000" cy="254000"/>
          </a:xfrm>
        </p:spPr>
        <p:txBody>
          <a:bodyPr/>
          <a:lstStyle/>
          <a:p>
            <a:fld id="{E73FB274-0E1B-46FF-A083-83C5A5F80E93}" type="datetime4">
              <a:rPr lang="nl-NL" smtClean="0"/>
              <a:t>13 april 2026</a:t>
            </a:fld>
            <a:endParaRPr lang="nl-NL" dirty="0"/>
          </a:p>
        </p:txBody>
      </p:sp>
      <p:sp>
        <p:nvSpPr>
          <p:cNvPr id="20" name="Footer Placeholder 5">
            <a:extLst>
              <a:ext uri="{FF2B5EF4-FFF2-40B4-BE49-F238E27FC236}">
                <a16:creationId xmlns:a16="http://schemas.microsoft.com/office/drawing/2014/main" id="{1C425FD4-6D07-C8CB-A405-0E1EF2D3E73F}"/>
              </a:ext>
            </a:extLst>
          </p:cNvPr>
          <p:cNvSpPr>
            <a:spLocks noGrp="1"/>
          </p:cNvSpPr>
          <p:nvPr>
            <p:ph type="ftr" sz="quarter" idx="1002"/>
          </p:nvPr>
        </p:nvSpPr>
        <p:spPr>
          <a:xfrm>
            <a:off x="3073400" y="6553200"/>
            <a:ext cx="6045200" cy="254000"/>
          </a:xfrm>
        </p:spPr>
        <p:txBody>
          <a:bodyPr/>
          <a:lstStyle/>
          <a:p>
            <a:r>
              <a:rPr lang="nl-NL" dirty="0"/>
              <a:t>Typ hier bijvoorbeeld de titel van de presentatie, via Invoegen Kop &amp; voettekst</a:t>
            </a:r>
          </a:p>
        </p:txBody>
      </p:sp>
      <p:sp>
        <p:nvSpPr>
          <p:cNvPr id="21" name="Slide Number Placeholder 6">
            <a:extLst>
              <a:ext uri="{FF2B5EF4-FFF2-40B4-BE49-F238E27FC236}">
                <a16:creationId xmlns:a16="http://schemas.microsoft.com/office/drawing/2014/main" id="{5E193F1B-FD9C-3278-A15D-987376A74D75}"/>
              </a:ext>
            </a:extLst>
          </p:cNvPr>
          <p:cNvSpPr>
            <a:spLocks noGrp="1"/>
          </p:cNvSpPr>
          <p:nvPr>
            <p:ph type="sldNum" sz="quarter" idx="1003"/>
          </p:nvPr>
        </p:nvSpPr>
        <p:spPr>
          <a:xfrm>
            <a:off x="11569700" y="6553200"/>
            <a:ext cx="393700" cy="254000"/>
          </a:xfrm>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86110099"/>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0" y="673100"/>
            <a:ext cx="10820400" cy="901700"/>
          </a:xfrm>
          <a:prstGeom prst="rect">
            <a:avLst/>
          </a:prstGeom>
        </p:spPr>
        <p:txBody>
          <a:bodyPr vert="horz" lIns="0" tIns="0" rIns="0" bIns="0" rtlCol="0" anchor="t">
            <a:noAutofit/>
          </a:bodyPr>
          <a:lstStyle/>
          <a:p>
            <a:r>
              <a:rPr lang="nl-NL"/>
              <a:t>[Titel]</a:t>
            </a:r>
            <a:endParaRPr lang="nl-NL" dirty="0"/>
          </a:p>
        </p:txBody>
      </p:sp>
      <p:sp>
        <p:nvSpPr>
          <p:cNvPr id="3" name="Placeholder 2 [PHJU]"/>
          <p:cNvSpPr>
            <a:spLocks noGrp="1"/>
          </p:cNvSpPr>
          <p:nvPr>
            <p:ph type="body" idx="1"/>
          </p:nvPr>
        </p:nvSpPr>
        <p:spPr>
          <a:xfrm>
            <a:off x="685800" y="1752600"/>
            <a:ext cx="10820400" cy="4013200"/>
          </a:xfrm>
          <a:prstGeom prst="rect">
            <a:avLst/>
          </a:prstGeom>
        </p:spPr>
        <p:txBody>
          <a:bodyPr vert="horz" lIns="0" tIns="0" rIns="0" bIns="0" rtlCol="0">
            <a:noAutofit/>
          </a:bodyPr>
          <a:lstStyle/>
          <a:p>
            <a:pPr lvl="0"/>
            <a:r>
              <a:rPr lang="nl-NL"/>
              <a:t>[Tekst]</a:t>
            </a:r>
            <a:endParaRPr lang="nl-NL" dirty="0"/>
          </a:p>
        </p:txBody>
      </p:sp>
      <p:sp>
        <p:nvSpPr>
          <p:cNvPr id="4" name="Date Placeholder 3"/>
          <p:cNvSpPr>
            <a:spLocks noGrp="1"/>
          </p:cNvSpPr>
          <p:nvPr>
            <p:ph type="dt" sz="half" idx="2"/>
          </p:nvPr>
        </p:nvSpPr>
        <p:spPr>
          <a:xfrm>
            <a:off x="10744200" y="6553200"/>
            <a:ext cx="762000" cy="254000"/>
          </a:xfrm>
          <a:prstGeom prst="rect">
            <a:avLst/>
          </a:prstGeom>
        </p:spPr>
        <p:txBody>
          <a:bodyPr vert="horz" lIns="0" tIns="0" rIns="0" bIns="0" rtlCol="0" anchor="t">
            <a:noAutofit/>
          </a:bodyPr>
          <a:lstStyle>
            <a:lvl1pPr algn="r">
              <a:defRPr sz="700">
                <a:solidFill>
                  <a:schemeClr val="tx1"/>
                </a:solidFill>
              </a:defRPr>
            </a:lvl1pPr>
          </a:lstStyle>
          <a:p>
            <a:fld id="{BC58DBA6-9312-4E5D-B3F3-EAA5618F1ECB}" type="datetime4">
              <a:rPr lang="nl-NL" smtClean="0"/>
              <a:pPr/>
              <a:t>13 april 2026</a:t>
            </a:fld>
            <a:endParaRPr lang="nl-NL" dirty="0"/>
          </a:p>
        </p:txBody>
      </p:sp>
      <p:sp>
        <p:nvSpPr>
          <p:cNvPr id="5" name="Footer Placeholder 4"/>
          <p:cNvSpPr>
            <a:spLocks noGrp="1"/>
          </p:cNvSpPr>
          <p:nvPr>
            <p:ph type="ftr" sz="quarter" idx="3"/>
          </p:nvPr>
        </p:nvSpPr>
        <p:spPr>
          <a:xfrm>
            <a:off x="3073400" y="6553200"/>
            <a:ext cx="6045200" cy="254000"/>
          </a:xfrm>
          <a:prstGeom prst="rect">
            <a:avLst/>
          </a:prstGeom>
        </p:spPr>
        <p:txBody>
          <a:bodyPr vert="horz" lIns="0" tIns="0" rIns="0" bIns="0" rtlCol="0" anchor="t">
            <a:noAutofit/>
          </a:bodyPr>
          <a:lstStyle>
            <a:lvl1pPr algn="ctr">
              <a:defRPr sz="700">
                <a:solidFill>
                  <a:schemeClr val="tx1"/>
                </a:solidFill>
              </a:defRPr>
            </a:lvl1pPr>
          </a:lstStyle>
          <a:p>
            <a:r>
              <a:rPr lang="nl-NL" dirty="0"/>
              <a:t>Typ hier bijvoorbeeld de titel van de presentatie, via Invoegen Kop &amp; voettekst</a:t>
            </a:r>
          </a:p>
        </p:txBody>
      </p:sp>
      <p:sp>
        <p:nvSpPr>
          <p:cNvPr id="6" name="Slide Number Placeholder 5"/>
          <p:cNvSpPr>
            <a:spLocks noGrp="1"/>
          </p:cNvSpPr>
          <p:nvPr>
            <p:ph type="sldNum" sz="quarter" idx="4"/>
          </p:nvPr>
        </p:nvSpPr>
        <p:spPr>
          <a:xfrm>
            <a:off x="11569700" y="6553200"/>
            <a:ext cx="393700" cy="254000"/>
          </a:xfrm>
          <a:prstGeom prst="rect">
            <a:avLst/>
          </a:prstGeom>
        </p:spPr>
        <p:txBody>
          <a:bodyPr vert="horz" lIns="0" tIns="0" rIns="0" bIns="0" rtlCol="0" anchor="t">
            <a:noAutofit/>
          </a:bodyPr>
          <a:lstStyle>
            <a:lvl1pPr algn="r">
              <a:defRPr sz="700">
                <a:solidFill>
                  <a:schemeClr val="tx1"/>
                </a:solidFill>
              </a:defRPr>
            </a:lvl1pPr>
          </a:lstStyle>
          <a:p>
            <a:fld id="{8F18802B-E4C7-4B2D-B37A-6B7CC3C134EA}" type="slidenum">
              <a:rPr lang="nl-NL" smtClean="0"/>
              <a:pPr/>
              <a:t>‹nr.›</a:t>
            </a:fld>
            <a:endParaRPr lang="nl-NL" dirty="0"/>
          </a:p>
        </p:txBody>
      </p:sp>
      <p:sp>
        <p:nvSpPr>
          <p:cNvPr id="7" name="Rectangle 6 (JU-Free)">
            <a:extLst>
              <a:ext uri="{FF2B5EF4-FFF2-40B4-BE49-F238E27FC236}">
                <a16:creationId xmlns:a16="http://schemas.microsoft.com/office/drawing/2014/main" id="{CCC9528B-0FC2-BE8A-AE48-14B2AB32B0F2}"/>
              </a:ext>
            </a:extLst>
          </p:cNvPr>
          <p:cNvSpPr>
            <a:spLocks/>
          </p:cNvSpPr>
          <p:nvPr userDrawn="1"/>
        </p:nvSpPr>
        <p:spPr>
          <a:xfrm>
            <a:off x="228600" y="6553200"/>
            <a:ext cx="2921000" cy="254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nchorCtr="0"/>
          <a:lstStyle/>
          <a:p>
            <a:pPr algn="l"/>
            <a:r>
              <a:rPr lang="nl-NL" sz="700" b="1" noProof="1">
                <a:solidFill>
                  <a:schemeClr val="tx1"/>
                </a:solidFill>
                <a:latin typeface="+mj-lt"/>
              </a:rPr>
              <a:t>Ministerie van Sociale Zaken en Werkgelegenheid</a:t>
            </a:r>
          </a:p>
        </p:txBody>
      </p:sp>
    </p:spTree>
    <p:extLst>
      <p:ext uri="{BB962C8B-B14F-4D97-AF65-F5344CB8AC3E}">
        <p14:creationId xmlns:p14="http://schemas.microsoft.com/office/powerpoint/2010/main" val="2155853019"/>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76" r:id="rId3"/>
    <p:sldLayoutId id="2147483674" r:id="rId4"/>
    <p:sldLayoutId id="2147483675" r:id="rId5"/>
    <p:sldLayoutId id="2147483662" r:id="rId6"/>
    <p:sldLayoutId id="2147483663" r:id="rId7"/>
    <p:sldLayoutId id="2147483650" r:id="rId8"/>
    <p:sldLayoutId id="2147483665" r:id="rId9"/>
    <p:sldLayoutId id="2147483666" r:id="rId10"/>
    <p:sldLayoutId id="2147483667" r:id="rId11"/>
    <p:sldLayoutId id="2147483668" r:id="rId12"/>
    <p:sldLayoutId id="2147483669" r:id="rId13"/>
    <p:sldLayoutId id="2147483670" r:id="rId14"/>
    <p:sldLayoutId id="2147483671" r:id="rId15"/>
    <p:sldLayoutId id="2147483652" r:id="rId16"/>
    <p:sldLayoutId id="2147483654" r:id="rId17"/>
    <p:sldLayoutId id="2147483655" r:id="rId18"/>
    <p:sldLayoutId id="2147483677" r:id="rId19"/>
    <p:sldLayoutId id="2147483678" r:id="rId20"/>
    <p:sldLayoutId id="2147483679" r:id="rId21"/>
    <p:sldLayoutId id="2147483680" r:id="rId22"/>
  </p:sldLayoutIdLst>
  <p:hf hdr="0" ftr="0"/>
  <p:txStyles>
    <p:titleStyle>
      <a:lvl1pPr algn="l" defTabSz="914400" rtl="0" eaLnBrk="1" latinLnBrk="0" hangingPunct="1">
        <a:lnSpc>
          <a:spcPct val="87000"/>
        </a:lnSpc>
        <a:spcBef>
          <a:spcPct val="0"/>
        </a:spcBef>
        <a:buNone/>
        <a:defRPr sz="3600" b="1" kern="1200">
          <a:solidFill>
            <a:schemeClr val="tx1"/>
          </a:solidFill>
          <a:latin typeface="+mj-lt"/>
          <a:ea typeface="+mj-ea"/>
          <a:cs typeface="+mj-cs"/>
        </a:defRPr>
      </a:lvl1pPr>
    </p:titleStyle>
    <p:bodyStyle>
      <a:lvl1pPr marL="162000" indent="-162000" algn="l" defTabSz="914400" rtl="0" eaLnBrk="1" latinLnBrk="0" hangingPunct="1">
        <a:lnSpc>
          <a:spcPct val="105000"/>
        </a:lnSpc>
        <a:spcBef>
          <a:spcPts val="900"/>
        </a:spcBef>
        <a:buFont typeface="RijksSansTT ExtraBold" panose="020B0904010101010104" pitchFamily="34" charset="0"/>
        <a:buChar char="•"/>
        <a:defRPr sz="1700" kern="1200">
          <a:solidFill>
            <a:schemeClr val="tx1"/>
          </a:solidFill>
          <a:latin typeface="+mn-lt"/>
          <a:ea typeface="+mn-ea"/>
          <a:cs typeface="+mn-cs"/>
        </a:defRPr>
      </a:lvl1pPr>
      <a:lvl2pPr marL="324000" indent="-162000" algn="l" defTabSz="914400" rtl="0" eaLnBrk="1" latinLnBrk="0" hangingPunct="1">
        <a:lnSpc>
          <a:spcPct val="105000"/>
        </a:lnSpc>
        <a:spcBef>
          <a:spcPts val="900"/>
        </a:spcBef>
        <a:buFont typeface="RijksSansTT ExtraBold" panose="020B0904010101010104" pitchFamily="34" charset="0"/>
        <a:buChar char="-"/>
        <a:defRPr sz="1700" kern="1200" baseline="0">
          <a:solidFill>
            <a:schemeClr val="tx1"/>
          </a:solidFill>
          <a:latin typeface="+mn-lt"/>
          <a:ea typeface="+mn-ea"/>
          <a:cs typeface="+mn-cs"/>
        </a:defRPr>
      </a:lvl2pPr>
      <a:lvl3pPr marL="486000" indent="-162000" algn="l" defTabSz="914400" rtl="0" eaLnBrk="1" latinLnBrk="0" hangingPunct="1">
        <a:lnSpc>
          <a:spcPct val="105000"/>
        </a:lnSpc>
        <a:spcBef>
          <a:spcPts val="900"/>
        </a:spcBef>
        <a:buFont typeface="RijksSansTT ExtraBold" panose="020B0904010101010104" pitchFamily="34" charset="0"/>
        <a:buChar char="&gt;"/>
        <a:defRPr sz="1700" kern="1200">
          <a:solidFill>
            <a:schemeClr val="tx1"/>
          </a:solidFill>
          <a:latin typeface="+mn-lt"/>
          <a:ea typeface="+mn-ea"/>
          <a:cs typeface="+mn-cs"/>
        </a:defRPr>
      </a:lvl3pPr>
      <a:lvl4pPr marL="162000" indent="-162000" algn="l" defTabSz="914400" rtl="0" eaLnBrk="1" latinLnBrk="0" hangingPunct="1">
        <a:lnSpc>
          <a:spcPct val="105000"/>
        </a:lnSpc>
        <a:spcBef>
          <a:spcPts val="900"/>
        </a:spcBef>
        <a:buFont typeface="+mj-lt"/>
        <a:buAutoNum type="arabicPeriod"/>
        <a:defRPr sz="1700" b="0" kern="1200">
          <a:solidFill>
            <a:schemeClr val="tx1"/>
          </a:solidFill>
          <a:latin typeface="+mn-lt"/>
          <a:ea typeface="+mn-ea"/>
          <a:cs typeface="+mn-cs"/>
        </a:defRPr>
      </a:lvl4pPr>
      <a:lvl5pPr marL="324000" indent="-162000" algn="l" defTabSz="914400" rtl="0" eaLnBrk="1" latinLnBrk="0" hangingPunct="1">
        <a:lnSpc>
          <a:spcPct val="105000"/>
        </a:lnSpc>
        <a:spcBef>
          <a:spcPts val="900"/>
        </a:spcBef>
        <a:buFont typeface="+mj-lt"/>
        <a:buAutoNum type="arabicPeriod"/>
        <a:defRPr sz="1700" b="0" kern="1200">
          <a:solidFill>
            <a:schemeClr val="tx1"/>
          </a:solidFill>
          <a:latin typeface="+mn-lt"/>
          <a:ea typeface="+mn-ea"/>
          <a:cs typeface="+mn-cs"/>
        </a:defRPr>
      </a:lvl5pPr>
      <a:lvl6pPr marL="486000" indent="-162000" algn="l" defTabSz="914400" rtl="0" eaLnBrk="1" latinLnBrk="0" hangingPunct="1">
        <a:lnSpc>
          <a:spcPct val="105000"/>
        </a:lnSpc>
        <a:spcBef>
          <a:spcPts val="900"/>
        </a:spcBef>
        <a:buFont typeface="+mj-lt"/>
        <a:buAutoNum type="arabicPeriod"/>
        <a:defRPr sz="1700" b="0" kern="1200">
          <a:solidFill>
            <a:schemeClr val="tx1"/>
          </a:solidFill>
          <a:latin typeface="+mn-lt"/>
          <a:ea typeface="+mn-ea"/>
          <a:cs typeface="+mn-cs"/>
        </a:defRPr>
      </a:lvl6pPr>
      <a:lvl7pPr marL="0" indent="0" algn="l" defTabSz="914400" rtl="0" eaLnBrk="1" latinLnBrk="0" hangingPunct="1">
        <a:lnSpc>
          <a:spcPct val="105000"/>
        </a:lnSpc>
        <a:spcBef>
          <a:spcPts val="0"/>
        </a:spcBef>
        <a:buFont typeface="Arial" panose="020B0604020202020204" pitchFamily="34" charset="0"/>
        <a:buNone/>
        <a:defRPr sz="1700" b="0" kern="1200">
          <a:solidFill>
            <a:schemeClr val="tx1"/>
          </a:solidFill>
          <a:latin typeface="+mn-lt"/>
          <a:ea typeface="+mn-ea"/>
          <a:cs typeface="+mn-cs"/>
        </a:defRPr>
      </a:lvl7pPr>
      <a:lvl8pPr marL="0" indent="0" algn="l" defTabSz="914400" rtl="0" eaLnBrk="1" latinLnBrk="0" hangingPunct="1">
        <a:lnSpc>
          <a:spcPct val="105000"/>
        </a:lnSpc>
        <a:spcBef>
          <a:spcPts val="900"/>
        </a:spcBef>
        <a:buFont typeface="Arial" panose="020B0604020202020204" pitchFamily="34" charset="0"/>
        <a:buNone/>
        <a:defRPr sz="1700" b="1" kern="1200">
          <a:solidFill>
            <a:schemeClr val="tx1"/>
          </a:solidFill>
          <a:latin typeface="+mj-lt"/>
          <a:ea typeface="+mn-ea"/>
          <a:cs typeface="+mn-cs"/>
        </a:defRPr>
      </a:lvl8pPr>
      <a:lvl9pPr marL="162000" indent="0" algn="l" defTabSz="914400" rtl="0" eaLnBrk="1" latinLnBrk="0" hangingPunct="1">
        <a:lnSpc>
          <a:spcPct val="105000"/>
        </a:lnSpc>
        <a:spcBef>
          <a:spcPts val="0"/>
        </a:spcBef>
        <a:buFont typeface="Arial" panose="020B0604020202020204" pitchFamily="34" charset="0"/>
        <a:buNone/>
        <a:defRPr sz="1700" kern="1200">
          <a:solidFill>
            <a:schemeClr val="tx1"/>
          </a:solidFill>
          <a:latin typeface="+mn-lt"/>
          <a:ea typeface="+mn-ea"/>
          <a:cs typeface="+mn-cs"/>
        </a:defRPr>
      </a:lvl9pPr>
    </p:bodyStyle>
    <p:otherStyle>
      <a:defPPr>
        <a:defRPr lang="nl-NL"/>
      </a:defPPr>
      <a:lvl1pPr marL="0" algn="l" defTabSz="914400" rtl="0" eaLnBrk="1" latinLnBrk="0" hangingPunct="1">
        <a:defRPr sz="1300" kern="1200">
          <a:solidFill>
            <a:schemeClr val="tx1"/>
          </a:solidFill>
          <a:latin typeface="+mn-lt"/>
          <a:ea typeface="+mn-ea"/>
          <a:cs typeface="+mn-cs"/>
        </a:defRPr>
      </a:lvl1pPr>
      <a:lvl2pPr marL="457200" algn="l" defTabSz="914400" rtl="0" eaLnBrk="1" latinLnBrk="0" hangingPunct="1">
        <a:defRPr sz="1300" kern="1200">
          <a:solidFill>
            <a:schemeClr val="tx1"/>
          </a:solidFill>
          <a:latin typeface="+mn-lt"/>
          <a:ea typeface="+mn-ea"/>
          <a:cs typeface="+mn-cs"/>
        </a:defRPr>
      </a:lvl2pPr>
      <a:lvl3pPr marL="914400" algn="l" defTabSz="914400" rtl="0" eaLnBrk="1" latinLnBrk="0" hangingPunct="1">
        <a:defRPr sz="1300" kern="1200">
          <a:solidFill>
            <a:schemeClr val="tx1"/>
          </a:solidFill>
          <a:latin typeface="+mn-lt"/>
          <a:ea typeface="+mn-ea"/>
          <a:cs typeface="+mn-cs"/>
        </a:defRPr>
      </a:lvl3pPr>
      <a:lvl4pPr marL="1371600" algn="l" defTabSz="914400" rtl="0" eaLnBrk="1" latinLnBrk="0" hangingPunct="1">
        <a:defRPr sz="1300" kern="1200">
          <a:solidFill>
            <a:schemeClr val="tx1"/>
          </a:solidFill>
          <a:latin typeface="+mn-lt"/>
          <a:ea typeface="+mn-ea"/>
          <a:cs typeface="+mn-cs"/>
        </a:defRPr>
      </a:lvl4pPr>
      <a:lvl5pPr marL="1828800" algn="l" defTabSz="914400" rtl="0" eaLnBrk="1" latinLnBrk="0" hangingPunct="1">
        <a:defRPr sz="1300" kern="1200">
          <a:solidFill>
            <a:schemeClr val="tx1"/>
          </a:solidFill>
          <a:latin typeface="+mn-lt"/>
          <a:ea typeface="+mn-ea"/>
          <a:cs typeface="+mn-cs"/>
        </a:defRPr>
      </a:lvl5pPr>
      <a:lvl6pPr marL="2286000" algn="l" defTabSz="914400" rtl="0" eaLnBrk="1" latinLnBrk="0" hangingPunct="1">
        <a:defRPr sz="1300" kern="1200">
          <a:solidFill>
            <a:schemeClr val="tx1"/>
          </a:solidFill>
          <a:latin typeface="+mn-lt"/>
          <a:ea typeface="+mn-ea"/>
          <a:cs typeface="+mn-cs"/>
        </a:defRPr>
      </a:lvl6pPr>
      <a:lvl7pPr marL="2743200" algn="l" defTabSz="914400" rtl="0" eaLnBrk="1" latinLnBrk="0" hangingPunct="1">
        <a:defRPr sz="1300" kern="1200">
          <a:solidFill>
            <a:schemeClr val="tx1"/>
          </a:solidFill>
          <a:latin typeface="+mn-lt"/>
          <a:ea typeface="+mn-ea"/>
          <a:cs typeface="+mn-cs"/>
        </a:defRPr>
      </a:lvl7pPr>
      <a:lvl8pPr marL="3200400" algn="l" defTabSz="914400" rtl="0" eaLnBrk="1" latinLnBrk="0" hangingPunct="1">
        <a:defRPr sz="1300" kern="1200">
          <a:solidFill>
            <a:schemeClr val="tx1"/>
          </a:solidFill>
          <a:latin typeface="+mn-lt"/>
          <a:ea typeface="+mn-ea"/>
          <a:cs typeface="+mn-cs"/>
        </a:defRPr>
      </a:lvl8pPr>
      <a:lvl9pPr marL="3657600" algn="l" defTabSz="914400" rtl="0" eaLnBrk="1" latinLnBrk="0" hangingPunct="1">
        <a:defRPr sz="13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slides/_rels/slide8.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slides/_rels/slide9.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Silhouet van steigers op een bouwterrein bij zonsondergang">
            <a:extLst>
              <a:ext uri="{FF2B5EF4-FFF2-40B4-BE49-F238E27FC236}">
                <a16:creationId xmlns:a16="http://schemas.microsoft.com/office/drawing/2014/main" id="{8A841481-D6E2-351A-923C-9D5CA850FCC8}"/>
              </a:ext>
            </a:extLst>
          </p:cNvPr>
          <p:cNvPicPr>
            <a:picLocks noChangeAspect="1"/>
          </p:cNvPicPr>
          <p:nvPr/>
        </p:nvPicPr>
        <p:blipFill>
          <a:blip r:embed="rId3"/>
          <a:srcRect l="22246" r="18389" b="-1"/>
          <a:stretch>
            <a:fillRect/>
          </a:stretch>
        </p:blipFill>
        <p:spPr>
          <a:xfrm>
            <a:off x="-3175" y="10"/>
            <a:ext cx="6099175" cy="6857990"/>
          </a:xfrm>
          <a:custGeom>
            <a:avLst/>
            <a:gdLst>
              <a:gd name="connsiteX0" fmla="*/ 0 w 6099175"/>
              <a:gd name="connsiteY0" fmla="*/ 0 h 6858000"/>
              <a:gd name="connsiteX1" fmla="*/ 5773588 w 6099175"/>
              <a:gd name="connsiteY1" fmla="*/ 0 h 6858000"/>
              <a:gd name="connsiteX2" fmla="*/ 5773588 w 6099175"/>
              <a:gd name="connsiteY2" fmla="*/ 1152000 h 6858000"/>
              <a:gd name="connsiteX3" fmla="*/ 6099175 w 6099175"/>
              <a:gd name="connsiteY3" fmla="*/ 1152000 h 6858000"/>
              <a:gd name="connsiteX4" fmla="*/ 6099175 w 6099175"/>
              <a:gd name="connsiteY4" fmla="*/ 6858000 h 6858000"/>
              <a:gd name="connsiteX5" fmla="*/ 0 w 6099175"/>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9175" h="6858000">
                <a:moveTo>
                  <a:pt x="0" y="0"/>
                </a:moveTo>
                <a:lnTo>
                  <a:pt x="5773588" y="0"/>
                </a:lnTo>
                <a:lnTo>
                  <a:pt x="5773588" y="1152000"/>
                </a:lnTo>
                <a:lnTo>
                  <a:pt x="6099175" y="1152000"/>
                </a:lnTo>
                <a:lnTo>
                  <a:pt x="6099175" y="6858000"/>
                </a:lnTo>
                <a:lnTo>
                  <a:pt x="0" y="6858000"/>
                </a:lnTo>
                <a:close/>
              </a:path>
            </a:pathLst>
          </a:custGeom>
          <a:noFill/>
        </p:spPr>
      </p:pic>
      <p:sp>
        <p:nvSpPr>
          <p:cNvPr id="15" name="Slide Number Placeholder 6">
            <a:extLst>
              <a:ext uri="{FF2B5EF4-FFF2-40B4-BE49-F238E27FC236}">
                <a16:creationId xmlns:a16="http://schemas.microsoft.com/office/drawing/2014/main" id="{808ED85D-E87F-7B88-25BA-760155D3FA07}"/>
              </a:ext>
            </a:extLst>
          </p:cNvPr>
          <p:cNvSpPr>
            <a:spLocks noGrp="1"/>
          </p:cNvSpPr>
          <p:nvPr>
            <p:ph type="sldNum" sz="quarter" idx="25"/>
          </p:nvPr>
        </p:nvSpPr>
        <p:spPr>
          <a:xfrm>
            <a:off x="6553199" y="6221413"/>
            <a:ext cx="5005389" cy="322075"/>
          </a:xfrm>
        </p:spPr>
        <p:txBody>
          <a:bodyPr anchor="b">
            <a:normAutofit/>
          </a:bodyPr>
          <a:lstStyle/>
          <a:p>
            <a:pPr>
              <a:spcAft>
                <a:spcPts val="600"/>
              </a:spcAft>
            </a:pPr>
            <a:fld id="{10A0A6AF-03C5-477E-939A-E28F7E7F05EA}" type="slidenum">
              <a:rPr lang="nl-NL" smtClean="0"/>
              <a:pPr>
                <a:spcAft>
                  <a:spcPts val="600"/>
                </a:spcAft>
              </a:pPr>
              <a:t>1</a:t>
            </a:fld>
            <a:endParaRPr lang="nl-NL"/>
          </a:p>
        </p:txBody>
      </p:sp>
      <p:sp>
        <p:nvSpPr>
          <p:cNvPr id="2" name="Titel 1">
            <a:extLst>
              <a:ext uri="{FF2B5EF4-FFF2-40B4-BE49-F238E27FC236}">
                <a16:creationId xmlns:a16="http://schemas.microsoft.com/office/drawing/2014/main" id="{513EC207-CE28-5DEC-AB27-CC311608DBBE}"/>
              </a:ext>
            </a:extLst>
          </p:cNvPr>
          <p:cNvSpPr>
            <a:spLocks noGrp="1"/>
          </p:cNvSpPr>
          <p:nvPr>
            <p:ph type="ctrTitle"/>
          </p:nvPr>
        </p:nvSpPr>
        <p:spPr>
          <a:xfrm>
            <a:off x="6553200" y="1885467"/>
            <a:ext cx="5004000" cy="2336400"/>
          </a:xfrm>
        </p:spPr>
        <p:txBody>
          <a:bodyPr anchor="b">
            <a:normAutofit fontScale="90000"/>
          </a:bodyPr>
          <a:lstStyle/>
          <a:p>
            <a:r>
              <a:rPr lang="nl-NL" sz="3100" dirty="0"/>
              <a:t>Inburgeringscafé 2026</a:t>
            </a:r>
            <a:br>
              <a:rPr lang="nl-NL" sz="3100" dirty="0"/>
            </a:br>
            <a:br>
              <a:rPr lang="nl-NL" sz="3100" dirty="0"/>
            </a:br>
            <a:br>
              <a:rPr lang="nl-NL" sz="3100" dirty="0"/>
            </a:br>
            <a:br>
              <a:rPr lang="nl-NL" sz="3100" dirty="0"/>
            </a:br>
            <a:br>
              <a:rPr lang="nl-NL" sz="3100" dirty="0"/>
            </a:br>
            <a:r>
              <a:rPr lang="nl-NL" sz="3100" dirty="0"/>
              <a:t>“</a:t>
            </a:r>
            <a:r>
              <a:rPr lang="nl-NL" sz="3100" i="1" dirty="0"/>
              <a:t>Elkaar versterken”</a:t>
            </a:r>
            <a:br>
              <a:rPr lang="nl-NL" sz="3100" dirty="0"/>
            </a:br>
            <a:endParaRPr lang="nl-NL" sz="3100" dirty="0"/>
          </a:p>
        </p:txBody>
      </p:sp>
    </p:spTree>
    <p:extLst>
      <p:ext uri="{BB962C8B-B14F-4D97-AF65-F5344CB8AC3E}">
        <p14:creationId xmlns:p14="http://schemas.microsoft.com/office/powerpoint/2010/main" val="29998276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936282-E6B7-E08B-465D-C38C4489B0F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E1BDCCF-8C96-B08C-FA2B-9C704E24F7FD}"/>
              </a:ext>
            </a:extLst>
          </p:cNvPr>
          <p:cNvSpPr>
            <a:spLocks noGrp="1"/>
          </p:cNvSpPr>
          <p:nvPr>
            <p:ph type="title"/>
          </p:nvPr>
        </p:nvSpPr>
        <p:spPr/>
        <p:txBody>
          <a:bodyPr/>
          <a:lstStyle/>
          <a:p>
            <a:r>
              <a:rPr lang="nl-NL" dirty="0"/>
              <a:t>Realisatie Plateau 2 (gegevensuitwisseling)</a:t>
            </a:r>
          </a:p>
        </p:txBody>
      </p:sp>
      <p:sp>
        <p:nvSpPr>
          <p:cNvPr id="3" name="Tijdelijke aanduiding voor inhoud 2">
            <a:extLst>
              <a:ext uri="{FF2B5EF4-FFF2-40B4-BE49-F238E27FC236}">
                <a16:creationId xmlns:a16="http://schemas.microsoft.com/office/drawing/2014/main" id="{706EC796-1985-F68C-EE45-1EAB33CC34C0}"/>
              </a:ext>
            </a:extLst>
          </p:cNvPr>
          <p:cNvSpPr>
            <a:spLocks noGrp="1"/>
          </p:cNvSpPr>
          <p:nvPr>
            <p:ph sz="half" idx="1"/>
          </p:nvPr>
        </p:nvSpPr>
        <p:spPr/>
        <p:txBody>
          <a:bodyPr/>
          <a:lstStyle/>
          <a:p>
            <a:pPr marL="0" indent="0">
              <a:buNone/>
            </a:pPr>
            <a:r>
              <a:rPr lang="nl-NL" b="1" dirty="0">
                <a:latin typeface="+mj-lt"/>
              </a:rPr>
              <a:t>Stand van zaken </a:t>
            </a:r>
          </a:p>
          <a:p>
            <a:r>
              <a:rPr lang="nl-NL" dirty="0"/>
              <a:t>Gemeenten werken intensief samen met ketenpartners zoals COA en DUO aan goede samenwerking en gegevensuitwisseling.</a:t>
            </a:r>
          </a:p>
          <a:p>
            <a:r>
              <a:rPr lang="nl-NL" dirty="0"/>
              <a:t>Met Realisatie Plateau 2 (RP2) gaan we van handmatig naar automatische en gestandaardiseerde uitwisseling, voor actuelere en betrouwbaardere informatie.</a:t>
            </a:r>
          </a:p>
          <a:p>
            <a:r>
              <a:rPr lang="nl-NL" dirty="0"/>
              <a:t>VNG werkt met koplopergemeenten en leveranciers om deze ontwikkeling in de praktijk vorm te geven en gemeenten goed voor te bereiden op de volgende stap. </a:t>
            </a:r>
          </a:p>
          <a:p>
            <a:r>
              <a:rPr lang="nl-NL" dirty="0"/>
              <a:t>Brede implementatie volgt in 2027.</a:t>
            </a:r>
          </a:p>
          <a:p>
            <a:endParaRPr lang="nl-NL" dirty="0"/>
          </a:p>
          <a:p>
            <a:endParaRPr lang="nl-NL" dirty="0"/>
          </a:p>
        </p:txBody>
      </p:sp>
      <p:sp>
        <p:nvSpPr>
          <p:cNvPr id="4" name="Tijdelijke aanduiding voor inhoud 3">
            <a:extLst>
              <a:ext uri="{FF2B5EF4-FFF2-40B4-BE49-F238E27FC236}">
                <a16:creationId xmlns:a16="http://schemas.microsoft.com/office/drawing/2014/main" id="{65FA4874-A7BB-036D-D11C-1C43486903D7}"/>
              </a:ext>
            </a:extLst>
          </p:cNvPr>
          <p:cNvSpPr>
            <a:spLocks noGrp="1"/>
          </p:cNvSpPr>
          <p:nvPr>
            <p:ph sz="half" idx="2"/>
          </p:nvPr>
        </p:nvSpPr>
        <p:spPr/>
        <p:txBody>
          <a:bodyPr/>
          <a:lstStyle/>
          <a:p>
            <a:pPr marL="0" indent="0">
              <a:buNone/>
            </a:pPr>
            <a:r>
              <a:rPr lang="nl-NL" b="1" dirty="0">
                <a:latin typeface="+mj-lt"/>
              </a:rPr>
              <a:t>Vragen?</a:t>
            </a:r>
          </a:p>
          <a:p>
            <a:pPr marL="0" indent="0">
              <a:buNone/>
            </a:pPr>
            <a:r>
              <a:rPr lang="nl-NL" dirty="0"/>
              <a:t>Er is een vertegenwoordiger van de VNG in de zaal om vragen te beantwoorden.</a:t>
            </a:r>
          </a:p>
        </p:txBody>
      </p:sp>
      <p:sp>
        <p:nvSpPr>
          <p:cNvPr id="5" name="Tijdelijke aanduiding voor datum 4">
            <a:extLst>
              <a:ext uri="{FF2B5EF4-FFF2-40B4-BE49-F238E27FC236}">
                <a16:creationId xmlns:a16="http://schemas.microsoft.com/office/drawing/2014/main" id="{71446DA2-32D4-3D36-7204-28974C70A0A0}"/>
              </a:ext>
            </a:extLst>
          </p:cNvPr>
          <p:cNvSpPr>
            <a:spLocks noGrp="1"/>
          </p:cNvSpPr>
          <p:nvPr>
            <p:ph type="dt" sz="half" idx="10"/>
          </p:nvPr>
        </p:nvSpPr>
        <p:spPr/>
        <p:txBody>
          <a:bodyPr/>
          <a:lstStyle/>
          <a:p>
            <a:fld id="{121DC2E8-E2A7-4732-82D8-8F3E847D07E6}" type="datetime4">
              <a:rPr lang="nl-NL" smtClean="0"/>
              <a:t>13 april 2026</a:t>
            </a:fld>
            <a:endParaRPr lang="nl-NL" dirty="0"/>
          </a:p>
        </p:txBody>
      </p:sp>
      <p:sp>
        <p:nvSpPr>
          <p:cNvPr id="6" name="Tijdelijke aanduiding voor dianummer 5">
            <a:extLst>
              <a:ext uri="{FF2B5EF4-FFF2-40B4-BE49-F238E27FC236}">
                <a16:creationId xmlns:a16="http://schemas.microsoft.com/office/drawing/2014/main" id="{DEDD3C6D-151B-9364-F21B-A543190378B8}"/>
              </a:ext>
            </a:extLst>
          </p:cNvPr>
          <p:cNvSpPr>
            <a:spLocks noGrp="1"/>
          </p:cNvSpPr>
          <p:nvPr>
            <p:ph type="sldNum" sz="quarter" idx="12"/>
          </p:nvPr>
        </p:nvSpPr>
        <p:spPr/>
        <p:txBody>
          <a:bodyPr/>
          <a:lstStyle/>
          <a:p>
            <a:fld id="{8F18802B-E4C7-4B2D-B37A-6B7CC3C134EA}" type="slidenum">
              <a:rPr lang="nl-NL" smtClean="0"/>
              <a:pPr/>
              <a:t>10</a:t>
            </a:fld>
            <a:endParaRPr lang="nl-NL" dirty="0"/>
          </a:p>
        </p:txBody>
      </p:sp>
    </p:spTree>
    <p:extLst>
      <p:ext uri="{BB962C8B-B14F-4D97-AF65-F5344CB8AC3E}">
        <p14:creationId xmlns:p14="http://schemas.microsoft.com/office/powerpoint/2010/main" val="29586326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1384737"/>
            <a:ext cx="12192000" cy="4946545"/>
          </a:xfrm>
        </p:spPr>
        <p:txBody>
          <a:bodyPr/>
          <a:lstStyle/>
          <a:p>
            <a:br>
              <a:rPr lang="nl-NL" sz="2000" dirty="0"/>
            </a:br>
            <a:endParaRPr lang="nl-NL" sz="1800" dirty="0"/>
          </a:p>
        </p:txBody>
      </p:sp>
      <p:sp>
        <p:nvSpPr>
          <p:cNvPr id="3" name="Ondertitel 2"/>
          <p:cNvSpPr>
            <a:spLocks noGrp="1"/>
          </p:cNvSpPr>
          <p:nvPr>
            <p:ph type="body" sz="quarter" idx="10"/>
          </p:nvPr>
        </p:nvSpPr>
        <p:spPr>
          <a:xfrm>
            <a:off x="0" y="853544"/>
            <a:ext cx="12192000" cy="396000"/>
          </a:xfrm>
        </p:spPr>
        <p:txBody>
          <a:bodyPr/>
          <a:lstStyle/>
          <a:p>
            <a:r>
              <a:rPr lang="nl-NL" b="1" dirty="0">
                <a:latin typeface="Verdana" panose="020B0604030504040204" pitchFamily="34" charset="0"/>
                <a:ea typeface="Verdana" panose="020B0604030504040204" pitchFamily="34" charset="0"/>
              </a:rPr>
              <a:t>  Programma Inburgeringscafé 2026</a:t>
            </a:r>
          </a:p>
        </p:txBody>
      </p:sp>
      <p:sp>
        <p:nvSpPr>
          <p:cNvPr id="5" name="Tekstvak 4">
            <a:extLst>
              <a:ext uri="{FF2B5EF4-FFF2-40B4-BE49-F238E27FC236}">
                <a16:creationId xmlns:a16="http://schemas.microsoft.com/office/drawing/2014/main" id="{538C26AD-0097-851A-EE20-AC7B4AD1335C}"/>
              </a:ext>
            </a:extLst>
          </p:cNvPr>
          <p:cNvSpPr txBox="1"/>
          <p:nvPr/>
        </p:nvSpPr>
        <p:spPr>
          <a:xfrm>
            <a:off x="2354316" y="1822355"/>
            <a:ext cx="8303173" cy="4508927"/>
          </a:xfrm>
          <a:prstGeom prst="rect">
            <a:avLst/>
          </a:prstGeom>
          <a:noFill/>
        </p:spPr>
        <p:txBody>
          <a:bodyPr wrap="square">
            <a:spAutoFit/>
          </a:bodyPr>
          <a:lstStyle/>
          <a:p>
            <a:pPr marL="0" marR="0" lvl="0" indent="0" algn="l" defTabSz="914400" rtl="0" eaLnBrk="1" fontAlgn="auto" latinLnBrk="0" hangingPunct="1">
              <a:spcBef>
                <a:spcPts val="0"/>
              </a:spcBef>
              <a:spcAft>
                <a:spcPts val="0"/>
              </a:spcAft>
              <a:buClrTx/>
              <a:buSzTx/>
              <a:buFontTx/>
              <a:buNone/>
              <a:tabLst/>
              <a:defRPr/>
            </a:pPr>
            <a:r>
              <a:rPr lang="nl-NL" b="1" dirty="0">
                <a:solidFill>
                  <a:schemeClr val="bg1"/>
                </a:solidFill>
                <a:latin typeface="Verdana" panose="020B0604030504040204" pitchFamily="34" charset="0"/>
                <a:ea typeface="Verdana" panose="020B0604030504040204" pitchFamily="34" charset="0"/>
              </a:rPr>
              <a:t>09.00 – 09.30 uur</a:t>
            </a:r>
            <a:r>
              <a:rPr lang="nl-NL" dirty="0">
                <a:solidFill>
                  <a:schemeClr val="bg1"/>
                </a:solidFill>
                <a:latin typeface="Verdana" panose="020B0604030504040204" pitchFamily="34" charset="0"/>
                <a:ea typeface="Verdana" panose="020B0604030504040204" pitchFamily="34" charset="0"/>
              </a:rPr>
              <a:t>	Ontvangst met koffie en thee</a:t>
            </a:r>
          </a:p>
          <a:p>
            <a:pPr>
              <a:spcBef>
                <a:spcPts val="600"/>
              </a:spcBef>
            </a:pPr>
            <a:r>
              <a:rPr lang="nl-NL" b="1" dirty="0">
                <a:solidFill>
                  <a:schemeClr val="bg1"/>
                </a:solidFill>
                <a:latin typeface="Verdana" panose="020B0604030504040204" pitchFamily="34" charset="0"/>
                <a:ea typeface="Verdana" panose="020B0604030504040204" pitchFamily="34" charset="0"/>
              </a:rPr>
              <a:t>09.30 – 09.55 uur</a:t>
            </a:r>
            <a:r>
              <a:rPr lang="nl-NL" dirty="0">
                <a:solidFill>
                  <a:schemeClr val="bg1"/>
                </a:solidFill>
                <a:latin typeface="Verdana" panose="020B0604030504040204" pitchFamily="34" charset="0"/>
                <a:ea typeface="Verdana" panose="020B0604030504040204" pitchFamily="34" charset="0"/>
              </a:rPr>
              <a:t>	Start, actualiteiten en filmpje KIS-monitor</a:t>
            </a:r>
          </a:p>
          <a:p>
            <a:pPr>
              <a:spcBef>
                <a:spcPts val="600"/>
              </a:spcBef>
            </a:pPr>
            <a:r>
              <a:rPr lang="nl-NL" b="1" dirty="0">
                <a:solidFill>
                  <a:schemeClr val="bg1"/>
                </a:solidFill>
                <a:latin typeface="Verdana" panose="020B0604030504040204" pitchFamily="34" charset="0"/>
                <a:ea typeface="Verdana" panose="020B0604030504040204" pitchFamily="34" charset="0"/>
              </a:rPr>
              <a:t>09.55 – 10.40 uur</a:t>
            </a:r>
            <a:r>
              <a:rPr lang="nl-NL" dirty="0">
                <a:solidFill>
                  <a:schemeClr val="bg1"/>
                </a:solidFill>
                <a:latin typeface="Verdana" panose="020B0604030504040204" pitchFamily="34" charset="0"/>
                <a:ea typeface="Verdana" panose="020B0604030504040204" pitchFamily="34" charset="0"/>
              </a:rPr>
              <a:t>	</a:t>
            </a:r>
            <a:r>
              <a:rPr lang="nl-NL" dirty="0" err="1">
                <a:solidFill>
                  <a:schemeClr val="bg1"/>
                </a:solidFill>
                <a:latin typeface="Verdana" panose="020B0604030504040204" pitchFamily="34" charset="0"/>
                <a:ea typeface="Verdana" panose="020B0604030504040204" pitchFamily="34" charset="0"/>
              </a:rPr>
              <a:t>Pharos</a:t>
            </a:r>
            <a:r>
              <a:rPr lang="nl-NL" dirty="0">
                <a:solidFill>
                  <a:schemeClr val="bg1"/>
                </a:solidFill>
                <a:latin typeface="Verdana" panose="020B0604030504040204" pitchFamily="34" charset="0"/>
                <a:ea typeface="Verdana" panose="020B0604030504040204" pitchFamily="34" charset="0"/>
              </a:rPr>
              <a:t> (mentale gezondheid inburgeraars)</a:t>
            </a:r>
          </a:p>
          <a:p>
            <a:pPr>
              <a:spcBef>
                <a:spcPts val="600"/>
              </a:spcBef>
            </a:pPr>
            <a:r>
              <a:rPr lang="nl-NL" b="1" dirty="0">
                <a:solidFill>
                  <a:schemeClr val="bg1"/>
                </a:solidFill>
                <a:latin typeface="Verdana" panose="020B0604030504040204" pitchFamily="34" charset="0"/>
                <a:ea typeface="Verdana" panose="020B0604030504040204" pitchFamily="34" charset="0"/>
              </a:rPr>
              <a:t>10.50 – 12.10 uur</a:t>
            </a:r>
            <a:r>
              <a:rPr lang="nl-NL" dirty="0">
                <a:solidFill>
                  <a:schemeClr val="bg1"/>
                </a:solidFill>
                <a:latin typeface="Verdana" panose="020B0604030504040204" pitchFamily="34" charset="0"/>
                <a:ea typeface="Verdana" panose="020B0604030504040204" pitchFamily="34" charset="0"/>
              </a:rPr>
              <a:t>	Workshoprondes</a:t>
            </a:r>
          </a:p>
          <a:p>
            <a:pPr>
              <a:spcBef>
                <a:spcPts val="600"/>
              </a:spcBef>
            </a:pPr>
            <a:r>
              <a:rPr lang="nl-NL" dirty="0">
                <a:solidFill>
                  <a:schemeClr val="bg1"/>
                </a:solidFill>
                <a:latin typeface="Verdana" panose="020B0604030504040204" pitchFamily="34" charset="0"/>
                <a:ea typeface="Verdana" panose="020B0604030504040204" pitchFamily="34" charset="0"/>
              </a:rPr>
              <a:t>			</a:t>
            </a:r>
            <a:r>
              <a:rPr lang="nl-NL" i="1" dirty="0">
                <a:solidFill>
                  <a:schemeClr val="bg1"/>
                </a:solidFill>
                <a:latin typeface="Verdana" panose="020B0604030504040204" pitchFamily="34" charset="0"/>
                <a:ea typeface="Verdana" panose="020B0604030504040204" pitchFamily="34" charset="0"/>
              </a:rPr>
              <a:t>1. Bijzonder Individuele Omstandigheden 			(BIO) verlenging of ontheffing, door DUO</a:t>
            </a:r>
            <a:endParaRPr lang="nl-NL" dirty="0">
              <a:solidFill>
                <a:schemeClr val="bg1"/>
              </a:solidFill>
              <a:latin typeface="Verdana" panose="020B0604030504040204" pitchFamily="34" charset="0"/>
              <a:ea typeface="Verdana" panose="020B0604030504040204" pitchFamily="34" charset="0"/>
            </a:endParaRPr>
          </a:p>
          <a:p>
            <a:r>
              <a:rPr lang="nl-NL" i="1" dirty="0">
                <a:solidFill>
                  <a:schemeClr val="bg1"/>
                </a:solidFill>
                <a:latin typeface="Verdana" panose="020B0604030504040204" pitchFamily="34" charset="0"/>
                <a:ea typeface="Verdana" panose="020B0604030504040204" pitchFamily="34" charset="0"/>
              </a:rPr>
              <a:t>			2. Mysteriemodule MBO2 - Jongeren en 			inburgering, door Divosa</a:t>
            </a:r>
            <a:endParaRPr lang="nl-NL" dirty="0">
              <a:solidFill>
                <a:schemeClr val="bg1"/>
              </a:solidFill>
              <a:latin typeface="Verdana" panose="020B0604030504040204" pitchFamily="34" charset="0"/>
              <a:ea typeface="Verdana" panose="020B0604030504040204" pitchFamily="34" charset="0"/>
            </a:endParaRPr>
          </a:p>
          <a:p>
            <a:r>
              <a:rPr lang="nl-NL" i="1" dirty="0">
                <a:solidFill>
                  <a:schemeClr val="bg1"/>
                </a:solidFill>
                <a:latin typeface="Verdana" panose="020B0604030504040204" pitchFamily="34" charset="0"/>
                <a:ea typeface="Verdana" panose="020B0604030504040204" pitchFamily="34" charset="0"/>
              </a:rPr>
              <a:t>			3. Toezicht, kwaliteit en partnerschap in de 			inburgering, door Blik op Werk</a:t>
            </a:r>
            <a:endParaRPr lang="nl-NL" dirty="0">
              <a:solidFill>
                <a:schemeClr val="bg1"/>
              </a:solidFill>
              <a:latin typeface="Verdana" panose="020B0604030504040204" pitchFamily="34" charset="0"/>
              <a:ea typeface="Verdana" panose="020B0604030504040204" pitchFamily="34" charset="0"/>
            </a:endParaRPr>
          </a:p>
          <a:p>
            <a:pPr>
              <a:spcBef>
                <a:spcPts val="600"/>
              </a:spcBef>
            </a:pPr>
            <a:r>
              <a:rPr lang="nl-NL" b="1" dirty="0">
                <a:solidFill>
                  <a:schemeClr val="bg1"/>
                </a:solidFill>
                <a:latin typeface="Verdana" panose="020B0604030504040204" pitchFamily="34" charset="0"/>
                <a:ea typeface="Verdana" panose="020B0604030504040204" pitchFamily="34" charset="0"/>
              </a:rPr>
              <a:t>12.15 – 13.00 uur</a:t>
            </a:r>
            <a:r>
              <a:rPr lang="nl-NL" dirty="0">
                <a:solidFill>
                  <a:schemeClr val="bg1"/>
                </a:solidFill>
                <a:latin typeface="Verdana" panose="020B0604030504040204" pitchFamily="34" charset="0"/>
                <a:ea typeface="Verdana" panose="020B0604030504040204" pitchFamily="34" charset="0"/>
              </a:rPr>
              <a:t>	Professionals voor maatwerk en     				</a:t>
            </a:r>
            <a:r>
              <a:rPr lang="nl-NL" dirty="0" err="1">
                <a:solidFill>
                  <a:schemeClr val="bg1"/>
                </a:solidFill>
                <a:latin typeface="Verdana" panose="020B0604030504040204" pitchFamily="34" charset="0"/>
                <a:ea typeface="Verdana" panose="020B0604030504040204" pitchFamily="34" charset="0"/>
              </a:rPr>
              <a:t>multiproblematiek</a:t>
            </a:r>
            <a:endParaRPr lang="nl-NL" dirty="0">
              <a:solidFill>
                <a:schemeClr val="bg1"/>
              </a:solidFill>
              <a:latin typeface="Verdana" panose="020B0604030504040204" pitchFamily="34" charset="0"/>
              <a:ea typeface="Verdana" panose="020B0604030504040204" pitchFamily="34" charset="0"/>
            </a:endParaRPr>
          </a:p>
          <a:p>
            <a:pPr>
              <a:spcBef>
                <a:spcPts val="600"/>
              </a:spcBef>
            </a:pPr>
            <a:r>
              <a:rPr lang="nl-NL" b="1" dirty="0">
                <a:solidFill>
                  <a:schemeClr val="bg1"/>
                </a:solidFill>
                <a:latin typeface="Verdana" panose="020B0604030504040204" pitchFamily="34" charset="0"/>
                <a:ea typeface="Verdana" panose="020B0604030504040204" pitchFamily="34" charset="0"/>
              </a:rPr>
              <a:t>13.00 – 14.00 uur</a:t>
            </a:r>
            <a:r>
              <a:rPr lang="nl-NL" dirty="0">
                <a:solidFill>
                  <a:schemeClr val="bg1"/>
                </a:solidFill>
                <a:latin typeface="Verdana" panose="020B0604030504040204" pitchFamily="34" charset="0"/>
                <a:ea typeface="Verdana" panose="020B0604030504040204" pitchFamily="34" charset="0"/>
              </a:rPr>
              <a:t>	Netwerklunch</a:t>
            </a:r>
          </a:p>
          <a:p>
            <a:pPr>
              <a:spcBef>
                <a:spcPts val="600"/>
              </a:spcBef>
            </a:pPr>
            <a:endParaRPr lang="nl-NL" sz="1800" dirty="0">
              <a:effectLst/>
              <a:latin typeface="+mj-lt"/>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31360575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06E007-4E65-3484-B2DB-1B5595AF6237}"/>
              </a:ext>
            </a:extLst>
          </p:cNvPr>
          <p:cNvSpPr>
            <a:spLocks noGrp="1"/>
          </p:cNvSpPr>
          <p:nvPr>
            <p:ph type="title"/>
          </p:nvPr>
        </p:nvSpPr>
        <p:spPr/>
        <p:txBody>
          <a:bodyPr/>
          <a:lstStyle/>
          <a:p>
            <a:r>
              <a:rPr lang="nl-NL" dirty="0"/>
              <a:t>Actualiteiten en ontwikkelingen</a:t>
            </a:r>
          </a:p>
        </p:txBody>
      </p:sp>
      <p:sp>
        <p:nvSpPr>
          <p:cNvPr id="3" name="Tijdelijke aanduiding voor tekst 2">
            <a:extLst>
              <a:ext uri="{FF2B5EF4-FFF2-40B4-BE49-F238E27FC236}">
                <a16:creationId xmlns:a16="http://schemas.microsoft.com/office/drawing/2014/main" id="{EEC6EAE1-0587-C695-0E8C-2D63C44A1021}"/>
              </a:ext>
            </a:extLst>
          </p:cNvPr>
          <p:cNvSpPr>
            <a:spLocks noGrp="1"/>
          </p:cNvSpPr>
          <p:nvPr>
            <p:ph type="body" sz="quarter" idx="23"/>
          </p:nvPr>
        </p:nvSpPr>
        <p:spPr/>
        <p:txBody>
          <a:bodyPr/>
          <a:lstStyle/>
          <a:p>
            <a:r>
              <a:rPr lang="nl-NL" dirty="0"/>
              <a:t>Nieuwe bewindspersoon</a:t>
            </a:r>
          </a:p>
          <a:p>
            <a:r>
              <a:rPr lang="nl-NL" dirty="0"/>
              <a:t>Wijziging Regeling 2021 (verlengingsgronden)</a:t>
            </a:r>
          </a:p>
          <a:p>
            <a:r>
              <a:rPr lang="nl-NL" dirty="0"/>
              <a:t>Tussenevaluatie en rapport Algemene Rekenkamer</a:t>
            </a:r>
          </a:p>
          <a:p>
            <a:r>
              <a:rPr lang="nl-NL" dirty="0"/>
              <a:t>Kostenonderzoek</a:t>
            </a:r>
          </a:p>
          <a:p>
            <a:r>
              <a:rPr lang="nl-NL" dirty="0"/>
              <a:t>Naleving</a:t>
            </a:r>
          </a:p>
          <a:p>
            <a:r>
              <a:rPr lang="nl-NL" dirty="0"/>
              <a:t>Naturalisatie en Z-route</a:t>
            </a:r>
          </a:p>
          <a:p>
            <a:r>
              <a:rPr lang="nl-NL" dirty="0"/>
              <a:t>Realisatie Plateau 2 (gegevensuitwisseling)</a:t>
            </a:r>
          </a:p>
          <a:p>
            <a:endParaRPr lang="nl-NL" dirty="0"/>
          </a:p>
        </p:txBody>
      </p:sp>
      <p:pic>
        <p:nvPicPr>
          <p:cNvPr id="8" name="Tijdelijke aanduiding voor afbeelding 7">
            <a:extLst>
              <a:ext uri="{FF2B5EF4-FFF2-40B4-BE49-F238E27FC236}">
                <a16:creationId xmlns:a16="http://schemas.microsoft.com/office/drawing/2014/main" id="{EF4E2CD9-7716-2BAF-8FC8-0A1352197AC2}"/>
              </a:ext>
            </a:extLst>
          </p:cNvPr>
          <p:cNvPicPr>
            <a:picLocks noGrp="1" noChangeAspect="1"/>
          </p:cNvPicPr>
          <p:nvPr>
            <p:ph type="pic" idx="1000"/>
          </p:nvPr>
        </p:nvPicPr>
        <p:blipFill>
          <a:blip r:embed="rId2">
            <a:extLst>
              <a:ext uri="{28A0092B-C50C-407E-A947-70E740481C1C}">
                <a14:useLocalDpi xmlns:a14="http://schemas.microsoft.com/office/drawing/2010/main" val="0"/>
              </a:ext>
            </a:extLst>
          </a:blip>
          <a:srcRect t="3737" b="28993"/>
          <a:stretch>
            <a:fillRect/>
          </a:stretch>
        </p:blipFill>
        <p:spPr>
          <a:xfrm>
            <a:off x="7245030" y="2724148"/>
            <a:ext cx="4718369" cy="3676651"/>
          </a:xfrm>
        </p:spPr>
      </p:pic>
      <p:sp>
        <p:nvSpPr>
          <p:cNvPr id="5" name="Tijdelijke aanduiding voor datum 4">
            <a:extLst>
              <a:ext uri="{FF2B5EF4-FFF2-40B4-BE49-F238E27FC236}">
                <a16:creationId xmlns:a16="http://schemas.microsoft.com/office/drawing/2014/main" id="{C173385C-A4C1-0ACF-932B-86434F4539AF}"/>
              </a:ext>
            </a:extLst>
          </p:cNvPr>
          <p:cNvSpPr>
            <a:spLocks noGrp="1"/>
          </p:cNvSpPr>
          <p:nvPr>
            <p:ph type="dt" sz="half" idx="1001"/>
          </p:nvPr>
        </p:nvSpPr>
        <p:spPr/>
        <p:txBody>
          <a:bodyPr/>
          <a:lstStyle/>
          <a:p>
            <a:fld id="{E73FB274-0E1B-46FF-A083-83C5A5F80E93}" type="datetime4">
              <a:rPr lang="nl-NL" smtClean="0"/>
              <a:t>13 april 2026</a:t>
            </a:fld>
            <a:endParaRPr lang="nl-NL" dirty="0"/>
          </a:p>
        </p:txBody>
      </p:sp>
      <p:sp>
        <p:nvSpPr>
          <p:cNvPr id="6" name="Tijdelijke aanduiding voor dianummer 5">
            <a:extLst>
              <a:ext uri="{FF2B5EF4-FFF2-40B4-BE49-F238E27FC236}">
                <a16:creationId xmlns:a16="http://schemas.microsoft.com/office/drawing/2014/main" id="{D01913BC-40F0-AEEC-5C4E-C5BCAC3E45A6}"/>
              </a:ext>
            </a:extLst>
          </p:cNvPr>
          <p:cNvSpPr>
            <a:spLocks noGrp="1"/>
          </p:cNvSpPr>
          <p:nvPr>
            <p:ph type="sldNum" sz="quarter" idx="1003"/>
          </p:nvPr>
        </p:nvSpPr>
        <p:spPr/>
        <p:txBody>
          <a:bodyPr/>
          <a:lstStyle/>
          <a:p>
            <a:fld id="{8F18802B-E4C7-4B2D-B37A-6B7CC3C134EA}" type="slidenum">
              <a:rPr lang="nl-NL" smtClean="0"/>
              <a:pPr/>
              <a:t>3</a:t>
            </a:fld>
            <a:endParaRPr lang="nl-NL" dirty="0"/>
          </a:p>
        </p:txBody>
      </p:sp>
      <p:sp>
        <p:nvSpPr>
          <p:cNvPr id="9" name="Rechthoek 8">
            <a:extLst>
              <a:ext uri="{FF2B5EF4-FFF2-40B4-BE49-F238E27FC236}">
                <a16:creationId xmlns:a16="http://schemas.microsoft.com/office/drawing/2014/main" id="{EF372105-6B4D-77D6-01BA-E38539D49CDC}"/>
              </a:ext>
            </a:extLst>
          </p:cNvPr>
          <p:cNvSpPr/>
          <p:nvPr/>
        </p:nvSpPr>
        <p:spPr>
          <a:xfrm>
            <a:off x="8629649" y="2337649"/>
            <a:ext cx="3333750" cy="38649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rIns="0" bIns="0" rtlCol="0" anchor="ctr"/>
          <a:lstStyle/>
          <a:p>
            <a:pPr algn="r"/>
            <a:r>
              <a:rPr lang="nl-NL" sz="1400" i="1" dirty="0">
                <a:solidFill>
                  <a:schemeClr val="tx1"/>
                </a:solidFill>
              </a:rPr>
              <a:t>Thierry Aartsen, minister van Werk en Participatie</a:t>
            </a:r>
          </a:p>
        </p:txBody>
      </p:sp>
    </p:spTree>
    <p:extLst>
      <p:ext uri="{BB962C8B-B14F-4D97-AF65-F5344CB8AC3E}">
        <p14:creationId xmlns:p14="http://schemas.microsoft.com/office/powerpoint/2010/main" val="35697072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491285-8672-F10C-BE16-6B266950F7EA}"/>
              </a:ext>
            </a:extLst>
          </p:cNvPr>
          <p:cNvSpPr>
            <a:spLocks noGrp="1"/>
          </p:cNvSpPr>
          <p:nvPr>
            <p:ph type="title"/>
          </p:nvPr>
        </p:nvSpPr>
        <p:spPr/>
        <p:txBody>
          <a:bodyPr/>
          <a:lstStyle/>
          <a:p>
            <a:r>
              <a:rPr lang="nl-NL" dirty="0"/>
              <a:t>Speerpunten minister</a:t>
            </a:r>
          </a:p>
        </p:txBody>
      </p:sp>
      <p:sp>
        <p:nvSpPr>
          <p:cNvPr id="3" name="Tijdelijke aanduiding voor inhoud 2">
            <a:extLst>
              <a:ext uri="{FF2B5EF4-FFF2-40B4-BE49-F238E27FC236}">
                <a16:creationId xmlns:a16="http://schemas.microsoft.com/office/drawing/2014/main" id="{14C6FEA1-E69A-0DEB-2AD0-8570DD7273D9}"/>
              </a:ext>
            </a:extLst>
          </p:cNvPr>
          <p:cNvSpPr>
            <a:spLocks noGrp="1"/>
          </p:cNvSpPr>
          <p:nvPr>
            <p:ph idx="1"/>
          </p:nvPr>
        </p:nvSpPr>
        <p:spPr/>
        <p:txBody>
          <a:bodyPr/>
          <a:lstStyle/>
          <a:p>
            <a:r>
              <a:rPr lang="nl-NL" dirty="0"/>
              <a:t>Hoge ambitie om meer statushouders aan het werk te helpen.</a:t>
            </a:r>
          </a:p>
          <a:p>
            <a:r>
              <a:rPr lang="nl-NL" dirty="0"/>
              <a:t>Enkele uitspraken van deze VVD-minister tijdens werkbezoek en Kamerdebat: </a:t>
            </a:r>
          </a:p>
        </p:txBody>
      </p:sp>
      <p:sp>
        <p:nvSpPr>
          <p:cNvPr id="4" name="Tijdelijke aanduiding voor datum 3">
            <a:extLst>
              <a:ext uri="{FF2B5EF4-FFF2-40B4-BE49-F238E27FC236}">
                <a16:creationId xmlns:a16="http://schemas.microsoft.com/office/drawing/2014/main" id="{414EA93F-FF58-1DBA-F5A1-25FD768D6886}"/>
              </a:ext>
            </a:extLst>
          </p:cNvPr>
          <p:cNvSpPr>
            <a:spLocks noGrp="1"/>
          </p:cNvSpPr>
          <p:nvPr>
            <p:ph type="dt" sz="half" idx="10"/>
          </p:nvPr>
        </p:nvSpPr>
        <p:spPr/>
        <p:txBody>
          <a:bodyPr/>
          <a:lstStyle/>
          <a:p>
            <a:fld id="{F89A4778-55DE-4B61-A3BB-2E7D2AD2AAEB}" type="datetime4">
              <a:rPr lang="nl-NL" smtClean="0"/>
              <a:t>13 april 2026</a:t>
            </a:fld>
            <a:endParaRPr lang="nl-NL" dirty="0"/>
          </a:p>
        </p:txBody>
      </p:sp>
      <p:sp>
        <p:nvSpPr>
          <p:cNvPr id="5" name="Tijdelijke aanduiding voor dianummer 4">
            <a:extLst>
              <a:ext uri="{FF2B5EF4-FFF2-40B4-BE49-F238E27FC236}">
                <a16:creationId xmlns:a16="http://schemas.microsoft.com/office/drawing/2014/main" id="{BA9C425A-AA5E-FF16-2C4C-A598A0807B9C}"/>
              </a:ext>
            </a:extLst>
          </p:cNvPr>
          <p:cNvSpPr>
            <a:spLocks noGrp="1"/>
          </p:cNvSpPr>
          <p:nvPr>
            <p:ph type="sldNum" sz="quarter" idx="12"/>
          </p:nvPr>
        </p:nvSpPr>
        <p:spPr/>
        <p:txBody>
          <a:bodyPr/>
          <a:lstStyle/>
          <a:p>
            <a:fld id="{8F18802B-E4C7-4B2D-B37A-6B7CC3C134EA}" type="slidenum">
              <a:rPr lang="nl-NL" smtClean="0"/>
              <a:pPr/>
              <a:t>4</a:t>
            </a:fld>
            <a:endParaRPr lang="nl-NL" dirty="0"/>
          </a:p>
        </p:txBody>
      </p:sp>
      <p:sp>
        <p:nvSpPr>
          <p:cNvPr id="6" name="Tekstballon: rechthoek met afgeronde hoeken 5">
            <a:extLst>
              <a:ext uri="{FF2B5EF4-FFF2-40B4-BE49-F238E27FC236}">
                <a16:creationId xmlns:a16="http://schemas.microsoft.com/office/drawing/2014/main" id="{1276ADC0-B1A3-E191-F36C-1479154D9504}"/>
              </a:ext>
            </a:extLst>
          </p:cNvPr>
          <p:cNvSpPr/>
          <p:nvPr/>
        </p:nvSpPr>
        <p:spPr>
          <a:xfrm>
            <a:off x="1914526" y="3067843"/>
            <a:ext cx="3705225" cy="1419225"/>
          </a:xfrm>
          <a:prstGeom prst="wedgeRoundRectCallout">
            <a:avLst>
              <a:gd name="adj1" fmla="val -2581"/>
              <a:gd name="adj2" fmla="val 69883"/>
              <a:gd name="adj3" fmla="val 1666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l-NL"/>
              <a:t>“Op de werkvloer leer je de taal, ontmoet je mensen en word je onderdeel van het dagelijks leven in Nederland.” </a:t>
            </a:r>
            <a:endParaRPr lang="nl-NL" dirty="0"/>
          </a:p>
        </p:txBody>
      </p:sp>
      <p:sp>
        <p:nvSpPr>
          <p:cNvPr id="7" name="Tekstballon: rechthoek met afgeronde hoeken 6">
            <a:extLst>
              <a:ext uri="{FF2B5EF4-FFF2-40B4-BE49-F238E27FC236}">
                <a16:creationId xmlns:a16="http://schemas.microsoft.com/office/drawing/2014/main" id="{7B4DFB68-25E4-6E5E-EFD7-CF54D3764C7D}"/>
              </a:ext>
            </a:extLst>
          </p:cNvPr>
          <p:cNvSpPr/>
          <p:nvPr/>
        </p:nvSpPr>
        <p:spPr>
          <a:xfrm>
            <a:off x="5905499" y="4047894"/>
            <a:ext cx="3705225" cy="1528994"/>
          </a:xfrm>
          <a:prstGeom prst="wedgeRoundRectCallout">
            <a:avLst>
              <a:gd name="adj1" fmla="val -41398"/>
              <a:gd name="adj2" fmla="val 75923"/>
              <a:gd name="adj3" fmla="val 1666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l-NL" dirty="0"/>
              <a:t>“We willen voor statushouders het inburgeringstraject zoveel mogelijk combineren met werk.”</a:t>
            </a:r>
          </a:p>
        </p:txBody>
      </p:sp>
    </p:spTree>
    <p:extLst>
      <p:ext uri="{BB962C8B-B14F-4D97-AF65-F5344CB8AC3E}">
        <p14:creationId xmlns:p14="http://schemas.microsoft.com/office/powerpoint/2010/main" val="14702053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70A3F7-750F-4287-B132-F0DAA11BC6F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C5C8137-7D80-7A2F-989A-59F4CA428FF8}"/>
              </a:ext>
            </a:extLst>
          </p:cNvPr>
          <p:cNvSpPr>
            <a:spLocks noGrp="1"/>
          </p:cNvSpPr>
          <p:nvPr>
            <p:ph type="title"/>
          </p:nvPr>
        </p:nvSpPr>
        <p:spPr/>
        <p:txBody>
          <a:bodyPr/>
          <a:lstStyle/>
          <a:p>
            <a:r>
              <a:rPr lang="nl-NL" dirty="0"/>
              <a:t>Wijziging Regeling inburgering 2021</a:t>
            </a:r>
            <a:br>
              <a:rPr lang="nl-NL" dirty="0"/>
            </a:br>
            <a:r>
              <a:rPr lang="nl-NL" sz="2400" b="0" i="1" dirty="0"/>
              <a:t>Verlengingsgronden</a:t>
            </a:r>
            <a:endParaRPr lang="nl-NL" i="1" dirty="0"/>
          </a:p>
        </p:txBody>
      </p:sp>
      <p:sp>
        <p:nvSpPr>
          <p:cNvPr id="4" name="Tijdelijke aanduiding voor datum 3">
            <a:extLst>
              <a:ext uri="{FF2B5EF4-FFF2-40B4-BE49-F238E27FC236}">
                <a16:creationId xmlns:a16="http://schemas.microsoft.com/office/drawing/2014/main" id="{7070C808-4883-250C-268C-09A588737A77}"/>
              </a:ext>
            </a:extLst>
          </p:cNvPr>
          <p:cNvSpPr>
            <a:spLocks noGrp="1"/>
          </p:cNvSpPr>
          <p:nvPr>
            <p:ph type="dt" sz="half" idx="10"/>
          </p:nvPr>
        </p:nvSpPr>
        <p:spPr/>
        <p:txBody>
          <a:bodyPr/>
          <a:lstStyle/>
          <a:p>
            <a:fld id="{F89A4778-55DE-4B61-A3BB-2E7D2AD2AAEB}" type="datetime4">
              <a:rPr lang="nl-NL" smtClean="0"/>
              <a:t>13 april 2026</a:t>
            </a:fld>
            <a:endParaRPr lang="nl-NL" dirty="0"/>
          </a:p>
        </p:txBody>
      </p:sp>
      <p:sp>
        <p:nvSpPr>
          <p:cNvPr id="5" name="Tijdelijke aanduiding voor dianummer 4">
            <a:extLst>
              <a:ext uri="{FF2B5EF4-FFF2-40B4-BE49-F238E27FC236}">
                <a16:creationId xmlns:a16="http://schemas.microsoft.com/office/drawing/2014/main" id="{7FEAC4A7-37F3-CCFC-9441-ABF8C569F797}"/>
              </a:ext>
            </a:extLst>
          </p:cNvPr>
          <p:cNvSpPr>
            <a:spLocks noGrp="1"/>
          </p:cNvSpPr>
          <p:nvPr>
            <p:ph type="sldNum" sz="quarter" idx="12"/>
          </p:nvPr>
        </p:nvSpPr>
        <p:spPr/>
        <p:txBody>
          <a:bodyPr/>
          <a:lstStyle/>
          <a:p>
            <a:fld id="{8F18802B-E4C7-4B2D-B37A-6B7CC3C134EA}" type="slidenum">
              <a:rPr lang="nl-NL" smtClean="0"/>
              <a:pPr/>
              <a:t>5</a:t>
            </a:fld>
            <a:endParaRPr lang="nl-NL" dirty="0"/>
          </a:p>
        </p:txBody>
      </p:sp>
      <p:pic>
        <p:nvPicPr>
          <p:cNvPr id="8" name="Graphic 7" descr="Envelop silhouet">
            <a:extLst>
              <a:ext uri="{FF2B5EF4-FFF2-40B4-BE49-F238E27FC236}">
                <a16:creationId xmlns:a16="http://schemas.microsoft.com/office/drawing/2014/main" id="{899E6EDA-A676-7BE9-73D9-B0BF5F2FD908}"/>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9553575" y="2238375"/>
            <a:ext cx="914400" cy="914400"/>
          </a:xfrm>
          <a:prstGeom prst="rect">
            <a:avLst/>
          </a:prstGeom>
        </p:spPr>
      </p:pic>
      <p:pic>
        <p:nvPicPr>
          <p:cNvPr id="9" name="Graphic 8" descr="Laden silhouet">
            <a:extLst>
              <a:ext uri="{FF2B5EF4-FFF2-40B4-BE49-F238E27FC236}">
                <a16:creationId xmlns:a16="http://schemas.microsoft.com/office/drawing/2014/main" id="{41FD2BC3-4EA9-7F07-7C8D-FFF072105E3D}"/>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5638800" y="2238375"/>
            <a:ext cx="914400" cy="914400"/>
          </a:xfrm>
          <a:prstGeom prst="rect">
            <a:avLst/>
          </a:prstGeom>
        </p:spPr>
      </p:pic>
      <p:pic>
        <p:nvPicPr>
          <p:cNvPr id="10" name="Graphic 9" descr="Onderbreken met effen opvulling">
            <a:extLst>
              <a:ext uri="{FF2B5EF4-FFF2-40B4-BE49-F238E27FC236}">
                <a16:creationId xmlns:a16="http://schemas.microsoft.com/office/drawing/2014/main" id="{5784FA03-6893-E7AB-128B-892A36931A7D}"/>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1724025" y="2238375"/>
            <a:ext cx="914400" cy="914400"/>
          </a:xfrm>
          <a:prstGeom prst="rect">
            <a:avLst/>
          </a:prstGeom>
        </p:spPr>
      </p:pic>
      <p:sp>
        <p:nvSpPr>
          <p:cNvPr id="11" name="Rechthoek 10">
            <a:extLst>
              <a:ext uri="{FF2B5EF4-FFF2-40B4-BE49-F238E27FC236}">
                <a16:creationId xmlns:a16="http://schemas.microsoft.com/office/drawing/2014/main" id="{43C7B5DB-D36A-43C6-23D5-F89CC622EFDC}"/>
              </a:ext>
            </a:extLst>
          </p:cNvPr>
          <p:cNvSpPr/>
          <p:nvPr/>
        </p:nvSpPr>
        <p:spPr>
          <a:xfrm>
            <a:off x="638175" y="3152775"/>
            <a:ext cx="3086100" cy="12763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sz="1700" b="1" dirty="0">
                <a:solidFill>
                  <a:schemeClr val="tx1"/>
                </a:solidFill>
                <a:latin typeface="+mj-lt"/>
              </a:rPr>
              <a:t>Status</a:t>
            </a:r>
          </a:p>
          <a:p>
            <a:pPr algn="ctr"/>
            <a:endParaRPr lang="nl-NL" sz="1700" dirty="0">
              <a:solidFill>
                <a:schemeClr val="tx1"/>
              </a:solidFill>
            </a:endParaRPr>
          </a:p>
          <a:p>
            <a:pPr algn="ctr"/>
            <a:r>
              <a:rPr lang="nl-NL" sz="1700" dirty="0">
                <a:solidFill>
                  <a:schemeClr val="tx1"/>
                </a:solidFill>
              </a:rPr>
              <a:t>Invoering op 1 april 2026 is niet doorgegaan door de kabinetswissel.</a:t>
            </a:r>
          </a:p>
        </p:txBody>
      </p:sp>
      <p:sp>
        <p:nvSpPr>
          <p:cNvPr id="12" name="Rechthoek 11">
            <a:extLst>
              <a:ext uri="{FF2B5EF4-FFF2-40B4-BE49-F238E27FC236}">
                <a16:creationId xmlns:a16="http://schemas.microsoft.com/office/drawing/2014/main" id="{6F58914D-B46D-09E6-83FC-77E5618A47E5}"/>
              </a:ext>
            </a:extLst>
          </p:cNvPr>
          <p:cNvSpPr/>
          <p:nvPr/>
        </p:nvSpPr>
        <p:spPr>
          <a:xfrm>
            <a:off x="4552950" y="3152775"/>
            <a:ext cx="3086100" cy="12763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sz="1700" b="1" dirty="0">
                <a:solidFill>
                  <a:schemeClr val="tx1"/>
                </a:solidFill>
                <a:latin typeface="+mj-lt"/>
              </a:rPr>
              <a:t>Minister moet nog een </a:t>
            </a:r>
            <a:br>
              <a:rPr lang="nl-NL" sz="1700" b="1" dirty="0">
                <a:solidFill>
                  <a:schemeClr val="tx1"/>
                </a:solidFill>
                <a:latin typeface="+mj-lt"/>
              </a:rPr>
            </a:br>
            <a:r>
              <a:rPr lang="nl-NL" sz="1700" b="1" dirty="0">
                <a:solidFill>
                  <a:schemeClr val="tx1"/>
                </a:solidFill>
                <a:latin typeface="+mj-lt"/>
              </a:rPr>
              <a:t>besluit nemen</a:t>
            </a:r>
          </a:p>
          <a:p>
            <a:pPr algn="ctr"/>
            <a:r>
              <a:rPr lang="nl-NL" sz="1700" dirty="0">
                <a:solidFill>
                  <a:schemeClr val="tx1"/>
                </a:solidFill>
              </a:rPr>
              <a:t>Verlenging op grond van werk gaat zeer waarschijnlijk wel door.</a:t>
            </a:r>
          </a:p>
          <a:p>
            <a:pPr algn="ctr"/>
            <a:r>
              <a:rPr lang="nl-NL" sz="1700" dirty="0">
                <a:solidFill>
                  <a:schemeClr val="tx1"/>
                </a:solidFill>
              </a:rPr>
              <a:t>Verlenging op grond van gebrek kinderopvang en vroege start is onzeker.</a:t>
            </a:r>
          </a:p>
          <a:p>
            <a:pPr algn="ctr"/>
            <a:endParaRPr lang="nl-NL" sz="1700" dirty="0">
              <a:solidFill>
                <a:schemeClr val="tx1"/>
              </a:solidFill>
            </a:endParaRPr>
          </a:p>
        </p:txBody>
      </p:sp>
      <p:sp>
        <p:nvSpPr>
          <p:cNvPr id="13" name="Rechthoek 12">
            <a:extLst>
              <a:ext uri="{FF2B5EF4-FFF2-40B4-BE49-F238E27FC236}">
                <a16:creationId xmlns:a16="http://schemas.microsoft.com/office/drawing/2014/main" id="{24D72F74-F798-1A33-DC63-BECDD22C4A13}"/>
              </a:ext>
            </a:extLst>
          </p:cNvPr>
          <p:cNvSpPr/>
          <p:nvPr/>
        </p:nvSpPr>
        <p:spPr>
          <a:xfrm>
            <a:off x="8467725" y="3152775"/>
            <a:ext cx="3086100" cy="12763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sz="1700" b="1" dirty="0">
                <a:solidFill>
                  <a:schemeClr val="tx1"/>
                </a:solidFill>
                <a:latin typeface="+mj-lt"/>
              </a:rPr>
              <a:t>Vervolg</a:t>
            </a:r>
          </a:p>
          <a:p>
            <a:pPr algn="ctr"/>
            <a:endParaRPr lang="nl-NL" sz="1700" dirty="0">
              <a:solidFill>
                <a:schemeClr val="tx1"/>
              </a:solidFill>
            </a:endParaRPr>
          </a:p>
          <a:p>
            <a:pPr algn="ctr"/>
            <a:r>
              <a:rPr lang="nl-NL" sz="1700" dirty="0">
                <a:solidFill>
                  <a:schemeClr val="tx1"/>
                </a:solidFill>
              </a:rPr>
              <a:t>Zodra de minister besluit heeft genomen, laten we het weten.</a:t>
            </a:r>
          </a:p>
        </p:txBody>
      </p:sp>
    </p:spTree>
    <p:extLst>
      <p:ext uri="{BB962C8B-B14F-4D97-AF65-F5344CB8AC3E}">
        <p14:creationId xmlns:p14="http://schemas.microsoft.com/office/powerpoint/2010/main" val="34655557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A8B6E3-0683-4476-CED1-56BA7F11D5B1}"/>
              </a:ext>
            </a:extLst>
          </p:cNvPr>
          <p:cNvSpPr>
            <a:spLocks noGrp="1"/>
          </p:cNvSpPr>
          <p:nvPr>
            <p:ph type="title"/>
          </p:nvPr>
        </p:nvSpPr>
        <p:spPr/>
        <p:txBody>
          <a:bodyPr/>
          <a:lstStyle/>
          <a:p>
            <a:r>
              <a:rPr lang="nl-NL" dirty="0"/>
              <a:t>Tussenevaluatie Wi2021 en rapport ARK</a:t>
            </a:r>
          </a:p>
        </p:txBody>
      </p:sp>
      <p:sp>
        <p:nvSpPr>
          <p:cNvPr id="3" name="Tijdelijke aanduiding voor inhoud 2">
            <a:extLst>
              <a:ext uri="{FF2B5EF4-FFF2-40B4-BE49-F238E27FC236}">
                <a16:creationId xmlns:a16="http://schemas.microsoft.com/office/drawing/2014/main" id="{096AA7F3-B2BA-79FD-6E60-CFC1D0604608}"/>
              </a:ext>
            </a:extLst>
          </p:cNvPr>
          <p:cNvSpPr>
            <a:spLocks noGrp="1"/>
          </p:cNvSpPr>
          <p:nvPr>
            <p:ph sz="half" idx="1"/>
          </p:nvPr>
        </p:nvSpPr>
        <p:spPr/>
        <p:txBody>
          <a:bodyPr/>
          <a:lstStyle/>
          <a:p>
            <a:pPr marL="0" indent="0">
              <a:buNone/>
            </a:pPr>
            <a:r>
              <a:rPr lang="nl-NL" b="1" dirty="0">
                <a:latin typeface="+mj-lt"/>
              </a:rPr>
              <a:t>Tussenevaluatie Wi2021 </a:t>
            </a:r>
          </a:p>
          <a:p>
            <a:r>
              <a:rPr lang="nl-NL" dirty="0"/>
              <a:t>Over het algemeen beter beoordeeld dan Wi2013</a:t>
            </a:r>
          </a:p>
          <a:p>
            <a:r>
              <a:rPr lang="nl-NL" dirty="0"/>
              <a:t>Hoger taalniveau</a:t>
            </a:r>
          </a:p>
          <a:p>
            <a:r>
              <a:rPr lang="nl-NL" dirty="0"/>
              <a:t>Knelpunten: tijdigheid en snelheid</a:t>
            </a:r>
          </a:p>
          <a:p>
            <a:r>
              <a:rPr lang="nl-NL" dirty="0"/>
              <a:t>Dualiteit: kost gemeente veel tijd om te regelen. Geschikte (taalrijke) werkplekken zijn moeilijk te vinden. Voor inburgeraar moeilijk combineren werk, inburgeren en zorgtaken. </a:t>
            </a:r>
          </a:p>
          <a:p>
            <a:endParaRPr lang="nl-NL" dirty="0"/>
          </a:p>
        </p:txBody>
      </p:sp>
      <p:sp>
        <p:nvSpPr>
          <p:cNvPr id="4" name="Tijdelijke aanduiding voor inhoud 3">
            <a:extLst>
              <a:ext uri="{FF2B5EF4-FFF2-40B4-BE49-F238E27FC236}">
                <a16:creationId xmlns:a16="http://schemas.microsoft.com/office/drawing/2014/main" id="{DC02CC37-CEA4-8E81-F2EB-E064909DBAB3}"/>
              </a:ext>
            </a:extLst>
          </p:cNvPr>
          <p:cNvSpPr>
            <a:spLocks noGrp="1"/>
          </p:cNvSpPr>
          <p:nvPr>
            <p:ph sz="half" idx="2"/>
          </p:nvPr>
        </p:nvSpPr>
        <p:spPr/>
        <p:txBody>
          <a:bodyPr/>
          <a:lstStyle/>
          <a:p>
            <a:pPr marL="0" indent="0">
              <a:buNone/>
            </a:pPr>
            <a:r>
              <a:rPr lang="nl-NL" b="1" dirty="0">
                <a:latin typeface="+mj-lt"/>
              </a:rPr>
              <a:t>Rapport Algemene Rekenkamer</a:t>
            </a:r>
          </a:p>
          <a:p>
            <a:r>
              <a:rPr lang="nl-NL" dirty="0"/>
              <a:t>Wi2021 verbetering </a:t>
            </a:r>
            <a:r>
              <a:rPr lang="nl-NL" dirty="0" err="1"/>
              <a:t>tov</a:t>
            </a:r>
            <a:r>
              <a:rPr lang="nl-NL" dirty="0"/>
              <a:t> Wi2013</a:t>
            </a:r>
          </a:p>
          <a:p>
            <a:r>
              <a:rPr lang="nl-NL" dirty="0"/>
              <a:t>Lerend stelsel positief</a:t>
            </a:r>
          </a:p>
          <a:p>
            <a:r>
              <a:rPr lang="nl-NL" dirty="0"/>
              <a:t>Benut potentieel statushouders beter door:</a:t>
            </a:r>
          </a:p>
          <a:p>
            <a:pPr lvl="2">
              <a:buFont typeface="Courier New" panose="02070309020205020404" pitchFamily="49" charset="0"/>
              <a:buChar char="o"/>
            </a:pPr>
            <a:r>
              <a:rPr lang="nl-NL" dirty="0"/>
              <a:t>Meer inzet op bijscholing en duurzame uitstroom uit bijstand</a:t>
            </a:r>
          </a:p>
          <a:p>
            <a:pPr lvl="2">
              <a:buFont typeface="Courier New" panose="02070309020205020404" pitchFamily="49" charset="0"/>
              <a:buChar char="o"/>
            </a:pPr>
            <a:r>
              <a:rPr lang="nl-NL" dirty="0"/>
              <a:t>Voldoende taalonderwijs op B2-niveau</a:t>
            </a:r>
          </a:p>
          <a:p>
            <a:pPr lvl="2">
              <a:buFont typeface="Courier New" panose="02070309020205020404" pitchFamily="49" charset="0"/>
              <a:buChar char="o"/>
            </a:pPr>
            <a:r>
              <a:rPr lang="nl-NL" dirty="0"/>
              <a:t>Minder instroom in de Z-route.</a:t>
            </a:r>
          </a:p>
          <a:p>
            <a:endParaRPr lang="nl-NL" dirty="0"/>
          </a:p>
        </p:txBody>
      </p:sp>
      <p:sp>
        <p:nvSpPr>
          <p:cNvPr id="5" name="Tijdelijke aanduiding voor datum 4">
            <a:extLst>
              <a:ext uri="{FF2B5EF4-FFF2-40B4-BE49-F238E27FC236}">
                <a16:creationId xmlns:a16="http://schemas.microsoft.com/office/drawing/2014/main" id="{A7DDA170-A527-38A2-692B-AB374AEC46B2}"/>
              </a:ext>
            </a:extLst>
          </p:cNvPr>
          <p:cNvSpPr>
            <a:spLocks noGrp="1"/>
          </p:cNvSpPr>
          <p:nvPr>
            <p:ph type="dt" sz="half" idx="10"/>
          </p:nvPr>
        </p:nvSpPr>
        <p:spPr/>
        <p:txBody>
          <a:bodyPr/>
          <a:lstStyle/>
          <a:p>
            <a:fld id="{121DC2E8-E2A7-4732-82D8-8F3E847D07E6}" type="datetime4">
              <a:rPr lang="nl-NL" smtClean="0"/>
              <a:t>13 april 2026</a:t>
            </a:fld>
            <a:endParaRPr lang="nl-NL" dirty="0"/>
          </a:p>
        </p:txBody>
      </p:sp>
      <p:sp>
        <p:nvSpPr>
          <p:cNvPr id="6" name="Tijdelijke aanduiding voor dianummer 5">
            <a:extLst>
              <a:ext uri="{FF2B5EF4-FFF2-40B4-BE49-F238E27FC236}">
                <a16:creationId xmlns:a16="http://schemas.microsoft.com/office/drawing/2014/main" id="{8071DE9B-DC66-BB17-5370-BBBBE5D694DA}"/>
              </a:ext>
            </a:extLst>
          </p:cNvPr>
          <p:cNvSpPr>
            <a:spLocks noGrp="1"/>
          </p:cNvSpPr>
          <p:nvPr>
            <p:ph type="sldNum" sz="quarter" idx="12"/>
          </p:nvPr>
        </p:nvSpPr>
        <p:spPr/>
        <p:txBody>
          <a:bodyPr/>
          <a:lstStyle/>
          <a:p>
            <a:fld id="{8F18802B-E4C7-4B2D-B37A-6B7CC3C134EA}" type="slidenum">
              <a:rPr lang="nl-NL" smtClean="0"/>
              <a:pPr/>
              <a:t>6</a:t>
            </a:fld>
            <a:endParaRPr lang="nl-NL" dirty="0"/>
          </a:p>
        </p:txBody>
      </p:sp>
    </p:spTree>
    <p:extLst>
      <p:ext uri="{BB962C8B-B14F-4D97-AF65-F5344CB8AC3E}">
        <p14:creationId xmlns:p14="http://schemas.microsoft.com/office/powerpoint/2010/main" val="37283207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4BEB14F-0B96-FCA4-D882-6C8B795A3284}"/>
              </a:ext>
            </a:extLst>
          </p:cNvPr>
          <p:cNvSpPr>
            <a:spLocks noGrp="1"/>
          </p:cNvSpPr>
          <p:nvPr>
            <p:ph type="title"/>
          </p:nvPr>
        </p:nvSpPr>
        <p:spPr/>
        <p:txBody>
          <a:bodyPr/>
          <a:lstStyle/>
          <a:p>
            <a:r>
              <a:rPr lang="nl-NL" dirty="0"/>
              <a:t>Kostenrapport</a:t>
            </a:r>
            <a:br>
              <a:rPr lang="nl-NL" dirty="0"/>
            </a:br>
            <a:r>
              <a:rPr lang="nl-NL" sz="2400" b="0" i="1" dirty="0"/>
              <a:t>Onderdeel van Tussenevaluatie Wi2021</a:t>
            </a:r>
            <a:endParaRPr lang="nl-NL" dirty="0"/>
          </a:p>
        </p:txBody>
      </p:sp>
      <p:sp>
        <p:nvSpPr>
          <p:cNvPr id="4" name="Tijdelijke aanduiding voor datum 3">
            <a:extLst>
              <a:ext uri="{FF2B5EF4-FFF2-40B4-BE49-F238E27FC236}">
                <a16:creationId xmlns:a16="http://schemas.microsoft.com/office/drawing/2014/main" id="{B77355E1-AC46-A2BA-8FCB-7AC91A1E8569}"/>
              </a:ext>
            </a:extLst>
          </p:cNvPr>
          <p:cNvSpPr>
            <a:spLocks noGrp="1"/>
          </p:cNvSpPr>
          <p:nvPr>
            <p:ph type="dt" sz="half" idx="10"/>
          </p:nvPr>
        </p:nvSpPr>
        <p:spPr/>
        <p:txBody>
          <a:bodyPr/>
          <a:lstStyle/>
          <a:p>
            <a:fld id="{F89A4778-55DE-4B61-A3BB-2E7D2AD2AAEB}" type="datetime4">
              <a:rPr lang="nl-NL" smtClean="0"/>
              <a:t>13 april 2026</a:t>
            </a:fld>
            <a:endParaRPr lang="nl-NL" dirty="0"/>
          </a:p>
        </p:txBody>
      </p:sp>
      <p:sp>
        <p:nvSpPr>
          <p:cNvPr id="5" name="Tijdelijke aanduiding voor dianummer 4">
            <a:extLst>
              <a:ext uri="{FF2B5EF4-FFF2-40B4-BE49-F238E27FC236}">
                <a16:creationId xmlns:a16="http://schemas.microsoft.com/office/drawing/2014/main" id="{2E46BED6-4EAC-0E30-D45F-286ACBAE716C}"/>
              </a:ext>
            </a:extLst>
          </p:cNvPr>
          <p:cNvSpPr>
            <a:spLocks noGrp="1"/>
          </p:cNvSpPr>
          <p:nvPr>
            <p:ph type="sldNum" sz="quarter" idx="12"/>
          </p:nvPr>
        </p:nvSpPr>
        <p:spPr/>
        <p:txBody>
          <a:bodyPr/>
          <a:lstStyle/>
          <a:p>
            <a:fld id="{8F18802B-E4C7-4B2D-B37A-6B7CC3C134EA}" type="slidenum">
              <a:rPr lang="nl-NL" smtClean="0"/>
              <a:pPr/>
              <a:t>7</a:t>
            </a:fld>
            <a:endParaRPr lang="nl-NL" dirty="0"/>
          </a:p>
        </p:txBody>
      </p:sp>
      <p:pic>
        <p:nvPicPr>
          <p:cNvPr id="7" name="Graphic 6" descr="Onderzoek silhouet">
            <a:extLst>
              <a:ext uri="{FF2B5EF4-FFF2-40B4-BE49-F238E27FC236}">
                <a16:creationId xmlns:a16="http://schemas.microsoft.com/office/drawing/2014/main" id="{9EA29760-12B0-7C85-1DF2-1B676366DD5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553575" y="2238375"/>
            <a:ext cx="914400" cy="914400"/>
          </a:xfrm>
          <a:prstGeom prst="rect">
            <a:avLst/>
          </a:prstGeom>
        </p:spPr>
      </p:pic>
      <p:pic>
        <p:nvPicPr>
          <p:cNvPr id="9" name="Graphic 8" descr="Vergrootglas silhouet">
            <a:extLst>
              <a:ext uri="{FF2B5EF4-FFF2-40B4-BE49-F238E27FC236}">
                <a16:creationId xmlns:a16="http://schemas.microsoft.com/office/drawing/2014/main" id="{FF5D4CD9-880C-2499-4563-B9D57AD7866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38800" y="2238375"/>
            <a:ext cx="914400" cy="914400"/>
          </a:xfrm>
          <a:prstGeom prst="rect">
            <a:avLst/>
          </a:prstGeom>
        </p:spPr>
      </p:pic>
      <p:pic>
        <p:nvPicPr>
          <p:cNvPr id="11" name="Graphic 10" descr="Munten silhouet">
            <a:extLst>
              <a:ext uri="{FF2B5EF4-FFF2-40B4-BE49-F238E27FC236}">
                <a16:creationId xmlns:a16="http://schemas.microsoft.com/office/drawing/2014/main" id="{94B86273-836F-691C-7F6F-34228964B37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24025" y="2238375"/>
            <a:ext cx="914400" cy="914400"/>
          </a:xfrm>
          <a:prstGeom prst="rect">
            <a:avLst/>
          </a:prstGeom>
        </p:spPr>
      </p:pic>
      <p:sp>
        <p:nvSpPr>
          <p:cNvPr id="12" name="Rechthoek 11">
            <a:extLst>
              <a:ext uri="{FF2B5EF4-FFF2-40B4-BE49-F238E27FC236}">
                <a16:creationId xmlns:a16="http://schemas.microsoft.com/office/drawing/2014/main" id="{1F6405B5-E377-946B-710E-14F85F91D197}"/>
              </a:ext>
            </a:extLst>
          </p:cNvPr>
          <p:cNvSpPr/>
          <p:nvPr/>
        </p:nvSpPr>
        <p:spPr>
          <a:xfrm>
            <a:off x="638175" y="3152775"/>
            <a:ext cx="3086100" cy="12763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sz="1700" b="1" dirty="0">
                <a:solidFill>
                  <a:schemeClr val="tx1"/>
                </a:solidFill>
                <a:latin typeface="+mj-lt"/>
              </a:rPr>
              <a:t>Kosten</a:t>
            </a:r>
          </a:p>
          <a:p>
            <a:pPr algn="ctr"/>
            <a:r>
              <a:rPr lang="nl-NL" sz="1700" dirty="0">
                <a:solidFill>
                  <a:schemeClr val="tx1"/>
                </a:solidFill>
              </a:rPr>
              <a:t>In 2024 bedroegen de uitvoeringskosten inburgering 145 tot 161 miljoen euro. Dat was 65 tot 80 miljoen euro hoger dan structureel beschikbaar in het gemeentefonds.</a:t>
            </a:r>
          </a:p>
        </p:txBody>
      </p:sp>
      <p:sp>
        <p:nvSpPr>
          <p:cNvPr id="15" name="Rechthoek 14">
            <a:extLst>
              <a:ext uri="{FF2B5EF4-FFF2-40B4-BE49-F238E27FC236}">
                <a16:creationId xmlns:a16="http://schemas.microsoft.com/office/drawing/2014/main" id="{ED074738-D7EE-3595-A4BE-1A69B1D67F0A}"/>
              </a:ext>
            </a:extLst>
          </p:cNvPr>
          <p:cNvSpPr/>
          <p:nvPr/>
        </p:nvSpPr>
        <p:spPr>
          <a:xfrm>
            <a:off x="4552950" y="3152775"/>
            <a:ext cx="3086100" cy="12763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sz="1700" b="1" dirty="0">
                <a:solidFill>
                  <a:schemeClr val="tx1"/>
                </a:solidFill>
                <a:latin typeface="+mj-lt"/>
              </a:rPr>
              <a:t>Oorzaken</a:t>
            </a:r>
          </a:p>
          <a:p>
            <a:pPr algn="ctr"/>
            <a:r>
              <a:rPr lang="nl-NL" sz="1700" dirty="0">
                <a:solidFill>
                  <a:schemeClr val="tx1"/>
                </a:solidFill>
              </a:rPr>
              <a:t>Hogere instroom inburgeraars en begeleiding kost meer tijd dan voorzien.</a:t>
            </a:r>
          </a:p>
        </p:txBody>
      </p:sp>
      <p:sp>
        <p:nvSpPr>
          <p:cNvPr id="16" name="Rechthoek 15">
            <a:extLst>
              <a:ext uri="{FF2B5EF4-FFF2-40B4-BE49-F238E27FC236}">
                <a16:creationId xmlns:a16="http://schemas.microsoft.com/office/drawing/2014/main" id="{8EFDE10D-0AF2-FA2E-E3DE-E3299BD74FF5}"/>
              </a:ext>
            </a:extLst>
          </p:cNvPr>
          <p:cNvSpPr/>
          <p:nvPr/>
        </p:nvSpPr>
        <p:spPr>
          <a:xfrm>
            <a:off x="8467725" y="3152775"/>
            <a:ext cx="3086100" cy="12763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sz="1700" b="1" dirty="0">
                <a:solidFill>
                  <a:schemeClr val="tx1"/>
                </a:solidFill>
                <a:latin typeface="+mj-lt"/>
              </a:rPr>
              <a:t>Werkgroepen</a:t>
            </a:r>
          </a:p>
          <a:p>
            <a:pPr algn="ctr"/>
            <a:r>
              <a:rPr lang="nl-NL" sz="1700" dirty="0">
                <a:solidFill>
                  <a:schemeClr val="tx1"/>
                </a:solidFill>
              </a:rPr>
              <a:t>Er zijn twee werkgroepen gestart om kosten en systematiek bekostiging te onderzoeken.</a:t>
            </a:r>
          </a:p>
        </p:txBody>
      </p:sp>
    </p:spTree>
    <p:extLst>
      <p:ext uri="{BB962C8B-B14F-4D97-AF65-F5344CB8AC3E}">
        <p14:creationId xmlns:p14="http://schemas.microsoft.com/office/powerpoint/2010/main" val="12982599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65E13C-E8A1-0201-4473-6A4A792411BF}"/>
              </a:ext>
            </a:extLst>
          </p:cNvPr>
          <p:cNvSpPr>
            <a:spLocks noGrp="1"/>
          </p:cNvSpPr>
          <p:nvPr>
            <p:ph type="title"/>
          </p:nvPr>
        </p:nvSpPr>
        <p:spPr/>
        <p:txBody>
          <a:bodyPr/>
          <a:lstStyle/>
          <a:p>
            <a:r>
              <a:rPr lang="nl-NL" dirty="0"/>
              <a:t>Naleving</a:t>
            </a:r>
          </a:p>
        </p:txBody>
      </p:sp>
      <p:sp>
        <p:nvSpPr>
          <p:cNvPr id="4" name="Tijdelijke aanduiding voor datum 3">
            <a:extLst>
              <a:ext uri="{FF2B5EF4-FFF2-40B4-BE49-F238E27FC236}">
                <a16:creationId xmlns:a16="http://schemas.microsoft.com/office/drawing/2014/main" id="{ED188917-F7B0-89B7-D163-CDC7FD9B7EFE}"/>
              </a:ext>
            </a:extLst>
          </p:cNvPr>
          <p:cNvSpPr>
            <a:spLocks noGrp="1"/>
          </p:cNvSpPr>
          <p:nvPr>
            <p:ph type="dt" sz="half" idx="10"/>
          </p:nvPr>
        </p:nvSpPr>
        <p:spPr/>
        <p:txBody>
          <a:bodyPr/>
          <a:lstStyle/>
          <a:p>
            <a:fld id="{F89A4778-55DE-4B61-A3BB-2E7D2AD2AAEB}" type="datetime4">
              <a:rPr lang="nl-NL" smtClean="0"/>
              <a:t>13 april 2026</a:t>
            </a:fld>
            <a:endParaRPr lang="nl-NL" dirty="0"/>
          </a:p>
        </p:txBody>
      </p:sp>
      <p:sp>
        <p:nvSpPr>
          <p:cNvPr id="5" name="Tijdelijke aanduiding voor dianummer 4">
            <a:extLst>
              <a:ext uri="{FF2B5EF4-FFF2-40B4-BE49-F238E27FC236}">
                <a16:creationId xmlns:a16="http://schemas.microsoft.com/office/drawing/2014/main" id="{CA6A8CBD-C427-73BE-E2BC-4856D206229F}"/>
              </a:ext>
            </a:extLst>
          </p:cNvPr>
          <p:cNvSpPr>
            <a:spLocks noGrp="1"/>
          </p:cNvSpPr>
          <p:nvPr>
            <p:ph type="sldNum" sz="quarter" idx="12"/>
          </p:nvPr>
        </p:nvSpPr>
        <p:spPr/>
        <p:txBody>
          <a:bodyPr/>
          <a:lstStyle/>
          <a:p>
            <a:fld id="{8F18802B-E4C7-4B2D-B37A-6B7CC3C134EA}" type="slidenum">
              <a:rPr lang="nl-NL" smtClean="0"/>
              <a:pPr/>
              <a:t>8</a:t>
            </a:fld>
            <a:endParaRPr lang="nl-NL" dirty="0"/>
          </a:p>
        </p:txBody>
      </p:sp>
      <p:pic>
        <p:nvPicPr>
          <p:cNvPr id="9" name="Graphic 8" descr="Badge Tick1 silhouet">
            <a:extLst>
              <a:ext uri="{FF2B5EF4-FFF2-40B4-BE49-F238E27FC236}">
                <a16:creationId xmlns:a16="http://schemas.microsoft.com/office/drawing/2014/main" id="{D4F68F5E-E382-5AF8-E717-AEEEEFFEC0C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553575" y="2238375"/>
            <a:ext cx="914400" cy="914400"/>
          </a:xfrm>
          <a:prstGeom prst="rect">
            <a:avLst/>
          </a:prstGeom>
        </p:spPr>
      </p:pic>
      <p:pic>
        <p:nvPicPr>
          <p:cNvPr id="11" name="Graphic 10" descr="Splash1 silhouet">
            <a:extLst>
              <a:ext uri="{FF2B5EF4-FFF2-40B4-BE49-F238E27FC236}">
                <a16:creationId xmlns:a16="http://schemas.microsoft.com/office/drawing/2014/main" id="{24098555-FEB1-3692-7985-7F512823749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38800" y="2238375"/>
            <a:ext cx="914400" cy="914400"/>
          </a:xfrm>
          <a:prstGeom prst="rect">
            <a:avLst/>
          </a:prstGeom>
        </p:spPr>
      </p:pic>
      <p:pic>
        <p:nvPicPr>
          <p:cNvPr id="13" name="Graphic 12" descr="Hamer silhouet">
            <a:extLst>
              <a:ext uri="{FF2B5EF4-FFF2-40B4-BE49-F238E27FC236}">
                <a16:creationId xmlns:a16="http://schemas.microsoft.com/office/drawing/2014/main" id="{9805228E-F519-CD95-755D-788F95A4565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24025" y="2238375"/>
            <a:ext cx="914400" cy="914400"/>
          </a:xfrm>
          <a:prstGeom prst="rect">
            <a:avLst/>
          </a:prstGeom>
        </p:spPr>
      </p:pic>
      <p:sp>
        <p:nvSpPr>
          <p:cNvPr id="17" name="Rechthoek 16">
            <a:extLst>
              <a:ext uri="{FF2B5EF4-FFF2-40B4-BE49-F238E27FC236}">
                <a16:creationId xmlns:a16="http://schemas.microsoft.com/office/drawing/2014/main" id="{9ABEC465-BBF4-AAE5-7A6A-3E2FF8098219}"/>
              </a:ext>
            </a:extLst>
          </p:cNvPr>
          <p:cNvSpPr/>
          <p:nvPr/>
        </p:nvSpPr>
        <p:spPr>
          <a:xfrm>
            <a:off x="638175" y="3152775"/>
            <a:ext cx="3086100" cy="23241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sz="1700" b="1" dirty="0">
                <a:solidFill>
                  <a:schemeClr val="tx1"/>
                </a:solidFill>
                <a:latin typeface="+mj-lt"/>
              </a:rPr>
              <a:t>Uitspraak Raad van State zomer 2025 na uitspraak Europese Hof</a:t>
            </a:r>
          </a:p>
          <a:p>
            <a:pPr algn="ctr"/>
            <a:r>
              <a:rPr lang="nl-NL" sz="1700" dirty="0">
                <a:solidFill>
                  <a:schemeClr val="tx1"/>
                </a:solidFill>
              </a:rPr>
              <a:t>Bij het overschrijden van de inburgeringstermijn onder Wi2013 mag het stelselmatig opleggen van boetes aan statushouders  en het terugvorderen van de lening niet. </a:t>
            </a:r>
          </a:p>
        </p:txBody>
      </p:sp>
      <p:sp>
        <p:nvSpPr>
          <p:cNvPr id="18" name="Rechthoek 17">
            <a:extLst>
              <a:ext uri="{FF2B5EF4-FFF2-40B4-BE49-F238E27FC236}">
                <a16:creationId xmlns:a16="http://schemas.microsoft.com/office/drawing/2014/main" id="{D18E2DB4-C4BF-E77C-714A-F767AA476414}"/>
              </a:ext>
            </a:extLst>
          </p:cNvPr>
          <p:cNvSpPr/>
          <p:nvPr/>
        </p:nvSpPr>
        <p:spPr>
          <a:xfrm>
            <a:off x="4552950" y="3152775"/>
            <a:ext cx="3086100" cy="12763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lang="nl-NL" sz="1700" b="1" dirty="0">
              <a:solidFill>
                <a:schemeClr val="tx1"/>
              </a:solidFill>
              <a:latin typeface="+mj-lt"/>
            </a:endParaRPr>
          </a:p>
          <a:p>
            <a:pPr algn="ctr"/>
            <a:r>
              <a:rPr lang="nl-NL" sz="1700" b="1" dirty="0">
                <a:solidFill>
                  <a:schemeClr val="tx1"/>
                </a:solidFill>
                <a:latin typeface="+mj-lt"/>
              </a:rPr>
              <a:t>Uitspraak RvS februari 2026 </a:t>
            </a:r>
          </a:p>
          <a:p>
            <a:pPr algn="ctr"/>
            <a:endParaRPr lang="nl-NL" sz="1700" dirty="0">
              <a:solidFill>
                <a:schemeClr val="tx1"/>
              </a:solidFill>
            </a:endParaRPr>
          </a:p>
          <a:p>
            <a:pPr algn="ctr"/>
            <a:r>
              <a:rPr lang="nl-NL" sz="1700" dirty="0">
                <a:solidFill>
                  <a:schemeClr val="tx1"/>
                </a:solidFill>
              </a:rPr>
              <a:t>Uitspraken van Hof en van RvS afgelopen zomer zijn ook van invloed op eerdere, onherroepelijke besluiten. </a:t>
            </a:r>
          </a:p>
        </p:txBody>
      </p:sp>
      <p:sp>
        <p:nvSpPr>
          <p:cNvPr id="19" name="Rechthoek 18">
            <a:extLst>
              <a:ext uri="{FF2B5EF4-FFF2-40B4-BE49-F238E27FC236}">
                <a16:creationId xmlns:a16="http://schemas.microsoft.com/office/drawing/2014/main" id="{F2926B72-CE76-0EED-7E4A-C330795B9C35}"/>
              </a:ext>
            </a:extLst>
          </p:cNvPr>
          <p:cNvSpPr/>
          <p:nvPr/>
        </p:nvSpPr>
        <p:spPr>
          <a:xfrm>
            <a:off x="8467725" y="3152775"/>
            <a:ext cx="3086100" cy="12763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lang="nl-NL" sz="1700" b="1" dirty="0">
              <a:solidFill>
                <a:schemeClr val="tx1"/>
              </a:solidFill>
              <a:latin typeface="+mj-lt"/>
            </a:endParaRPr>
          </a:p>
          <a:p>
            <a:pPr algn="ctr"/>
            <a:r>
              <a:rPr lang="nl-NL" sz="1700" b="1" dirty="0">
                <a:solidFill>
                  <a:schemeClr val="tx1"/>
                </a:solidFill>
                <a:latin typeface="+mj-lt"/>
              </a:rPr>
              <a:t>Gemeentelijke boetes</a:t>
            </a:r>
          </a:p>
          <a:p>
            <a:pPr algn="ctr"/>
            <a:endParaRPr lang="nl-NL" sz="1700" dirty="0">
              <a:solidFill>
                <a:schemeClr val="tx1"/>
              </a:solidFill>
            </a:endParaRPr>
          </a:p>
          <a:p>
            <a:pPr algn="ctr"/>
            <a:r>
              <a:rPr lang="nl-NL" sz="1700" dirty="0">
                <a:solidFill>
                  <a:schemeClr val="tx1"/>
                </a:solidFill>
              </a:rPr>
              <a:t>Mits zorgvuldig en individueel mogen gemeentelijke boetes worden opgelegd.</a:t>
            </a:r>
          </a:p>
        </p:txBody>
      </p:sp>
    </p:spTree>
    <p:extLst>
      <p:ext uri="{BB962C8B-B14F-4D97-AF65-F5344CB8AC3E}">
        <p14:creationId xmlns:p14="http://schemas.microsoft.com/office/powerpoint/2010/main" val="32555761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D1976B-E364-E761-8B54-3D3DD911BB8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94439E1-1438-C059-6E38-A48D2291B889}"/>
              </a:ext>
            </a:extLst>
          </p:cNvPr>
          <p:cNvSpPr>
            <a:spLocks noGrp="1"/>
          </p:cNvSpPr>
          <p:nvPr>
            <p:ph type="title"/>
          </p:nvPr>
        </p:nvSpPr>
        <p:spPr/>
        <p:txBody>
          <a:bodyPr/>
          <a:lstStyle/>
          <a:p>
            <a:r>
              <a:rPr lang="nl-NL" dirty="0"/>
              <a:t>Naturalisatie</a:t>
            </a:r>
          </a:p>
        </p:txBody>
      </p:sp>
      <p:sp>
        <p:nvSpPr>
          <p:cNvPr id="4" name="Tijdelijke aanduiding voor datum 3">
            <a:extLst>
              <a:ext uri="{FF2B5EF4-FFF2-40B4-BE49-F238E27FC236}">
                <a16:creationId xmlns:a16="http://schemas.microsoft.com/office/drawing/2014/main" id="{3FCD06F6-997D-2190-641E-5860B82FE36B}"/>
              </a:ext>
            </a:extLst>
          </p:cNvPr>
          <p:cNvSpPr>
            <a:spLocks noGrp="1"/>
          </p:cNvSpPr>
          <p:nvPr>
            <p:ph type="dt" sz="half" idx="10"/>
          </p:nvPr>
        </p:nvSpPr>
        <p:spPr/>
        <p:txBody>
          <a:bodyPr/>
          <a:lstStyle/>
          <a:p>
            <a:fld id="{F89A4778-55DE-4B61-A3BB-2E7D2AD2AAEB}" type="datetime4">
              <a:rPr lang="nl-NL" smtClean="0"/>
              <a:t>13 april 2026</a:t>
            </a:fld>
            <a:endParaRPr lang="nl-NL" dirty="0"/>
          </a:p>
        </p:txBody>
      </p:sp>
      <p:sp>
        <p:nvSpPr>
          <p:cNvPr id="5" name="Tijdelijke aanduiding voor dianummer 4">
            <a:extLst>
              <a:ext uri="{FF2B5EF4-FFF2-40B4-BE49-F238E27FC236}">
                <a16:creationId xmlns:a16="http://schemas.microsoft.com/office/drawing/2014/main" id="{FFD2CD36-ECEF-6B4E-32D7-A1D7E5695E7D}"/>
              </a:ext>
            </a:extLst>
          </p:cNvPr>
          <p:cNvSpPr>
            <a:spLocks noGrp="1"/>
          </p:cNvSpPr>
          <p:nvPr>
            <p:ph type="sldNum" sz="quarter" idx="12"/>
          </p:nvPr>
        </p:nvSpPr>
        <p:spPr/>
        <p:txBody>
          <a:bodyPr/>
          <a:lstStyle/>
          <a:p>
            <a:fld id="{8F18802B-E4C7-4B2D-B37A-6B7CC3C134EA}" type="slidenum">
              <a:rPr lang="nl-NL" smtClean="0"/>
              <a:pPr/>
              <a:t>9</a:t>
            </a:fld>
            <a:endParaRPr lang="nl-NL" dirty="0"/>
          </a:p>
        </p:txBody>
      </p:sp>
      <p:pic>
        <p:nvPicPr>
          <p:cNvPr id="6" name="Graphic 5" descr="Route tussen twee spelden, met een pad silhouet">
            <a:extLst>
              <a:ext uri="{FF2B5EF4-FFF2-40B4-BE49-F238E27FC236}">
                <a16:creationId xmlns:a16="http://schemas.microsoft.com/office/drawing/2014/main" id="{446FE09A-C843-F1E5-4277-7343AE97546B}"/>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9553575" y="2238375"/>
            <a:ext cx="914400" cy="914400"/>
          </a:xfrm>
          <a:prstGeom prst="rect">
            <a:avLst/>
          </a:prstGeom>
        </p:spPr>
      </p:pic>
      <p:pic>
        <p:nvPicPr>
          <p:cNvPr id="7" name="Graphic 6" descr="Badge vinkje silhouet">
            <a:extLst>
              <a:ext uri="{FF2B5EF4-FFF2-40B4-BE49-F238E27FC236}">
                <a16:creationId xmlns:a16="http://schemas.microsoft.com/office/drawing/2014/main" id="{4EC1CD5C-17BE-7964-9BB5-73720CDE882E}"/>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5638800" y="2238375"/>
            <a:ext cx="914400" cy="914400"/>
          </a:xfrm>
          <a:prstGeom prst="rect">
            <a:avLst/>
          </a:prstGeom>
        </p:spPr>
      </p:pic>
      <p:pic>
        <p:nvPicPr>
          <p:cNvPr id="8" name="Graphic 7" descr="Lijst silhouet">
            <a:extLst>
              <a:ext uri="{FF2B5EF4-FFF2-40B4-BE49-F238E27FC236}">
                <a16:creationId xmlns:a16="http://schemas.microsoft.com/office/drawing/2014/main" id="{A47C3281-CA77-A5FF-A7AA-A502CBDFAE6E}"/>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1724025" y="2238375"/>
            <a:ext cx="914400" cy="914400"/>
          </a:xfrm>
          <a:prstGeom prst="rect">
            <a:avLst/>
          </a:prstGeom>
        </p:spPr>
      </p:pic>
      <p:sp>
        <p:nvSpPr>
          <p:cNvPr id="9" name="Rechthoek 8">
            <a:extLst>
              <a:ext uri="{FF2B5EF4-FFF2-40B4-BE49-F238E27FC236}">
                <a16:creationId xmlns:a16="http://schemas.microsoft.com/office/drawing/2014/main" id="{FE841451-136B-91BF-249C-6D8974B0386B}"/>
              </a:ext>
            </a:extLst>
          </p:cNvPr>
          <p:cNvSpPr/>
          <p:nvPr/>
        </p:nvSpPr>
        <p:spPr>
          <a:xfrm>
            <a:off x="638175" y="3152775"/>
            <a:ext cx="3086100" cy="23241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sz="1700" b="1" dirty="0">
                <a:solidFill>
                  <a:schemeClr val="tx1"/>
                </a:solidFill>
                <a:latin typeface="+mj-lt"/>
              </a:rPr>
              <a:t>Regeerakkoord</a:t>
            </a:r>
          </a:p>
          <a:p>
            <a:pPr algn="ctr"/>
            <a:r>
              <a:rPr lang="nl-NL" sz="1700" dirty="0">
                <a:solidFill>
                  <a:schemeClr val="tx1"/>
                </a:solidFill>
              </a:rPr>
              <a:t>Naturalisatie na 6 jaar.</a:t>
            </a:r>
          </a:p>
        </p:txBody>
      </p:sp>
      <p:sp>
        <p:nvSpPr>
          <p:cNvPr id="10" name="Rechthoek 9">
            <a:extLst>
              <a:ext uri="{FF2B5EF4-FFF2-40B4-BE49-F238E27FC236}">
                <a16:creationId xmlns:a16="http://schemas.microsoft.com/office/drawing/2014/main" id="{50890C24-B029-0F56-F00F-8B21A02F2643}"/>
              </a:ext>
            </a:extLst>
          </p:cNvPr>
          <p:cNvSpPr/>
          <p:nvPr/>
        </p:nvSpPr>
        <p:spPr>
          <a:xfrm>
            <a:off x="4552950" y="3152775"/>
            <a:ext cx="3086100" cy="12763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sz="1700" b="1" dirty="0">
                <a:solidFill>
                  <a:schemeClr val="tx1"/>
                </a:solidFill>
                <a:latin typeface="+mj-lt"/>
              </a:rPr>
              <a:t>Vereist taalniveau</a:t>
            </a:r>
            <a:endParaRPr lang="nl-NL" sz="1700" dirty="0">
              <a:solidFill>
                <a:schemeClr val="tx1"/>
              </a:solidFill>
            </a:endParaRPr>
          </a:p>
          <a:p>
            <a:pPr algn="ctr"/>
            <a:r>
              <a:rPr lang="nl-NL" sz="1700" dirty="0">
                <a:solidFill>
                  <a:schemeClr val="tx1"/>
                </a:solidFill>
              </a:rPr>
              <a:t>B1. Tot inwerkingtreding gewijzigd  Besluit naturalisatietoets blijft het voor bestaande gevallen A2.</a:t>
            </a:r>
          </a:p>
        </p:txBody>
      </p:sp>
      <p:sp>
        <p:nvSpPr>
          <p:cNvPr id="11" name="Rechthoek 10">
            <a:extLst>
              <a:ext uri="{FF2B5EF4-FFF2-40B4-BE49-F238E27FC236}">
                <a16:creationId xmlns:a16="http://schemas.microsoft.com/office/drawing/2014/main" id="{64FD9344-5116-8175-35E8-C2FA9C649A8D}"/>
              </a:ext>
            </a:extLst>
          </p:cNvPr>
          <p:cNvSpPr/>
          <p:nvPr/>
        </p:nvSpPr>
        <p:spPr>
          <a:xfrm>
            <a:off x="8467725" y="3152775"/>
            <a:ext cx="3086100" cy="12763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sz="1700" b="1" dirty="0">
                <a:solidFill>
                  <a:schemeClr val="tx1"/>
                </a:solidFill>
                <a:latin typeface="+mj-lt"/>
              </a:rPr>
              <a:t>Z-route</a:t>
            </a:r>
          </a:p>
          <a:p>
            <a:pPr algn="ctr"/>
            <a:r>
              <a:rPr lang="nl-NL" sz="1700" dirty="0">
                <a:solidFill>
                  <a:schemeClr val="tx1"/>
                </a:solidFill>
              </a:rPr>
              <a:t>Z-route: naturalisatie met certificaat Z-route is nu niet mogelijk. Daar wordt over nagedacht</a:t>
            </a:r>
            <a:r>
              <a:rPr lang="nl-NL" spc="-50" dirty="0">
                <a:solidFill>
                  <a:schemeClr val="tx1"/>
                </a:solidFill>
                <a:latin typeface="Verdana"/>
                <a:cs typeface="Verdana"/>
              </a:rPr>
              <a:t>.</a:t>
            </a:r>
            <a:endParaRPr lang="nl-NL" sz="1700" dirty="0">
              <a:solidFill>
                <a:schemeClr val="tx1"/>
              </a:solidFill>
            </a:endParaRPr>
          </a:p>
        </p:txBody>
      </p:sp>
    </p:spTree>
    <p:extLst>
      <p:ext uri="{BB962C8B-B14F-4D97-AF65-F5344CB8AC3E}">
        <p14:creationId xmlns:p14="http://schemas.microsoft.com/office/powerpoint/2010/main" val="2858444309"/>
      </p:ext>
    </p:extLst>
  </p:cSld>
  <p:clrMapOvr>
    <a:masterClrMapping/>
  </p:clrMapOvr>
</p:sld>
</file>

<file path=ppt/theme/theme1.xml><?xml version="1.0" encoding="utf-8"?>
<a:theme xmlns:a="http://schemas.openxmlformats.org/drawingml/2006/main" name="Huisstijl">
  <a:themeElements>
    <a:clrScheme name="Kleuren Ministerie AZ - Lintblauw">
      <a:dk1>
        <a:srgbClr val="154273"/>
      </a:dk1>
      <a:lt1>
        <a:srgbClr val="FFFFFF"/>
      </a:lt1>
      <a:dk2>
        <a:srgbClr val="154273"/>
      </a:dk2>
      <a:lt2>
        <a:srgbClr val="FFFFFF"/>
      </a:lt2>
      <a:accent1>
        <a:srgbClr val="154273"/>
      </a:accent1>
      <a:accent2>
        <a:srgbClr val="4F7196"/>
      </a:accent2>
      <a:accent3>
        <a:srgbClr val="738EAB"/>
      </a:accent3>
      <a:accent4>
        <a:srgbClr val="95A9C0"/>
      </a:accent4>
      <a:accent5>
        <a:srgbClr val="B8C6D5"/>
      </a:accent5>
      <a:accent6>
        <a:srgbClr val="DCE3EA"/>
      </a:accent6>
      <a:hlink>
        <a:srgbClr val="154273"/>
      </a:hlink>
      <a:folHlink>
        <a:srgbClr val="154273"/>
      </a:folHlink>
    </a:clrScheme>
    <a:fontScheme name="Lettertypen Ministerie AZ">
      <a:majorFont>
        <a:latin typeface="RijksSansTT"/>
        <a:ea typeface=""/>
        <a:cs typeface=""/>
      </a:majorFont>
      <a:minorFont>
        <a:latin typeface="RijksSansTT Light"/>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Lintblauw">
      <a:srgbClr val="154273"/>
    </a:custClr>
    <a:custClr name="Paars">
      <a:srgbClr val="42145F"/>
    </a:custClr>
    <a:custClr name="Violet">
      <a:srgbClr val="A90061"/>
    </a:custClr>
    <a:custClr name="Robijnrood">
      <a:srgbClr val="CA005D"/>
    </a:custClr>
    <a:custClr name="Roze">
      <a:srgbClr val="F092CD"/>
    </a:custClr>
    <a:custClr name="Rood">
      <a:srgbClr val="D52B1E"/>
    </a:custClr>
    <a:custClr name="Oranje">
      <a:srgbClr val="E17000"/>
    </a:custClr>
    <a:custClr name="Donkergeel">
      <a:srgbClr val="FFB612"/>
    </a:custClr>
    <a:custClr name="Geel">
      <a:srgbClr val="F9E11E"/>
    </a:custClr>
    <a:custClr name="Donkerbruin">
      <a:srgbClr val="673327"/>
    </a:custClr>
    <a:custClr name="Bruin">
      <a:srgbClr val="94710A"/>
    </a:custClr>
    <a:custClr name="Donkergroen">
      <a:srgbClr val="275937"/>
    </a:custClr>
    <a:custClr name="Groen">
      <a:srgbClr val="39870C"/>
    </a:custClr>
    <a:custClr name="Mosgroen">
      <a:srgbClr val="777B00"/>
    </a:custClr>
    <a:custClr name="Mintgroen">
      <a:srgbClr val="76D2B6"/>
    </a:custClr>
    <a:custClr name="Donkerblauw">
      <a:srgbClr val="01689B"/>
    </a:custClr>
    <a:custClr name="Hemelblauw">
      <a:srgbClr val="007BC7"/>
    </a:custClr>
    <a:custClr name="Lichtblauw">
      <a:srgbClr val="8FCAE7"/>
    </a:custClr>
  </a:custClrLst>
  <a:extLst>
    <a:ext uri="{05A4C25C-085E-4340-85A3-A5531E510DB2}">
      <thm15:themeFamily xmlns:thm15="http://schemas.microsoft.com/office/thememl/2012/main" name="Presentatie (Lintblauw) Rijksoverheid.potx" id="{29D659F1-3542-485E-9E74-5F0250F8FFCD}" vid="{77FF72BD-8693-4508-8357-5163F48A96DA}"/>
    </a:ext>
  </a:extLst>
</a:theme>
</file>

<file path=ppt/theme/theme2.xml><?xml version="1.0" encoding="utf-8"?>
<a:theme xmlns:a="http://schemas.openxmlformats.org/drawingml/2006/main" name="Kantoorthema">
  <a:themeElements>
    <a:clrScheme name="Notes colors">
      <a:dk1>
        <a:srgbClr val="154273"/>
      </a:dk1>
      <a:lt1>
        <a:srgbClr val="FFFFFF"/>
      </a:lt1>
      <a:dk2>
        <a:srgbClr val="154273"/>
      </a:dk2>
      <a:lt2>
        <a:srgbClr val="FFFFFF"/>
      </a:lt2>
      <a:accent1>
        <a:srgbClr val="154273"/>
      </a:accent1>
      <a:accent2>
        <a:srgbClr val="4F7196"/>
      </a:accent2>
      <a:accent3>
        <a:srgbClr val="738EAB"/>
      </a:accent3>
      <a:accent4>
        <a:srgbClr val="95A9C0"/>
      </a:accent4>
      <a:accent5>
        <a:srgbClr val="B8C6D5"/>
      </a:accent5>
      <a:accent6>
        <a:srgbClr val="DCE3EA"/>
      </a:accent6>
      <a:hlink>
        <a:srgbClr val="154273"/>
      </a:hlink>
      <a:folHlink>
        <a:srgbClr val="154273"/>
      </a:folHlink>
    </a:clrScheme>
    <a:fontScheme name="Notes fonts">
      <a:majorFont>
        <a:latin typeface="RijksSansT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ijksSansTT Light"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Handout colors">
      <a:dk1>
        <a:srgbClr val="154273"/>
      </a:dk1>
      <a:lt1>
        <a:srgbClr val="FFFFFF"/>
      </a:lt1>
      <a:dk2>
        <a:srgbClr val="154273"/>
      </a:dk2>
      <a:lt2>
        <a:srgbClr val="FFFFFF"/>
      </a:lt2>
      <a:accent1>
        <a:srgbClr val="154273"/>
      </a:accent1>
      <a:accent2>
        <a:srgbClr val="4F7196"/>
      </a:accent2>
      <a:accent3>
        <a:srgbClr val="738EAB"/>
      </a:accent3>
      <a:accent4>
        <a:srgbClr val="95A9C0"/>
      </a:accent4>
      <a:accent5>
        <a:srgbClr val="B8C6D5"/>
      </a:accent5>
      <a:accent6>
        <a:srgbClr val="DCE3EA"/>
      </a:accent6>
      <a:hlink>
        <a:srgbClr val="154273"/>
      </a:hlink>
      <a:folHlink>
        <a:srgbClr val="154273"/>
      </a:folHlink>
    </a:clrScheme>
    <a:fontScheme name="Handout fonts">
      <a:majorFont>
        <a:latin typeface="RijksSansT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ijksSansTT Light"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00_Presentatie (Lintblauw) Rijksoverheid (1)</Template>
  <TotalTime>2</TotalTime>
  <Words>1276</Words>
  <Application>Microsoft Office PowerPoint</Application>
  <PresentationFormat>Breedbeeld</PresentationFormat>
  <Paragraphs>141</Paragraphs>
  <Slides>10</Slides>
  <Notes>8</Notes>
  <HiddenSlides>0</HiddenSlides>
  <MMClips>0</MMClips>
  <ScaleCrop>false</ScaleCrop>
  <HeadingPairs>
    <vt:vector size="6" baseType="variant">
      <vt:variant>
        <vt:lpstr>Gebruikte lettertypen</vt:lpstr>
      </vt:variant>
      <vt:variant>
        <vt:i4>8</vt:i4>
      </vt:variant>
      <vt:variant>
        <vt:lpstr>Thema</vt:lpstr>
      </vt:variant>
      <vt:variant>
        <vt:i4>1</vt:i4>
      </vt:variant>
      <vt:variant>
        <vt:lpstr>Diatitels</vt:lpstr>
      </vt:variant>
      <vt:variant>
        <vt:i4>10</vt:i4>
      </vt:variant>
    </vt:vector>
  </HeadingPairs>
  <TitlesOfParts>
    <vt:vector size="19" baseType="lpstr">
      <vt:lpstr>RijksSansTT Light</vt:lpstr>
      <vt:lpstr>RijksoverheidSerif</vt:lpstr>
      <vt:lpstr>Verdana</vt:lpstr>
      <vt:lpstr>RijksSansTT</vt:lpstr>
      <vt:lpstr>RijksSansTT ExtraBold</vt:lpstr>
      <vt:lpstr>Courier New</vt:lpstr>
      <vt:lpstr>Calibri</vt:lpstr>
      <vt:lpstr>Arial</vt:lpstr>
      <vt:lpstr>Huisstijl</vt:lpstr>
      <vt:lpstr>Inburgeringscafé 2026     “Elkaar versterken” </vt:lpstr>
      <vt:lpstr> </vt:lpstr>
      <vt:lpstr>Actualiteiten en ontwikkelingen</vt:lpstr>
      <vt:lpstr>Speerpunten minister</vt:lpstr>
      <vt:lpstr>Wijziging Regeling inburgering 2021 Verlengingsgronden</vt:lpstr>
      <vt:lpstr>Tussenevaluatie Wi2021 en rapport ARK</vt:lpstr>
      <vt:lpstr>Kostenrapport Onderdeel van Tussenevaluatie Wi2021</vt:lpstr>
      <vt:lpstr>Naleving</vt:lpstr>
      <vt:lpstr>Naturalisatie</vt:lpstr>
      <vt:lpstr>Realisatie Plateau 2 (gegevensuitwisseling)</vt:lpstr>
    </vt:vector>
  </TitlesOfParts>
  <Manager/>
  <Company>Rijksoverheid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Erkens, T.J.G.</dc:creator>
  <cp:keywords/>
  <dc:description>Sjabloonversie: 2.0 -20 februari 2025_x000d_
Vormgeving: www.Today.nl_x000d_
Sjablonen: www.JoulesUnlimited.com</dc:description>
  <cp:lastModifiedBy>Postma, Patty</cp:lastModifiedBy>
  <cp:revision>30</cp:revision>
  <dcterms:created xsi:type="dcterms:W3CDTF">2025-05-12T12:50:31Z</dcterms:created>
  <dcterms:modified xsi:type="dcterms:W3CDTF">2026-04-13T20:43:11Z</dcterms:modified>
  <cp:category/>
</cp:coreProperties>
</file>