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handoutMasterIdLst>
    <p:handoutMasterId r:id="rId13"/>
  </p:handoutMasterIdLst>
  <p:sldIdLst>
    <p:sldId id="484" r:id="rId2"/>
    <p:sldId id="409" r:id="rId3"/>
    <p:sldId id="264" r:id="rId4"/>
    <p:sldId id="263" r:id="rId5"/>
    <p:sldId id="272" r:id="rId6"/>
    <p:sldId id="267" r:id="rId7"/>
    <p:sldId id="269" r:id="rId8"/>
    <p:sldId id="270" r:id="rId9"/>
    <p:sldId id="271" r:id="rId10"/>
    <p:sldId id="273" r:id="rId11"/>
  </p:sldIdLst>
  <p:sldSz cx="12192000" cy="6858000"/>
  <p:notesSz cx="6858000" cy="9144000"/>
  <p:embeddedFontLst>
    <p:embeddedFont>
      <p:font typeface="RijksoverheidSerif" panose="02000506060000020004" pitchFamily="2" charset="0"/>
      <p:regular r:id="rId14"/>
      <p:bold r:id="rId15"/>
      <p:italic r:id="rId16"/>
      <p:boldItalic r:id="rId17"/>
    </p:embeddedFont>
    <p:embeddedFont>
      <p:font typeface="RijksSansTT" panose="020B0604020202020204" charset="0"/>
      <p:regular r:id="rId18"/>
      <p:bold r:id="rId19"/>
      <p:italic r:id="rId20"/>
      <p:boldItalic r:id="rId21"/>
    </p:embeddedFont>
    <p:embeddedFont>
      <p:font typeface="RijksSansTT ExtraBold" panose="020B0604020202020204" charset="0"/>
      <p:bold r:id="rId22"/>
      <p:boldItalic r:id="rId23"/>
    </p:embeddedFont>
    <p:embeddedFont>
      <p:font typeface="RijksSansTT Light" panose="020B0604020202020204" charset="0"/>
      <p:regular r:id="rId24"/>
      <p:italic r:id="rId25"/>
    </p:embeddedFont>
    <p:embeddedFont>
      <p:font typeface="Verdana" panose="020B0604030504040204" pitchFamily="34" charset="0"/>
      <p:regular r:id="rId26"/>
      <p:bold r:id="rId27"/>
      <p:italic r:id="rId28"/>
      <p:boldItalic r:id="rId29"/>
    </p:embeddedFont>
  </p:embeddedFontLst>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90E34F-9B02-67F3-9CAA-15DE146239B3}" name="Bakker, B. (Birgit)" initials="BB" userId="S::bbakker1@minszw.nl::e772af34-3085-4604-8baf-e66f14cf3a87" providerId="AD"/>
  <p188:author id="{5EE29E57-F397-DC4B-88F0-0D1C8ECA0303}" name="Swelsen, C.W.J.M." initials="SC" userId="S-1-5-21-2133283647-365701695-2003004241-245408" providerId="AD"/>
  <p188:author id="{85919FEA-E65D-E80B-0261-0C2A1E860BF3}" name="Kosmeijer, K. (Karin)" initials="KK" userId="S::kkosmeijer@minszw.nl::078c975b-cc06-4914-8d4e-a012721871c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D1C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21E3BE3-0FEA-4E9F-A4C9-9C145CDE4499}">
  <a:tblStyle styleId="{421E3BE3-0FEA-4E9F-A4C9-9C145CDE4499}" styleName="Tabelstijl Ministerie AZ">
    <a:wholeTbl>
      <a:tcTxStyle b="off" i="off">
        <a:font>
          <a:latin typeface="RijksSansTT Light"/>
          <a:ea typeface="RijksSansTT Light"/>
          <a:cs typeface="RijksSansTT Light"/>
        </a:font>
        <a:srgbClr val="154273"/>
      </a:tcTxStyle>
      <a:tcStyle>
        <a:tcBdr>
          <a:left>
            <a:ln>
              <a:noFill/>
            </a:ln>
          </a:left>
          <a:right>
            <a:ln>
              <a:noFill/>
            </a:ln>
          </a:right>
          <a:top>
            <a:ln>
              <a:noFill/>
            </a:ln>
          </a:top>
          <a:bottom>
            <a:ln>
              <a:noFill/>
            </a:ln>
          </a:bottom>
          <a:insideH>
            <a:ln w="9525" cmpd="sng">
              <a:solidFill>
                <a:srgbClr val="FFFFFF"/>
              </a:solidFill>
            </a:ln>
          </a:insideH>
          <a:insideV>
            <a:ln w="9525" cmpd="sng">
              <a:solidFill>
                <a:srgbClr val="FFFFFF"/>
              </a:solidFill>
            </a:ln>
          </a:insideV>
        </a:tcBdr>
        <a:fill>
          <a:solidFill>
            <a:schemeClr val="accent6"/>
          </a:solidFill>
        </a:fill>
      </a:tcStyle>
    </a:wholeTbl>
    <a:firstRow>
      <a:tcTxStyle b="off" i="off">
        <a:font>
          <a:latin typeface="RijksSansTT SemiBold"/>
          <a:ea typeface="RijksSansTT SemiBold"/>
          <a:cs typeface="RijksSansTT SemiBold"/>
        </a:font>
        <a:schemeClr val="lt2"/>
      </a:tcTxStyle>
      <a:tcStyle>
        <a:tcBdr>
          <a:insideV>
            <a:ln w="9525" cmpd="sng">
              <a:solidFill>
                <a:srgbClr val="FFFFFF"/>
              </a:solidFill>
            </a:ln>
          </a:insideV>
        </a:tcBdr>
        <a:fill>
          <a:solidFill>
            <a:schemeClr val="accent1"/>
          </a:solidFill>
        </a:fill>
      </a:tcStyle>
    </a:firstRow>
    <a:extLst>
      <a:ext uri="http://www.joulesunlimited.com/pptTableStyle"/>
    </a:extLst>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281" autoAdjust="0"/>
  </p:normalViewPr>
  <p:slideViewPr>
    <p:cSldViewPr snapToGrid="0">
      <p:cViewPr varScale="1">
        <p:scale>
          <a:sx n="74" d="100"/>
          <a:sy n="74" d="100"/>
        </p:scale>
        <p:origin x="998" y="67"/>
      </p:cViewPr>
      <p:guideLst/>
    </p:cSldViewPr>
  </p:slideViewPr>
  <p:notesTextViewPr>
    <p:cViewPr>
      <p:scale>
        <a:sx n="3" d="2"/>
        <a:sy n="3" d="2"/>
      </p:scale>
      <p:origin x="0" y="0"/>
    </p:cViewPr>
  </p:notesTextViewPr>
  <p:notesViewPr>
    <p:cSldViewPr snapToGrid="0">
      <p:cViewPr varScale="1">
        <p:scale>
          <a:sx n="71" d="100"/>
          <a:sy n="71" d="100"/>
        </p:scale>
        <p:origin x="366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9B8B2-E502-4346-A2C4-B5D7B3866A47}" type="datetimeFigureOut">
              <a:rPr lang="nl-NL" smtClean="0"/>
              <a:t>13-4-2026</a:t>
            </a:fld>
            <a:endParaRPr lang="nl-NL"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9DEE86-6240-4C91-9195-1DD56CA6AE1F}" type="slidenum">
              <a:rPr lang="nl-NL" smtClean="0"/>
              <a:t>‹nr.›</a:t>
            </a:fld>
            <a:endParaRPr lang="nl-NL" dirty="0"/>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23DA9-8EEA-4442-AD04-D20FEB943E53}" type="datetimeFigureOut">
              <a:rPr lang="nl-NL" smtClean="0"/>
              <a:t>13-4-2026</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FFD2D-E339-48D0-8E51-8C7BC4E3C46A}" type="slidenum">
              <a:rPr lang="nl-NL" smtClean="0"/>
              <a:t>‹nr.›</a:t>
            </a:fld>
            <a:endParaRPr lang="nl-NL" dirty="0"/>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ECFB2-044E-4254-8D92-7F5BC565068C}" type="slidenum">
              <a:rPr lang="nl-NL" smtClean="0"/>
              <a:t>1</a:t>
            </a:fld>
            <a:endParaRPr lang="nl-NL"/>
          </a:p>
        </p:txBody>
      </p:sp>
    </p:spTree>
    <p:extLst>
      <p:ext uri="{BB962C8B-B14F-4D97-AF65-F5344CB8AC3E}">
        <p14:creationId xmlns:p14="http://schemas.microsoft.com/office/powerpoint/2010/main" val="112968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31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Voorgestelde verlengingsgronden waren: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Werk:  I</a:t>
            </a:r>
            <a:r>
              <a:rPr lang="nl-NL" sz="1200" kern="1200" dirty="0">
                <a:solidFill>
                  <a:schemeClr val="tx1"/>
                </a:solidFill>
                <a:effectLst/>
                <a:latin typeface="+mn-lt"/>
                <a:ea typeface="+mn-ea"/>
                <a:cs typeface="+mn-cs"/>
              </a:rPr>
              <a:t>nburgeraars die tenminste 24 uur per week werken gedurende minimaal 6 aaneengesloten maanden tijdens het inburgeringstraject. </a:t>
            </a:r>
          </a:p>
          <a:p>
            <a:r>
              <a:rPr lang="nl-NL" sz="1200" kern="1200" dirty="0">
                <a:solidFill>
                  <a:schemeClr val="tx1"/>
                </a:solidFill>
                <a:effectLst/>
                <a:latin typeface="+mn-lt"/>
                <a:ea typeface="+mn-ea"/>
                <a:cs typeface="+mn-cs"/>
              </a:rPr>
              <a:t>Kinderopvang: Later beginnen met inburgeringslessen door gebrek aan kinderopvang.</a:t>
            </a:r>
          </a:p>
          <a:p>
            <a:r>
              <a:rPr lang="nl-NL" sz="1200" kern="1200" dirty="0">
                <a:solidFill>
                  <a:schemeClr val="tx1"/>
                </a:solidFill>
                <a:effectLst/>
                <a:latin typeface="+mn-lt"/>
                <a:ea typeface="+mn-ea"/>
                <a:cs typeface="+mn-cs"/>
              </a:rPr>
              <a:t>Vroege start: Inburgeraars die al in COA-locatie beginnen met het formele inburgeringstraject en daar minder studiefaciliteiten hebben.</a:t>
            </a:r>
          </a:p>
          <a:p>
            <a:r>
              <a:rPr lang="nl-NL" sz="1200" kern="1200" dirty="0">
                <a:solidFill>
                  <a:schemeClr val="tx1"/>
                </a:solidFill>
                <a:effectLst/>
                <a:latin typeface="+mn-lt"/>
                <a:ea typeface="+mn-ea"/>
                <a:cs typeface="+mn-cs"/>
              </a:rPr>
              <a:t>In alle gevallen verlenging van minimaal drie maanden mogelijk, was het voorstel</a:t>
            </a:r>
            <a:endParaRPr lang="nl-NL" dirty="0"/>
          </a:p>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5</a:t>
            </a:fld>
            <a:endParaRPr lang="nl-NL" dirty="0"/>
          </a:p>
        </p:txBody>
      </p:sp>
    </p:spTree>
    <p:extLst>
      <p:ext uri="{BB962C8B-B14F-4D97-AF65-F5344CB8AC3E}">
        <p14:creationId xmlns:p14="http://schemas.microsoft.com/office/powerpoint/2010/main" val="4035760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Conclusies rapport Rekenkamer en hun persbericht waren harder dan de toon die uit het hele rapport spreekt.</a:t>
            </a:r>
          </a:p>
          <a:p>
            <a:r>
              <a:rPr lang="nl-NL" dirty="0"/>
              <a:t>Veel knelpunten komen overeen met tussenevaluatie.</a:t>
            </a:r>
          </a:p>
          <a:p>
            <a:r>
              <a:rPr lang="nl-NL" dirty="0"/>
              <a:t>Tijdigheid: Voor statushouder duurt het gemiddeld bijna een jaar vanaf vergunningverlening tot start van inburgeringstraject.</a:t>
            </a:r>
          </a:p>
          <a:p>
            <a:r>
              <a:rPr lang="nl-NL" dirty="0"/>
              <a:t>Snelheid: Snelheid (het binnen drie jaar afronden van de inburgering)  behoeft aandacht. Verzuim is punt waar gemeenten en taalaanbieders tegenaan lopen.</a:t>
            </a:r>
          </a:p>
          <a:p>
            <a:r>
              <a:rPr lang="nl-NL" dirty="0"/>
              <a:t>Minister wil zich vooral richten op tijdigheid (snellere start) en dualiteit.</a:t>
            </a:r>
          </a:p>
          <a:p>
            <a:r>
              <a:rPr lang="nl-NL" dirty="0"/>
              <a:t>In 2027 begint de evaluatie van de Wi2021.</a:t>
            </a:r>
          </a:p>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6</a:t>
            </a:fld>
            <a:endParaRPr lang="nl-NL" dirty="0"/>
          </a:p>
        </p:txBody>
      </p:sp>
    </p:spTree>
    <p:extLst>
      <p:ext uri="{BB962C8B-B14F-4D97-AF65-F5344CB8AC3E}">
        <p14:creationId xmlns:p14="http://schemas.microsoft.com/office/powerpoint/2010/main" val="13477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voorjaarsnota bevat geen extra middelen voor inburgering.</a:t>
            </a:r>
          </a:p>
          <a:p>
            <a:r>
              <a:rPr lang="nl-NL" dirty="0"/>
              <a:t>Minister wil eerst beter zicht op de zaken.</a:t>
            </a:r>
          </a:p>
          <a:p>
            <a:r>
              <a:rPr lang="nl-NL" dirty="0"/>
              <a:t>De VNG heeft zich teruggetrokken uit werkgroepen.</a:t>
            </a:r>
          </a:p>
          <a:p>
            <a:r>
              <a:rPr lang="nl-NL" dirty="0"/>
              <a:t>SZW wil in gesprek blijven.</a:t>
            </a:r>
          </a:p>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7</a:t>
            </a:fld>
            <a:endParaRPr lang="nl-NL" dirty="0"/>
          </a:p>
        </p:txBody>
      </p:sp>
    </p:spTree>
    <p:extLst>
      <p:ext uri="{BB962C8B-B14F-4D97-AF65-F5344CB8AC3E}">
        <p14:creationId xmlns:p14="http://schemas.microsoft.com/office/powerpoint/2010/main" val="195114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De uitspraken van het Hof en de RvS in de zaak-Keren hebben ertoe geleid dat DUO geen boetes meer oplegt aan asielstatushouders en bij lopende leningen geen geld meer terugvraagt aan asielstatushouders.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Dit geldt zowel onder de Wi2013 als de Wi2021.</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Afgelopen februari is opnieuw uitspraak gedaan door de Raad van State.</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Zij hebben bepaald dat de eerdere rechterlijke uitspraken ook van invloed zijn op onherroepelijke besluiten.  Oftewel, tegen besluiten waar geen bezwaar en beroep meer tegen openstaat.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Het ministerie bestudeert momenteel wat de gevolgen van deze uitspraak zijn.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Geldt zowel voor de betaalde boetes en terugbetaalde leningen door asielstatushouders sinds de start van de Wi2013.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Gemeentelijke boetes kunnen nog steeds worden opgelegd, mits dit zorgvuldig en individueel gebeurt.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En het handhavingsproces voor gezins- en overige migranten geldt onverkort.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Op de website van </a:t>
            </a:r>
            <a:r>
              <a:rPr lang="nl-NL" sz="1200" kern="1200" dirty="0" err="1">
                <a:solidFill>
                  <a:schemeClr val="tx1"/>
                </a:solidFill>
                <a:effectLst/>
                <a:latin typeface="+mn-lt"/>
                <a:ea typeface="+mn-ea"/>
                <a:cs typeface="+mn-cs"/>
              </a:rPr>
              <a:t>Divosa</a:t>
            </a:r>
            <a:r>
              <a:rPr lang="nl-NL" sz="1200" kern="1200" dirty="0">
                <a:solidFill>
                  <a:schemeClr val="tx1"/>
                </a:solidFill>
                <a:effectLst/>
                <a:latin typeface="+mn-lt"/>
                <a:ea typeface="+mn-ea"/>
                <a:cs typeface="+mn-cs"/>
              </a:rPr>
              <a:t> is een Q&amp;A over boetes. Ook is er een Handreiking Naleving van </a:t>
            </a:r>
            <a:r>
              <a:rPr lang="nl-NL" sz="1200" kern="1200" dirty="0" err="1">
                <a:solidFill>
                  <a:schemeClr val="tx1"/>
                </a:solidFill>
                <a:effectLst/>
                <a:latin typeface="+mn-lt"/>
                <a:ea typeface="+mn-ea"/>
                <a:cs typeface="+mn-cs"/>
              </a:rPr>
              <a:t>Divosa</a:t>
            </a:r>
            <a:r>
              <a:rPr lang="nl-NL"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Uitspraken </a:t>
            </a:r>
            <a:r>
              <a:rPr lang="nl-NL" sz="1200" kern="1200" dirty="0" err="1">
                <a:solidFill>
                  <a:schemeClr val="tx1"/>
                </a:solidFill>
                <a:effectLst/>
                <a:latin typeface="+mn-lt"/>
                <a:ea typeface="+mn-ea"/>
                <a:cs typeface="+mn-cs"/>
              </a:rPr>
              <a:t>Schulinck</a:t>
            </a:r>
            <a:r>
              <a:rPr lang="nl-NL" sz="1200" kern="1200" dirty="0">
                <a:solidFill>
                  <a:schemeClr val="tx1"/>
                </a:solidFill>
                <a:effectLst/>
                <a:latin typeface="+mn-lt"/>
                <a:ea typeface="+mn-ea"/>
                <a:cs typeface="+mn-cs"/>
              </a:rPr>
              <a:t> dat gemeentelijke boetes niet meer mogen en ook de boetes voor gezinsmigranten en overige migranten niet meer kunnen: SZW ziet dat anders. Advies is om hier verder niet inhoudelijk op in te gaan.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DUO is een herstelactie aan het opzetten. Hierover is een vooraankondiging op de website van DUO geplaatst. Inburgeraars waar dit betrekking op heeft, worden  persoonlijk geïnformeerd. Deze herstelactie ziet vooralsnog alleen op inburgeraars met een besluit waar nog bezwaar en beroep tegen openstond.  </a:t>
            </a:r>
          </a:p>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8</a:t>
            </a:fld>
            <a:endParaRPr lang="nl-NL" dirty="0"/>
          </a:p>
        </p:txBody>
      </p:sp>
    </p:spTree>
    <p:extLst>
      <p:ext uri="{BB962C8B-B14F-4D97-AF65-F5344CB8AC3E}">
        <p14:creationId xmlns:p14="http://schemas.microsoft.com/office/powerpoint/2010/main" val="3386550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Naturalisatie is de verantwoordelijkheid van het ministerie van Justitie en Veiligheid.</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Tot inwerkingtreding van de Wi2021 gold in het algemeen: voldoen aan de inburgeringsplicht is voldoen aan de inburgeringseis voor naturalisatie.</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Met de inwerkingtreding van de Wi2021 is de </a:t>
            </a:r>
            <a:r>
              <a:rPr lang="nl-NL" sz="1200" kern="1200" dirty="0" err="1">
                <a:solidFill>
                  <a:schemeClr val="tx1"/>
                </a:solidFill>
                <a:effectLst/>
                <a:latin typeface="+mn-lt"/>
                <a:ea typeface="+mn-ea"/>
                <a:cs typeface="+mn-cs"/>
              </a:rPr>
              <a:t>taaleis</a:t>
            </a:r>
            <a:r>
              <a:rPr lang="nl-NL" sz="1200" kern="1200" dirty="0">
                <a:solidFill>
                  <a:schemeClr val="tx1"/>
                </a:solidFill>
                <a:effectLst/>
                <a:latin typeface="+mn-lt"/>
                <a:ea typeface="+mn-ea"/>
                <a:cs typeface="+mn-cs"/>
              </a:rPr>
              <a:t> voor inburgering verhoogd naar B1.</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En loopt daarmee niet meer gelijk met de </a:t>
            </a:r>
            <a:r>
              <a:rPr lang="nl-NL" sz="1200" kern="1200" dirty="0" err="1">
                <a:solidFill>
                  <a:schemeClr val="tx1"/>
                </a:solidFill>
                <a:effectLst/>
                <a:latin typeface="+mn-lt"/>
                <a:ea typeface="+mn-ea"/>
                <a:cs typeface="+mn-cs"/>
              </a:rPr>
              <a:t>taaleis</a:t>
            </a:r>
            <a:r>
              <a:rPr lang="nl-NL" sz="1200" kern="1200" dirty="0">
                <a:solidFill>
                  <a:schemeClr val="tx1"/>
                </a:solidFill>
                <a:effectLst/>
                <a:latin typeface="+mn-lt"/>
                <a:ea typeface="+mn-ea"/>
                <a:cs typeface="+mn-cs"/>
              </a:rPr>
              <a:t> zoals gesteld voor naturalisatie (momenteel nog A2).</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In het regeerprogramma staat dat de </a:t>
            </a:r>
            <a:r>
              <a:rPr lang="nl-NL" sz="1200" kern="1200" dirty="0" err="1">
                <a:solidFill>
                  <a:schemeClr val="tx1"/>
                </a:solidFill>
                <a:effectLst/>
                <a:latin typeface="+mn-lt"/>
                <a:ea typeface="+mn-ea"/>
                <a:cs typeface="+mn-cs"/>
              </a:rPr>
              <a:t>taaleis</a:t>
            </a:r>
            <a:r>
              <a:rPr lang="nl-NL" sz="1200" kern="1200" dirty="0">
                <a:solidFill>
                  <a:schemeClr val="tx1"/>
                </a:solidFill>
                <a:effectLst/>
                <a:latin typeface="+mn-lt"/>
                <a:ea typeface="+mn-ea"/>
                <a:cs typeface="+mn-cs"/>
              </a:rPr>
              <a:t> voor naturalisatie wordt verhoogd van A2-niveau naar B1-niveau.</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Onder het vorige kabinet was het voorstel: Voormalig inburgeringsplichtigen die via de Z-route aan de inburgeringsplicht hebben voldaan, kunnen op A2-niveau naturaliseren. En mocht dat niet lukken via een ontheffing van de </a:t>
            </a:r>
            <a:r>
              <a:rPr lang="nl-NL" sz="1200" kern="1200" dirty="0" err="1">
                <a:solidFill>
                  <a:schemeClr val="tx1"/>
                </a:solidFill>
                <a:effectLst/>
                <a:latin typeface="+mn-lt"/>
                <a:ea typeface="+mn-ea"/>
                <a:cs typeface="+mn-cs"/>
              </a:rPr>
              <a:t>taaleis</a:t>
            </a:r>
            <a:r>
              <a:rPr lang="nl-NL"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De nieuwe bewindspersonen moeten dit opnieuw bekijken.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Onder Wi2007 is ontheffing op grond van aantoonbaar geleverde inspanningen, vastgesteld door gemeente, inmiddels mogelijk.</a:t>
            </a:r>
          </a:p>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9</a:t>
            </a:fld>
            <a:endParaRPr lang="nl-NL" dirty="0"/>
          </a:p>
        </p:txBody>
      </p:sp>
    </p:spTree>
    <p:extLst>
      <p:ext uri="{BB962C8B-B14F-4D97-AF65-F5344CB8AC3E}">
        <p14:creationId xmlns:p14="http://schemas.microsoft.com/office/powerpoint/2010/main" val="1444310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034A5-D231-00D6-FF6C-3F619D3C9E1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80DE115-C844-12D1-10A3-D4B215660A7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5235C55-3ACB-6C40-F759-E2AB11AFE7CA}"/>
              </a:ext>
            </a:extLst>
          </p:cNvPr>
          <p:cNvSpPr>
            <a:spLocks noGrp="1"/>
          </p:cNvSpPr>
          <p:nvPr>
            <p:ph type="body" idx="1"/>
          </p:nvPr>
        </p:nvSpPr>
        <p:spPr/>
        <p:txBody>
          <a:bodyPr/>
          <a:lstStyle/>
          <a:p>
            <a:r>
              <a:rPr lang="nl-NL" dirty="0"/>
              <a:t>Afgesproken is dat vertegenwoordiger van de VNG vooraan in de zaal gaat zitten en de hand opsteekt of anderszins zich kenbaar maakt voor de aanwezigen.</a:t>
            </a:r>
          </a:p>
        </p:txBody>
      </p:sp>
      <p:sp>
        <p:nvSpPr>
          <p:cNvPr id="4" name="Tijdelijke aanduiding voor dianummer 3">
            <a:extLst>
              <a:ext uri="{FF2B5EF4-FFF2-40B4-BE49-F238E27FC236}">
                <a16:creationId xmlns:a16="http://schemas.microsoft.com/office/drawing/2014/main" id="{C979E764-AA38-E75D-2D0E-3F85884C3AE9}"/>
              </a:ext>
            </a:extLst>
          </p:cNvPr>
          <p:cNvSpPr>
            <a:spLocks noGrp="1"/>
          </p:cNvSpPr>
          <p:nvPr>
            <p:ph type="sldNum" sz="quarter" idx="5"/>
          </p:nvPr>
        </p:nvSpPr>
        <p:spPr/>
        <p:txBody>
          <a:bodyPr/>
          <a:lstStyle/>
          <a:p>
            <a:fld id="{DBFFFD2D-E339-48D0-8E51-8C7BC4E3C46A}" type="slidenum">
              <a:rPr lang="nl-NL" smtClean="0"/>
              <a:t>10</a:t>
            </a:fld>
            <a:endParaRPr lang="nl-NL" dirty="0"/>
          </a:p>
        </p:txBody>
      </p:sp>
    </p:spTree>
    <p:extLst>
      <p:ext uri="{BB962C8B-B14F-4D97-AF65-F5344CB8AC3E}">
        <p14:creationId xmlns:p14="http://schemas.microsoft.com/office/powerpoint/2010/main" val="705320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 (H1)]">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06EEBAF-13A0-048E-7C0A-95ACB13A33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9681" y="0"/>
            <a:ext cx="5852637" cy="1350089"/>
          </a:xfrm>
          <a:prstGeom prst="rect">
            <a:avLst/>
          </a:prstGeom>
        </p:spPr>
      </p:pic>
      <p:sp>
        <p:nvSpPr>
          <p:cNvPr id="22" name="Frame 1">
            <a:extLst>
              <a:ext uri="{FF2B5EF4-FFF2-40B4-BE49-F238E27FC236}">
                <a16:creationId xmlns:a16="http://schemas.microsoft.com/office/drawing/2014/main" id="{5F30546E-64CB-52BA-581D-C6F1217073F8}"/>
              </a:ext>
              <a:ext uri="{C183D7F6-B498-43B3-948B-1728B52AA6E4}">
                <adec:decorative xmlns:adec="http://schemas.microsoft.com/office/drawing/2017/decorative" val="1"/>
              </a:ext>
            </a:extLst>
          </p:cNvPr>
          <p:cNvSpPr>
            <a:spLocks/>
          </p:cNvSpPr>
          <p:nvPr userDrawn="1"/>
        </p:nvSpPr>
        <p:spPr bwMode="auto">
          <a:xfrm>
            <a:off x="228600" y="1143000"/>
            <a:ext cx="11734800" cy="5486400"/>
          </a:xfrm>
          <a:custGeom>
            <a:avLst/>
            <a:gdLst>
              <a:gd name="T0" fmla="*/ 0 w 36960"/>
              <a:gd name="T1" fmla="*/ 0 h 17280"/>
              <a:gd name="T2" fmla="*/ 0 w 36960"/>
              <a:gd name="T3" fmla="*/ 17280 h 17280"/>
              <a:gd name="T4" fmla="*/ 34080 w 36960"/>
              <a:gd name="T5" fmla="*/ 17280 h 17280"/>
              <a:gd name="T6" fmla="*/ 36960 w 36960"/>
              <a:gd name="T7" fmla="*/ 14400 h 17280"/>
              <a:gd name="T8" fmla="*/ 36960 w 36960"/>
              <a:gd name="T9" fmla="*/ 0 h 17280"/>
              <a:gd name="T10" fmla="*/ 0 w 36960"/>
              <a:gd name="T11" fmla="*/ 0 h 17280"/>
            </a:gdLst>
            <a:ahLst/>
            <a:cxnLst>
              <a:cxn ang="0">
                <a:pos x="T0" y="T1"/>
              </a:cxn>
              <a:cxn ang="0">
                <a:pos x="T2" y="T3"/>
              </a:cxn>
              <a:cxn ang="0">
                <a:pos x="T4" y="T5"/>
              </a:cxn>
              <a:cxn ang="0">
                <a:pos x="T6" y="T7"/>
              </a:cxn>
              <a:cxn ang="0">
                <a:pos x="T8" y="T9"/>
              </a:cxn>
              <a:cxn ang="0">
                <a:pos x="T10" y="T11"/>
              </a:cxn>
            </a:cxnLst>
            <a:rect l="0" t="0" r="r" b="b"/>
            <a:pathLst>
              <a:path w="36960" h="17280">
                <a:moveTo>
                  <a:pt x="0" y="0"/>
                </a:moveTo>
                <a:cubicBezTo>
                  <a:pt x="0" y="17280"/>
                  <a:pt x="0" y="17280"/>
                  <a:pt x="0" y="17280"/>
                </a:cubicBezTo>
                <a:cubicBezTo>
                  <a:pt x="34080" y="17280"/>
                  <a:pt x="34080" y="17280"/>
                  <a:pt x="34080" y="17280"/>
                </a:cubicBezTo>
                <a:cubicBezTo>
                  <a:pt x="35671" y="17280"/>
                  <a:pt x="36960" y="15991"/>
                  <a:pt x="36960" y="14400"/>
                </a:cubicBezTo>
                <a:cubicBezTo>
                  <a:pt x="36960" y="0"/>
                  <a:pt x="36960" y="0"/>
                  <a:pt x="36960"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1" name="01_Title 4">
            <a:extLst>
              <a:ext uri="{FF2B5EF4-FFF2-40B4-BE49-F238E27FC236}">
                <a16:creationId xmlns:a16="http://schemas.microsoft.com/office/drawing/2014/main" id="{0C7E32C1-511C-9D8A-1DC9-980F109521CB}"/>
              </a:ext>
            </a:extLst>
          </p:cNvPr>
          <p:cNvSpPr>
            <a:spLocks noGrp="1"/>
          </p:cNvSpPr>
          <p:nvPr>
            <p:ph type="title" hasCustomPrompt="1"/>
          </p:nvPr>
        </p:nvSpPr>
        <p:spPr>
          <a:xfrm>
            <a:off x="685800" y="1752600"/>
            <a:ext cx="10820400" cy="1435100"/>
          </a:xfrm>
        </p:spPr>
        <p:txBody>
          <a:bodyPr/>
          <a:lstStyle>
            <a:lvl1pPr>
              <a:defRPr kumimoji="0" sz="5400" b="1" i="0" u="none" baseline="0">
                <a:solidFill>
                  <a:schemeClr val="bg2">
                    <a:lumMod val="100000"/>
                  </a:schemeClr>
                </a:solidFill>
                <a:latin typeface="RijksSansTT" panose="020B0604020202020204" charset="0"/>
              </a:defRPr>
            </a:lvl1pPr>
          </a:lstStyle>
          <a:p>
            <a:r>
              <a:rPr lang="nl-NL"/>
              <a:t>[Titel]</a:t>
            </a:r>
            <a:endParaRPr lang="nl-NL" dirty="0"/>
          </a:p>
        </p:txBody>
      </p:sp>
      <p:sp>
        <p:nvSpPr>
          <p:cNvPr id="12" name="02_Subtitle 5[PHJU]"/>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3" name="03_Placeholder 6[PHJU]">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chemeClr val="bg2"/>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7825601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tekst+foto(L) (H2)]">
    <p:spTree>
      <p:nvGrpSpPr>
        <p:cNvPr id="1" name=""/>
        <p:cNvGrpSpPr/>
        <p:nvPr/>
      </p:nvGrpSpPr>
      <p:grpSpPr>
        <a:xfrm>
          <a:off x="0" y="0"/>
          <a:ext cx="0" cy="0"/>
          <a:chOff x="0" y="0"/>
          <a:chExt cx="0" cy="0"/>
        </a:xfrm>
      </p:grpSpPr>
      <p:sp>
        <p:nvSpPr>
          <p:cNvPr id="7" name="Frame 1">
            <a:extLst>
              <a:ext uri="{FF2B5EF4-FFF2-40B4-BE49-F238E27FC236}">
                <a16:creationId xmlns:a16="http://schemas.microsoft.com/office/drawing/2014/main" id="{4DF9B1D2-E70E-992A-EED8-6B15EEBFC440}"/>
              </a:ext>
              <a:ext uri="{C183D7F6-B498-43B3-948B-1728B52AA6E4}">
                <adec:decorative xmlns:adec="http://schemas.microsoft.com/office/drawing/2017/decorative" val="1"/>
              </a:ext>
            </a:extLst>
          </p:cNvPr>
          <p:cNvSpPr>
            <a:spLocks/>
          </p:cNvSpPr>
          <p:nvPr userDrawn="1"/>
        </p:nvSpPr>
        <p:spPr bwMode="auto">
          <a:xfrm>
            <a:off x="228600" y="228600"/>
            <a:ext cx="11734800" cy="6172200"/>
          </a:xfrm>
          <a:custGeom>
            <a:avLst/>
            <a:gdLst>
              <a:gd name="T0" fmla="*/ 0 w 36960"/>
              <a:gd name="T1" fmla="*/ 0 h 19440"/>
              <a:gd name="T2" fmla="*/ 0 w 36960"/>
              <a:gd name="T3" fmla="*/ 19440 h 19440"/>
              <a:gd name="T4" fmla="*/ 36960 w 36960"/>
              <a:gd name="T5" fmla="*/ 19440 h 19440"/>
              <a:gd name="T6" fmla="*/ 36960 w 36960"/>
              <a:gd name="T7" fmla="*/ 2880 h 19440"/>
              <a:gd name="T8" fmla="*/ 34080 w 36960"/>
              <a:gd name="T9" fmla="*/ 0 h 19440"/>
              <a:gd name="T10" fmla="*/ 0 w 36960"/>
              <a:gd name="T11" fmla="*/ 0 h 19440"/>
            </a:gdLst>
            <a:ahLst/>
            <a:cxnLst>
              <a:cxn ang="0">
                <a:pos x="T0" y="T1"/>
              </a:cxn>
              <a:cxn ang="0">
                <a:pos x="T2" y="T3"/>
              </a:cxn>
              <a:cxn ang="0">
                <a:pos x="T4" y="T5"/>
              </a:cxn>
              <a:cxn ang="0">
                <a:pos x="T6" y="T7"/>
              </a:cxn>
              <a:cxn ang="0">
                <a:pos x="T8" y="T9"/>
              </a:cxn>
              <a:cxn ang="0">
                <a:pos x="T10" y="T11"/>
              </a:cxn>
            </a:cxnLst>
            <a:rect l="0" t="0" r="r" b="b"/>
            <a:pathLst>
              <a:path w="36960" h="19440">
                <a:moveTo>
                  <a:pt x="0" y="0"/>
                </a:moveTo>
                <a:cubicBezTo>
                  <a:pt x="0" y="19440"/>
                  <a:pt x="0" y="19440"/>
                  <a:pt x="0" y="19440"/>
                </a:cubicBezTo>
                <a:cubicBezTo>
                  <a:pt x="36960" y="19440"/>
                  <a:pt x="36960" y="19440"/>
                  <a:pt x="36960" y="19440"/>
                </a:cubicBezTo>
                <a:cubicBezTo>
                  <a:pt x="36960" y="2880"/>
                  <a:pt x="36960" y="2880"/>
                  <a:pt x="36960" y="2880"/>
                </a:cubicBezTo>
                <a:cubicBezTo>
                  <a:pt x="36960" y="1289"/>
                  <a:pt x="35671" y="0"/>
                  <a:pt x="34080" y="0"/>
                </a:cubicBezTo>
                <a:lnTo>
                  <a:pt x="0" y="0"/>
                </a:lnTo>
                <a:close/>
              </a:path>
            </a:pathLst>
          </a:custGeom>
          <a:solidFill>
            <a:srgbClr val="DCE3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01_***Title 2">
            <a:extLst>
              <a:ext uri="{FF2B5EF4-FFF2-40B4-BE49-F238E27FC236}">
                <a16:creationId xmlns:a16="http://schemas.microsoft.com/office/drawing/2014/main" id="{E43B87C2-FAC9-3AD2-C9EB-651FF8B185D2}"/>
              </a:ext>
            </a:extLst>
          </p:cNvPr>
          <p:cNvSpPr>
            <a:spLocks noGrp="1"/>
          </p:cNvSpPr>
          <p:nvPr>
            <p:ph type="title" hasCustomPrompt="1"/>
          </p:nvPr>
        </p:nvSpPr>
        <p:spPr>
          <a:xfrm>
            <a:off x="6553200" y="673100"/>
            <a:ext cx="4953000" cy="901700"/>
          </a:xfrm>
        </p:spPr>
        <p:txBody>
          <a:bodyPr/>
          <a:lstStyle>
            <a:lvl1pPr>
              <a:defRPr kumimoji="0" sz="3600" b="1" i="0" u="none" baseline="0">
                <a:solidFill>
                  <a:schemeClr val="tx1">
                    <a:lumMod val="100000"/>
                  </a:schemeClr>
                </a:solidFill>
                <a:latin typeface="RijksSansTT" panose="020B0604020202020204" charset="0"/>
              </a:defRPr>
            </a:lvl1pPr>
          </a:lstStyle>
          <a:p>
            <a:r>
              <a:rPr lang="nl-NL"/>
              <a:t>[Titel]</a:t>
            </a:r>
            <a:endParaRPr lang="nl-NL" dirty="0"/>
          </a:p>
        </p:txBody>
      </p:sp>
      <p:sp>
        <p:nvSpPr>
          <p:cNvPr id="18" name="02_Frame 3[PHJU]">
            <a:extLst>
              <a:ext uri="{FF2B5EF4-FFF2-40B4-BE49-F238E27FC236}">
                <a16:creationId xmlns:a16="http://schemas.microsoft.com/office/drawing/2014/main" id="{AA503921-B6EF-C62F-1B37-B963B1ED0D2C}"/>
              </a:ext>
            </a:extLst>
          </p:cNvPr>
          <p:cNvSpPr>
            <a:spLocks noGrp="1"/>
          </p:cNvSpPr>
          <p:nvPr>
            <p:ph type="pic" idx="1000" hasCustomPrompt="1"/>
          </p:nvPr>
        </p:nvSpPr>
        <p:spPr bwMode="auto">
          <a:xfrm>
            <a:off x="228600" y="228600"/>
            <a:ext cx="5867400" cy="6172200"/>
          </a:xfrm>
          <a:custGeom>
            <a:avLst/>
            <a:gdLst>
              <a:gd name="connsiteX0" fmla="*/ 0 w 5867400"/>
              <a:gd name="connsiteY0" fmla="*/ 0 h 6172200"/>
              <a:gd name="connsiteX1" fmla="*/ 5867400 w 5867400"/>
              <a:gd name="connsiteY1" fmla="*/ 0 h 6172200"/>
              <a:gd name="connsiteX2" fmla="*/ 5867400 w 5867400"/>
              <a:gd name="connsiteY2" fmla="*/ 6172200 h 6172200"/>
              <a:gd name="connsiteX3" fmla="*/ 5796717 w 5867400"/>
              <a:gd name="connsiteY3" fmla="*/ 6172200 h 6172200"/>
              <a:gd name="connsiteX4" fmla="*/ 0 w 5867400"/>
              <a:gd name="connsiteY4" fmla="*/ 6172200 h 6172200"/>
              <a:gd name="connsiteX5" fmla="*/ 0 w 5867400"/>
              <a:gd name="connsiteY5"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7400" h="6172200">
                <a:moveTo>
                  <a:pt x="0" y="0"/>
                </a:moveTo>
                <a:lnTo>
                  <a:pt x="5867400" y="0"/>
                </a:lnTo>
                <a:lnTo>
                  <a:pt x="5867400" y="6172200"/>
                </a:lnTo>
                <a:lnTo>
                  <a:pt x="5796717" y="6172200"/>
                </a:lnTo>
                <a:cubicBezTo>
                  <a:pt x="4283088" y="6172200"/>
                  <a:pt x="2383631" y="6172200"/>
                  <a:pt x="0" y="6172200"/>
                </a:cubicBezTo>
                <a:cubicBezTo>
                  <a:pt x="0" y="6172200"/>
                  <a:pt x="0" y="6172200"/>
                  <a:pt x="0"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90000"/>
              </a:lnSpc>
              <a:spcBef>
                <a:spcPts val="1000"/>
              </a:spcBef>
              <a:buFontTx/>
              <a:buNone/>
              <a:defRPr/>
            </a:lvl1pPr>
          </a:lstStyle>
          <a:p>
            <a:r>
              <a:rPr lang="nl-NL" dirty="0"/>
              <a:t>[Afbeelding]</a:t>
            </a:r>
          </a:p>
        </p:txBody>
      </p:sp>
      <p:sp>
        <p:nvSpPr>
          <p:cNvPr id="19" name="03_Placeholder 4[PHJU]">
            <a:extLst>
              <a:ext uri="{FF2B5EF4-FFF2-40B4-BE49-F238E27FC236}">
                <a16:creationId xmlns:a16="http://schemas.microsoft.com/office/drawing/2014/main" id="{1312B15C-D287-972C-EA43-AC1A12B3C1E5}"/>
              </a:ext>
            </a:extLst>
          </p:cNvPr>
          <p:cNvSpPr>
            <a:spLocks noGrp="1"/>
          </p:cNvSpPr>
          <p:nvPr>
            <p:ph type="body" sz="quarter" idx="23" hasCustomPrompt="1"/>
          </p:nvPr>
        </p:nvSpPr>
        <p:spPr>
          <a:xfrm>
            <a:off x="6553200" y="2209800"/>
            <a:ext cx="4953000" cy="3556000"/>
          </a:xfrm>
        </p:spPr>
        <p:txBody>
          <a:bodyPr/>
          <a:lstStyle/>
          <a:p>
            <a:pPr lvl="0"/>
            <a:r>
              <a:rPr lang="nl-NL" dirty="0"/>
              <a:t>[Tekst]</a:t>
            </a:r>
          </a:p>
        </p:txBody>
      </p:sp>
      <p:sp>
        <p:nvSpPr>
          <p:cNvPr id="20" name="Date Placeholder 5">
            <a:extLst>
              <a:ext uri="{FF2B5EF4-FFF2-40B4-BE49-F238E27FC236}">
                <a16:creationId xmlns:a16="http://schemas.microsoft.com/office/drawing/2014/main" id="{7B46DA2F-D16F-BF5A-7B4B-4B06CC0D008B}"/>
              </a:ext>
            </a:extLst>
          </p:cNvPr>
          <p:cNvSpPr>
            <a:spLocks noGrp="1"/>
          </p:cNvSpPr>
          <p:nvPr>
            <p:ph type="dt" sz="half" idx="1001"/>
          </p:nvPr>
        </p:nvSpPr>
        <p:spPr>
          <a:xfrm>
            <a:off x="10744200" y="6553200"/>
            <a:ext cx="762000" cy="254000"/>
          </a:xfrm>
        </p:spPr>
        <p:txBody>
          <a:bodyPr/>
          <a:lstStyle/>
          <a:p>
            <a:fld id="{683E13A2-EF73-45F9-A5E6-A0A4E9538948}" type="datetime4">
              <a:rPr lang="nl-NL" smtClean="0"/>
              <a:t>13 april 2026</a:t>
            </a:fld>
            <a:endParaRPr lang="nl-NL" dirty="0"/>
          </a:p>
        </p:txBody>
      </p:sp>
      <p:sp>
        <p:nvSpPr>
          <p:cNvPr id="21" name="Footer Placeholder 6">
            <a:extLst>
              <a:ext uri="{FF2B5EF4-FFF2-40B4-BE49-F238E27FC236}">
                <a16:creationId xmlns:a16="http://schemas.microsoft.com/office/drawing/2014/main" id="{0EAA4E8D-E90A-87CE-3136-811D121BBC50}"/>
              </a:ext>
            </a:extLst>
          </p:cNvPr>
          <p:cNvSpPr>
            <a:spLocks noGrp="1"/>
          </p:cNvSpPr>
          <p:nvPr>
            <p:ph type="ftr" sz="quarter" idx="1002"/>
          </p:nvPr>
        </p:nvSpPr>
        <p:spPr>
          <a:xfrm>
            <a:off x="3073400" y="6553200"/>
            <a:ext cx="6045200" cy="254000"/>
          </a:xfrm>
        </p:spPr>
        <p:txBody>
          <a:bodyPr/>
          <a:lstStyle/>
          <a:p>
            <a:r>
              <a:rPr lang="nl-NL" dirty="0"/>
              <a:t>Typ hier bijvoorbeeld de titel van de presentatie, via Invoegen Kop &amp; voettekst</a:t>
            </a:r>
          </a:p>
        </p:txBody>
      </p:sp>
      <p:sp>
        <p:nvSpPr>
          <p:cNvPr id="22" name="Slide Number Placeholder 7">
            <a:extLst>
              <a:ext uri="{FF2B5EF4-FFF2-40B4-BE49-F238E27FC236}">
                <a16:creationId xmlns:a16="http://schemas.microsoft.com/office/drawing/2014/main" id="{AEBAFE95-033C-721B-EF1D-03A606848219}"/>
              </a:ext>
            </a:extLst>
          </p:cNvPr>
          <p:cNvSpPr>
            <a:spLocks noGrp="1"/>
          </p:cNvSpPr>
          <p:nvPr>
            <p:ph type="sldNum" sz="quarter" idx="1003"/>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37128881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to+blauw vlak (H2)]">
    <p:spTree>
      <p:nvGrpSpPr>
        <p:cNvPr id="1" name=""/>
        <p:cNvGrpSpPr/>
        <p:nvPr/>
      </p:nvGrpSpPr>
      <p:grpSpPr>
        <a:xfrm>
          <a:off x="0" y="0"/>
          <a:ext cx="0" cy="0"/>
          <a:chOff x="0" y="0"/>
          <a:chExt cx="0" cy="0"/>
        </a:xfrm>
      </p:grpSpPr>
      <p:sp>
        <p:nvSpPr>
          <p:cNvPr id="14" name="Frame 1">
            <a:extLst>
              <a:ext uri="{FF2B5EF4-FFF2-40B4-BE49-F238E27FC236}">
                <a16:creationId xmlns:a16="http://schemas.microsoft.com/office/drawing/2014/main" id="{45EE1838-D770-679E-626B-161C1889A8C5}"/>
              </a:ext>
            </a:extLst>
          </p:cNvPr>
          <p:cNvSpPr txBox="1">
            <a:spLocks/>
          </p:cNvSpPr>
          <p:nvPr userDrawn="1"/>
        </p:nvSpPr>
        <p:spPr bwMode="auto">
          <a:xfrm>
            <a:off x="228600" y="228600"/>
            <a:ext cx="3911600" cy="3200400"/>
          </a:xfrm>
          <a:custGeom>
            <a:avLst/>
            <a:gdLst>
              <a:gd name="T0" fmla="*/ 0 w 12320"/>
              <a:gd name="T1" fmla="*/ 0 h 10080"/>
              <a:gd name="T2" fmla="*/ 0 w 12320"/>
              <a:gd name="T3" fmla="*/ 10080 h 10080"/>
              <a:gd name="T4" fmla="*/ 9440 w 12320"/>
              <a:gd name="T5" fmla="*/ 10080 h 10080"/>
              <a:gd name="T6" fmla="*/ 12320 w 12320"/>
              <a:gd name="T7" fmla="*/ 7200 h 10080"/>
              <a:gd name="T8" fmla="*/ 12320 w 12320"/>
              <a:gd name="T9" fmla="*/ 0 h 10080"/>
              <a:gd name="T10" fmla="*/ 0 w 12320"/>
              <a:gd name="T11" fmla="*/ 0 h 10080"/>
            </a:gdLst>
            <a:ahLst/>
            <a:cxnLst>
              <a:cxn ang="0">
                <a:pos x="T0" y="T1"/>
              </a:cxn>
              <a:cxn ang="0">
                <a:pos x="T2" y="T3"/>
              </a:cxn>
              <a:cxn ang="0">
                <a:pos x="T4" y="T5"/>
              </a:cxn>
              <a:cxn ang="0">
                <a:pos x="T6" y="T7"/>
              </a:cxn>
              <a:cxn ang="0">
                <a:pos x="T8" y="T9"/>
              </a:cxn>
              <a:cxn ang="0">
                <a:pos x="T10" y="T11"/>
              </a:cxn>
            </a:cxnLst>
            <a:rect l="0" t="0" r="r" b="b"/>
            <a:pathLst>
              <a:path w="12320" h="10080">
                <a:moveTo>
                  <a:pt x="0" y="0"/>
                </a:moveTo>
                <a:cubicBezTo>
                  <a:pt x="0" y="10080"/>
                  <a:pt x="0" y="10080"/>
                  <a:pt x="0" y="10080"/>
                </a:cubicBezTo>
                <a:cubicBezTo>
                  <a:pt x="9440" y="10080"/>
                  <a:pt x="9440" y="10080"/>
                  <a:pt x="9440" y="10080"/>
                </a:cubicBezTo>
                <a:cubicBezTo>
                  <a:pt x="11031" y="10080"/>
                  <a:pt x="12320" y="8791"/>
                  <a:pt x="12320" y="7200"/>
                </a:cubicBezTo>
                <a:cubicBezTo>
                  <a:pt x="12320" y="0"/>
                  <a:pt x="12320" y="0"/>
                  <a:pt x="12320" y="0"/>
                </a:cubicBezTo>
                <a:lnTo>
                  <a:pt x="0" y="0"/>
                </a:lnTo>
                <a:close/>
              </a:path>
            </a:pathLst>
          </a:custGeom>
          <a:solidFill>
            <a:srgbClr val="154273"/>
          </a:solidFill>
          <a:ln w="0" cap="flat" cmpd="sng" algn="ctr">
            <a:solidFill>
              <a:srgbClr val="154273">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kern="1200">
                <a:solidFill>
                  <a:schemeClr val="tx1"/>
                </a:solidFill>
                <a:latin typeface="Arial" panose="020B0604020202020204" pitchFamily="34" charset="0"/>
                <a:ea typeface="+mn-ea"/>
                <a:cs typeface="+mn-cs"/>
              </a:defRPr>
            </a:lvl1pPr>
            <a:lvl2pPr marL="324000" indent="-162000" algn="l" defTabSz="914400" rtl="0" eaLnBrk="1" latinLnBrk="0" hangingPunct="1">
              <a:lnSpc>
                <a:spcPct val="105000"/>
              </a:lnSpc>
              <a:spcBef>
                <a:spcPts val="900"/>
              </a:spcBef>
              <a:buFont typeface="RijksSansTT ExtraBold" panose="020B0904010101010104" pitchFamily="34" charset="0"/>
              <a:buChar char="-"/>
              <a:defRPr sz="1700" kern="1200" baseline="0">
                <a:solidFill>
                  <a:schemeClr val="tx1"/>
                </a:solidFill>
                <a:latin typeface="+mn-lt"/>
                <a:ea typeface="+mn-ea"/>
                <a:cs typeface="+mn-cs"/>
              </a:defRPr>
            </a:lvl2pPr>
            <a:lvl3pPr marL="486000" indent="-162000" algn="l" defTabSz="914400" rtl="0" eaLnBrk="1" latinLnBrk="0" hangingPunct="1">
              <a:lnSpc>
                <a:spcPct val="105000"/>
              </a:lnSpc>
              <a:spcBef>
                <a:spcPts val="900"/>
              </a:spcBef>
              <a:buFont typeface="RijksSansTT ExtraBold" panose="020B0904010101010104" pitchFamily="34" charset="0"/>
              <a:buChar char="&gt;"/>
              <a:defRPr sz="1700" kern="1200">
                <a:solidFill>
                  <a:schemeClr val="tx1"/>
                </a:solidFill>
                <a:latin typeface="+mn-lt"/>
                <a:ea typeface="+mn-ea"/>
                <a:cs typeface="+mn-cs"/>
              </a:defRPr>
            </a:lvl3pPr>
            <a:lvl4pPr marL="162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4pPr>
            <a:lvl5pPr marL="324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5pPr>
            <a:lvl6pPr marL="486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6pPr>
            <a:lvl7pPr marL="0" indent="0" algn="l" defTabSz="914400" rtl="0" eaLnBrk="1" latinLnBrk="0" hangingPunct="1">
              <a:lnSpc>
                <a:spcPct val="105000"/>
              </a:lnSpc>
              <a:spcBef>
                <a:spcPts val="0"/>
              </a:spcBef>
              <a:buFont typeface="Arial" panose="020B0604020202020204" pitchFamily="34" charset="0"/>
              <a:buNone/>
              <a:defRPr sz="1700" b="0" kern="1200">
                <a:solidFill>
                  <a:schemeClr val="tx1"/>
                </a:solidFill>
                <a:latin typeface="+mn-lt"/>
                <a:ea typeface="+mn-ea"/>
                <a:cs typeface="+mn-cs"/>
              </a:defRPr>
            </a:lvl7pPr>
            <a:lvl8pPr marL="0" indent="0" algn="l" defTabSz="914400" rtl="0" eaLnBrk="1" latinLnBrk="0" hangingPunct="1">
              <a:lnSpc>
                <a:spcPct val="105000"/>
              </a:lnSpc>
              <a:spcBef>
                <a:spcPts val="0"/>
              </a:spcBef>
              <a:buFont typeface="Arial" panose="020B0604020202020204" pitchFamily="34" charset="0"/>
              <a:buNone/>
              <a:defRPr sz="1700" b="1" kern="1200">
                <a:solidFill>
                  <a:schemeClr val="tx1"/>
                </a:solidFill>
                <a:latin typeface="+mj-lt"/>
                <a:ea typeface="+mn-ea"/>
                <a:cs typeface="+mn-cs"/>
              </a:defRPr>
            </a:lvl8pPr>
            <a:lvl9pPr marL="162000" indent="0" algn="l" defTabSz="914400" rtl="0" eaLnBrk="1" latinLnBrk="0" hangingPunct="1">
              <a:lnSpc>
                <a:spcPct val="105000"/>
              </a:lnSpc>
              <a:spcBef>
                <a:spcPts val="0"/>
              </a:spcBef>
              <a:buFont typeface="Arial" panose="020B0604020202020204" pitchFamily="34" charset="0"/>
              <a:buNone/>
              <a:defRPr sz="1700" kern="1200">
                <a:solidFill>
                  <a:schemeClr val="tx1"/>
                </a:solidFill>
                <a:latin typeface="+mn-lt"/>
                <a:ea typeface="+mn-ea"/>
                <a:cs typeface="+mn-cs"/>
              </a:defRPr>
            </a:lvl9pPr>
          </a:lstStyle>
          <a:p>
            <a:pPr lvl="0"/>
            <a:r>
              <a:rPr lang="nl-NL" dirty="0"/>
              <a:t> </a:t>
            </a:r>
          </a:p>
        </p:txBody>
      </p:sp>
      <p:sp>
        <p:nvSpPr>
          <p:cNvPr id="17" name="01_***Title 3">
            <a:extLst>
              <a:ext uri="{FF2B5EF4-FFF2-40B4-BE49-F238E27FC236}">
                <a16:creationId xmlns:a16="http://schemas.microsoft.com/office/drawing/2014/main" id="{DB0C8DB8-5C79-1069-0FAB-5C37E88CE395}"/>
              </a:ext>
            </a:extLst>
          </p:cNvPr>
          <p:cNvSpPr>
            <a:spLocks noGrp="1"/>
          </p:cNvSpPr>
          <p:nvPr>
            <p:ph type="title" hasCustomPrompt="1"/>
          </p:nvPr>
        </p:nvSpPr>
        <p:spPr>
          <a:xfrm>
            <a:off x="685803" y="673100"/>
            <a:ext cx="3179191" cy="419100"/>
          </a:xfrm>
        </p:spPr>
        <p:txBody>
          <a:bodyPr/>
          <a:lstStyle>
            <a:lvl1pPr>
              <a:defRPr kumimoji="0" sz="2700" b="1" i="0" u="none" baseline="0">
                <a:solidFill>
                  <a:schemeClr val="bg1">
                    <a:lumMod val="100000"/>
                  </a:schemeClr>
                </a:solidFill>
                <a:latin typeface="RijksSansTT" panose="020B0604020202020204" charset="0"/>
              </a:defRPr>
            </a:lvl1pPr>
          </a:lstStyle>
          <a:p>
            <a:r>
              <a:rPr lang="nl-NL"/>
              <a:t>[Titel]</a:t>
            </a:r>
            <a:endParaRPr lang="nl-NL" dirty="0"/>
          </a:p>
        </p:txBody>
      </p:sp>
      <p:sp>
        <p:nvSpPr>
          <p:cNvPr id="18" name="02_Frame 2[PHJU]">
            <a:extLst>
              <a:ext uri="{FF2B5EF4-FFF2-40B4-BE49-F238E27FC236}">
                <a16:creationId xmlns:a16="http://schemas.microsoft.com/office/drawing/2014/main" id="{7B244A98-59AC-F29E-33D4-8D38EC3266AC}"/>
              </a:ext>
            </a:extLst>
          </p:cNvPr>
          <p:cNvSpPr>
            <a:spLocks noGrp="1"/>
          </p:cNvSpPr>
          <p:nvPr>
            <p:ph type="pic" sz="quarter" idx="22" hasCustomPrompt="1"/>
          </p:nvPr>
        </p:nvSpPr>
        <p:spPr>
          <a:xfrm>
            <a:off x="228600" y="228600"/>
            <a:ext cx="11734800" cy="6172200"/>
          </a:xfrm>
          <a:custGeom>
            <a:avLst/>
            <a:gdLst>
              <a:gd name="connsiteX0" fmla="*/ 3911600 w 11734800"/>
              <a:gd name="connsiteY0" fmla="*/ 0 h 6172200"/>
              <a:gd name="connsiteX1" fmla="*/ 10820400 w 11734800"/>
              <a:gd name="connsiteY1" fmla="*/ 0 h 6172200"/>
              <a:gd name="connsiteX2" fmla="*/ 11734800 w 11734800"/>
              <a:gd name="connsiteY2" fmla="*/ 914494 h 6172200"/>
              <a:gd name="connsiteX3" fmla="*/ 11734800 w 11734800"/>
              <a:gd name="connsiteY3" fmla="*/ 915778 h 6172200"/>
              <a:gd name="connsiteX4" fmla="*/ 11734800 w 11734800"/>
              <a:gd name="connsiteY4" fmla="*/ 924763 h 6172200"/>
              <a:gd name="connsiteX5" fmla="*/ 11734800 w 11734800"/>
              <a:gd name="connsiteY5" fmla="*/ 949152 h 6172200"/>
              <a:gd name="connsiteX6" fmla="*/ 11734800 w 11734800"/>
              <a:gd name="connsiteY6" fmla="*/ 969529 h 6172200"/>
              <a:gd name="connsiteX7" fmla="*/ 11734800 w 11734800"/>
              <a:gd name="connsiteY7" fmla="*/ 996646 h 6172200"/>
              <a:gd name="connsiteX8" fmla="*/ 11734800 w 11734800"/>
              <a:gd name="connsiteY8" fmla="*/ 1031464 h 6172200"/>
              <a:gd name="connsiteX9" fmla="*/ 11734800 w 11734800"/>
              <a:gd name="connsiteY9" fmla="*/ 1074947 h 6172200"/>
              <a:gd name="connsiteX10" fmla="*/ 11734800 w 11734800"/>
              <a:gd name="connsiteY10" fmla="*/ 1128056 h 6172200"/>
              <a:gd name="connsiteX11" fmla="*/ 11734800 w 11734800"/>
              <a:gd name="connsiteY11" fmla="*/ 1191756 h 6172200"/>
              <a:gd name="connsiteX12" fmla="*/ 11734800 w 11734800"/>
              <a:gd name="connsiteY12" fmla="*/ 1267008 h 6172200"/>
              <a:gd name="connsiteX13" fmla="*/ 11734800 w 11734800"/>
              <a:gd name="connsiteY13" fmla="*/ 1354776 h 6172200"/>
              <a:gd name="connsiteX14" fmla="*/ 11734800 w 11734800"/>
              <a:gd name="connsiteY14" fmla="*/ 1456021 h 6172200"/>
              <a:gd name="connsiteX15" fmla="*/ 11734800 w 11734800"/>
              <a:gd name="connsiteY15" fmla="*/ 1571707 h 6172200"/>
              <a:gd name="connsiteX16" fmla="*/ 11734800 w 11734800"/>
              <a:gd name="connsiteY16" fmla="*/ 1702797 h 6172200"/>
              <a:gd name="connsiteX17" fmla="*/ 11734800 w 11734800"/>
              <a:gd name="connsiteY17" fmla="*/ 1850253 h 6172200"/>
              <a:gd name="connsiteX18" fmla="*/ 11734800 w 11734800"/>
              <a:gd name="connsiteY18" fmla="*/ 2015037 h 6172200"/>
              <a:gd name="connsiteX19" fmla="*/ 11734800 w 11734800"/>
              <a:gd name="connsiteY19" fmla="*/ 2198114 h 6172200"/>
              <a:gd name="connsiteX20" fmla="*/ 11734800 w 11734800"/>
              <a:gd name="connsiteY20" fmla="*/ 2400444 h 6172200"/>
              <a:gd name="connsiteX21" fmla="*/ 11734800 w 11734800"/>
              <a:gd name="connsiteY21" fmla="*/ 2622992 h 6172200"/>
              <a:gd name="connsiteX22" fmla="*/ 11734800 w 11734800"/>
              <a:gd name="connsiteY22" fmla="*/ 2866719 h 6172200"/>
              <a:gd name="connsiteX23" fmla="*/ 11734800 w 11734800"/>
              <a:gd name="connsiteY23" fmla="*/ 3132589 h 6172200"/>
              <a:gd name="connsiteX24" fmla="*/ 11734800 w 11734800"/>
              <a:gd name="connsiteY24" fmla="*/ 3421564 h 6172200"/>
              <a:gd name="connsiteX25" fmla="*/ 11734800 w 11734800"/>
              <a:gd name="connsiteY25" fmla="*/ 3734606 h 6172200"/>
              <a:gd name="connsiteX26" fmla="*/ 11734800 w 11734800"/>
              <a:gd name="connsiteY26" fmla="*/ 4072680 h 6172200"/>
              <a:gd name="connsiteX27" fmla="*/ 11734800 w 11734800"/>
              <a:gd name="connsiteY27" fmla="*/ 4436746 h 6172200"/>
              <a:gd name="connsiteX28" fmla="*/ 11734800 w 11734800"/>
              <a:gd name="connsiteY28" fmla="*/ 4827769 h 6172200"/>
              <a:gd name="connsiteX29" fmla="*/ 11734800 w 11734800"/>
              <a:gd name="connsiteY29" fmla="*/ 5246710 h 6172200"/>
              <a:gd name="connsiteX30" fmla="*/ 11734800 w 11734800"/>
              <a:gd name="connsiteY30" fmla="*/ 5694533 h 6172200"/>
              <a:gd name="connsiteX31" fmla="*/ 11734800 w 11734800"/>
              <a:gd name="connsiteY31" fmla="*/ 5929576 h 6172200"/>
              <a:gd name="connsiteX32" fmla="*/ 11734800 w 11734800"/>
              <a:gd name="connsiteY32" fmla="*/ 6172200 h 6172200"/>
              <a:gd name="connsiteX33" fmla="*/ 11731935 w 11734800"/>
              <a:gd name="connsiteY33" fmla="*/ 6172200 h 6172200"/>
              <a:gd name="connsiteX34" fmla="*/ 11711881 w 11734800"/>
              <a:gd name="connsiteY34" fmla="*/ 6172200 h 6172200"/>
              <a:gd name="connsiteX35" fmla="*/ 11657447 w 11734800"/>
              <a:gd name="connsiteY35" fmla="*/ 6172200 h 6172200"/>
              <a:gd name="connsiteX36" fmla="*/ 11611966 w 11734800"/>
              <a:gd name="connsiteY36" fmla="*/ 6172200 h 6172200"/>
              <a:gd name="connsiteX37" fmla="*/ 11551444 w 11734800"/>
              <a:gd name="connsiteY37" fmla="*/ 6172200 h 6172200"/>
              <a:gd name="connsiteX38" fmla="*/ 11473732 w 11734800"/>
              <a:gd name="connsiteY38" fmla="*/ 6172200 h 6172200"/>
              <a:gd name="connsiteX39" fmla="*/ 11376682 w 11734800"/>
              <a:gd name="connsiteY39" fmla="*/ 6172200 h 6172200"/>
              <a:gd name="connsiteX40" fmla="*/ 11258145 w 11734800"/>
              <a:gd name="connsiteY40" fmla="*/ 6172200 h 6172200"/>
              <a:gd name="connsiteX41" fmla="*/ 11115973 w 11734800"/>
              <a:gd name="connsiteY41" fmla="*/ 6172200 h 6172200"/>
              <a:gd name="connsiteX42" fmla="*/ 10948016 w 11734800"/>
              <a:gd name="connsiteY42" fmla="*/ 6172200 h 6172200"/>
              <a:gd name="connsiteX43" fmla="*/ 10752125 w 11734800"/>
              <a:gd name="connsiteY43" fmla="*/ 6172200 h 6172200"/>
              <a:gd name="connsiteX44" fmla="*/ 10526153 w 11734800"/>
              <a:gd name="connsiteY44" fmla="*/ 6172200 h 6172200"/>
              <a:gd name="connsiteX45" fmla="*/ 10267950 w 11734800"/>
              <a:gd name="connsiteY45" fmla="*/ 6172200 h 6172200"/>
              <a:gd name="connsiteX46" fmla="*/ 9975368 w 11734800"/>
              <a:gd name="connsiteY46" fmla="*/ 6172200 h 6172200"/>
              <a:gd name="connsiteX47" fmla="*/ 9646258 w 11734800"/>
              <a:gd name="connsiteY47" fmla="*/ 6172200 h 6172200"/>
              <a:gd name="connsiteX48" fmla="*/ 9278471 w 11734800"/>
              <a:gd name="connsiteY48" fmla="*/ 6172200 h 6172200"/>
              <a:gd name="connsiteX49" fmla="*/ 8869859 w 11734800"/>
              <a:gd name="connsiteY49" fmla="*/ 6172200 h 6172200"/>
              <a:gd name="connsiteX50" fmla="*/ 8418272 w 11734800"/>
              <a:gd name="connsiteY50" fmla="*/ 6172200 h 6172200"/>
              <a:gd name="connsiteX51" fmla="*/ 7921563 w 11734800"/>
              <a:gd name="connsiteY51" fmla="*/ 6172200 h 6172200"/>
              <a:gd name="connsiteX52" fmla="*/ 7377583 w 11734800"/>
              <a:gd name="connsiteY52" fmla="*/ 6172200 h 6172200"/>
              <a:gd name="connsiteX53" fmla="*/ 6784182 w 11734800"/>
              <a:gd name="connsiteY53" fmla="*/ 6172200 h 6172200"/>
              <a:gd name="connsiteX54" fmla="*/ 6139212 w 11734800"/>
              <a:gd name="connsiteY54" fmla="*/ 6172200 h 6172200"/>
              <a:gd name="connsiteX55" fmla="*/ 5440524 w 11734800"/>
              <a:gd name="connsiteY55" fmla="*/ 6172200 h 6172200"/>
              <a:gd name="connsiteX56" fmla="*/ 5070365 w 11734800"/>
              <a:gd name="connsiteY56" fmla="*/ 6172200 h 6172200"/>
              <a:gd name="connsiteX57" fmla="*/ 4685970 w 11734800"/>
              <a:gd name="connsiteY57" fmla="*/ 6172200 h 6172200"/>
              <a:gd name="connsiteX58" fmla="*/ 4287072 w 11734800"/>
              <a:gd name="connsiteY58" fmla="*/ 6172200 h 6172200"/>
              <a:gd name="connsiteX59" fmla="*/ 3873401 w 11734800"/>
              <a:gd name="connsiteY59" fmla="*/ 6172200 h 6172200"/>
              <a:gd name="connsiteX60" fmla="*/ 3444690 w 11734800"/>
              <a:gd name="connsiteY60" fmla="*/ 6172200 h 6172200"/>
              <a:gd name="connsiteX61" fmla="*/ 3000668 w 11734800"/>
              <a:gd name="connsiteY61" fmla="*/ 6172200 h 6172200"/>
              <a:gd name="connsiteX62" fmla="*/ 2541069 w 11734800"/>
              <a:gd name="connsiteY62" fmla="*/ 6172200 h 6172200"/>
              <a:gd name="connsiteX63" fmla="*/ 2065623 w 11734800"/>
              <a:gd name="connsiteY63" fmla="*/ 6172200 h 6172200"/>
              <a:gd name="connsiteX64" fmla="*/ 1574062 w 11734800"/>
              <a:gd name="connsiteY64" fmla="*/ 6172200 h 6172200"/>
              <a:gd name="connsiteX65" fmla="*/ 1066117 w 11734800"/>
              <a:gd name="connsiteY65" fmla="*/ 6172200 h 6172200"/>
              <a:gd name="connsiteX66" fmla="*/ 541519 w 11734800"/>
              <a:gd name="connsiteY66" fmla="*/ 6172200 h 6172200"/>
              <a:gd name="connsiteX67" fmla="*/ 0 w 11734800"/>
              <a:gd name="connsiteY67" fmla="*/ 6172200 h 6172200"/>
              <a:gd name="connsiteX68" fmla="*/ 0 w 11734800"/>
              <a:gd name="connsiteY68" fmla="*/ 6171482 h 6172200"/>
              <a:gd name="connsiteX69" fmla="*/ 0 w 11734800"/>
              <a:gd name="connsiteY69" fmla="*/ 6166452 h 6172200"/>
              <a:gd name="connsiteX70" fmla="*/ 0 w 11734800"/>
              <a:gd name="connsiteY70" fmla="*/ 6152800 h 6172200"/>
              <a:gd name="connsiteX71" fmla="*/ 0 w 11734800"/>
              <a:gd name="connsiteY71" fmla="*/ 6126214 h 6172200"/>
              <a:gd name="connsiteX72" fmla="*/ 0 w 11734800"/>
              <a:gd name="connsiteY72" fmla="*/ 6082383 h 6172200"/>
              <a:gd name="connsiteX73" fmla="*/ 0 w 11734800"/>
              <a:gd name="connsiteY73" fmla="*/ 6016996 h 6172200"/>
              <a:gd name="connsiteX74" fmla="*/ 0 w 11734800"/>
              <a:gd name="connsiteY74" fmla="*/ 5974872 h 6172200"/>
              <a:gd name="connsiteX75" fmla="*/ 0 w 11734800"/>
              <a:gd name="connsiteY75" fmla="*/ 5925741 h 6172200"/>
              <a:gd name="connsiteX76" fmla="*/ 0 w 11734800"/>
              <a:gd name="connsiteY76" fmla="*/ 5869067 h 6172200"/>
              <a:gd name="connsiteX77" fmla="*/ 0 w 11734800"/>
              <a:gd name="connsiteY77" fmla="*/ 5804308 h 6172200"/>
              <a:gd name="connsiteX78" fmla="*/ 0 w 11734800"/>
              <a:gd name="connsiteY78" fmla="*/ 5730928 h 6172200"/>
              <a:gd name="connsiteX79" fmla="*/ 0 w 11734800"/>
              <a:gd name="connsiteY79" fmla="*/ 5648386 h 6172200"/>
              <a:gd name="connsiteX80" fmla="*/ 0 w 11734800"/>
              <a:gd name="connsiteY80" fmla="*/ 5556143 h 6172200"/>
              <a:gd name="connsiteX81" fmla="*/ 0 w 11734800"/>
              <a:gd name="connsiteY81" fmla="*/ 5453662 h 6172200"/>
              <a:gd name="connsiteX82" fmla="*/ 0 w 11734800"/>
              <a:gd name="connsiteY82" fmla="*/ 5340402 h 6172200"/>
              <a:gd name="connsiteX83" fmla="*/ 0 w 11734800"/>
              <a:gd name="connsiteY83" fmla="*/ 5215825 h 6172200"/>
              <a:gd name="connsiteX84" fmla="*/ 0 w 11734800"/>
              <a:gd name="connsiteY84" fmla="*/ 5079393 h 6172200"/>
              <a:gd name="connsiteX85" fmla="*/ 0 w 11734800"/>
              <a:gd name="connsiteY85" fmla="*/ 4930566 h 6172200"/>
              <a:gd name="connsiteX86" fmla="*/ 0 w 11734800"/>
              <a:gd name="connsiteY86" fmla="*/ 4768805 h 6172200"/>
              <a:gd name="connsiteX87" fmla="*/ 0 w 11734800"/>
              <a:gd name="connsiteY87" fmla="*/ 4593571 h 6172200"/>
              <a:gd name="connsiteX88" fmla="*/ 0 w 11734800"/>
              <a:gd name="connsiteY88" fmla="*/ 4404326 h 6172200"/>
              <a:gd name="connsiteX89" fmla="*/ 0 w 11734800"/>
              <a:gd name="connsiteY89" fmla="*/ 4200530 h 6172200"/>
              <a:gd name="connsiteX90" fmla="*/ 0 w 11734800"/>
              <a:gd name="connsiteY90" fmla="*/ 3981646 h 6172200"/>
              <a:gd name="connsiteX91" fmla="*/ 0 w 11734800"/>
              <a:gd name="connsiteY91" fmla="*/ 3747132 h 6172200"/>
              <a:gd name="connsiteX92" fmla="*/ 0 w 11734800"/>
              <a:gd name="connsiteY92" fmla="*/ 3496452 h 6172200"/>
              <a:gd name="connsiteX93" fmla="*/ 0 w 11734800"/>
              <a:gd name="connsiteY93" fmla="*/ 3229066 h 6172200"/>
              <a:gd name="connsiteX94" fmla="*/ 0 w 11734800"/>
              <a:gd name="connsiteY94" fmla="*/ 3200400 h 6172200"/>
              <a:gd name="connsiteX95" fmla="*/ 2997200 w 11734800"/>
              <a:gd name="connsiteY95" fmla="*/ 3200400 h 6172200"/>
              <a:gd name="connsiteX96" fmla="*/ 3911600 w 11734800"/>
              <a:gd name="connsiteY96" fmla="*/ 2286000 h 6172200"/>
              <a:gd name="connsiteX97" fmla="*/ 3911600 w 11734800"/>
              <a:gd name="connsiteY97"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1734800" h="6172200">
                <a:moveTo>
                  <a:pt x="3911600" y="0"/>
                </a:moveTo>
                <a:lnTo>
                  <a:pt x="10820400" y="0"/>
                </a:lnTo>
                <a:cubicBezTo>
                  <a:pt x="11325542" y="0"/>
                  <a:pt x="11734800" y="409300"/>
                  <a:pt x="11734800" y="914494"/>
                </a:cubicBezTo>
                <a:lnTo>
                  <a:pt x="11734800" y="915778"/>
                </a:lnTo>
                <a:lnTo>
                  <a:pt x="11734800" y="924763"/>
                </a:lnTo>
                <a:lnTo>
                  <a:pt x="11734800" y="949152"/>
                </a:lnTo>
                <a:lnTo>
                  <a:pt x="11734800" y="969529"/>
                </a:lnTo>
                <a:lnTo>
                  <a:pt x="11734800" y="996646"/>
                </a:lnTo>
                <a:lnTo>
                  <a:pt x="11734800" y="1031464"/>
                </a:lnTo>
                <a:lnTo>
                  <a:pt x="11734800" y="1074947"/>
                </a:lnTo>
                <a:lnTo>
                  <a:pt x="11734800" y="1128056"/>
                </a:lnTo>
                <a:lnTo>
                  <a:pt x="11734800" y="1191756"/>
                </a:lnTo>
                <a:lnTo>
                  <a:pt x="11734800" y="1267008"/>
                </a:lnTo>
                <a:lnTo>
                  <a:pt x="11734800" y="1354776"/>
                </a:lnTo>
                <a:lnTo>
                  <a:pt x="11734800" y="1456021"/>
                </a:lnTo>
                <a:lnTo>
                  <a:pt x="11734800" y="1571707"/>
                </a:lnTo>
                <a:lnTo>
                  <a:pt x="11734800" y="1702797"/>
                </a:lnTo>
                <a:lnTo>
                  <a:pt x="11734800" y="1850253"/>
                </a:lnTo>
                <a:lnTo>
                  <a:pt x="11734800" y="2015037"/>
                </a:lnTo>
                <a:lnTo>
                  <a:pt x="11734800" y="2198114"/>
                </a:lnTo>
                <a:lnTo>
                  <a:pt x="11734800" y="2400444"/>
                </a:lnTo>
                <a:lnTo>
                  <a:pt x="11734800" y="2622992"/>
                </a:lnTo>
                <a:lnTo>
                  <a:pt x="11734800" y="2866719"/>
                </a:lnTo>
                <a:lnTo>
                  <a:pt x="11734800" y="3132589"/>
                </a:lnTo>
                <a:lnTo>
                  <a:pt x="11734800" y="3421564"/>
                </a:lnTo>
                <a:lnTo>
                  <a:pt x="11734800" y="3734606"/>
                </a:lnTo>
                <a:lnTo>
                  <a:pt x="11734800" y="4072680"/>
                </a:lnTo>
                <a:lnTo>
                  <a:pt x="11734800" y="4436746"/>
                </a:lnTo>
                <a:lnTo>
                  <a:pt x="11734800" y="4827769"/>
                </a:lnTo>
                <a:lnTo>
                  <a:pt x="11734800" y="5246710"/>
                </a:lnTo>
                <a:lnTo>
                  <a:pt x="11734800" y="5694533"/>
                </a:lnTo>
                <a:lnTo>
                  <a:pt x="11734800" y="5929576"/>
                </a:lnTo>
                <a:lnTo>
                  <a:pt x="11734800" y="6172200"/>
                </a:lnTo>
                <a:lnTo>
                  <a:pt x="11731935" y="6172200"/>
                </a:lnTo>
                <a:lnTo>
                  <a:pt x="11711881" y="6172200"/>
                </a:lnTo>
                <a:lnTo>
                  <a:pt x="11657447" y="6172200"/>
                </a:lnTo>
                <a:lnTo>
                  <a:pt x="11611966" y="6172200"/>
                </a:lnTo>
                <a:lnTo>
                  <a:pt x="11551444" y="6172200"/>
                </a:lnTo>
                <a:lnTo>
                  <a:pt x="11473732" y="6172200"/>
                </a:lnTo>
                <a:lnTo>
                  <a:pt x="11376682" y="6172200"/>
                </a:lnTo>
                <a:lnTo>
                  <a:pt x="11258145" y="6172200"/>
                </a:lnTo>
                <a:lnTo>
                  <a:pt x="11115973" y="6172200"/>
                </a:lnTo>
                <a:lnTo>
                  <a:pt x="10948016" y="6172200"/>
                </a:lnTo>
                <a:lnTo>
                  <a:pt x="10752125" y="6172200"/>
                </a:lnTo>
                <a:lnTo>
                  <a:pt x="10526153" y="6172200"/>
                </a:lnTo>
                <a:lnTo>
                  <a:pt x="10267950" y="6172200"/>
                </a:lnTo>
                <a:lnTo>
                  <a:pt x="9975368" y="6172200"/>
                </a:lnTo>
                <a:lnTo>
                  <a:pt x="9646258" y="6172200"/>
                </a:lnTo>
                <a:lnTo>
                  <a:pt x="9278471" y="6172200"/>
                </a:lnTo>
                <a:lnTo>
                  <a:pt x="8869859" y="6172200"/>
                </a:lnTo>
                <a:lnTo>
                  <a:pt x="8418272" y="6172200"/>
                </a:lnTo>
                <a:lnTo>
                  <a:pt x="7921563" y="6172200"/>
                </a:lnTo>
                <a:lnTo>
                  <a:pt x="7377583" y="6172200"/>
                </a:lnTo>
                <a:lnTo>
                  <a:pt x="6784182" y="6172200"/>
                </a:lnTo>
                <a:lnTo>
                  <a:pt x="6139212" y="6172200"/>
                </a:lnTo>
                <a:lnTo>
                  <a:pt x="5440524" y="6172200"/>
                </a:lnTo>
                <a:lnTo>
                  <a:pt x="5070365" y="6172200"/>
                </a:lnTo>
                <a:lnTo>
                  <a:pt x="4685970" y="6172200"/>
                </a:lnTo>
                <a:lnTo>
                  <a:pt x="4287072" y="6172200"/>
                </a:lnTo>
                <a:lnTo>
                  <a:pt x="3873401" y="6172200"/>
                </a:lnTo>
                <a:lnTo>
                  <a:pt x="3444690" y="6172200"/>
                </a:lnTo>
                <a:lnTo>
                  <a:pt x="3000668" y="6172200"/>
                </a:lnTo>
                <a:lnTo>
                  <a:pt x="2541069" y="6172200"/>
                </a:lnTo>
                <a:lnTo>
                  <a:pt x="2065623" y="6172200"/>
                </a:lnTo>
                <a:lnTo>
                  <a:pt x="1574062" y="6172200"/>
                </a:lnTo>
                <a:lnTo>
                  <a:pt x="1066117" y="6172200"/>
                </a:lnTo>
                <a:lnTo>
                  <a:pt x="541519" y="6172200"/>
                </a:lnTo>
                <a:lnTo>
                  <a:pt x="0" y="6172200"/>
                </a:lnTo>
                <a:lnTo>
                  <a:pt x="0" y="6171482"/>
                </a:lnTo>
                <a:lnTo>
                  <a:pt x="0" y="6166452"/>
                </a:lnTo>
                <a:lnTo>
                  <a:pt x="0" y="6152800"/>
                </a:lnTo>
                <a:lnTo>
                  <a:pt x="0" y="6126214"/>
                </a:lnTo>
                <a:lnTo>
                  <a:pt x="0" y="6082383"/>
                </a:lnTo>
                <a:lnTo>
                  <a:pt x="0" y="6016996"/>
                </a:lnTo>
                <a:lnTo>
                  <a:pt x="0" y="5974872"/>
                </a:lnTo>
                <a:lnTo>
                  <a:pt x="0" y="5925741"/>
                </a:lnTo>
                <a:lnTo>
                  <a:pt x="0" y="5869067"/>
                </a:lnTo>
                <a:lnTo>
                  <a:pt x="0" y="5804308"/>
                </a:lnTo>
                <a:lnTo>
                  <a:pt x="0" y="5730928"/>
                </a:lnTo>
                <a:lnTo>
                  <a:pt x="0" y="5648386"/>
                </a:lnTo>
                <a:lnTo>
                  <a:pt x="0" y="5556143"/>
                </a:lnTo>
                <a:lnTo>
                  <a:pt x="0" y="5453662"/>
                </a:lnTo>
                <a:lnTo>
                  <a:pt x="0" y="5340402"/>
                </a:lnTo>
                <a:lnTo>
                  <a:pt x="0" y="5215825"/>
                </a:lnTo>
                <a:lnTo>
                  <a:pt x="0" y="5079393"/>
                </a:lnTo>
                <a:lnTo>
                  <a:pt x="0" y="4930566"/>
                </a:lnTo>
                <a:lnTo>
                  <a:pt x="0" y="4768805"/>
                </a:lnTo>
                <a:lnTo>
                  <a:pt x="0" y="4593571"/>
                </a:lnTo>
                <a:lnTo>
                  <a:pt x="0" y="4404326"/>
                </a:lnTo>
                <a:lnTo>
                  <a:pt x="0" y="4200530"/>
                </a:lnTo>
                <a:lnTo>
                  <a:pt x="0" y="3981646"/>
                </a:lnTo>
                <a:lnTo>
                  <a:pt x="0" y="3747132"/>
                </a:lnTo>
                <a:lnTo>
                  <a:pt x="0" y="3496452"/>
                </a:lnTo>
                <a:lnTo>
                  <a:pt x="0" y="3229066"/>
                </a:lnTo>
                <a:lnTo>
                  <a:pt x="0" y="3200400"/>
                </a:lnTo>
                <a:cubicBezTo>
                  <a:pt x="2997200" y="3200400"/>
                  <a:pt x="2997200" y="3200400"/>
                  <a:pt x="2997200" y="3200400"/>
                </a:cubicBezTo>
                <a:cubicBezTo>
                  <a:pt x="3502343" y="3200400"/>
                  <a:pt x="3911600" y="2791143"/>
                  <a:pt x="3911600" y="2286000"/>
                </a:cubicBezTo>
                <a:cubicBezTo>
                  <a:pt x="3911600" y="0"/>
                  <a:pt x="3911600" y="0"/>
                  <a:pt x="3911600" y="0"/>
                </a:cubicBezTo>
                <a:close/>
              </a:path>
            </a:pathLst>
          </a:custGeom>
        </p:spPr>
        <p:txBody>
          <a:bodyPr wrap="square" lIns="0" tIns="0" rIns="0" bIns="0" anchor="t">
            <a:noAutofit/>
          </a:bodyPr>
          <a:lstStyle>
            <a:lvl1pPr marL="0" indent="0" algn="ctr" defTabSz="914400" rtl="0" eaLnBrk="1" latinLnBrk="0" hangingPunct="1">
              <a:lnSpc>
                <a:spcPct val="100000"/>
              </a:lnSpc>
              <a:spcBef>
                <a:spcPts val="0"/>
              </a:spcBef>
              <a:buFontTx/>
              <a:buNone/>
              <a:defRPr sz="1700"/>
            </a:lvl1pPr>
          </a:lstStyle>
          <a:p>
            <a:r>
              <a:rPr lang="nl-NL" dirty="0"/>
              <a:t>[Afbeelding]</a:t>
            </a:r>
          </a:p>
        </p:txBody>
      </p:sp>
      <p:sp>
        <p:nvSpPr>
          <p:cNvPr id="19" name="03_Placeholder 4[PHJU]">
            <a:extLst>
              <a:ext uri="{FF2B5EF4-FFF2-40B4-BE49-F238E27FC236}">
                <a16:creationId xmlns:a16="http://schemas.microsoft.com/office/drawing/2014/main" id="{6C3D7563-D5B2-C730-1BDA-C26BAC23A614}"/>
              </a:ext>
            </a:extLst>
          </p:cNvPr>
          <p:cNvSpPr>
            <a:spLocks noGrp="1"/>
          </p:cNvSpPr>
          <p:nvPr>
            <p:ph type="body" sz="quarter" idx="21" hasCustomPrompt="1"/>
          </p:nvPr>
        </p:nvSpPr>
        <p:spPr>
          <a:xfrm>
            <a:off x="685800" y="1244600"/>
            <a:ext cx="3175000" cy="1803400"/>
          </a:xfrm>
        </p:spPr>
        <p:txBody>
          <a:bodyPr/>
          <a:lstStyle>
            <a:lvl1pPr marL="0" indent="0">
              <a:spcBef>
                <a:spcPts val="0"/>
              </a:spcBef>
              <a:buNone/>
              <a:defRPr>
                <a:solidFill>
                  <a:schemeClr val="bg1"/>
                </a:solidFill>
              </a:defRPr>
            </a:lvl1pPr>
            <a:lvl2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2pPr>
            <a:lvl3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3pPr>
            <a:lvl4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4pPr>
            <a:lvl5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5pPr>
            <a:lvl6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6pPr>
            <a:lvl7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7pPr>
            <a:lvl8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8pPr>
            <a:lvl9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9pPr>
          </a:lstStyle>
          <a:p>
            <a:pPr lvl="0"/>
            <a:r>
              <a:rPr lang="nl-NL" dirty="0"/>
              <a:t>[Tekst]</a:t>
            </a:r>
          </a:p>
        </p:txBody>
      </p:sp>
      <p:sp>
        <p:nvSpPr>
          <p:cNvPr id="20" name="Date Placeholder 5">
            <a:extLst>
              <a:ext uri="{FF2B5EF4-FFF2-40B4-BE49-F238E27FC236}">
                <a16:creationId xmlns:a16="http://schemas.microsoft.com/office/drawing/2014/main" id="{0C6C36CD-425B-B7A5-3EF3-9BB31AA8152D}"/>
              </a:ext>
            </a:extLst>
          </p:cNvPr>
          <p:cNvSpPr>
            <a:spLocks noGrp="1"/>
          </p:cNvSpPr>
          <p:nvPr>
            <p:ph type="dt" sz="half" idx="23"/>
          </p:nvPr>
        </p:nvSpPr>
        <p:spPr>
          <a:xfrm>
            <a:off x="10744200" y="6553200"/>
            <a:ext cx="762000" cy="254000"/>
          </a:xfrm>
        </p:spPr>
        <p:txBody>
          <a:bodyPr/>
          <a:lstStyle/>
          <a:p>
            <a:fld id="{C743352F-151D-4CD6-937C-A769DEF190C6}" type="datetime4">
              <a:rPr lang="nl-NL" smtClean="0"/>
              <a:t>13 april 2026</a:t>
            </a:fld>
            <a:endParaRPr lang="nl-NL" dirty="0"/>
          </a:p>
        </p:txBody>
      </p:sp>
      <p:sp>
        <p:nvSpPr>
          <p:cNvPr id="21" name="Footer Placeholder 6">
            <a:extLst>
              <a:ext uri="{FF2B5EF4-FFF2-40B4-BE49-F238E27FC236}">
                <a16:creationId xmlns:a16="http://schemas.microsoft.com/office/drawing/2014/main" id="{0E9E9993-0E26-DD0B-D967-D08C0D9B595D}"/>
              </a:ext>
            </a:extLst>
          </p:cNvPr>
          <p:cNvSpPr>
            <a:spLocks noGrp="1"/>
          </p:cNvSpPr>
          <p:nvPr>
            <p:ph type="ftr" sz="quarter" idx="24"/>
          </p:nvPr>
        </p:nvSpPr>
        <p:spPr>
          <a:xfrm>
            <a:off x="3073400" y="6553200"/>
            <a:ext cx="6045200" cy="254000"/>
          </a:xfrm>
        </p:spPr>
        <p:txBody>
          <a:bodyPr/>
          <a:lstStyle/>
          <a:p>
            <a:r>
              <a:rPr lang="nl-NL" dirty="0"/>
              <a:t>Typ hier bijvoorbeeld de titel van de presentatie, via Invoegen Kop &amp; voettekst</a:t>
            </a:r>
          </a:p>
        </p:txBody>
      </p:sp>
      <p:sp>
        <p:nvSpPr>
          <p:cNvPr id="22" name="Slide Number Placeholder 7">
            <a:extLst>
              <a:ext uri="{FF2B5EF4-FFF2-40B4-BE49-F238E27FC236}">
                <a16:creationId xmlns:a16="http://schemas.microsoft.com/office/drawing/2014/main" id="{AD60C44F-C2B7-E578-6715-227706B1CEC7}"/>
              </a:ext>
            </a:extLst>
          </p:cNvPr>
          <p:cNvSpPr>
            <a:spLocks noGrp="1"/>
          </p:cNvSpPr>
          <p:nvPr>
            <p:ph type="sldNum" sz="quarter" idx="25"/>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411589397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s (3)]">
    <p:spTree>
      <p:nvGrpSpPr>
        <p:cNvPr id="1" name=""/>
        <p:cNvGrpSpPr/>
        <p:nvPr/>
      </p:nvGrpSpPr>
      <p:grpSpPr>
        <a:xfrm>
          <a:off x="0" y="0"/>
          <a:ext cx="0" cy="0"/>
          <a:chOff x="0" y="0"/>
          <a:chExt cx="0" cy="0"/>
        </a:xfrm>
      </p:grpSpPr>
      <p:sp>
        <p:nvSpPr>
          <p:cNvPr id="14" name="01_Rectangle 1[PHJU]">
            <a:extLst>
              <a:ext uri="{FF2B5EF4-FFF2-40B4-BE49-F238E27FC236}">
                <a16:creationId xmlns:a16="http://schemas.microsoft.com/office/drawing/2014/main" id="{40F423B0-078A-F08D-1858-EAF86F84650A}"/>
              </a:ext>
            </a:extLst>
          </p:cNvPr>
          <p:cNvSpPr>
            <a:spLocks noGrp="1" noChangeArrowheads="1"/>
          </p:cNvSpPr>
          <p:nvPr>
            <p:ph type="pic" idx="1000" hasCustomPrompt="1"/>
          </p:nvPr>
        </p:nvSpPr>
        <p:spPr bwMode="auto">
          <a:xfrm>
            <a:off x="228600" y="228600"/>
            <a:ext cx="5753100" cy="3009900"/>
          </a:xfrm>
          <a:prstGeom prst="rect">
            <a:avLst/>
          </a:pr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15" name="02_Rectangle 2[PHJU]">
            <a:extLst>
              <a:ext uri="{FF2B5EF4-FFF2-40B4-BE49-F238E27FC236}">
                <a16:creationId xmlns:a16="http://schemas.microsoft.com/office/drawing/2014/main" id="{F56D21AA-2783-0F1A-3B1F-B2E11AA1FB87}"/>
              </a:ext>
            </a:extLst>
          </p:cNvPr>
          <p:cNvSpPr>
            <a:spLocks noGrp="1" noChangeArrowheads="1"/>
          </p:cNvSpPr>
          <p:nvPr>
            <p:ph type="pic" idx="1001" hasCustomPrompt="1"/>
          </p:nvPr>
        </p:nvSpPr>
        <p:spPr bwMode="auto">
          <a:xfrm>
            <a:off x="228600" y="3390900"/>
            <a:ext cx="5753100" cy="3009900"/>
          </a:xfrm>
          <a:prstGeom prst="rect">
            <a:avLst/>
          </a:pr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16" name="03_Frame 3[PHJU]">
            <a:extLst>
              <a:ext uri="{FF2B5EF4-FFF2-40B4-BE49-F238E27FC236}">
                <a16:creationId xmlns:a16="http://schemas.microsoft.com/office/drawing/2014/main" id="{CF766590-6253-1AAA-2A9F-D7D475FCEEF7}"/>
              </a:ext>
            </a:extLst>
          </p:cNvPr>
          <p:cNvSpPr>
            <a:spLocks noGrp="1"/>
          </p:cNvSpPr>
          <p:nvPr>
            <p:ph type="pic" idx="1002" hasCustomPrompt="1"/>
          </p:nvPr>
        </p:nvSpPr>
        <p:spPr bwMode="auto">
          <a:xfrm>
            <a:off x="6134100" y="228600"/>
            <a:ext cx="5829300" cy="6172200"/>
          </a:xfrm>
          <a:custGeom>
            <a:avLst/>
            <a:gdLst>
              <a:gd name="T0" fmla="*/ 0 w 18360"/>
              <a:gd name="T1" fmla="*/ 0 h 19440"/>
              <a:gd name="T2" fmla="*/ 0 w 18360"/>
              <a:gd name="T3" fmla="*/ 19440 h 19440"/>
              <a:gd name="T4" fmla="*/ 18360 w 18360"/>
              <a:gd name="T5" fmla="*/ 19440 h 19440"/>
              <a:gd name="T6" fmla="*/ 18360 w 18360"/>
              <a:gd name="T7" fmla="*/ 2880 h 19440"/>
              <a:gd name="T8" fmla="*/ 15480 w 18360"/>
              <a:gd name="T9" fmla="*/ 0 h 19440"/>
              <a:gd name="T10" fmla="*/ 0 w 18360"/>
              <a:gd name="T11" fmla="*/ 0 h 19440"/>
            </a:gdLst>
            <a:ahLst/>
            <a:cxnLst>
              <a:cxn ang="0">
                <a:pos x="T0" y="T1"/>
              </a:cxn>
              <a:cxn ang="0">
                <a:pos x="T2" y="T3"/>
              </a:cxn>
              <a:cxn ang="0">
                <a:pos x="T4" y="T5"/>
              </a:cxn>
              <a:cxn ang="0">
                <a:pos x="T6" y="T7"/>
              </a:cxn>
              <a:cxn ang="0">
                <a:pos x="T8" y="T9"/>
              </a:cxn>
              <a:cxn ang="0">
                <a:pos x="T10" y="T11"/>
              </a:cxn>
            </a:cxnLst>
            <a:rect l="0" t="0" r="r" b="b"/>
            <a:pathLst>
              <a:path w="18360" h="19440">
                <a:moveTo>
                  <a:pt x="0" y="0"/>
                </a:moveTo>
                <a:cubicBezTo>
                  <a:pt x="0" y="19440"/>
                  <a:pt x="0" y="19440"/>
                  <a:pt x="0" y="19440"/>
                </a:cubicBezTo>
                <a:cubicBezTo>
                  <a:pt x="18360" y="19440"/>
                  <a:pt x="18360" y="19440"/>
                  <a:pt x="18360" y="19440"/>
                </a:cubicBezTo>
                <a:cubicBezTo>
                  <a:pt x="18360" y="2880"/>
                  <a:pt x="18360" y="2880"/>
                  <a:pt x="18360" y="2880"/>
                </a:cubicBezTo>
                <a:cubicBezTo>
                  <a:pt x="18360" y="1289"/>
                  <a:pt x="17071" y="0"/>
                  <a:pt x="15480" y="0"/>
                </a:cubicBezTo>
                <a:lnTo>
                  <a:pt x="0" y="0"/>
                </a:lnTo>
                <a:close/>
              </a:path>
            </a:pathLst>
          </a:cu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17" name="Date Placeholder 4">
            <a:extLst>
              <a:ext uri="{FF2B5EF4-FFF2-40B4-BE49-F238E27FC236}">
                <a16:creationId xmlns:a16="http://schemas.microsoft.com/office/drawing/2014/main" id="{BC7E7E6F-8A10-9C49-82FD-B6CC934F5945}"/>
              </a:ext>
            </a:extLst>
          </p:cNvPr>
          <p:cNvSpPr>
            <a:spLocks noGrp="1"/>
          </p:cNvSpPr>
          <p:nvPr>
            <p:ph type="dt" sz="half" idx="1003"/>
          </p:nvPr>
        </p:nvSpPr>
        <p:spPr>
          <a:xfrm>
            <a:off x="10744200" y="6553200"/>
            <a:ext cx="762000" cy="254000"/>
          </a:xfrm>
        </p:spPr>
        <p:txBody>
          <a:bodyPr/>
          <a:lstStyle/>
          <a:p>
            <a:fld id="{9B97E6DC-4C89-43F6-B027-823524D2FC0E}" type="datetime4">
              <a:rPr lang="nl-NL" smtClean="0"/>
              <a:t>13 april 2026</a:t>
            </a:fld>
            <a:endParaRPr lang="nl-NL" dirty="0"/>
          </a:p>
        </p:txBody>
      </p:sp>
      <p:sp>
        <p:nvSpPr>
          <p:cNvPr id="18" name="Footer Placeholder 5">
            <a:extLst>
              <a:ext uri="{FF2B5EF4-FFF2-40B4-BE49-F238E27FC236}">
                <a16:creationId xmlns:a16="http://schemas.microsoft.com/office/drawing/2014/main" id="{3E1B720E-2834-44E0-69AE-1E3B8050D279}"/>
              </a:ext>
            </a:extLst>
          </p:cNvPr>
          <p:cNvSpPr>
            <a:spLocks noGrp="1"/>
          </p:cNvSpPr>
          <p:nvPr>
            <p:ph type="ftr" sz="quarter" idx="1004"/>
          </p:nvPr>
        </p:nvSpPr>
        <p:spPr>
          <a:xfrm>
            <a:off x="3073400" y="6553200"/>
            <a:ext cx="6045200" cy="254000"/>
          </a:xfrm>
        </p:spPr>
        <p:txBody>
          <a:bodyPr/>
          <a:lstStyle/>
          <a:p>
            <a:r>
              <a:rPr lang="nl-NL" dirty="0"/>
              <a:t>Typ hier bijvoorbeeld de titel van de presentatie, via Invoegen Kop &amp; voettekst</a:t>
            </a:r>
          </a:p>
        </p:txBody>
      </p:sp>
      <p:sp>
        <p:nvSpPr>
          <p:cNvPr id="19" name="Slide Number Placeholder 6">
            <a:extLst>
              <a:ext uri="{FF2B5EF4-FFF2-40B4-BE49-F238E27FC236}">
                <a16:creationId xmlns:a16="http://schemas.microsoft.com/office/drawing/2014/main" id="{BD3EDC94-1D58-9779-3A84-DC8B045843EB}"/>
              </a:ext>
            </a:extLst>
          </p:cNvPr>
          <p:cNvSpPr>
            <a:spLocks noGrp="1"/>
          </p:cNvSpPr>
          <p:nvPr>
            <p:ph type="sldNum" sz="quarter" idx="1005"/>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80000687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foto (H2)]">
    <p:spTree>
      <p:nvGrpSpPr>
        <p:cNvPr id="1" name=""/>
        <p:cNvGrpSpPr/>
        <p:nvPr/>
      </p:nvGrpSpPr>
      <p:grpSpPr>
        <a:xfrm>
          <a:off x="0" y="0"/>
          <a:ext cx="0" cy="0"/>
          <a:chOff x="0" y="0"/>
          <a:chExt cx="0" cy="0"/>
        </a:xfrm>
      </p:grpSpPr>
      <p:sp>
        <p:nvSpPr>
          <p:cNvPr id="10" name="Frame 1">
            <a:extLst>
              <a:ext uri="{FF2B5EF4-FFF2-40B4-BE49-F238E27FC236}">
                <a16:creationId xmlns:a16="http://schemas.microsoft.com/office/drawing/2014/main" id="{2852B30F-3FF7-7CCE-4FBE-1A4E7D8CE0B8}"/>
              </a:ext>
              <a:ext uri="{C183D7F6-B498-43B3-948B-1728B52AA6E4}">
                <adec:decorative xmlns:adec="http://schemas.microsoft.com/office/drawing/2017/decorative" val="1"/>
              </a:ext>
            </a:extLst>
          </p:cNvPr>
          <p:cNvSpPr>
            <a:spLocks/>
          </p:cNvSpPr>
          <p:nvPr userDrawn="1"/>
        </p:nvSpPr>
        <p:spPr bwMode="auto">
          <a:xfrm>
            <a:off x="565150" y="3200400"/>
            <a:ext cx="5619750" cy="1828800"/>
          </a:xfrm>
          <a:custGeom>
            <a:avLst/>
            <a:gdLst>
              <a:gd name="T0" fmla="*/ 17700 w 17700"/>
              <a:gd name="T1" fmla="*/ 5760 h 5760"/>
              <a:gd name="T2" fmla="*/ 740 w 17700"/>
              <a:gd name="T3" fmla="*/ 5760 h 5760"/>
              <a:gd name="T4" fmla="*/ 0 w 17700"/>
              <a:gd name="T5" fmla="*/ 5020 h 5760"/>
              <a:gd name="T6" fmla="*/ 0 w 17700"/>
              <a:gd name="T7" fmla="*/ 0 h 5760"/>
              <a:gd name="T8" fmla="*/ 40 w 17700"/>
              <a:gd name="T9" fmla="*/ 0 h 5760"/>
              <a:gd name="T10" fmla="*/ 40 w 17700"/>
              <a:gd name="T11" fmla="*/ 5020 h 5760"/>
              <a:gd name="T12" fmla="*/ 740 w 17700"/>
              <a:gd name="T13" fmla="*/ 5720 h 5760"/>
              <a:gd name="T14" fmla="*/ 17700 w 17700"/>
              <a:gd name="T15" fmla="*/ 5720 h 5760"/>
              <a:gd name="T16" fmla="*/ 17700 w 17700"/>
              <a:gd name="T17"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00" h="5760">
                <a:moveTo>
                  <a:pt x="17700" y="5760"/>
                </a:moveTo>
                <a:cubicBezTo>
                  <a:pt x="740" y="5760"/>
                  <a:pt x="740" y="5760"/>
                  <a:pt x="740" y="5760"/>
                </a:cubicBezTo>
                <a:cubicBezTo>
                  <a:pt x="332" y="5760"/>
                  <a:pt x="0" y="5428"/>
                  <a:pt x="0" y="5020"/>
                </a:cubicBezTo>
                <a:cubicBezTo>
                  <a:pt x="0" y="0"/>
                  <a:pt x="0" y="0"/>
                  <a:pt x="0" y="0"/>
                </a:cubicBezTo>
                <a:cubicBezTo>
                  <a:pt x="40" y="0"/>
                  <a:pt x="40" y="0"/>
                  <a:pt x="40" y="0"/>
                </a:cubicBezTo>
                <a:cubicBezTo>
                  <a:pt x="40" y="5020"/>
                  <a:pt x="40" y="5020"/>
                  <a:pt x="40" y="5020"/>
                </a:cubicBezTo>
                <a:cubicBezTo>
                  <a:pt x="40" y="5406"/>
                  <a:pt x="354" y="5720"/>
                  <a:pt x="740" y="5720"/>
                </a:cubicBezTo>
                <a:cubicBezTo>
                  <a:pt x="17700" y="5720"/>
                  <a:pt x="17700" y="5720"/>
                  <a:pt x="17700" y="5720"/>
                </a:cubicBezTo>
                <a:lnTo>
                  <a:pt x="17700" y="576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5" name="01_***Title 2">
            <a:extLst>
              <a:ext uri="{FF2B5EF4-FFF2-40B4-BE49-F238E27FC236}">
                <a16:creationId xmlns:a16="http://schemas.microsoft.com/office/drawing/2014/main" id="{F74B5406-7E67-9DA4-0372-4988A83743AA}"/>
              </a:ext>
            </a:extLst>
          </p:cNvPr>
          <p:cNvSpPr>
            <a:spLocks noGrp="1"/>
          </p:cNvSpPr>
          <p:nvPr>
            <p:ph type="title" hasCustomPrompt="1"/>
          </p:nvPr>
        </p:nvSpPr>
        <p:spPr>
          <a:xfrm>
            <a:off x="914400" y="3136900"/>
            <a:ext cx="4889500" cy="1689100"/>
          </a:xfrm>
        </p:spPr>
        <p:txBody>
          <a:bodyPr/>
          <a:lstStyle>
            <a:lvl1pPr>
              <a:defRPr kumimoji="0" sz="2700" b="0" i="0" u="none" baseline="0">
                <a:solidFill>
                  <a:schemeClr val="tx2">
                    <a:lumMod val="100000"/>
                  </a:schemeClr>
                </a:solidFill>
                <a:latin typeface="RijksoverheidSerif" panose="020B0604020202020204" charset="0"/>
              </a:defRPr>
            </a:lvl1pPr>
          </a:lstStyle>
          <a:p>
            <a:r>
              <a:rPr lang="nl-NL"/>
              <a:t>[“Quote”]</a:t>
            </a:r>
            <a:endParaRPr lang="nl-NL" dirty="0"/>
          </a:p>
        </p:txBody>
      </p:sp>
      <p:sp>
        <p:nvSpPr>
          <p:cNvPr id="16" name="02_Frame 3[PHJU]">
            <a:extLst>
              <a:ext uri="{FF2B5EF4-FFF2-40B4-BE49-F238E27FC236}">
                <a16:creationId xmlns:a16="http://schemas.microsoft.com/office/drawing/2014/main" id="{BEB50982-9EAF-EDB2-64C3-AA573900B0F5}"/>
              </a:ext>
            </a:extLst>
          </p:cNvPr>
          <p:cNvSpPr>
            <a:spLocks noGrp="1"/>
          </p:cNvSpPr>
          <p:nvPr>
            <p:ph type="pic" idx="1000" hasCustomPrompt="1"/>
          </p:nvPr>
        </p:nvSpPr>
        <p:spPr bwMode="auto">
          <a:xfrm>
            <a:off x="6134100" y="231775"/>
            <a:ext cx="5829300" cy="6169025"/>
          </a:xfrm>
          <a:custGeom>
            <a:avLst/>
            <a:gdLst>
              <a:gd name="T0" fmla="*/ 0 w 18360"/>
              <a:gd name="T1" fmla="*/ 0 h 19428"/>
              <a:gd name="T2" fmla="*/ 0 w 18360"/>
              <a:gd name="T3" fmla="*/ 19428 h 19428"/>
              <a:gd name="T4" fmla="*/ 18360 w 18360"/>
              <a:gd name="T5" fmla="*/ 19428 h 19428"/>
              <a:gd name="T6" fmla="*/ 18360 w 18360"/>
              <a:gd name="T7" fmla="*/ 2868 h 19428"/>
              <a:gd name="T8" fmla="*/ 15741 w 18360"/>
              <a:gd name="T9" fmla="*/ 0 h 19428"/>
              <a:gd name="T10" fmla="*/ 0 w 18360"/>
              <a:gd name="T11" fmla="*/ 0 h 19428"/>
            </a:gdLst>
            <a:ahLst/>
            <a:cxnLst>
              <a:cxn ang="0">
                <a:pos x="T0" y="T1"/>
              </a:cxn>
              <a:cxn ang="0">
                <a:pos x="T2" y="T3"/>
              </a:cxn>
              <a:cxn ang="0">
                <a:pos x="T4" y="T5"/>
              </a:cxn>
              <a:cxn ang="0">
                <a:pos x="T6" y="T7"/>
              </a:cxn>
              <a:cxn ang="0">
                <a:pos x="T8" y="T9"/>
              </a:cxn>
              <a:cxn ang="0">
                <a:pos x="T10" y="T11"/>
              </a:cxn>
            </a:cxnLst>
            <a:rect l="0" t="0" r="r" b="b"/>
            <a:pathLst>
              <a:path w="18360" h="19428">
                <a:moveTo>
                  <a:pt x="0" y="0"/>
                </a:moveTo>
                <a:cubicBezTo>
                  <a:pt x="0" y="19428"/>
                  <a:pt x="0" y="19428"/>
                  <a:pt x="0" y="19428"/>
                </a:cubicBezTo>
                <a:cubicBezTo>
                  <a:pt x="18360" y="19428"/>
                  <a:pt x="18360" y="19428"/>
                  <a:pt x="18360" y="19428"/>
                </a:cubicBezTo>
                <a:cubicBezTo>
                  <a:pt x="18360" y="2868"/>
                  <a:pt x="18360" y="2868"/>
                  <a:pt x="18360" y="2868"/>
                </a:cubicBezTo>
                <a:cubicBezTo>
                  <a:pt x="18360" y="1365"/>
                  <a:pt x="17210" y="132"/>
                  <a:pt x="15741" y="0"/>
                </a:cubicBezTo>
                <a:lnTo>
                  <a:pt x="0" y="0"/>
                </a:lnTo>
                <a:close/>
              </a:path>
            </a:pathLst>
          </a:cu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17" name="Date Placeholder 4">
            <a:extLst>
              <a:ext uri="{FF2B5EF4-FFF2-40B4-BE49-F238E27FC236}">
                <a16:creationId xmlns:a16="http://schemas.microsoft.com/office/drawing/2014/main" id="{EE9AF505-413B-93EC-911B-AC5C6E994F71}"/>
              </a:ext>
            </a:extLst>
          </p:cNvPr>
          <p:cNvSpPr>
            <a:spLocks noGrp="1"/>
          </p:cNvSpPr>
          <p:nvPr>
            <p:ph type="dt" sz="half" idx="1001"/>
          </p:nvPr>
        </p:nvSpPr>
        <p:spPr>
          <a:xfrm>
            <a:off x="10744200" y="6553200"/>
            <a:ext cx="762000" cy="254000"/>
          </a:xfrm>
        </p:spPr>
        <p:txBody>
          <a:bodyPr/>
          <a:lstStyle/>
          <a:p>
            <a:fld id="{2FF22879-1041-40C5-82C3-7E4922D738C5}" type="datetime4">
              <a:rPr lang="nl-NL" smtClean="0"/>
              <a:t>13 april 2026</a:t>
            </a:fld>
            <a:endParaRPr lang="nl-NL" dirty="0"/>
          </a:p>
        </p:txBody>
      </p:sp>
      <p:sp>
        <p:nvSpPr>
          <p:cNvPr id="18" name="Footer Placeholder 5">
            <a:extLst>
              <a:ext uri="{FF2B5EF4-FFF2-40B4-BE49-F238E27FC236}">
                <a16:creationId xmlns:a16="http://schemas.microsoft.com/office/drawing/2014/main" id="{36C609C9-1103-5AE4-EACF-9B5B6003304D}"/>
              </a:ext>
            </a:extLst>
          </p:cNvPr>
          <p:cNvSpPr>
            <a:spLocks noGrp="1"/>
          </p:cNvSpPr>
          <p:nvPr>
            <p:ph type="ftr" sz="quarter" idx="1002"/>
          </p:nvPr>
        </p:nvSpPr>
        <p:spPr>
          <a:xfrm>
            <a:off x="3073400" y="6553200"/>
            <a:ext cx="6045200" cy="254000"/>
          </a:xfrm>
        </p:spPr>
        <p:txBody>
          <a:bodyPr/>
          <a:lstStyle/>
          <a:p>
            <a:r>
              <a:rPr lang="nl-NL" dirty="0"/>
              <a:t>Typ hier bijvoorbeeld de titel van de presentatie, via Invoegen Kop &amp; voettekst</a:t>
            </a:r>
          </a:p>
        </p:txBody>
      </p:sp>
      <p:sp>
        <p:nvSpPr>
          <p:cNvPr id="19" name="Slide Number Placeholder 6">
            <a:extLst>
              <a:ext uri="{FF2B5EF4-FFF2-40B4-BE49-F238E27FC236}">
                <a16:creationId xmlns:a16="http://schemas.microsoft.com/office/drawing/2014/main" id="{4D26E9E6-144A-BE78-0712-8E5FD1C4B41A}"/>
              </a:ext>
            </a:extLst>
          </p:cNvPr>
          <p:cNvSpPr>
            <a:spLocks noGrp="1"/>
          </p:cNvSpPr>
          <p:nvPr>
            <p:ph type="sldNum" sz="quarter" idx="1003"/>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66786184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H2)]">
    <p:spTree>
      <p:nvGrpSpPr>
        <p:cNvPr id="1" name=""/>
        <p:cNvGrpSpPr/>
        <p:nvPr/>
      </p:nvGrpSpPr>
      <p:grpSpPr>
        <a:xfrm>
          <a:off x="0" y="0"/>
          <a:ext cx="0" cy="0"/>
          <a:chOff x="0" y="0"/>
          <a:chExt cx="0" cy="0"/>
        </a:xfrm>
      </p:grpSpPr>
      <p:sp>
        <p:nvSpPr>
          <p:cNvPr id="12" name="Frame 1">
            <a:extLst>
              <a:ext uri="{FF2B5EF4-FFF2-40B4-BE49-F238E27FC236}">
                <a16:creationId xmlns:a16="http://schemas.microsoft.com/office/drawing/2014/main" id="{14A8B81B-4870-64E4-316E-60BB459B47A4}"/>
              </a:ext>
              <a:ext uri="{C183D7F6-B498-43B3-948B-1728B52AA6E4}">
                <adec:decorative xmlns:adec="http://schemas.microsoft.com/office/drawing/2017/decorative" val="1"/>
              </a:ext>
            </a:extLst>
          </p:cNvPr>
          <p:cNvSpPr>
            <a:spLocks/>
          </p:cNvSpPr>
          <p:nvPr userDrawn="1"/>
        </p:nvSpPr>
        <p:spPr bwMode="auto">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3" name="01_***Title 2">
            <a:extLst>
              <a:ext uri="{FF2B5EF4-FFF2-40B4-BE49-F238E27FC236}">
                <a16:creationId xmlns:a16="http://schemas.microsoft.com/office/drawing/2014/main" id="{A90700B7-A272-5875-05F9-9445AEC0B8CD}"/>
              </a:ext>
            </a:extLst>
          </p:cNvPr>
          <p:cNvSpPr>
            <a:spLocks noGrp="1"/>
          </p:cNvSpPr>
          <p:nvPr>
            <p:ph type="title" hasCustomPrompt="1"/>
          </p:nvPr>
        </p:nvSpPr>
        <p:spPr>
          <a:xfrm>
            <a:off x="685800" y="1828800"/>
            <a:ext cx="10820400" cy="3238500"/>
          </a:xfrm>
        </p:spPr>
        <p:txBody>
          <a:bodyPr/>
          <a:lstStyle>
            <a:lvl1pPr algn="ctr">
              <a:defRPr kumimoji="0" sz="6800" b="0" i="0" u="none" baseline="0">
                <a:solidFill>
                  <a:schemeClr val="tx2">
                    <a:lumMod val="100000"/>
                  </a:schemeClr>
                </a:solidFill>
                <a:latin typeface="RijksoverheidSerif" panose="020B0604020202020204" charset="0"/>
              </a:defRPr>
            </a:lvl1pPr>
          </a:lstStyle>
          <a:p>
            <a:r>
              <a:rPr lang="nl-NL"/>
              <a:t>[“Quote”]</a:t>
            </a:r>
            <a:endParaRPr lang="nl-NL" dirty="0"/>
          </a:p>
        </p:txBody>
      </p:sp>
      <p:sp>
        <p:nvSpPr>
          <p:cNvPr id="14" name="Date Placeholder 3">
            <a:extLst>
              <a:ext uri="{FF2B5EF4-FFF2-40B4-BE49-F238E27FC236}">
                <a16:creationId xmlns:a16="http://schemas.microsoft.com/office/drawing/2014/main" id="{70058264-E9D6-ABA9-F542-8A55C19B6452}"/>
              </a:ext>
            </a:extLst>
          </p:cNvPr>
          <p:cNvSpPr>
            <a:spLocks noGrp="1"/>
          </p:cNvSpPr>
          <p:nvPr>
            <p:ph type="dt" sz="half" idx="10"/>
          </p:nvPr>
        </p:nvSpPr>
        <p:spPr>
          <a:xfrm>
            <a:off x="10744200" y="6553200"/>
            <a:ext cx="762000" cy="254000"/>
          </a:xfrm>
        </p:spPr>
        <p:txBody>
          <a:bodyPr/>
          <a:lstStyle/>
          <a:p>
            <a:fld id="{4DAE68D0-7409-48D0-B4F0-794D8DD025EA}" type="datetime4">
              <a:rPr lang="nl-NL" smtClean="0"/>
              <a:t>13 april 2026</a:t>
            </a:fld>
            <a:endParaRPr lang="nl-NL" dirty="0"/>
          </a:p>
        </p:txBody>
      </p:sp>
      <p:sp>
        <p:nvSpPr>
          <p:cNvPr id="15" name="Footer Placeholder 4">
            <a:extLst>
              <a:ext uri="{FF2B5EF4-FFF2-40B4-BE49-F238E27FC236}">
                <a16:creationId xmlns:a16="http://schemas.microsoft.com/office/drawing/2014/main" id="{9853539F-3228-83A6-EADA-98B89B648646}"/>
              </a:ext>
            </a:extLst>
          </p:cNvPr>
          <p:cNvSpPr>
            <a:spLocks noGrp="1"/>
          </p:cNvSpPr>
          <p:nvPr>
            <p:ph type="ftr" sz="quarter" idx="11"/>
          </p:nvPr>
        </p:nvSpPr>
        <p:spPr>
          <a:xfrm>
            <a:off x="3073400" y="6553200"/>
            <a:ext cx="6045200" cy="254000"/>
          </a:xfrm>
        </p:spPr>
        <p:txBody>
          <a:bodyPr/>
          <a:lstStyle/>
          <a:p>
            <a:r>
              <a:rPr lang="nl-NL" dirty="0"/>
              <a:t>Typ hier bijvoorbeeld de titel van de presentatie, via Invoegen Kop &amp; voettekst</a:t>
            </a:r>
          </a:p>
        </p:txBody>
      </p:sp>
      <p:sp>
        <p:nvSpPr>
          <p:cNvPr id="16" name="Slide Number Placeholder 5">
            <a:extLst>
              <a:ext uri="{FF2B5EF4-FFF2-40B4-BE49-F238E27FC236}">
                <a16:creationId xmlns:a16="http://schemas.microsoft.com/office/drawing/2014/main" id="{A9D8CE24-2854-C295-0FED-394CCA3F41E4}"/>
              </a:ext>
            </a:extLst>
          </p:cNvPr>
          <p:cNvSpPr>
            <a:spLocks noGrp="1"/>
          </p:cNvSpPr>
          <p:nvPr>
            <p:ph type="sldNum" sz="quarter" idx="12"/>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5878476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kleurvlak (H2)]">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0BAE9B81-5669-3C30-C732-AF3459E3A8A8}"/>
              </a:ext>
              <a:ext uri="{C183D7F6-B498-43B3-948B-1728B52AA6E4}">
                <adec:decorative xmlns:adec="http://schemas.microsoft.com/office/drawing/2017/decorative" val="1"/>
              </a:ext>
            </a:extLst>
          </p:cNvPr>
          <p:cNvSpPr>
            <a:spLocks/>
          </p:cNvSpPr>
          <p:nvPr userDrawn="1"/>
        </p:nvSpPr>
        <p:spPr bwMode="auto">
          <a:xfrm>
            <a:off x="228600" y="228600"/>
            <a:ext cx="11734800" cy="6172200"/>
          </a:xfrm>
          <a:custGeom>
            <a:avLst/>
            <a:gdLst>
              <a:gd name="T0" fmla="*/ 0 w 36960"/>
              <a:gd name="T1" fmla="*/ 0 h 19440"/>
              <a:gd name="T2" fmla="*/ 0 w 36960"/>
              <a:gd name="T3" fmla="*/ 19440 h 19440"/>
              <a:gd name="T4" fmla="*/ 34080 w 36960"/>
              <a:gd name="T5" fmla="*/ 19440 h 19440"/>
              <a:gd name="T6" fmla="*/ 36960 w 36960"/>
              <a:gd name="T7" fmla="*/ 16560 h 19440"/>
              <a:gd name="T8" fmla="*/ 36960 w 36960"/>
              <a:gd name="T9" fmla="*/ 0 h 19440"/>
              <a:gd name="T10" fmla="*/ 0 w 36960"/>
              <a:gd name="T11" fmla="*/ 0 h 19440"/>
            </a:gdLst>
            <a:ahLst/>
            <a:cxnLst>
              <a:cxn ang="0">
                <a:pos x="T0" y="T1"/>
              </a:cxn>
              <a:cxn ang="0">
                <a:pos x="T2" y="T3"/>
              </a:cxn>
              <a:cxn ang="0">
                <a:pos x="T4" y="T5"/>
              </a:cxn>
              <a:cxn ang="0">
                <a:pos x="T6" y="T7"/>
              </a:cxn>
              <a:cxn ang="0">
                <a:pos x="T8" y="T9"/>
              </a:cxn>
              <a:cxn ang="0">
                <a:pos x="T10" y="T11"/>
              </a:cxn>
            </a:cxnLst>
            <a:rect l="0" t="0" r="r" b="b"/>
            <a:pathLst>
              <a:path w="36960" h="19440">
                <a:moveTo>
                  <a:pt x="0" y="0"/>
                </a:moveTo>
                <a:cubicBezTo>
                  <a:pt x="0" y="19440"/>
                  <a:pt x="0" y="19440"/>
                  <a:pt x="0" y="19440"/>
                </a:cubicBezTo>
                <a:cubicBezTo>
                  <a:pt x="34080" y="19440"/>
                  <a:pt x="34080" y="19440"/>
                  <a:pt x="34080" y="19440"/>
                </a:cubicBezTo>
                <a:cubicBezTo>
                  <a:pt x="35671" y="19440"/>
                  <a:pt x="36960" y="18151"/>
                  <a:pt x="36960" y="16560"/>
                </a:cubicBezTo>
                <a:cubicBezTo>
                  <a:pt x="36960" y="0"/>
                  <a:pt x="36960" y="0"/>
                  <a:pt x="36960" y="0"/>
                </a:cubicBezTo>
                <a:lnTo>
                  <a:pt x="0" y="0"/>
                </a:lnTo>
                <a:close/>
              </a:path>
            </a:pathLst>
          </a:custGeom>
          <a:solidFill>
            <a:srgbClr val="154273"/>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3" name="01_***Title 2">
            <a:extLst>
              <a:ext uri="{FF2B5EF4-FFF2-40B4-BE49-F238E27FC236}">
                <a16:creationId xmlns:a16="http://schemas.microsoft.com/office/drawing/2014/main" id="{6B8FC8E4-FDAF-F1C3-712E-95738C04100F}"/>
              </a:ext>
            </a:extLst>
          </p:cNvPr>
          <p:cNvSpPr>
            <a:spLocks noGrp="1"/>
          </p:cNvSpPr>
          <p:nvPr>
            <p:ph type="title" hasCustomPrompt="1"/>
          </p:nvPr>
        </p:nvSpPr>
        <p:spPr>
          <a:xfrm>
            <a:off x="685800" y="1828800"/>
            <a:ext cx="10820400" cy="3238500"/>
          </a:xfrm>
        </p:spPr>
        <p:txBody>
          <a:bodyPr/>
          <a:lstStyle>
            <a:lvl1pPr algn="ctr">
              <a:defRPr kumimoji="0" sz="6800" b="0" i="0" u="none" baseline="0">
                <a:solidFill>
                  <a:schemeClr val="bg1">
                    <a:lumMod val="100000"/>
                  </a:schemeClr>
                </a:solidFill>
                <a:latin typeface="RijksoverheidSerif" panose="020B0604020202020204" charset="0"/>
              </a:defRPr>
            </a:lvl1pPr>
          </a:lstStyle>
          <a:p>
            <a:r>
              <a:rPr lang="nl-NL" dirty="0"/>
              <a:t>[“Quote”]</a:t>
            </a:r>
          </a:p>
        </p:txBody>
      </p:sp>
      <p:sp>
        <p:nvSpPr>
          <p:cNvPr id="14" name="Date Placeholder 3">
            <a:extLst>
              <a:ext uri="{FF2B5EF4-FFF2-40B4-BE49-F238E27FC236}">
                <a16:creationId xmlns:a16="http://schemas.microsoft.com/office/drawing/2014/main" id="{783150B0-7E2D-0594-A77F-EE4CE8ABD91D}"/>
              </a:ext>
            </a:extLst>
          </p:cNvPr>
          <p:cNvSpPr>
            <a:spLocks noGrp="1"/>
          </p:cNvSpPr>
          <p:nvPr>
            <p:ph type="dt" sz="half" idx="10"/>
          </p:nvPr>
        </p:nvSpPr>
        <p:spPr>
          <a:xfrm>
            <a:off x="10744200" y="6553200"/>
            <a:ext cx="762000" cy="254000"/>
          </a:xfrm>
        </p:spPr>
        <p:txBody>
          <a:bodyPr/>
          <a:lstStyle/>
          <a:p>
            <a:fld id="{08BADDDF-4439-4B3D-B3F4-23FFB22FA828}" type="datetime4">
              <a:rPr lang="nl-NL" smtClean="0"/>
              <a:t>13 april 2026</a:t>
            </a:fld>
            <a:endParaRPr lang="nl-NL" dirty="0"/>
          </a:p>
        </p:txBody>
      </p:sp>
      <p:sp>
        <p:nvSpPr>
          <p:cNvPr id="15" name="Footer Placeholder 4">
            <a:extLst>
              <a:ext uri="{FF2B5EF4-FFF2-40B4-BE49-F238E27FC236}">
                <a16:creationId xmlns:a16="http://schemas.microsoft.com/office/drawing/2014/main" id="{1885800A-23FD-599C-3FC4-5809E2976089}"/>
              </a:ext>
            </a:extLst>
          </p:cNvPr>
          <p:cNvSpPr>
            <a:spLocks noGrp="1"/>
          </p:cNvSpPr>
          <p:nvPr>
            <p:ph type="ftr" sz="quarter" idx="11"/>
          </p:nvPr>
        </p:nvSpPr>
        <p:spPr>
          <a:xfrm>
            <a:off x="3073400" y="6553200"/>
            <a:ext cx="6045200" cy="254000"/>
          </a:xfrm>
        </p:spPr>
        <p:txBody>
          <a:bodyPr/>
          <a:lstStyle/>
          <a:p>
            <a:r>
              <a:rPr lang="nl-NL" dirty="0"/>
              <a:t>Typ hier bijvoorbeeld de titel van de presentatie, via Invoegen Kop &amp; voettekst</a:t>
            </a:r>
          </a:p>
        </p:txBody>
      </p:sp>
      <p:sp>
        <p:nvSpPr>
          <p:cNvPr id="16" name="Slide Number Placeholder 5">
            <a:extLst>
              <a:ext uri="{FF2B5EF4-FFF2-40B4-BE49-F238E27FC236}">
                <a16:creationId xmlns:a16="http://schemas.microsoft.com/office/drawing/2014/main" id="{296E0178-9B99-C8BB-6BD8-858FF096EA29}"/>
              </a:ext>
            </a:extLst>
          </p:cNvPr>
          <p:cNvSpPr>
            <a:spLocks noGrp="1"/>
          </p:cNvSpPr>
          <p:nvPr>
            <p:ph type="sldNum" sz="quarter" idx="12"/>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96866416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van twee (H2)]">
    <p:spTree>
      <p:nvGrpSpPr>
        <p:cNvPr id="1" name=""/>
        <p:cNvGrpSpPr/>
        <p:nvPr/>
      </p:nvGrpSpPr>
      <p:grpSpPr>
        <a:xfrm>
          <a:off x="0" y="0"/>
          <a:ext cx="0" cy="0"/>
          <a:chOff x="0" y="0"/>
          <a:chExt cx="0" cy="0"/>
        </a:xfrm>
      </p:grpSpPr>
      <p:sp>
        <p:nvSpPr>
          <p:cNvPr id="7" name="Frame 1">
            <a:extLst>
              <a:ext uri="{FF2B5EF4-FFF2-40B4-BE49-F238E27FC236}">
                <a16:creationId xmlns:a16="http://schemas.microsoft.com/office/drawing/2014/main" id="{334B8DEE-3919-AAA4-2DDF-F0AE929AE72E}"/>
              </a:ext>
              <a:ext uri="{C183D7F6-B498-43B3-948B-1728B52AA6E4}">
                <adec:decorative xmlns:adec="http://schemas.microsoft.com/office/drawing/2017/decorative" val="1"/>
              </a:ext>
            </a:extLst>
          </p:cNvPr>
          <p:cNvSpPr>
            <a:spLocks/>
          </p:cNvSpPr>
          <p:nvPr userDrawn="1"/>
        </p:nvSpPr>
        <p:spPr bwMode="auto">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7" name="01_Title 2">
            <a:extLst>
              <a:ext uri="{FF2B5EF4-FFF2-40B4-BE49-F238E27FC236}">
                <a16:creationId xmlns:a16="http://schemas.microsoft.com/office/drawing/2014/main" id="{82073908-A5DF-4ACF-5E1D-06D5B051B255}"/>
              </a:ext>
            </a:extLst>
          </p:cNvPr>
          <p:cNvSpPr>
            <a:spLocks noGrp="1"/>
          </p:cNvSpPr>
          <p:nvPr>
            <p:ph type="title" hasCustomPrompt="1"/>
          </p:nvPr>
        </p:nvSpPr>
        <p:spPr/>
        <p:txBody>
          <a:bodyPr/>
          <a:lstStyle>
            <a:lvl1pPr>
              <a:defRPr kumimoji="0" sz="3600" b="1" i="0" u="none" baseline="0">
                <a:solidFill>
                  <a:schemeClr val="tx1">
                    <a:lumMod val="100000"/>
                  </a:schemeClr>
                </a:solidFill>
                <a:latin typeface="RijksSansTT" panose="020B0604020202020204" charset="0"/>
              </a:defRPr>
            </a:lvl1pPr>
          </a:lstStyle>
          <a:p>
            <a:r>
              <a:rPr lang="nl-NL"/>
              <a:t>[Titel]</a:t>
            </a:r>
            <a:endParaRPr lang="nl-NL" dirty="0"/>
          </a:p>
        </p:txBody>
      </p:sp>
      <p:sp>
        <p:nvSpPr>
          <p:cNvPr id="18" name="02_Frame content 3[PHJU]"/>
          <p:cNvSpPr>
            <a:spLocks noGrp="1"/>
          </p:cNvSpPr>
          <p:nvPr>
            <p:ph sz="half" idx="1" hasCustomPrompt="1"/>
          </p:nvPr>
        </p:nvSpPr>
        <p:spPr>
          <a:xfrm>
            <a:off x="685800" y="1752600"/>
            <a:ext cx="4965700" cy="4013200"/>
          </a:xfrm>
        </p:spPr>
        <p:txBody>
          <a:bodyPr/>
          <a:lstStyle>
            <a:lvl1pPr>
              <a:defRPr/>
            </a:lvl1pPr>
            <a:lvl2pPr>
              <a:defRPr/>
            </a:lvl2pPr>
            <a:lvl3pPr>
              <a:defRPr/>
            </a:lvl3pPr>
            <a:lvl4pPr>
              <a:defRPr/>
            </a:lvl4pPr>
            <a:lvl5pPr>
              <a:defRPr/>
            </a:lvl5pPr>
            <a:lvl6pPr>
              <a:defRPr/>
            </a:lvl6pPr>
          </a:lstStyle>
          <a:p>
            <a:pPr lvl="0"/>
            <a:r>
              <a:rPr lang="nl-NL" dirty="0"/>
              <a:t>[Typ tekst of klik op een pictogram om een object in te voegen]</a:t>
            </a:r>
          </a:p>
        </p:txBody>
      </p:sp>
      <p:sp>
        <p:nvSpPr>
          <p:cNvPr id="19" name="03_Frame content 4[PHJU]"/>
          <p:cNvSpPr>
            <a:spLocks noGrp="1"/>
          </p:cNvSpPr>
          <p:nvPr>
            <p:ph sz="half" idx="2" hasCustomPrompt="1"/>
          </p:nvPr>
        </p:nvSpPr>
        <p:spPr>
          <a:xfrm>
            <a:off x="6540500" y="1752600"/>
            <a:ext cx="4965700" cy="4013200"/>
          </a:xfrm>
        </p:spPr>
        <p:txBody>
          <a:bodyPr/>
          <a:lstStyle/>
          <a:p>
            <a:pPr lvl="0"/>
            <a:r>
              <a:rPr lang="nl-NL" dirty="0"/>
              <a:t>[Typ tekst of klik op een pictogram om een object in te voegen]</a:t>
            </a:r>
          </a:p>
        </p:txBody>
      </p:sp>
      <p:sp>
        <p:nvSpPr>
          <p:cNvPr id="20" name="Date Placeholder 5">
            <a:extLst>
              <a:ext uri="{FF2B5EF4-FFF2-40B4-BE49-F238E27FC236}">
                <a16:creationId xmlns:a16="http://schemas.microsoft.com/office/drawing/2014/main" id="{284D6DA8-3274-3428-B704-7666DD602D13}"/>
              </a:ext>
            </a:extLst>
          </p:cNvPr>
          <p:cNvSpPr>
            <a:spLocks noGrp="1"/>
          </p:cNvSpPr>
          <p:nvPr>
            <p:ph type="dt" sz="half" idx="10"/>
          </p:nvPr>
        </p:nvSpPr>
        <p:spPr>
          <a:xfrm>
            <a:off x="10744200" y="6553200"/>
            <a:ext cx="762000" cy="254000"/>
          </a:xfrm>
        </p:spPr>
        <p:txBody>
          <a:bodyPr/>
          <a:lstStyle/>
          <a:p>
            <a:fld id="{121DC2E8-E2A7-4732-82D8-8F3E847D07E6}" type="datetime4">
              <a:rPr lang="nl-NL" smtClean="0"/>
              <a:t>13 april 2026</a:t>
            </a:fld>
            <a:endParaRPr lang="nl-NL" dirty="0"/>
          </a:p>
        </p:txBody>
      </p:sp>
      <p:sp>
        <p:nvSpPr>
          <p:cNvPr id="21" name="Footer Placeholder 6">
            <a:extLst>
              <a:ext uri="{FF2B5EF4-FFF2-40B4-BE49-F238E27FC236}">
                <a16:creationId xmlns:a16="http://schemas.microsoft.com/office/drawing/2014/main" id="{F2BD6D3A-D398-83FF-A0E5-600E73D96CFB}"/>
              </a:ext>
            </a:extLst>
          </p:cNvPr>
          <p:cNvSpPr>
            <a:spLocks noGrp="1"/>
          </p:cNvSpPr>
          <p:nvPr>
            <p:ph type="ftr" sz="quarter" idx="11"/>
          </p:nvPr>
        </p:nvSpPr>
        <p:spPr>
          <a:xfrm>
            <a:off x="3073400" y="6553200"/>
            <a:ext cx="6045200" cy="254000"/>
          </a:xfrm>
        </p:spPr>
        <p:txBody>
          <a:bodyPr/>
          <a:lstStyle/>
          <a:p>
            <a:r>
              <a:rPr lang="nl-NL" dirty="0"/>
              <a:t>Typ hier bijvoorbeeld de titel van de presentatie, via Invoegen Kop &amp; voettekst</a:t>
            </a:r>
          </a:p>
        </p:txBody>
      </p:sp>
      <p:sp>
        <p:nvSpPr>
          <p:cNvPr id="22" name="Slide Number Placeholder 7">
            <a:extLst>
              <a:ext uri="{FF2B5EF4-FFF2-40B4-BE49-F238E27FC236}">
                <a16:creationId xmlns:a16="http://schemas.microsoft.com/office/drawing/2014/main" id="{4D2E88B7-EF8F-6FB6-BDED-F369B8BE02FB}"/>
              </a:ext>
            </a:extLst>
          </p:cNvPr>
          <p:cNvSpPr>
            <a:spLocks noGrp="1"/>
          </p:cNvSpPr>
          <p:nvPr>
            <p:ph type="sldNum" sz="quarter" idx="12"/>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409509898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een titel (H2)]">
    <p:spTree>
      <p:nvGrpSpPr>
        <p:cNvPr id="1" name=""/>
        <p:cNvGrpSpPr/>
        <p:nvPr/>
      </p:nvGrpSpPr>
      <p:grpSpPr>
        <a:xfrm>
          <a:off x="0" y="0"/>
          <a:ext cx="0" cy="0"/>
          <a:chOff x="0" y="0"/>
          <a:chExt cx="0" cy="0"/>
        </a:xfrm>
      </p:grpSpPr>
      <p:sp>
        <p:nvSpPr>
          <p:cNvPr id="5" name="Frame 1">
            <a:extLst>
              <a:ext uri="{FF2B5EF4-FFF2-40B4-BE49-F238E27FC236}">
                <a16:creationId xmlns:a16="http://schemas.microsoft.com/office/drawing/2014/main" id="{FFA1455E-5710-DCC9-2C72-3CF63FF56C89}"/>
              </a:ext>
              <a:ext uri="{C183D7F6-B498-43B3-948B-1728B52AA6E4}">
                <adec:decorative xmlns:adec="http://schemas.microsoft.com/office/drawing/2017/decorative" val="1"/>
              </a:ext>
            </a:extLst>
          </p:cNvPr>
          <p:cNvSpPr>
            <a:spLocks/>
          </p:cNvSpPr>
          <p:nvPr userDrawn="1"/>
        </p:nvSpPr>
        <p:spPr bwMode="auto">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3" name="01_Title 2">
            <a:extLst>
              <a:ext uri="{FF2B5EF4-FFF2-40B4-BE49-F238E27FC236}">
                <a16:creationId xmlns:a16="http://schemas.microsoft.com/office/drawing/2014/main" id="{DA3D2D6B-3297-1E7F-CBC1-BE0C4687FE9E}"/>
              </a:ext>
            </a:extLst>
          </p:cNvPr>
          <p:cNvSpPr>
            <a:spLocks noGrp="1"/>
          </p:cNvSpPr>
          <p:nvPr>
            <p:ph type="title" hasCustomPrompt="1"/>
          </p:nvPr>
        </p:nvSpPr>
        <p:spPr/>
        <p:txBody>
          <a:bodyPr/>
          <a:lstStyle>
            <a:lvl1pPr>
              <a:defRPr kumimoji="0" sz="3600" b="1" i="0" u="none" baseline="0">
                <a:solidFill>
                  <a:schemeClr val="tx1">
                    <a:lumMod val="100000"/>
                  </a:schemeClr>
                </a:solidFill>
                <a:latin typeface="RijksSansTT" panose="020B0604020202020204" charset="0"/>
              </a:defRPr>
            </a:lvl1pPr>
          </a:lstStyle>
          <a:p>
            <a:r>
              <a:rPr lang="nl-NL"/>
              <a:t>[Titel]</a:t>
            </a:r>
            <a:endParaRPr lang="nl-NL" dirty="0"/>
          </a:p>
        </p:txBody>
      </p:sp>
      <p:sp>
        <p:nvSpPr>
          <p:cNvPr id="14" name="Date Placeholder 3">
            <a:extLst>
              <a:ext uri="{FF2B5EF4-FFF2-40B4-BE49-F238E27FC236}">
                <a16:creationId xmlns:a16="http://schemas.microsoft.com/office/drawing/2014/main" id="{155AE469-56CA-99F6-903F-5B9118BB6CBE}"/>
              </a:ext>
            </a:extLst>
          </p:cNvPr>
          <p:cNvSpPr>
            <a:spLocks noGrp="1"/>
          </p:cNvSpPr>
          <p:nvPr>
            <p:ph type="dt" sz="half" idx="10"/>
          </p:nvPr>
        </p:nvSpPr>
        <p:spPr>
          <a:xfrm>
            <a:off x="10744200" y="6553200"/>
            <a:ext cx="762000" cy="254000"/>
          </a:xfrm>
        </p:spPr>
        <p:txBody>
          <a:bodyPr/>
          <a:lstStyle/>
          <a:p>
            <a:fld id="{261500B1-650F-44BF-AC23-610B334C05BE}" type="datetime4">
              <a:rPr lang="nl-NL" smtClean="0"/>
              <a:t>13 april 2026</a:t>
            </a:fld>
            <a:endParaRPr lang="nl-NL" dirty="0"/>
          </a:p>
        </p:txBody>
      </p:sp>
      <p:sp>
        <p:nvSpPr>
          <p:cNvPr id="15" name="Footer Placeholder 4">
            <a:extLst>
              <a:ext uri="{FF2B5EF4-FFF2-40B4-BE49-F238E27FC236}">
                <a16:creationId xmlns:a16="http://schemas.microsoft.com/office/drawing/2014/main" id="{36534805-570C-B89B-291A-76A1D161F003}"/>
              </a:ext>
            </a:extLst>
          </p:cNvPr>
          <p:cNvSpPr>
            <a:spLocks noGrp="1"/>
          </p:cNvSpPr>
          <p:nvPr>
            <p:ph type="ftr" sz="quarter" idx="11"/>
          </p:nvPr>
        </p:nvSpPr>
        <p:spPr>
          <a:xfrm>
            <a:off x="3073400" y="6553200"/>
            <a:ext cx="6045200" cy="254000"/>
          </a:xfrm>
        </p:spPr>
        <p:txBody>
          <a:bodyPr/>
          <a:lstStyle/>
          <a:p>
            <a:r>
              <a:rPr lang="nl-NL" dirty="0"/>
              <a:t>Typ hier bijvoorbeeld de titel van de presentatie, via Invoegen Kop &amp; voettekst</a:t>
            </a:r>
          </a:p>
        </p:txBody>
      </p:sp>
      <p:sp>
        <p:nvSpPr>
          <p:cNvPr id="16" name="Slide Number Placeholder 5">
            <a:extLst>
              <a:ext uri="{FF2B5EF4-FFF2-40B4-BE49-F238E27FC236}">
                <a16:creationId xmlns:a16="http://schemas.microsoft.com/office/drawing/2014/main" id="{073FC8AE-6428-1544-CAA6-8ADFD2485409}"/>
              </a:ext>
            </a:extLst>
          </p:cNvPr>
          <p:cNvSpPr>
            <a:spLocks noGrp="1"/>
          </p:cNvSpPr>
          <p:nvPr>
            <p:ph type="sldNum" sz="quarter" idx="12"/>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52242171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F28FDFF-8757-4F0C-A528-0AE201AA4538}"/>
              </a:ext>
              <a:ext uri="{C183D7F6-B498-43B3-948B-1728B52AA6E4}">
                <adec:decorative xmlns:adec="http://schemas.microsoft.com/office/drawing/2017/decorative" val="1"/>
              </a:ext>
            </a:extLst>
          </p:cNvPr>
          <p:cNvSpPr>
            <a:spLocks/>
          </p:cNvSpPr>
          <p:nvPr userDrawn="1"/>
        </p:nvSpPr>
        <p:spPr bwMode="auto">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9" name="Date Placeholder 2">
            <a:extLst>
              <a:ext uri="{FF2B5EF4-FFF2-40B4-BE49-F238E27FC236}">
                <a16:creationId xmlns:a16="http://schemas.microsoft.com/office/drawing/2014/main" id="{C86F5FB4-56C5-AADA-0097-2BFE2A9F95C4}"/>
              </a:ext>
            </a:extLst>
          </p:cNvPr>
          <p:cNvSpPr>
            <a:spLocks noGrp="1"/>
          </p:cNvSpPr>
          <p:nvPr>
            <p:ph type="dt" sz="half" idx="10"/>
          </p:nvPr>
        </p:nvSpPr>
        <p:spPr>
          <a:xfrm>
            <a:off x="10744200" y="6553200"/>
            <a:ext cx="762000" cy="254000"/>
          </a:xfrm>
        </p:spPr>
        <p:txBody>
          <a:bodyPr/>
          <a:lstStyle/>
          <a:p>
            <a:fld id="{CDC7E6E7-4D21-4567-A1FA-1280A8CDAB85}" type="datetime4">
              <a:rPr lang="nl-NL" smtClean="0"/>
              <a:t>13 april 2026</a:t>
            </a:fld>
            <a:endParaRPr lang="nl-NL" dirty="0"/>
          </a:p>
        </p:txBody>
      </p:sp>
      <p:sp>
        <p:nvSpPr>
          <p:cNvPr id="10" name="Footer Placeholder 3">
            <a:extLst>
              <a:ext uri="{FF2B5EF4-FFF2-40B4-BE49-F238E27FC236}">
                <a16:creationId xmlns:a16="http://schemas.microsoft.com/office/drawing/2014/main" id="{07A03B06-5D19-1A37-7BC3-FEAFB16D60FA}"/>
              </a:ext>
            </a:extLst>
          </p:cNvPr>
          <p:cNvSpPr>
            <a:spLocks noGrp="1"/>
          </p:cNvSpPr>
          <p:nvPr>
            <p:ph type="ftr" sz="quarter" idx="11"/>
          </p:nvPr>
        </p:nvSpPr>
        <p:spPr>
          <a:xfrm>
            <a:off x="3073400" y="6553200"/>
            <a:ext cx="6045200" cy="254000"/>
          </a:xfrm>
        </p:spPr>
        <p:txBody>
          <a:bodyPr/>
          <a:lstStyle/>
          <a:p>
            <a:r>
              <a:rPr lang="nl-NL" dirty="0"/>
              <a:t>Typ hier bijvoorbeeld de titel van de presentatie, via Invoegen Kop &amp; voettekst</a:t>
            </a:r>
          </a:p>
        </p:txBody>
      </p:sp>
      <p:sp>
        <p:nvSpPr>
          <p:cNvPr id="11" name="Slide Number Placeholder 4">
            <a:extLst>
              <a:ext uri="{FF2B5EF4-FFF2-40B4-BE49-F238E27FC236}">
                <a16:creationId xmlns:a16="http://schemas.microsoft.com/office/drawing/2014/main" id="{B6F26E3B-6BE9-461B-3764-2D158C27A97C}"/>
              </a:ext>
            </a:extLst>
          </p:cNvPr>
          <p:cNvSpPr>
            <a:spLocks noGrp="1"/>
          </p:cNvSpPr>
          <p:nvPr>
            <p:ph type="sldNum" sz="quarter" idx="12"/>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24771458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inddia+foto]">
    <p:spTree>
      <p:nvGrpSpPr>
        <p:cNvPr id="1" name=""/>
        <p:cNvGrpSpPr/>
        <p:nvPr/>
      </p:nvGrpSpPr>
      <p:grpSpPr>
        <a:xfrm>
          <a:off x="0" y="0"/>
          <a:ext cx="0" cy="0"/>
          <a:chOff x="0" y="0"/>
          <a:chExt cx="0" cy="0"/>
        </a:xfrm>
      </p:grpSpPr>
      <p:sp>
        <p:nvSpPr>
          <p:cNvPr id="15" name="Frame 2">
            <a:extLst>
              <a:ext uri="{FF2B5EF4-FFF2-40B4-BE49-F238E27FC236}">
                <a16:creationId xmlns:a16="http://schemas.microsoft.com/office/drawing/2014/main" id="{D2D7FE0D-77DA-CAF6-0C62-4980C0C277A7}"/>
              </a:ext>
              <a:ext uri="{C183D7F6-B498-43B3-948B-1728B52AA6E4}">
                <adec:decorative xmlns:adec="http://schemas.microsoft.com/office/drawing/2017/decorative" val="1"/>
              </a:ext>
            </a:extLst>
          </p:cNvPr>
          <p:cNvSpPr txBox="1">
            <a:spLocks/>
          </p:cNvSpPr>
          <p:nvPr userDrawn="1"/>
        </p:nvSpPr>
        <p:spPr bwMode="auto">
          <a:xfrm>
            <a:off x="228600" y="4000500"/>
            <a:ext cx="3911600" cy="2628900"/>
          </a:xfrm>
          <a:custGeom>
            <a:avLst/>
            <a:gdLst>
              <a:gd name="T0" fmla="*/ 0 w 12320"/>
              <a:gd name="T1" fmla="*/ 0 h 8280"/>
              <a:gd name="T2" fmla="*/ 0 w 12320"/>
              <a:gd name="T3" fmla="*/ 8280 h 8280"/>
              <a:gd name="T4" fmla="*/ 12320 w 12320"/>
              <a:gd name="T5" fmla="*/ 8280 h 8280"/>
              <a:gd name="T6" fmla="*/ 12320 w 12320"/>
              <a:gd name="T7" fmla="*/ 2880 h 8280"/>
              <a:gd name="T8" fmla="*/ 9440 w 12320"/>
              <a:gd name="T9" fmla="*/ 0 h 8280"/>
              <a:gd name="T10" fmla="*/ 0 w 12320"/>
              <a:gd name="T11" fmla="*/ 0 h 8280"/>
            </a:gdLst>
            <a:ahLst/>
            <a:cxnLst>
              <a:cxn ang="0">
                <a:pos x="T0" y="T1"/>
              </a:cxn>
              <a:cxn ang="0">
                <a:pos x="T2" y="T3"/>
              </a:cxn>
              <a:cxn ang="0">
                <a:pos x="T4" y="T5"/>
              </a:cxn>
              <a:cxn ang="0">
                <a:pos x="T6" y="T7"/>
              </a:cxn>
              <a:cxn ang="0">
                <a:pos x="T8" y="T9"/>
              </a:cxn>
              <a:cxn ang="0">
                <a:pos x="T10" y="T11"/>
              </a:cxn>
            </a:cxnLst>
            <a:rect l="0" t="0" r="r" b="b"/>
            <a:pathLst>
              <a:path w="12320" h="8280">
                <a:moveTo>
                  <a:pt x="0" y="0"/>
                </a:moveTo>
                <a:cubicBezTo>
                  <a:pt x="0" y="8280"/>
                  <a:pt x="0" y="8280"/>
                  <a:pt x="0" y="8280"/>
                </a:cubicBezTo>
                <a:cubicBezTo>
                  <a:pt x="12320" y="8280"/>
                  <a:pt x="12320" y="8280"/>
                  <a:pt x="12320" y="8280"/>
                </a:cubicBezTo>
                <a:cubicBezTo>
                  <a:pt x="12320" y="2880"/>
                  <a:pt x="12320" y="2880"/>
                  <a:pt x="12320" y="2880"/>
                </a:cubicBezTo>
                <a:cubicBezTo>
                  <a:pt x="12320" y="1289"/>
                  <a:pt x="11031" y="0"/>
                  <a:pt x="9440" y="0"/>
                </a:cubicBezTo>
                <a:lnTo>
                  <a:pt x="0" y="0"/>
                </a:lnTo>
                <a:close/>
              </a:path>
            </a:pathLst>
          </a:custGeom>
          <a:solidFill>
            <a:schemeClr val="accent1"/>
          </a:solidFill>
          <a:ln w="0" cap="flat" cmpd="sng" algn="ctr">
            <a:solidFill>
              <a:srgbClr val="D52B1E">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kern="1200">
                <a:solidFill>
                  <a:schemeClr val="tx1"/>
                </a:solidFill>
                <a:latin typeface="Arial" panose="020B0604020202020204" pitchFamily="34" charset="0"/>
                <a:ea typeface="+mn-ea"/>
                <a:cs typeface="+mn-cs"/>
              </a:defRPr>
            </a:lvl1pPr>
            <a:lvl2pPr marL="324000" indent="-162000" algn="l" defTabSz="914400" rtl="0" eaLnBrk="1" latinLnBrk="0" hangingPunct="1">
              <a:lnSpc>
                <a:spcPct val="105000"/>
              </a:lnSpc>
              <a:spcBef>
                <a:spcPts val="900"/>
              </a:spcBef>
              <a:buFont typeface="RijksSansTT ExtraBold" panose="020B0904010101010104" pitchFamily="34" charset="0"/>
              <a:buChar char="-"/>
              <a:defRPr sz="1700" kern="1200" baseline="0">
                <a:solidFill>
                  <a:schemeClr val="tx1"/>
                </a:solidFill>
                <a:latin typeface="+mn-lt"/>
                <a:ea typeface="+mn-ea"/>
                <a:cs typeface="+mn-cs"/>
              </a:defRPr>
            </a:lvl2pPr>
            <a:lvl3pPr marL="486000" indent="-162000" algn="l" defTabSz="914400" rtl="0" eaLnBrk="1" latinLnBrk="0" hangingPunct="1">
              <a:lnSpc>
                <a:spcPct val="105000"/>
              </a:lnSpc>
              <a:spcBef>
                <a:spcPts val="900"/>
              </a:spcBef>
              <a:buFont typeface="RijksSansTT ExtraBold" panose="020B0904010101010104" pitchFamily="34" charset="0"/>
              <a:buChar char="&gt;"/>
              <a:defRPr sz="1700" kern="1200">
                <a:solidFill>
                  <a:schemeClr val="tx1"/>
                </a:solidFill>
                <a:latin typeface="+mn-lt"/>
                <a:ea typeface="+mn-ea"/>
                <a:cs typeface="+mn-cs"/>
              </a:defRPr>
            </a:lvl3pPr>
            <a:lvl4pPr marL="162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4pPr>
            <a:lvl5pPr marL="324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5pPr>
            <a:lvl6pPr marL="486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6pPr>
            <a:lvl7pPr marL="0" indent="0" algn="l" defTabSz="914400" rtl="0" eaLnBrk="1" latinLnBrk="0" hangingPunct="1">
              <a:lnSpc>
                <a:spcPct val="105000"/>
              </a:lnSpc>
              <a:spcBef>
                <a:spcPts val="0"/>
              </a:spcBef>
              <a:buFont typeface="Arial" panose="020B0604020202020204" pitchFamily="34" charset="0"/>
              <a:buNone/>
              <a:defRPr sz="1700" b="0" kern="1200">
                <a:solidFill>
                  <a:schemeClr val="tx1"/>
                </a:solidFill>
                <a:latin typeface="+mn-lt"/>
                <a:ea typeface="+mn-ea"/>
                <a:cs typeface="+mn-cs"/>
              </a:defRPr>
            </a:lvl7pPr>
            <a:lvl8pPr marL="0" indent="0" algn="l" defTabSz="914400" rtl="0" eaLnBrk="1" latinLnBrk="0" hangingPunct="1">
              <a:lnSpc>
                <a:spcPct val="105000"/>
              </a:lnSpc>
              <a:spcBef>
                <a:spcPts val="0"/>
              </a:spcBef>
              <a:buFont typeface="Arial" panose="020B0604020202020204" pitchFamily="34" charset="0"/>
              <a:buNone/>
              <a:defRPr sz="1700" b="1" kern="1200">
                <a:solidFill>
                  <a:schemeClr val="tx1"/>
                </a:solidFill>
                <a:latin typeface="+mj-lt"/>
                <a:ea typeface="+mn-ea"/>
                <a:cs typeface="+mn-cs"/>
              </a:defRPr>
            </a:lvl8pPr>
            <a:lvl9pPr marL="162000" indent="0" algn="l" defTabSz="914400" rtl="0" eaLnBrk="1" latinLnBrk="0" hangingPunct="1">
              <a:lnSpc>
                <a:spcPct val="105000"/>
              </a:lnSpc>
              <a:spcBef>
                <a:spcPts val="0"/>
              </a:spcBef>
              <a:buFont typeface="Arial" panose="020B0604020202020204" pitchFamily="34" charset="0"/>
              <a:buNone/>
              <a:defRPr sz="1700" kern="1200">
                <a:solidFill>
                  <a:schemeClr val="tx1"/>
                </a:solidFill>
                <a:latin typeface="+mn-lt"/>
                <a:ea typeface="+mn-ea"/>
                <a:cs typeface="+mn-cs"/>
              </a:defRPr>
            </a:lvl9pPr>
          </a:lstStyle>
          <a:p>
            <a:pPr lvl="0"/>
            <a:r>
              <a:rPr lang="nl-NL" dirty="0"/>
              <a:t> </a:t>
            </a:r>
          </a:p>
        </p:txBody>
      </p:sp>
      <p:sp>
        <p:nvSpPr>
          <p:cNvPr id="13" name="01_Title 5">
            <a:extLst>
              <a:ext uri="{FF2B5EF4-FFF2-40B4-BE49-F238E27FC236}">
                <a16:creationId xmlns:a16="http://schemas.microsoft.com/office/drawing/2014/main" id="{BD877629-0596-3F04-570E-67A8363A2164}"/>
              </a:ext>
            </a:extLst>
          </p:cNvPr>
          <p:cNvSpPr>
            <a:spLocks noGrp="1"/>
          </p:cNvSpPr>
          <p:nvPr>
            <p:ph type="title" hasCustomPrompt="1"/>
          </p:nvPr>
        </p:nvSpPr>
        <p:spPr>
          <a:xfrm>
            <a:off x="685800" y="4279900"/>
            <a:ext cx="2882900" cy="711200"/>
          </a:xfrm>
        </p:spPr>
        <p:txBody>
          <a:bodyPr/>
          <a:lstStyle>
            <a:lvl1pPr>
              <a:defRPr kumimoji="0" sz="5400" b="1" i="0" u="none" baseline="0">
                <a:solidFill>
                  <a:schemeClr val="bg2">
                    <a:lumMod val="100000"/>
                  </a:schemeClr>
                </a:solidFill>
                <a:latin typeface="RijksSansTT" panose="020B0604020202020204" charset="0"/>
              </a:defRPr>
            </a:lvl1pPr>
          </a:lstStyle>
          <a:p>
            <a:r>
              <a:rPr lang="nl-NL"/>
              <a:t>[Bedankt]</a:t>
            </a:r>
            <a:endParaRPr lang="nl-NL" dirty="0"/>
          </a:p>
        </p:txBody>
      </p:sp>
      <p:sp>
        <p:nvSpPr>
          <p:cNvPr id="14" name="02_Picture Placeholder 4[PHJU]">
            <a:extLst>
              <a:ext uri="{FF2B5EF4-FFF2-40B4-BE49-F238E27FC236}">
                <a16:creationId xmlns:a16="http://schemas.microsoft.com/office/drawing/2014/main" id="{A8343DF8-73EE-5A57-4624-6E8FAF158463}"/>
              </a:ext>
            </a:extLst>
          </p:cNvPr>
          <p:cNvSpPr>
            <a:spLocks noGrp="1"/>
          </p:cNvSpPr>
          <p:nvPr>
            <p:ph type="pic" sz="quarter" idx="10" hasCustomPrompt="1"/>
          </p:nvPr>
        </p:nvSpPr>
        <p:spPr>
          <a:xfrm>
            <a:off x="228600" y="1143000"/>
            <a:ext cx="11734800" cy="5486400"/>
          </a:xfrm>
          <a:custGeom>
            <a:avLst/>
            <a:gdLst>
              <a:gd name="connsiteX0" fmla="*/ 0 w 11734800"/>
              <a:gd name="connsiteY0" fmla="*/ 0 h 5486400"/>
              <a:gd name="connsiteX1" fmla="*/ 11734800 w 11734800"/>
              <a:gd name="connsiteY1" fmla="*/ 0 h 5486400"/>
              <a:gd name="connsiteX2" fmla="*/ 11734800 w 11734800"/>
              <a:gd name="connsiteY2" fmla="*/ 5486400 h 5486400"/>
              <a:gd name="connsiteX3" fmla="*/ 3911600 w 11734800"/>
              <a:gd name="connsiteY3" fmla="*/ 5486400 h 5486400"/>
              <a:gd name="connsiteX4" fmla="*/ 3911600 w 11734800"/>
              <a:gd name="connsiteY4" fmla="*/ 3771900 h 5486400"/>
              <a:gd name="connsiteX5" fmla="*/ 2997200 w 11734800"/>
              <a:gd name="connsiteY5" fmla="*/ 2857500 h 5486400"/>
              <a:gd name="connsiteX6" fmla="*/ 0 w 11734800"/>
              <a:gd name="connsiteY6" fmla="*/ 28575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4800" h="5486400">
                <a:moveTo>
                  <a:pt x="0" y="0"/>
                </a:moveTo>
                <a:lnTo>
                  <a:pt x="11734800" y="0"/>
                </a:lnTo>
                <a:lnTo>
                  <a:pt x="11734800" y="5486400"/>
                </a:lnTo>
                <a:lnTo>
                  <a:pt x="3911600" y="5486400"/>
                </a:lnTo>
                <a:cubicBezTo>
                  <a:pt x="3911600" y="3771900"/>
                  <a:pt x="3911600" y="3771900"/>
                  <a:pt x="3911600" y="3771900"/>
                </a:cubicBezTo>
                <a:cubicBezTo>
                  <a:pt x="3911600" y="3266758"/>
                  <a:pt x="3502343" y="2857500"/>
                  <a:pt x="2997200" y="2857500"/>
                </a:cubicBezTo>
                <a:lnTo>
                  <a:pt x="0" y="2857500"/>
                </a:lnTo>
                <a:close/>
              </a:path>
            </a:pathLst>
          </a:custGeom>
        </p:spPr>
        <p:txBody>
          <a:bodyPr wrap="square">
            <a:noAutofit/>
          </a:bodyPr>
          <a:lstStyle>
            <a:lvl1pPr marL="0" indent="0">
              <a:buNone/>
              <a:defRPr/>
            </a:lvl1pPr>
          </a:lstStyle>
          <a:p>
            <a:r>
              <a:rPr lang="nl-NL" dirty="0"/>
              <a:t>[Afbeelding]</a:t>
            </a:r>
          </a:p>
        </p:txBody>
      </p:sp>
      <p:sp>
        <p:nvSpPr>
          <p:cNvPr id="16" name="03_Subtitle 6[PHJU]"/>
          <p:cNvSpPr>
            <a:spLocks noGrp="1"/>
          </p:cNvSpPr>
          <p:nvPr>
            <p:ph type="subTitle" idx="1" hasCustomPrompt="1"/>
          </p:nvPr>
        </p:nvSpPr>
        <p:spPr>
          <a:xfrm>
            <a:off x="685800" y="5130800"/>
            <a:ext cx="2882900" cy="1092200"/>
          </a:xfrm>
        </p:spPr>
        <p:txBody>
          <a:bodyPr/>
          <a:lstStyle>
            <a:lvl1pPr marL="0" indent="0" algn="l">
              <a:lnSpc>
                <a:spcPct val="105000"/>
              </a:lnSpc>
              <a:spcBef>
                <a:spcPts val="0"/>
              </a:spcBef>
              <a:buFont typeface="Arial" panose="020B0604020202020204" pitchFamily="34" charset="0"/>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pic>
        <p:nvPicPr>
          <p:cNvPr id="17" name="Graphic 16">
            <a:extLst>
              <a:ext uri="{FF2B5EF4-FFF2-40B4-BE49-F238E27FC236}">
                <a16:creationId xmlns:a16="http://schemas.microsoft.com/office/drawing/2014/main" id="{12BE1910-302D-FC26-145A-3D6FC0FBAD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9681" y="0"/>
            <a:ext cx="5852637" cy="1350089"/>
          </a:xfrm>
          <a:prstGeom prst="rect">
            <a:avLst/>
          </a:prstGeom>
        </p:spPr>
      </p:pic>
    </p:spTree>
    <p:extLst>
      <p:ext uri="{BB962C8B-B14F-4D97-AF65-F5344CB8AC3E}">
        <p14:creationId xmlns:p14="http://schemas.microsoft.com/office/powerpoint/2010/main" val="33732427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wit vlak (H1)]">
    <p:spTree>
      <p:nvGrpSpPr>
        <p:cNvPr id="1" name=""/>
        <p:cNvGrpSpPr/>
        <p:nvPr/>
      </p:nvGrpSpPr>
      <p:grpSpPr>
        <a:xfrm>
          <a:off x="0" y="0"/>
          <a:ext cx="0" cy="0"/>
          <a:chOff x="0" y="0"/>
          <a:chExt cx="0" cy="0"/>
        </a:xfrm>
      </p:grpSpPr>
      <p:sp>
        <p:nvSpPr>
          <p:cNvPr id="4" name="Frame 2">
            <a:extLst>
              <a:ext uri="{FF2B5EF4-FFF2-40B4-BE49-F238E27FC236}">
                <a16:creationId xmlns:a16="http://schemas.microsoft.com/office/drawing/2014/main" id="{803F9731-1B17-D6E7-756A-B12DFFCF962D}"/>
              </a:ext>
              <a:ext uri="{C183D7F6-B498-43B3-948B-1728B52AA6E4}">
                <adec:decorative xmlns:adec="http://schemas.microsoft.com/office/drawing/2017/decorative" val="1"/>
              </a:ext>
            </a:extLst>
          </p:cNvPr>
          <p:cNvSpPr>
            <a:spLocks/>
          </p:cNvSpPr>
          <p:nvPr userDrawn="1"/>
        </p:nvSpPr>
        <p:spPr bwMode="auto">
          <a:xfrm>
            <a:off x="228600" y="228600"/>
            <a:ext cx="11734800" cy="6400800"/>
          </a:xfrm>
          <a:custGeom>
            <a:avLst/>
            <a:gdLst>
              <a:gd name="T0" fmla="*/ 0 w 36960"/>
              <a:gd name="T1" fmla="*/ 20160 h 20160"/>
              <a:gd name="T2" fmla="*/ 34060 w 36960"/>
              <a:gd name="T3" fmla="*/ 20160 h 20160"/>
              <a:gd name="T4" fmla="*/ 36960 w 36960"/>
              <a:gd name="T5" fmla="*/ 17260 h 20160"/>
              <a:gd name="T6" fmla="*/ 36960 w 36960"/>
              <a:gd name="T7" fmla="*/ 0 h 20160"/>
              <a:gd name="T8" fmla="*/ 36920 w 36960"/>
              <a:gd name="T9" fmla="*/ 0 h 20160"/>
              <a:gd name="T10" fmla="*/ 36920 w 36960"/>
              <a:gd name="T11" fmla="*/ 17260 h 20160"/>
              <a:gd name="T12" fmla="*/ 36082 w 36960"/>
              <a:gd name="T13" fmla="*/ 19282 h 20160"/>
              <a:gd name="T14" fmla="*/ 34060 w 36960"/>
              <a:gd name="T15" fmla="*/ 20120 h 20160"/>
              <a:gd name="T16" fmla="*/ 0 w 36960"/>
              <a:gd name="T17" fmla="*/ 20120 h 20160"/>
              <a:gd name="T18" fmla="*/ 0 w 36960"/>
              <a:gd name="T19" fmla="*/ 20160 h 20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60" h="20160">
                <a:moveTo>
                  <a:pt x="0" y="20160"/>
                </a:moveTo>
                <a:cubicBezTo>
                  <a:pt x="34060" y="20160"/>
                  <a:pt x="34060" y="20160"/>
                  <a:pt x="34060" y="20160"/>
                </a:cubicBezTo>
                <a:cubicBezTo>
                  <a:pt x="35662" y="20160"/>
                  <a:pt x="36960" y="18862"/>
                  <a:pt x="36960" y="17260"/>
                </a:cubicBezTo>
                <a:cubicBezTo>
                  <a:pt x="36960" y="0"/>
                  <a:pt x="36960" y="0"/>
                  <a:pt x="36960" y="0"/>
                </a:cubicBezTo>
                <a:cubicBezTo>
                  <a:pt x="36920" y="0"/>
                  <a:pt x="36920" y="0"/>
                  <a:pt x="36920" y="0"/>
                </a:cubicBezTo>
                <a:cubicBezTo>
                  <a:pt x="36920" y="17260"/>
                  <a:pt x="36920" y="17260"/>
                  <a:pt x="36920" y="17260"/>
                </a:cubicBezTo>
                <a:cubicBezTo>
                  <a:pt x="36920" y="18050"/>
                  <a:pt x="36600" y="18765"/>
                  <a:pt x="36082" y="19282"/>
                </a:cubicBezTo>
                <a:cubicBezTo>
                  <a:pt x="35565" y="19800"/>
                  <a:pt x="34850" y="20120"/>
                  <a:pt x="34060" y="20120"/>
                </a:cubicBezTo>
                <a:cubicBezTo>
                  <a:pt x="0" y="20120"/>
                  <a:pt x="0" y="20120"/>
                  <a:pt x="0" y="20120"/>
                </a:cubicBezTo>
                <a:cubicBezTo>
                  <a:pt x="0" y="20160"/>
                  <a:pt x="0" y="20160"/>
                  <a:pt x="0" y="2016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5" name="01_Title 4">
            <a:extLst>
              <a:ext uri="{FF2B5EF4-FFF2-40B4-BE49-F238E27FC236}">
                <a16:creationId xmlns:a16="http://schemas.microsoft.com/office/drawing/2014/main" id="{2D793138-E5A1-8094-4B3C-1C4AADA6D267}"/>
              </a:ext>
            </a:extLst>
          </p:cNvPr>
          <p:cNvSpPr>
            <a:spLocks noGrp="1"/>
          </p:cNvSpPr>
          <p:nvPr>
            <p:ph type="title" hasCustomPrompt="1"/>
          </p:nvPr>
        </p:nvSpPr>
        <p:spPr>
          <a:xfrm>
            <a:off x="685800" y="1752600"/>
            <a:ext cx="10820400" cy="1435100"/>
          </a:xfrm>
        </p:spPr>
        <p:txBody>
          <a:bodyPr/>
          <a:lstStyle>
            <a:lvl1pPr>
              <a:defRPr kumimoji="0" sz="5400" b="1" i="0" u="none" baseline="0">
                <a:solidFill>
                  <a:schemeClr val="tx2">
                    <a:lumMod val="100000"/>
                  </a:schemeClr>
                </a:solidFill>
                <a:latin typeface="RijksSansTT" panose="020B0604020202020204" charset="0"/>
              </a:defRPr>
            </a:lvl1pPr>
          </a:lstStyle>
          <a:p>
            <a:r>
              <a:rPr lang="nl-NL"/>
              <a:t>[Titel]</a:t>
            </a:r>
            <a:endParaRPr lang="nl-NL" dirty="0"/>
          </a:p>
        </p:txBody>
      </p:sp>
      <p:sp>
        <p:nvSpPr>
          <p:cNvPr id="16" name="02_Subtitle 5[PHJU]"/>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7" name="03_Placeholder 6[PHJU]">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chemeClr val="tx1"/>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pic>
        <p:nvPicPr>
          <p:cNvPr id="3" name="Graphic 2">
            <a:extLst>
              <a:ext uri="{FF2B5EF4-FFF2-40B4-BE49-F238E27FC236}">
                <a16:creationId xmlns:a16="http://schemas.microsoft.com/office/drawing/2014/main" id="{642C27BA-E094-FB06-8985-FE4F86EAE1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9681" y="0"/>
            <a:ext cx="5852637" cy="1350089"/>
          </a:xfrm>
          <a:prstGeom prst="rect">
            <a:avLst/>
          </a:prstGeom>
        </p:spPr>
      </p:pic>
    </p:spTree>
    <p:extLst>
      <p:ext uri="{BB962C8B-B14F-4D97-AF65-F5344CB8AC3E}">
        <p14:creationId xmlns:p14="http://schemas.microsoft.com/office/powerpoint/2010/main" val="11337233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sp>
        <p:nvSpPr>
          <p:cNvPr id="2" name="Frame 2">
            <a:extLst>
              <a:ext uri="{FF2B5EF4-FFF2-40B4-BE49-F238E27FC236}">
                <a16:creationId xmlns:a16="http://schemas.microsoft.com/office/drawing/2014/main" id="{74E82E04-B16D-FF86-2D92-C9646D80BC8B}"/>
              </a:ext>
              <a:ext uri="{C183D7F6-B498-43B3-948B-1728B52AA6E4}">
                <adec:decorative xmlns:adec="http://schemas.microsoft.com/office/drawing/2017/decorative" val="1"/>
              </a:ext>
            </a:extLst>
          </p:cNvPr>
          <p:cNvSpPr>
            <a:spLocks/>
          </p:cNvSpPr>
          <p:nvPr userDrawn="1"/>
        </p:nvSpPr>
        <p:spPr bwMode="auto">
          <a:xfrm>
            <a:off x="228600" y="1143000"/>
            <a:ext cx="11734800" cy="5486400"/>
          </a:xfrm>
          <a:custGeom>
            <a:avLst/>
            <a:gdLst>
              <a:gd name="T0" fmla="*/ 0 w 36960"/>
              <a:gd name="T1" fmla="*/ 0 h 17280"/>
              <a:gd name="T2" fmla="*/ 0 w 36960"/>
              <a:gd name="T3" fmla="*/ 17280 h 17280"/>
              <a:gd name="T4" fmla="*/ 34080 w 36960"/>
              <a:gd name="T5" fmla="*/ 17280 h 17280"/>
              <a:gd name="T6" fmla="*/ 36960 w 36960"/>
              <a:gd name="T7" fmla="*/ 14400 h 17280"/>
              <a:gd name="T8" fmla="*/ 36960 w 36960"/>
              <a:gd name="T9" fmla="*/ 0 h 17280"/>
              <a:gd name="T10" fmla="*/ 0 w 36960"/>
              <a:gd name="T11" fmla="*/ 0 h 17280"/>
            </a:gdLst>
            <a:ahLst/>
            <a:cxnLst>
              <a:cxn ang="0">
                <a:pos x="T0" y="T1"/>
              </a:cxn>
              <a:cxn ang="0">
                <a:pos x="T2" y="T3"/>
              </a:cxn>
              <a:cxn ang="0">
                <a:pos x="T4" y="T5"/>
              </a:cxn>
              <a:cxn ang="0">
                <a:pos x="T6" y="T7"/>
              </a:cxn>
              <a:cxn ang="0">
                <a:pos x="T8" y="T9"/>
              </a:cxn>
              <a:cxn ang="0">
                <a:pos x="T10" y="T11"/>
              </a:cxn>
            </a:cxnLst>
            <a:rect l="0" t="0" r="r" b="b"/>
            <a:pathLst>
              <a:path w="36960" h="17280">
                <a:moveTo>
                  <a:pt x="0" y="0"/>
                </a:moveTo>
                <a:cubicBezTo>
                  <a:pt x="0" y="17280"/>
                  <a:pt x="0" y="17280"/>
                  <a:pt x="0" y="17280"/>
                </a:cubicBezTo>
                <a:cubicBezTo>
                  <a:pt x="34080" y="17280"/>
                  <a:pt x="34080" y="17280"/>
                  <a:pt x="34080" y="17280"/>
                </a:cubicBezTo>
                <a:cubicBezTo>
                  <a:pt x="35671" y="17280"/>
                  <a:pt x="36960" y="15991"/>
                  <a:pt x="36960" y="14400"/>
                </a:cubicBezTo>
                <a:cubicBezTo>
                  <a:pt x="36960" y="0"/>
                  <a:pt x="36960" y="0"/>
                  <a:pt x="36960" y="0"/>
                </a:cubicBezTo>
                <a:lnTo>
                  <a:pt x="0" y="0"/>
                </a:lnTo>
                <a:close/>
              </a:path>
            </a:pathLst>
          </a:custGeom>
          <a:solidFill>
            <a:srgbClr val="154273"/>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3" name="01_Title 4">
            <a:extLst>
              <a:ext uri="{FF2B5EF4-FFF2-40B4-BE49-F238E27FC236}">
                <a16:creationId xmlns:a16="http://schemas.microsoft.com/office/drawing/2014/main" id="{4F96D78F-27C6-182E-99FC-0A9019A1C253}"/>
              </a:ext>
            </a:extLst>
          </p:cNvPr>
          <p:cNvSpPr>
            <a:spLocks noGrp="1"/>
          </p:cNvSpPr>
          <p:nvPr>
            <p:ph type="title" hasCustomPrompt="1"/>
          </p:nvPr>
        </p:nvSpPr>
        <p:spPr>
          <a:xfrm>
            <a:off x="685800" y="1752600"/>
            <a:ext cx="2882900" cy="711200"/>
          </a:xfrm>
        </p:spPr>
        <p:txBody>
          <a:bodyPr/>
          <a:lstStyle>
            <a:lvl1pPr>
              <a:defRPr kumimoji="0" sz="5400" b="1" i="0" u="none" baseline="0">
                <a:solidFill>
                  <a:schemeClr val="bg1">
                    <a:lumMod val="100000"/>
                  </a:schemeClr>
                </a:solidFill>
                <a:latin typeface="RijksSansTT" panose="020B0604020202020204" charset="0"/>
              </a:defRPr>
            </a:lvl1pPr>
          </a:lstStyle>
          <a:p>
            <a:r>
              <a:rPr lang="nl-NL"/>
              <a:t>[Bedankt]</a:t>
            </a:r>
            <a:endParaRPr lang="nl-NL" dirty="0"/>
          </a:p>
        </p:txBody>
      </p:sp>
      <p:sp>
        <p:nvSpPr>
          <p:cNvPr id="14" name="02_Subtitle 5[PHJU]"/>
          <p:cNvSpPr>
            <a:spLocks noGrp="1"/>
          </p:cNvSpPr>
          <p:nvPr>
            <p:ph type="subTitle" idx="1" hasCustomPrompt="1"/>
          </p:nvPr>
        </p:nvSpPr>
        <p:spPr>
          <a:xfrm>
            <a:off x="685800" y="2590800"/>
            <a:ext cx="2882900" cy="1092200"/>
          </a:xfrm>
        </p:spPr>
        <p:txBody>
          <a:bodyPr/>
          <a:lstStyle>
            <a:lvl1pPr marL="0" indent="0" algn="l">
              <a:lnSpc>
                <a:spcPct val="105000"/>
              </a:lnSpc>
              <a:spcBef>
                <a:spcPts val="0"/>
              </a:spcBef>
              <a:buFont typeface="Arial" panose="020B0604020202020204" pitchFamily="34" charset="0"/>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pic>
        <p:nvPicPr>
          <p:cNvPr id="5" name="Graphic 4">
            <a:extLst>
              <a:ext uri="{FF2B5EF4-FFF2-40B4-BE49-F238E27FC236}">
                <a16:creationId xmlns:a16="http://schemas.microsoft.com/office/drawing/2014/main" id="{18A79648-9F75-596B-5B1C-F69516807D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9681" y="0"/>
            <a:ext cx="5852637" cy="1350089"/>
          </a:xfrm>
          <a:prstGeom prst="rect">
            <a:avLst/>
          </a:prstGeom>
        </p:spPr>
      </p:pic>
    </p:spTree>
    <p:extLst>
      <p:ext uri="{BB962C8B-B14F-4D97-AF65-F5344CB8AC3E}">
        <p14:creationId xmlns:p14="http://schemas.microsoft.com/office/powerpoint/2010/main" val="257794578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4" name="Afbeelding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5"/>
          </a:xfrm>
          <a:prstGeom prst="rect">
            <a:avLst/>
          </a:prstGeom>
        </p:spPr>
      </p:pic>
      <p:sp>
        <p:nvSpPr>
          <p:cNvPr id="11" name="Tijdelijke aanduiding voor datum 10"/>
          <p:cNvSpPr>
            <a:spLocks noGrp="1"/>
          </p:cNvSpPr>
          <p:nvPr>
            <p:ph type="dt" sz="half" idx="23"/>
          </p:nvPr>
        </p:nvSpPr>
        <p:spPr/>
        <p:txBody>
          <a:bodyPr/>
          <a:lstStyle/>
          <a:p>
            <a:r>
              <a:rPr lang="nl-NL"/>
              <a:t>Stuurgroep VOI 06 juli 2021</a:t>
            </a:r>
            <a:endParaRPr lang="nl-NL" dirty="0"/>
          </a:p>
        </p:txBody>
      </p:sp>
      <p:sp>
        <p:nvSpPr>
          <p:cNvPr id="12" name="Tijdelijke aanduiding voor voettekst 11"/>
          <p:cNvSpPr>
            <a:spLocks noGrp="1"/>
          </p:cNvSpPr>
          <p:nvPr>
            <p:ph type="ftr" sz="quarter" idx="24"/>
          </p:nvPr>
        </p:nvSpPr>
        <p:spPr/>
        <p:txBody>
          <a:bodyPr/>
          <a:lstStyle/>
          <a:p>
            <a:r>
              <a:rPr lang="nl-NL"/>
              <a:t>Ketenplan Inburgering</a:t>
            </a:r>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0" name="Tijdelijke aanduiding voor afbeelding 19">
            <a:extLst>
              <a:ext uri="{FF2B5EF4-FFF2-40B4-BE49-F238E27FC236}">
                <a16:creationId xmlns:a16="http://schemas.microsoft.com/office/drawing/2014/main" id="{85292067-D04E-EE40-B16F-5668AD7590FE}"/>
              </a:ext>
            </a:extLst>
          </p:cNvPr>
          <p:cNvSpPr>
            <a:spLocks noGrp="1"/>
          </p:cNvSpPr>
          <p:nvPr>
            <p:ph type="pic" sz="quarter" idx="22"/>
          </p:nvPr>
        </p:nvSpPr>
        <p:spPr>
          <a:xfrm>
            <a:off x="-3175" y="0"/>
            <a:ext cx="6099175" cy="6858000"/>
          </a:xfrm>
          <a:custGeom>
            <a:avLst/>
            <a:gdLst>
              <a:gd name="connsiteX0" fmla="*/ 0 w 6099175"/>
              <a:gd name="connsiteY0" fmla="*/ 0 h 6858000"/>
              <a:gd name="connsiteX1" fmla="*/ 5773588 w 6099175"/>
              <a:gd name="connsiteY1" fmla="*/ 0 h 6858000"/>
              <a:gd name="connsiteX2" fmla="*/ 5773588 w 6099175"/>
              <a:gd name="connsiteY2" fmla="*/ 1152000 h 6858000"/>
              <a:gd name="connsiteX3" fmla="*/ 6099175 w 6099175"/>
              <a:gd name="connsiteY3" fmla="*/ 1152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73588" y="0"/>
                </a:lnTo>
                <a:lnTo>
                  <a:pt x="5773588" y="1152000"/>
                </a:lnTo>
                <a:lnTo>
                  <a:pt x="6099175" y="1152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spTree>
    <p:extLst>
      <p:ext uri="{BB962C8B-B14F-4D97-AF65-F5344CB8AC3E}">
        <p14:creationId xmlns:p14="http://schemas.microsoft.com/office/powerpoint/2010/main" val="603151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305929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foto(1/2)+kleurvlak (H1)]">
    <p:spTree>
      <p:nvGrpSpPr>
        <p:cNvPr id="1" name=""/>
        <p:cNvGrpSpPr/>
        <p:nvPr/>
      </p:nvGrpSpPr>
      <p:grpSpPr>
        <a:xfrm>
          <a:off x="0" y="0"/>
          <a:ext cx="0" cy="0"/>
          <a:chOff x="0" y="0"/>
          <a:chExt cx="0" cy="0"/>
        </a:xfrm>
      </p:grpSpPr>
      <p:sp>
        <p:nvSpPr>
          <p:cNvPr id="7" name="Frame 2">
            <a:extLst>
              <a:ext uri="{FF2B5EF4-FFF2-40B4-BE49-F238E27FC236}">
                <a16:creationId xmlns:a16="http://schemas.microsoft.com/office/drawing/2014/main" id="{FD649DC8-C7FD-8017-F94A-B2D18C1E3907}"/>
              </a:ext>
            </a:extLst>
          </p:cNvPr>
          <p:cNvSpPr>
            <a:spLocks/>
          </p:cNvSpPr>
          <p:nvPr userDrawn="1"/>
        </p:nvSpPr>
        <p:spPr bwMode="auto">
          <a:xfrm>
            <a:off x="228600" y="1143000"/>
            <a:ext cx="11734800" cy="5486400"/>
          </a:xfrm>
          <a:custGeom>
            <a:avLst/>
            <a:gdLst>
              <a:gd name="T0" fmla="*/ 0 w 36960"/>
              <a:gd name="T1" fmla="*/ 0 h 17280"/>
              <a:gd name="T2" fmla="*/ 0 w 36960"/>
              <a:gd name="T3" fmla="*/ 17280 h 17280"/>
              <a:gd name="T4" fmla="*/ 34080 w 36960"/>
              <a:gd name="T5" fmla="*/ 17280 h 17280"/>
              <a:gd name="T6" fmla="*/ 36960 w 36960"/>
              <a:gd name="T7" fmla="*/ 14400 h 17280"/>
              <a:gd name="T8" fmla="*/ 36960 w 36960"/>
              <a:gd name="T9" fmla="*/ 0 h 17280"/>
              <a:gd name="T10" fmla="*/ 0 w 36960"/>
              <a:gd name="T11" fmla="*/ 0 h 17280"/>
            </a:gdLst>
            <a:ahLst/>
            <a:cxnLst>
              <a:cxn ang="0">
                <a:pos x="T0" y="T1"/>
              </a:cxn>
              <a:cxn ang="0">
                <a:pos x="T2" y="T3"/>
              </a:cxn>
              <a:cxn ang="0">
                <a:pos x="T4" y="T5"/>
              </a:cxn>
              <a:cxn ang="0">
                <a:pos x="T6" y="T7"/>
              </a:cxn>
              <a:cxn ang="0">
                <a:pos x="T8" y="T9"/>
              </a:cxn>
              <a:cxn ang="0">
                <a:pos x="T10" y="T11"/>
              </a:cxn>
            </a:cxnLst>
            <a:rect l="0" t="0" r="r" b="b"/>
            <a:pathLst>
              <a:path w="36960" h="17280">
                <a:moveTo>
                  <a:pt x="0" y="0"/>
                </a:moveTo>
                <a:cubicBezTo>
                  <a:pt x="0" y="17280"/>
                  <a:pt x="0" y="17280"/>
                  <a:pt x="0" y="17280"/>
                </a:cubicBezTo>
                <a:cubicBezTo>
                  <a:pt x="34080" y="17280"/>
                  <a:pt x="34080" y="17280"/>
                  <a:pt x="34080" y="17280"/>
                </a:cubicBezTo>
                <a:cubicBezTo>
                  <a:pt x="35671" y="17280"/>
                  <a:pt x="36960" y="15991"/>
                  <a:pt x="36960" y="14400"/>
                </a:cubicBezTo>
                <a:cubicBezTo>
                  <a:pt x="36960" y="0"/>
                  <a:pt x="36960" y="0"/>
                  <a:pt x="36960" y="0"/>
                </a:cubicBez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7" name="01_Title 4">
            <a:extLst>
              <a:ext uri="{FF2B5EF4-FFF2-40B4-BE49-F238E27FC236}">
                <a16:creationId xmlns:a16="http://schemas.microsoft.com/office/drawing/2014/main" id="{41D1759D-675F-6A8D-67FD-0C691FD92069}"/>
              </a:ext>
            </a:extLst>
          </p:cNvPr>
          <p:cNvSpPr>
            <a:spLocks noGrp="1"/>
          </p:cNvSpPr>
          <p:nvPr>
            <p:ph type="title" hasCustomPrompt="1"/>
          </p:nvPr>
        </p:nvSpPr>
        <p:spPr>
          <a:xfrm>
            <a:off x="685800" y="1752600"/>
            <a:ext cx="4902200" cy="1181100"/>
          </a:xfrm>
        </p:spPr>
        <p:txBody>
          <a:bodyPr/>
          <a:lstStyle>
            <a:lvl1pPr>
              <a:defRPr kumimoji="0" sz="5400" b="1" i="0" u="none" baseline="0">
                <a:solidFill>
                  <a:schemeClr val="tx2">
                    <a:lumMod val="100000"/>
                  </a:schemeClr>
                </a:solidFill>
                <a:latin typeface="RijksSansTT" panose="020B0604020202020204" charset="0"/>
              </a:defRPr>
            </a:lvl1pPr>
          </a:lstStyle>
          <a:p>
            <a:r>
              <a:rPr lang="nl-NL"/>
              <a:t>[Titel]</a:t>
            </a:r>
            <a:endParaRPr lang="nl-NL" dirty="0"/>
          </a:p>
        </p:txBody>
      </p:sp>
      <p:sp>
        <p:nvSpPr>
          <p:cNvPr id="18" name="02_Subtitle 5[PHJU]"/>
          <p:cNvSpPr>
            <a:spLocks noGrp="1"/>
          </p:cNvSpPr>
          <p:nvPr>
            <p:ph type="subTitle" idx="1" hasCustomPrompt="1"/>
          </p:nvPr>
        </p:nvSpPr>
        <p:spPr>
          <a:xfrm>
            <a:off x="685800" y="3314700"/>
            <a:ext cx="4864100" cy="266700"/>
          </a:xfrm>
        </p:spPr>
        <p:txBody>
          <a:bodyPr/>
          <a:lstStyle>
            <a:lvl1pPr marL="0" indent="0" algn="l">
              <a:lnSpc>
                <a:spcPct val="100000"/>
              </a:lnSpc>
              <a:spcBef>
                <a:spcPts val="0"/>
              </a:spcBef>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9" name="03_Placeholder 6[PHJU]">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4864100" cy="266700"/>
          </a:xfrm>
        </p:spPr>
        <p:txBody>
          <a:bodyPr/>
          <a:lstStyle>
            <a:lvl1pPr marL="0" indent="0">
              <a:lnSpc>
                <a:spcPct val="100000"/>
              </a:lnSpc>
              <a:spcBef>
                <a:spcPts val="0"/>
              </a:spcBef>
              <a:buNone/>
              <a:defRPr sz="1600">
                <a:solidFill>
                  <a:schemeClr val="tx1"/>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
        <p:nvSpPr>
          <p:cNvPr id="20" name="04_Frame 7[PHJU]">
            <a:extLst>
              <a:ext uri="{FF2B5EF4-FFF2-40B4-BE49-F238E27FC236}">
                <a16:creationId xmlns:a16="http://schemas.microsoft.com/office/drawing/2014/main" id="{08ACFD6B-689F-F786-9A43-51957B0DBAF3}"/>
              </a:ext>
            </a:extLst>
          </p:cNvPr>
          <p:cNvSpPr>
            <a:spLocks noGrp="1"/>
          </p:cNvSpPr>
          <p:nvPr>
            <p:ph type="pic" idx="1000" hasCustomPrompt="1"/>
          </p:nvPr>
        </p:nvSpPr>
        <p:spPr bwMode="auto">
          <a:xfrm>
            <a:off x="6096000" y="1143000"/>
            <a:ext cx="5867400" cy="5486400"/>
          </a:xfrm>
          <a:custGeom>
            <a:avLst/>
            <a:gdLst>
              <a:gd name="connsiteX0" fmla="*/ 0 w 5867400"/>
              <a:gd name="connsiteY0" fmla="*/ 0 h 5486400"/>
              <a:gd name="connsiteX1" fmla="*/ 5867400 w 5867400"/>
              <a:gd name="connsiteY1" fmla="*/ 0 h 5486400"/>
              <a:gd name="connsiteX2" fmla="*/ 5867400 w 5867400"/>
              <a:gd name="connsiteY2" fmla="*/ 4572000 h 5486400"/>
              <a:gd name="connsiteX3" fmla="*/ 4953000 w 5867400"/>
              <a:gd name="connsiteY3" fmla="*/ 5486400 h 5486400"/>
              <a:gd name="connsiteX4" fmla="*/ 388144 w 5867400"/>
              <a:gd name="connsiteY4" fmla="*/ 5486400 h 5486400"/>
              <a:gd name="connsiteX5" fmla="*/ 0 w 5867400"/>
              <a:gd name="connsiteY5"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7400" h="5486400">
                <a:moveTo>
                  <a:pt x="0" y="0"/>
                </a:moveTo>
                <a:lnTo>
                  <a:pt x="5867400" y="0"/>
                </a:lnTo>
                <a:cubicBezTo>
                  <a:pt x="5867400" y="0"/>
                  <a:pt x="5867400" y="0"/>
                  <a:pt x="5867400" y="4572000"/>
                </a:cubicBezTo>
                <a:cubicBezTo>
                  <a:pt x="5867400" y="5077143"/>
                  <a:pt x="5458142" y="5486400"/>
                  <a:pt x="4953000" y="5486400"/>
                </a:cubicBezTo>
                <a:cubicBezTo>
                  <a:pt x="4953000" y="5486400"/>
                  <a:pt x="4953000" y="5486400"/>
                  <a:pt x="388144" y="5486400"/>
                </a:cubicBezTo>
                <a:lnTo>
                  <a:pt x="0" y="5486400"/>
                </a:lnTo>
                <a:close/>
              </a:path>
            </a:pathLst>
          </a:custGeom>
          <a:noFill/>
          <a:ln>
            <a:noFill/>
          </a:ln>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0"/>
              </a:spcBef>
              <a:buFontTx/>
              <a:buNone/>
              <a:defRPr/>
            </a:lvl1pPr>
          </a:lstStyle>
          <a:p>
            <a:r>
              <a:rPr lang="nl-NL" dirty="0"/>
              <a:t>[Afbeelding]</a:t>
            </a:r>
          </a:p>
        </p:txBody>
      </p:sp>
      <p:pic>
        <p:nvPicPr>
          <p:cNvPr id="3" name="Graphic 2">
            <a:extLst>
              <a:ext uri="{FF2B5EF4-FFF2-40B4-BE49-F238E27FC236}">
                <a16:creationId xmlns:a16="http://schemas.microsoft.com/office/drawing/2014/main" id="{7420BB09-EDCA-F2D8-9CB8-3C73C1F690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9681" y="0"/>
            <a:ext cx="5852637" cy="1350089"/>
          </a:xfrm>
          <a:prstGeom prst="rect">
            <a:avLst/>
          </a:prstGeom>
        </p:spPr>
      </p:pic>
    </p:spTree>
    <p:extLst>
      <p:ext uri="{BB962C8B-B14F-4D97-AF65-F5344CB8AC3E}">
        <p14:creationId xmlns:p14="http://schemas.microsoft.com/office/powerpoint/2010/main" val="225672493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dia+foto+kleurvlak (H1)]">
    <p:spTree>
      <p:nvGrpSpPr>
        <p:cNvPr id="1" name=""/>
        <p:cNvGrpSpPr/>
        <p:nvPr/>
      </p:nvGrpSpPr>
      <p:grpSpPr>
        <a:xfrm>
          <a:off x="0" y="0"/>
          <a:ext cx="0" cy="0"/>
          <a:chOff x="0" y="0"/>
          <a:chExt cx="0" cy="0"/>
        </a:xfrm>
      </p:grpSpPr>
      <p:sp>
        <p:nvSpPr>
          <p:cNvPr id="11" name="Frame 2">
            <a:extLst>
              <a:ext uri="{FF2B5EF4-FFF2-40B4-BE49-F238E27FC236}">
                <a16:creationId xmlns:a16="http://schemas.microsoft.com/office/drawing/2014/main" id="{5D6DD019-01F9-00F4-34C1-B4E7E751C3F6}"/>
              </a:ext>
            </a:extLst>
          </p:cNvPr>
          <p:cNvSpPr txBox="1">
            <a:spLocks/>
          </p:cNvSpPr>
          <p:nvPr userDrawn="1"/>
        </p:nvSpPr>
        <p:spPr bwMode="auto">
          <a:xfrm>
            <a:off x="228600" y="3886200"/>
            <a:ext cx="5867400" cy="2743200"/>
          </a:xfrm>
          <a:custGeom>
            <a:avLst/>
            <a:gdLst>
              <a:gd name="T0" fmla="*/ 0 w 18480"/>
              <a:gd name="T1" fmla="*/ 0 h 8640"/>
              <a:gd name="T2" fmla="*/ 0 w 18480"/>
              <a:gd name="T3" fmla="*/ 8640 h 8640"/>
              <a:gd name="T4" fmla="*/ 18480 w 18480"/>
              <a:gd name="T5" fmla="*/ 8640 h 8640"/>
              <a:gd name="T6" fmla="*/ 18480 w 18480"/>
              <a:gd name="T7" fmla="*/ 2880 h 8640"/>
              <a:gd name="T8" fmla="*/ 15600 w 18480"/>
              <a:gd name="T9" fmla="*/ 0 h 8640"/>
              <a:gd name="T10" fmla="*/ 0 w 18480"/>
              <a:gd name="T11" fmla="*/ 0 h 8640"/>
            </a:gdLst>
            <a:ahLst/>
            <a:cxnLst>
              <a:cxn ang="0">
                <a:pos x="T0" y="T1"/>
              </a:cxn>
              <a:cxn ang="0">
                <a:pos x="T2" y="T3"/>
              </a:cxn>
              <a:cxn ang="0">
                <a:pos x="T4" y="T5"/>
              </a:cxn>
              <a:cxn ang="0">
                <a:pos x="T6" y="T7"/>
              </a:cxn>
              <a:cxn ang="0">
                <a:pos x="T8" y="T9"/>
              </a:cxn>
              <a:cxn ang="0">
                <a:pos x="T10" y="T11"/>
              </a:cxn>
            </a:cxnLst>
            <a:rect l="0" t="0" r="r" b="b"/>
            <a:pathLst>
              <a:path w="18480" h="8640">
                <a:moveTo>
                  <a:pt x="0" y="0"/>
                </a:moveTo>
                <a:cubicBezTo>
                  <a:pt x="0" y="8640"/>
                  <a:pt x="0" y="8640"/>
                  <a:pt x="0" y="8640"/>
                </a:cubicBezTo>
                <a:cubicBezTo>
                  <a:pt x="18480" y="8640"/>
                  <a:pt x="18480" y="8640"/>
                  <a:pt x="18480" y="8640"/>
                </a:cubicBezTo>
                <a:cubicBezTo>
                  <a:pt x="18480" y="2880"/>
                  <a:pt x="18480" y="2880"/>
                  <a:pt x="18480" y="2880"/>
                </a:cubicBezTo>
                <a:cubicBezTo>
                  <a:pt x="18480" y="1289"/>
                  <a:pt x="17191" y="0"/>
                  <a:pt x="15600" y="0"/>
                </a:cubicBezTo>
                <a:lnTo>
                  <a:pt x="0" y="0"/>
                </a:lnTo>
                <a:close/>
              </a:path>
            </a:pathLst>
          </a:custGeom>
          <a:solidFill>
            <a:schemeClr val="accent1"/>
          </a:solidFill>
          <a:ln w="0" cap="flat" cmpd="sng" algn="ctr">
            <a:solidFill>
              <a:srgbClr val="D52B1E">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 </a:t>
            </a:r>
          </a:p>
        </p:txBody>
      </p:sp>
      <p:sp>
        <p:nvSpPr>
          <p:cNvPr id="17" name="01_Title 5">
            <a:extLst>
              <a:ext uri="{FF2B5EF4-FFF2-40B4-BE49-F238E27FC236}">
                <a16:creationId xmlns:a16="http://schemas.microsoft.com/office/drawing/2014/main" id="{9C2D24AD-ACAC-EC17-2307-8EE3E5978C3A}"/>
              </a:ext>
            </a:extLst>
          </p:cNvPr>
          <p:cNvSpPr>
            <a:spLocks noGrp="1"/>
          </p:cNvSpPr>
          <p:nvPr>
            <p:ph type="title" hasCustomPrompt="1"/>
          </p:nvPr>
        </p:nvSpPr>
        <p:spPr>
          <a:xfrm>
            <a:off x="685800" y="4330700"/>
            <a:ext cx="4864100" cy="1181100"/>
          </a:xfrm>
        </p:spPr>
        <p:txBody>
          <a:bodyPr/>
          <a:lstStyle>
            <a:lvl1pPr>
              <a:defRPr kumimoji="0" sz="3600" b="1" i="0" u="none" baseline="0">
                <a:solidFill>
                  <a:schemeClr val="bg2">
                    <a:lumMod val="100000"/>
                  </a:schemeClr>
                </a:solidFill>
                <a:latin typeface="RijksSansTT" panose="020B0604020202020204" charset="0"/>
              </a:defRPr>
            </a:lvl1pPr>
          </a:lstStyle>
          <a:p>
            <a:r>
              <a:rPr lang="nl-NL"/>
              <a:t>[Titel]</a:t>
            </a:r>
            <a:endParaRPr lang="nl-NL" dirty="0"/>
          </a:p>
        </p:txBody>
      </p:sp>
      <p:sp>
        <p:nvSpPr>
          <p:cNvPr id="18" name="02_Picture Placeholder 4[PHJU]">
            <a:extLst>
              <a:ext uri="{FF2B5EF4-FFF2-40B4-BE49-F238E27FC236}">
                <a16:creationId xmlns:a16="http://schemas.microsoft.com/office/drawing/2014/main" id="{43055CA2-C62E-C96C-F8D3-FF18556D0D58}"/>
              </a:ext>
            </a:extLst>
          </p:cNvPr>
          <p:cNvSpPr>
            <a:spLocks noGrp="1"/>
          </p:cNvSpPr>
          <p:nvPr>
            <p:ph type="pic" idx="1001" hasCustomPrompt="1"/>
          </p:nvPr>
        </p:nvSpPr>
        <p:spPr bwMode="auto">
          <a:xfrm>
            <a:off x="228600" y="1143000"/>
            <a:ext cx="11734800" cy="5486400"/>
          </a:xfrm>
          <a:custGeom>
            <a:avLst/>
            <a:gdLst>
              <a:gd name="connsiteX0" fmla="*/ 0 w 11734800"/>
              <a:gd name="connsiteY0" fmla="*/ 0 h 5486400"/>
              <a:gd name="connsiteX1" fmla="*/ 11734800 w 11734800"/>
              <a:gd name="connsiteY1" fmla="*/ 0 h 5486400"/>
              <a:gd name="connsiteX2" fmla="*/ 11734800 w 11734800"/>
              <a:gd name="connsiteY2" fmla="*/ 4572000 h 5486400"/>
              <a:gd name="connsiteX3" fmla="*/ 10820400 w 11734800"/>
              <a:gd name="connsiteY3" fmla="*/ 5486400 h 5486400"/>
              <a:gd name="connsiteX4" fmla="*/ 6255544 w 11734800"/>
              <a:gd name="connsiteY4" fmla="*/ 5486400 h 5486400"/>
              <a:gd name="connsiteX5" fmla="*/ 5867400 w 11734800"/>
              <a:gd name="connsiteY5" fmla="*/ 5486400 h 5486400"/>
              <a:gd name="connsiteX6" fmla="*/ 5867400 w 11734800"/>
              <a:gd name="connsiteY6" fmla="*/ 3657600 h 5486400"/>
              <a:gd name="connsiteX7" fmla="*/ 4953000 w 11734800"/>
              <a:gd name="connsiteY7" fmla="*/ 2743200 h 5486400"/>
              <a:gd name="connsiteX8" fmla="*/ 0 w 11734800"/>
              <a:gd name="connsiteY8" fmla="*/ 2743200 h 5486400"/>
              <a:gd name="connsiteX9" fmla="*/ 0 w 11734800"/>
              <a:gd name="connsiteY9" fmla="*/ 2543622 h 5486400"/>
              <a:gd name="connsiteX10" fmla="*/ 0 w 11734800"/>
              <a:gd name="connsiteY10"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4800" h="5486400">
                <a:moveTo>
                  <a:pt x="0" y="0"/>
                </a:moveTo>
                <a:lnTo>
                  <a:pt x="11734800" y="0"/>
                </a:lnTo>
                <a:cubicBezTo>
                  <a:pt x="11734800" y="0"/>
                  <a:pt x="11734800" y="0"/>
                  <a:pt x="11734800" y="4572000"/>
                </a:cubicBezTo>
                <a:cubicBezTo>
                  <a:pt x="11734800" y="5077143"/>
                  <a:pt x="11325542" y="5486400"/>
                  <a:pt x="10820400" y="5486400"/>
                </a:cubicBezTo>
                <a:cubicBezTo>
                  <a:pt x="10820400" y="5486400"/>
                  <a:pt x="10820400" y="5486400"/>
                  <a:pt x="6255544" y="5486400"/>
                </a:cubicBezTo>
                <a:lnTo>
                  <a:pt x="5867400" y="5486400"/>
                </a:lnTo>
                <a:cubicBezTo>
                  <a:pt x="5867400" y="3657600"/>
                  <a:pt x="5867400" y="3657600"/>
                  <a:pt x="5867400" y="3657600"/>
                </a:cubicBezTo>
                <a:cubicBezTo>
                  <a:pt x="5867400" y="3152458"/>
                  <a:pt x="5458143" y="2743200"/>
                  <a:pt x="4953000" y="2743200"/>
                </a:cubicBezTo>
                <a:lnTo>
                  <a:pt x="0" y="2743200"/>
                </a:lnTo>
                <a:lnTo>
                  <a:pt x="0" y="2543622"/>
                </a:lnTo>
                <a:cubicBezTo>
                  <a:pt x="0" y="1864519"/>
                  <a:pt x="0" y="1028700"/>
                  <a:pt x="0"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19" name="03_Subtitle 6[PHJU]"/>
          <p:cNvSpPr>
            <a:spLocks noGrp="1"/>
          </p:cNvSpPr>
          <p:nvPr>
            <p:ph type="subTitle" idx="1" hasCustomPrompt="1"/>
          </p:nvPr>
        </p:nvSpPr>
        <p:spPr>
          <a:xfrm>
            <a:off x="685800" y="5676900"/>
            <a:ext cx="4864100" cy="266700"/>
          </a:xfrm>
        </p:spPr>
        <p:txBody>
          <a:bodyPr/>
          <a:lstStyle>
            <a:lvl1pPr marL="0" indent="0" algn="l">
              <a:lnSpc>
                <a:spcPct val="100000"/>
              </a:lnSpc>
              <a:spcBef>
                <a:spcPts val="0"/>
              </a:spcBef>
              <a:buFont typeface="Arial" panose="020B0604020202020204" pitchFamily="34" charset="0"/>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20" name="04_Placeholder 7[PHJU]">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5956300"/>
            <a:ext cx="4864100" cy="266700"/>
          </a:xfrm>
        </p:spPr>
        <p:txBody>
          <a:bodyPr/>
          <a:lstStyle>
            <a:lvl1pPr marL="0" indent="0">
              <a:lnSpc>
                <a:spcPct val="100000"/>
              </a:lnSpc>
              <a:spcBef>
                <a:spcPts val="0"/>
              </a:spcBef>
              <a:buNone/>
              <a:defRPr sz="1600">
                <a:solidFill>
                  <a:schemeClr val="bg2"/>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pic>
        <p:nvPicPr>
          <p:cNvPr id="3" name="Graphic 2">
            <a:extLst>
              <a:ext uri="{FF2B5EF4-FFF2-40B4-BE49-F238E27FC236}">
                <a16:creationId xmlns:a16="http://schemas.microsoft.com/office/drawing/2014/main" id="{9C1EF222-5422-42A5-3F53-D2E41F2AAB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9681" y="0"/>
            <a:ext cx="5852637" cy="1350089"/>
          </a:xfrm>
          <a:prstGeom prst="rect">
            <a:avLst/>
          </a:prstGeom>
        </p:spPr>
      </p:pic>
    </p:spTree>
    <p:extLst>
      <p:ext uri="{BB962C8B-B14F-4D97-AF65-F5344CB8AC3E}">
        <p14:creationId xmlns:p14="http://schemas.microsoft.com/office/powerpoint/2010/main" val="12493675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dia+foto+wit vlak (H1)]">
    <p:spTree>
      <p:nvGrpSpPr>
        <p:cNvPr id="1" name=""/>
        <p:cNvGrpSpPr/>
        <p:nvPr/>
      </p:nvGrpSpPr>
      <p:grpSpPr>
        <a:xfrm>
          <a:off x="0" y="0"/>
          <a:ext cx="0" cy="0"/>
          <a:chOff x="0" y="0"/>
          <a:chExt cx="0" cy="0"/>
        </a:xfrm>
      </p:grpSpPr>
      <p:sp>
        <p:nvSpPr>
          <p:cNvPr id="11" name="Frame 2">
            <a:extLst>
              <a:ext uri="{FF2B5EF4-FFF2-40B4-BE49-F238E27FC236}">
                <a16:creationId xmlns:a16="http://schemas.microsoft.com/office/drawing/2014/main" id="{5D6DD019-01F9-00F4-34C1-B4E7E751C3F6}"/>
              </a:ext>
            </a:extLst>
          </p:cNvPr>
          <p:cNvSpPr txBox="1">
            <a:spLocks/>
          </p:cNvSpPr>
          <p:nvPr userDrawn="1"/>
        </p:nvSpPr>
        <p:spPr bwMode="auto">
          <a:xfrm>
            <a:off x="228600" y="3886200"/>
            <a:ext cx="5867400" cy="2743200"/>
          </a:xfrm>
          <a:custGeom>
            <a:avLst/>
            <a:gdLst>
              <a:gd name="T0" fmla="*/ 0 w 18480"/>
              <a:gd name="T1" fmla="*/ 0 h 8640"/>
              <a:gd name="T2" fmla="*/ 0 w 18480"/>
              <a:gd name="T3" fmla="*/ 8640 h 8640"/>
              <a:gd name="T4" fmla="*/ 18480 w 18480"/>
              <a:gd name="T5" fmla="*/ 8640 h 8640"/>
              <a:gd name="T6" fmla="*/ 18480 w 18480"/>
              <a:gd name="T7" fmla="*/ 2880 h 8640"/>
              <a:gd name="T8" fmla="*/ 15600 w 18480"/>
              <a:gd name="T9" fmla="*/ 0 h 8640"/>
              <a:gd name="T10" fmla="*/ 0 w 18480"/>
              <a:gd name="T11" fmla="*/ 0 h 8640"/>
            </a:gdLst>
            <a:ahLst/>
            <a:cxnLst>
              <a:cxn ang="0">
                <a:pos x="T0" y="T1"/>
              </a:cxn>
              <a:cxn ang="0">
                <a:pos x="T2" y="T3"/>
              </a:cxn>
              <a:cxn ang="0">
                <a:pos x="T4" y="T5"/>
              </a:cxn>
              <a:cxn ang="0">
                <a:pos x="T6" y="T7"/>
              </a:cxn>
              <a:cxn ang="0">
                <a:pos x="T8" y="T9"/>
              </a:cxn>
              <a:cxn ang="0">
                <a:pos x="T10" y="T11"/>
              </a:cxn>
            </a:cxnLst>
            <a:rect l="0" t="0" r="r" b="b"/>
            <a:pathLst>
              <a:path w="18480" h="8640">
                <a:moveTo>
                  <a:pt x="0" y="0"/>
                </a:moveTo>
                <a:cubicBezTo>
                  <a:pt x="0" y="8640"/>
                  <a:pt x="0" y="8640"/>
                  <a:pt x="0" y="8640"/>
                </a:cubicBezTo>
                <a:cubicBezTo>
                  <a:pt x="18480" y="8640"/>
                  <a:pt x="18480" y="8640"/>
                  <a:pt x="18480" y="8640"/>
                </a:cubicBezTo>
                <a:cubicBezTo>
                  <a:pt x="18480" y="2880"/>
                  <a:pt x="18480" y="2880"/>
                  <a:pt x="18480" y="2880"/>
                </a:cubicBezTo>
                <a:cubicBezTo>
                  <a:pt x="18480" y="1289"/>
                  <a:pt x="17191" y="0"/>
                  <a:pt x="15600" y="0"/>
                </a:cubicBezTo>
                <a:lnTo>
                  <a:pt x="0" y="0"/>
                </a:lnTo>
                <a:close/>
              </a:path>
            </a:pathLst>
          </a:custGeom>
          <a:solidFill>
            <a:srgbClr val="FFFFFF"/>
          </a:solidFill>
          <a:ln w="0" cap="flat" cmpd="sng" algn="ctr">
            <a:solidFill>
              <a:srgbClr val="D52B1E">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 </a:t>
            </a:r>
          </a:p>
        </p:txBody>
      </p:sp>
      <p:sp>
        <p:nvSpPr>
          <p:cNvPr id="17" name="01_Title 5">
            <a:extLst>
              <a:ext uri="{FF2B5EF4-FFF2-40B4-BE49-F238E27FC236}">
                <a16:creationId xmlns:a16="http://schemas.microsoft.com/office/drawing/2014/main" id="{E423D5A6-308A-B6B6-ECAB-DA23EB1B8287}"/>
              </a:ext>
            </a:extLst>
          </p:cNvPr>
          <p:cNvSpPr>
            <a:spLocks noGrp="1"/>
          </p:cNvSpPr>
          <p:nvPr>
            <p:ph type="title" hasCustomPrompt="1"/>
          </p:nvPr>
        </p:nvSpPr>
        <p:spPr>
          <a:xfrm>
            <a:off x="685800" y="4330700"/>
            <a:ext cx="4864100" cy="1181100"/>
          </a:xfrm>
        </p:spPr>
        <p:txBody>
          <a:bodyPr/>
          <a:lstStyle>
            <a:lvl1pPr>
              <a:defRPr kumimoji="0" sz="3600" b="1" i="0" u="none" baseline="0">
                <a:solidFill>
                  <a:schemeClr val="tx2">
                    <a:lumMod val="100000"/>
                  </a:schemeClr>
                </a:solidFill>
                <a:latin typeface="RijksSansTT" panose="020B0604020202020204" charset="0"/>
              </a:defRPr>
            </a:lvl1pPr>
          </a:lstStyle>
          <a:p>
            <a:r>
              <a:rPr lang="nl-NL"/>
              <a:t>[Titel]</a:t>
            </a:r>
            <a:endParaRPr lang="nl-NL" dirty="0"/>
          </a:p>
        </p:txBody>
      </p:sp>
      <p:sp>
        <p:nvSpPr>
          <p:cNvPr id="18" name="02_Picture Placeholder 4[PHJU]">
            <a:extLst>
              <a:ext uri="{FF2B5EF4-FFF2-40B4-BE49-F238E27FC236}">
                <a16:creationId xmlns:a16="http://schemas.microsoft.com/office/drawing/2014/main" id="{43055CA2-C62E-C96C-F8D3-FF18556D0D58}"/>
              </a:ext>
            </a:extLst>
          </p:cNvPr>
          <p:cNvSpPr>
            <a:spLocks noGrp="1"/>
          </p:cNvSpPr>
          <p:nvPr>
            <p:ph type="pic" idx="1001" hasCustomPrompt="1"/>
          </p:nvPr>
        </p:nvSpPr>
        <p:spPr bwMode="auto">
          <a:xfrm>
            <a:off x="228600" y="1143000"/>
            <a:ext cx="11734800" cy="5486400"/>
          </a:xfrm>
          <a:custGeom>
            <a:avLst/>
            <a:gdLst>
              <a:gd name="connsiteX0" fmla="*/ 0 w 11734800"/>
              <a:gd name="connsiteY0" fmla="*/ 0 h 5486400"/>
              <a:gd name="connsiteX1" fmla="*/ 11734800 w 11734800"/>
              <a:gd name="connsiteY1" fmla="*/ 0 h 5486400"/>
              <a:gd name="connsiteX2" fmla="*/ 11734800 w 11734800"/>
              <a:gd name="connsiteY2" fmla="*/ 4572000 h 5486400"/>
              <a:gd name="connsiteX3" fmla="*/ 10820400 w 11734800"/>
              <a:gd name="connsiteY3" fmla="*/ 5486400 h 5486400"/>
              <a:gd name="connsiteX4" fmla="*/ 6255544 w 11734800"/>
              <a:gd name="connsiteY4" fmla="*/ 5486400 h 5486400"/>
              <a:gd name="connsiteX5" fmla="*/ 5867400 w 11734800"/>
              <a:gd name="connsiteY5" fmla="*/ 5486400 h 5486400"/>
              <a:gd name="connsiteX6" fmla="*/ 5867400 w 11734800"/>
              <a:gd name="connsiteY6" fmla="*/ 3657600 h 5486400"/>
              <a:gd name="connsiteX7" fmla="*/ 4953000 w 11734800"/>
              <a:gd name="connsiteY7" fmla="*/ 2743200 h 5486400"/>
              <a:gd name="connsiteX8" fmla="*/ 0 w 11734800"/>
              <a:gd name="connsiteY8" fmla="*/ 2743200 h 5486400"/>
              <a:gd name="connsiteX9" fmla="*/ 0 w 11734800"/>
              <a:gd name="connsiteY9" fmla="*/ 2543622 h 5486400"/>
              <a:gd name="connsiteX10" fmla="*/ 0 w 11734800"/>
              <a:gd name="connsiteY10"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4800" h="5486400">
                <a:moveTo>
                  <a:pt x="0" y="0"/>
                </a:moveTo>
                <a:lnTo>
                  <a:pt x="11734800" y="0"/>
                </a:lnTo>
                <a:cubicBezTo>
                  <a:pt x="11734800" y="0"/>
                  <a:pt x="11734800" y="0"/>
                  <a:pt x="11734800" y="4572000"/>
                </a:cubicBezTo>
                <a:cubicBezTo>
                  <a:pt x="11734800" y="5077143"/>
                  <a:pt x="11325542" y="5486400"/>
                  <a:pt x="10820400" y="5486400"/>
                </a:cubicBezTo>
                <a:cubicBezTo>
                  <a:pt x="10820400" y="5486400"/>
                  <a:pt x="10820400" y="5486400"/>
                  <a:pt x="6255544" y="5486400"/>
                </a:cubicBezTo>
                <a:lnTo>
                  <a:pt x="5867400" y="5486400"/>
                </a:lnTo>
                <a:cubicBezTo>
                  <a:pt x="5867400" y="3657600"/>
                  <a:pt x="5867400" y="3657600"/>
                  <a:pt x="5867400" y="3657600"/>
                </a:cubicBezTo>
                <a:cubicBezTo>
                  <a:pt x="5867400" y="3152458"/>
                  <a:pt x="5458143" y="2743200"/>
                  <a:pt x="4953000" y="2743200"/>
                </a:cubicBezTo>
                <a:lnTo>
                  <a:pt x="0" y="2743200"/>
                </a:lnTo>
                <a:lnTo>
                  <a:pt x="0" y="2543622"/>
                </a:lnTo>
                <a:cubicBezTo>
                  <a:pt x="0" y="1864519"/>
                  <a:pt x="0" y="1028700"/>
                  <a:pt x="0"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19" name="03_Subtitle 6[PHJU]"/>
          <p:cNvSpPr>
            <a:spLocks noGrp="1"/>
          </p:cNvSpPr>
          <p:nvPr>
            <p:ph type="subTitle" idx="1" hasCustomPrompt="1"/>
          </p:nvPr>
        </p:nvSpPr>
        <p:spPr>
          <a:xfrm>
            <a:off x="685800" y="5676900"/>
            <a:ext cx="4864100" cy="266700"/>
          </a:xfrm>
        </p:spPr>
        <p:txBody>
          <a:bodyPr/>
          <a:lstStyle>
            <a:lvl1pPr marL="0" indent="0" algn="l">
              <a:lnSpc>
                <a:spcPct val="100000"/>
              </a:lnSpc>
              <a:spcBef>
                <a:spcPts val="0"/>
              </a:spcBef>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20" name="04_Placeholder 7[PHJU]">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5956300"/>
            <a:ext cx="4864100" cy="266700"/>
          </a:xfrm>
        </p:spPr>
        <p:txBody>
          <a:bodyPr/>
          <a:lstStyle>
            <a:lvl1pPr marL="0" indent="0">
              <a:lnSpc>
                <a:spcPct val="100000"/>
              </a:lnSpc>
              <a:spcBef>
                <a:spcPts val="0"/>
              </a:spcBef>
              <a:buNone/>
              <a:defRPr sz="1600">
                <a:solidFill>
                  <a:schemeClr val="tx1"/>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pic>
        <p:nvPicPr>
          <p:cNvPr id="3" name="Graphic 2">
            <a:extLst>
              <a:ext uri="{FF2B5EF4-FFF2-40B4-BE49-F238E27FC236}">
                <a16:creationId xmlns:a16="http://schemas.microsoft.com/office/drawing/2014/main" id="{0CE48879-BB90-F0CD-E7CA-259AA7E50C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9681" y="0"/>
            <a:ext cx="5852637" cy="1350089"/>
          </a:xfrm>
          <a:prstGeom prst="rect">
            <a:avLst/>
          </a:prstGeom>
        </p:spPr>
      </p:pic>
    </p:spTree>
    <p:extLst>
      <p:ext uri="{BB962C8B-B14F-4D97-AF65-F5344CB8AC3E}">
        <p14:creationId xmlns:p14="http://schemas.microsoft.com/office/powerpoint/2010/main" val="208069893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H2)]">
    <p:spTree>
      <p:nvGrpSpPr>
        <p:cNvPr id="1" name=""/>
        <p:cNvGrpSpPr/>
        <p:nvPr/>
      </p:nvGrpSpPr>
      <p:grpSpPr>
        <a:xfrm>
          <a:off x="0" y="0"/>
          <a:ext cx="0" cy="0"/>
          <a:chOff x="0" y="0"/>
          <a:chExt cx="0" cy="0"/>
        </a:xfrm>
      </p:grpSpPr>
      <p:sp>
        <p:nvSpPr>
          <p:cNvPr id="12" name="Frame 1">
            <a:extLst>
              <a:ext uri="{FF2B5EF4-FFF2-40B4-BE49-F238E27FC236}">
                <a16:creationId xmlns:a16="http://schemas.microsoft.com/office/drawing/2014/main" id="{6E35DC26-1F58-0938-DCD8-D7F3726A1B6C}"/>
              </a:ext>
              <a:ext uri="{C183D7F6-B498-43B3-948B-1728B52AA6E4}">
                <adec:decorative xmlns:adec="http://schemas.microsoft.com/office/drawing/2017/decorative" val="1"/>
              </a:ext>
            </a:extLst>
          </p:cNvPr>
          <p:cNvSpPr>
            <a:spLocks/>
          </p:cNvSpPr>
          <p:nvPr userDrawn="1"/>
        </p:nvSpPr>
        <p:spPr bwMode="auto">
          <a:xfrm>
            <a:off x="228600" y="228600"/>
            <a:ext cx="11734800" cy="6172200"/>
          </a:xfrm>
          <a:custGeom>
            <a:avLst/>
            <a:gdLst>
              <a:gd name="T0" fmla="*/ 0 w 36960"/>
              <a:gd name="T1" fmla="*/ 0 h 19440"/>
              <a:gd name="T2" fmla="*/ 0 w 36960"/>
              <a:gd name="T3" fmla="*/ 19440 h 19440"/>
              <a:gd name="T4" fmla="*/ 36960 w 36960"/>
              <a:gd name="T5" fmla="*/ 19440 h 19440"/>
              <a:gd name="T6" fmla="*/ 36960 w 36960"/>
              <a:gd name="T7" fmla="*/ 2880 h 19440"/>
              <a:gd name="T8" fmla="*/ 34080 w 36960"/>
              <a:gd name="T9" fmla="*/ 0 h 19440"/>
              <a:gd name="T10" fmla="*/ 0 w 36960"/>
              <a:gd name="T11" fmla="*/ 0 h 19440"/>
            </a:gdLst>
            <a:ahLst/>
            <a:cxnLst>
              <a:cxn ang="0">
                <a:pos x="T0" y="T1"/>
              </a:cxn>
              <a:cxn ang="0">
                <a:pos x="T2" y="T3"/>
              </a:cxn>
              <a:cxn ang="0">
                <a:pos x="T4" y="T5"/>
              </a:cxn>
              <a:cxn ang="0">
                <a:pos x="T6" y="T7"/>
              </a:cxn>
              <a:cxn ang="0">
                <a:pos x="T8" y="T9"/>
              </a:cxn>
              <a:cxn ang="0">
                <a:pos x="T10" y="T11"/>
              </a:cxn>
            </a:cxnLst>
            <a:rect l="0" t="0" r="r" b="b"/>
            <a:pathLst>
              <a:path w="36960" h="19440">
                <a:moveTo>
                  <a:pt x="0" y="0"/>
                </a:moveTo>
                <a:cubicBezTo>
                  <a:pt x="0" y="19440"/>
                  <a:pt x="0" y="19440"/>
                  <a:pt x="0" y="19440"/>
                </a:cubicBezTo>
                <a:cubicBezTo>
                  <a:pt x="36960" y="19440"/>
                  <a:pt x="36960" y="19440"/>
                  <a:pt x="36960" y="19440"/>
                </a:cubicBezTo>
                <a:cubicBezTo>
                  <a:pt x="36960" y="2880"/>
                  <a:pt x="36960" y="2880"/>
                  <a:pt x="36960" y="2880"/>
                </a:cubicBezTo>
                <a:cubicBezTo>
                  <a:pt x="36960" y="1289"/>
                  <a:pt x="35671" y="0"/>
                  <a:pt x="34080" y="0"/>
                </a:cubicBezTo>
                <a:lnTo>
                  <a:pt x="0" y="0"/>
                </a:lnTo>
                <a:close/>
              </a:path>
            </a:pathLst>
          </a:custGeom>
          <a:solidFill>
            <a:srgbClr val="DCE3EA"/>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7" name="01_***Title 2">
            <a:extLst>
              <a:ext uri="{FF2B5EF4-FFF2-40B4-BE49-F238E27FC236}">
                <a16:creationId xmlns:a16="http://schemas.microsoft.com/office/drawing/2014/main" id="{7AC6B2DF-9FE8-13CD-615E-E45B3F15DE4D}"/>
              </a:ext>
            </a:extLst>
          </p:cNvPr>
          <p:cNvSpPr>
            <a:spLocks noGrp="1"/>
          </p:cNvSpPr>
          <p:nvPr>
            <p:ph type="title" hasCustomPrompt="1"/>
          </p:nvPr>
        </p:nvSpPr>
        <p:spPr>
          <a:xfrm>
            <a:off x="685800" y="1397000"/>
            <a:ext cx="5041900" cy="901700"/>
          </a:xfrm>
        </p:spPr>
        <p:txBody>
          <a:bodyPr/>
          <a:lstStyle>
            <a:lvl1pPr>
              <a:defRPr kumimoji="0" sz="3600" b="1" i="0" u="none" baseline="0">
                <a:solidFill>
                  <a:schemeClr val="tx1">
                    <a:lumMod val="100000"/>
                  </a:schemeClr>
                </a:solidFill>
                <a:latin typeface="RijksSansTT" panose="020B0604020202020204" charset="0"/>
              </a:defRPr>
            </a:lvl1pPr>
          </a:lstStyle>
          <a:p>
            <a:r>
              <a:rPr lang="nl-NL"/>
              <a:t>[Inhoud]</a:t>
            </a:r>
            <a:endParaRPr lang="nl-NL" dirty="0"/>
          </a:p>
        </p:txBody>
      </p:sp>
      <p:sp>
        <p:nvSpPr>
          <p:cNvPr id="18" name="02_Frame 3[PHJU]">
            <a:extLst>
              <a:ext uri="{FF2B5EF4-FFF2-40B4-BE49-F238E27FC236}">
                <a16:creationId xmlns:a16="http://schemas.microsoft.com/office/drawing/2014/main" id="{A24CC0C1-2A17-EEAF-E2DE-E03A0E7E2BB9}"/>
              </a:ext>
            </a:extLst>
          </p:cNvPr>
          <p:cNvSpPr>
            <a:spLocks noGrp="1"/>
          </p:cNvSpPr>
          <p:nvPr>
            <p:ph type="pic" idx="1000" hasCustomPrompt="1"/>
          </p:nvPr>
        </p:nvSpPr>
        <p:spPr bwMode="auto">
          <a:xfrm>
            <a:off x="6096000" y="2362200"/>
            <a:ext cx="5867400" cy="4038600"/>
          </a:xfrm>
          <a:custGeom>
            <a:avLst/>
            <a:gdLst>
              <a:gd name="T0" fmla="*/ 2880 w 18480"/>
              <a:gd name="T1" fmla="*/ 0 h 12720"/>
              <a:gd name="T2" fmla="*/ 0 w 18480"/>
              <a:gd name="T3" fmla="*/ 2880 h 12720"/>
              <a:gd name="T4" fmla="*/ 0 w 18480"/>
              <a:gd name="T5" fmla="*/ 12720 h 12720"/>
              <a:gd name="T6" fmla="*/ 18480 w 18480"/>
              <a:gd name="T7" fmla="*/ 12720 h 12720"/>
              <a:gd name="T8" fmla="*/ 18480 w 18480"/>
              <a:gd name="T9" fmla="*/ 0 h 12720"/>
              <a:gd name="T10" fmla="*/ 2880 w 18480"/>
              <a:gd name="T11" fmla="*/ 0 h 12720"/>
            </a:gdLst>
            <a:ahLst/>
            <a:cxnLst>
              <a:cxn ang="0">
                <a:pos x="T0" y="T1"/>
              </a:cxn>
              <a:cxn ang="0">
                <a:pos x="T2" y="T3"/>
              </a:cxn>
              <a:cxn ang="0">
                <a:pos x="T4" y="T5"/>
              </a:cxn>
              <a:cxn ang="0">
                <a:pos x="T6" y="T7"/>
              </a:cxn>
              <a:cxn ang="0">
                <a:pos x="T8" y="T9"/>
              </a:cxn>
              <a:cxn ang="0">
                <a:pos x="T10" y="T11"/>
              </a:cxn>
            </a:cxnLst>
            <a:rect l="0" t="0" r="r" b="b"/>
            <a:pathLst>
              <a:path w="18480" h="12720">
                <a:moveTo>
                  <a:pt x="2880" y="0"/>
                </a:moveTo>
                <a:cubicBezTo>
                  <a:pt x="1289" y="0"/>
                  <a:pt x="0" y="1289"/>
                  <a:pt x="0" y="2880"/>
                </a:cubicBezTo>
                <a:cubicBezTo>
                  <a:pt x="0" y="12720"/>
                  <a:pt x="0" y="12720"/>
                  <a:pt x="0" y="12720"/>
                </a:cubicBezTo>
                <a:cubicBezTo>
                  <a:pt x="18480" y="12720"/>
                  <a:pt x="18480" y="12720"/>
                  <a:pt x="18480" y="12720"/>
                </a:cubicBezTo>
                <a:cubicBezTo>
                  <a:pt x="18480" y="0"/>
                  <a:pt x="18480" y="0"/>
                  <a:pt x="18480" y="0"/>
                </a:cubicBezTo>
                <a:lnTo>
                  <a:pt x="2880" y="0"/>
                </a:lnTo>
                <a:close/>
              </a:path>
            </a:pathLst>
          </a:custGeom>
          <a:noFill/>
          <a:ln>
            <a:noFill/>
          </a:ln>
        </p:spPr>
        <p:txBody>
          <a:bodyPr vert="horz" wrap="square" lIns="0" tIns="0" rIns="0" bIns="0" numCol="1" anchor="t" anchorCtr="0" compatLnSpc="1">
            <a:prstTxWarp prst="textNoShape">
              <a:avLst/>
            </a:prstTxWarp>
          </a:bodyPr>
          <a:lstStyle>
            <a:lvl1pPr marL="0" indent="0" algn="r" defTabSz="914400" rtl="0" eaLnBrk="1" latinLnBrk="0" hangingPunct="1">
              <a:lnSpc>
                <a:spcPct val="100000"/>
              </a:lnSpc>
              <a:spcBef>
                <a:spcPts val="0"/>
              </a:spcBef>
              <a:buFontTx/>
              <a:buNone/>
              <a:defRPr/>
            </a:lvl1pPr>
          </a:lstStyle>
          <a:p>
            <a:r>
              <a:rPr lang="nl-NL" dirty="0"/>
              <a:t>[Afbeelding]</a:t>
            </a:r>
          </a:p>
        </p:txBody>
      </p:sp>
      <p:sp>
        <p:nvSpPr>
          <p:cNvPr id="19" name="03_Content Placeholder 4[PHJU]"/>
          <p:cNvSpPr>
            <a:spLocks noGrp="1"/>
          </p:cNvSpPr>
          <p:nvPr>
            <p:ph idx="1" hasCustomPrompt="1"/>
          </p:nvPr>
        </p:nvSpPr>
        <p:spPr>
          <a:xfrm>
            <a:off x="685800" y="2265555"/>
            <a:ext cx="5041900" cy="4013200"/>
          </a:xfrm>
        </p:spPr>
        <p:txBody>
          <a:bodyPr/>
          <a:lstStyle>
            <a:lvl1pPr marL="324000" indent="-324000">
              <a:spcBef>
                <a:spcPts val="1900"/>
              </a:spcBef>
              <a:buFont typeface="+mj-lt"/>
              <a:buAutoNum type="arabicPeriod"/>
              <a:defRPr baseline="0"/>
            </a:lvl1pPr>
            <a:lvl2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2pPr>
            <a:lvl3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3pPr>
            <a:lvl4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4pPr>
            <a:lvl5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5pPr>
            <a:lvl6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6pPr>
            <a:lvl7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7pPr>
            <a:lvl8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8pPr>
            <a:lvl9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9pPr>
          </a:lstStyle>
          <a:p>
            <a:pPr lvl="0"/>
            <a:r>
              <a:rPr lang="nl-NL"/>
              <a:t>[Tekst]</a:t>
            </a:r>
            <a:endParaRPr lang="nl-NL" dirty="0"/>
          </a:p>
        </p:txBody>
      </p:sp>
      <p:sp>
        <p:nvSpPr>
          <p:cNvPr id="20" name="Date Placeholder 5">
            <a:extLst>
              <a:ext uri="{FF2B5EF4-FFF2-40B4-BE49-F238E27FC236}">
                <a16:creationId xmlns:a16="http://schemas.microsoft.com/office/drawing/2014/main" id="{3DABB6E1-EFA5-3689-31D9-2FFAD418BF3F}"/>
              </a:ext>
            </a:extLst>
          </p:cNvPr>
          <p:cNvSpPr>
            <a:spLocks noGrp="1"/>
          </p:cNvSpPr>
          <p:nvPr>
            <p:ph type="dt" sz="half" idx="1001"/>
          </p:nvPr>
        </p:nvSpPr>
        <p:spPr>
          <a:xfrm>
            <a:off x="10744200" y="6553200"/>
            <a:ext cx="762000" cy="254000"/>
          </a:xfrm>
        </p:spPr>
        <p:txBody>
          <a:bodyPr/>
          <a:lstStyle>
            <a:lvl1pPr algn="r">
              <a:defRPr/>
            </a:lvl1pPr>
          </a:lstStyle>
          <a:p>
            <a:fld id="{2E8C6A55-D52A-49F9-A434-1C257A66B6D6}" type="datetime4">
              <a:rPr lang="nl-NL" smtClean="0"/>
              <a:t>13 april 2026</a:t>
            </a:fld>
            <a:endParaRPr lang="nl-NL" dirty="0"/>
          </a:p>
        </p:txBody>
      </p:sp>
      <p:sp>
        <p:nvSpPr>
          <p:cNvPr id="21" name="Date Placeholder 5">
            <a:extLst>
              <a:ext uri="{FF2B5EF4-FFF2-40B4-BE49-F238E27FC236}">
                <a16:creationId xmlns:a16="http://schemas.microsoft.com/office/drawing/2014/main" id="{3DABB6E1-EFA5-3689-31D9-2FFAD418BF3F}"/>
              </a:ext>
            </a:extLst>
          </p:cNvPr>
          <p:cNvSpPr>
            <a:spLocks noGrp="1"/>
          </p:cNvSpPr>
          <p:nvPr userDrawn="1"/>
        </p:nvSpPr>
        <p:spPr>
          <a:xfrm>
            <a:off x="3073400" y="6553200"/>
            <a:ext cx="762000" cy="254000"/>
          </a:xfrm>
          <a:prstGeom prst="rect">
            <a:avLst/>
          </a:prstGeom>
        </p:spPr>
        <p:txBody>
          <a:bodyPr vert="horz" lIns="0" tIns="0" rIns="0" bIns="0" rtlCol="0" anchor="t">
            <a:noAutofit/>
          </a:bodyPr>
          <a:lstStyle>
            <a:defPPr lvl="0">
              <a:defRPr lang="nl-NL"/>
            </a:defPPr>
            <a:lvl1pPr marL="0" lvl="1" algn="r" defTabSz="914400" rtl="0" eaLnBrk="1" latinLnBrk="0" hangingPunct="1">
              <a:defRPr sz="7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6A55-D52A-49F9-A434-1C257A66B6D6}" type="datetime4">
              <a:rPr lang="nl-NL" smtClean="0"/>
              <a:pPr/>
              <a:t>13 april 2026</a:t>
            </a:fld>
            <a:endParaRPr lang="nl-NL" dirty="0"/>
          </a:p>
        </p:txBody>
      </p:sp>
      <p:sp>
        <p:nvSpPr>
          <p:cNvPr id="22" name="Slide Number Placeholder 7">
            <a:extLst>
              <a:ext uri="{FF2B5EF4-FFF2-40B4-BE49-F238E27FC236}">
                <a16:creationId xmlns:a16="http://schemas.microsoft.com/office/drawing/2014/main" id="{BC3B4571-F259-4318-FB5E-758185E4DDFD}"/>
              </a:ext>
            </a:extLst>
          </p:cNvPr>
          <p:cNvSpPr>
            <a:spLocks noGrp="1"/>
          </p:cNvSpPr>
          <p:nvPr>
            <p:ph type="sldNum" sz="quarter" idx="1003"/>
          </p:nvPr>
        </p:nvSpPr>
        <p:spPr>
          <a:xfrm>
            <a:off x="11569700" y="6553200"/>
            <a:ext cx="393700" cy="254000"/>
          </a:xfrm>
        </p:spPr>
        <p:txBody>
          <a:bodyPr/>
          <a:lstStyle>
            <a:lvl1pPr algn="r">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56561339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Hoofdstuktitel (H1)]">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5D24B7CE-613D-1037-AD42-68DCF997E828}"/>
              </a:ext>
              <a:ext uri="{C183D7F6-B498-43B3-948B-1728B52AA6E4}">
                <adec:decorative xmlns:adec="http://schemas.microsoft.com/office/drawing/2017/decorative" val="1"/>
              </a:ext>
            </a:extLst>
          </p:cNvPr>
          <p:cNvSpPr>
            <a:spLocks/>
          </p:cNvSpPr>
          <p:nvPr userDrawn="1"/>
        </p:nvSpPr>
        <p:spPr bwMode="auto">
          <a:xfrm>
            <a:off x="228600" y="228600"/>
            <a:ext cx="11734800" cy="6172200"/>
          </a:xfrm>
          <a:custGeom>
            <a:avLst/>
            <a:gdLst>
              <a:gd name="T0" fmla="*/ 0 w 36960"/>
              <a:gd name="T1" fmla="*/ 0 h 19440"/>
              <a:gd name="T2" fmla="*/ 0 w 36960"/>
              <a:gd name="T3" fmla="*/ 19440 h 19440"/>
              <a:gd name="T4" fmla="*/ 36960 w 36960"/>
              <a:gd name="T5" fmla="*/ 19440 h 19440"/>
              <a:gd name="T6" fmla="*/ 36960 w 36960"/>
              <a:gd name="T7" fmla="*/ 2880 h 19440"/>
              <a:gd name="T8" fmla="*/ 34080 w 36960"/>
              <a:gd name="T9" fmla="*/ 0 h 19440"/>
              <a:gd name="T10" fmla="*/ 0 w 36960"/>
              <a:gd name="T11" fmla="*/ 0 h 19440"/>
            </a:gdLst>
            <a:ahLst/>
            <a:cxnLst>
              <a:cxn ang="0">
                <a:pos x="T0" y="T1"/>
              </a:cxn>
              <a:cxn ang="0">
                <a:pos x="T2" y="T3"/>
              </a:cxn>
              <a:cxn ang="0">
                <a:pos x="T4" y="T5"/>
              </a:cxn>
              <a:cxn ang="0">
                <a:pos x="T6" y="T7"/>
              </a:cxn>
              <a:cxn ang="0">
                <a:pos x="T8" y="T9"/>
              </a:cxn>
              <a:cxn ang="0">
                <a:pos x="T10" y="T11"/>
              </a:cxn>
            </a:cxnLst>
            <a:rect l="0" t="0" r="r" b="b"/>
            <a:pathLst>
              <a:path w="36960" h="19440">
                <a:moveTo>
                  <a:pt x="0" y="0"/>
                </a:moveTo>
                <a:cubicBezTo>
                  <a:pt x="0" y="19440"/>
                  <a:pt x="0" y="19440"/>
                  <a:pt x="0" y="19440"/>
                </a:cubicBezTo>
                <a:cubicBezTo>
                  <a:pt x="36960" y="19440"/>
                  <a:pt x="36960" y="19440"/>
                  <a:pt x="36960" y="19440"/>
                </a:cubicBezTo>
                <a:cubicBezTo>
                  <a:pt x="36960" y="2880"/>
                  <a:pt x="36960" y="2880"/>
                  <a:pt x="36960" y="2880"/>
                </a:cubicBezTo>
                <a:cubicBezTo>
                  <a:pt x="36960" y="1289"/>
                  <a:pt x="35671" y="0"/>
                  <a:pt x="34080"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3" name="01_***Title 2">
            <a:extLst>
              <a:ext uri="{FF2B5EF4-FFF2-40B4-BE49-F238E27FC236}">
                <a16:creationId xmlns:a16="http://schemas.microsoft.com/office/drawing/2014/main" id="{2FD62A5F-DB6C-F6C9-84F6-942550040125}"/>
              </a:ext>
            </a:extLst>
          </p:cNvPr>
          <p:cNvSpPr>
            <a:spLocks noGrp="1"/>
          </p:cNvSpPr>
          <p:nvPr>
            <p:ph type="title" hasCustomPrompt="1"/>
          </p:nvPr>
        </p:nvSpPr>
        <p:spPr>
          <a:xfrm>
            <a:off x="685800" y="4196882"/>
            <a:ext cx="10820400" cy="1574800"/>
          </a:xfrm>
        </p:spPr>
        <p:txBody>
          <a:bodyPr/>
          <a:lstStyle>
            <a:lvl1pPr>
              <a:defRPr kumimoji="0" sz="5400" b="1" i="0" u="none" baseline="0">
                <a:solidFill>
                  <a:schemeClr val="bg2">
                    <a:lumMod val="100000"/>
                  </a:schemeClr>
                </a:solidFill>
                <a:latin typeface="RijksSansTT" panose="020B0604020202020204" charset="0"/>
              </a:defRPr>
            </a:lvl1pPr>
          </a:lstStyle>
          <a:p>
            <a:r>
              <a:rPr lang="nl-NL"/>
              <a:t>[Hoofdstuk titel]</a:t>
            </a:r>
            <a:endParaRPr lang="nl-NL" dirty="0"/>
          </a:p>
        </p:txBody>
      </p:sp>
      <p:sp>
        <p:nvSpPr>
          <p:cNvPr id="14" name="Date Placeholder 3">
            <a:extLst>
              <a:ext uri="{FF2B5EF4-FFF2-40B4-BE49-F238E27FC236}">
                <a16:creationId xmlns:a16="http://schemas.microsoft.com/office/drawing/2014/main" id="{6B737F95-47E5-730B-9DA9-DF56713EFFC1}"/>
              </a:ext>
            </a:extLst>
          </p:cNvPr>
          <p:cNvSpPr>
            <a:spLocks noGrp="1"/>
          </p:cNvSpPr>
          <p:nvPr>
            <p:ph type="dt" sz="half" idx="10"/>
          </p:nvPr>
        </p:nvSpPr>
        <p:spPr>
          <a:xfrm>
            <a:off x="10744200" y="6553200"/>
            <a:ext cx="762000" cy="254000"/>
          </a:xfrm>
        </p:spPr>
        <p:txBody>
          <a:bodyPr/>
          <a:lstStyle>
            <a:lvl1pPr algn="r">
              <a:defRPr/>
            </a:lvl1pPr>
          </a:lstStyle>
          <a:p>
            <a:fld id="{B6D50166-7B16-42A5-8AD1-D6522B140C10}" type="datetime4">
              <a:rPr lang="nl-NL" smtClean="0"/>
              <a:t>13 april 2026</a:t>
            </a:fld>
            <a:endParaRPr lang="nl-NL" dirty="0"/>
          </a:p>
        </p:txBody>
      </p:sp>
      <p:sp>
        <p:nvSpPr>
          <p:cNvPr id="15" name="Footer Placeholder 4">
            <a:extLst>
              <a:ext uri="{FF2B5EF4-FFF2-40B4-BE49-F238E27FC236}">
                <a16:creationId xmlns:a16="http://schemas.microsoft.com/office/drawing/2014/main" id="{007F0E15-A4D0-6572-84FE-E07F4800E5DB}"/>
              </a:ext>
            </a:extLst>
          </p:cNvPr>
          <p:cNvSpPr>
            <a:spLocks noGrp="1"/>
          </p:cNvSpPr>
          <p:nvPr>
            <p:ph type="ftr" sz="quarter" idx="11"/>
          </p:nvPr>
        </p:nvSpPr>
        <p:spPr>
          <a:xfrm>
            <a:off x="3073400" y="6553200"/>
            <a:ext cx="6045200" cy="254000"/>
          </a:xfrm>
        </p:spPr>
        <p:txBody>
          <a:bodyPr/>
          <a:lstStyle>
            <a:lvl1pPr algn="ctr">
              <a:defRPr/>
            </a:lvl1pPr>
          </a:lstStyle>
          <a:p>
            <a:r>
              <a:rPr lang="nl-NL" dirty="0"/>
              <a:t>Typ hier bijvoorbeeld de titel van de presentatie, via Invoegen Kop &amp; voettekst</a:t>
            </a:r>
          </a:p>
        </p:txBody>
      </p:sp>
      <p:sp>
        <p:nvSpPr>
          <p:cNvPr id="16" name="Slide Number Placeholder 5">
            <a:extLst>
              <a:ext uri="{FF2B5EF4-FFF2-40B4-BE49-F238E27FC236}">
                <a16:creationId xmlns:a16="http://schemas.microsoft.com/office/drawing/2014/main" id="{DE3DE94A-91BD-D7BF-252C-67BE9C3637EE}"/>
              </a:ext>
            </a:extLst>
          </p:cNvPr>
          <p:cNvSpPr>
            <a:spLocks noGrp="1"/>
          </p:cNvSpPr>
          <p:nvPr>
            <p:ph type="sldNum" sz="quarter" idx="12"/>
          </p:nvPr>
        </p:nvSpPr>
        <p:spPr>
          <a:xfrm>
            <a:off x="11569700" y="6553200"/>
            <a:ext cx="393700" cy="254000"/>
          </a:xfrm>
        </p:spPr>
        <p:txBody>
          <a:bodyPr/>
          <a:lstStyle>
            <a:lvl1pPr algn="r">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8968175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object (H2)]">
    <p:spTree>
      <p:nvGrpSpPr>
        <p:cNvPr id="1" name=""/>
        <p:cNvGrpSpPr/>
        <p:nvPr/>
      </p:nvGrpSpPr>
      <p:grpSpPr>
        <a:xfrm>
          <a:off x="0" y="0"/>
          <a:ext cx="0" cy="0"/>
          <a:chOff x="0" y="0"/>
          <a:chExt cx="0" cy="0"/>
        </a:xfrm>
      </p:grpSpPr>
      <p:sp>
        <p:nvSpPr>
          <p:cNvPr id="11" name="Frame 1">
            <a:extLst>
              <a:ext uri="{FF2B5EF4-FFF2-40B4-BE49-F238E27FC236}">
                <a16:creationId xmlns:a16="http://schemas.microsoft.com/office/drawing/2014/main" id="{DE1B16B5-90DE-1BAE-C004-75009BADC94B}"/>
              </a:ext>
              <a:ext uri="{C183D7F6-B498-43B3-948B-1728B52AA6E4}">
                <adec:decorative xmlns:adec="http://schemas.microsoft.com/office/drawing/2017/decorative" val="1"/>
              </a:ext>
            </a:extLst>
          </p:cNvPr>
          <p:cNvSpPr>
            <a:spLocks/>
          </p:cNvSpPr>
          <p:nvPr userDrawn="1"/>
        </p:nvSpPr>
        <p:spPr bwMode="auto">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5" name="01_Title 2">
            <a:extLst>
              <a:ext uri="{FF2B5EF4-FFF2-40B4-BE49-F238E27FC236}">
                <a16:creationId xmlns:a16="http://schemas.microsoft.com/office/drawing/2014/main" id="{AB42A4A1-1BD4-47F5-643F-439B304F4C38}"/>
              </a:ext>
            </a:extLst>
          </p:cNvPr>
          <p:cNvSpPr>
            <a:spLocks noGrp="1"/>
          </p:cNvSpPr>
          <p:nvPr>
            <p:ph type="title" hasCustomPrompt="1"/>
          </p:nvPr>
        </p:nvSpPr>
        <p:spPr/>
        <p:txBody>
          <a:bodyPr/>
          <a:lstStyle>
            <a:lvl1pPr>
              <a:defRPr kumimoji="0" sz="3600" b="1" i="0" u="none" baseline="0">
                <a:solidFill>
                  <a:schemeClr val="tx1">
                    <a:lumMod val="100000"/>
                  </a:schemeClr>
                </a:solidFill>
                <a:latin typeface="RijksSansTT" panose="020B0604020202020204" charset="0"/>
              </a:defRPr>
            </a:lvl1pPr>
          </a:lstStyle>
          <a:p>
            <a:r>
              <a:rPr lang="nl-NL"/>
              <a:t>[Titel]</a:t>
            </a:r>
            <a:endParaRPr lang="nl-NL" dirty="0"/>
          </a:p>
        </p:txBody>
      </p:sp>
      <p:sp>
        <p:nvSpPr>
          <p:cNvPr id="16" name="02_Content Placeholder 3[PHJU]"/>
          <p:cNvSpPr>
            <a:spLocks noGrp="1"/>
          </p:cNvSpPr>
          <p:nvPr>
            <p:ph idx="1" hasCustomPrompt="1"/>
          </p:nvPr>
        </p:nvSpPr>
        <p:spPr>
          <a:xfrm>
            <a:off x="685800" y="1752600"/>
            <a:ext cx="10820400" cy="4013200"/>
          </a:xfrm>
        </p:spPr>
        <p:txBody>
          <a:bodyPr/>
          <a:lstStyle>
            <a:lvl1pPr>
              <a:defRPr baseline="0"/>
            </a:lvl1pPr>
          </a:lstStyle>
          <a:p>
            <a:pPr lvl="0"/>
            <a:r>
              <a:rPr lang="nl-NL" dirty="0"/>
              <a:t>[Typ tekst of klik op een pictogram om een object in te voegen]</a:t>
            </a:r>
          </a:p>
        </p:txBody>
      </p:sp>
      <p:sp>
        <p:nvSpPr>
          <p:cNvPr id="17" name="Date Placeholder 4">
            <a:extLst>
              <a:ext uri="{FF2B5EF4-FFF2-40B4-BE49-F238E27FC236}">
                <a16:creationId xmlns:a16="http://schemas.microsoft.com/office/drawing/2014/main" id="{EE9458E5-BBFE-F8AD-309C-AC7D0934995E}"/>
              </a:ext>
            </a:extLst>
          </p:cNvPr>
          <p:cNvSpPr>
            <a:spLocks noGrp="1"/>
          </p:cNvSpPr>
          <p:nvPr>
            <p:ph type="dt" sz="half" idx="10"/>
          </p:nvPr>
        </p:nvSpPr>
        <p:spPr>
          <a:xfrm>
            <a:off x="10744200" y="6553200"/>
            <a:ext cx="762000" cy="254000"/>
          </a:xfrm>
        </p:spPr>
        <p:txBody>
          <a:bodyPr/>
          <a:lstStyle/>
          <a:p>
            <a:fld id="{F89A4778-55DE-4B61-A3BB-2E7D2AD2AAEB}" type="datetime4">
              <a:rPr lang="nl-NL" smtClean="0"/>
              <a:t>13 april 2026</a:t>
            </a:fld>
            <a:endParaRPr lang="nl-NL" dirty="0"/>
          </a:p>
        </p:txBody>
      </p:sp>
      <p:sp>
        <p:nvSpPr>
          <p:cNvPr id="18" name="Footer Placeholder 5">
            <a:extLst>
              <a:ext uri="{FF2B5EF4-FFF2-40B4-BE49-F238E27FC236}">
                <a16:creationId xmlns:a16="http://schemas.microsoft.com/office/drawing/2014/main" id="{739475D4-D97A-A5CA-CD63-9AB2BD4EC4D1}"/>
              </a:ext>
            </a:extLst>
          </p:cNvPr>
          <p:cNvSpPr>
            <a:spLocks noGrp="1"/>
          </p:cNvSpPr>
          <p:nvPr>
            <p:ph type="ftr" sz="quarter" idx="11"/>
          </p:nvPr>
        </p:nvSpPr>
        <p:spPr>
          <a:xfrm>
            <a:off x="3073400" y="6553200"/>
            <a:ext cx="6045200" cy="254000"/>
          </a:xfrm>
        </p:spPr>
        <p:txBody>
          <a:bodyPr/>
          <a:lstStyle/>
          <a:p>
            <a:r>
              <a:rPr lang="nl-NL" dirty="0"/>
              <a:t>Typ hier bijvoorbeeld de titel van de presentatie, via Invoegen Kop &amp; voettekst</a:t>
            </a:r>
          </a:p>
        </p:txBody>
      </p:sp>
      <p:sp>
        <p:nvSpPr>
          <p:cNvPr id="19" name="Slide Number Placeholder 6">
            <a:extLst>
              <a:ext uri="{FF2B5EF4-FFF2-40B4-BE49-F238E27FC236}">
                <a16:creationId xmlns:a16="http://schemas.microsoft.com/office/drawing/2014/main" id="{7BC5C5CC-BAE0-5DDC-1CF1-618BCF206913}"/>
              </a:ext>
            </a:extLst>
          </p:cNvPr>
          <p:cNvSpPr>
            <a:spLocks noGrp="1"/>
          </p:cNvSpPr>
          <p:nvPr>
            <p:ph type="sldNum" sz="quarter" idx="12"/>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0454252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tekst+foto(R) (H2)]">
    <p:spTree>
      <p:nvGrpSpPr>
        <p:cNvPr id="1" name=""/>
        <p:cNvGrpSpPr/>
        <p:nvPr/>
      </p:nvGrpSpPr>
      <p:grpSpPr>
        <a:xfrm>
          <a:off x="0" y="0"/>
          <a:ext cx="0" cy="0"/>
          <a:chOff x="0" y="0"/>
          <a:chExt cx="0" cy="0"/>
        </a:xfrm>
      </p:grpSpPr>
      <p:sp>
        <p:nvSpPr>
          <p:cNvPr id="16" name="01_Title 1">
            <a:extLst>
              <a:ext uri="{FF2B5EF4-FFF2-40B4-BE49-F238E27FC236}">
                <a16:creationId xmlns:a16="http://schemas.microsoft.com/office/drawing/2014/main" id="{E757B588-6C17-C446-05FB-D3CA78A4EF3D}"/>
              </a:ext>
            </a:extLst>
          </p:cNvPr>
          <p:cNvSpPr>
            <a:spLocks noGrp="1"/>
          </p:cNvSpPr>
          <p:nvPr>
            <p:ph type="title" hasCustomPrompt="1"/>
          </p:nvPr>
        </p:nvSpPr>
        <p:spPr/>
        <p:txBody>
          <a:bodyPr/>
          <a:lstStyle>
            <a:lvl1pPr>
              <a:defRPr kumimoji="0" sz="3600" b="1" i="0" u="none" baseline="0">
                <a:solidFill>
                  <a:schemeClr val="tx1">
                    <a:lumMod val="100000"/>
                  </a:schemeClr>
                </a:solidFill>
                <a:latin typeface="RijksSansTT" panose="020B0604020202020204" charset="0"/>
              </a:defRPr>
            </a:lvl1pPr>
          </a:lstStyle>
          <a:p>
            <a:r>
              <a:rPr lang="nl-NL"/>
              <a:t>[Titel]</a:t>
            </a:r>
            <a:endParaRPr lang="nl-NL" dirty="0"/>
          </a:p>
        </p:txBody>
      </p:sp>
      <p:sp>
        <p:nvSpPr>
          <p:cNvPr id="17" name="02_Placeholder 2[PHJU]">
            <a:extLst>
              <a:ext uri="{FF2B5EF4-FFF2-40B4-BE49-F238E27FC236}">
                <a16:creationId xmlns:a16="http://schemas.microsoft.com/office/drawing/2014/main" id="{1312B15C-D287-972C-EA43-AC1A12B3C1E5}"/>
              </a:ext>
            </a:extLst>
          </p:cNvPr>
          <p:cNvSpPr>
            <a:spLocks noGrp="1"/>
          </p:cNvSpPr>
          <p:nvPr>
            <p:ph type="body" sz="quarter" idx="23" hasCustomPrompt="1"/>
          </p:nvPr>
        </p:nvSpPr>
        <p:spPr>
          <a:xfrm>
            <a:off x="685800" y="1752600"/>
            <a:ext cx="4965700" cy="4013200"/>
          </a:xfrm>
        </p:spPr>
        <p:txBody>
          <a:bodyPr/>
          <a:lstStyle/>
          <a:p>
            <a:pPr lvl="0"/>
            <a:r>
              <a:rPr lang="nl-NL" dirty="0"/>
              <a:t>[Tekst]</a:t>
            </a:r>
          </a:p>
        </p:txBody>
      </p:sp>
      <p:sp>
        <p:nvSpPr>
          <p:cNvPr id="18" name="03_Frame 3[PHJU]">
            <a:extLst>
              <a:ext uri="{FF2B5EF4-FFF2-40B4-BE49-F238E27FC236}">
                <a16:creationId xmlns:a16="http://schemas.microsoft.com/office/drawing/2014/main" id="{A61642D3-C4D6-0918-15CE-CB4418DC6B95}"/>
              </a:ext>
            </a:extLst>
          </p:cNvPr>
          <p:cNvSpPr>
            <a:spLocks noGrp="1"/>
          </p:cNvSpPr>
          <p:nvPr>
            <p:ph type="pic" idx="1000" hasCustomPrompt="1"/>
          </p:nvPr>
        </p:nvSpPr>
        <p:spPr bwMode="auto">
          <a:xfrm>
            <a:off x="6096000" y="1828800"/>
            <a:ext cx="5867400" cy="4572000"/>
          </a:xfrm>
          <a:custGeom>
            <a:avLst/>
            <a:gdLst>
              <a:gd name="T0" fmla="*/ 2880 w 18480"/>
              <a:gd name="T1" fmla="*/ 0 h 14400"/>
              <a:gd name="T2" fmla="*/ 0 w 18480"/>
              <a:gd name="T3" fmla="*/ 2880 h 14400"/>
              <a:gd name="T4" fmla="*/ 0 w 18480"/>
              <a:gd name="T5" fmla="*/ 14400 h 14400"/>
              <a:gd name="T6" fmla="*/ 18480 w 18480"/>
              <a:gd name="T7" fmla="*/ 14400 h 14400"/>
              <a:gd name="T8" fmla="*/ 18480 w 18480"/>
              <a:gd name="T9" fmla="*/ 0 h 14400"/>
              <a:gd name="T10" fmla="*/ 2880 w 18480"/>
              <a:gd name="T11" fmla="*/ 0 h 14400"/>
            </a:gdLst>
            <a:ahLst/>
            <a:cxnLst>
              <a:cxn ang="0">
                <a:pos x="T0" y="T1"/>
              </a:cxn>
              <a:cxn ang="0">
                <a:pos x="T2" y="T3"/>
              </a:cxn>
              <a:cxn ang="0">
                <a:pos x="T4" y="T5"/>
              </a:cxn>
              <a:cxn ang="0">
                <a:pos x="T6" y="T7"/>
              </a:cxn>
              <a:cxn ang="0">
                <a:pos x="T8" y="T9"/>
              </a:cxn>
              <a:cxn ang="0">
                <a:pos x="T10" y="T11"/>
              </a:cxn>
            </a:cxnLst>
            <a:rect l="0" t="0" r="r" b="b"/>
            <a:pathLst>
              <a:path w="18480" h="14400">
                <a:moveTo>
                  <a:pt x="2880" y="0"/>
                </a:moveTo>
                <a:cubicBezTo>
                  <a:pt x="1289" y="0"/>
                  <a:pt x="0" y="1289"/>
                  <a:pt x="0" y="2880"/>
                </a:cubicBezTo>
                <a:cubicBezTo>
                  <a:pt x="0" y="14400"/>
                  <a:pt x="0" y="14400"/>
                  <a:pt x="0" y="14400"/>
                </a:cubicBezTo>
                <a:cubicBezTo>
                  <a:pt x="18480" y="14400"/>
                  <a:pt x="18480" y="14400"/>
                  <a:pt x="18480" y="14400"/>
                </a:cubicBezTo>
                <a:cubicBezTo>
                  <a:pt x="18480" y="0"/>
                  <a:pt x="18480" y="0"/>
                  <a:pt x="18480" y="0"/>
                </a:cubicBezTo>
                <a:lnTo>
                  <a:pt x="2880" y="0"/>
                </a:lnTo>
                <a:close/>
              </a:path>
            </a:pathLst>
          </a:custGeom>
          <a:noFill/>
          <a:ln>
            <a:noFill/>
          </a:ln>
        </p:spPr>
        <p:txBody>
          <a:bodyPr vert="horz" wrap="square" lIns="0" tIns="0" rIns="0" bIns="0" numCol="1" anchor="t" anchorCtr="0" compatLnSpc="1">
            <a:prstTxWarp prst="textNoShape">
              <a:avLst/>
            </a:prstTxWarp>
          </a:bodyPr>
          <a:lstStyle>
            <a:lvl1pPr marL="0" indent="0" algn="r" defTabSz="914400" rtl="0" eaLnBrk="1" latinLnBrk="0" hangingPunct="1">
              <a:lnSpc>
                <a:spcPct val="100000"/>
              </a:lnSpc>
              <a:spcBef>
                <a:spcPts val="0"/>
              </a:spcBef>
              <a:buFontTx/>
              <a:buNone/>
              <a:defRPr/>
            </a:lvl1pPr>
          </a:lstStyle>
          <a:p>
            <a:r>
              <a:rPr lang="nl-NL" dirty="0"/>
              <a:t>[Afbeelding]</a:t>
            </a:r>
          </a:p>
        </p:txBody>
      </p:sp>
      <p:sp>
        <p:nvSpPr>
          <p:cNvPr id="19" name="Date Placeholder 4">
            <a:extLst>
              <a:ext uri="{FF2B5EF4-FFF2-40B4-BE49-F238E27FC236}">
                <a16:creationId xmlns:a16="http://schemas.microsoft.com/office/drawing/2014/main" id="{6FB83BBE-5146-2620-503E-1968ABB1DAFB}"/>
              </a:ext>
            </a:extLst>
          </p:cNvPr>
          <p:cNvSpPr>
            <a:spLocks noGrp="1"/>
          </p:cNvSpPr>
          <p:nvPr>
            <p:ph type="dt" sz="half" idx="1001"/>
          </p:nvPr>
        </p:nvSpPr>
        <p:spPr>
          <a:xfrm>
            <a:off x="10744200" y="6553200"/>
            <a:ext cx="762000" cy="254000"/>
          </a:xfrm>
        </p:spPr>
        <p:txBody>
          <a:bodyPr/>
          <a:lstStyle/>
          <a:p>
            <a:fld id="{E73FB274-0E1B-46FF-A083-83C5A5F80E93}" type="datetime4">
              <a:rPr lang="nl-NL" smtClean="0"/>
              <a:t>13 april 2026</a:t>
            </a:fld>
            <a:endParaRPr lang="nl-NL" dirty="0"/>
          </a:p>
        </p:txBody>
      </p:sp>
      <p:sp>
        <p:nvSpPr>
          <p:cNvPr id="20" name="Footer Placeholder 5">
            <a:extLst>
              <a:ext uri="{FF2B5EF4-FFF2-40B4-BE49-F238E27FC236}">
                <a16:creationId xmlns:a16="http://schemas.microsoft.com/office/drawing/2014/main" id="{1C425FD4-6D07-C8CB-A405-0E1EF2D3E73F}"/>
              </a:ext>
            </a:extLst>
          </p:cNvPr>
          <p:cNvSpPr>
            <a:spLocks noGrp="1"/>
          </p:cNvSpPr>
          <p:nvPr>
            <p:ph type="ftr" sz="quarter" idx="1002"/>
          </p:nvPr>
        </p:nvSpPr>
        <p:spPr>
          <a:xfrm>
            <a:off x="3073400" y="6553200"/>
            <a:ext cx="6045200" cy="254000"/>
          </a:xfrm>
        </p:spPr>
        <p:txBody>
          <a:bodyPr/>
          <a:lstStyle/>
          <a:p>
            <a:r>
              <a:rPr lang="nl-NL" dirty="0"/>
              <a:t>Typ hier bijvoorbeeld de titel van de presentatie, via Invoegen Kop &amp; voettekst</a:t>
            </a:r>
          </a:p>
        </p:txBody>
      </p:sp>
      <p:sp>
        <p:nvSpPr>
          <p:cNvPr id="21" name="Slide Number Placeholder 6">
            <a:extLst>
              <a:ext uri="{FF2B5EF4-FFF2-40B4-BE49-F238E27FC236}">
                <a16:creationId xmlns:a16="http://schemas.microsoft.com/office/drawing/2014/main" id="{5E193F1B-FD9C-3278-A15D-987376A74D75}"/>
              </a:ext>
            </a:extLst>
          </p:cNvPr>
          <p:cNvSpPr>
            <a:spLocks noGrp="1"/>
          </p:cNvSpPr>
          <p:nvPr>
            <p:ph type="sldNum" sz="quarter" idx="1003"/>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8611009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3100"/>
            <a:ext cx="10820400" cy="901700"/>
          </a:xfrm>
          <a:prstGeom prst="rect">
            <a:avLst/>
          </a:prstGeom>
        </p:spPr>
        <p:txBody>
          <a:bodyPr vert="horz" lIns="0" tIns="0" rIns="0" bIns="0" rtlCol="0" anchor="t">
            <a:noAutofit/>
          </a:bodyPr>
          <a:lstStyle/>
          <a:p>
            <a:r>
              <a:rPr lang="nl-NL"/>
              <a:t>[Titel]</a:t>
            </a:r>
            <a:endParaRPr lang="nl-NL" dirty="0"/>
          </a:p>
        </p:txBody>
      </p:sp>
      <p:sp>
        <p:nvSpPr>
          <p:cNvPr id="3" name="Placeholder 2 [PHJU]"/>
          <p:cNvSpPr>
            <a:spLocks noGrp="1"/>
          </p:cNvSpPr>
          <p:nvPr>
            <p:ph type="body" idx="1"/>
          </p:nvPr>
        </p:nvSpPr>
        <p:spPr>
          <a:xfrm>
            <a:off x="685800" y="1752600"/>
            <a:ext cx="10820400" cy="4013200"/>
          </a:xfrm>
          <a:prstGeom prst="rect">
            <a:avLst/>
          </a:prstGeom>
        </p:spPr>
        <p:txBody>
          <a:bodyPr vert="horz" lIns="0" tIns="0" rIns="0" bIns="0" rtlCol="0">
            <a:noAutofit/>
          </a:bodyPr>
          <a:lstStyle/>
          <a:p>
            <a:pPr lvl="0"/>
            <a:r>
              <a:rPr lang="nl-NL"/>
              <a:t>[Tekst]</a:t>
            </a:r>
            <a:endParaRPr lang="nl-NL" dirty="0"/>
          </a:p>
        </p:txBody>
      </p:sp>
      <p:sp>
        <p:nvSpPr>
          <p:cNvPr id="4" name="Date Placeholder 3"/>
          <p:cNvSpPr>
            <a:spLocks noGrp="1"/>
          </p:cNvSpPr>
          <p:nvPr>
            <p:ph type="dt" sz="half" idx="2"/>
          </p:nvPr>
        </p:nvSpPr>
        <p:spPr>
          <a:xfrm>
            <a:off x="10744200" y="6553200"/>
            <a:ext cx="762000" cy="254000"/>
          </a:xfrm>
          <a:prstGeom prst="rect">
            <a:avLst/>
          </a:prstGeom>
        </p:spPr>
        <p:txBody>
          <a:bodyPr vert="horz" lIns="0" tIns="0" rIns="0" bIns="0" rtlCol="0" anchor="t">
            <a:noAutofit/>
          </a:bodyPr>
          <a:lstStyle>
            <a:lvl1pPr algn="r">
              <a:defRPr sz="700">
                <a:solidFill>
                  <a:schemeClr val="tx1"/>
                </a:solidFill>
              </a:defRPr>
            </a:lvl1pPr>
          </a:lstStyle>
          <a:p>
            <a:fld id="{BC58DBA6-9312-4E5D-B3F3-EAA5618F1ECB}" type="datetime4">
              <a:rPr lang="nl-NL" smtClean="0"/>
              <a:pPr/>
              <a:t>13 april 2026</a:t>
            </a:fld>
            <a:endParaRPr lang="nl-NL" dirty="0"/>
          </a:p>
        </p:txBody>
      </p:sp>
      <p:sp>
        <p:nvSpPr>
          <p:cNvPr id="5" name="Footer Placeholder 4"/>
          <p:cNvSpPr>
            <a:spLocks noGrp="1"/>
          </p:cNvSpPr>
          <p:nvPr>
            <p:ph type="ftr" sz="quarter" idx="3"/>
          </p:nvPr>
        </p:nvSpPr>
        <p:spPr>
          <a:xfrm>
            <a:off x="3073400" y="6553200"/>
            <a:ext cx="6045200" cy="254000"/>
          </a:xfrm>
          <a:prstGeom prst="rect">
            <a:avLst/>
          </a:prstGeom>
        </p:spPr>
        <p:txBody>
          <a:bodyPr vert="horz" lIns="0" tIns="0" rIns="0" bIns="0" rtlCol="0" anchor="t">
            <a:noAutofit/>
          </a:bodyPr>
          <a:lstStyle>
            <a:lvl1pPr algn="ctr">
              <a:defRPr sz="700">
                <a:solidFill>
                  <a:schemeClr val="tx1"/>
                </a:solidFill>
              </a:defRPr>
            </a:lvl1pPr>
          </a:lstStyle>
          <a:p>
            <a:r>
              <a:rPr lang="nl-NL" dirty="0"/>
              <a:t>Typ hier bijvoorbeeld de titel van de presentatie, via Invoegen Kop &amp; voettekst</a:t>
            </a:r>
          </a:p>
        </p:txBody>
      </p:sp>
      <p:sp>
        <p:nvSpPr>
          <p:cNvPr id="6" name="Slide Number Placeholder 5"/>
          <p:cNvSpPr>
            <a:spLocks noGrp="1"/>
          </p:cNvSpPr>
          <p:nvPr>
            <p:ph type="sldNum" sz="quarter" idx="4"/>
          </p:nvPr>
        </p:nvSpPr>
        <p:spPr>
          <a:xfrm>
            <a:off x="11569700" y="6553200"/>
            <a:ext cx="393700" cy="254000"/>
          </a:xfrm>
          <a:prstGeom prst="rect">
            <a:avLst/>
          </a:prstGeom>
        </p:spPr>
        <p:txBody>
          <a:bodyPr vert="horz" lIns="0" tIns="0" rIns="0" bIns="0" rtlCol="0" anchor="t">
            <a:noAutofit/>
          </a:bodyPr>
          <a:lstStyle>
            <a:lvl1pPr algn="r">
              <a:defRPr sz="700">
                <a:solidFill>
                  <a:schemeClr val="tx1"/>
                </a:solidFill>
              </a:defRPr>
            </a:lvl1pPr>
          </a:lstStyle>
          <a:p>
            <a:fld id="{8F18802B-E4C7-4B2D-B37A-6B7CC3C134EA}" type="slidenum">
              <a:rPr lang="nl-NL" smtClean="0"/>
              <a:pPr/>
              <a:t>‹nr.›</a:t>
            </a:fld>
            <a:endParaRPr lang="nl-NL" dirty="0"/>
          </a:p>
        </p:txBody>
      </p:sp>
      <p:sp>
        <p:nvSpPr>
          <p:cNvPr id="7" name="Rectangle 6 (JU-Free)">
            <a:extLst>
              <a:ext uri="{FF2B5EF4-FFF2-40B4-BE49-F238E27FC236}">
                <a16:creationId xmlns:a16="http://schemas.microsoft.com/office/drawing/2014/main" id="{CCC9528B-0FC2-BE8A-AE48-14B2AB32B0F2}"/>
              </a:ext>
            </a:extLst>
          </p:cNvPr>
          <p:cNvSpPr>
            <a:spLocks/>
          </p:cNvSpPr>
          <p:nvPr userDrawn="1"/>
        </p:nvSpPr>
        <p:spPr>
          <a:xfrm>
            <a:off x="228600" y="6553200"/>
            <a:ext cx="2921000" cy="25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l"/>
            <a:r>
              <a:rPr lang="nl-NL" sz="700" b="1" noProof="1">
                <a:solidFill>
                  <a:schemeClr val="tx1"/>
                </a:solidFill>
                <a:latin typeface="+mj-lt"/>
              </a:rPr>
              <a:t>Ministerie van Sociale Zaken en Werkgelegenheid</a:t>
            </a:r>
          </a:p>
        </p:txBody>
      </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6" r:id="rId3"/>
    <p:sldLayoutId id="2147483674" r:id="rId4"/>
    <p:sldLayoutId id="2147483675" r:id="rId5"/>
    <p:sldLayoutId id="2147483662" r:id="rId6"/>
    <p:sldLayoutId id="2147483663" r:id="rId7"/>
    <p:sldLayoutId id="2147483650" r:id="rId8"/>
    <p:sldLayoutId id="2147483665" r:id="rId9"/>
    <p:sldLayoutId id="2147483666" r:id="rId10"/>
    <p:sldLayoutId id="2147483667" r:id="rId11"/>
    <p:sldLayoutId id="2147483668" r:id="rId12"/>
    <p:sldLayoutId id="2147483669" r:id="rId13"/>
    <p:sldLayoutId id="2147483670" r:id="rId14"/>
    <p:sldLayoutId id="2147483671" r:id="rId15"/>
    <p:sldLayoutId id="2147483652" r:id="rId16"/>
    <p:sldLayoutId id="2147483654" r:id="rId17"/>
    <p:sldLayoutId id="2147483655" r:id="rId18"/>
    <p:sldLayoutId id="2147483677" r:id="rId19"/>
    <p:sldLayoutId id="2147483678" r:id="rId20"/>
    <p:sldLayoutId id="2147483679" r:id="rId21"/>
    <p:sldLayoutId id="2147483680" r:id="rId22"/>
  </p:sldLayoutIdLst>
  <p:hf hdr="0" ftr="0"/>
  <p:txStyles>
    <p:titleStyle>
      <a:lvl1pPr algn="l" defTabSz="914400" rtl="0" eaLnBrk="1" latinLnBrk="0" hangingPunct="1">
        <a:lnSpc>
          <a:spcPct val="87000"/>
        </a:lnSpc>
        <a:spcBef>
          <a:spcPct val="0"/>
        </a:spcBef>
        <a:buNone/>
        <a:defRPr sz="3600" b="1" kern="1200">
          <a:solidFill>
            <a:schemeClr val="tx1"/>
          </a:solidFill>
          <a:latin typeface="+mj-lt"/>
          <a:ea typeface="+mj-ea"/>
          <a:cs typeface="+mj-cs"/>
        </a:defRPr>
      </a:lvl1pPr>
    </p:titleStyle>
    <p:bodyStyle>
      <a:lvl1pPr marL="162000" indent="-162000" algn="l" defTabSz="914400" rtl="0" eaLnBrk="1" latinLnBrk="0" hangingPunct="1">
        <a:lnSpc>
          <a:spcPct val="105000"/>
        </a:lnSpc>
        <a:spcBef>
          <a:spcPts val="900"/>
        </a:spcBef>
        <a:buFont typeface="RijksSansTT ExtraBold" panose="020B0904010101010104" pitchFamily="34" charset="0"/>
        <a:buChar char="•"/>
        <a:defRPr sz="1700" kern="1200">
          <a:solidFill>
            <a:schemeClr val="tx1"/>
          </a:solidFill>
          <a:latin typeface="+mn-lt"/>
          <a:ea typeface="+mn-ea"/>
          <a:cs typeface="+mn-cs"/>
        </a:defRPr>
      </a:lvl1pPr>
      <a:lvl2pPr marL="324000" indent="-162000" algn="l" defTabSz="914400" rtl="0" eaLnBrk="1" latinLnBrk="0" hangingPunct="1">
        <a:lnSpc>
          <a:spcPct val="105000"/>
        </a:lnSpc>
        <a:spcBef>
          <a:spcPts val="900"/>
        </a:spcBef>
        <a:buFont typeface="RijksSansTT ExtraBold" panose="020B0904010101010104" pitchFamily="34" charset="0"/>
        <a:buChar char="-"/>
        <a:defRPr sz="1700" kern="1200" baseline="0">
          <a:solidFill>
            <a:schemeClr val="tx1"/>
          </a:solidFill>
          <a:latin typeface="+mn-lt"/>
          <a:ea typeface="+mn-ea"/>
          <a:cs typeface="+mn-cs"/>
        </a:defRPr>
      </a:lvl2pPr>
      <a:lvl3pPr marL="486000" indent="-162000" algn="l" defTabSz="914400" rtl="0" eaLnBrk="1" latinLnBrk="0" hangingPunct="1">
        <a:lnSpc>
          <a:spcPct val="105000"/>
        </a:lnSpc>
        <a:spcBef>
          <a:spcPts val="900"/>
        </a:spcBef>
        <a:buFont typeface="RijksSansTT ExtraBold" panose="020B0904010101010104" pitchFamily="34" charset="0"/>
        <a:buChar char="&gt;"/>
        <a:defRPr sz="1700" kern="1200">
          <a:solidFill>
            <a:schemeClr val="tx1"/>
          </a:solidFill>
          <a:latin typeface="+mn-lt"/>
          <a:ea typeface="+mn-ea"/>
          <a:cs typeface="+mn-cs"/>
        </a:defRPr>
      </a:lvl3pPr>
      <a:lvl4pPr marL="162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4pPr>
      <a:lvl5pPr marL="324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5pPr>
      <a:lvl6pPr marL="486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6pPr>
      <a:lvl7pPr marL="0" indent="0" algn="l" defTabSz="914400" rtl="0" eaLnBrk="1" latinLnBrk="0" hangingPunct="1">
        <a:lnSpc>
          <a:spcPct val="105000"/>
        </a:lnSpc>
        <a:spcBef>
          <a:spcPts val="0"/>
        </a:spcBef>
        <a:buFont typeface="Arial" panose="020B0604020202020204" pitchFamily="34" charset="0"/>
        <a:buNone/>
        <a:defRPr sz="1700" b="0" kern="1200">
          <a:solidFill>
            <a:schemeClr val="tx1"/>
          </a:solidFill>
          <a:latin typeface="+mn-lt"/>
          <a:ea typeface="+mn-ea"/>
          <a:cs typeface="+mn-cs"/>
        </a:defRPr>
      </a:lvl7pPr>
      <a:lvl8pPr marL="0" indent="0" algn="l" defTabSz="914400" rtl="0" eaLnBrk="1" latinLnBrk="0" hangingPunct="1">
        <a:lnSpc>
          <a:spcPct val="105000"/>
        </a:lnSpc>
        <a:spcBef>
          <a:spcPts val="900"/>
        </a:spcBef>
        <a:buFont typeface="Arial" panose="020B0604020202020204" pitchFamily="34" charset="0"/>
        <a:buNone/>
        <a:defRPr sz="1700" b="1" kern="1200">
          <a:solidFill>
            <a:schemeClr val="tx1"/>
          </a:solidFill>
          <a:latin typeface="+mj-lt"/>
          <a:ea typeface="+mn-ea"/>
          <a:cs typeface="+mn-cs"/>
        </a:defRPr>
      </a:lvl8pPr>
      <a:lvl9pPr marL="162000" indent="0" algn="l" defTabSz="914400" rtl="0" eaLnBrk="1" latinLnBrk="0" hangingPunct="1">
        <a:lnSpc>
          <a:spcPct val="105000"/>
        </a:lnSpc>
        <a:spcBef>
          <a:spcPts val="0"/>
        </a:spcBef>
        <a:buFont typeface="Arial" panose="020B0604020202020204" pitchFamily="34" charset="0"/>
        <a:buNone/>
        <a:defRPr sz="1700" kern="1200">
          <a:solidFill>
            <a:schemeClr val="tx1"/>
          </a:solidFill>
          <a:latin typeface="+mn-lt"/>
          <a:ea typeface="+mn-ea"/>
          <a:cs typeface="+mn-cs"/>
        </a:defRPr>
      </a:lvl9pPr>
    </p:bodyStyle>
    <p:otherStyle>
      <a:defPPr>
        <a:defRPr lang="nl-NL"/>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ilhouet van steigers op een bouwterrein bij zonsondergang">
            <a:extLst>
              <a:ext uri="{FF2B5EF4-FFF2-40B4-BE49-F238E27FC236}">
                <a16:creationId xmlns:a16="http://schemas.microsoft.com/office/drawing/2014/main" id="{8A841481-D6E2-351A-923C-9D5CA850FCC8}"/>
              </a:ext>
            </a:extLst>
          </p:cNvPr>
          <p:cNvPicPr>
            <a:picLocks noChangeAspect="1"/>
          </p:cNvPicPr>
          <p:nvPr/>
        </p:nvPicPr>
        <p:blipFill>
          <a:blip r:embed="rId3"/>
          <a:srcRect l="22246" r="18389" b="-1"/>
          <a:stretch>
            <a:fillRect/>
          </a:stretch>
        </p:blipFill>
        <p:spPr>
          <a:xfrm>
            <a:off x="-3175" y="10"/>
            <a:ext cx="6099175" cy="6857990"/>
          </a:xfrm>
          <a:custGeom>
            <a:avLst/>
            <a:gdLst>
              <a:gd name="connsiteX0" fmla="*/ 0 w 6099175"/>
              <a:gd name="connsiteY0" fmla="*/ 0 h 6858000"/>
              <a:gd name="connsiteX1" fmla="*/ 5773588 w 6099175"/>
              <a:gd name="connsiteY1" fmla="*/ 0 h 6858000"/>
              <a:gd name="connsiteX2" fmla="*/ 5773588 w 6099175"/>
              <a:gd name="connsiteY2" fmla="*/ 1152000 h 6858000"/>
              <a:gd name="connsiteX3" fmla="*/ 6099175 w 6099175"/>
              <a:gd name="connsiteY3" fmla="*/ 1152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73588" y="0"/>
                </a:lnTo>
                <a:lnTo>
                  <a:pt x="5773588" y="1152000"/>
                </a:lnTo>
                <a:lnTo>
                  <a:pt x="6099175" y="1152000"/>
                </a:lnTo>
                <a:lnTo>
                  <a:pt x="6099175" y="6858000"/>
                </a:lnTo>
                <a:lnTo>
                  <a:pt x="0" y="6858000"/>
                </a:lnTo>
                <a:close/>
              </a:path>
            </a:pathLst>
          </a:custGeom>
          <a:noFill/>
        </p:spPr>
      </p:pic>
      <p:sp>
        <p:nvSpPr>
          <p:cNvPr id="15" name="Slide Number Placeholder 6">
            <a:extLst>
              <a:ext uri="{FF2B5EF4-FFF2-40B4-BE49-F238E27FC236}">
                <a16:creationId xmlns:a16="http://schemas.microsoft.com/office/drawing/2014/main" id="{808ED85D-E87F-7B88-25BA-760155D3FA07}"/>
              </a:ext>
            </a:extLst>
          </p:cNvPr>
          <p:cNvSpPr>
            <a:spLocks noGrp="1"/>
          </p:cNvSpPr>
          <p:nvPr>
            <p:ph type="sldNum" sz="quarter" idx="25"/>
          </p:nvPr>
        </p:nvSpPr>
        <p:spPr>
          <a:xfrm>
            <a:off x="6553199" y="6221413"/>
            <a:ext cx="5005389" cy="322075"/>
          </a:xfrm>
        </p:spPr>
        <p:txBody>
          <a:bodyPr anchor="b">
            <a:normAutofit/>
          </a:bodyPr>
          <a:lstStyle/>
          <a:p>
            <a:pPr>
              <a:spcAft>
                <a:spcPts val="600"/>
              </a:spcAft>
            </a:pPr>
            <a:fld id="{10A0A6AF-03C5-477E-939A-E28F7E7F05EA}" type="slidenum">
              <a:rPr lang="nl-NL" smtClean="0"/>
              <a:pPr>
                <a:spcAft>
                  <a:spcPts val="600"/>
                </a:spcAft>
              </a:pPr>
              <a:t>1</a:t>
            </a:fld>
            <a:endParaRPr lang="nl-NL"/>
          </a:p>
        </p:txBody>
      </p:sp>
      <p:sp>
        <p:nvSpPr>
          <p:cNvPr id="2" name="Titel 1">
            <a:extLst>
              <a:ext uri="{FF2B5EF4-FFF2-40B4-BE49-F238E27FC236}">
                <a16:creationId xmlns:a16="http://schemas.microsoft.com/office/drawing/2014/main" id="{513EC207-CE28-5DEC-AB27-CC311608DBBE}"/>
              </a:ext>
            </a:extLst>
          </p:cNvPr>
          <p:cNvSpPr>
            <a:spLocks noGrp="1"/>
          </p:cNvSpPr>
          <p:nvPr>
            <p:ph type="ctrTitle"/>
          </p:nvPr>
        </p:nvSpPr>
        <p:spPr>
          <a:xfrm>
            <a:off x="6553200" y="1885467"/>
            <a:ext cx="5004000" cy="2336400"/>
          </a:xfrm>
        </p:spPr>
        <p:txBody>
          <a:bodyPr anchor="b">
            <a:normAutofit fontScale="90000"/>
          </a:bodyPr>
          <a:lstStyle/>
          <a:p>
            <a:r>
              <a:rPr lang="nl-NL" sz="3100" dirty="0"/>
              <a:t>Inburgeringscafé 2026</a:t>
            </a:r>
            <a:br>
              <a:rPr lang="nl-NL" sz="3100" dirty="0"/>
            </a:br>
            <a:br>
              <a:rPr lang="nl-NL" sz="3100" dirty="0"/>
            </a:br>
            <a:br>
              <a:rPr lang="nl-NL" sz="3100" dirty="0"/>
            </a:br>
            <a:br>
              <a:rPr lang="nl-NL" sz="3100" dirty="0"/>
            </a:br>
            <a:br>
              <a:rPr lang="nl-NL" sz="3100" dirty="0"/>
            </a:br>
            <a:r>
              <a:rPr lang="nl-NL" sz="3100" dirty="0"/>
              <a:t>“</a:t>
            </a:r>
            <a:r>
              <a:rPr lang="nl-NL" sz="3100" i="1" dirty="0"/>
              <a:t>Elkaar versterken”</a:t>
            </a:r>
            <a:br>
              <a:rPr lang="nl-NL" sz="3100" dirty="0"/>
            </a:br>
            <a:endParaRPr lang="nl-NL" sz="3100" dirty="0"/>
          </a:p>
        </p:txBody>
      </p:sp>
    </p:spTree>
    <p:extLst>
      <p:ext uri="{BB962C8B-B14F-4D97-AF65-F5344CB8AC3E}">
        <p14:creationId xmlns:p14="http://schemas.microsoft.com/office/powerpoint/2010/main" val="299982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36282-E6B7-E08B-465D-C38C4489B0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1BDCCF-8C96-B08C-FA2B-9C704E24F7FD}"/>
              </a:ext>
            </a:extLst>
          </p:cNvPr>
          <p:cNvSpPr>
            <a:spLocks noGrp="1"/>
          </p:cNvSpPr>
          <p:nvPr>
            <p:ph type="title"/>
          </p:nvPr>
        </p:nvSpPr>
        <p:spPr/>
        <p:txBody>
          <a:bodyPr/>
          <a:lstStyle/>
          <a:p>
            <a:r>
              <a:rPr lang="nl-NL" dirty="0"/>
              <a:t>Realisatie Plateau 2 (gegevensuitwisseling)</a:t>
            </a:r>
          </a:p>
        </p:txBody>
      </p:sp>
      <p:sp>
        <p:nvSpPr>
          <p:cNvPr id="3" name="Tijdelijke aanduiding voor inhoud 2">
            <a:extLst>
              <a:ext uri="{FF2B5EF4-FFF2-40B4-BE49-F238E27FC236}">
                <a16:creationId xmlns:a16="http://schemas.microsoft.com/office/drawing/2014/main" id="{706EC796-1985-F68C-EE45-1EAB33CC34C0}"/>
              </a:ext>
            </a:extLst>
          </p:cNvPr>
          <p:cNvSpPr>
            <a:spLocks noGrp="1"/>
          </p:cNvSpPr>
          <p:nvPr>
            <p:ph sz="half" idx="1"/>
          </p:nvPr>
        </p:nvSpPr>
        <p:spPr/>
        <p:txBody>
          <a:bodyPr/>
          <a:lstStyle/>
          <a:p>
            <a:pPr marL="0" indent="0">
              <a:buNone/>
            </a:pPr>
            <a:r>
              <a:rPr lang="nl-NL" b="1" dirty="0">
                <a:latin typeface="+mj-lt"/>
              </a:rPr>
              <a:t>Stand van zaken </a:t>
            </a:r>
          </a:p>
          <a:p>
            <a:r>
              <a:rPr lang="nl-NL" dirty="0"/>
              <a:t>Gemeenten werken intensief samen met ketenpartners zoals COA en DUO aan goede samenwerking en gegevensuitwisseling.</a:t>
            </a:r>
          </a:p>
          <a:p>
            <a:r>
              <a:rPr lang="nl-NL" dirty="0"/>
              <a:t>Met Realisatie Plateau 2 (RP2) gaan we van handmatig naar automatische en gestandaardiseerde uitwisseling, voor actuelere en betrouwbaardere informatie.</a:t>
            </a:r>
          </a:p>
          <a:p>
            <a:r>
              <a:rPr lang="nl-NL" dirty="0"/>
              <a:t>VNG werkt met koplopergemeenten en leveranciers om deze ontwikkeling in de praktijk vorm te geven en gemeenten goed voor te bereiden op de volgende stap. </a:t>
            </a:r>
          </a:p>
          <a:p>
            <a:r>
              <a:rPr lang="nl-NL" dirty="0"/>
              <a:t>Brede implementatie volgt in 2027.</a:t>
            </a:r>
          </a:p>
          <a:p>
            <a:endParaRPr lang="nl-NL" dirty="0"/>
          </a:p>
          <a:p>
            <a:endParaRPr lang="nl-NL" dirty="0"/>
          </a:p>
        </p:txBody>
      </p:sp>
      <p:sp>
        <p:nvSpPr>
          <p:cNvPr id="4" name="Tijdelijke aanduiding voor inhoud 3">
            <a:extLst>
              <a:ext uri="{FF2B5EF4-FFF2-40B4-BE49-F238E27FC236}">
                <a16:creationId xmlns:a16="http://schemas.microsoft.com/office/drawing/2014/main" id="{65FA4874-A7BB-036D-D11C-1C43486903D7}"/>
              </a:ext>
            </a:extLst>
          </p:cNvPr>
          <p:cNvSpPr>
            <a:spLocks noGrp="1"/>
          </p:cNvSpPr>
          <p:nvPr>
            <p:ph sz="half" idx="2"/>
          </p:nvPr>
        </p:nvSpPr>
        <p:spPr/>
        <p:txBody>
          <a:bodyPr/>
          <a:lstStyle/>
          <a:p>
            <a:pPr marL="0" indent="0">
              <a:buNone/>
            </a:pPr>
            <a:r>
              <a:rPr lang="nl-NL" b="1" dirty="0">
                <a:latin typeface="+mj-lt"/>
              </a:rPr>
              <a:t>Vragen?</a:t>
            </a:r>
          </a:p>
          <a:p>
            <a:pPr marL="0" indent="0">
              <a:buNone/>
            </a:pPr>
            <a:r>
              <a:rPr lang="nl-NL" dirty="0"/>
              <a:t>Er is een vertegenwoordiger van de VNG in de zaal om vragen te beantwoorden.</a:t>
            </a:r>
          </a:p>
        </p:txBody>
      </p:sp>
      <p:sp>
        <p:nvSpPr>
          <p:cNvPr id="5" name="Tijdelijke aanduiding voor datum 4">
            <a:extLst>
              <a:ext uri="{FF2B5EF4-FFF2-40B4-BE49-F238E27FC236}">
                <a16:creationId xmlns:a16="http://schemas.microsoft.com/office/drawing/2014/main" id="{71446DA2-32D4-3D36-7204-28974C70A0A0}"/>
              </a:ext>
            </a:extLst>
          </p:cNvPr>
          <p:cNvSpPr>
            <a:spLocks noGrp="1"/>
          </p:cNvSpPr>
          <p:nvPr>
            <p:ph type="dt" sz="half" idx="10"/>
          </p:nvPr>
        </p:nvSpPr>
        <p:spPr/>
        <p:txBody>
          <a:bodyPr/>
          <a:lstStyle/>
          <a:p>
            <a:fld id="{121DC2E8-E2A7-4732-82D8-8F3E847D07E6}" type="datetime4">
              <a:rPr lang="nl-NL" smtClean="0"/>
              <a:t>13 april 2026</a:t>
            </a:fld>
            <a:endParaRPr lang="nl-NL" dirty="0"/>
          </a:p>
        </p:txBody>
      </p:sp>
      <p:sp>
        <p:nvSpPr>
          <p:cNvPr id="6" name="Tijdelijke aanduiding voor dianummer 5">
            <a:extLst>
              <a:ext uri="{FF2B5EF4-FFF2-40B4-BE49-F238E27FC236}">
                <a16:creationId xmlns:a16="http://schemas.microsoft.com/office/drawing/2014/main" id="{DEDD3C6D-151B-9364-F21B-A543190378B8}"/>
              </a:ext>
            </a:extLst>
          </p:cNvPr>
          <p:cNvSpPr>
            <a:spLocks noGrp="1"/>
          </p:cNvSpPr>
          <p:nvPr>
            <p:ph type="sldNum" sz="quarter" idx="12"/>
          </p:nvPr>
        </p:nvSpPr>
        <p:spPr/>
        <p:txBody>
          <a:bodyPr/>
          <a:lstStyle/>
          <a:p>
            <a:fld id="{8F18802B-E4C7-4B2D-B37A-6B7CC3C134EA}" type="slidenum">
              <a:rPr lang="nl-NL" smtClean="0"/>
              <a:pPr/>
              <a:t>10</a:t>
            </a:fld>
            <a:endParaRPr lang="nl-NL" dirty="0"/>
          </a:p>
        </p:txBody>
      </p:sp>
    </p:spTree>
    <p:extLst>
      <p:ext uri="{BB962C8B-B14F-4D97-AF65-F5344CB8AC3E}">
        <p14:creationId xmlns:p14="http://schemas.microsoft.com/office/powerpoint/2010/main" val="2958632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384737"/>
            <a:ext cx="12192000" cy="4946545"/>
          </a:xfrm>
        </p:spPr>
        <p:txBody>
          <a:bodyPr/>
          <a:lstStyle/>
          <a:p>
            <a:br>
              <a:rPr lang="nl-NL" sz="2000" dirty="0"/>
            </a:br>
            <a:endParaRPr lang="nl-NL" sz="1800" dirty="0"/>
          </a:p>
        </p:txBody>
      </p:sp>
      <p:sp>
        <p:nvSpPr>
          <p:cNvPr id="3" name="Ondertitel 2"/>
          <p:cNvSpPr>
            <a:spLocks noGrp="1"/>
          </p:cNvSpPr>
          <p:nvPr>
            <p:ph type="body" sz="quarter" idx="10"/>
          </p:nvPr>
        </p:nvSpPr>
        <p:spPr>
          <a:xfrm>
            <a:off x="0" y="853544"/>
            <a:ext cx="12192000" cy="396000"/>
          </a:xfrm>
        </p:spPr>
        <p:txBody>
          <a:bodyPr/>
          <a:lstStyle/>
          <a:p>
            <a:r>
              <a:rPr lang="nl-NL" b="1" dirty="0">
                <a:latin typeface="Verdana" panose="020B0604030504040204" pitchFamily="34" charset="0"/>
                <a:ea typeface="Verdana" panose="020B0604030504040204" pitchFamily="34" charset="0"/>
              </a:rPr>
              <a:t>  Programma Inburgeringscafé 2026</a:t>
            </a:r>
          </a:p>
        </p:txBody>
      </p:sp>
      <p:sp>
        <p:nvSpPr>
          <p:cNvPr id="5" name="Tekstvak 4">
            <a:extLst>
              <a:ext uri="{FF2B5EF4-FFF2-40B4-BE49-F238E27FC236}">
                <a16:creationId xmlns:a16="http://schemas.microsoft.com/office/drawing/2014/main" id="{538C26AD-0097-851A-EE20-AC7B4AD1335C}"/>
              </a:ext>
            </a:extLst>
          </p:cNvPr>
          <p:cNvSpPr txBox="1"/>
          <p:nvPr/>
        </p:nvSpPr>
        <p:spPr>
          <a:xfrm>
            <a:off x="2354316" y="1822355"/>
            <a:ext cx="8303173" cy="4508927"/>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lang="nl-NL" b="1" dirty="0">
                <a:solidFill>
                  <a:schemeClr val="bg1"/>
                </a:solidFill>
                <a:latin typeface="Verdana" panose="020B0604030504040204" pitchFamily="34" charset="0"/>
                <a:ea typeface="Verdana" panose="020B0604030504040204" pitchFamily="34" charset="0"/>
              </a:rPr>
              <a:t>09.00 – 09.30 uur</a:t>
            </a:r>
            <a:r>
              <a:rPr lang="nl-NL" dirty="0">
                <a:solidFill>
                  <a:schemeClr val="bg1"/>
                </a:solidFill>
                <a:latin typeface="Verdana" panose="020B0604030504040204" pitchFamily="34" charset="0"/>
                <a:ea typeface="Verdana" panose="020B0604030504040204" pitchFamily="34" charset="0"/>
              </a:rPr>
              <a:t>	Ontvangst met koffie en thee</a:t>
            </a:r>
          </a:p>
          <a:p>
            <a:pPr>
              <a:spcBef>
                <a:spcPts val="600"/>
              </a:spcBef>
            </a:pPr>
            <a:r>
              <a:rPr lang="nl-NL" b="1" dirty="0">
                <a:solidFill>
                  <a:schemeClr val="bg1"/>
                </a:solidFill>
                <a:latin typeface="Verdana" panose="020B0604030504040204" pitchFamily="34" charset="0"/>
                <a:ea typeface="Verdana" panose="020B0604030504040204" pitchFamily="34" charset="0"/>
              </a:rPr>
              <a:t>09.30 – 09.55 uur</a:t>
            </a:r>
            <a:r>
              <a:rPr lang="nl-NL" dirty="0">
                <a:solidFill>
                  <a:schemeClr val="bg1"/>
                </a:solidFill>
                <a:latin typeface="Verdana" panose="020B0604030504040204" pitchFamily="34" charset="0"/>
                <a:ea typeface="Verdana" panose="020B0604030504040204" pitchFamily="34" charset="0"/>
              </a:rPr>
              <a:t>	Start, actualiteiten en filmpje KIS-monitor</a:t>
            </a:r>
          </a:p>
          <a:p>
            <a:pPr>
              <a:spcBef>
                <a:spcPts val="600"/>
              </a:spcBef>
            </a:pPr>
            <a:r>
              <a:rPr lang="nl-NL" b="1" dirty="0">
                <a:solidFill>
                  <a:schemeClr val="bg1"/>
                </a:solidFill>
                <a:latin typeface="Verdana" panose="020B0604030504040204" pitchFamily="34" charset="0"/>
                <a:ea typeface="Verdana" panose="020B0604030504040204" pitchFamily="34" charset="0"/>
              </a:rPr>
              <a:t>09.55 – 10.40 uur</a:t>
            </a:r>
            <a:r>
              <a:rPr lang="nl-NL" dirty="0">
                <a:solidFill>
                  <a:schemeClr val="bg1"/>
                </a:solidFill>
                <a:latin typeface="Verdana" panose="020B0604030504040204" pitchFamily="34" charset="0"/>
                <a:ea typeface="Verdana" panose="020B0604030504040204" pitchFamily="34" charset="0"/>
              </a:rPr>
              <a:t>	</a:t>
            </a:r>
            <a:r>
              <a:rPr lang="nl-NL" dirty="0" err="1">
                <a:solidFill>
                  <a:schemeClr val="bg1"/>
                </a:solidFill>
                <a:latin typeface="Verdana" panose="020B0604030504040204" pitchFamily="34" charset="0"/>
                <a:ea typeface="Verdana" panose="020B0604030504040204" pitchFamily="34" charset="0"/>
              </a:rPr>
              <a:t>Pharos</a:t>
            </a:r>
            <a:r>
              <a:rPr lang="nl-NL" dirty="0">
                <a:solidFill>
                  <a:schemeClr val="bg1"/>
                </a:solidFill>
                <a:latin typeface="Verdana" panose="020B0604030504040204" pitchFamily="34" charset="0"/>
                <a:ea typeface="Verdana" panose="020B0604030504040204" pitchFamily="34" charset="0"/>
              </a:rPr>
              <a:t> (mentale gezondheid inburgeraars)</a:t>
            </a:r>
          </a:p>
          <a:p>
            <a:pPr>
              <a:spcBef>
                <a:spcPts val="600"/>
              </a:spcBef>
            </a:pPr>
            <a:r>
              <a:rPr lang="nl-NL" b="1" dirty="0">
                <a:solidFill>
                  <a:schemeClr val="bg1"/>
                </a:solidFill>
                <a:latin typeface="Verdana" panose="020B0604030504040204" pitchFamily="34" charset="0"/>
                <a:ea typeface="Verdana" panose="020B0604030504040204" pitchFamily="34" charset="0"/>
              </a:rPr>
              <a:t>10.50 – 12.10 uur</a:t>
            </a:r>
            <a:r>
              <a:rPr lang="nl-NL" dirty="0">
                <a:solidFill>
                  <a:schemeClr val="bg1"/>
                </a:solidFill>
                <a:latin typeface="Verdana" panose="020B0604030504040204" pitchFamily="34" charset="0"/>
                <a:ea typeface="Verdana" panose="020B0604030504040204" pitchFamily="34" charset="0"/>
              </a:rPr>
              <a:t>	Workshoprondes</a:t>
            </a:r>
          </a:p>
          <a:p>
            <a:pPr>
              <a:spcBef>
                <a:spcPts val="600"/>
              </a:spcBef>
            </a:pPr>
            <a:r>
              <a:rPr lang="nl-NL" dirty="0">
                <a:solidFill>
                  <a:schemeClr val="bg1"/>
                </a:solidFill>
                <a:latin typeface="Verdana" panose="020B0604030504040204" pitchFamily="34" charset="0"/>
                <a:ea typeface="Verdana" panose="020B0604030504040204" pitchFamily="34" charset="0"/>
              </a:rPr>
              <a:t>			</a:t>
            </a:r>
            <a:r>
              <a:rPr lang="nl-NL" i="1" dirty="0">
                <a:solidFill>
                  <a:schemeClr val="bg1"/>
                </a:solidFill>
                <a:latin typeface="Verdana" panose="020B0604030504040204" pitchFamily="34" charset="0"/>
                <a:ea typeface="Verdana" panose="020B0604030504040204" pitchFamily="34" charset="0"/>
              </a:rPr>
              <a:t>1. Bijzonder Individuele Omstandigheden 			(BIO) verlenging of ontheffing, door DUO</a:t>
            </a:r>
            <a:endParaRPr lang="nl-NL" dirty="0">
              <a:solidFill>
                <a:schemeClr val="bg1"/>
              </a:solidFill>
              <a:latin typeface="Verdana" panose="020B0604030504040204" pitchFamily="34" charset="0"/>
              <a:ea typeface="Verdana" panose="020B0604030504040204" pitchFamily="34" charset="0"/>
            </a:endParaRPr>
          </a:p>
          <a:p>
            <a:r>
              <a:rPr lang="nl-NL" i="1" dirty="0">
                <a:solidFill>
                  <a:schemeClr val="bg1"/>
                </a:solidFill>
                <a:latin typeface="Verdana" panose="020B0604030504040204" pitchFamily="34" charset="0"/>
                <a:ea typeface="Verdana" panose="020B0604030504040204" pitchFamily="34" charset="0"/>
              </a:rPr>
              <a:t>			2. Mysteriemodule MBO2 - Jongeren en 			inburgering, door Divosa</a:t>
            </a:r>
            <a:endParaRPr lang="nl-NL" dirty="0">
              <a:solidFill>
                <a:schemeClr val="bg1"/>
              </a:solidFill>
              <a:latin typeface="Verdana" panose="020B0604030504040204" pitchFamily="34" charset="0"/>
              <a:ea typeface="Verdana" panose="020B0604030504040204" pitchFamily="34" charset="0"/>
            </a:endParaRPr>
          </a:p>
          <a:p>
            <a:r>
              <a:rPr lang="nl-NL" i="1" dirty="0">
                <a:solidFill>
                  <a:schemeClr val="bg1"/>
                </a:solidFill>
                <a:latin typeface="Verdana" panose="020B0604030504040204" pitchFamily="34" charset="0"/>
                <a:ea typeface="Verdana" panose="020B0604030504040204" pitchFamily="34" charset="0"/>
              </a:rPr>
              <a:t>			3. Toezicht, kwaliteit en partnerschap in de 			inburgering, door Blik op Werk</a:t>
            </a:r>
            <a:endParaRPr lang="nl-NL" dirty="0">
              <a:solidFill>
                <a:schemeClr val="bg1"/>
              </a:solidFill>
              <a:latin typeface="Verdana" panose="020B0604030504040204" pitchFamily="34" charset="0"/>
              <a:ea typeface="Verdana" panose="020B0604030504040204" pitchFamily="34" charset="0"/>
            </a:endParaRPr>
          </a:p>
          <a:p>
            <a:pPr>
              <a:spcBef>
                <a:spcPts val="600"/>
              </a:spcBef>
            </a:pPr>
            <a:r>
              <a:rPr lang="nl-NL" b="1" dirty="0">
                <a:solidFill>
                  <a:schemeClr val="bg1"/>
                </a:solidFill>
                <a:latin typeface="Verdana" panose="020B0604030504040204" pitchFamily="34" charset="0"/>
                <a:ea typeface="Verdana" panose="020B0604030504040204" pitchFamily="34" charset="0"/>
              </a:rPr>
              <a:t>12.15 – 13.00 uur</a:t>
            </a:r>
            <a:r>
              <a:rPr lang="nl-NL" dirty="0">
                <a:solidFill>
                  <a:schemeClr val="bg1"/>
                </a:solidFill>
                <a:latin typeface="Verdana" panose="020B0604030504040204" pitchFamily="34" charset="0"/>
                <a:ea typeface="Verdana" panose="020B0604030504040204" pitchFamily="34" charset="0"/>
              </a:rPr>
              <a:t>	Professionals voor maatwerk en     				</a:t>
            </a:r>
            <a:r>
              <a:rPr lang="nl-NL" dirty="0" err="1">
                <a:solidFill>
                  <a:schemeClr val="bg1"/>
                </a:solidFill>
                <a:latin typeface="Verdana" panose="020B0604030504040204" pitchFamily="34" charset="0"/>
                <a:ea typeface="Verdana" panose="020B0604030504040204" pitchFamily="34" charset="0"/>
              </a:rPr>
              <a:t>multiproblematiek</a:t>
            </a:r>
            <a:endParaRPr lang="nl-NL" dirty="0">
              <a:solidFill>
                <a:schemeClr val="bg1"/>
              </a:solidFill>
              <a:latin typeface="Verdana" panose="020B0604030504040204" pitchFamily="34" charset="0"/>
              <a:ea typeface="Verdana" panose="020B0604030504040204" pitchFamily="34" charset="0"/>
            </a:endParaRPr>
          </a:p>
          <a:p>
            <a:pPr>
              <a:spcBef>
                <a:spcPts val="600"/>
              </a:spcBef>
            </a:pPr>
            <a:r>
              <a:rPr lang="nl-NL" b="1" dirty="0">
                <a:solidFill>
                  <a:schemeClr val="bg1"/>
                </a:solidFill>
                <a:latin typeface="Verdana" panose="020B0604030504040204" pitchFamily="34" charset="0"/>
                <a:ea typeface="Verdana" panose="020B0604030504040204" pitchFamily="34" charset="0"/>
              </a:rPr>
              <a:t>13.00 – 14.00 uur</a:t>
            </a:r>
            <a:r>
              <a:rPr lang="nl-NL" dirty="0">
                <a:solidFill>
                  <a:schemeClr val="bg1"/>
                </a:solidFill>
                <a:latin typeface="Verdana" panose="020B0604030504040204" pitchFamily="34" charset="0"/>
                <a:ea typeface="Verdana" panose="020B0604030504040204" pitchFamily="34" charset="0"/>
              </a:rPr>
              <a:t>	Netwerklunch</a:t>
            </a:r>
          </a:p>
          <a:p>
            <a:pPr>
              <a:spcBef>
                <a:spcPts val="600"/>
              </a:spcBef>
            </a:pPr>
            <a:endParaRPr lang="nl-NL" sz="1800" dirty="0">
              <a:effectLst/>
              <a:latin typeface="+mj-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136057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06E007-4E65-3484-B2DB-1B5595AF6237}"/>
              </a:ext>
            </a:extLst>
          </p:cNvPr>
          <p:cNvSpPr>
            <a:spLocks noGrp="1"/>
          </p:cNvSpPr>
          <p:nvPr>
            <p:ph type="title"/>
          </p:nvPr>
        </p:nvSpPr>
        <p:spPr/>
        <p:txBody>
          <a:bodyPr/>
          <a:lstStyle/>
          <a:p>
            <a:r>
              <a:rPr lang="nl-NL" dirty="0"/>
              <a:t>Actualiteiten en ontwikkelingen</a:t>
            </a:r>
          </a:p>
        </p:txBody>
      </p:sp>
      <p:sp>
        <p:nvSpPr>
          <p:cNvPr id="3" name="Tijdelijke aanduiding voor tekst 2">
            <a:extLst>
              <a:ext uri="{FF2B5EF4-FFF2-40B4-BE49-F238E27FC236}">
                <a16:creationId xmlns:a16="http://schemas.microsoft.com/office/drawing/2014/main" id="{EEC6EAE1-0587-C695-0E8C-2D63C44A1021}"/>
              </a:ext>
            </a:extLst>
          </p:cNvPr>
          <p:cNvSpPr>
            <a:spLocks noGrp="1"/>
          </p:cNvSpPr>
          <p:nvPr>
            <p:ph type="body" sz="quarter" idx="23"/>
          </p:nvPr>
        </p:nvSpPr>
        <p:spPr/>
        <p:txBody>
          <a:bodyPr/>
          <a:lstStyle/>
          <a:p>
            <a:r>
              <a:rPr lang="nl-NL" dirty="0"/>
              <a:t>Nieuwe bewindspersoon</a:t>
            </a:r>
          </a:p>
          <a:p>
            <a:r>
              <a:rPr lang="nl-NL" dirty="0"/>
              <a:t>Wijziging Regeling 2021 (verlengingsgronden)</a:t>
            </a:r>
          </a:p>
          <a:p>
            <a:r>
              <a:rPr lang="nl-NL" dirty="0"/>
              <a:t>Tussenevaluatie en rapport Algemene Rekenkamer</a:t>
            </a:r>
          </a:p>
          <a:p>
            <a:r>
              <a:rPr lang="nl-NL" dirty="0"/>
              <a:t>Kostenonderzoek</a:t>
            </a:r>
          </a:p>
          <a:p>
            <a:r>
              <a:rPr lang="nl-NL" dirty="0"/>
              <a:t>Naleving</a:t>
            </a:r>
          </a:p>
          <a:p>
            <a:r>
              <a:rPr lang="nl-NL" dirty="0"/>
              <a:t>Naturalisatie en Z-route</a:t>
            </a:r>
          </a:p>
          <a:p>
            <a:r>
              <a:rPr lang="nl-NL" dirty="0"/>
              <a:t>Realisatie Plateau 2 (gegevensuitwisseling)</a:t>
            </a:r>
          </a:p>
          <a:p>
            <a:endParaRPr lang="nl-NL" dirty="0"/>
          </a:p>
        </p:txBody>
      </p:sp>
      <p:pic>
        <p:nvPicPr>
          <p:cNvPr id="8" name="Tijdelijke aanduiding voor afbeelding 7">
            <a:extLst>
              <a:ext uri="{FF2B5EF4-FFF2-40B4-BE49-F238E27FC236}">
                <a16:creationId xmlns:a16="http://schemas.microsoft.com/office/drawing/2014/main" id="{EF4E2CD9-7716-2BAF-8FC8-0A1352197AC2}"/>
              </a:ext>
            </a:extLst>
          </p:cNvPr>
          <p:cNvPicPr>
            <a:picLocks noGrp="1" noChangeAspect="1"/>
          </p:cNvPicPr>
          <p:nvPr>
            <p:ph type="pic" idx="1000"/>
          </p:nvPr>
        </p:nvPicPr>
        <p:blipFill>
          <a:blip r:embed="rId2">
            <a:extLst>
              <a:ext uri="{28A0092B-C50C-407E-A947-70E740481C1C}">
                <a14:useLocalDpi xmlns:a14="http://schemas.microsoft.com/office/drawing/2010/main" val="0"/>
              </a:ext>
            </a:extLst>
          </a:blip>
          <a:srcRect t="3737" b="28993"/>
          <a:stretch>
            <a:fillRect/>
          </a:stretch>
        </p:blipFill>
        <p:spPr>
          <a:xfrm>
            <a:off x="7245030" y="2724148"/>
            <a:ext cx="4718369" cy="3676651"/>
          </a:xfrm>
        </p:spPr>
      </p:pic>
      <p:sp>
        <p:nvSpPr>
          <p:cNvPr id="5" name="Tijdelijke aanduiding voor datum 4">
            <a:extLst>
              <a:ext uri="{FF2B5EF4-FFF2-40B4-BE49-F238E27FC236}">
                <a16:creationId xmlns:a16="http://schemas.microsoft.com/office/drawing/2014/main" id="{C173385C-A4C1-0ACF-932B-86434F4539AF}"/>
              </a:ext>
            </a:extLst>
          </p:cNvPr>
          <p:cNvSpPr>
            <a:spLocks noGrp="1"/>
          </p:cNvSpPr>
          <p:nvPr>
            <p:ph type="dt" sz="half" idx="1001"/>
          </p:nvPr>
        </p:nvSpPr>
        <p:spPr/>
        <p:txBody>
          <a:bodyPr/>
          <a:lstStyle/>
          <a:p>
            <a:fld id="{E73FB274-0E1B-46FF-A083-83C5A5F80E93}" type="datetime4">
              <a:rPr lang="nl-NL" smtClean="0"/>
              <a:t>13 april 2026</a:t>
            </a:fld>
            <a:endParaRPr lang="nl-NL" dirty="0"/>
          </a:p>
        </p:txBody>
      </p:sp>
      <p:sp>
        <p:nvSpPr>
          <p:cNvPr id="6" name="Tijdelijke aanduiding voor dianummer 5">
            <a:extLst>
              <a:ext uri="{FF2B5EF4-FFF2-40B4-BE49-F238E27FC236}">
                <a16:creationId xmlns:a16="http://schemas.microsoft.com/office/drawing/2014/main" id="{D01913BC-40F0-AEEC-5C4E-C5BCAC3E45A6}"/>
              </a:ext>
            </a:extLst>
          </p:cNvPr>
          <p:cNvSpPr>
            <a:spLocks noGrp="1"/>
          </p:cNvSpPr>
          <p:nvPr>
            <p:ph type="sldNum" sz="quarter" idx="1003"/>
          </p:nvPr>
        </p:nvSpPr>
        <p:spPr/>
        <p:txBody>
          <a:bodyPr/>
          <a:lstStyle/>
          <a:p>
            <a:fld id="{8F18802B-E4C7-4B2D-B37A-6B7CC3C134EA}" type="slidenum">
              <a:rPr lang="nl-NL" smtClean="0"/>
              <a:pPr/>
              <a:t>3</a:t>
            </a:fld>
            <a:endParaRPr lang="nl-NL" dirty="0"/>
          </a:p>
        </p:txBody>
      </p:sp>
      <p:sp>
        <p:nvSpPr>
          <p:cNvPr id="9" name="Rechthoek 8">
            <a:extLst>
              <a:ext uri="{FF2B5EF4-FFF2-40B4-BE49-F238E27FC236}">
                <a16:creationId xmlns:a16="http://schemas.microsoft.com/office/drawing/2014/main" id="{EF372105-6B4D-77D6-01BA-E38539D49CDC}"/>
              </a:ext>
            </a:extLst>
          </p:cNvPr>
          <p:cNvSpPr/>
          <p:nvPr/>
        </p:nvSpPr>
        <p:spPr>
          <a:xfrm>
            <a:off x="8629649" y="2337649"/>
            <a:ext cx="3333750" cy="386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bIns="0" rtlCol="0" anchor="ctr"/>
          <a:lstStyle/>
          <a:p>
            <a:pPr algn="r"/>
            <a:r>
              <a:rPr lang="nl-NL" sz="1400" i="1" dirty="0">
                <a:solidFill>
                  <a:schemeClr val="tx1"/>
                </a:solidFill>
              </a:rPr>
              <a:t>Thierry Aartsen, minister van Werk en Participatie</a:t>
            </a:r>
          </a:p>
        </p:txBody>
      </p:sp>
    </p:spTree>
    <p:extLst>
      <p:ext uri="{BB962C8B-B14F-4D97-AF65-F5344CB8AC3E}">
        <p14:creationId xmlns:p14="http://schemas.microsoft.com/office/powerpoint/2010/main" val="356970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491285-8672-F10C-BE16-6B266950F7EA}"/>
              </a:ext>
            </a:extLst>
          </p:cNvPr>
          <p:cNvSpPr>
            <a:spLocks noGrp="1"/>
          </p:cNvSpPr>
          <p:nvPr>
            <p:ph type="title"/>
          </p:nvPr>
        </p:nvSpPr>
        <p:spPr/>
        <p:txBody>
          <a:bodyPr/>
          <a:lstStyle/>
          <a:p>
            <a:r>
              <a:rPr lang="nl-NL" dirty="0"/>
              <a:t>Speerpunten minister</a:t>
            </a:r>
          </a:p>
        </p:txBody>
      </p:sp>
      <p:sp>
        <p:nvSpPr>
          <p:cNvPr id="3" name="Tijdelijke aanduiding voor inhoud 2">
            <a:extLst>
              <a:ext uri="{FF2B5EF4-FFF2-40B4-BE49-F238E27FC236}">
                <a16:creationId xmlns:a16="http://schemas.microsoft.com/office/drawing/2014/main" id="{14C6FEA1-E69A-0DEB-2AD0-8570DD7273D9}"/>
              </a:ext>
            </a:extLst>
          </p:cNvPr>
          <p:cNvSpPr>
            <a:spLocks noGrp="1"/>
          </p:cNvSpPr>
          <p:nvPr>
            <p:ph idx="1"/>
          </p:nvPr>
        </p:nvSpPr>
        <p:spPr/>
        <p:txBody>
          <a:bodyPr/>
          <a:lstStyle/>
          <a:p>
            <a:r>
              <a:rPr lang="nl-NL" dirty="0"/>
              <a:t>Hoge ambitie om meer statushouders aan het werk te helpen.</a:t>
            </a:r>
          </a:p>
          <a:p>
            <a:r>
              <a:rPr lang="nl-NL" dirty="0"/>
              <a:t>Enkele uitspraken van deze VVD-minister tijdens werkbezoek en Kamerdebat: </a:t>
            </a:r>
          </a:p>
        </p:txBody>
      </p:sp>
      <p:sp>
        <p:nvSpPr>
          <p:cNvPr id="4" name="Tijdelijke aanduiding voor datum 3">
            <a:extLst>
              <a:ext uri="{FF2B5EF4-FFF2-40B4-BE49-F238E27FC236}">
                <a16:creationId xmlns:a16="http://schemas.microsoft.com/office/drawing/2014/main" id="{414EA93F-FF58-1DBA-F5A1-25FD768D6886}"/>
              </a:ext>
            </a:extLst>
          </p:cNvPr>
          <p:cNvSpPr>
            <a:spLocks noGrp="1"/>
          </p:cNvSpPr>
          <p:nvPr>
            <p:ph type="dt" sz="half" idx="10"/>
          </p:nvPr>
        </p:nvSpPr>
        <p:spPr/>
        <p:txBody>
          <a:bodyPr/>
          <a:lstStyle/>
          <a:p>
            <a:fld id="{F89A4778-55DE-4B61-A3BB-2E7D2AD2AAEB}" type="datetime4">
              <a:rPr lang="nl-NL" smtClean="0"/>
              <a:t>13 april 2026</a:t>
            </a:fld>
            <a:endParaRPr lang="nl-NL" dirty="0"/>
          </a:p>
        </p:txBody>
      </p:sp>
      <p:sp>
        <p:nvSpPr>
          <p:cNvPr id="5" name="Tijdelijke aanduiding voor dianummer 4">
            <a:extLst>
              <a:ext uri="{FF2B5EF4-FFF2-40B4-BE49-F238E27FC236}">
                <a16:creationId xmlns:a16="http://schemas.microsoft.com/office/drawing/2014/main" id="{BA9C425A-AA5E-FF16-2C4C-A598A0807B9C}"/>
              </a:ext>
            </a:extLst>
          </p:cNvPr>
          <p:cNvSpPr>
            <a:spLocks noGrp="1"/>
          </p:cNvSpPr>
          <p:nvPr>
            <p:ph type="sldNum" sz="quarter" idx="12"/>
          </p:nvPr>
        </p:nvSpPr>
        <p:spPr/>
        <p:txBody>
          <a:bodyPr/>
          <a:lstStyle/>
          <a:p>
            <a:fld id="{8F18802B-E4C7-4B2D-B37A-6B7CC3C134EA}" type="slidenum">
              <a:rPr lang="nl-NL" smtClean="0"/>
              <a:pPr/>
              <a:t>4</a:t>
            </a:fld>
            <a:endParaRPr lang="nl-NL" dirty="0"/>
          </a:p>
        </p:txBody>
      </p:sp>
      <p:sp>
        <p:nvSpPr>
          <p:cNvPr id="6" name="Tekstballon: rechthoek met afgeronde hoeken 5">
            <a:extLst>
              <a:ext uri="{FF2B5EF4-FFF2-40B4-BE49-F238E27FC236}">
                <a16:creationId xmlns:a16="http://schemas.microsoft.com/office/drawing/2014/main" id="{1276ADC0-B1A3-E191-F36C-1479154D9504}"/>
              </a:ext>
            </a:extLst>
          </p:cNvPr>
          <p:cNvSpPr/>
          <p:nvPr/>
        </p:nvSpPr>
        <p:spPr>
          <a:xfrm>
            <a:off x="1914526" y="3067843"/>
            <a:ext cx="3705225" cy="1419225"/>
          </a:xfrm>
          <a:prstGeom prst="wedgeRoundRectCallout">
            <a:avLst>
              <a:gd name="adj1" fmla="val -2581"/>
              <a:gd name="adj2" fmla="val 69883"/>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“Op de werkvloer leer je de taal, ontmoet je mensen en word je onderdeel van het dagelijks leven in Nederland.” </a:t>
            </a:r>
            <a:endParaRPr lang="nl-NL" dirty="0"/>
          </a:p>
        </p:txBody>
      </p:sp>
      <p:sp>
        <p:nvSpPr>
          <p:cNvPr id="7" name="Tekstballon: rechthoek met afgeronde hoeken 6">
            <a:extLst>
              <a:ext uri="{FF2B5EF4-FFF2-40B4-BE49-F238E27FC236}">
                <a16:creationId xmlns:a16="http://schemas.microsoft.com/office/drawing/2014/main" id="{7B4DFB68-25E4-6E5E-EFD7-CF54D3764C7D}"/>
              </a:ext>
            </a:extLst>
          </p:cNvPr>
          <p:cNvSpPr/>
          <p:nvPr/>
        </p:nvSpPr>
        <p:spPr>
          <a:xfrm>
            <a:off x="5905499" y="4047894"/>
            <a:ext cx="3705225" cy="1528994"/>
          </a:xfrm>
          <a:prstGeom prst="wedgeRoundRectCallout">
            <a:avLst>
              <a:gd name="adj1" fmla="val -41398"/>
              <a:gd name="adj2" fmla="val 75923"/>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dirty="0"/>
              <a:t>“We willen voor statushouders het inburgeringstraject zoveel mogelijk combineren met werk.”</a:t>
            </a:r>
          </a:p>
        </p:txBody>
      </p:sp>
    </p:spTree>
    <p:extLst>
      <p:ext uri="{BB962C8B-B14F-4D97-AF65-F5344CB8AC3E}">
        <p14:creationId xmlns:p14="http://schemas.microsoft.com/office/powerpoint/2010/main" val="147020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0A3F7-750F-4287-B132-F0DAA11BC6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5C8137-7D80-7A2F-989A-59F4CA428FF8}"/>
              </a:ext>
            </a:extLst>
          </p:cNvPr>
          <p:cNvSpPr>
            <a:spLocks noGrp="1"/>
          </p:cNvSpPr>
          <p:nvPr>
            <p:ph type="title"/>
          </p:nvPr>
        </p:nvSpPr>
        <p:spPr/>
        <p:txBody>
          <a:bodyPr/>
          <a:lstStyle/>
          <a:p>
            <a:r>
              <a:rPr lang="nl-NL" dirty="0"/>
              <a:t>Wijziging Regeling inburgering 2021</a:t>
            </a:r>
            <a:br>
              <a:rPr lang="nl-NL" dirty="0"/>
            </a:br>
            <a:r>
              <a:rPr lang="nl-NL" sz="2400" b="0" i="1" dirty="0"/>
              <a:t>Verlengingsgronden</a:t>
            </a:r>
            <a:endParaRPr lang="nl-NL" i="1" dirty="0"/>
          </a:p>
        </p:txBody>
      </p:sp>
      <p:sp>
        <p:nvSpPr>
          <p:cNvPr id="4" name="Tijdelijke aanduiding voor datum 3">
            <a:extLst>
              <a:ext uri="{FF2B5EF4-FFF2-40B4-BE49-F238E27FC236}">
                <a16:creationId xmlns:a16="http://schemas.microsoft.com/office/drawing/2014/main" id="{7070C808-4883-250C-268C-09A588737A77}"/>
              </a:ext>
            </a:extLst>
          </p:cNvPr>
          <p:cNvSpPr>
            <a:spLocks noGrp="1"/>
          </p:cNvSpPr>
          <p:nvPr>
            <p:ph type="dt" sz="half" idx="10"/>
          </p:nvPr>
        </p:nvSpPr>
        <p:spPr/>
        <p:txBody>
          <a:bodyPr/>
          <a:lstStyle/>
          <a:p>
            <a:fld id="{F89A4778-55DE-4B61-A3BB-2E7D2AD2AAEB}" type="datetime4">
              <a:rPr lang="nl-NL" smtClean="0"/>
              <a:t>13 april 2026</a:t>
            </a:fld>
            <a:endParaRPr lang="nl-NL" dirty="0"/>
          </a:p>
        </p:txBody>
      </p:sp>
      <p:sp>
        <p:nvSpPr>
          <p:cNvPr id="5" name="Tijdelijke aanduiding voor dianummer 4">
            <a:extLst>
              <a:ext uri="{FF2B5EF4-FFF2-40B4-BE49-F238E27FC236}">
                <a16:creationId xmlns:a16="http://schemas.microsoft.com/office/drawing/2014/main" id="{7FEAC4A7-37F3-CCFC-9441-ABF8C569F797}"/>
              </a:ext>
            </a:extLst>
          </p:cNvPr>
          <p:cNvSpPr>
            <a:spLocks noGrp="1"/>
          </p:cNvSpPr>
          <p:nvPr>
            <p:ph type="sldNum" sz="quarter" idx="12"/>
          </p:nvPr>
        </p:nvSpPr>
        <p:spPr/>
        <p:txBody>
          <a:bodyPr/>
          <a:lstStyle/>
          <a:p>
            <a:fld id="{8F18802B-E4C7-4B2D-B37A-6B7CC3C134EA}" type="slidenum">
              <a:rPr lang="nl-NL" smtClean="0"/>
              <a:pPr/>
              <a:t>5</a:t>
            </a:fld>
            <a:endParaRPr lang="nl-NL" dirty="0"/>
          </a:p>
        </p:txBody>
      </p:sp>
      <p:pic>
        <p:nvPicPr>
          <p:cNvPr id="8" name="Graphic 7" descr="Envelop silhouet">
            <a:extLst>
              <a:ext uri="{FF2B5EF4-FFF2-40B4-BE49-F238E27FC236}">
                <a16:creationId xmlns:a16="http://schemas.microsoft.com/office/drawing/2014/main" id="{899E6EDA-A676-7BE9-73D9-B0BF5F2FD90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553575" y="2238375"/>
            <a:ext cx="914400" cy="914400"/>
          </a:xfrm>
          <a:prstGeom prst="rect">
            <a:avLst/>
          </a:prstGeom>
        </p:spPr>
      </p:pic>
      <p:pic>
        <p:nvPicPr>
          <p:cNvPr id="9" name="Graphic 8" descr="Laden silhouet">
            <a:extLst>
              <a:ext uri="{FF2B5EF4-FFF2-40B4-BE49-F238E27FC236}">
                <a16:creationId xmlns:a16="http://schemas.microsoft.com/office/drawing/2014/main" id="{41FD2BC3-4EA9-7F07-7C8D-FFF072105E3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638800" y="2238375"/>
            <a:ext cx="914400" cy="914400"/>
          </a:xfrm>
          <a:prstGeom prst="rect">
            <a:avLst/>
          </a:prstGeom>
        </p:spPr>
      </p:pic>
      <p:pic>
        <p:nvPicPr>
          <p:cNvPr id="10" name="Graphic 9" descr="Onderbreken met effen opvulling">
            <a:extLst>
              <a:ext uri="{FF2B5EF4-FFF2-40B4-BE49-F238E27FC236}">
                <a16:creationId xmlns:a16="http://schemas.microsoft.com/office/drawing/2014/main" id="{5784FA03-6893-E7AB-128B-892A36931A7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724025" y="2238375"/>
            <a:ext cx="914400" cy="914400"/>
          </a:xfrm>
          <a:prstGeom prst="rect">
            <a:avLst/>
          </a:prstGeom>
        </p:spPr>
      </p:pic>
      <p:sp>
        <p:nvSpPr>
          <p:cNvPr id="11" name="Rechthoek 10">
            <a:extLst>
              <a:ext uri="{FF2B5EF4-FFF2-40B4-BE49-F238E27FC236}">
                <a16:creationId xmlns:a16="http://schemas.microsoft.com/office/drawing/2014/main" id="{43C7B5DB-D36A-43C6-23D5-F89CC622EFDC}"/>
              </a:ext>
            </a:extLst>
          </p:cNvPr>
          <p:cNvSpPr/>
          <p:nvPr/>
        </p:nvSpPr>
        <p:spPr>
          <a:xfrm>
            <a:off x="638175" y="3152775"/>
            <a:ext cx="3086100" cy="12763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sz="1700" b="1" dirty="0">
                <a:solidFill>
                  <a:schemeClr val="tx1"/>
                </a:solidFill>
                <a:latin typeface="+mj-lt"/>
              </a:rPr>
              <a:t>Status</a:t>
            </a:r>
          </a:p>
          <a:p>
            <a:pPr algn="ctr"/>
            <a:endParaRPr lang="nl-NL" sz="1700" dirty="0">
              <a:solidFill>
                <a:schemeClr val="tx1"/>
              </a:solidFill>
            </a:endParaRPr>
          </a:p>
          <a:p>
            <a:pPr algn="ctr"/>
            <a:r>
              <a:rPr lang="nl-NL" sz="1700" dirty="0">
                <a:solidFill>
                  <a:schemeClr val="tx1"/>
                </a:solidFill>
              </a:rPr>
              <a:t>Invoering op 1 april 2026 is niet doorgegaan door de kabinetswissel.</a:t>
            </a:r>
          </a:p>
        </p:txBody>
      </p:sp>
      <p:sp>
        <p:nvSpPr>
          <p:cNvPr id="12" name="Rechthoek 11">
            <a:extLst>
              <a:ext uri="{FF2B5EF4-FFF2-40B4-BE49-F238E27FC236}">
                <a16:creationId xmlns:a16="http://schemas.microsoft.com/office/drawing/2014/main" id="{6F58914D-B46D-09E6-83FC-77E5618A47E5}"/>
              </a:ext>
            </a:extLst>
          </p:cNvPr>
          <p:cNvSpPr/>
          <p:nvPr/>
        </p:nvSpPr>
        <p:spPr>
          <a:xfrm>
            <a:off x="4552950" y="3152775"/>
            <a:ext cx="3086100" cy="12763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sz="1700" b="1" dirty="0">
                <a:solidFill>
                  <a:schemeClr val="tx1"/>
                </a:solidFill>
                <a:latin typeface="+mj-lt"/>
              </a:rPr>
              <a:t>Minister moet nog een </a:t>
            </a:r>
            <a:br>
              <a:rPr lang="nl-NL" sz="1700" b="1" dirty="0">
                <a:solidFill>
                  <a:schemeClr val="tx1"/>
                </a:solidFill>
                <a:latin typeface="+mj-lt"/>
              </a:rPr>
            </a:br>
            <a:r>
              <a:rPr lang="nl-NL" sz="1700" b="1" dirty="0">
                <a:solidFill>
                  <a:schemeClr val="tx1"/>
                </a:solidFill>
                <a:latin typeface="+mj-lt"/>
              </a:rPr>
              <a:t>besluit nemen</a:t>
            </a:r>
          </a:p>
          <a:p>
            <a:pPr algn="ctr"/>
            <a:r>
              <a:rPr lang="nl-NL" sz="1700" dirty="0">
                <a:solidFill>
                  <a:schemeClr val="tx1"/>
                </a:solidFill>
              </a:rPr>
              <a:t>Verlenging op grond van werk gaat zeer waarschijnlijk wel door.</a:t>
            </a:r>
          </a:p>
          <a:p>
            <a:pPr algn="ctr"/>
            <a:r>
              <a:rPr lang="nl-NL" sz="1700" dirty="0">
                <a:solidFill>
                  <a:schemeClr val="tx1"/>
                </a:solidFill>
              </a:rPr>
              <a:t>Verlenging op grond van gebrek kinderopvang en vroege start is onzeker.</a:t>
            </a:r>
          </a:p>
          <a:p>
            <a:pPr algn="ctr"/>
            <a:endParaRPr lang="nl-NL" sz="1700" dirty="0">
              <a:solidFill>
                <a:schemeClr val="tx1"/>
              </a:solidFill>
            </a:endParaRPr>
          </a:p>
        </p:txBody>
      </p:sp>
      <p:sp>
        <p:nvSpPr>
          <p:cNvPr id="13" name="Rechthoek 12">
            <a:extLst>
              <a:ext uri="{FF2B5EF4-FFF2-40B4-BE49-F238E27FC236}">
                <a16:creationId xmlns:a16="http://schemas.microsoft.com/office/drawing/2014/main" id="{24D72F74-F798-1A33-DC63-BECDD22C4A13}"/>
              </a:ext>
            </a:extLst>
          </p:cNvPr>
          <p:cNvSpPr/>
          <p:nvPr/>
        </p:nvSpPr>
        <p:spPr>
          <a:xfrm>
            <a:off x="8467725" y="3152775"/>
            <a:ext cx="3086100" cy="12763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sz="1700" b="1" dirty="0">
                <a:solidFill>
                  <a:schemeClr val="tx1"/>
                </a:solidFill>
                <a:latin typeface="+mj-lt"/>
              </a:rPr>
              <a:t>Vervolg</a:t>
            </a:r>
          </a:p>
          <a:p>
            <a:pPr algn="ctr"/>
            <a:endParaRPr lang="nl-NL" sz="1700" dirty="0">
              <a:solidFill>
                <a:schemeClr val="tx1"/>
              </a:solidFill>
            </a:endParaRPr>
          </a:p>
          <a:p>
            <a:pPr algn="ctr"/>
            <a:r>
              <a:rPr lang="nl-NL" sz="1700" dirty="0">
                <a:solidFill>
                  <a:schemeClr val="tx1"/>
                </a:solidFill>
              </a:rPr>
              <a:t>Zodra de minister besluit heeft genomen, laten we het weten.</a:t>
            </a:r>
          </a:p>
        </p:txBody>
      </p:sp>
    </p:spTree>
    <p:extLst>
      <p:ext uri="{BB962C8B-B14F-4D97-AF65-F5344CB8AC3E}">
        <p14:creationId xmlns:p14="http://schemas.microsoft.com/office/powerpoint/2010/main" val="3465555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8B6E3-0683-4476-CED1-56BA7F11D5B1}"/>
              </a:ext>
            </a:extLst>
          </p:cNvPr>
          <p:cNvSpPr>
            <a:spLocks noGrp="1"/>
          </p:cNvSpPr>
          <p:nvPr>
            <p:ph type="title"/>
          </p:nvPr>
        </p:nvSpPr>
        <p:spPr/>
        <p:txBody>
          <a:bodyPr/>
          <a:lstStyle/>
          <a:p>
            <a:r>
              <a:rPr lang="nl-NL" dirty="0"/>
              <a:t>Tussenevaluatie Wi2021 en rapport ARK</a:t>
            </a:r>
          </a:p>
        </p:txBody>
      </p:sp>
      <p:sp>
        <p:nvSpPr>
          <p:cNvPr id="3" name="Tijdelijke aanduiding voor inhoud 2">
            <a:extLst>
              <a:ext uri="{FF2B5EF4-FFF2-40B4-BE49-F238E27FC236}">
                <a16:creationId xmlns:a16="http://schemas.microsoft.com/office/drawing/2014/main" id="{096AA7F3-B2BA-79FD-6E60-CFC1D0604608}"/>
              </a:ext>
            </a:extLst>
          </p:cNvPr>
          <p:cNvSpPr>
            <a:spLocks noGrp="1"/>
          </p:cNvSpPr>
          <p:nvPr>
            <p:ph sz="half" idx="1"/>
          </p:nvPr>
        </p:nvSpPr>
        <p:spPr/>
        <p:txBody>
          <a:bodyPr/>
          <a:lstStyle/>
          <a:p>
            <a:pPr marL="0" indent="0">
              <a:buNone/>
            </a:pPr>
            <a:r>
              <a:rPr lang="nl-NL" b="1" dirty="0">
                <a:latin typeface="+mj-lt"/>
              </a:rPr>
              <a:t>Tussenevaluatie Wi2021 </a:t>
            </a:r>
          </a:p>
          <a:p>
            <a:r>
              <a:rPr lang="nl-NL" dirty="0"/>
              <a:t>Over het algemeen beter beoordeeld dan Wi2013</a:t>
            </a:r>
          </a:p>
          <a:p>
            <a:r>
              <a:rPr lang="nl-NL" dirty="0"/>
              <a:t>Hoger taalniveau</a:t>
            </a:r>
          </a:p>
          <a:p>
            <a:r>
              <a:rPr lang="nl-NL" dirty="0"/>
              <a:t>Knelpunten: tijdigheid en snelheid</a:t>
            </a:r>
          </a:p>
          <a:p>
            <a:r>
              <a:rPr lang="nl-NL" dirty="0"/>
              <a:t>Dualiteit: kost gemeente veel tijd om te regelen. Geschikte (taalrijke) werkplekken zijn moeilijk te vinden. Voor inburgeraar moeilijk combineren werk, inburgeren en zorgtaken. </a:t>
            </a:r>
          </a:p>
          <a:p>
            <a:endParaRPr lang="nl-NL" dirty="0"/>
          </a:p>
        </p:txBody>
      </p:sp>
      <p:sp>
        <p:nvSpPr>
          <p:cNvPr id="4" name="Tijdelijke aanduiding voor inhoud 3">
            <a:extLst>
              <a:ext uri="{FF2B5EF4-FFF2-40B4-BE49-F238E27FC236}">
                <a16:creationId xmlns:a16="http://schemas.microsoft.com/office/drawing/2014/main" id="{DC02CC37-CEA4-8E81-F2EB-E064909DBAB3}"/>
              </a:ext>
            </a:extLst>
          </p:cNvPr>
          <p:cNvSpPr>
            <a:spLocks noGrp="1"/>
          </p:cNvSpPr>
          <p:nvPr>
            <p:ph sz="half" idx="2"/>
          </p:nvPr>
        </p:nvSpPr>
        <p:spPr/>
        <p:txBody>
          <a:bodyPr/>
          <a:lstStyle/>
          <a:p>
            <a:pPr marL="0" indent="0">
              <a:buNone/>
            </a:pPr>
            <a:r>
              <a:rPr lang="nl-NL" b="1" dirty="0">
                <a:latin typeface="+mj-lt"/>
              </a:rPr>
              <a:t>Rapport Algemene Rekenkamer</a:t>
            </a:r>
          </a:p>
          <a:p>
            <a:r>
              <a:rPr lang="nl-NL" dirty="0"/>
              <a:t>Wi2021 verbetering </a:t>
            </a:r>
            <a:r>
              <a:rPr lang="nl-NL" dirty="0" err="1"/>
              <a:t>tov</a:t>
            </a:r>
            <a:r>
              <a:rPr lang="nl-NL" dirty="0"/>
              <a:t> Wi2013</a:t>
            </a:r>
          </a:p>
          <a:p>
            <a:r>
              <a:rPr lang="nl-NL" dirty="0"/>
              <a:t>Lerend stelsel positief</a:t>
            </a:r>
          </a:p>
          <a:p>
            <a:r>
              <a:rPr lang="nl-NL" dirty="0"/>
              <a:t>Benut potentieel statushouders beter door:</a:t>
            </a:r>
          </a:p>
          <a:p>
            <a:pPr lvl="2">
              <a:buFont typeface="Courier New" panose="02070309020205020404" pitchFamily="49" charset="0"/>
              <a:buChar char="o"/>
            </a:pPr>
            <a:r>
              <a:rPr lang="nl-NL" dirty="0"/>
              <a:t>Meer inzet op bijscholing en duurzame uitstroom uit bijstand</a:t>
            </a:r>
          </a:p>
          <a:p>
            <a:pPr lvl="2">
              <a:buFont typeface="Courier New" panose="02070309020205020404" pitchFamily="49" charset="0"/>
              <a:buChar char="o"/>
            </a:pPr>
            <a:r>
              <a:rPr lang="nl-NL" dirty="0"/>
              <a:t>Voldoende taalonderwijs op B2-niveau</a:t>
            </a:r>
          </a:p>
          <a:p>
            <a:pPr lvl="2">
              <a:buFont typeface="Courier New" panose="02070309020205020404" pitchFamily="49" charset="0"/>
              <a:buChar char="o"/>
            </a:pPr>
            <a:r>
              <a:rPr lang="nl-NL" dirty="0"/>
              <a:t>Minder instroom in de Z-route.</a:t>
            </a:r>
          </a:p>
          <a:p>
            <a:endParaRPr lang="nl-NL" dirty="0"/>
          </a:p>
        </p:txBody>
      </p:sp>
      <p:sp>
        <p:nvSpPr>
          <p:cNvPr id="5" name="Tijdelijke aanduiding voor datum 4">
            <a:extLst>
              <a:ext uri="{FF2B5EF4-FFF2-40B4-BE49-F238E27FC236}">
                <a16:creationId xmlns:a16="http://schemas.microsoft.com/office/drawing/2014/main" id="{A7DDA170-A527-38A2-692B-AB374AEC46B2}"/>
              </a:ext>
            </a:extLst>
          </p:cNvPr>
          <p:cNvSpPr>
            <a:spLocks noGrp="1"/>
          </p:cNvSpPr>
          <p:nvPr>
            <p:ph type="dt" sz="half" idx="10"/>
          </p:nvPr>
        </p:nvSpPr>
        <p:spPr/>
        <p:txBody>
          <a:bodyPr/>
          <a:lstStyle/>
          <a:p>
            <a:fld id="{121DC2E8-E2A7-4732-82D8-8F3E847D07E6}" type="datetime4">
              <a:rPr lang="nl-NL" smtClean="0"/>
              <a:t>13 april 2026</a:t>
            </a:fld>
            <a:endParaRPr lang="nl-NL" dirty="0"/>
          </a:p>
        </p:txBody>
      </p:sp>
      <p:sp>
        <p:nvSpPr>
          <p:cNvPr id="6" name="Tijdelijke aanduiding voor dianummer 5">
            <a:extLst>
              <a:ext uri="{FF2B5EF4-FFF2-40B4-BE49-F238E27FC236}">
                <a16:creationId xmlns:a16="http://schemas.microsoft.com/office/drawing/2014/main" id="{8071DE9B-DC66-BB17-5370-BBBBE5D694DA}"/>
              </a:ext>
            </a:extLst>
          </p:cNvPr>
          <p:cNvSpPr>
            <a:spLocks noGrp="1"/>
          </p:cNvSpPr>
          <p:nvPr>
            <p:ph type="sldNum" sz="quarter" idx="12"/>
          </p:nvPr>
        </p:nvSpPr>
        <p:spPr/>
        <p:txBody>
          <a:bodyPr/>
          <a:lstStyle/>
          <a:p>
            <a:fld id="{8F18802B-E4C7-4B2D-B37A-6B7CC3C134EA}" type="slidenum">
              <a:rPr lang="nl-NL" smtClean="0"/>
              <a:pPr/>
              <a:t>6</a:t>
            </a:fld>
            <a:endParaRPr lang="nl-NL" dirty="0"/>
          </a:p>
        </p:txBody>
      </p:sp>
    </p:spTree>
    <p:extLst>
      <p:ext uri="{BB962C8B-B14F-4D97-AF65-F5344CB8AC3E}">
        <p14:creationId xmlns:p14="http://schemas.microsoft.com/office/powerpoint/2010/main" val="3728320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EB14F-0B96-FCA4-D882-6C8B795A3284}"/>
              </a:ext>
            </a:extLst>
          </p:cNvPr>
          <p:cNvSpPr>
            <a:spLocks noGrp="1"/>
          </p:cNvSpPr>
          <p:nvPr>
            <p:ph type="title"/>
          </p:nvPr>
        </p:nvSpPr>
        <p:spPr/>
        <p:txBody>
          <a:bodyPr/>
          <a:lstStyle/>
          <a:p>
            <a:r>
              <a:rPr lang="nl-NL" dirty="0"/>
              <a:t>Kostenrapport</a:t>
            </a:r>
            <a:br>
              <a:rPr lang="nl-NL" dirty="0"/>
            </a:br>
            <a:r>
              <a:rPr lang="nl-NL" sz="2400" b="0" i="1" dirty="0"/>
              <a:t>Onderdeel van Tussenevaluatie Wi2021</a:t>
            </a:r>
            <a:endParaRPr lang="nl-NL" dirty="0"/>
          </a:p>
        </p:txBody>
      </p:sp>
      <p:sp>
        <p:nvSpPr>
          <p:cNvPr id="4" name="Tijdelijke aanduiding voor datum 3">
            <a:extLst>
              <a:ext uri="{FF2B5EF4-FFF2-40B4-BE49-F238E27FC236}">
                <a16:creationId xmlns:a16="http://schemas.microsoft.com/office/drawing/2014/main" id="{B77355E1-AC46-A2BA-8FCB-7AC91A1E8569}"/>
              </a:ext>
            </a:extLst>
          </p:cNvPr>
          <p:cNvSpPr>
            <a:spLocks noGrp="1"/>
          </p:cNvSpPr>
          <p:nvPr>
            <p:ph type="dt" sz="half" idx="10"/>
          </p:nvPr>
        </p:nvSpPr>
        <p:spPr/>
        <p:txBody>
          <a:bodyPr/>
          <a:lstStyle/>
          <a:p>
            <a:fld id="{F89A4778-55DE-4B61-A3BB-2E7D2AD2AAEB}" type="datetime4">
              <a:rPr lang="nl-NL" smtClean="0"/>
              <a:t>13 april 2026</a:t>
            </a:fld>
            <a:endParaRPr lang="nl-NL" dirty="0"/>
          </a:p>
        </p:txBody>
      </p:sp>
      <p:sp>
        <p:nvSpPr>
          <p:cNvPr id="5" name="Tijdelijke aanduiding voor dianummer 4">
            <a:extLst>
              <a:ext uri="{FF2B5EF4-FFF2-40B4-BE49-F238E27FC236}">
                <a16:creationId xmlns:a16="http://schemas.microsoft.com/office/drawing/2014/main" id="{2E46BED6-4EAC-0E30-D45F-286ACBAE716C}"/>
              </a:ext>
            </a:extLst>
          </p:cNvPr>
          <p:cNvSpPr>
            <a:spLocks noGrp="1"/>
          </p:cNvSpPr>
          <p:nvPr>
            <p:ph type="sldNum" sz="quarter" idx="12"/>
          </p:nvPr>
        </p:nvSpPr>
        <p:spPr/>
        <p:txBody>
          <a:bodyPr/>
          <a:lstStyle/>
          <a:p>
            <a:fld id="{8F18802B-E4C7-4B2D-B37A-6B7CC3C134EA}" type="slidenum">
              <a:rPr lang="nl-NL" smtClean="0"/>
              <a:pPr/>
              <a:t>7</a:t>
            </a:fld>
            <a:endParaRPr lang="nl-NL" dirty="0"/>
          </a:p>
        </p:txBody>
      </p:sp>
      <p:pic>
        <p:nvPicPr>
          <p:cNvPr id="7" name="Graphic 6" descr="Onderzoek silhouet">
            <a:extLst>
              <a:ext uri="{FF2B5EF4-FFF2-40B4-BE49-F238E27FC236}">
                <a16:creationId xmlns:a16="http://schemas.microsoft.com/office/drawing/2014/main" id="{9EA29760-12B0-7C85-1DF2-1B676366DD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3575" y="2238375"/>
            <a:ext cx="914400" cy="914400"/>
          </a:xfrm>
          <a:prstGeom prst="rect">
            <a:avLst/>
          </a:prstGeom>
        </p:spPr>
      </p:pic>
      <p:pic>
        <p:nvPicPr>
          <p:cNvPr id="9" name="Graphic 8" descr="Vergrootglas silhouet">
            <a:extLst>
              <a:ext uri="{FF2B5EF4-FFF2-40B4-BE49-F238E27FC236}">
                <a16:creationId xmlns:a16="http://schemas.microsoft.com/office/drawing/2014/main" id="{FF5D4CD9-880C-2499-4563-B9D57AD786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2238375"/>
            <a:ext cx="914400" cy="914400"/>
          </a:xfrm>
          <a:prstGeom prst="rect">
            <a:avLst/>
          </a:prstGeom>
        </p:spPr>
      </p:pic>
      <p:pic>
        <p:nvPicPr>
          <p:cNvPr id="11" name="Graphic 10" descr="Munten silhouet">
            <a:extLst>
              <a:ext uri="{FF2B5EF4-FFF2-40B4-BE49-F238E27FC236}">
                <a16:creationId xmlns:a16="http://schemas.microsoft.com/office/drawing/2014/main" id="{94B86273-836F-691C-7F6F-34228964B3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24025" y="2238375"/>
            <a:ext cx="914400" cy="914400"/>
          </a:xfrm>
          <a:prstGeom prst="rect">
            <a:avLst/>
          </a:prstGeom>
        </p:spPr>
      </p:pic>
      <p:sp>
        <p:nvSpPr>
          <p:cNvPr id="12" name="Rechthoek 11">
            <a:extLst>
              <a:ext uri="{FF2B5EF4-FFF2-40B4-BE49-F238E27FC236}">
                <a16:creationId xmlns:a16="http://schemas.microsoft.com/office/drawing/2014/main" id="{1F6405B5-E377-946B-710E-14F85F91D197}"/>
              </a:ext>
            </a:extLst>
          </p:cNvPr>
          <p:cNvSpPr/>
          <p:nvPr/>
        </p:nvSpPr>
        <p:spPr>
          <a:xfrm>
            <a:off x="638175" y="3152775"/>
            <a:ext cx="3086100" cy="12763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sz="1700" b="1" dirty="0">
                <a:solidFill>
                  <a:schemeClr val="tx1"/>
                </a:solidFill>
                <a:latin typeface="+mj-lt"/>
              </a:rPr>
              <a:t>Kosten</a:t>
            </a:r>
          </a:p>
          <a:p>
            <a:pPr algn="ctr"/>
            <a:r>
              <a:rPr lang="nl-NL" sz="1700" dirty="0">
                <a:solidFill>
                  <a:schemeClr val="tx1"/>
                </a:solidFill>
              </a:rPr>
              <a:t>In 2024 bedroegen de uitvoeringskosten inburgering 145 tot 161 miljoen euro. Dat was 65 tot 80 miljoen euro hoger dan structureel beschikbaar in het gemeentefonds.</a:t>
            </a:r>
          </a:p>
        </p:txBody>
      </p:sp>
      <p:sp>
        <p:nvSpPr>
          <p:cNvPr id="15" name="Rechthoek 14">
            <a:extLst>
              <a:ext uri="{FF2B5EF4-FFF2-40B4-BE49-F238E27FC236}">
                <a16:creationId xmlns:a16="http://schemas.microsoft.com/office/drawing/2014/main" id="{ED074738-D7EE-3595-A4BE-1A69B1D67F0A}"/>
              </a:ext>
            </a:extLst>
          </p:cNvPr>
          <p:cNvSpPr/>
          <p:nvPr/>
        </p:nvSpPr>
        <p:spPr>
          <a:xfrm>
            <a:off x="4552950" y="3152775"/>
            <a:ext cx="3086100" cy="12763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sz="1700" b="1" dirty="0">
                <a:solidFill>
                  <a:schemeClr val="tx1"/>
                </a:solidFill>
                <a:latin typeface="+mj-lt"/>
              </a:rPr>
              <a:t>Oorzaken</a:t>
            </a:r>
          </a:p>
          <a:p>
            <a:pPr algn="ctr"/>
            <a:r>
              <a:rPr lang="nl-NL" sz="1700" dirty="0">
                <a:solidFill>
                  <a:schemeClr val="tx1"/>
                </a:solidFill>
              </a:rPr>
              <a:t>Hogere instroom inburgeraars en begeleiding kost meer tijd dan voorzien.</a:t>
            </a:r>
          </a:p>
        </p:txBody>
      </p:sp>
      <p:sp>
        <p:nvSpPr>
          <p:cNvPr id="16" name="Rechthoek 15">
            <a:extLst>
              <a:ext uri="{FF2B5EF4-FFF2-40B4-BE49-F238E27FC236}">
                <a16:creationId xmlns:a16="http://schemas.microsoft.com/office/drawing/2014/main" id="{8EFDE10D-0AF2-FA2E-E3DE-E3299BD74FF5}"/>
              </a:ext>
            </a:extLst>
          </p:cNvPr>
          <p:cNvSpPr/>
          <p:nvPr/>
        </p:nvSpPr>
        <p:spPr>
          <a:xfrm>
            <a:off x="8467725" y="3152775"/>
            <a:ext cx="3086100" cy="12763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sz="1700" b="1" dirty="0">
                <a:solidFill>
                  <a:schemeClr val="tx1"/>
                </a:solidFill>
                <a:latin typeface="+mj-lt"/>
              </a:rPr>
              <a:t>Werkgroepen</a:t>
            </a:r>
          </a:p>
          <a:p>
            <a:pPr algn="ctr"/>
            <a:r>
              <a:rPr lang="nl-NL" sz="1700" dirty="0">
                <a:solidFill>
                  <a:schemeClr val="tx1"/>
                </a:solidFill>
              </a:rPr>
              <a:t>Er zijn twee werkgroepen gestart om kosten en systematiek bekostiging te onderzoeken.</a:t>
            </a:r>
          </a:p>
        </p:txBody>
      </p:sp>
    </p:spTree>
    <p:extLst>
      <p:ext uri="{BB962C8B-B14F-4D97-AF65-F5344CB8AC3E}">
        <p14:creationId xmlns:p14="http://schemas.microsoft.com/office/powerpoint/2010/main" val="1298259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65E13C-E8A1-0201-4473-6A4A792411BF}"/>
              </a:ext>
            </a:extLst>
          </p:cNvPr>
          <p:cNvSpPr>
            <a:spLocks noGrp="1"/>
          </p:cNvSpPr>
          <p:nvPr>
            <p:ph type="title"/>
          </p:nvPr>
        </p:nvSpPr>
        <p:spPr/>
        <p:txBody>
          <a:bodyPr/>
          <a:lstStyle/>
          <a:p>
            <a:r>
              <a:rPr lang="nl-NL" dirty="0"/>
              <a:t>Naleving</a:t>
            </a:r>
          </a:p>
        </p:txBody>
      </p:sp>
      <p:sp>
        <p:nvSpPr>
          <p:cNvPr id="4" name="Tijdelijke aanduiding voor datum 3">
            <a:extLst>
              <a:ext uri="{FF2B5EF4-FFF2-40B4-BE49-F238E27FC236}">
                <a16:creationId xmlns:a16="http://schemas.microsoft.com/office/drawing/2014/main" id="{ED188917-F7B0-89B7-D163-CDC7FD9B7EFE}"/>
              </a:ext>
            </a:extLst>
          </p:cNvPr>
          <p:cNvSpPr>
            <a:spLocks noGrp="1"/>
          </p:cNvSpPr>
          <p:nvPr>
            <p:ph type="dt" sz="half" idx="10"/>
          </p:nvPr>
        </p:nvSpPr>
        <p:spPr/>
        <p:txBody>
          <a:bodyPr/>
          <a:lstStyle/>
          <a:p>
            <a:fld id="{F89A4778-55DE-4B61-A3BB-2E7D2AD2AAEB}" type="datetime4">
              <a:rPr lang="nl-NL" smtClean="0"/>
              <a:t>13 april 2026</a:t>
            </a:fld>
            <a:endParaRPr lang="nl-NL" dirty="0"/>
          </a:p>
        </p:txBody>
      </p:sp>
      <p:sp>
        <p:nvSpPr>
          <p:cNvPr id="5" name="Tijdelijke aanduiding voor dianummer 4">
            <a:extLst>
              <a:ext uri="{FF2B5EF4-FFF2-40B4-BE49-F238E27FC236}">
                <a16:creationId xmlns:a16="http://schemas.microsoft.com/office/drawing/2014/main" id="{CA6A8CBD-C427-73BE-E2BC-4856D206229F}"/>
              </a:ext>
            </a:extLst>
          </p:cNvPr>
          <p:cNvSpPr>
            <a:spLocks noGrp="1"/>
          </p:cNvSpPr>
          <p:nvPr>
            <p:ph type="sldNum" sz="quarter" idx="12"/>
          </p:nvPr>
        </p:nvSpPr>
        <p:spPr/>
        <p:txBody>
          <a:bodyPr/>
          <a:lstStyle/>
          <a:p>
            <a:fld id="{8F18802B-E4C7-4B2D-B37A-6B7CC3C134EA}" type="slidenum">
              <a:rPr lang="nl-NL" smtClean="0"/>
              <a:pPr/>
              <a:t>8</a:t>
            </a:fld>
            <a:endParaRPr lang="nl-NL" dirty="0"/>
          </a:p>
        </p:txBody>
      </p:sp>
      <p:pic>
        <p:nvPicPr>
          <p:cNvPr id="9" name="Graphic 8" descr="Badge Tick1 silhouet">
            <a:extLst>
              <a:ext uri="{FF2B5EF4-FFF2-40B4-BE49-F238E27FC236}">
                <a16:creationId xmlns:a16="http://schemas.microsoft.com/office/drawing/2014/main" id="{D4F68F5E-E382-5AF8-E717-AEEEEFFEC0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3575" y="2238375"/>
            <a:ext cx="914400" cy="914400"/>
          </a:xfrm>
          <a:prstGeom prst="rect">
            <a:avLst/>
          </a:prstGeom>
        </p:spPr>
      </p:pic>
      <p:pic>
        <p:nvPicPr>
          <p:cNvPr id="11" name="Graphic 10" descr="Splash1 silhouet">
            <a:extLst>
              <a:ext uri="{FF2B5EF4-FFF2-40B4-BE49-F238E27FC236}">
                <a16:creationId xmlns:a16="http://schemas.microsoft.com/office/drawing/2014/main" id="{24098555-FEB1-3692-7985-7F51282374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2238375"/>
            <a:ext cx="914400" cy="914400"/>
          </a:xfrm>
          <a:prstGeom prst="rect">
            <a:avLst/>
          </a:prstGeom>
        </p:spPr>
      </p:pic>
      <p:pic>
        <p:nvPicPr>
          <p:cNvPr id="13" name="Graphic 12" descr="Hamer silhouet">
            <a:extLst>
              <a:ext uri="{FF2B5EF4-FFF2-40B4-BE49-F238E27FC236}">
                <a16:creationId xmlns:a16="http://schemas.microsoft.com/office/drawing/2014/main" id="{9805228E-F519-CD95-755D-788F95A456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24025" y="2238375"/>
            <a:ext cx="914400" cy="914400"/>
          </a:xfrm>
          <a:prstGeom prst="rect">
            <a:avLst/>
          </a:prstGeom>
        </p:spPr>
      </p:pic>
      <p:sp>
        <p:nvSpPr>
          <p:cNvPr id="17" name="Rechthoek 16">
            <a:extLst>
              <a:ext uri="{FF2B5EF4-FFF2-40B4-BE49-F238E27FC236}">
                <a16:creationId xmlns:a16="http://schemas.microsoft.com/office/drawing/2014/main" id="{9ABEC465-BBF4-AAE5-7A6A-3E2FF8098219}"/>
              </a:ext>
            </a:extLst>
          </p:cNvPr>
          <p:cNvSpPr/>
          <p:nvPr/>
        </p:nvSpPr>
        <p:spPr>
          <a:xfrm>
            <a:off x="638175" y="3152775"/>
            <a:ext cx="3086100" cy="23241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sz="1700" b="1" dirty="0">
                <a:solidFill>
                  <a:schemeClr val="tx1"/>
                </a:solidFill>
                <a:latin typeface="+mj-lt"/>
              </a:rPr>
              <a:t>Uitspraak Raad van State zomer 2025 na uitspraak Europese Hof</a:t>
            </a:r>
          </a:p>
          <a:p>
            <a:pPr algn="ctr"/>
            <a:r>
              <a:rPr lang="nl-NL" sz="1700" dirty="0">
                <a:solidFill>
                  <a:schemeClr val="tx1"/>
                </a:solidFill>
              </a:rPr>
              <a:t>Bij het overschrijden van de inburgeringstermijn onder Wi2013 mag het stelselmatig opleggen van boetes aan statushouders  en het terugvorderen van de lening niet. </a:t>
            </a:r>
          </a:p>
        </p:txBody>
      </p:sp>
      <p:sp>
        <p:nvSpPr>
          <p:cNvPr id="18" name="Rechthoek 17">
            <a:extLst>
              <a:ext uri="{FF2B5EF4-FFF2-40B4-BE49-F238E27FC236}">
                <a16:creationId xmlns:a16="http://schemas.microsoft.com/office/drawing/2014/main" id="{D18E2DB4-C4BF-E77C-714A-F767AA476414}"/>
              </a:ext>
            </a:extLst>
          </p:cNvPr>
          <p:cNvSpPr/>
          <p:nvPr/>
        </p:nvSpPr>
        <p:spPr>
          <a:xfrm>
            <a:off x="4552950" y="3152775"/>
            <a:ext cx="3086100" cy="12763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nl-NL" sz="1700" b="1" dirty="0">
              <a:solidFill>
                <a:schemeClr val="tx1"/>
              </a:solidFill>
              <a:latin typeface="+mj-lt"/>
            </a:endParaRPr>
          </a:p>
          <a:p>
            <a:pPr algn="ctr"/>
            <a:r>
              <a:rPr lang="nl-NL" sz="1700" b="1" dirty="0">
                <a:solidFill>
                  <a:schemeClr val="tx1"/>
                </a:solidFill>
                <a:latin typeface="+mj-lt"/>
              </a:rPr>
              <a:t>Uitspraak RvS februari 2026 </a:t>
            </a:r>
          </a:p>
          <a:p>
            <a:pPr algn="ctr"/>
            <a:endParaRPr lang="nl-NL" sz="1700" dirty="0">
              <a:solidFill>
                <a:schemeClr val="tx1"/>
              </a:solidFill>
            </a:endParaRPr>
          </a:p>
          <a:p>
            <a:pPr algn="ctr"/>
            <a:r>
              <a:rPr lang="nl-NL" sz="1700" dirty="0">
                <a:solidFill>
                  <a:schemeClr val="tx1"/>
                </a:solidFill>
              </a:rPr>
              <a:t>Uitspraken van Hof en van RvS afgelopen zomer zijn ook van invloed op eerdere, onherroepelijke besluiten. </a:t>
            </a:r>
          </a:p>
        </p:txBody>
      </p:sp>
      <p:sp>
        <p:nvSpPr>
          <p:cNvPr id="19" name="Rechthoek 18">
            <a:extLst>
              <a:ext uri="{FF2B5EF4-FFF2-40B4-BE49-F238E27FC236}">
                <a16:creationId xmlns:a16="http://schemas.microsoft.com/office/drawing/2014/main" id="{F2926B72-CE76-0EED-7E4A-C330795B9C35}"/>
              </a:ext>
            </a:extLst>
          </p:cNvPr>
          <p:cNvSpPr/>
          <p:nvPr/>
        </p:nvSpPr>
        <p:spPr>
          <a:xfrm>
            <a:off x="8467725" y="3152775"/>
            <a:ext cx="3086100" cy="12763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nl-NL" sz="1700" b="1" dirty="0">
              <a:solidFill>
                <a:schemeClr val="tx1"/>
              </a:solidFill>
              <a:latin typeface="+mj-lt"/>
            </a:endParaRPr>
          </a:p>
          <a:p>
            <a:pPr algn="ctr"/>
            <a:r>
              <a:rPr lang="nl-NL" sz="1700" b="1" dirty="0">
                <a:solidFill>
                  <a:schemeClr val="tx1"/>
                </a:solidFill>
                <a:latin typeface="+mj-lt"/>
              </a:rPr>
              <a:t>Gemeentelijke boetes</a:t>
            </a:r>
          </a:p>
          <a:p>
            <a:pPr algn="ctr"/>
            <a:endParaRPr lang="nl-NL" sz="1700" dirty="0">
              <a:solidFill>
                <a:schemeClr val="tx1"/>
              </a:solidFill>
            </a:endParaRPr>
          </a:p>
          <a:p>
            <a:pPr algn="ctr"/>
            <a:r>
              <a:rPr lang="nl-NL" sz="1700" dirty="0">
                <a:solidFill>
                  <a:schemeClr val="tx1"/>
                </a:solidFill>
              </a:rPr>
              <a:t>Mits zorgvuldig en individueel mogen gemeentelijke boetes worden opgelegd.</a:t>
            </a:r>
          </a:p>
        </p:txBody>
      </p:sp>
    </p:spTree>
    <p:extLst>
      <p:ext uri="{BB962C8B-B14F-4D97-AF65-F5344CB8AC3E}">
        <p14:creationId xmlns:p14="http://schemas.microsoft.com/office/powerpoint/2010/main" val="325557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1976B-E364-E761-8B54-3D3DD911BB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94439E1-1438-C059-6E38-A48D2291B889}"/>
              </a:ext>
            </a:extLst>
          </p:cNvPr>
          <p:cNvSpPr>
            <a:spLocks noGrp="1"/>
          </p:cNvSpPr>
          <p:nvPr>
            <p:ph type="title"/>
          </p:nvPr>
        </p:nvSpPr>
        <p:spPr/>
        <p:txBody>
          <a:bodyPr/>
          <a:lstStyle/>
          <a:p>
            <a:r>
              <a:rPr lang="nl-NL" dirty="0"/>
              <a:t>Naturalisatie</a:t>
            </a:r>
          </a:p>
        </p:txBody>
      </p:sp>
      <p:sp>
        <p:nvSpPr>
          <p:cNvPr id="4" name="Tijdelijke aanduiding voor datum 3">
            <a:extLst>
              <a:ext uri="{FF2B5EF4-FFF2-40B4-BE49-F238E27FC236}">
                <a16:creationId xmlns:a16="http://schemas.microsoft.com/office/drawing/2014/main" id="{3FCD06F6-997D-2190-641E-5860B82FE36B}"/>
              </a:ext>
            </a:extLst>
          </p:cNvPr>
          <p:cNvSpPr>
            <a:spLocks noGrp="1"/>
          </p:cNvSpPr>
          <p:nvPr>
            <p:ph type="dt" sz="half" idx="10"/>
          </p:nvPr>
        </p:nvSpPr>
        <p:spPr/>
        <p:txBody>
          <a:bodyPr/>
          <a:lstStyle/>
          <a:p>
            <a:fld id="{F89A4778-55DE-4B61-A3BB-2E7D2AD2AAEB}" type="datetime4">
              <a:rPr lang="nl-NL" smtClean="0"/>
              <a:t>13 april 2026</a:t>
            </a:fld>
            <a:endParaRPr lang="nl-NL" dirty="0"/>
          </a:p>
        </p:txBody>
      </p:sp>
      <p:sp>
        <p:nvSpPr>
          <p:cNvPr id="5" name="Tijdelijke aanduiding voor dianummer 4">
            <a:extLst>
              <a:ext uri="{FF2B5EF4-FFF2-40B4-BE49-F238E27FC236}">
                <a16:creationId xmlns:a16="http://schemas.microsoft.com/office/drawing/2014/main" id="{FFD2CD36-ECEF-6B4E-32D7-A1D7E5695E7D}"/>
              </a:ext>
            </a:extLst>
          </p:cNvPr>
          <p:cNvSpPr>
            <a:spLocks noGrp="1"/>
          </p:cNvSpPr>
          <p:nvPr>
            <p:ph type="sldNum" sz="quarter" idx="12"/>
          </p:nvPr>
        </p:nvSpPr>
        <p:spPr/>
        <p:txBody>
          <a:bodyPr/>
          <a:lstStyle/>
          <a:p>
            <a:fld id="{8F18802B-E4C7-4B2D-B37A-6B7CC3C134EA}" type="slidenum">
              <a:rPr lang="nl-NL" smtClean="0"/>
              <a:pPr/>
              <a:t>9</a:t>
            </a:fld>
            <a:endParaRPr lang="nl-NL" dirty="0"/>
          </a:p>
        </p:txBody>
      </p:sp>
      <p:pic>
        <p:nvPicPr>
          <p:cNvPr id="6" name="Graphic 5" descr="Route tussen twee spelden, met een pad silhouet">
            <a:extLst>
              <a:ext uri="{FF2B5EF4-FFF2-40B4-BE49-F238E27FC236}">
                <a16:creationId xmlns:a16="http://schemas.microsoft.com/office/drawing/2014/main" id="{446FE09A-C843-F1E5-4277-7343AE97546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553575" y="2238375"/>
            <a:ext cx="914400" cy="914400"/>
          </a:xfrm>
          <a:prstGeom prst="rect">
            <a:avLst/>
          </a:prstGeom>
        </p:spPr>
      </p:pic>
      <p:pic>
        <p:nvPicPr>
          <p:cNvPr id="7" name="Graphic 6" descr="Badge vinkje silhouet">
            <a:extLst>
              <a:ext uri="{FF2B5EF4-FFF2-40B4-BE49-F238E27FC236}">
                <a16:creationId xmlns:a16="http://schemas.microsoft.com/office/drawing/2014/main" id="{4EC1CD5C-17BE-7964-9BB5-73720CDE882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638800" y="2238375"/>
            <a:ext cx="914400" cy="914400"/>
          </a:xfrm>
          <a:prstGeom prst="rect">
            <a:avLst/>
          </a:prstGeom>
        </p:spPr>
      </p:pic>
      <p:pic>
        <p:nvPicPr>
          <p:cNvPr id="8" name="Graphic 7" descr="Lijst silhouet">
            <a:extLst>
              <a:ext uri="{FF2B5EF4-FFF2-40B4-BE49-F238E27FC236}">
                <a16:creationId xmlns:a16="http://schemas.microsoft.com/office/drawing/2014/main" id="{A47C3281-CA77-A5FF-A7AA-A502CBDFAE6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724025" y="2238375"/>
            <a:ext cx="914400" cy="914400"/>
          </a:xfrm>
          <a:prstGeom prst="rect">
            <a:avLst/>
          </a:prstGeom>
        </p:spPr>
      </p:pic>
      <p:sp>
        <p:nvSpPr>
          <p:cNvPr id="9" name="Rechthoek 8">
            <a:extLst>
              <a:ext uri="{FF2B5EF4-FFF2-40B4-BE49-F238E27FC236}">
                <a16:creationId xmlns:a16="http://schemas.microsoft.com/office/drawing/2014/main" id="{FE841451-136B-91BF-249C-6D8974B0386B}"/>
              </a:ext>
            </a:extLst>
          </p:cNvPr>
          <p:cNvSpPr/>
          <p:nvPr/>
        </p:nvSpPr>
        <p:spPr>
          <a:xfrm>
            <a:off x="638175" y="3152775"/>
            <a:ext cx="3086100" cy="23241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sz="1700" b="1" dirty="0">
                <a:solidFill>
                  <a:schemeClr val="tx1"/>
                </a:solidFill>
                <a:latin typeface="+mj-lt"/>
              </a:rPr>
              <a:t>Regeerakkoord</a:t>
            </a:r>
          </a:p>
          <a:p>
            <a:pPr algn="ctr"/>
            <a:r>
              <a:rPr lang="nl-NL" sz="1700" dirty="0">
                <a:solidFill>
                  <a:schemeClr val="tx1"/>
                </a:solidFill>
              </a:rPr>
              <a:t>Naturalisatie na 6 jaar.</a:t>
            </a:r>
          </a:p>
        </p:txBody>
      </p:sp>
      <p:sp>
        <p:nvSpPr>
          <p:cNvPr id="10" name="Rechthoek 9">
            <a:extLst>
              <a:ext uri="{FF2B5EF4-FFF2-40B4-BE49-F238E27FC236}">
                <a16:creationId xmlns:a16="http://schemas.microsoft.com/office/drawing/2014/main" id="{50890C24-B029-0F56-F00F-8B21A02F2643}"/>
              </a:ext>
            </a:extLst>
          </p:cNvPr>
          <p:cNvSpPr/>
          <p:nvPr/>
        </p:nvSpPr>
        <p:spPr>
          <a:xfrm>
            <a:off x="4552950" y="3152775"/>
            <a:ext cx="3086100" cy="12763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sz="1700" b="1" dirty="0">
                <a:solidFill>
                  <a:schemeClr val="tx1"/>
                </a:solidFill>
                <a:latin typeface="+mj-lt"/>
              </a:rPr>
              <a:t>Vereist taalniveau</a:t>
            </a:r>
            <a:endParaRPr lang="nl-NL" sz="1700" dirty="0">
              <a:solidFill>
                <a:schemeClr val="tx1"/>
              </a:solidFill>
            </a:endParaRPr>
          </a:p>
          <a:p>
            <a:pPr algn="ctr"/>
            <a:r>
              <a:rPr lang="nl-NL" sz="1700" dirty="0">
                <a:solidFill>
                  <a:schemeClr val="tx1"/>
                </a:solidFill>
              </a:rPr>
              <a:t>B1. Tot inwerkingtreding gewijzigd  Besluit naturalisatietoets blijft het voor bestaande gevallen A2.</a:t>
            </a:r>
          </a:p>
        </p:txBody>
      </p:sp>
      <p:sp>
        <p:nvSpPr>
          <p:cNvPr id="11" name="Rechthoek 10">
            <a:extLst>
              <a:ext uri="{FF2B5EF4-FFF2-40B4-BE49-F238E27FC236}">
                <a16:creationId xmlns:a16="http://schemas.microsoft.com/office/drawing/2014/main" id="{64FD9344-5116-8175-35E8-C2FA9C649A8D}"/>
              </a:ext>
            </a:extLst>
          </p:cNvPr>
          <p:cNvSpPr/>
          <p:nvPr/>
        </p:nvSpPr>
        <p:spPr>
          <a:xfrm>
            <a:off x="8467725" y="3152775"/>
            <a:ext cx="3086100" cy="12763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sz="1700" b="1" dirty="0">
                <a:solidFill>
                  <a:schemeClr val="tx1"/>
                </a:solidFill>
                <a:latin typeface="+mj-lt"/>
              </a:rPr>
              <a:t>Z-route</a:t>
            </a:r>
          </a:p>
          <a:p>
            <a:pPr algn="ctr"/>
            <a:r>
              <a:rPr lang="nl-NL" sz="1700" dirty="0">
                <a:solidFill>
                  <a:schemeClr val="tx1"/>
                </a:solidFill>
              </a:rPr>
              <a:t>Z-route: naturalisatie met certificaat Z-route is nu niet mogelijk. Daar wordt over nagedacht</a:t>
            </a:r>
            <a:r>
              <a:rPr lang="nl-NL" spc="-50" dirty="0">
                <a:solidFill>
                  <a:schemeClr val="tx1"/>
                </a:solidFill>
                <a:latin typeface="Verdana"/>
                <a:cs typeface="Verdana"/>
              </a:rPr>
              <a:t>.</a:t>
            </a:r>
            <a:endParaRPr lang="nl-NL" sz="1700" dirty="0">
              <a:solidFill>
                <a:schemeClr val="tx1"/>
              </a:solidFill>
            </a:endParaRPr>
          </a:p>
        </p:txBody>
      </p:sp>
    </p:spTree>
    <p:extLst>
      <p:ext uri="{BB962C8B-B14F-4D97-AF65-F5344CB8AC3E}">
        <p14:creationId xmlns:p14="http://schemas.microsoft.com/office/powerpoint/2010/main" val="2858444309"/>
      </p:ext>
    </p:extLst>
  </p:cSld>
  <p:clrMapOvr>
    <a:masterClrMapping/>
  </p:clrMapOvr>
</p:sld>
</file>

<file path=ppt/theme/theme1.xml><?xml version="1.0" encoding="utf-8"?>
<a:theme xmlns:a="http://schemas.openxmlformats.org/drawingml/2006/main" name="Huisstijl">
  <a:themeElements>
    <a:clrScheme name="Kleuren Ministerie AZ - Lintblauw">
      <a:dk1>
        <a:srgbClr val="154273"/>
      </a:dk1>
      <a:lt1>
        <a:srgbClr val="FFFFFF"/>
      </a:lt1>
      <a:dk2>
        <a:srgbClr val="154273"/>
      </a:dk2>
      <a:lt2>
        <a:srgbClr val="FFFFFF"/>
      </a:lt2>
      <a:accent1>
        <a:srgbClr val="154273"/>
      </a:accent1>
      <a:accent2>
        <a:srgbClr val="4F7196"/>
      </a:accent2>
      <a:accent3>
        <a:srgbClr val="738EAB"/>
      </a:accent3>
      <a:accent4>
        <a:srgbClr val="95A9C0"/>
      </a:accent4>
      <a:accent5>
        <a:srgbClr val="B8C6D5"/>
      </a:accent5>
      <a:accent6>
        <a:srgbClr val="DCE3EA"/>
      </a:accent6>
      <a:hlink>
        <a:srgbClr val="154273"/>
      </a:hlink>
      <a:folHlink>
        <a:srgbClr val="154273"/>
      </a:folHlink>
    </a:clrScheme>
    <a:fontScheme name="Lettertypen Ministerie AZ">
      <a:majorFont>
        <a:latin typeface="RijksSansTT"/>
        <a:ea typeface=""/>
        <a:cs typeface=""/>
      </a:majorFont>
      <a:minorFont>
        <a:latin typeface="RijksSansTT Light"/>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ntblauw">
      <a:srgbClr val="154273"/>
    </a:custClr>
    <a:custClr name="Paars">
      <a:srgbClr val="42145F"/>
    </a:custClr>
    <a:custClr name="Violet">
      <a:srgbClr val="A90061"/>
    </a:custClr>
    <a:custClr name="Robijnrood">
      <a:srgbClr val="CA005D"/>
    </a:custClr>
    <a:custClr name="Roze">
      <a:srgbClr val="F092CD"/>
    </a:custClr>
    <a:custClr name="Rood">
      <a:srgbClr val="D52B1E"/>
    </a:custClr>
    <a:custClr name="Oranje">
      <a:srgbClr val="E17000"/>
    </a:custClr>
    <a:custClr name="Donkergeel">
      <a:srgbClr val="FFB612"/>
    </a:custClr>
    <a:custClr name="Geel">
      <a:srgbClr val="F9E11E"/>
    </a:custClr>
    <a:custClr name="Donkerbruin">
      <a:srgbClr val="673327"/>
    </a:custClr>
    <a:custClr name="Bruin">
      <a:srgbClr val="94710A"/>
    </a:custClr>
    <a:custClr name="Donkergroen">
      <a:srgbClr val="275937"/>
    </a:custClr>
    <a:custClr name="Groen">
      <a:srgbClr val="39870C"/>
    </a:custClr>
    <a:custClr name="Mosgroen">
      <a:srgbClr val="777B00"/>
    </a:custClr>
    <a:custClr name="Mintgroen">
      <a:srgbClr val="76D2B6"/>
    </a:custClr>
    <a:custClr name="Donkerblauw">
      <a:srgbClr val="01689B"/>
    </a:custClr>
    <a:custClr name="Hemelblauw">
      <a:srgbClr val="007BC7"/>
    </a:custClr>
    <a:custClr name="Lichtblauw">
      <a:srgbClr val="8FCAE7"/>
    </a:custClr>
  </a:custClrLst>
  <a:extLst>
    <a:ext uri="{05A4C25C-085E-4340-85A3-A5531E510DB2}">
      <thm15:themeFamily xmlns:thm15="http://schemas.microsoft.com/office/thememl/2012/main" name="Presentatie (Lintblauw) Rijksoverheid.potx" id="{29D659F1-3542-485E-9E74-5F0250F8FFCD}" vid="{77FF72BD-8693-4508-8357-5163F48A96DA}"/>
    </a:ext>
  </a:extLst>
</a:theme>
</file>

<file path=ppt/theme/theme2.xml><?xml version="1.0" encoding="utf-8"?>
<a:theme xmlns:a="http://schemas.openxmlformats.org/drawingml/2006/main" name="Kantoorthema">
  <a:themeElements>
    <a:clrScheme name="Notes colors">
      <a:dk1>
        <a:srgbClr val="154273"/>
      </a:dk1>
      <a:lt1>
        <a:srgbClr val="FFFFFF"/>
      </a:lt1>
      <a:dk2>
        <a:srgbClr val="154273"/>
      </a:dk2>
      <a:lt2>
        <a:srgbClr val="FFFFFF"/>
      </a:lt2>
      <a:accent1>
        <a:srgbClr val="154273"/>
      </a:accent1>
      <a:accent2>
        <a:srgbClr val="4F7196"/>
      </a:accent2>
      <a:accent3>
        <a:srgbClr val="738EAB"/>
      </a:accent3>
      <a:accent4>
        <a:srgbClr val="95A9C0"/>
      </a:accent4>
      <a:accent5>
        <a:srgbClr val="B8C6D5"/>
      </a:accent5>
      <a:accent6>
        <a:srgbClr val="DCE3EA"/>
      </a:accent6>
      <a:hlink>
        <a:srgbClr val="154273"/>
      </a:hlink>
      <a:folHlink>
        <a:srgbClr val="154273"/>
      </a:folHlink>
    </a:clrScheme>
    <a:fontScheme name="Notes fonts">
      <a:majorFont>
        <a:latin typeface="RijksSansT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ijksSansTT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154273"/>
      </a:dk1>
      <a:lt1>
        <a:srgbClr val="FFFFFF"/>
      </a:lt1>
      <a:dk2>
        <a:srgbClr val="154273"/>
      </a:dk2>
      <a:lt2>
        <a:srgbClr val="FFFFFF"/>
      </a:lt2>
      <a:accent1>
        <a:srgbClr val="154273"/>
      </a:accent1>
      <a:accent2>
        <a:srgbClr val="4F7196"/>
      </a:accent2>
      <a:accent3>
        <a:srgbClr val="738EAB"/>
      </a:accent3>
      <a:accent4>
        <a:srgbClr val="95A9C0"/>
      </a:accent4>
      <a:accent5>
        <a:srgbClr val="B8C6D5"/>
      </a:accent5>
      <a:accent6>
        <a:srgbClr val="DCE3EA"/>
      </a:accent6>
      <a:hlink>
        <a:srgbClr val="154273"/>
      </a:hlink>
      <a:folHlink>
        <a:srgbClr val="154273"/>
      </a:folHlink>
    </a:clrScheme>
    <a:fontScheme name="Handout fonts">
      <a:majorFont>
        <a:latin typeface="RijksSansT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ijksSansTT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00_Presentatie (Lintblauw) Rijksoverheid (1)</Template>
  <TotalTime>2</TotalTime>
  <Words>1276</Words>
  <Application>Microsoft Office PowerPoint</Application>
  <PresentationFormat>Breedbeeld</PresentationFormat>
  <Paragraphs>141</Paragraphs>
  <Slides>10</Slides>
  <Notes>8</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10</vt:i4>
      </vt:variant>
    </vt:vector>
  </HeadingPairs>
  <TitlesOfParts>
    <vt:vector size="19" baseType="lpstr">
      <vt:lpstr>RijksSansTT Light</vt:lpstr>
      <vt:lpstr>RijksoverheidSerif</vt:lpstr>
      <vt:lpstr>Verdana</vt:lpstr>
      <vt:lpstr>RijksSansTT</vt:lpstr>
      <vt:lpstr>RijksSansTT ExtraBold</vt:lpstr>
      <vt:lpstr>Courier New</vt:lpstr>
      <vt:lpstr>Calibri</vt:lpstr>
      <vt:lpstr>Arial</vt:lpstr>
      <vt:lpstr>Huisstijl</vt:lpstr>
      <vt:lpstr>Inburgeringscafé 2026     “Elkaar versterken” </vt:lpstr>
      <vt:lpstr> </vt:lpstr>
      <vt:lpstr>Actualiteiten en ontwikkelingen</vt:lpstr>
      <vt:lpstr>Speerpunten minister</vt:lpstr>
      <vt:lpstr>Wijziging Regeling inburgering 2021 Verlengingsgronden</vt:lpstr>
      <vt:lpstr>Tussenevaluatie Wi2021 en rapport ARK</vt:lpstr>
      <vt:lpstr>Kostenrapport Onderdeel van Tussenevaluatie Wi2021</vt:lpstr>
      <vt:lpstr>Naleving</vt:lpstr>
      <vt:lpstr>Naturalisatie</vt:lpstr>
      <vt:lpstr>Realisatie Plateau 2 (gegevensuitwisseling)</vt:lpstr>
    </vt:vector>
  </TitlesOfParts>
  <Manager/>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Erkens, T.J.G.</dc:creator>
  <cp:keywords/>
  <dc:description>Sjabloonversie: 2.0 -20 februari 2025_x000d_
Vormgeving: www.Today.nl_x000d_
Sjablonen: www.JoulesUnlimited.com</dc:description>
  <cp:lastModifiedBy>Postma, Patty</cp:lastModifiedBy>
  <cp:revision>30</cp:revision>
  <dcterms:created xsi:type="dcterms:W3CDTF">2025-05-12T12:50:31Z</dcterms:created>
  <dcterms:modified xsi:type="dcterms:W3CDTF">2026-04-13T20:43:11Z</dcterms:modified>
  <cp:category/>
</cp:coreProperties>
</file>