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65" r:id="rId6"/>
    <p:sldId id="277" r:id="rId7"/>
    <p:sldId id="271" r:id="rId8"/>
    <p:sldId id="276" r:id="rId9"/>
    <p:sldId id="270" r:id="rId10"/>
    <p:sldId id="268" r:id="rId11"/>
    <p:sldId id="272" r:id="rId12"/>
    <p:sldId id="274" r:id="rId13"/>
    <p:sldId id="27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BAB"/>
    <a:srgbClr val="DAD8D5"/>
    <a:srgbClr val="C5C7BD"/>
    <a:srgbClr val="ED781D"/>
    <a:srgbClr val="F0791D"/>
    <a:srgbClr val="286AA6"/>
    <a:srgbClr val="1B75BC"/>
    <a:srgbClr val="2C2E49"/>
    <a:srgbClr val="F0791C"/>
    <a:srgbClr val="6B7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BEF15-920C-418D-A7E9-110B226078AD}" v="84" dt="2022-04-13T22:07:33.672"/>
    <p1510:client id="{610D8D96-3270-43F5-992B-A79FB824F059}" v="208" dt="2022-04-13T18:10:43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7" autoAdjust="0"/>
    <p:restoredTop sz="80843" autoAdjust="0"/>
  </p:normalViewPr>
  <p:slideViewPr>
    <p:cSldViewPr snapToGrid="0" snapToObjects="1">
      <p:cViewPr varScale="1">
        <p:scale>
          <a:sx n="56" d="100"/>
          <a:sy n="56" d="100"/>
        </p:scale>
        <p:origin x="151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 Davidse" userId="b81a47a7-9b7c-4657-8c5a-e78069e0eb86" providerId="ADAL" clId="{336BEF15-920C-418D-A7E9-110B226078AD}"/>
    <pc:docChg chg="undo custSel modSld">
      <pc:chgData name="Joan Davidse" userId="b81a47a7-9b7c-4657-8c5a-e78069e0eb86" providerId="ADAL" clId="{336BEF15-920C-418D-A7E9-110B226078AD}" dt="2022-04-13T22:07:33.671" v="286" actId="14826"/>
      <pc:docMkLst>
        <pc:docMk/>
      </pc:docMkLst>
      <pc:sldChg chg="modSp mod">
        <pc:chgData name="Joan Davidse" userId="b81a47a7-9b7c-4657-8c5a-e78069e0eb86" providerId="ADAL" clId="{336BEF15-920C-418D-A7E9-110B226078AD}" dt="2022-04-13T22:07:33.671" v="286" actId="14826"/>
        <pc:sldMkLst>
          <pc:docMk/>
          <pc:sldMk cId="1857404206" sldId="256"/>
        </pc:sldMkLst>
        <pc:picChg chg="mod">
          <ac:chgData name="Joan Davidse" userId="b81a47a7-9b7c-4657-8c5a-e78069e0eb86" providerId="ADAL" clId="{336BEF15-920C-418D-A7E9-110B226078AD}" dt="2022-04-13T22:07:33.671" v="286" actId="14826"/>
          <ac:picMkLst>
            <pc:docMk/>
            <pc:sldMk cId="1857404206" sldId="256"/>
            <ac:picMk id="5" creationId="{6F812F9A-5395-C748-B395-E060F12E204D}"/>
          </ac:picMkLst>
        </pc:picChg>
        <pc:picChg chg="mod">
          <ac:chgData name="Joan Davidse" userId="b81a47a7-9b7c-4657-8c5a-e78069e0eb86" providerId="ADAL" clId="{336BEF15-920C-418D-A7E9-110B226078AD}" dt="2022-04-13T22:05:27.663" v="278" actId="1035"/>
          <ac:picMkLst>
            <pc:docMk/>
            <pc:sldMk cId="1857404206" sldId="256"/>
            <ac:picMk id="7" creationId="{A5A0E849-063A-7249-B7B1-C14225CAA0C6}"/>
          </ac:picMkLst>
        </pc:picChg>
        <pc:picChg chg="mod ord modCrop">
          <ac:chgData name="Joan Davidse" userId="b81a47a7-9b7c-4657-8c5a-e78069e0eb86" providerId="ADAL" clId="{336BEF15-920C-418D-A7E9-110B226078AD}" dt="2022-04-13T22:07:09.024" v="285" actId="732"/>
          <ac:picMkLst>
            <pc:docMk/>
            <pc:sldMk cId="1857404206" sldId="256"/>
            <ac:picMk id="8" creationId="{E66318A1-A131-4B8E-88C9-6126EA52C21E}"/>
          </ac:picMkLst>
        </pc:picChg>
        <pc:picChg chg="mod modCrop">
          <ac:chgData name="Joan Davidse" userId="b81a47a7-9b7c-4657-8c5a-e78069e0eb86" providerId="ADAL" clId="{336BEF15-920C-418D-A7E9-110B226078AD}" dt="2022-04-13T22:05:33.124" v="279" actId="732"/>
          <ac:picMkLst>
            <pc:docMk/>
            <pc:sldMk cId="1857404206" sldId="256"/>
            <ac:picMk id="12" creationId="{60D549DA-A515-4AE3-841E-14F76F52598A}"/>
          </ac:picMkLst>
        </pc:picChg>
      </pc:sldChg>
      <pc:sldChg chg="modSp mod">
        <pc:chgData name="Joan Davidse" userId="b81a47a7-9b7c-4657-8c5a-e78069e0eb86" providerId="ADAL" clId="{336BEF15-920C-418D-A7E9-110B226078AD}" dt="2022-04-13T21:55:21.199" v="19" actId="1037"/>
        <pc:sldMkLst>
          <pc:docMk/>
          <pc:sldMk cId="2574765917" sldId="265"/>
        </pc:sldMkLst>
        <pc:picChg chg="mod">
          <ac:chgData name="Joan Davidse" userId="b81a47a7-9b7c-4657-8c5a-e78069e0eb86" providerId="ADAL" clId="{336BEF15-920C-418D-A7E9-110B226078AD}" dt="2022-04-13T21:55:21.199" v="19" actId="1037"/>
          <ac:picMkLst>
            <pc:docMk/>
            <pc:sldMk cId="2574765917" sldId="265"/>
            <ac:picMk id="10" creationId="{C5B6BAF3-DF3B-4CEA-ACDB-F16B25EC423C}"/>
          </ac:picMkLst>
        </pc:picChg>
      </pc:sldChg>
      <pc:sldChg chg="modSp mod">
        <pc:chgData name="Joan Davidse" userId="b81a47a7-9b7c-4657-8c5a-e78069e0eb86" providerId="ADAL" clId="{336BEF15-920C-418D-A7E9-110B226078AD}" dt="2022-04-13T21:57:53.078" v="81" actId="1076"/>
        <pc:sldMkLst>
          <pc:docMk/>
          <pc:sldMk cId="2493571103" sldId="268"/>
        </pc:sldMkLst>
        <pc:picChg chg="mod">
          <ac:chgData name="Joan Davidse" userId="b81a47a7-9b7c-4657-8c5a-e78069e0eb86" providerId="ADAL" clId="{336BEF15-920C-418D-A7E9-110B226078AD}" dt="2022-04-13T21:57:53.078" v="81" actId="1076"/>
          <ac:picMkLst>
            <pc:docMk/>
            <pc:sldMk cId="2493571103" sldId="268"/>
            <ac:picMk id="12" creationId="{58D9619E-1312-4177-8A86-EDF23EB91894}"/>
          </ac:picMkLst>
        </pc:picChg>
        <pc:picChg chg="mod modCrop">
          <ac:chgData name="Joan Davidse" userId="b81a47a7-9b7c-4657-8c5a-e78069e0eb86" providerId="ADAL" clId="{336BEF15-920C-418D-A7E9-110B226078AD}" dt="2022-04-13T21:57:39.814" v="68" actId="732"/>
          <ac:picMkLst>
            <pc:docMk/>
            <pc:sldMk cId="2493571103" sldId="268"/>
            <ac:picMk id="15" creationId="{2AF0E282-CE00-44AA-872C-46C9BC33A065}"/>
          </ac:picMkLst>
        </pc:picChg>
      </pc:sldChg>
      <pc:sldChg chg="modSp">
        <pc:chgData name="Joan Davidse" userId="b81a47a7-9b7c-4657-8c5a-e78069e0eb86" providerId="ADAL" clId="{336BEF15-920C-418D-A7E9-110B226078AD}" dt="2022-04-13T21:56:06.880" v="23" actId="14826"/>
        <pc:sldMkLst>
          <pc:docMk/>
          <pc:sldMk cId="819668536" sldId="270"/>
        </pc:sldMkLst>
        <pc:picChg chg="mod">
          <ac:chgData name="Joan Davidse" userId="b81a47a7-9b7c-4657-8c5a-e78069e0eb86" providerId="ADAL" clId="{336BEF15-920C-418D-A7E9-110B226078AD}" dt="2022-04-13T21:56:06.880" v="23" actId="14826"/>
          <ac:picMkLst>
            <pc:docMk/>
            <pc:sldMk cId="819668536" sldId="270"/>
            <ac:picMk id="10" creationId="{2D7B423A-EB45-4242-872C-531B2CF6328F}"/>
          </ac:picMkLst>
        </pc:picChg>
      </pc:sldChg>
      <pc:sldChg chg="modSp mod">
        <pc:chgData name="Joan Davidse" userId="b81a47a7-9b7c-4657-8c5a-e78069e0eb86" providerId="ADAL" clId="{336BEF15-920C-418D-A7E9-110B226078AD}" dt="2022-04-13T21:55:38.789" v="21" actId="732"/>
        <pc:sldMkLst>
          <pc:docMk/>
          <pc:sldMk cId="1707163766" sldId="271"/>
        </pc:sldMkLst>
        <pc:picChg chg="mod modCrop">
          <ac:chgData name="Joan Davidse" userId="b81a47a7-9b7c-4657-8c5a-e78069e0eb86" providerId="ADAL" clId="{336BEF15-920C-418D-A7E9-110B226078AD}" dt="2022-04-13T21:55:38.789" v="21" actId="732"/>
          <ac:picMkLst>
            <pc:docMk/>
            <pc:sldMk cId="1707163766" sldId="271"/>
            <ac:picMk id="2" creationId="{913DB14E-BD09-4388-858C-7DA54C82016C}"/>
          </ac:picMkLst>
        </pc:picChg>
      </pc:sldChg>
      <pc:sldChg chg="modSp mod">
        <pc:chgData name="Joan Davidse" userId="b81a47a7-9b7c-4657-8c5a-e78069e0eb86" providerId="ADAL" clId="{336BEF15-920C-418D-A7E9-110B226078AD}" dt="2022-04-13T22:02:23.836" v="127" actId="1076"/>
        <pc:sldMkLst>
          <pc:docMk/>
          <pc:sldMk cId="2116602272" sldId="272"/>
        </pc:sldMkLst>
        <pc:picChg chg="mod">
          <ac:chgData name="Joan Davidse" userId="b81a47a7-9b7c-4657-8c5a-e78069e0eb86" providerId="ADAL" clId="{336BEF15-920C-418D-A7E9-110B226078AD}" dt="2022-04-13T22:02:23.836" v="127" actId="1076"/>
          <ac:picMkLst>
            <pc:docMk/>
            <pc:sldMk cId="2116602272" sldId="272"/>
            <ac:picMk id="2" creationId="{016CFF2E-DD63-45CF-8B75-3FF9E7E06F54}"/>
          </ac:picMkLst>
        </pc:picChg>
        <pc:picChg chg="mod">
          <ac:chgData name="Joan Davidse" userId="b81a47a7-9b7c-4657-8c5a-e78069e0eb86" providerId="ADAL" clId="{336BEF15-920C-418D-A7E9-110B226078AD}" dt="2022-04-13T22:01:19.045" v="112" actId="14826"/>
          <ac:picMkLst>
            <pc:docMk/>
            <pc:sldMk cId="2116602272" sldId="272"/>
            <ac:picMk id="3" creationId="{395CE47D-D078-4D2E-A979-40D8892526D5}"/>
          </ac:picMkLst>
        </pc:picChg>
        <pc:picChg chg="mod modCrop">
          <ac:chgData name="Joan Davidse" userId="b81a47a7-9b7c-4657-8c5a-e78069e0eb86" providerId="ADAL" clId="{336BEF15-920C-418D-A7E9-110B226078AD}" dt="2022-04-13T22:00:17.070" v="98" actId="1076"/>
          <ac:picMkLst>
            <pc:docMk/>
            <pc:sldMk cId="2116602272" sldId="272"/>
            <ac:picMk id="6" creationId="{84E965FD-6FB3-4B63-81FA-7D3DBDA0A7B2}"/>
          </ac:picMkLst>
        </pc:picChg>
        <pc:picChg chg="mod">
          <ac:chgData name="Joan Davidse" userId="b81a47a7-9b7c-4657-8c5a-e78069e0eb86" providerId="ADAL" clId="{336BEF15-920C-418D-A7E9-110B226078AD}" dt="2022-04-13T21:58:17.833" v="82" actId="14826"/>
          <ac:picMkLst>
            <pc:docMk/>
            <pc:sldMk cId="2116602272" sldId="272"/>
            <ac:picMk id="16" creationId="{A608D1C0-475E-464A-888F-71EC6C510C92}"/>
          </ac:picMkLst>
        </pc:picChg>
        <pc:picChg chg="mod">
          <ac:chgData name="Joan Davidse" userId="b81a47a7-9b7c-4657-8c5a-e78069e0eb86" providerId="ADAL" clId="{336BEF15-920C-418D-A7E9-110B226078AD}" dt="2022-04-13T22:01:29.486" v="113" actId="14826"/>
          <ac:picMkLst>
            <pc:docMk/>
            <pc:sldMk cId="2116602272" sldId="272"/>
            <ac:picMk id="4098" creationId="{90759171-F342-4884-9553-9BC8A8B9FA9E}"/>
          </ac:picMkLst>
        </pc:picChg>
        <pc:picChg chg="mod">
          <ac:chgData name="Joan Davidse" userId="b81a47a7-9b7c-4657-8c5a-e78069e0eb86" providerId="ADAL" clId="{336BEF15-920C-418D-A7E9-110B226078AD}" dt="2022-04-13T22:00:35.880" v="107" actId="732"/>
          <ac:picMkLst>
            <pc:docMk/>
            <pc:sldMk cId="2116602272" sldId="272"/>
            <ac:picMk id="4100" creationId="{9CA9930C-6E31-4A74-AAD2-242E88039411}"/>
          </ac:picMkLst>
        </pc:picChg>
        <pc:picChg chg="mod">
          <ac:chgData name="Joan Davidse" userId="b81a47a7-9b7c-4657-8c5a-e78069e0eb86" providerId="ADAL" clId="{336BEF15-920C-418D-A7E9-110B226078AD}" dt="2022-04-13T22:02:09.951" v="125" actId="171"/>
          <ac:picMkLst>
            <pc:docMk/>
            <pc:sldMk cId="2116602272" sldId="272"/>
            <ac:picMk id="4102" creationId="{61B81F7C-57A5-482A-AE5A-626AB6F2D7E3}"/>
          </ac:picMkLst>
        </pc:picChg>
        <pc:picChg chg="mod">
          <ac:chgData name="Joan Davidse" userId="b81a47a7-9b7c-4657-8c5a-e78069e0eb86" providerId="ADAL" clId="{336BEF15-920C-418D-A7E9-110B226078AD}" dt="2022-04-13T21:59:05.605" v="90" actId="1076"/>
          <ac:picMkLst>
            <pc:docMk/>
            <pc:sldMk cId="2116602272" sldId="272"/>
            <ac:picMk id="4104" creationId="{145D8D80-7D5D-4974-BA62-8B4F53B47482}"/>
          </ac:picMkLst>
        </pc:picChg>
        <pc:picChg chg="mod">
          <ac:chgData name="Joan Davidse" userId="b81a47a7-9b7c-4657-8c5a-e78069e0eb86" providerId="ADAL" clId="{336BEF15-920C-418D-A7E9-110B226078AD}" dt="2022-04-13T22:01:02.773" v="111" actId="14100"/>
          <ac:picMkLst>
            <pc:docMk/>
            <pc:sldMk cId="2116602272" sldId="272"/>
            <ac:picMk id="4118" creationId="{49F85352-2016-4C1B-BBC6-9BC724426AE4}"/>
          </ac:picMkLst>
        </pc:picChg>
        <pc:picChg chg="mod">
          <ac:chgData name="Joan Davidse" userId="b81a47a7-9b7c-4657-8c5a-e78069e0eb86" providerId="ADAL" clId="{336BEF15-920C-418D-A7E9-110B226078AD}" dt="2022-04-13T21:59:27.831" v="92" actId="14826"/>
          <ac:picMkLst>
            <pc:docMk/>
            <pc:sldMk cId="2116602272" sldId="272"/>
            <ac:picMk id="4120" creationId="{235ED46C-B95F-4AE1-9603-44439860C930}"/>
          </ac:picMkLst>
        </pc:picChg>
        <pc:picChg chg="mod">
          <ac:chgData name="Joan Davidse" userId="b81a47a7-9b7c-4657-8c5a-e78069e0eb86" providerId="ADAL" clId="{336BEF15-920C-418D-A7E9-110B226078AD}" dt="2022-04-13T21:59:20.207" v="91" actId="14826"/>
          <ac:picMkLst>
            <pc:docMk/>
            <pc:sldMk cId="2116602272" sldId="272"/>
            <ac:picMk id="4124" creationId="{F5859D61-4515-4177-9753-37B306AB45A4}"/>
          </ac:picMkLst>
        </pc:picChg>
      </pc:sldChg>
      <pc:sldChg chg="delSp modSp mod">
        <pc:chgData name="Joan Davidse" userId="b81a47a7-9b7c-4657-8c5a-e78069e0eb86" providerId="ADAL" clId="{336BEF15-920C-418D-A7E9-110B226078AD}" dt="2022-04-13T22:03:56.681" v="199" actId="1037"/>
        <pc:sldMkLst>
          <pc:docMk/>
          <pc:sldMk cId="3408527587" sldId="274"/>
        </pc:sldMkLst>
        <pc:spChg chg="mod">
          <ac:chgData name="Joan Davidse" userId="b81a47a7-9b7c-4657-8c5a-e78069e0eb86" providerId="ADAL" clId="{336BEF15-920C-418D-A7E9-110B226078AD}" dt="2022-04-13T22:03:56.681" v="199" actId="1037"/>
          <ac:spMkLst>
            <pc:docMk/>
            <pc:sldMk cId="3408527587" sldId="274"/>
            <ac:spMk id="2" creationId="{E26B8334-B5CE-4C35-8D3F-9230A2960997}"/>
          </ac:spMkLst>
        </pc:spChg>
        <pc:picChg chg="mod">
          <ac:chgData name="Joan Davidse" userId="b81a47a7-9b7c-4657-8c5a-e78069e0eb86" providerId="ADAL" clId="{336BEF15-920C-418D-A7E9-110B226078AD}" dt="2022-04-13T22:03:27.925" v="133" actId="14826"/>
          <ac:picMkLst>
            <pc:docMk/>
            <pc:sldMk cId="3408527587" sldId="274"/>
            <ac:picMk id="3" creationId="{A65B5F01-E479-47C4-BA3A-629C09B4DD2F}"/>
          </ac:picMkLst>
        </pc:picChg>
        <pc:picChg chg="mod">
          <ac:chgData name="Joan Davidse" userId="b81a47a7-9b7c-4657-8c5a-e78069e0eb86" providerId="ADAL" clId="{336BEF15-920C-418D-A7E9-110B226078AD}" dt="2022-04-13T22:03:07.356" v="131" actId="196"/>
          <ac:picMkLst>
            <pc:docMk/>
            <pc:sldMk cId="3408527587" sldId="274"/>
            <ac:picMk id="7" creationId="{89364218-DB1B-4251-827C-68AB7BF80EBD}"/>
          </ac:picMkLst>
        </pc:picChg>
        <pc:picChg chg="del mod">
          <ac:chgData name="Joan Davidse" userId="b81a47a7-9b7c-4657-8c5a-e78069e0eb86" providerId="ADAL" clId="{336BEF15-920C-418D-A7E9-110B226078AD}" dt="2022-04-13T22:03:51.352" v="175" actId="478"/>
          <ac:picMkLst>
            <pc:docMk/>
            <pc:sldMk cId="3408527587" sldId="274"/>
            <ac:picMk id="8" creationId="{01F6915B-0C31-467F-B675-3AA0E5009D91}"/>
          </ac:picMkLst>
        </pc:picChg>
        <pc:picChg chg="mod">
          <ac:chgData name="Joan Davidse" userId="b81a47a7-9b7c-4657-8c5a-e78069e0eb86" providerId="ADAL" clId="{336BEF15-920C-418D-A7E9-110B226078AD}" dt="2022-04-13T22:03:18.320" v="132" actId="14826"/>
          <ac:picMkLst>
            <pc:docMk/>
            <pc:sldMk cId="3408527587" sldId="274"/>
            <ac:picMk id="10" creationId="{3CE55ADB-114D-4D76-B06B-0613B56B7BDE}"/>
          </ac:picMkLst>
        </pc:picChg>
        <pc:picChg chg="mod">
          <ac:chgData name="Joan Davidse" userId="b81a47a7-9b7c-4657-8c5a-e78069e0eb86" providerId="ADAL" clId="{336BEF15-920C-418D-A7E9-110B226078AD}" dt="2022-04-13T22:02:37.382" v="128" actId="14826"/>
          <ac:picMkLst>
            <pc:docMk/>
            <pc:sldMk cId="3408527587" sldId="274"/>
            <ac:picMk id="11" creationId="{1FD51EA4-8E52-4DBF-A77E-8E3A351F9B42}"/>
          </ac:picMkLst>
        </pc:picChg>
        <pc:picChg chg="mod">
          <ac:chgData name="Joan Davidse" userId="b81a47a7-9b7c-4657-8c5a-e78069e0eb86" providerId="ADAL" clId="{336BEF15-920C-418D-A7E9-110B226078AD}" dt="2022-04-13T22:02:51.512" v="129" actId="14826"/>
          <ac:picMkLst>
            <pc:docMk/>
            <pc:sldMk cId="3408527587" sldId="274"/>
            <ac:picMk id="14" creationId="{B74DA98D-967A-4AEE-9E37-49B6CA89612B}"/>
          </ac:picMkLst>
        </pc:picChg>
      </pc:sldChg>
      <pc:sldChg chg="modSp">
        <pc:chgData name="Joan Davidse" userId="b81a47a7-9b7c-4657-8c5a-e78069e0eb86" providerId="ADAL" clId="{336BEF15-920C-418D-A7E9-110B226078AD}" dt="2022-04-13T22:04:13.687" v="200" actId="14826"/>
        <pc:sldMkLst>
          <pc:docMk/>
          <pc:sldMk cId="1334576259" sldId="275"/>
        </pc:sldMkLst>
        <pc:picChg chg="mod">
          <ac:chgData name="Joan Davidse" userId="b81a47a7-9b7c-4657-8c5a-e78069e0eb86" providerId="ADAL" clId="{336BEF15-920C-418D-A7E9-110B226078AD}" dt="2022-04-13T22:04:13.687" v="200" actId="14826"/>
          <ac:picMkLst>
            <pc:docMk/>
            <pc:sldMk cId="1334576259" sldId="275"/>
            <ac:picMk id="18" creationId="{07EAA741-2A84-4E06-8FA4-99D03F99B34B}"/>
          </ac:picMkLst>
        </pc:picChg>
      </pc:sldChg>
      <pc:sldChg chg="modSp">
        <pc:chgData name="Joan Davidse" userId="b81a47a7-9b7c-4657-8c5a-e78069e0eb86" providerId="ADAL" clId="{336BEF15-920C-418D-A7E9-110B226078AD}" dt="2022-04-13T21:55:50.663" v="22" actId="14826"/>
        <pc:sldMkLst>
          <pc:docMk/>
          <pc:sldMk cId="3051147315" sldId="276"/>
        </pc:sldMkLst>
        <pc:picChg chg="mod">
          <ac:chgData name="Joan Davidse" userId="b81a47a7-9b7c-4657-8c5a-e78069e0eb86" providerId="ADAL" clId="{336BEF15-920C-418D-A7E9-110B226078AD}" dt="2022-04-13T21:55:50.663" v="22" actId="14826"/>
          <ac:picMkLst>
            <pc:docMk/>
            <pc:sldMk cId="3051147315" sldId="276"/>
            <ac:picMk id="6" creationId="{0AECF6EB-1B60-40FD-BB6A-8E8EAB324EAB}"/>
          </ac:picMkLst>
        </pc:picChg>
      </pc:sldChg>
      <pc:sldChg chg="modSp">
        <pc:chgData name="Joan Davidse" userId="b81a47a7-9b7c-4657-8c5a-e78069e0eb86" providerId="ADAL" clId="{336BEF15-920C-418D-A7E9-110B226078AD}" dt="2022-04-13T21:54:17.736" v="1" actId="14826"/>
        <pc:sldMkLst>
          <pc:docMk/>
          <pc:sldMk cId="2396291153" sldId="277"/>
        </pc:sldMkLst>
        <pc:picChg chg="mod">
          <ac:chgData name="Joan Davidse" userId="b81a47a7-9b7c-4657-8c5a-e78069e0eb86" providerId="ADAL" clId="{336BEF15-920C-418D-A7E9-110B226078AD}" dt="2022-04-13T21:54:17.736" v="1" actId="14826"/>
          <ac:picMkLst>
            <pc:docMk/>
            <pc:sldMk cId="2396291153" sldId="277"/>
            <ac:picMk id="7" creationId="{70DC1AF3-395B-43BC-8EFA-773C7B02E94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078C7-D323-4C1C-89A2-81FB786695C3}" type="doc">
      <dgm:prSet loTypeId="urn:microsoft.com/office/officeart/2018/5/layout/CenteredIconLabelDescription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9F8F3-8584-4C38-BB49-2BC02159591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Inspirator </a:t>
          </a:r>
        </a:p>
      </dgm:t>
    </dgm:pt>
    <dgm:pt modelId="{C22B0587-078E-4DEC-98BE-C138DEB9D4C2}" type="parTrans" cxnId="{4BE1DF55-714E-4CE7-80B7-8012A95F0D45}">
      <dgm:prSet/>
      <dgm:spPr/>
      <dgm:t>
        <a:bodyPr/>
        <a:lstStyle/>
        <a:p>
          <a:endParaRPr lang="en-US" sz="1600"/>
        </a:p>
      </dgm:t>
    </dgm:pt>
    <dgm:pt modelId="{CEDD8C04-E74B-4482-8334-7D5BC2E03884}" type="sibTrans" cxnId="{4BE1DF55-714E-4CE7-80B7-8012A95F0D45}">
      <dgm:prSet/>
      <dgm:spPr/>
      <dgm:t>
        <a:bodyPr/>
        <a:lstStyle/>
        <a:p>
          <a:endParaRPr lang="en-US" sz="1600"/>
        </a:p>
      </dgm:t>
    </dgm:pt>
    <dgm:pt modelId="{E367AFAA-6D3D-495D-8BC1-C91660FF366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Strategist</a:t>
          </a:r>
        </a:p>
      </dgm:t>
    </dgm:pt>
    <dgm:pt modelId="{6D3CBAE2-298E-4C2C-A2E9-1D55C6A5C9DC}" type="parTrans" cxnId="{DF7C7974-BCCE-4DA9-BB23-83E976490D27}">
      <dgm:prSet/>
      <dgm:spPr/>
      <dgm:t>
        <a:bodyPr/>
        <a:lstStyle/>
        <a:p>
          <a:endParaRPr lang="en-US" sz="1600"/>
        </a:p>
      </dgm:t>
    </dgm:pt>
    <dgm:pt modelId="{87836ADD-585F-417B-A6AB-46506AA95BFA}" type="sibTrans" cxnId="{DF7C7974-BCCE-4DA9-BB23-83E976490D27}">
      <dgm:prSet/>
      <dgm:spPr/>
      <dgm:t>
        <a:bodyPr/>
        <a:lstStyle/>
        <a:p>
          <a:endParaRPr lang="en-US" sz="1600"/>
        </a:p>
      </dgm:t>
    </dgm:pt>
    <dgm:pt modelId="{B7E858C5-BCEA-4C2E-812A-F64B30E8C49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Realist</a:t>
          </a:r>
        </a:p>
      </dgm:t>
    </dgm:pt>
    <dgm:pt modelId="{9D950043-C083-4986-8C46-6396E79AA24F}" type="parTrans" cxnId="{0E23323C-AC62-44E5-B200-6006594C0A36}">
      <dgm:prSet/>
      <dgm:spPr/>
      <dgm:t>
        <a:bodyPr/>
        <a:lstStyle/>
        <a:p>
          <a:endParaRPr lang="en-US" sz="1600"/>
        </a:p>
      </dgm:t>
    </dgm:pt>
    <dgm:pt modelId="{8B4AC35F-0663-4384-BD89-7B983581C2B2}" type="sibTrans" cxnId="{0E23323C-AC62-44E5-B200-6006594C0A36}">
      <dgm:prSet/>
      <dgm:spPr/>
      <dgm:t>
        <a:bodyPr/>
        <a:lstStyle/>
        <a:p>
          <a:endParaRPr lang="en-US" sz="1600"/>
        </a:p>
      </dgm:t>
    </dgm:pt>
    <dgm:pt modelId="{105684E9-3202-49E9-8B5C-E60CCDF72C1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Facilitator</a:t>
          </a:r>
        </a:p>
      </dgm:t>
    </dgm:pt>
    <dgm:pt modelId="{02AC41DA-F5FE-45BB-99D6-082138DE03A3}" type="parTrans" cxnId="{D2695108-A3A8-4A84-996B-68801494D3FD}">
      <dgm:prSet/>
      <dgm:spPr/>
      <dgm:t>
        <a:bodyPr/>
        <a:lstStyle/>
        <a:p>
          <a:endParaRPr lang="en-US" sz="1600"/>
        </a:p>
      </dgm:t>
    </dgm:pt>
    <dgm:pt modelId="{1E7C28E0-6B5F-4882-8C39-FE2E662B48E2}" type="sibTrans" cxnId="{D2695108-A3A8-4A84-996B-68801494D3FD}">
      <dgm:prSet/>
      <dgm:spPr/>
      <dgm:t>
        <a:bodyPr/>
        <a:lstStyle/>
        <a:p>
          <a:endParaRPr lang="en-US" sz="1600"/>
        </a:p>
      </dgm:t>
    </dgm:pt>
    <dgm:pt modelId="{8C2006A9-0AE3-44CB-8977-FB54A12E5CA2}" type="pres">
      <dgm:prSet presAssocID="{16B078C7-D323-4C1C-89A2-81FB786695C3}" presName="root" presStyleCnt="0">
        <dgm:presLayoutVars>
          <dgm:dir/>
          <dgm:resizeHandles val="exact"/>
        </dgm:presLayoutVars>
      </dgm:prSet>
      <dgm:spPr/>
    </dgm:pt>
    <dgm:pt modelId="{AB5EE4B6-FE63-428B-9EB5-9C33602AC714}" type="pres">
      <dgm:prSet presAssocID="{FB59F8F3-8584-4C38-BB49-2BC021595914}" presName="compNode" presStyleCnt="0"/>
      <dgm:spPr/>
    </dgm:pt>
    <dgm:pt modelId="{5BBF932E-A748-446C-B755-44EC31A965E9}" type="pres">
      <dgm:prSet presAssocID="{FB59F8F3-8584-4C38-BB49-2BC021595914}" presName="iconRect" presStyleLbl="node1" presStyleIdx="0" presStyleCnt="4" custScaleX="206572" custScaleY="189648" custLinFactNeighborX="4189" custLinFactNeighborY="-353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on met een idee silhouet"/>
        </a:ext>
      </dgm:extLst>
    </dgm:pt>
    <dgm:pt modelId="{B603D8D8-45EA-402A-AE4D-9696EEFF1BB9}" type="pres">
      <dgm:prSet presAssocID="{FB59F8F3-8584-4C38-BB49-2BC021595914}" presName="iconSpace" presStyleCnt="0"/>
      <dgm:spPr/>
    </dgm:pt>
    <dgm:pt modelId="{40611F8C-5B32-4D10-A072-9FEE2816AFAC}" type="pres">
      <dgm:prSet presAssocID="{FB59F8F3-8584-4C38-BB49-2BC021595914}" presName="parTx" presStyleLbl="revTx" presStyleIdx="0" presStyleCnt="8" custLinFactNeighborX="-111" custLinFactNeighborY="2491">
        <dgm:presLayoutVars>
          <dgm:chMax val="0"/>
          <dgm:chPref val="0"/>
        </dgm:presLayoutVars>
      </dgm:prSet>
      <dgm:spPr/>
    </dgm:pt>
    <dgm:pt modelId="{7C130D37-5763-4797-A053-A801C58304E0}" type="pres">
      <dgm:prSet presAssocID="{FB59F8F3-8584-4C38-BB49-2BC021595914}" presName="txSpace" presStyleCnt="0"/>
      <dgm:spPr/>
    </dgm:pt>
    <dgm:pt modelId="{B1371351-32DF-4F93-B9ED-1D56FF64E368}" type="pres">
      <dgm:prSet presAssocID="{FB59F8F3-8584-4C38-BB49-2BC021595914}" presName="desTx" presStyleLbl="revTx" presStyleIdx="1" presStyleCnt="8">
        <dgm:presLayoutVars/>
      </dgm:prSet>
      <dgm:spPr/>
    </dgm:pt>
    <dgm:pt modelId="{4BADD420-7303-4AC0-9541-54B7CC7DC58E}" type="pres">
      <dgm:prSet presAssocID="{CEDD8C04-E74B-4482-8334-7D5BC2E03884}" presName="sibTrans" presStyleCnt="0"/>
      <dgm:spPr/>
    </dgm:pt>
    <dgm:pt modelId="{81ED6757-B1D1-476B-B4CD-AA7F8BE2A91E}" type="pres">
      <dgm:prSet presAssocID="{E367AFAA-6D3D-495D-8BC1-C91660FF366F}" presName="compNode" presStyleCnt="0"/>
      <dgm:spPr/>
    </dgm:pt>
    <dgm:pt modelId="{2C02B980-34BE-4EF2-884C-046FFB1B12D6}" type="pres">
      <dgm:prSet presAssocID="{E367AFAA-6D3D-495D-8BC1-C91660FF366F}" presName="iconRect" presStyleLbl="node1" presStyleIdx="1" presStyleCnt="4" custScaleX="173385" custScaleY="187378" custLinFactNeighborX="-28181" custLinFactNeighborY="-325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ytelling silhouet"/>
        </a:ext>
      </dgm:extLst>
    </dgm:pt>
    <dgm:pt modelId="{EE9D2ABB-3BDB-4BE4-8D3C-0A26159E47C0}" type="pres">
      <dgm:prSet presAssocID="{E367AFAA-6D3D-495D-8BC1-C91660FF366F}" presName="iconSpace" presStyleCnt="0"/>
      <dgm:spPr/>
    </dgm:pt>
    <dgm:pt modelId="{BAAA7417-1901-42EE-A69D-68DCD6ADB5A3}" type="pres">
      <dgm:prSet presAssocID="{E367AFAA-6D3D-495D-8BC1-C91660FF366F}" presName="parTx" presStyleLbl="revTx" presStyleIdx="2" presStyleCnt="8" custLinFactNeighborX="-11377" custLinFactNeighborY="3775">
        <dgm:presLayoutVars>
          <dgm:chMax val="0"/>
          <dgm:chPref val="0"/>
        </dgm:presLayoutVars>
      </dgm:prSet>
      <dgm:spPr/>
    </dgm:pt>
    <dgm:pt modelId="{E44F54EB-C3FE-4470-898D-4F46C941B47D}" type="pres">
      <dgm:prSet presAssocID="{E367AFAA-6D3D-495D-8BC1-C91660FF366F}" presName="txSpace" presStyleCnt="0"/>
      <dgm:spPr/>
    </dgm:pt>
    <dgm:pt modelId="{CC3F54A1-5963-42FA-A2DE-97AF15866310}" type="pres">
      <dgm:prSet presAssocID="{E367AFAA-6D3D-495D-8BC1-C91660FF366F}" presName="desTx" presStyleLbl="revTx" presStyleIdx="3" presStyleCnt="8">
        <dgm:presLayoutVars/>
      </dgm:prSet>
      <dgm:spPr/>
    </dgm:pt>
    <dgm:pt modelId="{750072FA-38E6-4D8E-BA96-CBC70524C977}" type="pres">
      <dgm:prSet presAssocID="{87836ADD-585F-417B-A6AB-46506AA95BFA}" presName="sibTrans" presStyleCnt="0"/>
      <dgm:spPr/>
    </dgm:pt>
    <dgm:pt modelId="{BE38472F-27C9-402A-9C72-C703432B96FC}" type="pres">
      <dgm:prSet presAssocID="{B7E858C5-BCEA-4C2E-812A-F64B30E8C496}" presName="compNode" presStyleCnt="0"/>
      <dgm:spPr/>
    </dgm:pt>
    <dgm:pt modelId="{66429B66-9566-46A0-A9D8-0A7B4C015B2F}" type="pres">
      <dgm:prSet presAssocID="{B7E858C5-BCEA-4C2E-812A-F64B30E8C496}" presName="iconRect" presStyleLbl="node1" presStyleIdx="2" presStyleCnt="4" custScaleX="146845" custScaleY="170492" custLinFactX="-300000" custLinFactY="137270" custLinFactNeighborX="-367240" custLinFactNeighborY="2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orzaak en gevolg silhouet"/>
        </a:ext>
      </dgm:extLst>
    </dgm:pt>
    <dgm:pt modelId="{311DE5FD-A752-44B4-BBFC-16EC49057162}" type="pres">
      <dgm:prSet presAssocID="{B7E858C5-BCEA-4C2E-812A-F64B30E8C496}" presName="iconSpace" presStyleCnt="0"/>
      <dgm:spPr/>
    </dgm:pt>
    <dgm:pt modelId="{242169B4-4AE1-4A94-8794-800879D53683}" type="pres">
      <dgm:prSet presAssocID="{B7E858C5-BCEA-4C2E-812A-F64B30E8C496}" presName="parTx" presStyleLbl="revTx" presStyleIdx="4" presStyleCnt="8" custLinFactX="-100000" custLinFactY="399711" custLinFactNeighborX="-131957" custLinFactNeighborY="400000">
        <dgm:presLayoutVars>
          <dgm:chMax val="0"/>
          <dgm:chPref val="0"/>
        </dgm:presLayoutVars>
      </dgm:prSet>
      <dgm:spPr/>
    </dgm:pt>
    <dgm:pt modelId="{AFDAD071-9214-4EC4-A8EF-C2BC6CECD2D2}" type="pres">
      <dgm:prSet presAssocID="{B7E858C5-BCEA-4C2E-812A-F64B30E8C496}" presName="txSpace" presStyleCnt="0"/>
      <dgm:spPr/>
    </dgm:pt>
    <dgm:pt modelId="{1FE52F7B-00E2-4364-A759-D1EEADE3224A}" type="pres">
      <dgm:prSet presAssocID="{B7E858C5-BCEA-4C2E-812A-F64B30E8C496}" presName="desTx" presStyleLbl="revTx" presStyleIdx="5" presStyleCnt="8">
        <dgm:presLayoutVars/>
      </dgm:prSet>
      <dgm:spPr/>
    </dgm:pt>
    <dgm:pt modelId="{484BF052-DE4D-4F7C-BEA7-BD5311585A06}" type="pres">
      <dgm:prSet presAssocID="{8B4AC35F-0663-4384-BD89-7B983581C2B2}" presName="sibTrans" presStyleCnt="0"/>
      <dgm:spPr/>
    </dgm:pt>
    <dgm:pt modelId="{2FA50B07-209E-4ED0-8DCF-F6BC131F841C}" type="pres">
      <dgm:prSet presAssocID="{105684E9-3202-49E9-8B5C-E60CCDF72C10}" presName="compNode" presStyleCnt="0"/>
      <dgm:spPr/>
    </dgm:pt>
    <dgm:pt modelId="{5A92487A-C26E-4B7A-B6BE-AE9D0553E09A}" type="pres">
      <dgm:prSet presAssocID="{105684E9-3202-49E9-8B5C-E60CCDF72C10}" presName="iconRect" presStyleLbl="node1" presStyleIdx="3" presStyleCnt="4" custScaleX="178870" custScaleY="190608" custLinFactX="-300000" custLinFactY="145106" custLinFactNeighborX="-396438" custLinFactNeighborY="2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ep silhouet"/>
        </a:ext>
      </dgm:extLst>
    </dgm:pt>
    <dgm:pt modelId="{7E39FBD9-89B2-4501-966B-3767215A4515}" type="pres">
      <dgm:prSet presAssocID="{105684E9-3202-49E9-8B5C-E60CCDF72C10}" presName="iconSpace" presStyleCnt="0"/>
      <dgm:spPr/>
    </dgm:pt>
    <dgm:pt modelId="{17F14761-E686-4565-8954-15CB04187067}" type="pres">
      <dgm:prSet presAssocID="{105684E9-3202-49E9-8B5C-E60CCDF72C10}" presName="parTx" presStyleLbl="revTx" presStyleIdx="6" presStyleCnt="8" custLinFactX="-100000" custLinFactY="400000" custLinFactNeighborX="-141461" custLinFactNeighborY="403572">
        <dgm:presLayoutVars>
          <dgm:chMax val="0"/>
          <dgm:chPref val="0"/>
        </dgm:presLayoutVars>
      </dgm:prSet>
      <dgm:spPr/>
    </dgm:pt>
    <dgm:pt modelId="{06902DB3-D5E7-4CFA-9B0C-84FC76CBCBF8}" type="pres">
      <dgm:prSet presAssocID="{105684E9-3202-49E9-8B5C-E60CCDF72C10}" presName="txSpace" presStyleCnt="0"/>
      <dgm:spPr/>
    </dgm:pt>
    <dgm:pt modelId="{5842E0C0-B0EE-4876-94A1-D48513EFC76F}" type="pres">
      <dgm:prSet presAssocID="{105684E9-3202-49E9-8B5C-E60CCDF72C10}" presName="desTx" presStyleLbl="revTx" presStyleIdx="7" presStyleCnt="8">
        <dgm:presLayoutVars/>
      </dgm:prSet>
      <dgm:spPr/>
    </dgm:pt>
  </dgm:ptLst>
  <dgm:cxnLst>
    <dgm:cxn modelId="{D2695108-A3A8-4A84-996B-68801494D3FD}" srcId="{16B078C7-D323-4C1C-89A2-81FB786695C3}" destId="{105684E9-3202-49E9-8B5C-E60CCDF72C10}" srcOrd="3" destOrd="0" parTransId="{02AC41DA-F5FE-45BB-99D6-082138DE03A3}" sibTransId="{1E7C28E0-6B5F-4882-8C39-FE2E662B48E2}"/>
    <dgm:cxn modelId="{2690B837-52FE-465E-BD0A-9DFB935CA50B}" type="presOf" srcId="{B7E858C5-BCEA-4C2E-812A-F64B30E8C496}" destId="{242169B4-4AE1-4A94-8794-800879D53683}" srcOrd="0" destOrd="0" presId="urn:microsoft.com/office/officeart/2018/5/layout/CenteredIconLabelDescriptionList"/>
    <dgm:cxn modelId="{0E23323C-AC62-44E5-B200-6006594C0A36}" srcId="{16B078C7-D323-4C1C-89A2-81FB786695C3}" destId="{B7E858C5-BCEA-4C2E-812A-F64B30E8C496}" srcOrd="2" destOrd="0" parTransId="{9D950043-C083-4986-8C46-6396E79AA24F}" sibTransId="{8B4AC35F-0663-4384-BD89-7B983581C2B2}"/>
    <dgm:cxn modelId="{F8772F73-5A29-47C2-A825-EE848A009E7A}" type="presOf" srcId="{105684E9-3202-49E9-8B5C-E60CCDF72C10}" destId="{17F14761-E686-4565-8954-15CB04187067}" srcOrd="0" destOrd="0" presId="urn:microsoft.com/office/officeart/2018/5/layout/CenteredIconLabelDescriptionList"/>
    <dgm:cxn modelId="{DF7C7974-BCCE-4DA9-BB23-83E976490D27}" srcId="{16B078C7-D323-4C1C-89A2-81FB786695C3}" destId="{E367AFAA-6D3D-495D-8BC1-C91660FF366F}" srcOrd="1" destOrd="0" parTransId="{6D3CBAE2-298E-4C2C-A2E9-1D55C6A5C9DC}" sibTransId="{87836ADD-585F-417B-A6AB-46506AA95BFA}"/>
    <dgm:cxn modelId="{4BE1DF55-714E-4CE7-80B7-8012A95F0D45}" srcId="{16B078C7-D323-4C1C-89A2-81FB786695C3}" destId="{FB59F8F3-8584-4C38-BB49-2BC021595914}" srcOrd="0" destOrd="0" parTransId="{C22B0587-078E-4DEC-98BE-C138DEB9D4C2}" sibTransId="{CEDD8C04-E74B-4482-8334-7D5BC2E03884}"/>
    <dgm:cxn modelId="{188F4291-A89D-4809-A07A-578420929A2E}" type="presOf" srcId="{16B078C7-D323-4C1C-89A2-81FB786695C3}" destId="{8C2006A9-0AE3-44CB-8977-FB54A12E5CA2}" srcOrd="0" destOrd="0" presId="urn:microsoft.com/office/officeart/2018/5/layout/CenteredIconLabelDescriptionList"/>
    <dgm:cxn modelId="{541C1CAC-7AD2-4F57-A0A9-644582330FDD}" type="presOf" srcId="{FB59F8F3-8584-4C38-BB49-2BC021595914}" destId="{40611F8C-5B32-4D10-A072-9FEE2816AFAC}" srcOrd="0" destOrd="0" presId="urn:microsoft.com/office/officeart/2018/5/layout/CenteredIconLabelDescriptionList"/>
    <dgm:cxn modelId="{CBFBC7F6-8D29-44A5-8002-32ECCF8CAEA6}" type="presOf" srcId="{E367AFAA-6D3D-495D-8BC1-C91660FF366F}" destId="{BAAA7417-1901-42EE-A69D-68DCD6ADB5A3}" srcOrd="0" destOrd="0" presId="urn:microsoft.com/office/officeart/2018/5/layout/CenteredIconLabelDescriptionList"/>
    <dgm:cxn modelId="{E69865A7-2750-46E0-AAC2-A8599753AB99}" type="presParOf" srcId="{8C2006A9-0AE3-44CB-8977-FB54A12E5CA2}" destId="{AB5EE4B6-FE63-428B-9EB5-9C33602AC714}" srcOrd="0" destOrd="0" presId="urn:microsoft.com/office/officeart/2018/5/layout/CenteredIconLabelDescriptionList"/>
    <dgm:cxn modelId="{C10D8CCE-45F3-4EBD-90B6-FA1C81FA43B6}" type="presParOf" srcId="{AB5EE4B6-FE63-428B-9EB5-9C33602AC714}" destId="{5BBF932E-A748-446C-B755-44EC31A965E9}" srcOrd="0" destOrd="0" presId="urn:microsoft.com/office/officeart/2018/5/layout/CenteredIconLabelDescriptionList"/>
    <dgm:cxn modelId="{47BCC8C8-2396-40D0-BD85-D99A3672652E}" type="presParOf" srcId="{AB5EE4B6-FE63-428B-9EB5-9C33602AC714}" destId="{B603D8D8-45EA-402A-AE4D-9696EEFF1BB9}" srcOrd="1" destOrd="0" presId="urn:microsoft.com/office/officeart/2018/5/layout/CenteredIconLabelDescriptionList"/>
    <dgm:cxn modelId="{D2D0A0EC-5366-4516-B75C-8DFD4962E2CC}" type="presParOf" srcId="{AB5EE4B6-FE63-428B-9EB5-9C33602AC714}" destId="{40611F8C-5B32-4D10-A072-9FEE2816AFAC}" srcOrd="2" destOrd="0" presId="urn:microsoft.com/office/officeart/2018/5/layout/CenteredIconLabelDescriptionList"/>
    <dgm:cxn modelId="{A05C95C2-9550-463B-9DB1-9CC84C27A0BC}" type="presParOf" srcId="{AB5EE4B6-FE63-428B-9EB5-9C33602AC714}" destId="{7C130D37-5763-4797-A053-A801C58304E0}" srcOrd="3" destOrd="0" presId="urn:microsoft.com/office/officeart/2018/5/layout/CenteredIconLabelDescriptionList"/>
    <dgm:cxn modelId="{3E000922-5984-4791-A541-B20F7E43508C}" type="presParOf" srcId="{AB5EE4B6-FE63-428B-9EB5-9C33602AC714}" destId="{B1371351-32DF-4F93-B9ED-1D56FF64E368}" srcOrd="4" destOrd="0" presId="urn:microsoft.com/office/officeart/2018/5/layout/CenteredIconLabelDescriptionList"/>
    <dgm:cxn modelId="{48CF06E6-EF94-48EC-AC73-706D734126C3}" type="presParOf" srcId="{8C2006A9-0AE3-44CB-8977-FB54A12E5CA2}" destId="{4BADD420-7303-4AC0-9541-54B7CC7DC58E}" srcOrd="1" destOrd="0" presId="urn:microsoft.com/office/officeart/2018/5/layout/CenteredIconLabelDescriptionList"/>
    <dgm:cxn modelId="{48404D2A-7FB1-49E7-8F80-5D197AECD4AF}" type="presParOf" srcId="{8C2006A9-0AE3-44CB-8977-FB54A12E5CA2}" destId="{81ED6757-B1D1-476B-B4CD-AA7F8BE2A91E}" srcOrd="2" destOrd="0" presId="urn:microsoft.com/office/officeart/2018/5/layout/CenteredIconLabelDescriptionList"/>
    <dgm:cxn modelId="{F1BCFE72-69A8-46A4-9304-F744A89F518A}" type="presParOf" srcId="{81ED6757-B1D1-476B-B4CD-AA7F8BE2A91E}" destId="{2C02B980-34BE-4EF2-884C-046FFB1B12D6}" srcOrd="0" destOrd="0" presId="urn:microsoft.com/office/officeart/2018/5/layout/CenteredIconLabelDescriptionList"/>
    <dgm:cxn modelId="{81D448D8-CE8F-446A-A581-4E06FE64D476}" type="presParOf" srcId="{81ED6757-B1D1-476B-B4CD-AA7F8BE2A91E}" destId="{EE9D2ABB-3BDB-4BE4-8D3C-0A26159E47C0}" srcOrd="1" destOrd="0" presId="urn:microsoft.com/office/officeart/2018/5/layout/CenteredIconLabelDescriptionList"/>
    <dgm:cxn modelId="{885478B2-BCA0-4218-8A9E-8FF2769C4E1A}" type="presParOf" srcId="{81ED6757-B1D1-476B-B4CD-AA7F8BE2A91E}" destId="{BAAA7417-1901-42EE-A69D-68DCD6ADB5A3}" srcOrd="2" destOrd="0" presId="urn:microsoft.com/office/officeart/2018/5/layout/CenteredIconLabelDescriptionList"/>
    <dgm:cxn modelId="{DD060C9E-DA7D-4297-8152-4C3552D54367}" type="presParOf" srcId="{81ED6757-B1D1-476B-B4CD-AA7F8BE2A91E}" destId="{E44F54EB-C3FE-4470-898D-4F46C941B47D}" srcOrd="3" destOrd="0" presId="urn:microsoft.com/office/officeart/2018/5/layout/CenteredIconLabelDescriptionList"/>
    <dgm:cxn modelId="{93FA94F8-5BD6-43D4-8F35-24FFC926D0C3}" type="presParOf" srcId="{81ED6757-B1D1-476B-B4CD-AA7F8BE2A91E}" destId="{CC3F54A1-5963-42FA-A2DE-97AF15866310}" srcOrd="4" destOrd="0" presId="urn:microsoft.com/office/officeart/2018/5/layout/CenteredIconLabelDescriptionList"/>
    <dgm:cxn modelId="{74D2F018-A993-44CB-8E9B-B5A0466ED6EF}" type="presParOf" srcId="{8C2006A9-0AE3-44CB-8977-FB54A12E5CA2}" destId="{750072FA-38E6-4D8E-BA96-CBC70524C977}" srcOrd="3" destOrd="0" presId="urn:microsoft.com/office/officeart/2018/5/layout/CenteredIconLabelDescriptionList"/>
    <dgm:cxn modelId="{CEE41DF8-1366-4C69-B2F9-62603D4B7421}" type="presParOf" srcId="{8C2006A9-0AE3-44CB-8977-FB54A12E5CA2}" destId="{BE38472F-27C9-402A-9C72-C703432B96FC}" srcOrd="4" destOrd="0" presId="urn:microsoft.com/office/officeart/2018/5/layout/CenteredIconLabelDescriptionList"/>
    <dgm:cxn modelId="{A2ED1914-E078-4AA3-8452-002808E1F194}" type="presParOf" srcId="{BE38472F-27C9-402A-9C72-C703432B96FC}" destId="{66429B66-9566-46A0-A9D8-0A7B4C015B2F}" srcOrd="0" destOrd="0" presId="urn:microsoft.com/office/officeart/2018/5/layout/CenteredIconLabelDescriptionList"/>
    <dgm:cxn modelId="{3343AAD0-C946-4A00-82ED-BBD16E3F4B3F}" type="presParOf" srcId="{BE38472F-27C9-402A-9C72-C703432B96FC}" destId="{311DE5FD-A752-44B4-BBFC-16EC49057162}" srcOrd="1" destOrd="0" presId="urn:microsoft.com/office/officeart/2018/5/layout/CenteredIconLabelDescriptionList"/>
    <dgm:cxn modelId="{14099BD7-DB59-4EF5-B847-2C1B6753E384}" type="presParOf" srcId="{BE38472F-27C9-402A-9C72-C703432B96FC}" destId="{242169B4-4AE1-4A94-8794-800879D53683}" srcOrd="2" destOrd="0" presId="urn:microsoft.com/office/officeart/2018/5/layout/CenteredIconLabelDescriptionList"/>
    <dgm:cxn modelId="{812F3939-CC51-4F55-80AA-B9D0A26442B2}" type="presParOf" srcId="{BE38472F-27C9-402A-9C72-C703432B96FC}" destId="{AFDAD071-9214-4EC4-A8EF-C2BC6CECD2D2}" srcOrd="3" destOrd="0" presId="urn:microsoft.com/office/officeart/2018/5/layout/CenteredIconLabelDescriptionList"/>
    <dgm:cxn modelId="{902CCCAA-1D34-4610-B57B-9AE275C9BD4E}" type="presParOf" srcId="{BE38472F-27C9-402A-9C72-C703432B96FC}" destId="{1FE52F7B-00E2-4364-A759-D1EEADE3224A}" srcOrd="4" destOrd="0" presId="urn:microsoft.com/office/officeart/2018/5/layout/CenteredIconLabelDescriptionList"/>
    <dgm:cxn modelId="{8E0920FF-6948-4E53-8ECA-998A1D07906D}" type="presParOf" srcId="{8C2006A9-0AE3-44CB-8977-FB54A12E5CA2}" destId="{484BF052-DE4D-4F7C-BEA7-BD5311585A06}" srcOrd="5" destOrd="0" presId="urn:microsoft.com/office/officeart/2018/5/layout/CenteredIconLabelDescriptionList"/>
    <dgm:cxn modelId="{73C4B377-340C-43EF-9FD3-C6BDEA97A2EB}" type="presParOf" srcId="{8C2006A9-0AE3-44CB-8977-FB54A12E5CA2}" destId="{2FA50B07-209E-4ED0-8DCF-F6BC131F841C}" srcOrd="6" destOrd="0" presId="urn:microsoft.com/office/officeart/2018/5/layout/CenteredIconLabelDescriptionList"/>
    <dgm:cxn modelId="{77ECC1E0-15A7-479A-874A-C12B12DD1E4D}" type="presParOf" srcId="{2FA50B07-209E-4ED0-8DCF-F6BC131F841C}" destId="{5A92487A-C26E-4B7A-B6BE-AE9D0553E09A}" srcOrd="0" destOrd="0" presId="urn:microsoft.com/office/officeart/2018/5/layout/CenteredIconLabelDescriptionList"/>
    <dgm:cxn modelId="{B653D417-2433-43DC-88E6-31E33FE27A51}" type="presParOf" srcId="{2FA50B07-209E-4ED0-8DCF-F6BC131F841C}" destId="{7E39FBD9-89B2-4501-966B-3767215A4515}" srcOrd="1" destOrd="0" presId="urn:microsoft.com/office/officeart/2018/5/layout/CenteredIconLabelDescriptionList"/>
    <dgm:cxn modelId="{13805F1C-5D02-4346-BEC0-315E8FA654B1}" type="presParOf" srcId="{2FA50B07-209E-4ED0-8DCF-F6BC131F841C}" destId="{17F14761-E686-4565-8954-15CB04187067}" srcOrd="2" destOrd="0" presId="urn:microsoft.com/office/officeart/2018/5/layout/CenteredIconLabelDescriptionList"/>
    <dgm:cxn modelId="{0EF70ADA-A54D-4280-898D-1341192731D1}" type="presParOf" srcId="{2FA50B07-209E-4ED0-8DCF-F6BC131F841C}" destId="{06902DB3-D5E7-4CFA-9B0C-84FC76CBCBF8}" srcOrd="3" destOrd="0" presId="urn:microsoft.com/office/officeart/2018/5/layout/CenteredIconLabelDescriptionList"/>
    <dgm:cxn modelId="{D9A665D2-2EC8-43D5-95BA-984B7FA865C8}" type="presParOf" srcId="{2FA50B07-209E-4ED0-8DCF-F6BC131F841C}" destId="{5842E0C0-B0EE-4876-94A1-D48513EFC76F}" srcOrd="4" destOrd="0" presId="urn:microsoft.com/office/officeart/2018/5/layout/CenteredIconLabelDescription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FBF9D-1659-44D9-934C-A35DF88EDD95}" type="doc">
      <dgm:prSet loTypeId="urn:microsoft.com/office/officeart/2018/2/layout/IconLabelList" loCatId="icon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CDDAD23-10FC-42CA-8251-FB620E8C28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 dirty="0"/>
            <a:t>Studenten &amp; Starters</a:t>
          </a:r>
          <a:endParaRPr lang="en-US" sz="1600" dirty="0"/>
        </a:p>
      </dgm:t>
    </dgm:pt>
    <dgm:pt modelId="{EAF9DA6B-FB52-452A-9C7D-5B07C70D50CD}" type="parTrans" cxnId="{765C2D3D-4F7B-4EE5-BC3E-48F8AEE77A9E}">
      <dgm:prSet/>
      <dgm:spPr/>
      <dgm:t>
        <a:bodyPr/>
        <a:lstStyle/>
        <a:p>
          <a:endParaRPr lang="en-US" sz="1600"/>
        </a:p>
      </dgm:t>
    </dgm:pt>
    <dgm:pt modelId="{FD045406-3C95-4614-9A6D-0871AE71123E}" type="sibTrans" cxnId="{765C2D3D-4F7B-4EE5-BC3E-48F8AEE77A9E}">
      <dgm:prSet/>
      <dgm:spPr/>
      <dgm:t>
        <a:bodyPr/>
        <a:lstStyle/>
        <a:p>
          <a:endParaRPr lang="en-US" sz="1600"/>
        </a:p>
      </dgm:t>
    </dgm:pt>
    <dgm:pt modelId="{E7DD9D12-4C95-4A66-968C-A7EF6FA5A6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/>
            <a:t>Uitdagende vraagstukken</a:t>
          </a:r>
          <a:endParaRPr lang="en-US" sz="1600"/>
        </a:p>
      </dgm:t>
    </dgm:pt>
    <dgm:pt modelId="{475D4E6F-5EC0-42FF-9DA9-B94277FA8FF8}" type="parTrans" cxnId="{B0873121-D199-499A-9D03-331D08413BFA}">
      <dgm:prSet/>
      <dgm:spPr/>
      <dgm:t>
        <a:bodyPr/>
        <a:lstStyle/>
        <a:p>
          <a:endParaRPr lang="en-US" sz="1600"/>
        </a:p>
      </dgm:t>
    </dgm:pt>
    <dgm:pt modelId="{14B4EC9B-26B5-4DF7-A91C-9DE2D1EF45AD}" type="sibTrans" cxnId="{B0873121-D199-499A-9D03-331D08413BFA}">
      <dgm:prSet/>
      <dgm:spPr/>
      <dgm:t>
        <a:bodyPr/>
        <a:lstStyle/>
        <a:p>
          <a:endParaRPr lang="en-US" sz="1600"/>
        </a:p>
      </dgm:t>
    </dgm:pt>
    <dgm:pt modelId="{68CAC190-0D0E-435F-8443-B67088C85C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 dirty="0"/>
            <a:t>Kennis maken met verschillende facilitaire organisaties</a:t>
          </a:r>
          <a:endParaRPr lang="en-US" sz="1600" dirty="0"/>
        </a:p>
      </dgm:t>
    </dgm:pt>
    <dgm:pt modelId="{F35C81EA-C10A-4C67-97BF-905106239F1A}" type="parTrans" cxnId="{5FB28E51-F4FF-4F5C-B654-D9318F665E35}">
      <dgm:prSet/>
      <dgm:spPr/>
      <dgm:t>
        <a:bodyPr/>
        <a:lstStyle/>
        <a:p>
          <a:endParaRPr lang="en-US" sz="1600"/>
        </a:p>
      </dgm:t>
    </dgm:pt>
    <dgm:pt modelId="{9FAFE2E9-7012-4CCF-90EA-ED8E76AF70AB}" type="sibTrans" cxnId="{5FB28E51-F4FF-4F5C-B654-D9318F665E35}">
      <dgm:prSet/>
      <dgm:spPr/>
      <dgm:t>
        <a:bodyPr/>
        <a:lstStyle/>
        <a:p>
          <a:endParaRPr lang="en-US" sz="1600"/>
        </a:p>
      </dgm:t>
    </dgm:pt>
    <dgm:pt modelId="{72551AB0-28C7-4208-8BCD-FFA80E8439A8}" type="pres">
      <dgm:prSet presAssocID="{391FBF9D-1659-44D9-934C-A35DF88EDD95}" presName="root" presStyleCnt="0">
        <dgm:presLayoutVars>
          <dgm:dir/>
          <dgm:resizeHandles val="exact"/>
        </dgm:presLayoutVars>
      </dgm:prSet>
      <dgm:spPr/>
    </dgm:pt>
    <dgm:pt modelId="{38E20093-7694-4AD0-88AA-7334B875BACB}" type="pres">
      <dgm:prSet presAssocID="{ACDDAD23-10FC-42CA-8251-FB620E8C28C9}" presName="compNode" presStyleCnt="0"/>
      <dgm:spPr/>
    </dgm:pt>
    <dgm:pt modelId="{C11A8157-4DEA-46A8-8151-DD1D1879130F}" type="pres">
      <dgm:prSet presAssocID="{ACDDAD23-10FC-42CA-8251-FB620E8C28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d, vrouw met effen opvulling"/>
        </a:ext>
      </dgm:extLst>
    </dgm:pt>
    <dgm:pt modelId="{4416012A-415F-4972-94CD-C831410BA19C}" type="pres">
      <dgm:prSet presAssocID="{ACDDAD23-10FC-42CA-8251-FB620E8C28C9}" presName="spaceRect" presStyleCnt="0"/>
      <dgm:spPr/>
    </dgm:pt>
    <dgm:pt modelId="{195B78E7-B2BF-4E33-B7E1-FBCF0B3794FD}" type="pres">
      <dgm:prSet presAssocID="{ACDDAD23-10FC-42CA-8251-FB620E8C28C9}" presName="textRect" presStyleLbl="revTx" presStyleIdx="0" presStyleCnt="3">
        <dgm:presLayoutVars>
          <dgm:chMax val="1"/>
          <dgm:chPref val="1"/>
        </dgm:presLayoutVars>
      </dgm:prSet>
      <dgm:spPr/>
    </dgm:pt>
    <dgm:pt modelId="{FA7E24EF-B91E-4EA4-BFD0-30C9B6B69A27}" type="pres">
      <dgm:prSet presAssocID="{FD045406-3C95-4614-9A6D-0871AE71123E}" presName="sibTrans" presStyleCnt="0"/>
      <dgm:spPr/>
    </dgm:pt>
    <dgm:pt modelId="{842D11DE-A145-4560-B382-151527E39478}" type="pres">
      <dgm:prSet presAssocID="{E7DD9D12-4C95-4A66-968C-A7EF6FA5A64B}" presName="compNode" presStyleCnt="0"/>
      <dgm:spPr/>
    </dgm:pt>
    <dgm:pt modelId="{13592177-8F55-4C4F-838D-F553848F5BB2}" type="pres">
      <dgm:prSet presAssocID="{E7DD9D12-4C95-4A66-968C-A7EF6FA5A6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ragen met effen opvulling"/>
        </a:ext>
      </dgm:extLst>
    </dgm:pt>
    <dgm:pt modelId="{6FB567DC-DB6F-4EE2-A06A-C6B5817194A1}" type="pres">
      <dgm:prSet presAssocID="{E7DD9D12-4C95-4A66-968C-A7EF6FA5A64B}" presName="spaceRect" presStyleCnt="0"/>
      <dgm:spPr/>
    </dgm:pt>
    <dgm:pt modelId="{327276DD-BFD7-4AC8-A832-83880D121BCA}" type="pres">
      <dgm:prSet presAssocID="{E7DD9D12-4C95-4A66-968C-A7EF6FA5A64B}" presName="textRect" presStyleLbl="revTx" presStyleIdx="1" presStyleCnt="3">
        <dgm:presLayoutVars>
          <dgm:chMax val="1"/>
          <dgm:chPref val="1"/>
        </dgm:presLayoutVars>
      </dgm:prSet>
      <dgm:spPr/>
    </dgm:pt>
    <dgm:pt modelId="{18D4D104-F5A0-426B-972B-6E2803D20B2D}" type="pres">
      <dgm:prSet presAssocID="{14B4EC9B-26B5-4DF7-A91C-9DE2D1EF45AD}" presName="sibTrans" presStyleCnt="0"/>
      <dgm:spPr/>
    </dgm:pt>
    <dgm:pt modelId="{9C8BCE23-350E-4E85-BC4C-F2CAA42533AE}" type="pres">
      <dgm:prSet presAssocID="{68CAC190-0D0E-435F-8443-B67088C85CAE}" presName="compNode" presStyleCnt="0"/>
      <dgm:spPr/>
    </dgm:pt>
    <dgm:pt modelId="{A720C709-B10E-4FDF-AC4A-BA27F8DE9F19}" type="pres">
      <dgm:prSet presAssocID="{68CAC190-0D0E-435F-8443-B67088C85CAE}" presName="iconRect" presStyleLbl="node1" presStyleIdx="2" presStyleCnt="3" custLinFactNeighborX="-10348" custLinFactNeighborY="-6467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bindingen silhouet"/>
        </a:ext>
      </dgm:extLst>
    </dgm:pt>
    <dgm:pt modelId="{5460F97C-C61B-444D-97F1-CAD0261D6A1E}" type="pres">
      <dgm:prSet presAssocID="{68CAC190-0D0E-435F-8443-B67088C85CAE}" presName="spaceRect" presStyleCnt="0"/>
      <dgm:spPr/>
    </dgm:pt>
    <dgm:pt modelId="{95E48041-615F-4901-BDE4-AAADB8E3BC7C}" type="pres">
      <dgm:prSet presAssocID="{68CAC190-0D0E-435F-8443-B67088C85CAE}" presName="textRect" presStyleLbl="revTx" presStyleIdx="2" presStyleCnt="3" custLinFactNeighborX="-5701" custLinFactNeighborY="-97450">
        <dgm:presLayoutVars>
          <dgm:chMax val="1"/>
          <dgm:chPref val="1"/>
        </dgm:presLayoutVars>
      </dgm:prSet>
      <dgm:spPr/>
    </dgm:pt>
  </dgm:ptLst>
  <dgm:cxnLst>
    <dgm:cxn modelId="{A278B719-CD52-4E00-899D-39BD855C811B}" type="presOf" srcId="{ACDDAD23-10FC-42CA-8251-FB620E8C28C9}" destId="{195B78E7-B2BF-4E33-B7E1-FBCF0B3794FD}" srcOrd="0" destOrd="0" presId="urn:microsoft.com/office/officeart/2018/2/layout/IconLabelList"/>
    <dgm:cxn modelId="{B0873121-D199-499A-9D03-331D08413BFA}" srcId="{391FBF9D-1659-44D9-934C-A35DF88EDD95}" destId="{E7DD9D12-4C95-4A66-968C-A7EF6FA5A64B}" srcOrd="1" destOrd="0" parTransId="{475D4E6F-5EC0-42FF-9DA9-B94277FA8FF8}" sibTransId="{14B4EC9B-26B5-4DF7-A91C-9DE2D1EF45AD}"/>
    <dgm:cxn modelId="{765C2D3D-4F7B-4EE5-BC3E-48F8AEE77A9E}" srcId="{391FBF9D-1659-44D9-934C-A35DF88EDD95}" destId="{ACDDAD23-10FC-42CA-8251-FB620E8C28C9}" srcOrd="0" destOrd="0" parTransId="{EAF9DA6B-FB52-452A-9C7D-5B07C70D50CD}" sibTransId="{FD045406-3C95-4614-9A6D-0871AE71123E}"/>
    <dgm:cxn modelId="{5FB28E51-F4FF-4F5C-B654-D9318F665E35}" srcId="{391FBF9D-1659-44D9-934C-A35DF88EDD95}" destId="{68CAC190-0D0E-435F-8443-B67088C85CAE}" srcOrd="2" destOrd="0" parTransId="{F35C81EA-C10A-4C67-97BF-905106239F1A}" sibTransId="{9FAFE2E9-7012-4CCF-90EA-ED8E76AF70AB}"/>
    <dgm:cxn modelId="{0D1B2473-63A3-47CD-AF7D-8978788900F1}" type="presOf" srcId="{391FBF9D-1659-44D9-934C-A35DF88EDD95}" destId="{72551AB0-28C7-4208-8BCD-FFA80E8439A8}" srcOrd="0" destOrd="0" presId="urn:microsoft.com/office/officeart/2018/2/layout/IconLabelList"/>
    <dgm:cxn modelId="{CEB558B8-14AF-4874-8F3E-0428844E47A9}" type="presOf" srcId="{E7DD9D12-4C95-4A66-968C-A7EF6FA5A64B}" destId="{327276DD-BFD7-4AC8-A832-83880D121BCA}" srcOrd="0" destOrd="0" presId="urn:microsoft.com/office/officeart/2018/2/layout/IconLabelList"/>
    <dgm:cxn modelId="{7E1FB3C3-98B3-4186-B186-13303CDB4435}" type="presOf" srcId="{68CAC190-0D0E-435F-8443-B67088C85CAE}" destId="{95E48041-615F-4901-BDE4-AAADB8E3BC7C}" srcOrd="0" destOrd="0" presId="urn:microsoft.com/office/officeart/2018/2/layout/IconLabelList"/>
    <dgm:cxn modelId="{ABDDC8DE-2719-49B2-B9D0-1EDE98FCA5AA}" type="presParOf" srcId="{72551AB0-28C7-4208-8BCD-FFA80E8439A8}" destId="{38E20093-7694-4AD0-88AA-7334B875BACB}" srcOrd="0" destOrd="0" presId="urn:microsoft.com/office/officeart/2018/2/layout/IconLabelList"/>
    <dgm:cxn modelId="{9C4F0B98-3513-417C-91D8-449194506417}" type="presParOf" srcId="{38E20093-7694-4AD0-88AA-7334B875BACB}" destId="{C11A8157-4DEA-46A8-8151-DD1D1879130F}" srcOrd="0" destOrd="0" presId="urn:microsoft.com/office/officeart/2018/2/layout/IconLabelList"/>
    <dgm:cxn modelId="{F4E11F20-E1AC-4452-B0A1-FB1203AF76F5}" type="presParOf" srcId="{38E20093-7694-4AD0-88AA-7334B875BACB}" destId="{4416012A-415F-4972-94CD-C831410BA19C}" srcOrd="1" destOrd="0" presId="urn:microsoft.com/office/officeart/2018/2/layout/IconLabelList"/>
    <dgm:cxn modelId="{30A430B2-941D-4D2B-A380-D1FB9543DA29}" type="presParOf" srcId="{38E20093-7694-4AD0-88AA-7334B875BACB}" destId="{195B78E7-B2BF-4E33-B7E1-FBCF0B3794FD}" srcOrd="2" destOrd="0" presId="urn:microsoft.com/office/officeart/2018/2/layout/IconLabelList"/>
    <dgm:cxn modelId="{718A63A8-4F0B-403D-B285-72DBA2795E1C}" type="presParOf" srcId="{72551AB0-28C7-4208-8BCD-FFA80E8439A8}" destId="{FA7E24EF-B91E-4EA4-BFD0-30C9B6B69A27}" srcOrd="1" destOrd="0" presId="urn:microsoft.com/office/officeart/2018/2/layout/IconLabelList"/>
    <dgm:cxn modelId="{1D48D30A-9ED3-4936-8E84-379A3094A0CC}" type="presParOf" srcId="{72551AB0-28C7-4208-8BCD-FFA80E8439A8}" destId="{842D11DE-A145-4560-B382-151527E39478}" srcOrd="2" destOrd="0" presId="urn:microsoft.com/office/officeart/2018/2/layout/IconLabelList"/>
    <dgm:cxn modelId="{EE587560-1E88-4417-9BF8-03CFF0FEABB3}" type="presParOf" srcId="{842D11DE-A145-4560-B382-151527E39478}" destId="{13592177-8F55-4C4F-838D-F553848F5BB2}" srcOrd="0" destOrd="0" presId="urn:microsoft.com/office/officeart/2018/2/layout/IconLabelList"/>
    <dgm:cxn modelId="{2797E763-E081-4C32-B7FE-C55690FBDC15}" type="presParOf" srcId="{842D11DE-A145-4560-B382-151527E39478}" destId="{6FB567DC-DB6F-4EE2-A06A-C6B5817194A1}" srcOrd="1" destOrd="0" presId="urn:microsoft.com/office/officeart/2018/2/layout/IconLabelList"/>
    <dgm:cxn modelId="{9431D976-7450-4A19-9F88-5BE419E413C4}" type="presParOf" srcId="{842D11DE-A145-4560-B382-151527E39478}" destId="{327276DD-BFD7-4AC8-A832-83880D121BCA}" srcOrd="2" destOrd="0" presId="urn:microsoft.com/office/officeart/2018/2/layout/IconLabelList"/>
    <dgm:cxn modelId="{D1B639DD-CE16-4469-9B38-A67F1891E05F}" type="presParOf" srcId="{72551AB0-28C7-4208-8BCD-FFA80E8439A8}" destId="{18D4D104-F5A0-426B-972B-6E2803D20B2D}" srcOrd="3" destOrd="0" presId="urn:microsoft.com/office/officeart/2018/2/layout/IconLabelList"/>
    <dgm:cxn modelId="{1DA6214B-6B24-43BD-B590-72F2979FE592}" type="presParOf" srcId="{72551AB0-28C7-4208-8BCD-FFA80E8439A8}" destId="{9C8BCE23-350E-4E85-BC4C-F2CAA42533AE}" srcOrd="4" destOrd="0" presId="urn:microsoft.com/office/officeart/2018/2/layout/IconLabelList"/>
    <dgm:cxn modelId="{95B8F569-260B-4639-9E55-F24CE035D682}" type="presParOf" srcId="{9C8BCE23-350E-4E85-BC4C-F2CAA42533AE}" destId="{A720C709-B10E-4FDF-AC4A-BA27F8DE9F19}" srcOrd="0" destOrd="0" presId="urn:microsoft.com/office/officeart/2018/2/layout/IconLabelList"/>
    <dgm:cxn modelId="{0F8B27D2-444B-4399-9D38-E0B49DCE8745}" type="presParOf" srcId="{9C8BCE23-350E-4E85-BC4C-F2CAA42533AE}" destId="{5460F97C-C61B-444D-97F1-CAD0261D6A1E}" srcOrd="1" destOrd="0" presId="urn:microsoft.com/office/officeart/2018/2/layout/IconLabelList"/>
    <dgm:cxn modelId="{B319E50E-F3D8-4FDB-A1DE-FC244A5C2EBD}" type="presParOf" srcId="{9C8BCE23-350E-4E85-BC4C-F2CAA42533AE}" destId="{95E48041-615F-4901-BDE4-AAADB8E3BC7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F932E-A748-446C-B755-44EC31A965E9}">
      <dsp:nvSpPr>
        <dsp:cNvPr id="0" name=""/>
        <dsp:cNvSpPr/>
      </dsp:nvSpPr>
      <dsp:spPr>
        <a:xfrm>
          <a:off x="251873" y="1222070"/>
          <a:ext cx="1180413" cy="10837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11F8C-5B32-4D10-A072-9FEE2816AFAC}">
      <dsp:nvSpPr>
        <dsp:cNvPr id="0" name=""/>
        <dsp:cNvSpPr/>
      </dsp:nvSpPr>
      <dsp:spPr>
        <a:xfrm>
          <a:off x="2" y="2366972"/>
          <a:ext cx="1632656" cy="25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Inspirator </a:t>
          </a:r>
        </a:p>
      </dsp:txBody>
      <dsp:txXfrm>
        <a:off x="2" y="2366972"/>
        <a:ext cx="1632656" cy="252551"/>
      </dsp:txXfrm>
    </dsp:sp>
    <dsp:sp modelId="{B1371351-32DF-4F93-B9ED-1D56FF64E368}">
      <dsp:nvSpPr>
        <dsp:cNvPr id="0" name=""/>
        <dsp:cNvSpPr/>
      </dsp:nvSpPr>
      <dsp:spPr>
        <a:xfrm>
          <a:off x="1815" y="2664024"/>
          <a:ext cx="1632656" cy="155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2B980-34BE-4EF2-884C-046FFB1B12D6}">
      <dsp:nvSpPr>
        <dsp:cNvPr id="0" name=""/>
        <dsp:cNvSpPr/>
      </dsp:nvSpPr>
      <dsp:spPr>
        <a:xfrm>
          <a:off x="2080093" y="1241124"/>
          <a:ext cx="990773" cy="1070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AA7417-1901-42EE-A69D-68DCD6ADB5A3}">
      <dsp:nvSpPr>
        <dsp:cNvPr id="0" name=""/>
        <dsp:cNvSpPr/>
      </dsp:nvSpPr>
      <dsp:spPr>
        <a:xfrm>
          <a:off x="1734439" y="2366972"/>
          <a:ext cx="1632656" cy="25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Strategist</a:t>
          </a:r>
        </a:p>
      </dsp:txBody>
      <dsp:txXfrm>
        <a:off x="1734439" y="2366972"/>
        <a:ext cx="1632656" cy="252551"/>
      </dsp:txXfrm>
    </dsp:sp>
    <dsp:sp modelId="{CC3F54A1-5963-42FA-A2DE-97AF15866310}">
      <dsp:nvSpPr>
        <dsp:cNvPr id="0" name=""/>
        <dsp:cNvSpPr/>
      </dsp:nvSpPr>
      <dsp:spPr>
        <a:xfrm>
          <a:off x="1920186" y="2660781"/>
          <a:ext cx="1632656" cy="155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29B66-9566-46A0-A9D8-0A7B4C015B2F}">
      <dsp:nvSpPr>
        <dsp:cNvPr id="0" name=""/>
        <dsp:cNvSpPr/>
      </dsp:nvSpPr>
      <dsp:spPr>
        <a:xfrm>
          <a:off x="422520" y="3378537"/>
          <a:ext cx="839115" cy="9742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2169B4-4AE1-4A94-8794-800879D53683}">
      <dsp:nvSpPr>
        <dsp:cNvPr id="0" name=""/>
        <dsp:cNvSpPr/>
      </dsp:nvSpPr>
      <dsp:spPr>
        <a:xfrm>
          <a:off x="51496" y="4352997"/>
          <a:ext cx="1632656" cy="25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Realist</a:t>
          </a:r>
        </a:p>
      </dsp:txBody>
      <dsp:txXfrm>
        <a:off x="51496" y="4352997"/>
        <a:ext cx="1632656" cy="252551"/>
      </dsp:txXfrm>
    </dsp:sp>
    <dsp:sp modelId="{1FE52F7B-00E2-4364-A759-D1EEADE3224A}">
      <dsp:nvSpPr>
        <dsp:cNvPr id="0" name=""/>
        <dsp:cNvSpPr/>
      </dsp:nvSpPr>
      <dsp:spPr>
        <a:xfrm>
          <a:off x="3838557" y="2636659"/>
          <a:ext cx="1632656" cy="155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2487A-C26E-4B7A-B6BE-AE9D0553E09A}">
      <dsp:nvSpPr>
        <dsp:cNvPr id="0" name=""/>
        <dsp:cNvSpPr/>
      </dsp:nvSpPr>
      <dsp:spPr>
        <a:xfrm>
          <a:off x="2082545" y="3394577"/>
          <a:ext cx="1022116" cy="10891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14761-E686-4565-8954-15CB04187067}">
      <dsp:nvSpPr>
        <dsp:cNvPr id="0" name=""/>
        <dsp:cNvSpPr/>
      </dsp:nvSpPr>
      <dsp:spPr>
        <a:xfrm>
          <a:off x="1814700" y="4391485"/>
          <a:ext cx="1632656" cy="25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Facilitator</a:t>
          </a:r>
        </a:p>
      </dsp:txBody>
      <dsp:txXfrm>
        <a:off x="1814700" y="4391485"/>
        <a:ext cx="1632656" cy="252551"/>
      </dsp:txXfrm>
    </dsp:sp>
    <dsp:sp modelId="{5842E0C0-B0EE-4876-94A1-D48513EFC76F}">
      <dsp:nvSpPr>
        <dsp:cNvPr id="0" name=""/>
        <dsp:cNvSpPr/>
      </dsp:nvSpPr>
      <dsp:spPr>
        <a:xfrm>
          <a:off x="5756928" y="2665396"/>
          <a:ext cx="1632656" cy="155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A8157-4DEA-46A8-8151-DD1D1879130F}">
      <dsp:nvSpPr>
        <dsp:cNvPr id="0" name=""/>
        <dsp:cNvSpPr/>
      </dsp:nvSpPr>
      <dsp:spPr>
        <a:xfrm>
          <a:off x="827927" y="175942"/>
          <a:ext cx="736435" cy="7364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B78E7-B2BF-4E33-B7E1-FBCF0B3794FD}">
      <dsp:nvSpPr>
        <dsp:cNvPr id="0" name=""/>
        <dsp:cNvSpPr/>
      </dsp:nvSpPr>
      <dsp:spPr>
        <a:xfrm>
          <a:off x="377883" y="1165308"/>
          <a:ext cx="1636523" cy="69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Studenten &amp; Starters</a:t>
          </a:r>
          <a:endParaRPr lang="en-US" sz="1600" kern="1200" dirty="0"/>
        </a:p>
      </dsp:txBody>
      <dsp:txXfrm>
        <a:off x="377883" y="1165308"/>
        <a:ext cx="1636523" cy="695522"/>
      </dsp:txXfrm>
    </dsp:sp>
    <dsp:sp modelId="{13592177-8F55-4C4F-838D-F553848F5BB2}">
      <dsp:nvSpPr>
        <dsp:cNvPr id="0" name=""/>
        <dsp:cNvSpPr/>
      </dsp:nvSpPr>
      <dsp:spPr>
        <a:xfrm>
          <a:off x="2750842" y="175942"/>
          <a:ext cx="736435" cy="7364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276DD-BFD7-4AC8-A832-83880D121BCA}">
      <dsp:nvSpPr>
        <dsp:cNvPr id="0" name=""/>
        <dsp:cNvSpPr/>
      </dsp:nvSpPr>
      <dsp:spPr>
        <a:xfrm>
          <a:off x="2300798" y="1165308"/>
          <a:ext cx="1636523" cy="69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Uitdagende vraagstukken</a:t>
          </a:r>
          <a:endParaRPr lang="en-US" sz="1600" kern="1200"/>
        </a:p>
      </dsp:txBody>
      <dsp:txXfrm>
        <a:off x="2300798" y="1165308"/>
        <a:ext cx="1636523" cy="695522"/>
      </dsp:txXfrm>
    </dsp:sp>
    <dsp:sp modelId="{A720C709-B10E-4FDF-AC4A-BA27F8DE9F19}">
      <dsp:nvSpPr>
        <dsp:cNvPr id="0" name=""/>
        <dsp:cNvSpPr/>
      </dsp:nvSpPr>
      <dsp:spPr>
        <a:xfrm>
          <a:off x="1713178" y="1793671"/>
          <a:ext cx="736435" cy="7364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48041-615F-4901-BDE4-AAADB8E3BC7C}">
      <dsp:nvSpPr>
        <dsp:cNvPr id="0" name=""/>
        <dsp:cNvSpPr/>
      </dsp:nvSpPr>
      <dsp:spPr>
        <a:xfrm>
          <a:off x="1246043" y="2581540"/>
          <a:ext cx="1636523" cy="69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Kennis maken met verschillende facilitaire organisaties</a:t>
          </a:r>
          <a:endParaRPr lang="en-US" sz="1600" kern="1200" dirty="0"/>
        </a:p>
      </dsp:txBody>
      <dsp:txXfrm>
        <a:off x="1246043" y="2581540"/>
        <a:ext cx="1636523" cy="695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B14AD-C798-40A1-BB66-CF30C7B35C90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AFFDC-F206-4F4D-B4F2-408B1C9CE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87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FFDC-F206-4F4D-B4F2-408B1C9CE62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31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FFDC-F206-4F4D-B4F2-408B1C9CE62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77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 voorstellen en </a:t>
            </a:r>
          </a:p>
          <a:p>
            <a:r>
              <a:rPr lang="nl-NL" dirty="0"/>
              <a:t>waar we werken</a:t>
            </a:r>
          </a:p>
          <a:p>
            <a:r>
              <a:rPr lang="nl-NL" dirty="0"/>
              <a:t>welke functie</a:t>
            </a:r>
          </a:p>
          <a:p>
            <a:endParaRPr lang="nl-NL" dirty="0"/>
          </a:p>
          <a:p>
            <a:r>
              <a:rPr lang="nl-NL" dirty="0"/>
              <a:t>Hoe we hier zijn belandt?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FFDC-F206-4F4D-B4F2-408B1C9CE62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8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Herkennen jullie het? Weten jullie al wat jullie willen doen na school/ verder </a:t>
            </a:r>
            <a:r>
              <a:rPr lang="nl-NL" dirty="0" err="1"/>
              <a:t>carriere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/>
              <a:t>Loesje slaat mooi aan op werkelijkheid</a:t>
            </a:r>
          </a:p>
          <a:p>
            <a:endParaRPr lang="nl-NL" dirty="0"/>
          </a:p>
          <a:p>
            <a:r>
              <a:rPr lang="nl-NL" dirty="0"/>
              <a:t>Zelf ook gehad…. Heuse zoektocht</a:t>
            </a:r>
          </a:p>
          <a:p>
            <a:endParaRPr lang="nl-NL" dirty="0"/>
          </a:p>
          <a:p>
            <a:r>
              <a:rPr lang="nl-NL" dirty="0"/>
              <a:t>Op veel letten:</a:t>
            </a:r>
          </a:p>
          <a:p>
            <a:r>
              <a:rPr lang="nl-NL" dirty="0"/>
              <a:t>	werkervaring</a:t>
            </a:r>
          </a:p>
          <a:p>
            <a:r>
              <a:rPr lang="nl-NL" dirty="0"/>
              <a:t>	competenties</a:t>
            </a:r>
          </a:p>
          <a:p>
            <a:r>
              <a:rPr lang="nl-NL" dirty="0"/>
              <a:t>	vaardigheden</a:t>
            </a:r>
          </a:p>
          <a:p>
            <a:r>
              <a:rPr lang="nl-NL" dirty="0"/>
              <a:t>EN dan ook nog</a:t>
            </a:r>
          </a:p>
          <a:p>
            <a:r>
              <a:rPr lang="nl-NL" dirty="0"/>
              <a:t>	past het bij mij</a:t>
            </a:r>
          </a:p>
          <a:p>
            <a:r>
              <a:rPr lang="nl-NL" dirty="0"/>
              <a:t>	hoe zet ik mijzelf neer</a:t>
            </a:r>
          </a:p>
          <a:p>
            <a:r>
              <a:rPr lang="nl-NL" dirty="0"/>
              <a:t>	zie ik mijzelf hier 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FFDC-F206-4F4D-B4F2-408B1C9CE62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94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Buiten om dat…</a:t>
            </a:r>
          </a:p>
          <a:p>
            <a:pPr marL="0" indent="0">
              <a:buNone/>
            </a:pPr>
            <a:r>
              <a:rPr lang="nl-NL" dirty="0"/>
              <a:t>Even eerlijk, </a:t>
            </a:r>
          </a:p>
          <a:p>
            <a:pPr marL="0" indent="0">
              <a:buNone/>
            </a:pPr>
            <a:r>
              <a:rPr lang="nl-NL" dirty="0"/>
              <a:t>	wat denk jij dat je allemaal kan doen met een bachelor FM?</a:t>
            </a:r>
          </a:p>
          <a:p>
            <a:pPr marL="0" indent="0">
              <a:buNone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Coördinator, teamleider, ZZP’er, </a:t>
            </a:r>
            <a:r>
              <a:rPr lang="nl-NL" dirty="0" err="1"/>
              <a:t>Interimmer</a:t>
            </a:r>
            <a:r>
              <a:rPr lang="nl-NL" dirty="0"/>
              <a:t>, Servicedesk, </a:t>
            </a:r>
            <a:r>
              <a:rPr lang="nl-NL" dirty="0" err="1"/>
              <a:t>Traineeship</a:t>
            </a:r>
            <a:r>
              <a:rPr lang="nl-NL" dirty="0"/>
              <a:t>… Help!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Geloof ons, wij zaten in het zelfde bootje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FFDC-F206-4F4D-B4F2-408B1C9CE62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86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ons op weg heeft geholpen</a:t>
            </a:r>
          </a:p>
          <a:p>
            <a:endParaRPr lang="nl-NL" dirty="0"/>
          </a:p>
          <a:p>
            <a:r>
              <a:rPr lang="nl-NL" dirty="0"/>
              <a:t>Talent test -&gt; wie ben ik, denk ik te weten wie ik ben</a:t>
            </a:r>
          </a:p>
          <a:p>
            <a:endParaRPr lang="nl-NL" dirty="0"/>
          </a:p>
          <a:p>
            <a:r>
              <a:rPr lang="nl-NL" dirty="0"/>
              <a:t>Invullen en meesturen sollicitatie VFM -&gt; trok ons, want solliciteren als persoon en niet cijferlijst en verkoop praatje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FFDC-F206-4F4D-B4F2-408B1C9CE62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77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Je solliciteert als persoon, niet als werkzoekende.  Wat past bij jou? 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BONUS! In ieder geval kennismaking via Young FM Platform -&gt; Maxime is voorbeeld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FFDC-F206-4F4D-B4F2-408B1C9CE62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10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maakt VFM uniek -&gt; zie </a:t>
            </a:r>
            <a:r>
              <a:rPr lang="nl-NL" dirty="0" err="1"/>
              <a:t>bullit</a:t>
            </a:r>
            <a:endParaRPr lang="nl-NL" dirty="0"/>
          </a:p>
          <a:p>
            <a:endParaRPr lang="nl-NL" dirty="0"/>
          </a:p>
          <a:p>
            <a:r>
              <a:rPr lang="nl-NL" dirty="0"/>
              <a:t>HIGHLIGHT: </a:t>
            </a:r>
          </a:p>
          <a:p>
            <a:r>
              <a:rPr lang="nl-NL" dirty="0"/>
              <a:t>	individuele behoefte</a:t>
            </a:r>
          </a:p>
          <a:p>
            <a:r>
              <a:rPr lang="nl-NL" dirty="0"/>
              <a:t>	leren naast je werk (VERGETEN BIJ TE ZETTEN)</a:t>
            </a:r>
          </a:p>
          <a:p>
            <a:r>
              <a:rPr lang="nl-NL" dirty="0"/>
              <a:t>	onderdeel van VFM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FFDC-F206-4F4D-B4F2-408B1C9CE62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65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Klein bedrijf, grote variatie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FFDC-F206-4F4D-B4F2-408B1C9CE62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77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Verschilt echt per persoon!</a:t>
            </a:r>
          </a:p>
          <a:p>
            <a:endParaRPr lang="nl-NL" dirty="0"/>
          </a:p>
          <a:p>
            <a:r>
              <a:rPr lang="nl-NL" dirty="0"/>
              <a:t>Joan en Maxim doen niet hetzelfde maar leren wel van elkaar -&gt; </a:t>
            </a:r>
            <a:r>
              <a:rPr lang="nl-NL" dirty="0" err="1"/>
              <a:t>YoungFM</a:t>
            </a:r>
            <a:r>
              <a:rPr lang="nl-NL" dirty="0"/>
              <a:t> dagen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FFDC-F206-4F4D-B4F2-408B1C9CE62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74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58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13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2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09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21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23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92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0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79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3000-BA4A-2947-8CE6-0DF0CE4D0E0C}" type="datetimeFigureOut">
              <a:rPr lang="nl-NL" smtClean="0"/>
              <a:t>13-4-2022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5DE1-7E2A-374F-ACE5-B6F9AB28E7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66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0D549DA-A515-4AE3-841E-14F76F5259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5"/>
          <a:stretch/>
        </p:blipFill>
        <p:spPr>
          <a:xfrm>
            <a:off x="6038723" y="604403"/>
            <a:ext cx="6153277" cy="62535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5A0E849-063A-7249-B7B1-C14225CAA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09"/>
            <a:ext cx="12192000" cy="68542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23" y="2688247"/>
            <a:ext cx="5779770" cy="600929"/>
          </a:xfrm>
        </p:spPr>
        <p:txBody>
          <a:bodyPr>
            <a:noAutofit/>
          </a:bodyPr>
          <a:lstStyle/>
          <a:p>
            <a:pPr algn="l"/>
            <a:r>
              <a:rPr lang="nl-NL" sz="4400" b="1" dirty="0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Young FM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73023" y="3486041"/>
            <a:ext cx="5779770" cy="560307"/>
          </a:xfrm>
        </p:spPr>
        <p:txBody>
          <a:bodyPr>
            <a:noAutofit/>
          </a:bodyPr>
          <a:lstStyle/>
          <a:p>
            <a:pPr algn="l"/>
            <a:r>
              <a:rPr lang="nl-NL" sz="2000" dirty="0">
                <a:solidFill>
                  <a:srgbClr val="2C2E49"/>
                </a:solidFill>
                <a:latin typeface="Montserrat" pitchFamily="2" charset="77"/>
                <a:ea typeface="Source Sans Pro" charset="0"/>
                <a:cs typeface="PT Sans"/>
              </a:rPr>
              <a:t>Programma voor talenten </a:t>
            </a:r>
          </a:p>
          <a:p>
            <a:pPr algn="l"/>
            <a:r>
              <a:rPr lang="nl-NL" sz="2000" dirty="0">
                <a:solidFill>
                  <a:srgbClr val="2C2E49"/>
                </a:solidFill>
                <a:latin typeface="Montserrat" pitchFamily="2" charset="77"/>
                <a:ea typeface="Source Sans Pro" charset="0"/>
                <a:cs typeface="PT Sans"/>
              </a:rPr>
              <a:t>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812F9A-5395-C748-B395-E060F12E20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8251" y="781884"/>
            <a:ext cx="4000727" cy="798245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02B604C-C296-4EC1-87C0-C30FA0D641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4D402F34-BD56-4751-AE40-471861E4759D}"/>
              </a:ext>
            </a:extLst>
          </p:cNvPr>
          <p:cNvSpPr txBox="1">
            <a:spLocks/>
          </p:cNvSpPr>
          <p:nvPr/>
        </p:nvSpPr>
        <p:spPr>
          <a:xfrm>
            <a:off x="2172267" y="6297693"/>
            <a:ext cx="5779770" cy="560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200" dirty="0" err="1">
                <a:solidFill>
                  <a:srgbClr val="2C2E49"/>
                </a:solidFill>
                <a:latin typeface="Montserrat" pitchFamily="2" charset="77"/>
                <a:ea typeface="Source Sans Pro" charset="0"/>
                <a:cs typeface="PT Sans"/>
              </a:rPr>
              <a:t>Powered</a:t>
            </a:r>
            <a:r>
              <a:rPr lang="nl-NL" sz="1200" dirty="0">
                <a:solidFill>
                  <a:srgbClr val="2C2E49"/>
                </a:solidFill>
                <a:latin typeface="Montserrat" pitchFamily="2" charset="77"/>
                <a:ea typeface="Source Sans Pro" charset="0"/>
                <a:cs typeface="PT Sans"/>
              </a:rPr>
              <a:t> </a:t>
            </a:r>
            <a:r>
              <a:rPr lang="nl-NL" sz="1200" dirty="0" err="1">
                <a:solidFill>
                  <a:srgbClr val="2C2E49"/>
                </a:solidFill>
                <a:latin typeface="Montserrat" pitchFamily="2" charset="77"/>
                <a:ea typeface="Source Sans Pro" charset="0"/>
                <a:cs typeface="PT Sans"/>
              </a:rPr>
              <a:t>by</a:t>
            </a:r>
            <a:r>
              <a:rPr lang="nl-NL" sz="1200" dirty="0">
                <a:solidFill>
                  <a:srgbClr val="2C2E49"/>
                </a:solidFill>
                <a:latin typeface="Montserrat" pitchFamily="2" charset="77"/>
                <a:ea typeface="Source Sans Pro" charset="0"/>
                <a:cs typeface="PT Sans"/>
              </a:rPr>
              <a:t>:</a:t>
            </a:r>
          </a:p>
          <a:p>
            <a:pPr algn="l"/>
            <a:r>
              <a:rPr lang="nl-NL" sz="2000" dirty="0">
                <a:solidFill>
                  <a:srgbClr val="2C2E49"/>
                </a:solidFill>
                <a:latin typeface="Montserrat" pitchFamily="2" charset="77"/>
                <a:ea typeface="Source Sans Pro" charset="0"/>
                <a:cs typeface="PT Sans"/>
              </a:rPr>
              <a:t>	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E5786488-3782-493A-A47B-DAC2164A5767}"/>
              </a:ext>
            </a:extLst>
          </p:cNvPr>
          <p:cNvSpPr/>
          <p:nvPr/>
        </p:nvSpPr>
        <p:spPr>
          <a:xfrm>
            <a:off x="9448800" y="4946649"/>
            <a:ext cx="222250" cy="168275"/>
          </a:xfrm>
          <a:prstGeom prst="ellipse">
            <a:avLst/>
          </a:prstGeom>
          <a:solidFill>
            <a:srgbClr val="C9BBAB"/>
          </a:solidFill>
          <a:ln>
            <a:solidFill>
              <a:srgbClr val="C9B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6318A1-A131-4B8E-88C9-6126EA52C2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6948" y="5952260"/>
            <a:ext cx="3345845" cy="7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0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07EAA741-2A84-4E06-8FA4-99D03F99B3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BA937E6-27FA-E142-9096-831FBA495469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Tot zo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bij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onze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stand!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4" descr="Logo-RAI-Amsterdam - Sifters">
            <a:extLst>
              <a:ext uri="{FF2B5EF4-FFF2-40B4-BE49-F238E27FC236}">
                <a16:creationId xmlns:a16="http://schemas.microsoft.com/office/drawing/2014/main" id="{91662755-1B54-4572-9B43-031C9B2C9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26" descr="logo-inholland - Parantion">
            <a:extLst>
              <a:ext uri="{FF2B5EF4-FFF2-40B4-BE49-F238E27FC236}">
                <a16:creationId xmlns:a16="http://schemas.microsoft.com/office/drawing/2014/main" id="{FD0A5D76-34F5-47D1-9253-E2922150FC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57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buiten, man, bewolkt, vliegen&#10;&#10;Automatisch gegenereerde beschrijving">
            <a:extLst>
              <a:ext uri="{FF2B5EF4-FFF2-40B4-BE49-F238E27FC236}">
                <a16:creationId xmlns:a16="http://schemas.microsoft.com/office/drawing/2014/main" id="{1F19FBC8-A83F-984A-9AAE-B1E35D829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615" y="0"/>
            <a:ext cx="3925385" cy="6858000"/>
          </a:xfrm>
          <a:prstGeom prst="rect">
            <a:avLst/>
          </a:prstGeom>
        </p:spPr>
      </p:pic>
      <p:pic>
        <p:nvPicPr>
          <p:cNvPr id="2050" name="Picture 2" descr="Maxim Bos">
            <a:extLst>
              <a:ext uri="{FF2B5EF4-FFF2-40B4-BE49-F238E27FC236}">
                <a16:creationId xmlns:a16="http://schemas.microsoft.com/office/drawing/2014/main" id="{CD9001BC-29AC-4399-8641-03E89BEB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649" y="2450402"/>
            <a:ext cx="2932302" cy="43984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an Davidse">
            <a:extLst>
              <a:ext uri="{FF2B5EF4-FFF2-40B4-BE49-F238E27FC236}">
                <a16:creationId xmlns:a16="http://schemas.microsoft.com/office/drawing/2014/main" id="{45C354B1-AD4D-49CA-9772-8AFA0C45E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98" y="2450404"/>
            <a:ext cx="2932302" cy="43984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A01B9E2-A30B-47B9-84BC-8C210AF56A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5B6BAF3-DF3B-4CEA-ACDB-F16B25EC4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396"/>
            <a:ext cx="12192000" cy="685425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BA937E6-27FA-E142-9096-831FBA495469}"/>
              </a:ext>
            </a:extLst>
          </p:cNvPr>
          <p:cNvSpPr txBox="1">
            <a:spLocks/>
          </p:cNvSpPr>
          <p:nvPr/>
        </p:nvSpPr>
        <p:spPr>
          <a:xfrm>
            <a:off x="716742" y="606451"/>
            <a:ext cx="4013382" cy="126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800" b="1" dirty="0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Wie zijn wij 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2EA4C18-CF03-4414-A801-FB30B8EC1086}"/>
              </a:ext>
            </a:extLst>
          </p:cNvPr>
          <p:cNvSpPr txBox="1">
            <a:spLocks/>
          </p:cNvSpPr>
          <p:nvPr/>
        </p:nvSpPr>
        <p:spPr>
          <a:xfrm>
            <a:off x="697692" y="1851837"/>
            <a:ext cx="2873204" cy="790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</a:rPr>
              <a:t>Joan Davidse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49E20-80E1-4C62-BB11-78BE38B0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42" y="2542271"/>
            <a:ext cx="3144138" cy="3783147"/>
          </a:xfrm>
        </p:spPr>
        <p:txBody>
          <a:bodyPr>
            <a:normAutofit/>
          </a:bodyPr>
          <a:lstStyle/>
          <a:p>
            <a:endParaRPr lang="nl-NL" sz="16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Zet altijd drie wekkers in de ochtend</a:t>
            </a: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Draagt goud en zilver door elkaar…</a:t>
            </a: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Kan 7 bierglazen tegelijk vasthouden!</a:t>
            </a:r>
          </a:p>
          <a:p>
            <a:endParaRPr lang="nl-NL" sz="16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En… is gedetacheerd bij een ‘traditionele’ overheidsinstantie</a:t>
            </a:r>
          </a:p>
          <a:p>
            <a:endParaRPr lang="nl-NL" sz="1800" dirty="0">
              <a:solidFill>
                <a:srgbClr val="2C2E49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4719847-8668-440C-B4A9-025357403897}"/>
              </a:ext>
            </a:extLst>
          </p:cNvPr>
          <p:cNvSpPr txBox="1">
            <a:spLocks/>
          </p:cNvSpPr>
          <p:nvPr/>
        </p:nvSpPr>
        <p:spPr>
          <a:xfrm>
            <a:off x="4043426" y="1846245"/>
            <a:ext cx="2873204" cy="790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b="1" dirty="0">
              <a:solidFill>
                <a:srgbClr val="2C2E49"/>
              </a:solidFill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Maxim Bos</a:t>
            </a:r>
          </a:p>
          <a:p>
            <a:endParaRPr lang="nl-NL" sz="1800" b="1" dirty="0">
              <a:solidFill>
                <a:srgbClr val="2C2E49"/>
              </a:solidFill>
              <a:ea typeface="Source Sans Pro Light" panose="020B0403030403020204" pitchFamily="34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6235F64-8AA4-4F66-A2D7-18B6692F7C0D}"/>
              </a:ext>
            </a:extLst>
          </p:cNvPr>
          <p:cNvSpPr txBox="1">
            <a:spLocks/>
          </p:cNvSpPr>
          <p:nvPr/>
        </p:nvSpPr>
        <p:spPr>
          <a:xfrm>
            <a:off x="3974593" y="2477149"/>
            <a:ext cx="3365628" cy="353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Lust geen tomaat, witlof, augurk (en …) maar houdt van koken</a:t>
            </a: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Heeft een oneindige sokkenvoorraad</a:t>
            </a: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Heeft meer dan 200+ verschillende biertjes geproefd</a:t>
            </a: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En… is gedetacheerd een ‘traditionele’ overheidsinstantie</a:t>
            </a:r>
          </a:p>
          <a:p>
            <a:endParaRPr lang="nl-NL" sz="16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6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DC1AF3-395B-43BC-8EFA-773C7B02E9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" b="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98811181-EC5E-42A6-9F93-A254C3D3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77" y="593987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86AA6"/>
                </a:solidFill>
                <a:latin typeface="Montserrat" panose="00000500000000000000" pitchFamily="2" charset="0"/>
              </a:rPr>
              <a:t>De </a:t>
            </a:r>
            <a:r>
              <a:rPr lang="en-US" sz="4000" b="1" dirty="0" err="1">
                <a:solidFill>
                  <a:srgbClr val="286AA6"/>
                </a:solidFill>
                <a:latin typeface="Montserrat" panose="00000500000000000000" pitchFamily="2" charset="0"/>
              </a:rPr>
              <a:t>zoektocht</a:t>
            </a:r>
            <a:endParaRPr lang="nl-NL" sz="4000" b="1" dirty="0">
              <a:solidFill>
                <a:srgbClr val="286AA6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153DEED-928C-47C2-BD1D-C81DAAE1FA34}"/>
              </a:ext>
            </a:extLst>
          </p:cNvPr>
          <p:cNvSpPr/>
          <p:nvPr/>
        </p:nvSpPr>
        <p:spPr>
          <a:xfrm>
            <a:off x="337377" y="593987"/>
            <a:ext cx="750714" cy="322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2" descr="Eerste hulp bij keuzestress | Careerwise | voor Young Professionals">
            <a:extLst>
              <a:ext uri="{FF2B5EF4-FFF2-40B4-BE49-F238E27FC236}">
                <a16:creationId xmlns:a16="http://schemas.microsoft.com/office/drawing/2014/main" id="{60EFB0D0-9BCD-4160-8985-C9CC79DF9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4924"/>
          <a:stretch/>
        </p:blipFill>
        <p:spPr bwMode="auto">
          <a:xfrm rot="2110774">
            <a:off x="1045549" y="3000897"/>
            <a:ext cx="3443648" cy="23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hoek 23">
            <a:extLst>
              <a:ext uri="{FF2B5EF4-FFF2-40B4-BE49-F238E27FC236}">
                <a16:creationId xmlns:a16="http://schemas.microsoft.com/office/drawing/2014/main" id="{CCE3E032-64B4-4BF8-988B-1865E99A3B71}"/>
              </a:ext>
            </a:extLst>
          </p:cNvPr>
          <p:cNvSpPr/>
          <p:nvPr/>
        </p:nvSpPr>
        <p:spPr>
          <a:xfrm flipV="1">
            <a:off x="337376" y="2190248"/>
            <a:ext cx="3822189" cy="322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29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13DB14E-BD09-4388-858C-7DA54C820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8897"/>
            <a:ext cx="5427081" cy="62191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8FF844-2D69-4FBA-825C-79B1E2CD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3748"/>
            <a:ext cx="12192000" cy="685425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BA937E6-27FA-E142-9096-831FBA495469}"/>
              </a:ext>
            </a:extLst>
          </p:cNvPr>
          <p:cNvSpPr txBox="1">
            <a:spLocks/>
          </p:cNvSpPr>
          <p:nvPr/>
        </p:nvSpPr>
        <p:spPr>
          <a:xfrm>
            <a:off x="5829300" y="894803"/>
            <a:ext cx="5671270" cy="126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800" b="1" dirty="0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Bachelor FM, en dan? 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5155FF07-7E1C-49CA-B950-897D71FF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90" y="1804898"/>
            <a:ext cx="4877230" cy="4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ECF6EB-1B60-40FD-BB6A-8E8EAB324E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AF76F1-FC14-4FD7-BEC8-9C8700DE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86AA6"/>
                </a:solidFill>
                <a:latin typeface="Montserrat" panose="00000500000000000000" pitchFamily="2" charset="0"/>
              </a:rPr>
              <a:t>Young</a:t>
            </a:r>
            <a:r>
              <a:rPr lang="en-US" sz="4000" b="1" dirty="0">
                <a:solidFill>
                  <a:srgbClr val="286AA6"/>
                </a:solidFill>
                <a:latin typeface="Montserrat Black" panose="020B0604020202020204" pitchFamily="2" charset="0"/>
              </a:rPr>
              <a:t> </a:t>
            </a:r>
            <a:r>
              <a:rPr lang="en-US" sz="4000" b="1" dirty="0">
                <a:solidFill>
                  <a:srgbClr val="286AA6"/>
                </a:solidFill>
                <a:latin typeface="Montserrat" panose="00000500000000000000" pitchFamily="2" charset="0"/>
              </a:rPr>
              <a:t>FM talent test</a:t>
            </a:r>
            <a:endParaRPr lang="nl-NL" sz="4000" b="1" dirty="0">
              <a:solidFill>
                <a:srgbClr val="286AA6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4E6ACE5-25D7-B31B-532B-DEF3D0A84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577453"/>
              </p:ext>
            </p:extLst>
          </p:nvPr>
        </p:nvGraphicFramePr>
        <p:xfrm>
          <a:off x="838200" y="1214427"/>
          <a:ext cx="7391400" cy="564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114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D7B423A-EB45-4242-872C-531B2CF632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3E42450-A075-492D-ABF6-5345246D7574}"/>
              </a:ext>
            </a:extLst>
          </p:cNvPr>
          <p:cNvSpPr txBox="1"/>
          <p:nvPr/>
        </p:nvSpPr>
        <p:spPr>
          <a:xfrm>
            <a:off x="172995" y="630195"/>
            <a:ext cx="11491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dirty="0">
              <a:highlight>
                <a:srgbClr val="F0791D"/>
              </a:highlight>
            </a:endParaRPr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91D753C4-5BF2-9976-C52D-D8F0019A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746311"/>
              </p:ext>
            </p:extLst>
          </p:nvPr>
        </p:nvGraphicFramePr>
        <p:xfrm>
          <a:off x="371094" y="2718054"/>
          <a:ext cx="4315206" cy="413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el 1">
            <a:extLst>
              <a:ext uri="{FF2B5EF4-FFF2-40B4-BE49-F238E27FC236}">
                <a16:creationId xmlns:a16="http://schemas.microsoft.com/office/drawing/2014/main" id="{CD201751-A3A5-462F-867C-FF2C302EAC54}"/>
              </a:ext>
            </a:extLst>
          </p:cNvPr>
          <p:cNvSpPr txBox="1">
            <a:spLocks/>
          </p:cNvSpPr>
          <p:nvPr/>
        </p:nvSpPr>
        <p:spPr>
          <a:xfrm>
            <a:off x="524344" y="1210642"/>
            <a:ext cx="4484774" cy="126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Young FM Platform</a:t>
            </a:r>
            <a:endParaRPr lang="nl-NL" sz="3800" b="1" dirty="0">
              <a:solidFill>
                <a:srgbClr val="286AA6"/>
              </a:solidFill>
              <a:latin typeface="Montserrat" pitchFamily="2" charset="77"/>
              <a:ea typeface="Montserrat" charset="0"/>
              <a:cs typeface="PT San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8C0FD43-2EC1-4717-B8FE-A9A7A5465B07}"/>
              </a:ext>
            </a:extLst>
          </p:cNvPr>
          <p:cNvSpPr/>
          <p:nvPr/>
        </p:nvSpPr>
        <p:spPr>
          <a:xfrm>
            <a:off x="371094" y="2379312"/>
            <a:ext cx="3479011" cy="191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66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AF0E282-CE00-44AA-872C-46C9BC33A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894" y="628651"/>
            <a:ext cx="4657880" cy="62293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8D9619E-1312-4177-8A86-EDF23EB91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3749"/>
            <a:ext cx="12192000" cy="685425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BA937E6-27FA-E142-9096-831FBA495469}"/>
              </a:ext>
            </a:extLst>
          </p:cNvPr>
          <p:cNvSpPr txBox="1">
            <a:spLocks/>
          </p:cNvSpPr>
          <p:nvPr/>
        </p:nvSpPr>
        <p:spPr>
          <a:xfrm>
            <a:off x="6012956" y="628651"/>
            <a:ext cx="4484774" cy="126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rgbClr val="286AA6"/>
                </a:solidFill>
                <a:latin typeface="Montserrat" panose="00000500000000000000" pitchFamily="2" charset="0"/>
                <a:ea typeface="Montserrat" charset="0"/>
                <a:cs typeface="PT Sans"/>
              </a:rPr>
              <a:t>Het</a:t>
            </a:r>
            <a:r>
              <a:rPr lang="nl-NL" sz="3800" b="1" dirty="0">
                <a:solidFill>
                  <a:srgbClr val="286AA6"/>
                </a:solidFill>
                <a:latin typeface="Montserrat" panose="00000500000000000000" pitchFamily="2" charset="0"/>
                <a:ea typeface="Montserrat" charset="0"/>
                <a:cs typeface="PT Sans"/>
              </a:rPr>
              <a:t> </a:t>
            </a:r>
            <a:r>
              <a:rPr lang="nl-NL" sz="4000" b="1" dirty="0" err="1">
                <a:solidFill>
                  <a:srgbClr val="286AA6"/>
                </a:solidFill>
                <a:latin typeface="Montserrat" panose="00000500000000000000" pitchFamily="2" charset="0"/>
                <a:ea typeface="Montserrat" charset="0"/>
                <a:cs typeface="PT Sans"/>
              </a:rPr>
              <a:t>traineeship</a:t>
            </a:r>
            <a:endParaRPr lang="nl-NL" sz="3800" b="1" dirty="0">
              <a:solidFill>
                <a:srgbClr val="286AA6"/>
              </a:solidFill>
              <a:latin typeface="Montserrat" panose="00000500000000000000" pitchFamily="2" charset="0"/>
              <a:ea typeface="Montserrat" charset="0"/>
              <a:cs typeface="PT Sans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2EA4C18-CF03-4414-A801-FB30B8EC1086}"/>
              </a:ext>
            </a:extLst>
          </p:cNvPr>
          <p:cNvSpPr txBox="1">
            <a:spLocks/>
          </p:cNvSpPr>
          <p:nvPr/>
        </p:nvSpPr>
        <p:spPr>
          <a:xfrm>
            <a:off x="6129256" y="1397211"/>
            <a:ext cx="2873204" cy="790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</a:rPr>
              <a:t>Traditioneel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4719847-8668-440C-B4A9-025357403897}"/>
              </a:ext>
            </a:extLst>
          </p:cNvPr>
          <p:cNvSpPr txBox="1">
            <a:spLocks/>
          </p:cNvSpPr>
          <p:nvPr/>
        </p:nvSpPr>
        <p:spPr>
          <a:xfrm>
            <a:off x="6134100" y="3743326"/>
            <a:ext cx="2873204" cy="790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solidFill>
                <a:srgbClr val="ED781D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ED781D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VFM Facility Experts</a:t>
            </a:r>
          </a:p>
          <a:p>
            <a:endParaRPr lang="nl-NL" sz="1800" dirty="0">
              <a:solidFill>
                <a:srgbClr val="ED781D"/>
              </a:solidFill>
              <a:latin typeface="Montserrat" panose="00000500000000000000" pitchFamily="2" charset="0"/>
              <a:ea typeface="Source Sans Pro Light" panose="020B0403030403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49E20-80E1-4C62-BB11-78BE38B0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206" y="1950353"/>
            <a:ext cx="5998957" cy="1608129"/>
          </a:xfrm>
        </p:spPr>
        <p:txBody>
          <a:bodyPr>
            <a:normAutofit lnSpcReduction="10000"/>
          </a:bodyPr>
          <a:lstStyle/>
          <a:p>
            <a:endParaRPr lang="nl-NL" sz="18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Meerdere functies gedurende je hele </a:t>
            </a:r>
            <a:r>
              <a:rPr lang="nl-NL" sz="1600" dirty="0" err="1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traineeship</a:t>
            </a:r>
            <a:endParaRPr lang="nl-NL" sz="16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Selectie op basis van cijferlijsten en nevenactiviteiten</a:t>
            </a: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Formele bedrijfscultuur</a:t>
            </a: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Weinig maatwerk mogelijk</a:t>
            </a:r>
          </a:p>
          <a:p>
            <a:endParaRPr lang="nl-NL" sz="18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6235F64-8AA4-4F66-A2D7-18B6692F7C0D}"/>
              </a:ext>
            </a:extLst>
          </p:cNvPr>
          <p:cNvSpPr txBox="1">
            <a:spLocks/>
          </p:cNvSpPr>
          <p:nvPr/>
        </p:nvSpPr>
        <p:spPr>
          <a:xfrm>
            <a:off x="6164010" y="4256194"/>
            <a:ext cx="6523047" cy="211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Eén opdracht gedurende je hele </a:t>
            </a:r>
            <a:r>
              <a:rPr lang="nl-NL" sz="1600" dirty="0" err="1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traineeship</a:t>
            </a:r>
            <a:endParaRPr lang="nl-NL" sz="16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Selectie op basis van persoonlijkheid en drijfveren</a:t>
            </a: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Individueel coaching traject</a:t>
            </a: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Informele bedrijfscultuur </a:t>
            </a:r>
          </a:p>
          <a:p>
            <a:r>
              <a:rPr lang="nl-NL" sz="16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</a:rPr>
              <a:t>Maatwerk</a:t>
            </a:r>
          </a:p>
          <a:p>
            <a:pPr marL="0" indent="0">
              <a:buNone/>
            </a:pPr>
            <a:endParaRPr lang="nl-NL" sz="16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7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61B81F7C-57A5-482A-AE5A-626AB6F2D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32895">
            <a:off x="7848577" y="2560991"/>
            <a:ext cx="4085331" cy="21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>
            <a:extLst>
              <a:ext uri="{FF2B5EF4-FFF2-40B4-BE49-F238E27FC236}">
                <a16:creationId xmlns:a16="http://schemas.microsoft.com/office/drawing/2014/main" id="{F5859D61-4515-4177-9753-37B306AB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 rot="447404">
            <a:off x="2992369" y="2361927"/>
            <a:ext cx="3753408" cy="21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CA9930C-6E31-4A74-AAD2-242E88039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40107">
            <a:off x="4624228" y="1323724"/>
            <a:ext cx="3601659" cy="16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235ED46C-B95F-4AE1-9603-44439860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 rot="20846022">
            <a:off x="671930" y="434770"/>
            <a:ext cx="3246675" cy="21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BA937E6-27FA-E142-9096-831FBA495469}"/>
              </a:ext>
            </a:extLst>
          </p:cNvPr>
          <p:cNvSpPr txBox="1">
            <a:spLocks/>
          </p:cNvSpPr>
          <p:nvPr/>
        </p:nvSpPr>
        <p:spPr>
          <a:xfrm>
            <a:off x="648929" y="580022"/>
            <a:ext cx="5712682" cy="126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800" b="1" dirty="0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Opdrachtgevers VFM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0759171-F342-4884-9553-9BC8A8B9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4079" y="5236927"/>
            <a:ext cx="3188712" cy="14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45D8D80-7D5D-4974-BA62-8B4F53B47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7164">
            <a:off x="2474096" y="4266731"/>
            <a:ext cx="4885140" cy="25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voliVredenburg | Events.nl">
            <a:extLst>
              <a:ext uri="{FF2B5EF4-FFF2-40B4-BE49-F238E27FC236}">
                <a16:creationId xmlns:a16="http://schemas.microsoft.com/office/drawing/2014/main" id="{096EAC32-FCFC-444A-9C0B-3EC9D181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4" y="2917715"/>
            <a:ext cx="23812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Logo-RAI-Amsterdam - Sifters">
            <a:extLst>
              <a:ext uri="{FF2B5EF4-FFF2-40B4-BE49-F238E27FC236}">
                <a16:creationId xmlns:a16="http://schemas.microsoft.com/office/drawing/2014/main" id="{91662755-1B54-4572-9B43-031C9B2C9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18" name="Picture 22">
            <a:extLst>
              <a:ext uri="{FF2B5EF4-FFF2-40B4-BE49-F238E27FC236}">
                <a16:creationId xmlns:a16="http://schemas.microsoft.com/office/drawing/2014/main" id="{49F85352-2016-4C1B-BBC6-9BC72442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28406">
            <a:off x="9413314" y="136472"/>
            <a:ext cx="2576523" cy="20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6" descr="logo-inholland - Parantion">
            <a:extLst>
              <a:ext uri="{FF2B5EF4-FFF2-40B4-BE49-F238E27FC236}">
                <a16:creationId xmlns:a16="http://schemas.microsoft.com/office/drawing/2014/main" id="{FD0A5D76-34F5-47D1-9253-E2922150FC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608D1C0-475E-464A-888F-71EC6C510C9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9192" y="5632917"/>
            <a:ext cx="3513178" cy="11109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4E965FD-6FB3-4B63-81FA-7D3DBDA0A7B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051" y="359837"/>
            <a:ext cx="3112960" cy="179503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16CFF2E-DD63-45CF-8B75-3FF9E7E06F5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342612" y="3956846"/>
            <a:ext cx="1605762" cy="16057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95CE47D-D078-4D2E-A979-40D8892526D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5471" y="4115096"/>
            <a:ext cx="2143125" cy="10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9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5B5F01-E479-47C4-BA3A-629C09B4DD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476240"/>
            <a:ext cx="4003019" cy="338888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364218-DB1B-4251-827C-68AB7BF80E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7451" y="3487156"/>
            <a:ext cx="4014047" cy="338327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FD51EA4-8E52-4DBF-A77E-8E3A351F9B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CE55ADB-114D-4D76-B06B-0613B56B7B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7452" y="-30480"/>
            <a:ext cx="4014047" cy="338328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74DA98D-967A-4AEE-9E37-49B6CA8961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12" name="AutoShape 14" descr="Logo-RAI-Amsterdam - Sifters">
            <a:extLst>
              <a:ext uri="{FF2B5EF4-FFF2-40B4-BE49-F238E27FC236}">
                <a16:creationId xmlns:a16="http://schemas.microsoft.com/office/drawing/2014/main" id="{91662755-1B54-4572-9B43-031C9B2C9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26" descr="logo-inholland - Parantion">
            <a:extLst>
              <a:ext uri="{FF2B5EF4-FFF2-40B4-BE49-F238E27FC236}">
                <a16:creationId xmlns:a16="http://schemas.microsoft.com/office/drawing/2014/main" id="{FD0A5D76-34F5-47D1-9253-E2922150FC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53B5D7E6-532B-4BB3-98A5-597C928C1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8DBB793-0729-4173-AF1E-092B300A6466}"/>
              </a:ext>
            </a:extLst>
          </p:cNvPr>
          <p:cNvSpPr txBox="1"/>
          <p:nvPr/>
        </p:nvSpPr>
        <p:spPr>
          <a:xfrm>
            <a:off x="-3431177" y="7083628"/>
            <a:ext cx="601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3200" dirty="0">
                <a:solidFill>
                  <a:schemeClr val="bg1"/>
                </a:solidFill>
              </a:rPr>
              <a:t>Ervaar een dag als Young FM’er… </a:t>
            </a:r>
            <a:endParaRPr lang="nl-NL" sz="3200">
              <a:solidFill>
                <a:schemeClr val="bg1"/>
              </a:solidFill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E26B8334-B5CE-4C35-8D3F-9230A2960997}"/>
              </a:ext>
            </a:extLst>
          </p:cNvPr>
          <p:cNvSpPr/>
          <p:nvPr/>
        </p:nvSpPr>
        <p:spPr>
          <a:xfrm rot="2733832">
            <a:off x="-1521392" y="1891621"/>
            <a:ext cx="6409991" cy="641841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69CDFF2E-7BA9-447C-9C03-A5B185D8F7AE}"/>
              </a:ext>
            </a:extLst>
          </p:cNvPr>
          <p:cNvSpPr txBox="1">
            <a:spLocks/>
          </p:cNvSpPr>
          <p:nvPr/>
        </p:nvSpPr>
        <p:spPr>
          <a:xfrm>
            <a:off x="-392096" y="1877031"/>
            <a:ext cx="4013382" cy="126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A </a:t>
            </a:r>
            <a:r>
              <a:rPr lang="nl-NL" sz="3600" b="1" dirty="0" err="1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day</a:t>
            </a:r>
            <a:r>
              <a:rPr lang="nl-NL" sz="3600" b="1" dirty="0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 </a:t>
            </a:r>
          </a:p>
          <a:p>
            <a:pPr algn="ctr"/>
            <a:r>
              <a:rPr lang="nl-NL" sz="3600" b="1" dirty="0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in </a:t>
            </a:r>
            <a:r>
              <a:rPr lang="nl-NL" sz="3600" b="1" dirty="0" err="1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the</a:t>
            </a:r>
            <a:r>
              <a:rPr lang="nl-NL" sz="3600" b="1" dirty="0">
                <a:solidFill>
                  <a:srgbClr val="286AA6"/>
                </a:solidFill>
                <a:latin typeface="Montserrat" pitchFamily="2" charset="77"/>
                <a:ea typeface="Montserrat" charset="0"/>
                <a:cs typeface="PT Sans"/>
              </a:rPr>
              <a:t> life</a:t>
            </a:r>
          </a:p>
        </p:txBody>
      </p:sp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524F53BD-27E3-4E0C-94E2-3AA9C3879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19" y="2870504"/>
            <a:ext cx="3144138" cy="3783147"/>
          </a:xfrm>
        </p:spPr>
        <p:txBody>
          <a:bodyPr>
            <a:normAutofit/>
          </a:bodyPr>
          <a:lstStyle/>
          <a:p>
            <a:endParaRPr lang="nl-NL" sz="1600" dirty="0">
              <a:solidFill>
                <a:srgbClr val="2C2E49"/>
              </a:solidFill>
              <a:latin typeface="Montserrat" panose="00000500000000000000" pitchFamily="2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r>
              <a:rPr lang="nl-NL" sz="20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Verhuizing</a:t>
            </a:r>
          </a:p>
          <a:p>
            <a:r>
              <a:rPr lang="nl-NL" sz="20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Duurzaamheid</a:t>
            </a:r>
          </a:p>
          <a:p>
            <a:r>
              <a:rPr lang="nl-NL" sz="20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Operationeel</a:t>
            </a:r>
          </a:p>
          <a:p>
            <a:r>
              <a:rPr lang="nl-NL" sz="20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Administratie</a:t>
            </a:r>
          </a:p>
          <a:p>
            <a:r>
              <a:rPr lang="nl-NL" sz="20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Bijeenkomsten</a:t>
            </a:r>
          </a:p>
          <a:p>
            <a:r>
              <a:rPr lang="nl-NL" sz="20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Leveranciers contact</a:t>
            </a:r>
          </a:p>
          <a:p>
            <a:r>
              <a:rPr lang="nl-NL" sz="20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Implementatie</a:t>
            </a:r>
          </a:p>
          <a:p>
            <a:r>
              <a:rPr lang="nl-NL" sz="2000" dirty="0">
                <a:solidFill>
                  <a:srgbClr val="2C2E49"/>
                </a:solidFill>
                <a:latin typeface="Montserrat" panose="00000500000000000000" pitchFamily="2" charset="0"/>
                <a:ea typeface="Source Sans Pro Light" panose="020B0403030403020204" pitchFamily="34" charset="0"/>
                <a:sym typeface="Wingdings" panose="05000000000000000000" pitchFamily="2" charset="2"/>
              </a:rPr>
              <a:t>Beleid</a:t>
            </a:r>
          </a:p>
          <a:p>
            <a:endParaRPr lang="nl-NL" sz="1800" dirty="0">
              <a:solidFill>
                <a:srgbClr val="2C2E49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2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EFE1A229702F4197ED8B24E7060542" ma:contentTypeVersion="13" ma:contentTypeDescription="Een nieuw document maken." ma:contentTypeScope="" ma:versionID="65acd3d522a51610968664dbdafd88a4">
  <xsd:schema xmlns:xsd="http://www.w3.org/2001/XMLSchema" xmlns:xs="http://www.w3.org/2001/XMLSchema" xmlns:p="http://schemas.microsoft.com/office/2006/metadata/properties" xmlns:ns2="a7316b35-d443-4404-8fc4-671aab59f385" xmlns:ns3="de421fff-e782-4fb0-b415-be6659f8233f" targetNamespace="http://schemas.microsoft.com/office/2006/metadata/properties" ma:root="true" ma:fieldsID="5dbb6c239a76f0ca9499fc3b99513ec6" ns2:_="" ns3:_="">
    <xsd:import namespace="a7316b35-d443-4404-8fc4-671aab59f385"/>
    <xsd:import namespace="de421fff-e782-4fb0-b415-be6659f823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16b35-d443-4404-8fc4-671aab59f3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21fff-e782-4fb0-b415-be6659f82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991E87-6590-43FE-B50E-F29ABCE647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C712E8-C940-46DC-B947-569E76209C83}"/>
</file>

<file path=customXml/itemProps3.xml><?xml version="1.0" encoding="utf-8"?>
<ds:datastoreItem xmlns:ds="http://schemas.openxmlformats.org/officeDocument/2006/customXml" ds:itemID="{0B91C471-B67F-45E7-A465-B054D05A661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e2842e1-665b-484c-aece-8136836bf73a}" enabled="1" method="Privileged" siteId="{f6eb77fb-3a22-43b2-99fd-eb5d61fccc0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431</Words>
  <Application>Microsoft Office PowerPoint</Application>
  <PresentationFormat>Breedbeeld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Black</vt:lpstr>
      <vt:lpstr>Source Sans Pro Light</vt:lpstr>
      <vt:lpstr>Office-thema</vt:lpstr>
      <vt:lpstr>Young FM </vt:lpstr>
      <vt:lpstr>PowerPoint-presentatie</vt:lpstr>
      <vt:lpstr>De zoektocht</vt:lpstr>
      <vt:lpstr>PowerPoint-presentatie</vt:lpstr>
      <vt:lpstr>Young FM talent test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FM</dc:title>
  <dc:creator>Luna van Leeuwen</dc:creator>
  <cp:lastModifiedBy>Joan Davidse</cp:lastModifiedBy>
  <cp:revision>22</cp:revision>
  <dcterms:created xsi:type="dcterms:W3CDTF">2019-10-09T08:27:27Z</dcterms:created>
  <dcterms:modified xsi:type="dcterms:W3CDTF">2022-04-13T22:07:36Z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0x0101003CEFE1A229702F4197ED8B24E7060542</vt:lpwstr>
  </property>
</Properties>
</file>