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40" r:id="rId5"/>
    <p:sldMasterId id="2147483758" r:id="rId6"/>
    <p:sldMasterId id="2147483776" r:id="rId7"/>
    <p:sldMasterId id="2147483794" r:id="rId8"/>
    <p:sldMasterId id="2147483738" r:id="rId9"/>
    <p:sldMasterId id="2147483878" r:id="rId10"/>
    <p:sldMasterId id="2147483887" r:id="rId11"/>
    <p:sldMasterId id="2147483901" r:id="rId12"/>
    <p:sldMasterId id="2147483906" r:id="rId13"/>
    <p:sldMasterId id="2147483911" r:id="rId14"/>
    <p:sldMasterId id="2147483937" r:id="rId15"/>
    <p:sldMasterId id="2147483944" r:id="rId16"/>
    <p:sldMasterId id="2147483951" r:id="rId17"/>
  </p:sldMasterIdLst>
  <p:notesMasterIdLst>
    <p:notesMasterId r:id="rId42"/>
  </p:notesMasterIdLst>
  <p:handoutMasterIdLst>
    <p:handoutMasterId r:id="rId43"/>
  </p:handoutMasterIdLst>
  <p:sldIdLst>
    <p:sldId id="2501" r:id="rId18"/>
    <p:sldId id="504" r:id="rId19"/>
    <p:sldId id="2147374591" r:id="rId20"/>
    <p:sldId id="356" r:id="rId21"/>
    <p:sldId id="3000" r:id="rId22"/>
    <p:sldId id="2147374213" r:id="rId23"/>
    <p:sldId id="2145707706" r:id="rId24"/>
    <p:sldId id="3313" r:id="rId25"/>
    <p:sldId id="322" r:id="rId26"/>
    <p:sldId id="2147374582" r:id="rId27"/>
    <p:sldId id="2147374586" r:id="rId28"/>
    <p:sldId id="260" r:id="rId29"/>
    <p:sldId id="259" r:id="rId30"/>
    <p:sldId id="2147374605" r:id="rId31"/>
    <p:sldId id="2147374599" r:id="rId32"/>
    <p:sldId id="2147374596" r:id="rId33"/>
    <p:sldId id="2147374601" r:id="rId34"/>
    <p:sldId id="2147374603" r:id="rId35"/>
    <p:sldId id="2147374597" r:id="rId36"/>
    <p:sldId id="2147374604" r:id="rId37"/>
    <p:sldId id="2147374602" r:id="rId38"/>
    <p:sldId id="2147374589" r:id="rId39"/>
    <p:sldId id="3324" r:id="rId40"/>
    <p:sldId id="2147374587" r:id="rId41"/>
  </p:sldIdLst>
  <p:sldSz cx="12192000" cy="6858000"/>
  <p:notesSz cx="6858000" cy="9144000"/>
  <p:embeddedFontLst>
    <p:embeddedFont>
      <p:font typeface="Cooper Lt BT" panose="0208050304030B020404"/>
      <p:regular r:id="rId44"/>
      <p:bold r:id="rId45"/>
      <p:italic r:id="rId46"/>
      <p:boldItalic r:id="rId47"/>
    </p:embeddedFont>
    <p:embeddedFont>
      <p:font typeface="General Sans" panose="020B0604020202020204" charset="0"/>
      <p:regular r:id="rId48"/>
      <p:bold r:id="rId49"/>
      <p:italic r:id="rId50"/>
      <p:boldItalic r:id="rId51"/>
    </p:embeddedFont>
    <p:embeddedFont>
      <p:font typeface="General Sans Semibold" panose="020B0604020202020204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e" id="{1A037AEA-AB4B-488B-B557-B7307E8A07B5}">
          <p14:sldIdLst>
            <p14:sldId id="2501"/>
            <p14:sldId id="504"/>
            <p14:sldId id="2147374591"/>
            <p14:sldId id="356"/>
            <p14:sldId id="3000"/>
            <p14:sldId id="2147374213"/>
            <p14:sldId id="2145707706"/>
            <p14:sldId id="3313"/>
            <p14:sldId id="322"/>
            <p14:sldId id="2147374582"/>
            <p14:sldId id="2147374586"/>
            <p14:sldId id="260"/>
            <p14:sldId id="259"/>
            <p14:sldId id="2147374605"/>
            <p14:sldId id="2147374599"/>
            <p14:sldId id="2147374596"/>
            <p14:sldId id="2147374601"/>
            <p14:sldId id="2147374603"/>
            <p14:sldId id="2147374597"/>
            <p14:sldId id="2147374604"/>
            <p14:sldId id="2147374602"/>
            <p14:sldId id="2147374589"/>
            <p14:sldId id="3324"/>
            <p14:sldId id="2147374587"/>
          </p14:sldIdLst>
        </p14:section>
        <p14:section name="Standaardsectie" id="{7FED7667-AD3F-412E-A227-672A7E92CA8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D1B345-9FD5-E98F-A20B-716312AA059F}" name="Dominique Campman" initials="DC" userId="S::dominique.campman@surf.nl::ddf030ca-7a6d-462b-af22-2e5f72c81a5d" providerId="AD"/>
  <p188:author id="{514CD56F-BD0E-4242-6236-5FE936676F29}" name="Ella Put" initials="" userId="S::ella.put@surf.nl::b88ef401-821d-4def-8f35-ed5a45410fbc" providerId="AD"/>
  <p188:author id="{36A48A71-7EAA-1B19-5332-FC83EDCAAB56}" name="Noa Smeele" initials="NS" userId="S::noa.smeele@surf.nl::d151fc79-b5f6-4d8a-9937-48b0f6f60d36" providerId="AD"/>
  <p188:author id="{0DCA9CB1-33D9-87E6-F600-1F5D20BEF499}" name="Esther van der Linde" initials="Ev" userId="S::esther.vanderlinde@surf.nl::89876e1b-1425-49d3-b0a1-06d6b5c62608" providerId="AD"/>
  <p188:author id="{3A4B41FC-B74A-B943-860B-9B45B944303D}" name="Kiki Leijdekkers" initials="KL" userId="S::kiki.leijdekkers@surf.nl::96a10705-cce5-43d0-83fb-d4bab7475b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8EC"/>
    <a:srgbClr val="05B173"/>
    <a:srgbClr val="F4D74B"/>
    <a:srgbClr val="F4D9DC"/>
    <a:srgbClr val="DD784B"/>
    <a:srgbClr val="B7E3E5"/>
    <a:srgbClr val="00AF81"/>
    <a:srgbClr val="FFFFFF"/>
    <a:srgbClr val="1C2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0ED43-422B-E441-8ED2-8B92981F73A0}" v="114" dt="2025-11-17T15:52:52.382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0" d="100"/>
          <a:sy n="120" d="100"/>
        </p:scale>
        <p:origin x="4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6275E21-3C42-F151-4DC7-2189C65796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9BC9760-5F76-0189-180D-90255FD6ED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17FCD-025A-433A-ACDA-7736D152382C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54096FB-5FC1-9332-97B3-70760FA59E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B48AF5-F921-8F60-75E8-1F9B85164F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FA500-2F41-4041-8CC4-BABE896524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955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045AA-EE18-D64B-84B5-693315E94ED4}" type="datetimeFigureOut">
              <a:rPr lang="en-NL" smtClean="0"/>
              <a:t>11/17/2025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47CB3-9E55-884A-AA79-4908DC64D40D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031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Toelichting geven op de aanpak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 ophalen uit het veld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Vragen beantwoorden die leven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47CB3-9E55-884A-AA79-4908DC64D40D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4782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47CB3-9E55-884A-AA79-4908DC64D40D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8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3.png"/><Relationship Id="rId17" Type="http://schemas.openxmlformats.org/officeDocument/2006/relationships/image" Target="../media/image35.svg"/><Relationship Id="rId2" Type="http://schemas.openxmlformats.org/officeDocument/2006/relationships/image" Target="../media/image7.pn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31.svg"/><Relationship Id="rId15" Type="http://schemas.openxmlformats.org/officeDocument/2006/relationships/image" Target="../media/image33.sv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16.svg"/><Relationship Id="rId1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3.png"/><Relationship Id="rId17" Type="http://schemas.openxmlformats.org/officeDocument/2006/relationships/image" Target="../media/image59.svg"/><Relationship Id="rId2" Type="http://schemas.openxmlformats.org/officeDocument/2006/relationships/image" Target="../media/image7.pn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11" Type="http://schemas.openxmlformats.org/officeDocument/2006/relationships/image" Target="../media/image57.svg"/><Relationship Id="rId5" Type="http://schemas.openxmlformats.org/officeDocument/2006/relationships/image" Target="../media/image31.svg"/><Relationship Id="rId15" Type="http://schemas.openxmlformats.org/officeDocument/2006/relationships/image" Target="../media/image58.sv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16.svg"/><Relationship Id="rId1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11" Type="http://schemas.openxmlformats.org/officeDocument/2006/relationships/image" Target="../media/image57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sv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3.png"/><Relationship Id="rId17" Type="http://schemas.openxmlformats.org/officeDocument/2006/relationships/image" Target="../media/image35.svg"/><Relationship Id="rId2" Type="http://schemas.openxmlformats.org/officeDocument/2006/relationships/image" Target="../media/image7.pn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31.svg"/><Relationship Id="rId15" Type="http://schemas.openxmlformats.org/officeDocument/2006/relationships/image" Target="../media/image33.sv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16.svg"/><Relationship Id="rId14" Type="http://schemas.openxmlformats.org/officeDocument/2006/relationships/image" Target="../media/image32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sv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1AA2195-3BB3-6E88-1D7C-DAFD5067176E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C3AD2EE-DF8A-7E2B-4D7D-4320319B0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B4CE1D8-3338-C7E7-FAD4-E460C41C03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6017" y="4902017"/>
            <a:ext cx="1955983" cy="1955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EC27C-C3E7-A662-B74E-0BBDDF138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000" y="1433623"/>
            <a:ext cx="8144775" cy="27586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GB"/>
              <a:t>[</a:t>
            </a:r>
            <a:r>
              <a:rPr lang="en-GB" err="1"/>
              <a:t>titel</a:t>
            </a:r>
            <a:r>
              <a:rPr lang="en-GB"/>
              <a:t>]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7293B7-4B2E-195A-030B-217A2D1FCB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0353" y="5502779"/>
            <a:ext cx="8144775" cy="5842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[naam]</a:t>
            </a:r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id="{94A98B35-375B-1819-CE2A-8C2C445F81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306" y="4330545"/>
            <a:ext cx="8104470" cy="5842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[ondertitel]</a:t>
            </a:r>
          </a:p>
        </p:txBody>
      </p:sp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839DC652-DEDD-7AEA-1CDB-EEE04E55D1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0353" y="5965872"/>
            <a:ext cx="2221843" cy="584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ooper Lt BT" panose="0208050304030B020404" pitchFamily="18" charset="0"/>
              </a:defRPr>
            </a:lvl1pPr>
          </a:lstStyle>
          <a:p>
            <a:pPr lvl="0"/>
            <a:r>
              <a:rPr lang="nl-NL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276540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8743" y="1542228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[quote]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74CDC-8052-FFBA-877F-942B35AB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F735F1B6-FD39-5B14-05FC-B5EC9A754A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5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F3CBD7B-4E02-DC08-0627-028D8E2F2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84485D-D36B-47FA-E030-96B8CFBD8FF7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links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6C3B928-45CC-1139-BCEA-69F47ED8F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2600" y="901700"/>
            <a:ext cx="56388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F07B35C-E7A5-73EB-7FE1-840DF1C52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2275" y="1578688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46C9DEF-02B6-6394-986C-51709E0BFC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0596" y="1686719"/>
            <a:ext cx="874504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F4EC8C2E-FF8E-A6A4-5B04-CDF621D85D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2275" y="2840077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64DCBBF4-CBEC-FDAF-5F3B-12AC37FADA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2275" y="4101466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10">
            <a:extLst>
              <a:ext uri="{FF2B5EF4-FFF2-40B4-BE49-F238E27FC236}">
                <a16:creationId xmlns:a16="http://schemas.microsoft.com/office/drawing/2014/main" id="{36758B46-503D-FB72-F122-FC14CF7592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58748" y="4209497"/>
            <a:ext cx="886352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3D2FE1D-B7AC-B75D-8293-1C1F3ADBA5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02275" y="5362856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afbeelding 10">
            <a:extLst>
              <a:ext uri="{FF2B5EF4-FFF2-40B4-BE49-F238E27FC236}">
                <a16:creationId xmlns:a16="http://schemas.microsoft.com/office/drawing/2014/main" id="{230CE660-38CB-7751-DD66-1F4F15A017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58748" y="5470887"/>
            <a:ext cx="886352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7F0ECBE5-06A9-283B-0AE8-D046347B89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58748" y="2948108"/>
            <a:ext cx="874504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A9EE8A-5F9B-7080-01C8-5E7132F7B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00172"/>
            <a:ext cx="4611472" cy="4602587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EF2E285B-F244-A22E-7F24-8783419E89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7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32D3B33-F547-A729-3BD4-B54118CA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96FDB8-90F8-8E3A-EE13-D1385A79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39949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7D1969A5-A398-7E16-ECF7-BFB3F16D19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6EE441F-77FB-75AD-6B1A-0F17F6DDA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1D03909B-CFF5-7B12-9FC6-6A6CF448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6224" y="2698432"/>
            <a:ext cx="4281714" cy="14611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1A78B4-DD8B-CED3-9390-FF735F89D2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685" y="4977685"/>
            <a:ext cx="1880315" cy="1880315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0F142C1-5C23-3B73-5E6A-3A31855F59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8175" y="1106250"/>
            <a:ext cx="4645500" cy="46455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FDFC43D0-75D8-1FAE-58A3-B4E13448E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66483" y="2871957"/>
            <a:ext cx="5067300" cy="914400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GB" err="1"/>
              <a:t>Voeg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de </a:t>
            </a:r>
          </a:p>
          <a:p>
            <a:pPr lvl="0"/>
            <a:r>
              <a:rPr lang="en-GB" err="1"/>
              <a:t>afbeelding</a:t>
            </a:r>
            <a:r>
              <a:rPr lang="en-GB"/>
              <a:t> van de partner toe</a:t>
            </a:r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EE6D581-5BF2-26FE-8B53-8CC47BC9FFC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9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538DA-4836-AE98-6425-75FF1C94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A5BEF8-4094-7599-0BFB-D1E4E382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AD316F-B407-6882-3A1E-9C6D9F2B1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00BE60-6AB4-1E4B-6D64-C6A49F85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B4F1-B6C8-4B76-827F-E3C08310A32F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9CD035-FCBD-5389-3F9D-3E2024433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9FA859-3FB9-A341-59CC-26DED6D8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0AB4E-CF1D-452E-8D7D-A2F277C4D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063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1AA2195-3BB3-6E88-1D7C-DAFD5067176E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C3AD2EE-DF8A-7E2B-4D7D-4320319B0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C60D9CA-EB49-A582-53B5-846A965F1E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054AA3-B848-E889-B39C-CB90E6035A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000" y="1433623"/>
            <a:ext cx="8144775" cy="27586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GB"/>
              <a:t>[</a:t>
            </a:r>
            <a:r>
              <a:rPr lang="en-GB" err="1"/>
              <a:t>titel</a:t>
            </a:r>
            <a:r>
              <a:rPr lang="en-GB"/>
              <a:t>]</a:t>
            </a:r>
            <a:endParaRPr lang="en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501B8DBE-BB73-AC27-CA33-875C235360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0353" y="5502779"/>
            <a:ext cx="8144775" cy="5842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[naam]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FA6C80D-8DE6-ADAB-C7BA-07AFD945F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306" y="4330545"/>
            <a:ext cx="8104470" cy="5842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[ondertitel]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E3E24751-2E07-7697-543D-BC17DE7BA6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0353" y="5965872"/>
            <a:ext cx="2221843" cy="584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ooper Lt BT" panose="0208050304030B020404" pitchFamily="18" charset="0"/>
              </a:defRPr>
            </a:lvl1pPr>
          </a:lstStyle>
          <a:p>
            <a:pPr lvl="0"/>
            <a:r>
              <a:rPr lang="nl-NL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1244458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CB05-DF60-5C73-2332-1456CCF02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326" y="1219200"/>
            <a:ext cx="6566873" cy="22323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[titel 1]</a:t>
            </a:r>
            <a:endParaRPr lang="en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873B73A-1A14-C1D5-2D89-25F18DB04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326" y="4759850"/>
            <a:ext cx="6566873" cy="5842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Ondertitel[ondertitel of datum]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D1BCABA-47E0-A310-F24B-7453565F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22713" y="3513068"/>
            <a:ext cx="6566400" cy="1107996"/>
          </a:xfrm>
        </p:spPr>
        <p:txBody>
          <a:bodyPr>
            <a:spAutoFit/>
          </a:bodyPr>
          <a:lstStyle>
            <a:lvl1pPr marL="0" indent="0">
              <a:buNone/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[titel 2]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721FC4A-C6B8-F27F-946C-C457AE2883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411767" cy="6858000"/>
          </a:xfrm>
          <a:custGeom>
            <a:avLst/>
            <a:gdLst>
              <a:gd name="connsiteX0" fmla="*/ 7826 w 3411767"/>
              <a:gd name="connsiteY0" fmla="*/ 0 h 6858000"/>
              <a:gd name="connsiteX1" fmla="*/ 3411767 w 3411767"/>
              <a:gd name="connsiteY1" fmla="*/ 3429000 h 6858000"/>
              <a:gd name="connsiteX2" fmla="*/ 7826 w 3411767"/>
              <a:gd name="connsiteY2" fmla="*/ 6858000 h 6858000"/>
              <a:gd name="connsiteX3" fmla="*/ 0 w 3411767"/>
              <a:gd name="connsiteY3" fmla="*/ 6850116 h 6858000"/>
              <a:gd name="connsiteX4" fmla="*/ 0 w 3411767"/>
              <a:gd name="connsiteY4" fmla="*/ 78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767" h="6858000">
                <a:moveTo>
                  <a:pt x="7826" y="0"/>
                </a:moveTo>
                <a:lnTo>
                  <a:pt x="3411767" y="3429000"/>
                </a:lnTo>
                <a:lnTo>
                  <a:pt x="7826" y="6858000"/>
                </a:lnTo>
                <a:lnTo>
                  <a:pt x="0" y="6850116"/>
                </a:lnTo>
                <a:lnTo>
                  <a:pt x="0" y="7884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</p:spPr>
        <p:txBody>
          <a:bodyPr wrap="square" lIns="108000" bIns="1476000" anchor="ctr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nl-NL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56B361B-B13A-16AB-9DAB-8FC5CE4BB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1500" y="481717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73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8EEACF-EFAF-96BD-919F-35795F14E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8799" y="3422319"/>
            <a:ext cx="3435681" cy="34356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218C0DF-6B04-9D21-9920-A28E4F5981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6745" y="-15803"/>
            <a:ext cx="3435681" cy="34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49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8743" y="1542228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[quote]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27F536F-B51A-8D36-F0DE-C5DB14068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BB5098CC-1014-CBD4-5381-42045D0F14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26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946707-9F36-2CA7-BA77-E730397F0A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22381" y="-6538"/>
            <a:ext cx="7669619" cy="686453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62976FA-3DAF-2CC5-B631-AE73A38B9C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6045" y="6370918"/>
            <a:ext cx="360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34A02B-BFFA-A885-2477-10F9028A17BF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over het tekstdeel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CB0E648-8ABB-7D43-2D05-23D0A312BE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944" y="1800225"/>
            <a:ext cx="3547270" cy="40195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EED97D7-B613-8457-6DD7-9845D6D9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4" y="660400"/>
            <a:ext cx="3547270" cy="1030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6329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1387784-1A9C-8D8F-8557-96F929ED8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2992" y="2006598"/>
            <a:ext cx="5545383" cy="4287600"/>
          </a:xfrm>
        </p:spPr>
        <p:txBody>
          <a:bodyPr>
            <a:normAutofit/>
          </a:bodyPr>
          <a:lstStyle>
            <a:lvl1pPr marL="457200" indent="-457200">
              <a:buClr>
                <a:schemeClr val="bg1">
                  <a:lumMod val="75000"/>
                </a:schemeClr>
              </a:buClr>
              <a:buFont typeface="+mj-lt"/>
              <a:buAutoNum type="arabicPeriod"/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952F1FC-3600-16B7-1FD2-E805D6E1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991" y="901700"/>
            <a:ext cx="5545383" cy="1107996"/>
          </a:xfrm>
        </p:spPr>
        <p:txBody>
          <a:bodyPr wrap="square">
            <a:spAutoFit/>
          </a:bodyPr>
          <a:lstStyle/>
          <a:p>
            <a:r>
              <a:rPr lang="nl-NL"/>
              <a:t>Klik om stijl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9E3B6CB-0BA3-C57E-345C-4DB984E31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137894"/>
            <a:ext cx="4720107" cy="4720107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2538871D-F3B2-CE5A-292A-2737A84136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45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620CD77-6FD8-B9DB-73E9-6A75BD5D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9C80A9-D8F6-0496-BB6B-3C751A9F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4D47FE1F-C2EC-4370-2154-CAA9FEB42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167768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ps">
            <a:extLst>
              <a:ext uri="{FF2B5EF4-FFF2-40B4-BE49-F238E27FC236}">
                <a16:creationId xmlns:a16="http://schemas.microsoft.com/office/drawing/2014/main" id="{CF4BFBB2-A9DF-6ED0-B6DE-D72DE6A0263B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links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0B68CAB0-07A3-F472-F8E5-B4B58ED25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602423"/>
            <a:ext cx="4825119" cy="16465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51AAA51-25AB-ECAE-D3D9-8A9E96BD40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8382" y="5841634"/>
            <a:ext cx="2253211" cy="75177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F2E618E-E055-424C-CA81-DF8A45DF4D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8315" y="2268456"/>
            <a:ext cx="2285999" cy="2285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553FFCF-056A-BD7B-9674-1B3A1F7415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0601" y="2500"/>
            <a:ext cx="2278673" cy="22869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E5603BF-9608-A171-78EE-5C2D3DA68A9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25830" y="2288500"/>
            <a:ext cx="2294453" cy="22944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C3EAE3-3DF1-83A1-B6E0-7B006083EE5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519" y="4528206"/>
            <a:ext cx="2311830" cy="23298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1983F7C-C190-F9F8-C12C-4AC8143C53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4519" y="-6610"/>
            <a:ext cx="2301829" cy="23039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DD4B32C-A470-465F-617B-20C5688E40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66646" y="4529232"/>
            <a:ext cx="2278673" cy="23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63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0DD2-4886-E720-1445-0BA6D303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2D504-9140-09D5-AB3F-E165EE890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18D20-83E8-256D-4284-778B50BF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946775"/>
            <a:ext cx="2743200" cy="300899"/>
          </a:xfrm>
        </p:spPr>
        <p:txBody>
          <a:bodyPr anchor="t"/>
          <a:lstStyle/>
          <a:p>
            <a:fld id="{D1D5D013-E1B6-7A41-9F62-C7B49A54E7EF}" type="slidenum">
              <a:rPr lang="en-NL" smtClean="0"/>
              <a:t>‹nr.›</a:t>
            </a:fld>
            <a:endParaRPr lang="en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0459D6C-7624-C723-3F98-60C0C2BF5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89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F4D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CB05-DF60-5C73-2332-1456CCF02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8144775" cy="449631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rgbClr val="DD78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4BDB7B-C0F7-A863-245F-650167271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1244" y="3917244"/>
            <a:ext cx="2940756" cy="29407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1CFD049-5967-5D3D-BBE5-A86CB7447F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713168"/>
            <a:ext cx="1713795" cy="5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2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C133E619-5DB9-6307-667E-09BA0B4E00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82988" y="2006595"/>
            <a:ext cx="5545378" cy="4287603"/>
          </a:xfrm>
        </p:spPr>
        <p:txBody>
          <a:bodyPr/>
          <a:lstStyle>
            <a:lvl1pPr marL="457200" indent="-457200">
              <a:buClr>
                <a:srgbClr val="BFBFBF"/>
              </a:buClr>
              <a:buFont typeface="General Sans Semibold"/>
              <a:buAutoNum type="arabicPeriod"/>
              <a:defRPr>
                <a:latin typeface="General Sans Semibold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10">
            <a:extLst>
              <a:ext uri="{FF2B5EF4-FFF2-40B4-BE49-F238E27FC236}">
                <a16:creationId xmlns:a16="http://schemas.microsoft.com/office/drawing/2014/main" id="{A72F9EF7-B90B-ED03-C68C-A99DDCB30A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2988" y="901698"/>
            <a:ext cx="5545378" cy="11079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584D9EEE-6774-054C-1038-6DD5244FC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37894"/>
            <a:ext cx="4720105" cy="47201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ECE82BA6-49E3-BF42-F1C1-E49475848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998" y="510290"/>
            <a:ext cx="1727996" cy="5896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6643531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CB05-DF60-5C73-2332-1456CCF02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326" y="1219200"/>
            <a:ext cx="6566873" cy="22323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[titel 1]</a:t>
            </a:r>
            <a:endParaRPr lang="en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873B73A-1A14-C1D5-2D89-25F18DB04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326" y="4759850"/>
            <a:ext cx="6566873" cy="5842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Ondertitel[ondertitel of datum]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D51728D-5A12-961E-7E87-3F5FAE0B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3768" y="510292"/>
            <a:ext cx="1728000" cy="589680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D1BCABA-47E0-A310-F24B-7453565F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22713" y="3513068"/>
            <a:ext cx="6566400" cy="1107996"/>
          </a:xfrm>
        </p:spPr>
        <p:txBody>
          <a:bodyPr>
            <a:spAutoFit/>
          </a:bodyPr>
          <a:lstStyle>
            <a:lvl1pPr marL="0" indent="0">
              <a:buNone/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[titel 2]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721FC4A-C6B8-F27F-946C-C457AE2883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411767" cy="6858000"/>
          </a:xfrm>
          <a:custGeom>
            <a:avLst/>
            <a:gdLst>
              <a:gd name="connsiteX0" fmla="*/ 7826 w 3411767"/>
              <a:gd name="connsiteY0" fmla="*/ 0 h 6858000"/>
              <a:gd name="connsiteX1" fmla="*/ 3411767 w 3411767"/>
              <a:gd name="connsiteY1" fmla="*/ 3429000 h 6858000"/>
              <a:gd name="connsiteX2" fmla="*/ 7826 w 3411767"/>
              <a:gd name="connsiteY2" fmla="*/ 6858000 h 6858000"/>
              <a:gd name="connsiteX3" fmla="*/ 0 w 3411767"/>
              <a:gd name="connsiteY3" fmla="*/ 6850116 h 6858000"/>
              <a:gd name="connsiteX4" fmla="*/ 0 w 3411767"/>
              <a:gd name="connsiteY4" fmla="*/ 78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767" h="6858000">
                <a:moveTo>
                  <a:pt x="7826" y="0"/>
                </a:moveTo>
                <a:lnTo>
                  <a:pt x="3411767" y="3429000"/>
                </a:lnTo>
                <a:lnTo>
                  <a:pt x="7826" y="6858000"/>
                </a:lnTo>
                <a:lnTo>
                  <a:pt x="0" y="6850116"/>
                </a:lnTo>
                <a:lnTo>
                  <a:pt x="0" y="7884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</p:spPr>
        <p:txBody>
          <a:bodyPr wrap="square" lIns="108000" bIns="1476000" anchor="ctr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820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623EDF-ED1C-10E6-26E8-40A0020AC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8799" y="3422319"/>
            <a:ext cx="3435681" cy="34356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969BF8E-8FB2-4BA6-E463-625162A13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5825" y="-9761"/>
            <a:ext cx="3438762" cy="34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0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946707-9F36-2CA7-BA77-E730397F0A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22381" y="-6538"/>
            <a:ext cx="7669619" cy="686453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62976FA-3DAF-2CC5-B631-AE73A38B9C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6045" y="6370918"/>
            <a:ext cx="360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34A02B-BFFA-A885-2477-10F9028A17BF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over het tekstdeel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CB0E648-8ABB-7D43-2D05-23D0A312BE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944" y="1800225"/>
            <a:ext cx="3547270" cy="40195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EED97D7-B613-8457-6DD7-9845D6D9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4" y="660400"/>
            <a:ext cx="3547270" cy="1030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08158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6492F0-08A9-DE6E-2BB2-37C2DA43F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60B1CD89-2CCD-7B7F-2F76-AEB4210A0B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258371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DFA6C4F-F615-E33A-20B5-0AB866F61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</p:spTree>
    <p:extLst>
      <p:ext uri="{BB962C8B-B14F-4D97-AF65-F5344CB8AC3E}">
        <p14:creationId xmlns:p14="http://schemas.microsoft.com/office/powerpoint/2010/main" val="2473341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CB05-DF60-5C73-2332-1456CCF02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326" y="1219200"/>
            <a:ext cx="6566873" cy="22323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[titel 1]</a:t>
            </a:r>
            <a:endParaRPr lang="en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873B73A-1A14-C1D5-2D89-25F18DB04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326" y="4759850"/>
            <a:ext cx="6566873" cy="5842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Ondertitel[ondertitel of datum]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D51728D-5A12-961E-7E87-3F5FAE0B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3768" y="510292"/>
            <a:ext cx="1728000" cy="589680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D1BCABA-47E0-A310-F24B-7453565F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22713" y="3513068"/>
            <a:ext cx="6566400" cy="1107996"/>
          </a:xfrm>
        </p:spPr>
        <p:txBody>
          <a:bodyPr>
            <a:spAutoFit/>
          </a:bodyPr>
          <a:lstStyle>
            <a:lvl1pPr marL="0" indent="0">
              <a:buNone/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[titel 2]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721FC4A-C6B8-F27F-946C-C457AE2883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411767" cy="6858000"/>
          </a:xfrm>
          <a:custGeom>
            <a:avLst/>
            <a:gdLst>
              <a:gd name="connsiteX0" fmla="*/ 7826 w 3411767"/>
              <a:gd name="connsiteY0" fmla="*/ 0 h 6858000"/>
              <a:gd name="connsiteX1" fmla="*/ 3411767 w 3411767"/>
              <a:gd name="connsiteY1" fmla="*/ 3429000 h 6858000"/>
              <a:gd name="connsiteX2" fmla="*/ 7826 w 3411767"/>
              <a:gd name="connsiteY2" fmla="*/ 6858000 h 6858000"/>
              <a:gd name="connsiteX3" fmla="*/ 0 w 3411767"/>
              <a:gd name="connsiteY3" fmla="*/ 6850116 h 6858000"/>
              <a:gd name="connsiteX4" fmla="*/ 0 w 3411767"/>
              <a:gd name="connsiteY4" fmla="*/ 78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767" h="6858000">
                <a:moveTo>
                  <a:pt x="7826" y="0"/>
                </a:moveTo>
                <a:lnTo>
                  <a:pt x="3411767" y="3429000"/>
                </a:lnTo>
                <a:lnTo>
                  <a:pt x="7826" y="6858000"/>
                </a:lnTo>
                <a:lnTo>
                  <a:pt x="0" y="6850116"/>
                </a:lnTo>
                <a:lnTo>
                  <a:pt x="0" y="7884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</p:spPr>
        <p:txBody>
          <a:bodyPr wrap="square" lIns="108000" bIns="1476000" anchor="ctr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128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809750"/>
            <a:ext cx="9540000" cy="42876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DC4490-254F-A3CD-E1E5-8C4FCC51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9729F6B-8412-AC4C-F2A6-CB7A01359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1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8B74CB0-B244-A138-2CC4-DC923D240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8800" y="3435682"/>
            <a:ext cx="3422318" cy="34223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81D1E73-7D9A-6AF5-3286-DE9234B5F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5825" y="6682"/>
            <a:ext cx="3422318" cy="342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5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946707-9F36-2CA7-BA77-E730397F0A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22381" y="-6538"/>
            <a:ext cx="7669619" cy="686453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62976FA-3DAF-2CC5-B631-AE73A38B9C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6045" y="6370918"/>
            <a:ext cx="360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34A02B-BFFA-A885-2477-10F9028A17BF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over het tekstdeel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CB0E648-8ABB-7D43-2D05-23D0A312BE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944" y="1800225"/>
            <a:ext cx="3547270" cy="40195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EED97D7-B613-8457-6DD7-9845D6D9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4" y="660400"/>
            <a:ext cx="3547270" cy="1030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05745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3D9B0E-1125-0C86-9BB6-A0D5C669D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D7D87C91-882A-FDFC-A7CB-3C7D8CA6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336953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462091F-CC15-A4F5-462A-C4E80C4F9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</p:spTree>
    <p:extLst>
      <p:ext uri="{BB962C8B-B14F-4D97-AF65-F5344CB8AC3E}">
        <p14:creationId xmlns:p14="http://schemas.microsoft.com/office/powerpoint/2010/main" val="200396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4A2D241-25AA-D4D4-D1C9-8F8B9CAB4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5825" y="1800"/>
            <a:ext cx="3427200" cy="34272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FD2B57-8DC9-65C2-6EA1-3A10098023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799" y="3435681"/>
            <a:ext cx="3418719" cy="34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1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F1959A-3310-3679-2012-7E94279C2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1CC95772-D717-B1D3-D6BB-7047A11E3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F7E909A-F14D-E4B7-A317-1171D0F5F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</p:spTree>
    <p:extLst>
      <p:ext uri="{BB962C8B-B14F-4D97-AF65-F5344CB8AC3E}">
        <p14:creationId xmlns:p14="http://schemas.microsoft.com/office/powerpoint/2010/main" val="336377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">
            <a:extLst>
              <a:ext uri="{FF2B5EF4-FFF2-40B4-BE49-F238E27FC236}">
                <a16:creationId xmlns:a16="http://schemas.microsoft.com/office/drawing/2014/main" id="{9832AF1D-3B01-4FCA-BD0E-9FC69B177B89}"/>
              </a:ext>
            </a:extLst>
          </p:cNvPr>
          <p:cNvSpPr txBox="1"/>
          <p:nvPr userDrawn="1"/>
        </p:nvSpPr>
        <p:spPr>
          <a:xfrm>
            <a:off x="1080002" y="540003"/>
            <a:ext cx="2121117" cy="6154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defTabSz="1177226">
              <a:lnSpc>
                <a:spcPct val="100000"/>
              </a:lnSpc>
              <a:spcBef>
                <a:spcPct val="0"/>
              </a:spcBef>
              <a:buNone/>
              <a:defRPr sz="4000" b="1" cap="none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999">
                <a:latin typeface="Calibri Light" panose="020F0302020204030204" pitchFamily="34" charset="0"/>
                <a:cs typeface="Calibri Light" panose="020F0302020204030204" pitchFamily="34" charset="0"/>
              </a:rPr>
              <a:t>Tips</a:t>
            </a:r>
          </a:p>
        </p:txBody>
      </p:sp>
      <p:grpSp>
        <p:nvGrpSpPr>
          <p:cNvPr id="122" name="Tip Nieuwe dia">
            <a:extLst>
              <a:ext uri="{FF2B5EF4-FFF2-40B4-BE49-F238E27FC236}">
                <a16:creationId xmlns:a16="http://schemas.microsoft.com/office/drawing/2014/main" id="{2F3A47AE-5DF6-4111-8B0C-0399D4275924}"/>
              </a:ext>
            </a:extLst>
          </p:cNvPr>
          <p:cNvGrpSpPr/>
          <p:nvPr userDrawn="1"/>
        </p:nvGrpSpPr>
        <p:grpSpPr>
          <a:xfrm>
            <a:off x="1114089" y="1391510"/>
            <a:ext cx="2304000" cy="2723826"/>
            <a:chOff x="-2545133" y="2057057"/>
            <a:chExt cx="2304000" cy="2723826"/>
          </a:xfrm>
        </p:grpSpPr>
        <p:sp>
          <p:nvSpPr>
            <p:cNvPr id="123" name="Tip tekst">
              <a:extLst>
                <a:ext uri="{FF2B5EF4-FFF2-40B4-BE49-F238E27FC236}">
                  <a16:creationId xmlns:a16="http://schemas.microsoft.com/office/drawing/2014/main" id="{76D67B95-38B3-4D3A-AEA9-4A12D55E48B7}"/>
                </a:ext>
              </a:extLst>
            </p:cNvPr>
            <p:cNvSpPr txBox="1"/>
            <p:nvPr userDrawn="1"/>
          </p:nvSpPr>
          <p:spPr>
            <a:xfrm>
              <a:off x="-2545133" y="2057057"/>
              <a:ext cx="2304000" cy="24237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Nieuwe</a:t>
              </a:r>
              <a:r>
                <a:rPr lang="nl-NL" sz="1050" b="1" baseline="0" noProof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dia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het tekstje onder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het pictogram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Nieuwe dia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Andere indeling voor huidige dia</a:t>
              </a:r>
            </a:p>
            <a:p>
              <a:pPr>
                <a:lnSpc>
                  <a:spcPct val="100000"/>
                </a:lnSpc>
              </a:pPr>
              <a:endParaRPr lang="nl-NL" sz="1050" b="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Indeling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</p:txBody>
        </p:sp>
        <p:pic>
          <p:nvPicPr>
            <p:cNvPr id="124" name="Icon Nieuwe dia">
              <a:extLst>
                <a:ext uri="{FF2B5EF4-FFF2-40B4-BE49-F238E27FC236}">
                  <a16:creationId xmlns:a16="http://schemas.microsoft.com/office/drawing/2014/main" id="{7514B464-40D9-4395-B242-8B1A8E5A6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03707" y="2776092"/>
              <a:ext cx="495369" cy="762106"/>
            </a:xfrm>
            <a:prstGeom prst="rect">
              <a:avLst/>
            </a:prstGeom>
          </p:spPr>
        </p:pic>
        <p:sp>
          <p:nvSpPr>
            <p:cNvPr id="125" name="Pijl">
              <a:extLst>
                <a:ext uri="{FF2B5EF4-FFF2-40B4-BE49-F238E27FC236}">
                  <a16:creationId xmlns:a16="http://schemas.microsoft.com/office/drawing/2014/main" id="{764757AD-2B56-4485-A16B-AA17D099C223}"/>
                </a:ext>
              </a:extLst>
            </p:cNvPr>
            <p:cNvSpPr/>
            <p:nvPr userDrawn="1"/>
          </p:nvSpPr>
          <p:spPr>
            <a:xfrm>
              <a:off x="-1498911" y="3213945"/>
              <a:ext cx="606634" cy="181070"/>
            </a:xfrm>
            <a:prstGeom prst="lef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00">
                <a:solidFill>
                  <a:schemeClr val="tx1"/>
                </a:solidFill>
              </a:endParaRPr>
            </a:p>
          </p:txBody>
        </p:sp>
        <p:pic>
          <p:nvPicPr>
            <p:cNvPr id="126" name="Icon Indeling">
              <a:extLst>
                <a:ext uri="{FF2B5EF4-FFF2-40B4-BE49-F238E27FC236}">
                  <a16:creationId xmlns:a16="http://schemas.microsoft.com/office/drawing/2014/main" id="{087A846B-EA89-4B54-A854-EC14B1370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52470" y="4552251"/>
              <a:ext cx="838317" cy="228632"/>
            </a:xfrm>
            <a:prstGeom prst="rect">
              <a:avLst/>
            </a:prstGeom>
          </p:spPr>
        </p:pic>
        <p:cxnSp>
          <p:nvCxnSpPr>
            <p:cNvPr id="127" name="Lijn">
              <a:extLst>
                <a:ext uri="{FF2B5EF4-FFF2-40B4-BE49-F238E27FC236}">
                  <a16:creationId xmlns:a16="http://schemas.microsoft.com/office/drawing/2014/main" id="{EEEAE59C-FEF7-4ADA-9FDC-3CE8BDF07E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224955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Lijn">
              <a:extLst>
                <a:ext uri="{FF2B5EF4-FFF2-40B4-BE49-F238E27FC236}">
                  <a16:creationId xmlns:a16="http://schemas.microsoft.com/office/drawing/2014/main" id="{DCE5BD24-CCFA-4DB5-A414-B10E7DB9B6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418687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Tip Tekst opmaken">
            <a:extLst>
              <a:ext uri="{FF2B5EF4-FFF2-40B4-BE49-F238E27FC236}">
                <a16:creationId xmlns:a16="http://schemas.microsoft.com/office/drawing/2014/main" id="{72553A87-E6DE-4AC8-ADFF-F96D4DE43FE9}"/>
              </a:ext>
            </a:extLst>
          </p:cNvPr>
          <p:cNvGrpSpPr/>
          <p:nvPr userDrawn="1"/>
        </p:nvGrpSpPr>
        <p:grpSpPr>
          <a:xfrm>
            <a:off x="3908090" y="1391508"/>
            <a:ext cx="2304000" cy="3070071"/>
            <a:chOff x="-2564091" y="1731373"/>
            <a:chExt cx="2304000" cy="3070071"/>
          </a:xfrm>
        </p:grpSpPr>
        <p:sp>
          <p:nvSpPr>
            <p:cNvPr id="130" name="Tip tekst">
              <a:extLst>
                <a:ext uri="{FF2B5EF4-FFF2-40B4-BE49-F238E27FC236}">
                  <a16:creationId xmlns:a16="http://schemas.microsoft.com/office/drawing/2014/main" id="{D7BB2FFC-8DBF-407F-8DB2-3AA87503BAF7}"/>
                </a:ext>
              </a:extLst>
            </p:cNvPr>
            <p:cNvSpPr txBox="1"/>
            <p:nvPr userDrawn="1"/>
          </p:nvSpPr>
          <p:spPr>
            <a:xfrm>
              <a:off x="-2564091" y="1731373"/>
              <a:ext cx="2304000" cy="30700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Tekst opmaken</a:t>
              </a:r>
            </a:p>
            <a:p>
              <a:pPr>
                <a:lnSpc>
                  <a:spcPct val="100000"/>
                </a:lnSpc>
              </a:pPr>
              <a:endParaRPr lang="nl-NL" sz="1050" cap="all" baseline="0" noProof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tekstkaders zijn vijf stijlen ingesteld: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kiest een volgende/vorige stijl door op de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-tab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op de volgende knoppen te klikken: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kunt meerdere ‘sprongen’ tegelijk voor- of achteruit maken als je b.v. van stijl 1 naar stijl 4 wilt gaan. Je klikt dan meerdere keren op de betreffende knop.</a:t>
              </a:r>
              <a:endParaRPr lang="nl-NL" sz="1050" b="0" i="1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31" name="Icon Inspringen">
              <a:extLst>
                <a:ext uri="{FF2B5EF4-FFF2-40B4-BE49-F238E27FC236}">
                  <a16:creationId xmlns:a16="http://schemas.microsoft.com/office/drawing/2014/main" id="{CF43F927-00B0-4D5B-B697-0D4CC3EA5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00650" y="3690667"/>
              <a:ext cx="757782" cy="322059"/>
            </a:xfrm>
            <a:prstGeom prst="rect">
              <a:avLst/>
            </a:prstGeom>
          </p:spPr>
        </p:pic>
        <p:cxnSp>
          <p:nvCxnSpPr>
            <p:cNvPr id="132" name="Lijn">
              <a:extLst>
                <a:ext uri="{FF2B5EF4-FFF2-40B4-BE49-F238E27FC236}">
                  <a16:creationId xmlns:a16="http://schemas.microsoft.com/office/drawing/2014/main" id="{55783685-606D-41B5-B8A6-C63AC95E3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64091" y="192386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Screenprint stijlen">
              <a:extLst>
                <a:ext uri="{FF2B5EF4-FFF2-40B4-BE49-F238E27FC236}">
                  <a16:creationId xmlns:a16="http://schemas.microsoft.com/office/drawing/2014/main" id="{86BD6095-FD1D-4D21-8E99-06BCB4E7C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-2212199" y="2262433"/>
              <a:ext cx="1191281" cy="875520"/>
            </a:xfrm>
            <a:prstGeom prst="rect">
              <a:avLst/>
            </a:prstGeom>
          </p:spPr>
        </p:pic>
      </p:grpSp>
      <p:grpSp>
        <p:nvGrpSpPr>
          <p:cNvPr id="134" name="Tip Foto instellen">
            <a:extLst>
              <a:ext uri="{FF2B5EF4-FFF2-40B4-BE49-F238E27FC236}">
                <a16:creationId xmlns:a16="http://schemas.microsoft.com/office/drawing/2014/main" id="{36DEFC1B-2E82-48C4-A6CC-F2001A75A195}"/>
              </a:ext>
            </a:extLst>
          </p:cNvPr>
          <p:cNvGrpSpPr/>
          <p:nvPr userDrawn="1"/>
        </p:nvGrpSpPr>
        <p:grpSpPr>
          <a:xfrm>
            <a:off x="6641622" y="1391508"/>
            <a:ext cx="2304000" cy="5009064"/>
            <a:chOff x="6633481" y="1391507"/>
            <a:chExt cx="2304000" cy="5009064"/>
          </a:xfrm>
        </p:grpSpPr>
        <p:sp>
          <p:nvSpPr>
            <p:cNvPr id="135" name="Tip tekst">
              <a:extLst>
                <a:ext uri="{FF2B5EF4-FFF2-40B4-BE49-F238E27FC236}">
                  <a16:creationId xmlns:a16="http://schemas.microsoft.com/office/drawing/2014/main" id="{DAFF4126-7BC9-40F2-A4AD-0897615BC5FC}"/>
                </a:ext>
              </a:extLst>
            </p:cNvPr>
            <p:cNvSpPr txBox="1"/>
            <p:nvPr userDrawn="1"/>
          </p:nvSpPr>
          <p:spPr>
            <a:xfrm>
              <a:off x="6633481" y="1391507"/>
              <a:ext cx="2304000" cy="5009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defTabSz="531979" rtl="0" eaLnBrk="1" latinLnBrk="0" hangingPunct="1"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Foto instellen</a:t>
              </a:r>
            </a:p>
            <a:p>
              <a:pPr marL="0" algn="l" defTabSz="531979" rtl="0" eaLnBrk="1" latinLnBrk="0" hangingPunct="1">
                <a:lnSpc>
                  <a:spcPct val="100000"/>
                </a:lnSpc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Een fotokader wordt altijd vanuit het midden van de gekozen foto gevuld. 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je een ander gedeelte van de foto wilt zien, gebruik je de functie ‘bijsnijden’: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Bijsnijden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 kun je de foto bewegen en daarmee het gewenste deel in beeld schuiven. Ook kun je de foto vergroten/ verkleinen door met de ronde witte greepjes in de hoeken te slepen.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naast het kader om de bijsnijden-functie te verlaten.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Andere foto kiezen</a:t>
              </a: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Druk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[Delete]</a:t>
              </a: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Kies een nieuwe foto volgens de aanwijzingen.</a:t>
              </a:r>
            </a:p>
          </p:txBody>
        </p:sp>
        <p:cxnSp>
          <p:nvCxnSpPr>
            <p:cNvPr id="136" name="Lijn">
              <a:extLst>
                <a:ext uri="{FF2B5EF4-FFF2-40B4-BE49-F238E27FC236}">
                  <a16:creationId xmlns:a16="http://schemas.microsoft.com/office/drawing/2014/main" id="{A8E43A82-FA65-4B50-9828-C4740E9E74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Lijn">
              <a:extLst>
                <a:ext uri="{FF2B5EF4-FFF2-40B4-BE49-F238E27FC236}">
                  <a16:creationId xmlns:a16="http://schemas.microsoft.com/office/drawing/2014/main" id="{0150E791-AE56-48CE-BD8B-44B868408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5127989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Icon Bijsnijden" descr="Afbeelding met tafel&#10;&#10;Automatisch gegenereerde beschrijving">
              <a:extLst>
                <a:ext uri="{FF2B5EF4-FFF2-40B4-BE49-F238E27FC236}">
                  <a16:creationId xmlns:a16="http://schemas.microsoft.com/office/drawing/2014/main" id="{4B64F629-3218-474E-A1F5-909319BB8D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542" y="2948859"/>
              <a:ext cx="562053" cy="724001"/>
            </a:xfrm>
            <a:prstGeom prst="rect">
              <a:avLst/>
            </a:prstGeom>
          </p:spPr>
        </p:pic>
        <p:pic>
          <p:nvPicPr>
            <p:cNvPr id="139" name="Icon Opnieuw instellen">
              <a:extLst>
                <a:ext uri="{FF2B5EF4-FFF2-40B4-BE49-F238E27FC236}">
                  <a16:creationId xmlns:a16="http://schemas.microsoft.com/office/drawing/2014/main" id="{ECEAD7ED-CCA4-47A3-9804-4095FAD5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014" y="5743449"/>
              <a:ext cx="1181265" cy="257211"/>
            </a:xfrm>
            <a:prstGeom prst="rect">
              <a:avLst/>
            </a:prstGeom>
          </p:spPr>
        </p:pic>
      </p:grpSp>
      <p:grpSp>
        <p:nvGrpSpPr>
          <p:cNvPr id="140" name="Tip Dia herstellen">
            <a:extLst>
              <a:ext uri="{FF2B5EF4-FFF2-40B4-BE49-F238E27FC236}">
                <a16:creationId xmlns:a16="http://schemas.microsoft.com/office/drawing/2014/main" id="{50F5CC48-804D-426E-8495-1935FB72D7E5}"/>
              </a:ext>
            </a:extLst>
          </p:cNvPr>
          <p:cNvGrpSpPr/>
          <p:nvPr userDrawn="1"/>
        </p:nvGrpSpPr>
        <p:grpSpPr>
          <a:xfrm>
            <a:off x="9375155" y="1391510"/>
            <a:ext cx="2304000" cy="4201150"/>
            <a:chOff x="9375155" y="1391507"/>
            <a:chExt cx="2304000" cy="4201150"/>
          </a:xfrm>
        </p:grpSpPr>
        <p:sp>
          <p:nvSpPr>
            <p:cNvPr id="141" name="Tip tekst">
              <a:extLst>
                <a:ext uri="{FF2B5EF4-FFF2-40B4-BE49-F238E27FC236}">
                  <a16:creationId xmlns:a16="http://schemas.microsoft.com/office/drawing/2014/main" id="{F03604F6-D217-4100-8DC7-447C5DF07B76}"/>
                </a:ext>
              </a:extLst>
            </p:cNvPr>
            <p:cNvSpPr txBox="1"/>
            <p:nvPr userDrawn="1"/>
          </p:nvSpPr>
          <p:spPr>
            <a:xfrm>
              <a:off x="9375155" y="1391507"/>
              <a:ext cx="2304000" cy="42011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Dia herstellen</a:t>
              </a:r>
            </a:p>
            <a:p>
              <a:pPr>
                <a:lnSpc>
                  <a:spcPct val="100000"/>
                </a:lnSpc>
              </a:pPr>
              <a:endParaRPr lang="nl-NL" sz="1050" b="0" cap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de dia-elementen niet (meer) op de juiste manier (over elkaar) liggen kun je de dia-indeling herstellen: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1: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Verwijder eerst de bijsnijdingen van foto’s op deze dia (anders raken ze in STAP 2 verloren):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Klik op de foto.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Afbeeldingen comprimeren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Bijgesneden gebieden van afbeeldingen verwijderen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en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Standaardresolutie gebruiken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Sluit af met een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2: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42" name="Lijn">
              <a:extLst>
                <a:ext uri="{FF2B5EF4-FFF2-40B4-BE49-F238E27FC236}">
                  <a16:creationId xmlns:a16="http://schemas.microsoft.com/office/drawing/2014/main" id="{ECE3DE52-C3EA-4DC1-B3F9-EEA3DBCEEE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75155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Icon Afbeeldingen comprimeren">
              <a:extLst>
                <a:ext uri="{FF2B5EF4-FFF2-40B4-BE49-F238E27FC236}">
                  <a16:creationId xmlns:a16="http://schemas.microsoft.com/office/drawing/2014/main" id="{242BF795-21CD-4CB0-B783-A5078CF86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511434" y="3464874"/>
              <a:ext cx="1705213" cy="228632"/>
            </a:xfrm>
            <a:prstGeom prst="rect">
              <a:avLst/>
            </a:prstGeom>
          </p:spPr>
        </p:pic>
        <p:pic>
          <p:nvPicPr>
            <p:cNvPr id="144" name="Icon Opnieuw instellen">
              <a:extLst>
                <a:ext uri="{FF2B5EF4-FFF2-40B4-BE49-F238E27FC236}">
                  <a16:creationId xmlns:a16="http://schemas.microsoft.com/office/drawing/2014/main" id="{0F159EE5-0DB6-44B4-B1E3-B600765D8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170" y="4937066"/>
              <a:ext cx="1181265" cy="257211"/>
            </a:xfrm>
            <a:prstGeom prst="rect">
              <a:avLst/>
            </a:prstGeom>
          </p:spPr>
        </p:pic>
      </p:grpSp>
      <p:sp>
        <p:nvSpPr>
          <p:cNvPr id="145" name="Tijdelijke aanduiding voor datum 1">
            <a:extLst>
              <a:ext uri="{FF2B5EF4-FFF2-40B4-BE49-F238E27FC236}">
                <a16:creationId xmlns:a16="http://schemas.microsoft.com/office/drawing/2014/main" id="{3FFF70E0-9C62-42C0-999D-79C01874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4432" y="6695008"/>
            <a:ext cx="36000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8B37950E-F7D9-49D4-8201-0A96F5749215}" type="datetime4">
              <a:rPr lang="nl-NL" smtClean="0"/>
              <a:t>17 november 2025</a:t>
            </a:fld>
            <a:endParaRPr lang="nl-NL"/>
          </a:p>
        </p:txBody>
      </p:sp>
      <p:sp>
        <p:nvSpPr>
          <p:cNvPr id="146" name="Tijdelijke aanduiding voor voettekst 2">
            <a:extLst>
              <a:ext uri="{FF2B5EF4-FFF2-40B4-BE49-F238E27FC236}">
                <a16:creationId xmlns:a16="http://schemas.microsoft.com/office/drawing/2014/main" id="{C970C9C0-2814-41BA-938D-B4F9E5E4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4432" y="6695010"/>
            <a:ext cx="36000" cy="9079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r>
              <a:rPr lang="nl-NL"/>
              <a:t>Titel van de presentatie via &gt;Invoegen &gt;Koptekst en voettekst</a:t>
            </a:r>
          </a:p>
        </p:txBody>
      </p:sp>
      <p:sp>
        <p:nvSpPr>
          <p:cNvPr id="147" name="Tijdelijke aanduiding voor dianummer 3">
            <a:extLst>
              <a:ext uri="{FF2B5EF4-FFF2-40B4-BE49-F238E27FC236}">
                <a16:creationId xmlns:a16="http://schemas.microsoft.com/office/drawing/2014/main" id="{0B7FD4F4-2E28-41DA-B738-FB098BA4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4432" y="6695008"/>
            <a:ext cx="36000" cy="1692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B8626174-7854-4699-ADD6-1A80D8049B5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8" name="Titel 4">
            <a:extLst>
              <a:ext uri="{FF2B5EF4-FFF2-40B4-BE49-F238E27FC236}">
                <a16:creationId xmlns:a16="http://schemas.microsoft.com/office/drawing/2014/main" id="{D1AB2F9D-80F5-47D5-B03F-079A6920C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0" y="-228203"/>
            <a:ext cx="360000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33959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1AA2195-3BB3-6E88-1D7C-DAFD5067176E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C3AD2EE-DF8A-7E2B-4D7D-4320319B0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C60D9CA-EB49-A582-53B5-846A965F1E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054AA3-B848-E889-B39C-CB90E6035A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000" y="1433623"/>
            <a:ext cx="8144775" cy="27586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GB"/>
              <a:t>[</a:t>
            </a:r>
            <a:r>
              <a:rPr lang="en-GB" err="1"/>
              <a:t>titel</a:t>
            </a:r>
            <a:r>
              <a:rPr lang="en-GB"/>
              <a:t>]</a:t>
            </a:r>
            <a:endParaRPr lang="en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501B8DBE-BB73-AC27-CA33-875C235360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0353" y="5502779"/>
            <a:ext cx="8144775" cy="5842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[naam]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FA6C80D-8DE6-ADAB-C7BA-07AFD945F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306" y="4330545"/>
            <a:ext cx="8104470" cy="5842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[ondertitel]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E3E24751-2E07-7697-543D-BC17DE7BA6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0353" y="5965872"/>
            <a:ext cx="2221843" cy="584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ooper Lt BT" panose="0208050304030B020404" pitchFamily="18" charset="0"/>
              </a:defRPr>
            </a:lvl1pPr>
          </a:lstStyle>
          <a:p>
            <a:pPr lvl="0"/>
            <a:r>
              <a:rPr lang="nl-NL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1212974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CB05-DF60-5C73-2332-1456CCF02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326" y="1219200"/>
            <a:ext cx="6566873" cy="22323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[titel 1]</a:t>
            </a:r>
            <a:endParaRPr lang="en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873B73A-1A14-C1D5-2D89-25F18DB04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326" y="4759850"/>
            <a:ext cx="6566873" cy="5842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Ondertitel[ondertitel of datum]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D1BCABA-47E0-A310-F24B-7453565F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22713" y="3513068"/>
            <a:ext cx="6566400" cy="1107996"/>
          </a:xfrm>
        </p:spPr>
        <p:txBody>
          <a:bodyPr>
            <a:spAutoFit/>
          </a:bodyPr>
          <a:lstStyle>
            <a:lvl1pPr marL="0" indent="0">
              <a:buNone/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[titel 2]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721FC4A-C6B8-F27F-946C-C457AE2883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411767" cy="6858000"/>
          </a:xfrm>
          <a:custGeom>
            <a:avLst/>
            <a:gdLst>
              <a:gd name="connsiteX0" fmla="*/ 7826 w 3411767"/>
              <a:gd name="connsiteY0" fmla="*/ 0 h 6858000"/>
              <a:gd name="connsiteX1" fmla="*/ 3411767 w 3411767"/>
              <a:gd name="connsiteY1" fmla="*/ 3429000 h 6858000"/>
              <a:gd name="connsiteX2" fmla="*/ 7826 w 3411767"/>
              <a:gd name="connsiteY2" fmla="*/ 6858000 h 6858000"/>
              <a:gd name="connsiteX3" fmla="*/ 0 w 3411767"/>
              <a:gd name="connsiteY3" fmla="*/ 6850116 h 6858000"/>
              <a:gd name="connsiteX4" fmla="*/ 0 w 3411767"/>
              <a:gd name="connsiteY4" fmla="*/ 78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767" h="6858000">
                <a:moveTo>
                  <a:pt x="7826" y="0"/>
                </a:moveTo>
                <a:lnTo>
                  <a:pt x="3411767" y="3429000"/>
                </a:lnTo>
                <a:lnTo>
                  <a:pt x="7826" y="6858000"/>
                </a:lnTo>
                <a:lnTo>
                  <a:pt x="0" y="6850116"/>
                </a:lnTo>
                <a:lnTo>
                  <a:pt x="0" y="7884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</p:spPr>
        <p:txBody>
          <a:bodyPr wrap="square" lIns="108000" bIns="1476000" anchor="ctr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nl-NL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56B361B-B13A-16AB-9DAB-8FC5CE4BB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1500" y="481717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84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8EEACF-EFAF-96BD-919F-35795F14E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8799" y="3422319"/>
            <a:ext cx="3435681" cy="34356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218C0DF-6B04-9D21-9920-A28E4F5981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6745" y="-15803"/>
            <a:ext cx="3435681" cy="34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8743" y="1542228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[quote]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27F536F-B51A-8D36-F0DE-C5DB14068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BB5098CC-1014-CBD4-5381-42045D0F14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klein -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626599"/>
            <a:ext cx="9540000" cy="4287600"/>
          </a:xfrm>
        </p:spPr>
        <p:txBody>
          <a:bodyPr numCol="2" spcCol="468000">
            <a:norm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buNone/>
              <a:defRPr sz="1200"/>
            </a:lvl1pPr>
            <a:lvl2pPr>
              <a:lnSpc>
                <a:spcPct val="112000"/>
              </a:lnSpc>
              <a:spcBef>
                <a:spcPts val="0"/>
              </a:spcBef>
              <a:defRPr sz="1200"/>
            </a:lvl2pPr>
            <a:lvl3pPr>
              <a:lnSpc>
                <a:spcPct val="112000"/>
              </a:lnSpc>
              <a:spcBef>
                <a:spcPts val="0"/>
              </a:spcBef>
              <a:defRPr sz="1200"/>
            </a:lvl3pPr>
            <a:lvl4pPr>
              <a:lnSpc>
                <a:spcPct val="112000"/>
              </a:lnSpc>
              <a:spcBef>
                <a:spcPts val="0"/>
              </a:spcBef>
              <a:defRPr sz="1200"/>
            </a:lvl4pPr>
            <a:lvl5pPr>
              <a:lnSpc>
                <a:spcPct val="112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02CE955-AB00-7AE7-3A79-53D1BB303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9C9145-66C2-1E0F-37EA-53258FF1E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7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946707-9F36-2CA7-BA77-E730397F0A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22381" y="-6538"/>
            <a:ext cx="7669619" cy="686453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62976FA-3DAF-2CC5-B631-AE73A38B9C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6045" y="6370918"/>
            <a:ext cx="360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34A02B-BFFA-A885-2477-10F9028A17BF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over het tekstdeel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CB0E648-8ABB-7D43-2D05-23D0A312BE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944" y="1800225"/>
            <a:ext cx="3547270" cy="40195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EED97D7-B613-8457-6DD7-9845D6D9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4" y="660400"/>
            <a:ext cx="3547270" cy="1030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28965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620CD77-6FD8-B9DB-73E9-6A75BD5D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9C80A9-D8F6-0496-BB6B-3C751A9F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4D47FE1F-C2EC-4370-2154-CAA9FEB42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447040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ps">
            <a:extLst>
              <a:ext uri="{FF2B5EF4-FFF2-40B4-BE49-F238E27FC236}">
                <a16:creationId xmlns:a16="http://schemas.microsoft.com/office/drawing/2014/main" id="{CF4BFBB2-A9DF-6ED0-B6DE-D72DE6A0263B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links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0B68CAB0-07A3-F472-F8E5-B4B58ED25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602423"/>
            <a:ext cx="4825119" cy="16465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51AAA51-25AB-ECAE-D3D9-8A9E96BD40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8382" y="5841634"/>
            <a:ext cx="2253211" cy="75177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F2E618E-E055-424C-CA81-DF8A45DF4D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8315" y="2268456"/>
            <a:ext cx="2285999" cy="2285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553FFCF-056A-BD7B-9674-1B3A1F7415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0601" y="2500"/>
            <a:ext cx="2278673" cy="22869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E5603BF-9608-A171-78EE-5C2D3DA68A9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25830" y="2288500"/>
            <a:ext cx="2294453" cy="22944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C3EAE3-3DF1-83A1-B6E0-7B006083EE5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519" y="4528206"/>
            <a:ext cx="2311830" cy="23298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1983F7C-C190-F9F8-C12C-4AC8143C53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4519" y="-6610"/>
            <a:ext cx="2301829" cy="23039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DD4B32C-A470-465F-617B-20C5688E40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66646" y="4529232"/>
            <a:ext cx="2278673" cy="23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37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809750"/>
            <a:ext cx="9540000" cy="42876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DC4490-254F-A3CD-E1E5-8C4FCC51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9729F6B-8412-AC4C-F2A6-CB7A01359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96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1AA2195-3BB3-6E88-1D7C-DAFD5067176E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C3AD2EE-DF8A-7E2B-4D7D-4320319B0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B4CE1D8-3338-C7E7-FAD4-E460C41C03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6017" y="4902017"/>
            <a:ext cx="1955983" cy="1955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EC27C-C3E7-A662-B74E-0BBDDF138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000" y="1433623"/>
            <a:ext cx="8144775" cy="27586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GB"/>
              <a:t>[</a:t>
            </a:r>
            <a:r>
              <a:rPr lang="en-GB" err="1"/>
              <a:t>titel</a:t>
            </a:r>
            <a:r>
              <a:rPr lang="en-GB"/>
              <a:t>]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7293B7-4B2E-195A-030B-217A2D1FCB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0353" y="5502779"/>
            <a:ext cx="8144775" cy="5842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[naam]</a:t>
            </a:r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id="{94A98B35-375B-1819-CE2A-8C2C445F81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306" y="4330545"/>
            <a:ext cx="8104470" cy="5842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[ondertitel]</a:t>
            </a:r>
          </a:p>
        </p:txBody>
      </p:sp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839DC652-DEDD-7AEA-1CDB-EEE04E55D1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0353" y="5965872"/>
            <a:ext cx="2221843" cy="584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ooper Lt BT" panose="0208050304030B020404" pitchFamily="18" charset="0"/>
              </a:defRPr>
            </a:lvl1pPr>
          </a:lstStyle>
          <a:p>
            <a:pPr lvl="0"/>
            <a:r>
              <a:rPr lang="nl-NL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470198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1387784-1A9C-8D8F-8557-96F929ED8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2992" y="2006598"/>
            <a:ext cx="5545383" cy="4287600"/>
          </a:xfrm>
        </p:spPr>
        <p:txBody>
          <a:bodyPr>
            <a:normAutofit/>
          </a:bodyPr>
          <a:lstStyle>
            <a:lvl1pPr marL="457200" indent="-457200">
              <a:buClr>
                <a:schemeClr val="bg1">
                  <a:lumMod val="75000"/>
                </a:schemeClr>
              </a:buClr>
              <a:buFont typeface="+mj-lt"/>
              <a:buAutoNum type="arabicPeriod"/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952F1FC-3600-16B7-1FD2-E805D6E1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991" y="901700"/>
            <a:ext cx="5545383" cy="1107996"/>
          </a:xfrm>
        </p:spPr>
        <p:txBody>
          <a:bodyPr wrap="square">
            <a:spAutoFit/>
          </a:bodyPr>
          <a:lstStyle/>
          <a:p>
            <a:r>
              <a:rPr lang="nl-NL"/>
              <a:t>Klik om stijl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9E3B6CB-0BA3-C57E-345C-4DB984E31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137894"/>
            <a:ext cx="4720107" cy="4720107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2538871D-F3B2-CE5A-292A-2737A84136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17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809750"/>
            <a:ext cx="9540000" cy="42876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DC4490-254F-A3CD-E1E5-8C4FCC51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9729F6B-8412-AC4C-F2A6-CB7A01359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6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klein -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626599"/>
            <a:ext cx="9540000" cy="4287600"/>
          </a:xfrm>
        </p:spPr>
        <p:txBody>
          <a:bodyPr numCol="2" spcCol="468000">
            <a:norm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buNone/>
              <a:defRPr sz="1200"/>
            </a:lvl1pPr>
            <a:lvl2pPr>
              <a:lnSpc>
                <a:spcPct val="112000"/>
              </a:lnSpc>
              <a:spcBef>
                <a:spcPts val="0"/>
              </a:spcBef>
              <a:defRPr sz="1200"/>
            </a:lvl2pPr>
            <a:lvl3pPr>
              <a:lnSpc>
                <a:spcPct val="112000"/>
              </a:lnSpc>
              <a:spcBef>
                <a:spcPts val="0"/>
              </a:spcBef>
              <a:defRPr sz="1200"/>
            </a:lvl3pPr>
            <a:lvl4pPr>
              <a:lnSpc>
                <a:spcPct val="112000"/>
              </a:lnSpc>
              <a:spcBef>
                <a:spcPts val="0"/>
              </a:spcBef>
              <a:defRPr sz="1200"/>
            </a:lvl4pPr>
            <a:lvl5pPr>
              <a:lnSpc>
                <a:spcPct val="112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02CE955-AB00-7AE7-3A79-53D1BB303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9C9145-66C2-1E0F-37EA-53258FF1E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8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86D88-BE89-4831-9B90-7D9EC10F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422417" cy="55399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0E9875-161D-D875-D621-D1FBF154D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52493" cy="3969868"/>
          </a:xfr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1BDC9B8-A484-A5C8-3997-42D7E403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924" y="1825625"/>
            <a:ext cx="4652493" cy="3969868"/>
          </a:xfr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527F140-E89B-F499-401D-2DAD723D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88DA-2B99-48E0-A5D8-C1B42E06451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67A1E9-3F88-4F0D-BD5D-92E94F659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14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E4099-0694-C524-03CE-0656BCE9B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7888" y="765544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CBD762-5884-7A00-9D82-7B15DC44D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8115" y="6375004"/>
            <a:ext cx="360000" cy="184666"/>
          </a:xfrm>
        </p:spPr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C4AC9D-AABE-64F5-895E-CBC6C9D6BDF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02029F12-835A-7674-1418-0103C142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4FDC1ACC-7E36-50AC-E0B8-7C9882B7A2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122" y="1972273"/>
            <a:ext cx="5018568" cy="29710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7896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86D88-BE89-4831-9B90-7D9EC10F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422417" cy="55399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0E9875-161D-D875-D621-D1FBF154D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52493" cy="3969868"/>
          </a:xfr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1BDC9B8-A484-A5C8-3997-42D7E403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924" y="1825625"/>
            <a:ext cx="4652493" cy="3969868"/>
          </a:xfr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527F140-E89B-F499-401D-2DAD723D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88DA-2B99-48E0-A5D8-C1B42E06451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67A1E9-3F88-4F0D-BD5D-92E94F659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94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6C9DFA-51F2-9A14-4371-2BC452EA8D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9788" y="712382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3328D32-D514-0893-242F-AE37AA33E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2B25DC-E81D-39AB-54C1-99089AA8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888" y="660400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C846342-5708-F691-55DC-8890FD129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7887" y="1809750"/>
            <a:ext cx="5018568" cy="29710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121D0CB-2473-F073-E195-3D2F277A74A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6440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en vorm-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3D14173-2CD4-890E-EE80-8638CC9F40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113" y="1809750"/>
            <a:ext cx="6257771" cy="398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C0B807FF-4407-BC93-D943-1B6AF31665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B0FF9C61-FA47-4C8A-128D-7B90B210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6257771" cy="55399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F971B3-DD08-A737-430D-E5CD90CA7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8507" y="-935"/>
            <a:ext cx="2285999" cy="2285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60B8CA3-D0E8-D4AE-7886-1141CA324F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2264" y="0"/>
            <a:ext cx="2285998" cy="228599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B0AB541-F90D-30FF-9532-3A02CE96CB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9477" y="2285994"/>
            <a:ext cx="2284130" cy="22841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78E047D-626E-DAC7-A4F0-B4B59F6485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1141" y="2279107"/>
            <a:ext cx="2287769" cy="228776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2F0633E-0B18-A3A1-0886-A69CEDD85A7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7012" y="4563547"/>
            <a:ext cx="2294453" cy="22944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DCEC65-39BC-BB32-62EE-CC724E43164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03607" y="4566171"/>
            <a:ext cx="2294971" cy="22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2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F692E1-B0B6-874D-22C6-4E2CE8F3B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0754" y="6681"/>
            <a:ext cx="3422319" cy="34223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B13FF-1F7E-1657-6683-C0C5677A1C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799" y="3435681"/>
            <a:ext cx="3422319" cy="3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27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8743" y="1542228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[quote]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74CDC-8052-FFBA-877F-942B35AB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F735F1B6-FD39-5B14-05FC-B5EC9A754A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3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F3CBD7B-4E02-DC08-0627-028D8E2F2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84485D-D36B-47FA-E030-96B8CFBD8FF7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links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6C3B928-45CC-1139-BCEA-69F47ED8F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2600" y="901700"/>
            <a:ext cx="56388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F07B35C-E7A5-73EB-7FE1-840DF1C52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2275" y="1578688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46C9DEF-02B6-6394-986C-51709E0BFC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0596" y="1686719"/>
            <a:ext cx="874504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F4EC8C2E-FF8E-A6A4-5B04-CDF621D85D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2275" y="2840077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64DCBBF4-CBEC-FDAF-5F3B-12AC37FADA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2275" y="4101466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10">
            <a:extLst>
              <a:ext uri="{FF2B5EF4-FFF2-40B4-BE49-F238E27FC236}">
                <a16:creationId xmlns:a16="http://schemas.microsoft.com/office/drawing/2014/main" id="{36758B46-503D-FB72-F122-FC14CF7592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58748" y="4209497"/>
            <a:ext cx="886352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3D2FE1D-B7AC-B75D-8293-1C1F3ADBA5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02275" y="5362856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afbeelding 10">
            <a:extLst>
              <a:ext uri="{FF2B5EF4-FFF2-40B4-BE49-F238E27FC236}">
                <a16:creationId xmlns:a16="http://schemas.microsoft.com/office/drawing/2014/main" id="{230CE660-38CB-7751-DD66-1F4F15A017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58748" y="5470887"/>
            <a:ext cx="886352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7F0ECBE5-06A9-283B-0AE8-D046347B89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58748" y="2948108"/>
            <a:ext cx="874504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A9EE8A-5F9B-7080-01C8-5E7132F7B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00172"/>
            <a:ext cx="4611472" cy="4602587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EF2E285B-F244-A22E-7F24-8783419E89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59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32D3B33-F547-A729-3BD4-B54118CA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96FDB8-90F8-8E3A-EE13-D1385A79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80338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7D1969A5-A398-7E16-ECF7-BFB3F16D19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6EE441F-77FB-75AD-6B1A-0F17F6DDA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1D03909B-CFF5-7B12-9FC6-6A6CF448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6224" y="2698432"/>
            <a:ext cx="4281714" cy="14611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1A78B4-DD8B-CED3-9390-FF735F89D2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685" y="4977685"/>
            <a:ext cx="1880315" cy="1880315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0F142C1-5C23-3B73-5E6A-3A31855F59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8175" y="1106250"/>
            <a:ext cx="4645500" cy="46455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FDFC43D0-75D8-1FAE-58A3-B4E13448E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66483" y="2871957"/>
            <a:ext cx="5067300" cy="914400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GB" err="1"/>
              <a:t>Voeg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de </a:t>
            </a:r>
          </a:p>
          <a:p>
            <a:pPr lvl="0"/>
            <a:r>
              <a:rPr lang="en-GB" err="1"/>
              <a:t>afbeelding</a:t>
            </a:r>
            <a:r>
              <a:rPr lang="en-GB"/>
              <a:t> van de partner toe</a:t>
            </a:r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EE6D581-5BF2-26FE-8B53-8CC47BC9FFC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05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C5DE8-61E1-21D9-585C-060C9E97C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FB4FE9-FC04-F64F-CD86-F553531EF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303E90-1E3A-4A30-40A1-4A860B83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365A-115E-C142-8CC4-1DB57E7B1EB0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717660-AA91-4235-60D2-A4D19B27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81EBBA-0E9A-0AA4-34ED-31AD0611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650F-5052-EA47-B184-8AD7DD587E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5048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A6A08-AEA2-D2AD-9EAF-B46FDECA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3A6AE6-9601-322D-DFF6-4C763499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5858EF-9C0D-46C5-BD5F-5AFEFF01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365A-115E-C142-8CC4-1DB57E7B1EB0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9651EF-0FBA-C7A1-C2BA-DE7D1EB76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E2D61C-8AAD-597D-BFE1-4DC6DCDA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650F-5052-EA47-B184-8AD7DD587E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4326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CB05-DF60-5C73-2332-1456CCF02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326" y="1219200"/>
            <a:ext cx="6566873" cy="22323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[titel 1]</a:t>
            </a:r>
            <a:endParaRPr lang="en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873B73A-1A14-C1D5-2D89-25F18DB04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326" y="4759850"/>
            <a:ext cx="6566873" cy="5842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Ondertitel[ondertitel of datum]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D51728D-5A12-961E-7E87-3F5FAE0B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3768" y="510292"/>
            <a:ext cx="1728000" cy="589680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D1BCABA-47E0-A310-F24B-7453565F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22713" y="3513068"/>
            <a:ext cx="6566400" cy="1107996"/>
          </a:xfrm>
        </p:spPr>
        <p:txBody>
          <a:bodyPr>
            <a:spAutoFit/>
          </a:bodyPr>
          <a:lstStyle>
            <a:lvl1pPr marL="0" indent="0">
              <a:buNone/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[titel 2]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721FC4A-C6B8-F27F-946C-C457AE2883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411767" cy="6858000"/>
          </a:xfrm>
          <a:custGeom>
            <a:avLst/>
            <a:gdLst>
              <a:gd name="connsiteX0" fmla="*/ 7826 w 3411767"/>
              <a:gd name="connsiteY0" fmla="*/ 0 h 6858000"/>
              <a:gd name="connsiteX1" fmla="*/ 3411767 w 3411767"/>
              <a:gd name="connsiteY1" fmla="*/ 3429000 h 6858000"/>
              <a:gd name="connsiteX2" fmla="*/ 7826 w 3411767"/>
              <a:gd name="connsiteY2" fmla="*/ 6858000 h 6858000"/>
              <a:gd name="connsiteX3" fmla="*/ 0 w 3411767"/>
              <a:gd name="connsiteY3" fmla="*/ 6850116 h 6858000"/>
              <a:gd name="connsiteX4" fmla="*/ 0 w 3411767"/>
              <a:gd name="connsiteY4" fmla="*/ 78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767" h="6858000">
                <a:moveTo>
                  <a:pt x="7826" y="0"/>
                </a:moveTo>
                <a:lnTo>
                  <a:pt x="3411767" y="3429000"/>
                </a:lnTo>
                <a:lnTo>
                  <a:pt x="7826" y="6858000"/>
                </a:lnTo>
                <a:lnTo>
                  <a:pt x="0" y="6850116"/>
                </a:lnTo>
                <a:lnTo>
                  <a:pt x="0" y="7884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</p:spPr>
        <p:txBody>
          <a:bodyPr wrap="square" lIns="108000" bIns="1476000" anchor="ctr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60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E4099-0694-C524-03CE-0656BCE9B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7888" y="765544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CBD762-5884-7A00-9D82-7B15DC44D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8115" y="6375004"/>
            <a:ext cx="360000" cy="184666"/>
          </a:xfrm>
        </p:spPr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C4AC9D-AABE-64F5-895E-CBC6C9D6BDF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02029F12-835A-7674-1418-0103C142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4FDC1ACC-7E36-50AC-E0B8-7C9882B7A2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122" y="1972273"/>
            <a:ext cx="5018568" cy="29710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26000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8B74CB0-B244-A138-2CC4-DC923D240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8800" y="3435682"/>
            <a:ext cx="3422318" cy="34223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81D1E73-7D9A-6AF5-3286-DE9234B5F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5825" y="6682"/>
            <a:ext cx="3422318" cy="342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51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946707-9F36-2CA7-BA77-E730397F0A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22381" y="-6538"/>
            <a:ext cx="7669619" cy="686453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62976FA-3DAF-2CC5-B631-AE73A38B9C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6045" y="6370918"/>
            <a:ext cx="360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34A02B-BFFA-A885-2477-10F9028A17BF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over het tekstdeel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CB0E648-8ABB-7D43-2D05-23D0A312BE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944" y="1800225"/>
            <a:ext cx="3547270" cy="40195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EED97D7-B613-8457-6DD7-9845D6D9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4" y="660400"/>
            <a:ext cx="3547270" cy="1030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44716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3D9B0E-1125-0C86-9BB6-A0D5C669D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D7D87C91-882A-FDFC-A7CB-3C7D8CA6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336953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462091F-CC15-A4F5-462A-C4E80C4F9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</p:spTree>
    <p:extLst>
      <p:ext uri="{BB962C8B-B14F-4D97-AF65-F5344CB8AC3E}">
        <p14:creationId xmlns:p14="http://schemas.microsoft.com/office/powerpoint/2010/main" val="1952324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4A2D241-25AA-D4D4-D1C9-8F8B9CAB4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5825" y="1800"/>
            <a:ext cx="3427200" cy="34272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FD2B57-8DC9-65C2-6EA1-3A10098023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799" y="3435681"/>
            <a:ext cx="3418719" cy="34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750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F1959A-3310-3679-2012-7E94279C2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1CC95772-D717-B1D3-D6BB-7047A11E3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F7E909A-F14D-E4B7-A317-1171D0F5F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</p:spTree>
    <p:extLst>
      <p:ext uri="{BB962C8B-B14F-4D97-AF65-F5344CB8AC3E}">
        <p14:creationId xmlns:p14="http://schemas.microsoft.com/office/powerpoint/2010/main" val="1915106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1AA2195-3BB3-6E88-1D7C-DAFD5067176E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C3AD2EE-DF8A-7E2B-4D7D-4320319B0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C60D9CA-EB49-A582-53B5-846A965F1E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054AA3-B848-E889-B39C-CB90E6035A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000" y="1433623"/>
            <a:ext cx="8144775" cy="27586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GB"/>
              <a:t>[</a:t>
            </a:r>
            <a:r>
              <a:rPr lang="en-GB" err="1"/>
              <a:t>titel</a:t>
            </a:r>
            <a:r>
              <a:rPr lang="en-GB"/>
              <a:t>]</a:t>
            </a:r>
            <a:endParaRPr lang="en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501B8DBE-BB73-AC27-CA33-875C235360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0353" y="5502779"/>
            <a:ext cx="8144775" cy="5842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[naam]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FA6C80D-8DE6-ADAB-C7BA-07AFD945F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306" y="4330545"/>
            <a:ext cx="8104470" cy="5842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[ondertitel]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E3E24751-2E07-7697-543D-BC17DE7BA6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0353" y="5965872"/>
            <a:ext cx="2221843" cy="584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ooper Lt BT" panose="0208050304030B020404" pitchFamily="18" charset="0"/>
              </a:defRPr>
            </a:lvl1pPr>
          </a:lstStyle>
          <a:p>
            <a:pPr lvl="0"/>
            <a:r>
              <a:rPr lang="nl-NL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4181861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CB05-DF60-5C73-2332-1456CCF02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326" y="1219200"/>
            <a:ext cx="6566873" cy="223239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[titel 1]</a:t>
            </a:r>
            <a:endParaRPr lang="en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873B73A-1A14-C1D5-2D89-25F18DB04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326" y="4759850"/>
            <a:ext cx="6566873" cy="5842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Ondertitel[ondertitel of datum]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D1BCABA-47E0-A310-F24B-7453565F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22713" y="3513068"/>
            <a:ext cx="6566400" cy="1107996"/>
          </a:xfrm>
        </p:spPr>
        <p:txBody>
          <a:bodyPr>
            <a:spAutoFit/>
          </a:bodyPr>
          <a:lstStyle>
            <a:lvl1pPr marL="0" indent="0">
              <a:buNone/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[titel 2]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721FC4A-C6B8-F27F-946C-C457AE2883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411767" cy="6858000"/>
          </a:xfrm>
          <a:custGeom>
            <a:avLst/>
            <a:gdLst>
              <a:gd name="connsiteX0" fmla="*/ 7826 w 3411767"/>
              <a:gd name="connsiteY0" fmla="*/ 0 h 6858000"/>
              <a:gd name="connsiteX1" fmla="*/ 3411767 w 3411767"/>
              <a:gd name="connsiteY1" fmla="*/ 3429000 h 6858000"/>
              <a:gd name="connsiteX2" fmla="*/ 7826 w 3411767"/>
              <a:gd name="connsiteY2" fmla="*/ 6858000 h 6858000"/>
              <a:gd name="connsiteX3" fmla="*/ 0 w 3411767"/>
              <a:gd name="connsiteY3" fmla="*/ 6850116 h 6858000"/>
              <a:gd name="connsiteX4" fmla="*/ 0 w 3411767"/>
              <a:gd name="connsiteY4" fmla="*/ 78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767" h="6858000">
                <a:moveTo>
                  <a:pt x="7826" y="0"/>
                </a:moveTo>
                <a:lnTo>
                  <a:pt x="3411767" y="3429000"/>
                </a:lnTo>
                <a:lnTo>
                  <a:pt x="7826" y="6858000"/>
                </a:lnTo>
                <a:lnTo>
                  <a:pt x="0" y="6850116"/>
                </a:lnTo>
                <a:lnTo>
                  <a:pt x="0" y="7884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</p:spPr>
        <p:txBody>
          <a:bodyPr wrap="square" lIns="108000" bIns="1476000" anchor="ctr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nl-NL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56B361B-B13A-16AB-9DAB-8FC5CE4BB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1500" y="481717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16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8EEACF-EFAF-96BD-919F-35795F14E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8799" y="3422319"/>
            <a:ext cx="3435681" cy="34356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218C0DF-6B04-9D21-9920-A28E4F5981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6745" y="-15803"/>
            <a:ext cx="3435681" cy="34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44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8743" y="1542228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[quote]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27F536F-B51A-8D36-F0DE-C5DB14068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BB5098CC-1014-CBD4-5381-42045D0F14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92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946707-9F36-2CA7-BA77-E730397F0A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22381" y="-6538"/>
            <a:ext cx="7669619" cy="686453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62976FA-3DAF-2CC5-B631-AE73A38B9C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6045" y="6370918"/>
            <a:ext cx="360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34A02B-BFFA-A885-2477-10F9028A17BF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over het tekstdeel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CB0E648-8ABB-7D43-2D05-23D0A312BE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944" y="1800225"/>
            <a:ext cx="3547270" cy="40195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EED97D7-B613-8457-6DD7-9845D6D9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4" y="660400"/>
            <a:ext cx="3547270" cy="1030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631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6C9DFA-51F2-9A14-4371-2BC452EA8D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9788" y="712382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3328D32-D514-0893-242F-AE37AA33E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2B25DC-E81D-39AB-54C1-99089AA8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888" y="660400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C846342-5708-F691-55DC-8890FD129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7887" y="1809750"/>
            <a:ext cx="5018568" cy="29710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121D0CB-2473-F073-E195-3D2F277A74A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9677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sche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8BBE2B1-E710-785E-AD2E-2DC622062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620CD77-6FD8-B9DB-73E9-6A75BD5D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726962"/>
            <a:ext cx="10515860" cy="27699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nl-NL"/>
              <a:t>[Gebruik deze dia als sectiescheider]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9C80A9-D8F6-0496-BB6B-3C751A9F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4D47FE1F-C2EC-4370-2154-CAA9FEB42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820959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432315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ps">
            <a:extLst>
              <a:ext uri="{FF2B5EF4-FFF2-40B4-BE49-F238E27FC236}">
                <a16:creationId xmlns:a16="http://schemas.microsoft.com/office/drawing/2014/main" id="{CF4BFBB2-A9DF-6ED0-B6DE-D72DE6A0263B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links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0B68CAB0-07A3-F472-F8E5-B4B58ED25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602423"/>
            <a:ext cx="4825119" cy="16465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51AAA51-25AB-ECAE-D3D9-8A9E96BD40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8382" y="5841634"/>
            <a:ext cx="2253211" cy="75177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F2E618E-E055-424C-CA81-DF8A45DF4D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8315" y="2268456"/>
            <a:ext cx="2285999" cy="2285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553FFCF-056A-BD7B-9674-1B3A1F7415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0601" y="2500"/>
            <a:ext cx="2278673" cy="22869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E5603BF-9608-A171-78EE-5C2D3DA68A9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25830" y="2288500"/>
            <a:ext cx="2294453" cy="22944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C3EAE3-3DF1-83A1-B6E0-7B006083EE5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519" y="4528206"/>
            <a:ext cx="2311830" cy="23298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1983F7C-C190-F9F8-C12C-4AC8143C53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4519" y="-6610"/>
            <a:ext cx="2301829" cy="23039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DD4B32C-A470-465F-617B-20C5688E40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66646" y="4529232"/>
            <a:ext cx="2278673" cy="23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34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95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 noSelect="1"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 noSelect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Plaats hier de titel van de presentatie</a:t>
            </a:r>
            <a:endParaRPr lang="nl-NL"/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 noSelect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Plaats hier de naam van </a:t>
            </a:r>
            <a:br>
              <a:rPr lang="nl-NL"/>
            </a:br>
            <a:r>
              <a:rPr lang="nl-NL"/>
              <a:t>De spreker óf subtitel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4D968-E464-46A2-9AC1-350B5AA6088C}"/>
              </a:ext>
            </a:extLst>
          </p:cNvPr>
          <p:cNvSpPr>
            <a:spLocks noGrp="1" noSelect="1"/>
          </p:cNvSpPr>
          <p:nvPr>
            <p:ph type="dt" sz="half" idx="62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9AE57F-B6F3-4EBD-B4C9-00812AF11250}"/>
              </a:ext>
            </a:extLst>
          </p:cNvPr>
          <p:cNvSpPr>
            <a:spLocks noGrp="1" noSelect="1"/>
          </p:cNvSpPr>
          <p:nvPr>
            <p:ph type="ftr" sz="quarter" idx="63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3611E-C36E-4003-89FA-3699AD041BD6}"/>
              </a:ext>
            </a:extLst>
          </p:cNvPr>
          <p:cNvSpPr>
            <a:spLocks noGrp="1" noSelect="1"/>
          </p:cNvSpPr>
          <p:nvPr>
            <p:ph type="sldNum" sz="quarter" idx="64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0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>
          <a:xfrm>
            <a:off x="518899" y="272177"/>
            <a:ext cx="8974163" cy="600744"/>
          </a:xfrm>
        </p:spPr>
        <p:txBody>
          <a:bodyPr tIns="72000"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 noSelect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824CAA-601D-485D-A4D1-AAFB013C048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33B186-8BEF-474B-8B59-6FCC477324EE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BCB3C-A977-4A0E-B129-18541CEC4E28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2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>
          <a:xfrm>
            <a:off x="518899" y="272177"/>
            <a:ext cx="89575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 noSelect="1"/>
          </p:cNvSpPr>
          <p:nvPr>
            <p:ph type="body" orient="vert" idx="1" hasCustomPrompt="1"/>
          </p:nvPr>
        </p:nvSpPr>
        <p:spPr>
          <a:xfrm>
            <a:off x="523808" y="1400483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26" name="tekst">
            <a:extLst>
              <a:ext uri="{FF2B5EF4-FFF2-40B4-BE49-F238E27FC236}">
                <a16:creationId xmlns:a16="http://schemas.microsoft.com/office/drawing/2014/main" id="{B8C88FFE-EF7A-4AB4-BA5A-008DBDC15DA4}"/>
              </a:ext>
            </a:extLst>
          </p:cNvPr>
          <p:cNvSpPr>
            <a:spLocks noGrp="1" noSelect="1"/>
          </p:cNvSpPr>
          <p:nvPr>
            <p:ph type="body" orient="vert" idx="66" hasCustomPrompt="1"/>
          </p:nvPr>
        </p:nvSpPr>
        <p:spPr>
          <a:xfrm>
            <a:off x="5156423" y="1385957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8EEACF-8025-4ACD-879F-67AFEBB90A8D}"/>
              </a:ext>
            </a:extLst>
          </p:cNvPr>
          <p:cNvSpPr>
            <a:spLocks noGrp="1" noSelect="1"/>
          </p:cNvSpPr>
          <p:nvPr>
            <p:ph type="dt" sz="half" idx="67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81AFE-0D13-4210-949C-CD1C159A8E97}"/>
              </a:ext>
            </a:extLst>
          </p:cNvPr>
          <p:cNvSpPr>
            <a:spLocks noGrp="1" noSelect="1"/>
          </p:cNvSpPr>
          <p:nvPr>
            <p:ph type="ftr" sz="quarter" idx="68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2EE91-F1C6-418E-BF9E-77D132C3648A}"/>
              </a:ext>
            </a:extLst>
          </p:cNvPr>
          <p:cNvSpPr>
            <a:spLocks noGrp="1" noSelect="1"/>
          </p:cNvSpPr>
          <p:nvPr>
            <p:ph type="sldNum" sz="quarter" idx="69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9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9B2E5-52DD-4628-A188-5DD685036A40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B4725-B131-4C8D-96CD-3A9F9EB7D65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0912BF-7D21-4C03-ADDD-A20E32306BAC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4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E4099-0694-C524-03CE-0656BCE9B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7888" y="765544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CBD762-5884-7A00-9D82-7B15DC44D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8115" y="6375004"/>
            <a:ext cx="360000" cy="184666"/>
          </a:xfrm>
        </p:spPr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C4AC9D-AABE-64F5-895E-CBC6C9D6BDF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02029F12-835A-7674-1418-0103C142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4FDC1ACC-7E36-50AC-E0B8-7C9882B7A2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122" y="1972273"/>
            <a:ext cx="5018568" cy="2971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146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 noSelect="1"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 noSelect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Plaats hier de titel van de presentatie</a:t>
            </a:r>
            <a:endParaRPr lang="nl-NL"/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 noSelect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Plaats hier de naam van </a:t>
            </a:r>
            <a:br>
              <a:rPr lang="nl-NL"/>
            </a:br>
            <a:r>
              <a:rPr lang="nl-NL"/>
              <a:t>De spreker óf subtitel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4D968-E464-46A2-9AC1-350B5AA6088C}"/>
              </a:ext>
            </a:extLst>
          </p:cNvPr>
          <p:cNvSpPr>
            <a:spLocks noGrp="1" noSelect="1"/>
          </p:cNvSpPr>
          <p:nvPr>
            <p:ph type="dt" sz="half" idx="62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9AE57F-B6F3-4EBD-B4C9-00812AF11250}"/>
              </a:ext>
            </a:extLst>
          </p:cNvPr>
          <p:cNvSpPr>
            <a:spLocks noGrp="1" noSelect="1"/>
          </p:cNvSpPr>
          <p:nvPr>
            <p:ph type="ftr" sz="quarter" idx="63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3611E-C36E-4003-89FA-3699AD041BD6}"/>
              </a:ext>
            </a:extLst>
          </p:cNvPr>
          <p:cNvSpPr>
            <a:spLocks noGrp="1" noSelect="1"/>
          </p:cNvSpPr>
          <p:nvPr>
            <p:ph type="sldNum" sz="quarter" idx="64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6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>
          <a:xfrm>
            <a:off x="518899" y="272177"/>
            <a:ext cx="8974163" cy="600744"/>
          </a:xfrm>
        </p:spPr>
        <p:txBody>
          <a:bodyPr tIns="72000"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 noSelect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824CAA-601D-485D-A4D1-AAFB013C048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33B186-8BEF-474B-8B59-6FCC477324EE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BCB3C-A977-4A0E-B129-18541CEC4E28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2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en vorm-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3D14173-2CD4-890E-EE80-8638CC9F40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113" y="1809750"/>
            <a:ext cx="6257771" cy="398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C0B807FF-4407-BC93-D943-1B6AF31665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B0FF9C61-FA47-4C8A-128D-7B90B210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6257771" cy="55399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F971B3-DD08-A737-430D-E5CD90CA7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8507" y="-935"/>
            <a:ext cx="2285999" cy="2285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60B8CA3-D0E8-D4AE-7886-1141CA324F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2264" y="0"/>
            <a:ext cx="2285998" cy="228599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B0AB541-F90D-30FF-9532-3A02CE96CB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9477" y="2285994"/>
            <a:ext cx="2284130" cy="22841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78E047D-626E-DAC7-A4F0-B4B59F6485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1141" y="2279107"/>
            <a:ext cx="2287769" cy="228776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2F0633E-0B18-A3A1-0886-A69CEDD85A7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7012" y="4563547"/>
            <a:ext cx="2294453" cy="22944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DCEC65-39BC-BB32-62EE-CC724E43164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03607" y="4566171"/>
            <a:ext cx="2294971" cy="22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>
          <a:xfrm>
            <a:off x="518899" y="272177"/>
            <a:ext cx="89575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 noSelect="1"/>
          </p:cNvSpPr>
          <p:nvPr>
            <p:ph type="body" orient="vert" idx="1" hasCustomPrompt="1"/>
          </p:nvPr>
        </p:nvSpPr>
        <p:spPr>
          <a:xfrm>
            <a:off x="523808" y="1400483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26" name="tekst">
            <a:extLst>
              <a:ext uri="{FF2B5EF4-FFF2-40B4-BE49-F238E27FC236}">
                <a16:creationId xmlns:a16="http://schemas.microsoft.com/office/drawing/2014/main" id="{B8C88FFE-EF7A-4AB4-BA5A-008DBDC15DA4}"/>
              </a:ext>
            </a:extLst>
          </p:cNvPr>
          <p:cNvSpPr>
            <a:spLocks noGrp="1" noSelect="1"/>
          </p:cNvSpPr>
          <p:nvPr>
            <p:ph type="body" orient="vert" idx="66" hasCustomPrompt="1"/>
          </p:nvPr>
        </p:nvSpPr>
        <p:spPr>
          <a:xfrm>
            <a:off x="5156423" y="1385957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8EEACF-8025-4ACD-879F-67AFEBB90A8D}"/>
              </a:ext>
            </a:extLst>
          </p:cNvPr>
          <p:cNvSpPr>
            <a:spLocks noGrp="1" noSelect="1"/>
          </p:cNvSpPr>
          <p:nvPr>
            <p:ph type="dt" sz="half" idx="67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81AFE-0D13-4210-949C-CD1C159A8E97}"/>
              </a:ext>
            </a:extLst>
          </p:cNvPr>
          <p:cNvSpPr>
            <a:spLocks noGrp="1" noSelect="1"/>
          </p:cNvSpPr>
          <p:nvPr>
            <p:ph type="ftr" sz="quarter" idx="68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2EE91-F1C6-418E-BF9E-77D132C3648A}"/>
              </a:ext>
            </a:extLst>
          </p:cNvPr>
          <p:cNvSpPr>
            <a:spLocks noGrp="1" noSelect="1"/>
          </p:cNvSpPr>
          <p:nvPr>
            <p:ph type="sldNum" sz="quarter" idx="69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95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9B2E5-52DD-4628-A188-5DD685036A40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B4725-B131-4C8D-96CD-3A9F9EB7D65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0912BF-7D21-4C03-ADDD-A20E32306BAC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7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0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E4099-0694-C524-03CE-0656BCE9B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7888" y="765544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CBD762-5884-7A00-9D82-7B15DC44D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8115" y="6375004"/>
            <a:ext cx="360000" cy="184666"/>
          </a:xfrm>
        </p:spPr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C4AC9D-AABE-64F5-895E-CBC6C9D6BDF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02029F12-835A-7674-1418-0103C142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4FDC1ACC-7E36-50AC-E0B8-7C9882B7A2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122" y="1972273"/>
            <a:ext cx="5018568" cy="2971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6359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1AA2195-3BB3-6E88-1D7C-DAFD5067176E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C3AD2EE-DF8A-7E2B-4D7D-4320319B0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B4CE1D8-3338-C7E7-FAD4-E460C41C03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6017" y="4902017"/>
            <a:ext cx="1955983" cy="1955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EC27C-C3E7-A662-B74E-0BBDDF138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000" y="1433623"/>
            <a:ext cx="8144775" cy="27586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GB"/>
              <a:t>[</a:t>
            </a:r>
            <a:r>
              <a:rPr lang="en-GB" err="1"/>
              <a:t>titel</a:t>
            </a:r>
            <a:r>
              <a:rPr lang="en-GB"/>
              <a:t>]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7293B7-4B2E-195A-030B-217A2D1FCB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0353" y="5502779"/>
            <a:ext cx="8144775" cy="5842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Cooper Lt BT" panose="0208050304030B0204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[naam]</a:t>
            </a:r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id="{94A98B35-375B-1819-CE2A-8C2C445F81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306" y="4330545"/>
            <a:ext cx="8104470" cy="5842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[ondertitel]</a:t>
            </a:r>
          </a:p>
        </p:txBody>
      </p:sp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839DC652-DEDD-7AEA-1CDB-EEE04E55D1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0353" y="5965872"/>
            <a:ext cx="2221843" cy="584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ooper Lt BT" panose="0208050304030B020404" pitchFamily="18" charset="0"/>
              </a:defRPr>
            </a:lvl1pPr>
          </a:lstStyle>
          <a:p>
            <a:pPr lvl="0"/>
            <a:r>
              <a:rPr lang="nl-NL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34854879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1387784-1A9C-8D8F-8557-96F929ED8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2992" y="2006598"/>
            <a:ext cx="5545383" cy="4287600"/>
          </a:xfrm>
        </p:spPr>
        <p:txBody>
          <a:bodyPr>
            <a:normAutofit/>
          </a:bodyPr>
          <a:lstStyle>
            <a:lvl1pPr marL="457200" indent="-457200">
              <a:buClr>
                <a:schemeClr val="bg1">
                  <a:lumMod val="75000"/>
                </a:schemeClr>
              </a:buClr>
              <a:buFont typeface="+mj-lt"/>
              <a:buAutoNum type="arabicPeriod"/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952F1FC-3600-16B7-1FD2-E805D6E1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991" y="901700"/>
            <a:ext cx="5545383" cy="1107996"/>
          </a:xfrm>
        </p:spPr>
        <p:txBody>
          <a:bodyPr wrap="square">
            <a:spAutoFit/>
          </a:bodyPr>
          <a:lstStyle/>
          <a:p>
            <a:r>
              <a:rPr lang="nl-NL"/>
              <a:t>Klik om stijl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9E3B6CB-0BA3-C57E-345C-4DB984E31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137894"/>
            <a:ext cx="4720107" cy="4720107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2538871D-F3B2-CE5A-292A-2737A84136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02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809750"/>
            <a:ext cx="9540000" cy="42876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DC4490-254F-A3CD-E1E5-8C4FCC51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9729F6B-8412-AC4C-F2A6-CB7A01359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697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klein -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626599"/>
            <a:ext cx="9540000" cy="4287600"/>
          </a:xfrm>
        </p:spPr>
        <p:txBody>
          <a:bodyPr numCol="2" spcCol="468000">
            <a:norm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buNone/>
              <a:defRPr sz="1200"/>
            </a:lvl1pPr>
            <a:lvl2pPr>
              <a:lnSpc>
                <a:spcPct val="112000"/>
              </a:lnSpc>
              <a:spcBef>
                <a:spcPts val="0"/>
              </a:spcBef>
              <a:defRPr sz="1200"/>
            </a:lvl2pPr>
            <a:lvl3pPr>
              <a:lnSpc>
                <a:spcPct val="112000"/>
              </a:lnSpc>
              <a:spcBef>
                <a:spcPts val="0"/>
              </a:spcBef>
              <a:defRPr sz="1200"/>
            </a:lvl3pPr>
            <a:lvl4pPr>
              <a:lnSpc>
                <a:spcPct val="112000"/>
              </a:lnSpc>
              <a:spcBef>
                <a:spcPts val="0"/>
              </a:spcBef>
              <a:defRPr sz="1200"/>
            </a:lvl4pPr>
            <a:lvl5pPr>
              <a:lnSpc>
                <a:spcPct val="112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02CE955-AB00-7AE7-3A79-53D1BB303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9C9145-66C2-1E0F-37EA-53258FF1E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967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86D88-BE89-4831-9B90-7D9EC10F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422417" cy="55399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0E9875-161D-D875-D621-D1FBF154D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52493" cy="3969868"/>
          </a:xfr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1BDC9B8-A484-A5C8-3997-42D7E403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924" y="1825625"/>
            <a:ext cx="4652493" cy="3969868"/>
          </a:xfr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527F140-E89B-F499-401D-2DAD723D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88DA-2B99-48E0-A5D8-C1B42E06451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67A1E9-3F88-4F0D-BD5D-92E94F659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35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E4099-0694-C524-03CE-0656BCE9B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7888" y="765544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CBD762-5884-7A00-9D82-7B15DC44D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8115" y="6375004"/>
            <a:ext cx="360000" cy="184666"/>
          </a:xfrm>
        </p:spPr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C4AC9D-AABE-64F5-895E-CBC6C9D6BDF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02029F12-835A-7674-1418-0103C142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4FDC1ACC-7E36-50AC-E0B8-7C9882B7A2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122" y="1972273"/>
            <a:ext cx="5018568" cy="29710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4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F692E1-B0B6-874D-22C6-4E2CE8F3B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0754" y="6681"/>
            <a:ext cx="3422319" cy="34223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B13FF-1F7E-1657-6683-C0C5677A1C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799" y="3435681"/>
            <a:ext cx="3422319" cy="3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156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6C9DFA-51F2-9A14-4371-2BC452EA8D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9788" y="712382"/>
            <a:ext cx="5018569" cy="5330455"/>
          </a:xfrm>
          <a:prstGeom prst="roundRect">
            <a:avLst>
              <a:gd name="adj" fmla="val 5791"/>
            </a:avLst>
          </a:prstGeom>
          <a:solidFill>
            <a:srgbClr val="F4D9DC"/>
          </a:solidFill>
          <a:ln>
            <a:noFill/>
          </a:ln>
        </p:spPr>
        <p:txBody>
          <a:bodyPr tIns="360000"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3328D32-D514-0893-242F-AE37AA33E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2B25DC-E81D-39AB-54C1-99089AA8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888" y="660400"/>
            <a:ext cx="5018568" cy="10302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C846342-5708-F691-55DC-8890FD129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7887" y="1809750"/>
            <a:ext cx="5018568" cy="29710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121D0CB-2473-F073-E195-3D2F277A74AA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79589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en vorm-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3D14173-2CD4-890E-EE80-8638CC9F40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113" y="1809750"/>
            <a:ext cx="6257771" cy="398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C0B807FF-4407-BC93-D943-1B6AF31665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B0FF9C61-FA47-4C8A-128D-7B90B210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6257771" cy="55399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F971B3-DD08-A737-430D-E5CD90CA7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8507" y="-935"/>
            <a:ext cx="2285999" cy="2285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60B8CA3-D0E8-D4AE-7886-1141CA324F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2264" y="0"/>
            <a:ext cx="2285998" cy="228599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B0AB541-F90D-30FF-9532-3A02CE96CB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9477" y="2285994"/>
            <a:ext cx="2284130" cy="228413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78E047D-626E-DAC7-A4F0-B4B59F6485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1141" y="2279107"/>
            <a:ext cx="2287769" cy="228776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2F0633E-0B18-A3A1-0886-A69CEDD85A7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7012" y="4563547"/>
            <a:ext cx="2294453" cy="22944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DCEC65-39BC-BB32-62EE-CC724E43164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03607" y="4566171"/>
            <a:ext cx="2294971" cy="22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838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v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8765-6DF2-38D1-F58D-A1C4E97D5D32}"/>
              </a:ext>
            </a:extLst>
          </p:cNvPr>
          <p:cNvSpPr txBox="1"/>
          <p:nvPr userDrawn="1"/>
        </p:nvSpPr>
        <p:spPr>
          <a:xfrm>
            <a:off x="12317128" y="0"/>
            <a:ext cx="279453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hier huisstijlvormen te plaatsen (per kader):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een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die goed past bij de kaderachtergrond en kopieer de vorm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pagina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56A5361-A3AF-B2EF-BDAF-DA4B1D094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5825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6A7F7F4C-9087-19A8-C61D-C357C5ABA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3200" y="-4881"/>
            <a:ext cx="5338800" cy="34272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15C20B14-51AE-DD04-FBC8-D93D4D887D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7200"/>
            <a:ext cx="5338800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jdelijke aanduiding voor afbeelding 14">
            <a:extLst>
              <a:ext uri="{FF2B5EF4-FFF2-40B4-BE49-F238E27FC236}">
                <a16:creationId xmlns:a16="http://schemas.microsoft.com/office/drawing/2014/main" id="{59EC7349-D9E4-0C14-D6F9-8CBD597B7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6175" y="3427200"/>
            <a:ext cx="3425825" cy="3430800"/>
          </a:xfrm>
          <a:solidFill>
            <a:schemeClr val="accent2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F692E1-B0B6-874D-22C6-4E2CE8F3B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0754" y="6681"/>
            <a:ext cx="3422319" cy="34223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B13FF-1F7E-1657-6683-C0C5677A1C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799" y="3435681"/>
            <a:ext cx="3422319" cy="3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1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71F4C19-905F-16CB-DFC1-EC5145A73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8743" y="1542228"/>
            <a:ext cx="7712810" cy="331007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1pPr>
            <a:lvl2pPr marL="4572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2pPr>
            <a:lvl3pPr marL="9144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3pPr>
            <a:lvl4pPr marL="13716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4pPr>
            <a:lvl5pPr marL="1828800" indent="0">
              <a:buNone/>
              <a:defRPr sz="4000">
                <a:solidFill>
                  <a:schemeClr val="tx1"/>
                </a:solidFill>
                <a:latin typeface="Cooper Lt BT" panose="0208050304030B020404" pitchFamily="18" charset="0"/>
              </a:defRPr>
            </a:lvl5pPr>
          </a:lstStyle>
          <a:p>
            <a:pPr lvl="0"/>
            <a:r>
              <a:rPr lang="nl-NL"/>
              <a:t>[quote]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8214CE-2914-AABC-1FC7-658B39A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FBDCF1-73B5-BA2F-CF21-7095B4245FF2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rechtsonder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74CDC-8052-FFBA-877F-942B35AB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5481" y="4781481"/>
            <a:ext cx="2076519" cy="2076519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F735F1B6-FD39-5B14-05FC-B5EC9A754A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529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F3CBD7B-4E02-DC08-0627-028D8E2F2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84485D-D36B-47FA-E030-96B8CFBD8FF7}"/>
              </a:ext>
            </a:extLst>
          </p:cNvPr>
          <p:cNvSpPr txBox="1"/>
          <p:nvPr userDrawn="1"/>
        </p:nvSpPr>
        <p:spPr>
          <a:xfrm>
            <a:off x="12317128" y="1564243"/>
            <a:ext cx="27945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Om links een huisstijlvorm te plaatsen: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i="0">
                <a:solidFill>
                  <a:schemeClr val="accent2"/>
                </a:solidFill>
              </a:rPr>
              <a:t>Let op: je kunt de achtergrondkleur van dit kader niet aanpassen.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Op de dia met vormentaal: geef de gewenste vorm een kleur en kopieer deze m.b.v. </a:t>
            </a:r>
            <a:r>
              <a:rPr lang="nl-NL" sz="1600" b="1" err="1">
                <a:solidFill>
                  <a:schemeClr val="accent2"/>
                </a:solidFill>
              </a:rPr>
              <a:t>Ctrl+C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  <a:br>
              <a:rPr lang="nl-NL" sz="1600" b="0">
                <a:solidFill>
                  <a:schemeClr val="accent2"/>
                </a:solidFill>
              </a:rPr>
            </a:br>
            <a:endParaRPr lang="nl-NL" sz="1600" b="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Ga terug naar deze dia en klik op het bedoelde kader </a:t>
            </a:r>
            <a:br>
              <a:rPr lang="nl-NL" sz="16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(Let op: klik niet op het afbeeldingsicon in het midden)</a:t>
            </a:r>
            <a:br>
              <a:rPr lang="nl-NL" sz="1400">
                <a:solidFill>
                  <a:schemeClr val="accent2"/>
                </a:solidFill>
              </a:rPr>
            </a:br>
            <a:endParaRPr lang="nl-NL" sz="1400">
              <a:solidFill>
                <a:schemeClr val="accent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>
                <a:solidFill>
                  <a:schemeClr val="accent2"/>
                </a:solidFill>
              </a:rPr>
              <a:t>Plak de eerder gekopieerde vorm m.b.v.  </a:t>
            </a:r>
            <a:r>
              <a:rPr lang="nl-NL" sz="1600" b="1" err="1">
                <a:solidFill>
                  <a:schemeClr val="accent2"/>
                </a:solidFill>
              </a:rPr>
              <a:t>Ctrl+V</a:t>
            </a:r>
            <a:r>
              <a:rPr lang="nl-NL" sz="1600" b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6C3B928-45CC-1139-BCEA-69F47ED8F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2600" y="901700"/>
            <a:ext cx="56388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F07B35C-E7A5-73EB-7FE1-840DF1C52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2275" y="1578688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46C9DEF-02B6-6394-986C-51709E0BFC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0596" y="1686719"/>
            <a:ext cx="874504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F4EC8C2E-FF8E-A6A4-5B04-CDF621D85D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2275" y="2840077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64DCBBF4-CBEC-FDAF-5F3B-12AC37FADA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2275" y="4101466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10">
            <a:extLst>
              <a:ext uri="{FF2B5EF4-FFF2-40B4-BE49-F238E27FC236}">
                <a16:creationId xmlns:a16="http://schemas.microsoft.com/office/drawing/2014/main" id="{36758B46-503D-FB72-F122-FC14CF7592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58748" y="4209497"/>
            <a:ext cx="886352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3D2FE1D-B7AC-B75D-8293-1C1F3ADBA5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02275" y="5362856"/>
            <a:ext cx="5715000" cy="1008062"/>
          </a:xfrm>
          <a:prstGeom prst="roundRect">
            <a:avLst>
              <a:gd name="adj" fmla="val 8163"/>
            </a:avLst>
          </a:prstGeom>
          <a:solidFill>
            <a:schemeClr val="accent2">
              <a:lumMod val="10000"/>
              <a:lumOff val="90000"/>
            </a:schemeClr>
          </a:solidFill>
        </p:spPr>
        <p:txBody>
          <a:bodyPr lIns="1296000" rIns="180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afbeelding 10">
            <a:extLst>
              <a:ext uri="{FF2B5EF4-FFF2-40B4-BE49-F238E27FC236}">
                <a16:creationId xmlns:a16="http://schemas.microsoft.com/office/drawing/2014/main" id="{230CE660-38CB-7751-DD66-1F4F15A017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58748" y="5470887"/>
            <a:ext cx="886352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7F0ECBE5-06A9-283B-0AE8-D046347B89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58748" y="2948108"/>
            <a:ext cx="874504" cy="7920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icon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A9EE8A-5F9B-7080-01C8-5E7132F7B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00172"/>
            <a:ext cx="4611472" cy="4602587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EF2E285B-F244-A22E-7F24-8783419E89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00" y="510292"/>
            <a:ext cx="1728000" cy="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985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32D3B33-F547-A729-3BD4-B54118CA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96FDB8-90F8-8E3A-EE13-D1385A79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941919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7D1969A5-A398-7E16-ECF7-BFB3F16D19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6EE441F-77FB-75AD-6B1A-0F17F6DDA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1D03909B-CFF5-7B12-9FC6-6A6CF448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6224" y="2698432"/>
            <a:ext cx="4281714" cy="14611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1A78B4-DD8B-CED3-9390-FF735F89D2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685" y="4977685"/>
            <a:ext cx="1880315" cy="1880315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0F142C1-5C23-3B73-5E6A-3A31855F59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8175" y="1106250"/>
            <a:ext cx="4645500" cy="46455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FDFC43D0-75D8-1FAE-58A3-B4E13448E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66483" y="2871957"/>
            <a:ext cx="5067300" cy="914400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GB" err="1"/>
              <a:t>Voeg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de </a:t>
            </a:r>
          </a:p>
          <a:p>
            <a:pPr lvl="0"/>
            <a:r>
              <a:rPr lang="en-GB" err="1"/>
              <a:t>afbeelding</a:t>
            </a:r>
            <a:r>
              <a:rPr lang="en-GB"/>
              <a:t> van de partner toe</a:t>
            </a:r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EE6D581-5BF2-26FE-8B53-8CC47BC9FFC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434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2F904-3C9D-B23C-6650-95715DEF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96E065-0753-91D1-B070-21B136056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4C925-0015-243B-98BB-ED629090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B4F1-B6C8-4B76-827F-E3C08310A32F}" type="datetimeFigureOut">
              <a:rPr lang="nl-NL" smtClean="0"/>
              <a:t>17-11-2025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A4C0B1-2734-9750-C00E-FF6DF9FD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15E31A-9DE9-D725-40BE-26A94992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0AB4E-CF1D-452E-8D7D-A2F277C4D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62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63.emf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62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63.emf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62.emf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61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A0136CC-BDED-8CA4-71CF-9AC327A8533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46964" y="6249782"/>
            <a:ext cx="1156280" cy="394187"/>
          </a:xfrm>
          <a:prstGeom prst="rect">
            <a:avLst/>
          </a:prstGeom>
        </p:spPr>
      </p:pic>
      <p:pic>
        <p:nvPicPr>
          <p:cNvPr id="6" name="Afbeelding 5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9D604AB-65DD-8B9F-A827-939A9617B41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941680" y="6307872"/>
            <a:ext cx="661958" cy="337469"/>
          </a:xfrm>
          <a:prstGeom prst="rect">
            <a:avLst/>
          </a:prstGeom>
        </p:spPr>
      </p:pic>
      <p:pic>
        <p:nvPicPr>
          <p:cNvPr id="7" name="Picture 10" descr="Studielink">
            <a:extLst>
              <a:ext uri="{FF2B5EF4-FFF2-40B4-BE49-F238E27FC236}">
                <a16:creationId xmlns:a16="http://schemas.microsoft.com/office/drawing/2014/main" id="{3BC86C1B-0B26-6863-207C-26A51ADD10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62" y="6249782"/>
            <a:ext cx="852832" cy="3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0F68A59-8FAB-99B9-77B8-911609A2AD8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34918" y="6303250"/>
            <a:ext cx="1311743" cy="31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2" r:id="rId4"/>
    <p:sldLayoutId id="2147483814" r:id="rId5"/>
    <p:sldLayoutId id="2147483657" r:id="rId6"/>
    <p:sldLayoutId id="2147483658" r:id="rId7"/>
    <p:sldLayoutId id="2147483667" r:id="rId8"/>
    <p:sldLayoutId id="2147483671" r:id="rId9"/>
    <p:sldLayoutId id="2147483669" r:id="rId10"/>
    <p:sldLayoutId id="2147483675" r:id="rId11"/>
    <p:sldLayoutId id="2147483664" r:id="rId12"/>
    <p:sldLayoutId id="2147483676" r:id="rId13"/>
    <p:sldLayoutId id="214748396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D7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68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35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5584EFC4-1262-4DCE-B5BE-6643429FDF14}"/>
              </a:ext>
            </a:extLst>
          </p:cNvPr>
          <p:cNvSpPr>
            <a:spLocks noGrp="1" noSelect="1"/>
          </p:cNvSpPr>
          <p:nvPr>
            <p:ph type="title"/>
          </p:nvPr>
        </p:nvSpPr>
        <p:spPr>
          <a:xfrm>
            <a:off x="444500" y="272177"/>
            <a:ext cx="11293914" cy="600744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nl-NL" noProof="0"/>
              <a:t>Plaats hier je titel</a:t>
            </a:r>
          </a:p>
        </p:txBody>
      </p:sp>
      <p:sp>
        <p:nvSpPr>
          <p:cNvPr id="3" name="tekst (JU-Free)">
            <a:extLst>
              <a:ext uri="{FF2B5EF4-FFF2-40B4-BE49-F238E27FC236}">
                <a16:creationId xmlns:a16="http://schemas.microsoft.com/office/drawing/2014/main" id="{C176942F-F0F8-4066-905E-22E2B72C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64994"/>
            <a:ext cx="11268000" cy="4469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JU-LEVEL1=</a:t>
            </a:r>
            <a:r>
              <a:rPr lang="nl-NL" noProof="0" err="1"/>
              <a:t>Bullet</a:t>
            </a:r>
            <a:r>
              <a:rPr lang="nl-NL" noProof="0"/>
              <a:t> oranje</a:t>
            </a:r>
          </a:p>
          <a:p>
            <a:pPr lvl="1"/>
            <a:r>
              <a:rPr lang="nl-NL" noProof="0"/>
              <a:t>JU-LEVEL2=</a:t>
            </a:r>
            <a:r>
              <a:rPr lang="nl-NL" noProof="0" err="1"/>
              <a:t>Bullet</a:t>
            </a:r>
            <a:r>
              <a:rPr lang="nl-NL" noProof="0"/>
              <a:t> geel</a:t>
            </a:r>
          </a:p>
          <a:p>
            <a:pPr lvl="2"/>
            <a:r>
              <a:rPr lang="nl-NL" noProof="0"/>
              <a:t>JU-LEVEL3=</a:t>
            </a:r>
            <a:r>
              <a:rPr lang="nl-NL" noProof="0" err="1"/>
              <a:t>Bullet</a:t>
            </a:r>
            <a:r>
              <a:rPr lang="nl-NL" noProof="0"/>
              <a:t> blauw</a:t>
            </a:r>
          </a:p>
          <a:p>
            <a:pPr lvl="3"/>
            <a:r>
              <a:rPr lang="nl-NL" noProof="0"/>
              <a:t>JU-LEVEL4=</a:t>
            </a:r>
            <a:r>
              <a:rPr lang="nl-NL" noProof="0" err="1"/>
              <a:t>Bullet</a:t>
            </a:r>
            <a:r>
              <a:rPr lang="nl-NL" noProof="0"/>
              <a:t> groen</a:t>
            </a:r>
          </a:p>
          <a:p>
            <a:pPr lvl="4"/>
            <a:r>
              <a:rPr lang="nl-NL" noProof="0"/>
              <a:t>JU-LEVEL5=Basistekst</a:t>
            </a:r>
          </a:p>
          <a:p>
            <a:pPr lvl="5"/>
            <a:r>
              <a:rPr lang="nl-NL" noProof="0"/>
              <a:t>JU-LEVEL6=Subtitel</a:t>
            </a:r>
          </a:p>
          <a:p>
            <a:pPr lvl="6"/>
            <a:r>
              <a:rPr lang="nl-NL" noProof="0"/>
              <a:t>JU-LEVEL7=Sub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JU-LEVEL8=Nummers</a:t>
            </a:r>
          </a:p>
          <a:p>
            <a:pPr lvl="8"/>
            <a:r>
              <a:rPr lang="nl-NL" noProof="0"/>
              <a:t>JU-LEVEL9=Sub nummers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BA8A27F1-40C7-4ABA-A23D-ABF73FB6F10F}"/>
              </a:ext>
            </a:extLst>
          </p:cNvPr>
          <p:cNvSpPr>
            <a:spLocks noGrp="1" noSelect="1"/>
          </p:cNvSpPr>
          <p:nvPr>
            <p:ph type="dt" sz="half" idx="2"/>
          </p:nvPr>
        </p:nvSpPr>
        <p:spPr>
          <a:xfrm>
            <a:off x="7645707" y="6376061"/>
            <a:ext cx="4066793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A8CC3061-3BED-4D38-839F-6419010C85E6}"/>
              </a:ext>
            </a:extLst>
          </p:cNvPr>
          <p:cNvSpPr>
            <a:spLocks noGrp="1" noSelect="1"/>
          </p:cNvSpPr>
          <p:nvPr>
            <p:ph type="ftr" sz="quarter" idx="3"/>
          </p:nvPr>
        </p:nvSpPr>
        <p:spPr>
          <a:xfrm>
            <a:off x="926910" y="6376061"/>
            <a:ext cx="6718797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&lt;Plaats hier je voettekst&gt;</a:t>
            </a:r>
          </a:p>
        </p:txBody>
      </p:sp>
      <p:sp>
        <p:nvSpPr>
          <p:cNvPr id="6" name="nummer">
            <a:extLst>
              <a:ext uri="{FF2B5EF4-FFF2-40B4-BE49-F238E27FC236}">
                <a16:creationId xmlns:a16="http://schemas.microsoft.com/office/drawing/2014/main" id="{94213057-4619-486A-8604-BE7285D39778}"/>
              </a:ext>
            </a:extLst>
          </p:cNvPr>
          <p:cNvSpPr>
            <a:spLocks noGrp="1" noSelect="1"/>
          </p:cNvSpPr>
          <p:nvPr>
            <p:ph type="sldNum" sz="quarter" idx="4"/>
          </p:nvPr>
        </p:nvSpPr>
        <p:spPr>
          <a:xfrm>
            <a:off x="516362" y="6376061"/>
            <a:ext cx="392576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74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3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Tx/>
        <a:buBlip>
          <a:blip r:embed="rId7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28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4"/>
        </a:buClr>
        <a:buFontTx/>
        <a:buBlip>
          <a:blip r:embed="rId8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92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9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6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10"/>
        </a:buBlip>
        <a:tabLst/>
        <a:defRPr sz="2000" b="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533400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61938" indent="-2619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536575" indent="-2746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5584EFC4-1262-4DCE-B5BE-6643429FDF14}"/>
              </a:ext>
            </a:extLst>
          </p:cNvPr>
          <p:cNvSpPr>
            <a:spLocks noGrp="1" noSelect="1"/>
          </p:cNvSpPr>
          <p:nvPr>
            <p:ph type="title"/>
          </p:nvPr>
        </p:nvSpPr>
        <p:spPr>
          <a:xfrm>
            <a:off x="444500" y="272177"/>
            <a:ext cx="11293914" cy="600744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nl-NL" noProof="0"/>
              <a:t>Plaats hier je titel</a:t>
            </a:r>
          </a:p>
        </p:txBody>
      </p:sp>
      <p:sp>
        <p:nvSpPr>
          <p:cNvPr id="3" name="tekst (JU-Free)">
            <a:extLst>
              <a:ext uri="{FF2B5EF4-FFF2-40B4-BE49-F238E27FC236}">
                <a16:creationId xmlns:a16="http://schemas.microsoft.com/office/drawing/2014/main" id="{C176942F-F0F8-4066-905E-22E2B72C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64994"/>
            <a:ext cx="11268000" cy="4469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JU-LEVEL1=</a:t>
            </a:r>
            <a:r>
              <a:rPr lang="nl-NL" noProof="0" err="1"/>
              <a:t>Bullet</a:t>
            </a:r>
            <a:r>
              <a:rPr lang="nl-NL" noProof="0"/>
              <a:t> oranje</a:t>
            </a:r>
          </a:p>
          <a:p>
            <a:pPr lvl="1"/>
            <a:r>
              <a:rPr lang="nl-NL" noProof="0"/>
              <a:t>JU-LEVEL2=</a:t>
            </a:r>
            <a:r>
              <a:rPr lang="nl-NL" noProof="0" err="1"/>
              <a:t>Bullet</a:t>
            </a:r>
            <a:r>
              <a:rPr lang="nl-NL" noProof="0"/>
              <a:t> geel</a:t>
            </a:r>
          </a:p>
          <a:p>
            <a:pPr lvl="2"/>
            <a:r>
              <a:rPr lang="nl-NL" noProof="0"/>
              <a:t>JU-LEVEL3=</a:t>
            </a:r>
            <a:r>
              <a:rPr lang="nl-NL" noProof="0" err="1"/>
              <a:t>Bullet</a:t>
            </a:r>
            <a:r>
              <a:rPr lang="nl-NL" noProof="0"/>
              <a:t> blauw</a:t>
            </a:r>
          </a:p>
          <a:p>
            <a:pPr lvl="3"/>
            <a:r>
              <a:rPr lang="nl-NL" noProof="0"/>
              <a:t>JU-LEVEL4=</a:t>
            </a:r>
            <a:r>
              <a:rPr lang="nl-NL" noProof="0" err="1"/>
              <a:t>Bullet</a:t>
            </a:r>
            <a:r>
              <a:rPr lang="nl-NL" noProof="0"/>
              <a:t> groen</a:t>
            </a:r>
          </a:p>
          <a:p>
            <a:pPr lvl="4"/>
            <a:r>
              <a:rPr lang="nl-NL" noProof="0"/>
              <a:t>JU-LEVEL5=Basistekst</a:t>
            </a:r>
          </a:p>
          <a:p>
            <a:pPr lvl="5"/>
            <a:r>
              <a:rPr lang="nl-NL" noProof="0"/>
              <a:t>JU-LEVEL6=Subtitel</a:t>
            </a:r>
          </a:p>
          <a:p>
            <a:pPr lvl="6"/>
            <a:r>
              <a:rPr lang="nl-NL" noProof="0"/>
              <a:t>JU-LEVEL7=Sub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JU-LEVEL8=Nummers</a:t>
            </a:r>
          </a:p>
          <a:p>
            <a:pPr lvl="8"/>
            <a:r>
              <a:rPr lang="nl-NL" noProof="0"/>
              <a:t>JU-LEVEL9=Sub nummers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BA8A27F1-40C7-4ABA-A23D-ABF73FB6F10F}"/>
              </a:ext>
            </a:extLst>
          </p:cNvPr>
          <p:cNvSpPr>
            <a:spLocks noGrp="1" noSelect="1"/>
          </p:cNvSpPr>
          <p:nvPr>
            <p:ph type="dt" sz="half" idx="2"/>
          </p:nvPr>
        </p:nvSpPr>
        <p:spPr>
          <a:xfrm>
            <a:off x="7645707" y="6376061"/>
            <a:ext cx="4066793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3BC5AFA-D9DA-4B84-B0D7-1918E212144A}" type="datetime1">
              <a:rPr lang="nl-NL" smtClean="0"/>
              <a:t>17-11-2025</a:t>
            </a:fld>
            <a:endParaRPr lang="nl-NL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A8CC3061-3BED-4D38-839F-6419010C85E6}"/>
              </a:ext>
            </a:extLst>
          </p:cNvPr>
          <p:cNvSpPr>
            <a:spLocks noGrp="1" noSelect="1"/>
          </p:cNvSpPr>
          <p:nvPr>
            <p:ph type="ftr" sz="quarter" idx="3"/>
          </p:nvPr>
        </p:nvSpPr>
        <p:spPr>
          <a:xfrm>
            <a:off x="926910" y="6376061"/>
            <a:ext cx="6718797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&lt;Plaats hier je voettekst&gt;</a:t>
            </a:r>
          </a:p>
        </p:txBody>
      </p:sp>
      <p:sp>
        <p:nvSpPr>
          <p:cNvPr id="6" name="nummer">
            <a:extLst>
              <a:ext uri="{FF2B5EF4-FFF2-40B4-BE49-F238E27FC236}">
                <a16:creationId xmlns:a16="http://schemas.microsoft.com/office/drawing/2014/main" id="{94213057-4619-486A-8604-BE7285D39778}"/>
              </a:ext>
            </a:extLst>
          </p:cNvPr>
          <p:cNvSpPr>
            <a:spLocks noGrp="1" noSelect="1"/>
          </p:cNvSpPr>
          <p:nvPr>
            <p:ph type="sldNum" sz="quarter" idx="4"/>
          </p:nvPr>
        </p:nvSpPr>
        <p:spPr>
          <a:xfrm>
            <a:off x="516362" y="6376061"/>
            <a:ext cx="392576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60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</p:sldLayoutIdLst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Tx/>
        <a:buBlip>
          <a:blip r:embed="rId8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28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4"/>
        </a:buClr>
        <a:buFontTx/>
        <a:buBlip>
          <a:blip r:embed="rId9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92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10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6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11"/>
        </a:buBlip>
        <a:tabLst/>
        <a:defRPr sz="2000" b="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533400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61938" indent="-2619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536575" indent="-2746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93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6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50" r:id="rId3"/>
    <p:sldLayoutId id="2147483751" r:id="rId4"/>
    <p:sldLayoutId id="2147483752" r:id="rId5"/>
    <p:sldLayoutId id="2147483755" r:id="rId6"/>
    <p:sldLayoutId id="2147483757" r:id="rId7"/>
    <p:sldLayoutId id="2147483815" r:id="rId8"/>
    <p:sldLayoutId id="2147483816" r:id="rId9"/>
    <p:sldLayoutId id="214748381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68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8" r:id="rId2"/>
    <p:sldLayoutId id="2147483770" r:id="rId3"/>
    <p:sldLayoutId id="2147483773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7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6" r:id="rId2"/>
    <p:sldLayoutId id="2147483788" r:id="rId3"/>
    <p:sldLayoutId id="214748379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D7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67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06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19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97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66" r:id="rId14"/>
    <p:sldLayoutId id="214748396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5E4F1-CB3F-D1CB-C7D0-F1D66C14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9540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18BF-4E1F-243E-FD61-9FE65856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4"/>
            <a:ext cx="9540000" cy="42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BBFD7-6CBD-195F-2D78-2779BB6C0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000" y="6370918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D536-50B7-4CE6-B44E-3B56F0A7BD1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92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0"/>
        </a:spcBef>
        <a:buFont typeface="General Sans" pitchFamily="50" charset="0"/>
        <a:buChar char="-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microsoft.com/office/2007/relationships/hdphoto" Target="../media/hdphoto2.wdp"/><Relationship Id="rId10" Type="http://schemas.openxmlformats.org/officeDocument/2006/relationships/image" Target="../media/image76.svg"/><Relationship Id="rId19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0ED65-017F-544B-89F6-136E35849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536" y="2429550"/>
            <a:ext cx="8144775" cy="1120865"/>
          </a:xfrm>
        </p:spPr>
        <p:txBody>
          <a:bodyPr>
            <a:noAutofit/>
          </a:bodyPr>
          <a:lstStyle/>
          <a:p>
            <a:r>
              <a:rPr lang="nl-NL" sz="4800">
                <a:solidFill>
                  <a:schemeClr val="tx1"/>
                </a:solidFill>
              </a:rPr>
              <a:t>Samenwerken aan een nieuwe sectorvoorziening voor het mbo en ho</a:t>
            </a:r>
          </a:p>
        </p:txBody>
      </p:sp>
      <p:pic>
        <p:nvPicPr>
          <p:cNvPr id="6" name="Afbeelding 5" descr="Afbeelding met kleding, schoeisel, jeans, person&#10;&#10;Automatisch gegenereerde beschrijving">
            <a:extLst>
              <a:ext uri="{FF2B5EF4-FFF2-40B4-BE49-F238E27FC236}">
                <a16:creationId xmlns:a16="http://schemas.microsoft.com/office/drawing/2014/main" id="{44DF543A-81C1-FE4A-2CA7-320618E99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41" r="15823"/>
          <a:stretch/>
        </p:blipFill>
        <p:spPr>
          <a:xfrm>
            <a:off x="9070158" y="0"/>
            <a:ext cx="3193030" cy="6858000"/>
          </a:xfrm>
          <a:prstGeom prst="rect">
            <a:avLst/>
          </a:prstGeom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E29FA4BE-1C08-0997-DA28-483ACD519CCE}"/>
              </a:ext>
            </a:extLst>
          </p:cNvPr>
          <p:cNvSpPr txBox="1">
            <a:spLocks/>
          </p:cNvSpPr>
          <p:nvPr/>
        </p:nvSpPr>
        <p:spPr>
          <a:xfrm>
            <a:off x="950354" y="6153150"/>
            <a:ext cx="7253846" cy="59361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 Semibold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868C121-95FE-0A26-F715-76339D2DF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583" y="5633106"/>
            <a:ext cx="8144775" cy="584250"/>
          </a:xfrm>
        </p:spPr>
        <p:txBody>
          <a:bodyPr>
            <a:normAutofit/>
          </a:bodyPr>
          <a:lstStyle/>
          <a:p>
            <a:r>
              <a:rPr lang="nl-NL" sz="1400" dirty="0">
                <a:latin typeface="+mn-lt"/>
              </a:rPr>
              <a:t>Bas Rijnbende en Wiebe Buising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B2D3B194-25B3-3424-9019-C76DEE1C31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536" y="4079872"/>
            <a:ext cx="8104470" cy="584200"/>
          </a:xfrm>
        </p:spPr>
        <p:txBody>
          <a:bodyPr/>
          <a:lstStyle/>
          <a:p>
            <a:r>
              <a:rPr lang="nl-NL"/>
              <a:t>Aanmelden, Inschrijven en Intekenen (AII)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4C42C276-37E6-5EB7-92B7-51A25D35C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916" y="4781775"/>
            <a:ext cx="4771277" cy="584250"/>
          </a:xfrm>
        </p:spPr>
        <p:txBody>
          <a:bodyPr>
            <a:normAutofit lnSpcReduction="10000"/>
          </a:bodyPr>
          <a:lstStyle/>
          <a:p>
            <a:r>
              <a:rPr lang="en-GB" sz="1600" b="1" dirty="0">
                <a:latin typeface="+mn-lt"/>
              </a:rPr>
              <a:t>MBO-</a:t>
            </a:r>
            <a:r>
              <a:rPr lang="en-GB" sz="1600" b="1" dirty="0" err="1">
                <a:latin typeface="+mn-lt"/>
              </a:rPr>
              <a:t>congres</a:t>
            </a:r>
            <a:endParaRPr lang="en-GB" sz="1600" b="1" dirty="0">
              <a:latin typeface="+mn-lt"/>
            </a:endParaRPr>
          </a:p>
          <a:p>
            <a:r>
              <a:rPr lang="en-GB" sz="1600" dirty="0">
                <a:latin typeface="+mn-lt"/>
              </a:rPr>
              <a:t>18 </a:t>
            </a:r>
            <a:r>
              <a:rPr lang="en-GB" sz="1600" dirty="0" err="1">
                <a:latin typeface="+mn-lt"/>
              </a:rPr>
              <a:t>november</a:t>
            </a:r>
            <a:r>
              <a:rPr lang="en-GB" sz="1600" dirty="0">
                <a:latin typeface="+mn-lt"/>
              </a:rPr>
              <a:t> 2025</a:t>
            </a:r>
            <a:endParaRPr lang="nl-NL" sz="1600" dirty="0">
              <a:latin typeface="+mn-lt"/>
            </a:endParaRPr>
          </a:p>
        </p:txBody>
      </p:sp>
      <p:pic>
        <p:nvPicPr>
          <p:cNvPr id="8" name="Afbeelding 7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5B7DA1C-3A58-F3C6-606D-08BC94431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86" y="599222"/>
            <a:ext cx="784676" cy="400031"/>
          </a:xfrm>
          <a:prstGeom prst="rect">
            <a:avLst/>
          </a:prstGeom>
        </p:spPr>
      </p:pic>
      <p:pic>
        <p:nvPicPr>
          <p:cNvPr id="9" name="Picture 10" descr="Studielink">
            <a:extLst>
              <a:ext uri="{FF2B5EF4-FFF2-40B4-BE49-F238E27FC236}">
                <a16:creationId xmlns:a16="http://schemas.microsoft.com/office/drawing/2014/main" id="{214E6941-CCB2-2A9E-08F8-46721037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67" y="541132"/>
            <a:ext cx="1010935" cy="42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412596-4414-2BD4-A782-8F1333347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5824" y="594600"/>
            <a:ext cx="1554920" cy="3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1EE7C-FD82-C9DA-BC3B-66467D8D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8FEC157D-67A1-7D7C-E676-DB7D12266E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8" r="2918"/>
          <a:stretch/>
        </p:blipFill>
        <p:spPr>
          <a:xfrm>
            <a:off x="6407888" y="765969"/>
            <a:ext cx="5018569" cy="5329604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2814981-4C2F-ED39-4D19-7B49AFF9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</p:spPr>
        <p:txBody>
          <a:bodyPr anchor="t">
            <a:normAutofit/>
          </a:bodyPr>
          <a:lstStyle/>
          <a:p>
            <a:r>
              <a:rPr lang="nl-NL" sz="3700" dirty="0"/>
              <a:t>3. Aanpak drie sporen</a:t>
            </a:r>
            <a:br>
              <a:rPr lang="nl-NL" sz="3700" dirty="0"/>
            </a:br>
            <a:r>
              <a:rPr lang="nl-NL" sz="3700" dirty="0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B922855-0C7B-DA76-14DC-168A90F02D52}"/>
              </a:ext>
            </a:extLst>
          </p:cNvPr>
          <p:cNvSpPr txBox="1"/>
          <p:nvPr/>
        </p:nvSpPr>
        <p:spPr>
          <a:xfrm>
            <a:off x="1736436" y="6160655"/>
            <a:ext cx="6262255" cy="572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69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E79A7-12EF-FA5C-2725-719ECFA0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629D09C7-F4CF-0633-0E2E-E1B45A789463}"/>
              </a:ext>
            </a:extLst>
          </p:cNvPr>
          <p:cNvSpPr/>
          <p:nvPr/>
        </p:nvSpPr>
        <p:spPr>
          <a:xfrm>
            <a:off x="1483426" y="3717794"/>
            <a:ext cx="1104145" cy="13726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204AF2-4FB5-86A6-A9BA-7C423D565E22}"/>
              </a:ext>
            </a:extLst>
          </p:cNvPr>
          <p:cNvSpPr/>
          <p:nvPr/>
        </p:nvSpPr>
        <p:spPr>
          <a:xfrm>
            <a:off x="2609027" y="1714950"/>
            <a:ext cx="5191799" cy="4205816"/>
          </a:xfrm>
          <a:prstGeom prst="roundRect">
            <a:avLst/>
          </a:prstGeom>
          <a:solidFill>
            <a:srgbClr val="F4D9DC"/>
          </a:solidFill>
          <a:ln w="57150">
            <a:solidFill>
              <a:srgbClr val="DD7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3A48E838-D131-A24F-B431-0C72C0E2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91" y="513798"/>
            <a:ext cx="9540000" cy="553998"/>
          </a:xfrm>
        </p:spPr>
        <p:txBody>
          <a:bodyPr/>
          <a:lstStyle/>
          <a:p>
            <a:r>
              <a:rPr lang="nl-NL" dirty="0"/>
              <a:t>Drie sporen, één integrale oplossing</a:t>
            </a:r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F46FA0EE-0951-FBA2-DED5-58A01F309C7C}"/>
              </a:ext>
            </a:extLst>
          </p:cNvPr>
          <p:cNvSpPr txBox="1">
            <a:spLocks/>
          </p:cNvSpPr>
          <p:nvPr/>
        </p:nvSpPr>
        <p:spPr>
          <a:xfrm>
            <a:off x="1666465" y="6143898"/>
            <a:ext cx="1084858" cy="5184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2026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B6C01329-3C54-7664-6DB5-D3D6318628C5}"/>
              </a:ext>
            </a:extLst>
          </p:cNvPr>
          <p:cNvSpPr txBox="1">
            <a:spLocks/>
          </p:cNvSpPr>
          <p:nvPr/>
        </p:nvSpPr>
        <p:spPr>
          <a:xfrm>
            <a:off x="9628111" y="6153604"/>
            <a:ext cx="1207323" cy="43680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2030</a:t>
            </a:r>
          </a:p>
        </p:txBody>
      </p:sp>
      <p:sp>
        <p:nvSpPr>
          <p:cNvPr id="108" name="Text Placeholder 5">
            <a:extLst>
              <a:ext uri="{FF2B5EF4-FFF2-40B4-BE49-F238E27FC236}">
                <a16:creationId xmlns:a16="http://schemas.microsoft.com/office/drawing/2014/main" id="{0260B4CA-0F9C-71EC-DA16-03D2A7119E79}"/>
              </a:ext>
            </a:extLst>
          </p:cNvPr>
          <p:cNvSpPr txBox="1">
            <a:spLocks/>
          </p:cNvSpPr>
          <p:nvPr/>
        </p:nvSpPr>
        <p:spPr>
          <a:xfrm>
            <a:off x="2985715" y="1465317"/>
            <a:ext cx="4472608" cy="500302"/>
          </a:xfrm>
          <a:prstGeom prst="roundRect">
            <a:avLst/>
          </a:prstGeom>
          <a:solidFill>
            <a:srgbClr val="DD784B"/>
          </a:solidFill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Concept product </a:t>
            </a:r>
            <a:b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</a:b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ontwerp AII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C8B811-E748-D917-8C00-3A567B3C772C}"/>
              </a:ext>
            </a:extLst>
          </p:cNvPr>
          <p:cNvSpPr/>
          <p:nvPr/>
        </p:nvSpPr>
        <p:spPr>
          <a:xfrm>
            <a:off x="437245" y="1858784"/>
            <a:ext cx="1229220" cy="40500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Start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realisatie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AII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45525-3E24-1EEA-5EC1-74CADD4EAE44}"/>
              </a:ext>
            </a:extLst>
          </p:cNvPr>
          <p:cNvSpPr/>
          <p:nvPr/>
        </p:nvSpPr>
        <p:spPr>
          <a:xfrm>
            <a:off x="8250792" y="1715021"/>
            <a:ext cx="2552816" cy="421264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Sectorvoorziening AII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geïntegreerde oplossing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B32284-0650-7942-9D66-A6592ED20297}"/>
              </a:ext>
            </a:extLst>
          </p:cNvPr>
          <p:cNvCxnSpPr/>
          <p:nvPr/>
        </p:nvCxnSpPr>
        <p:spPr>
          <a:xfrm flipV="1">
            <a:off x="2388509" y="6308570"/>
            <a:ext cx="7143069" cy="267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8ED6D69-BE2F-F416-CDFF-E4E56AC290E3}"/>
              </a:ext>
            </a:extLst>
          </p:cNvPr>
          <p:cNvSpPr/>
          <p:nvPr/>
        </p:nvSpPr>
        <p:spPr>
          <a:xfrm>
            <a:off x="7771306" y="3696119"/>
            <a:ext cx="479485" cy="14019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309A4F64-B900-5AC0-3796-2B1A014B4631}"/>
              </a:ext>
            </a:extLst>
          </p:cNvPr>
          <p:cNvSpPr txBox="1">
            <a:spLocks/>
          </p:cNvSpPr>
          <p:nvPr/>
        </p:nvSpPr>
        <p:spPr>
          <a:xfrm>
            <a:off x="2868360" y="3296927"/>
            <a:ext cx="1073540" cy="933922"/>
          </a:xfrm>
          <a:prstGeom prst="roundRect">
            <a:avLst/>
          </a:prstGeom>
          <a:solidFill>
            <a:srgbClr val="F4D9DC"/>
          </a:solidFill>
          <a:ln>
            <a:solidFill>
              <a:srgbClr val="DD784B"/>
            </a:solidFill>
          </a:ln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Spoor 2</a:t>
            </a:r>
            <a:b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</a:b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Aanmelden en inschrijven </a:t>
            </a:r>
            <a:b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</a:b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Leven Lang Ontwikkelen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03" name="Text Placeholder 5">
            <a:extLst>
              <a:ext uri="{FF2B5EF4-FFF2-40B4-BE49-F238E27FC236}">
                <a16:creationId xmlns:a16="http://schemas.microsoft.com/office/drawing/2014/main" id="{3E6E939A-D954-778D-5796-264D145AC1A5}"/>
              </a:ext>
            </a:extLst>
          </p:cNvPr>
          <p:cNvSpPr txBox="1">
            <a:spLocks/>
          </p:cNvSpPr>
          <p:nvPr/>
        </p:nvSpPr>
        <p:spPr>
          <a:xfrm>
            <a:off x="2860607" y="2168354"/>
            <a:ext cx="1075224" cy="751127"/>
          </a:xfrm>
          <a:prstGeom prst="roundRect">
            <a:avLst/>
          </a:prstGeom>
          <a:solidFill>
            <a:srgbClr val="F4D9DC"/>
          </a:solidFill>
          <a:ln>
            <a:solidFill>
              <a:srgbClr val="DD784B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Spoor 1</a:t>
            </a:r>
            <a:b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</a:b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Aanmelden en inschrijven op opleidingen</a:t>
            </a:r>
          </a:p>
        </p:txBody>
      </p:sp>
      <p:sp>
        <p:nvSpPr>
          <p:cNvPr id="105" name="Text Placeholder 5">
            <a:extLst>
              <a:ext uri="{FF2B5EF4-FFF2-40B4-BE49-F238E27FC236}">
                <a16:creationId xmlns:a16="http://schemas.microsoft.com/office/drawing/2014/main" id="{DFF27765-ECF2-58A7-45A0-80FBCF17619D}"/>
              </a:ext>
            </a:extLst>
          </p:cNvPr>
          <p:cNvSpPr txBox="1">
            <a:spLocks/>
          </p:cNvSpPr>
          <p:nvPr/>
        </p:nvSpPr>
        <p:spPr>
          <a:xfrm>
            <a:off x="2860142" y="4637939"/>
            <a:ext cx="1075384" cy="727434"/>
          </a:xfrm>
          <a:prstGeom prst="roundRect">
            <a:avLst/>
          </a:prstGeom>
          <a:solidFill>
            <a:srgbClr val="F4D9DC"/>
          </a:solidFill>
          <a:ln>
            <a:solidFill>
              <a:srgbClr val="DD784B"/>
            </a:solidFill>
          </a:ln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Spoor 3</a:t>
            </a:r>
            <a:b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</a:b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Intekenen</a:t>
            </a:r>
          </a:p>
        </p:txBody>
      </p:sp>
      <p:sp>
        <p:nvSpPr>
          <p:cNvPr id="15" name="Arrow: Striped Right 52">
            <a:extLst>
              <a:ext uri="{FF2B5EF4-FFF2-40B4-BE49-F238E27FC236}">
                <a16:creationId xmlns:a16="http://schemas.microsoft.com/office/drawing/2014/main" id="{C4114729-1713-7983-A677-1108D7C5986B}"/>
              </a:ext>
            </a:extLst>
          </p:cNvPr>
          <p:cNvSpPr/>
          <p:nvPr/>
        </p:nvSpPr>
        <p:spPr>
          <a:xfrm>
            <a:off x="3941900" y="2267218"/>
            <a:ext cx="3784553" cy="552532"/>
          </a:xfrm>
          <a:prstGeom prst="stripedRightArrow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7" name="Arrow: Striped Right 54">
            <a:extLst>
              <a:ext uri="{FF2B5EF4-FFF2-40B4-BE49-F238E27FC236}">
                <a16:creationId xmlns:a16="http://schemas.microsoft.com/office/drawing/2014/main" id="{D6961511-DB47-A097-AA3A-E3A036179606}"/>
              </a:ext>
            </a:extLst>
          </p:cNvPr>
          <p:cNvSpPr/>
          <p:nvPr/>
        </p:nvSpPr>
        <p:spPr>
          <a:xfrm>
            <a:off x="3941900" y="3483166"/>
            <a:ext cx="3784553" cy="552532"/>
          </a:xfrm>
          <a:prstGeom prst="stripedRigh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8" name="Arrow: Striped Right 53">
            <a:extLst>
              <a:ext uri="{FF2B5EF4-FFF2-40B4-BE49-F238E27FC236}">
                <a16:creationId xmlns:a16="http://schemas.microsoft.com/office/drawing/2014/main" id="{4205C961-1A54-FA8F-FCAC-801632BDDC53}"/>
              </a:ext>
            </a:extLst>
          </p:cNvPr>
          <p:cNvSpPr/>
          <p:nvPr/>
        </p:nvSpPr>
        <p:spPr>
          <a:xfrm>
            <a:off x="3941901" y="4720997"/>
            <a:ext cx="3784552" cy="552532"/>
          </a:xfrm>
          <a:prstGeom prst="stripedRightArrow">
            <a:avLst/>
          </a:prstGeom>
          <a:solidFill>
            <a:srgbClr val="05B17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F32AAC5-E99D-8D40-755F-C4053C63C8B4}"/>
              </a:ext>
            </a:extLst>
          </p:cNvPr>
          <p:cNvSpPr txBox="1"/>
          <p:nvPr/>
        </p:nvSpPr>
        <p:spPr>
          <a:xfrm>
            <a:off x="6353487" y="1419444"/>
            <a:ext cx="732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1"/>
                </a:solidFill>
              </a:rPr>
              <a:t>Analyse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A5022D-81A3-7E53-192A-75787F662B96}"/>
              </a:ext>
            </a:extLst>
          </p:cNvPr>
          <p:cNvSpPr txBox="1"/>
          <p:nvPr/>
        </p:nvSpPr>
        <p:spPr>
          <a:xfrm>
            <a:off x="5842749" y="1492373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100">
                <a:solidFill>
                  <a:schemeClr val="bg1"/>
                </a:solidFill>
              </a:rPr>
              <a:t>UX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28C5F29-B250-21CB-B280-B4AD9E743190}"/>
              </a:ext>
            </a:extLst>
          </p:cNvPr>
          <p:cNvSpPr txBox="1"/>
          <p:nvPr/>
        </p:nvSpPr>
        <p:spPr>
          <a:xfrm>
            <a:off x="6453565" y="1684972"/>
            <a:ext cx="10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1"/>
                </a:solidFill>
              </a:rPr>
              <a:t>Architectuur</a:t>
            </a:r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99E22277-3983-B7AF-DDA1-38112102BA21}"/>
              </a:ext>
            </a:extLst>
          </p:cNvPr>
          <p:cNvSpPr/>
          <p:nvPr/>
        </p:nvSpPr>
        <p:spPr>
          <a:xfrm rot="1136756">
            <a:off x="6150698" y="1518949"/>
            <a:ext cx="315419" cy="305789"/>
          </a:xfrm>
          <a:prstGeom prst="triangle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95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AE607-8D66-904E-0706-DF4FBE027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12B5C58-AD88-E60F-4B46-CEBC674DC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42144"/>
              </p:ext>
            </p:extLst>
          </p:nvPr>
        </p:nvGraphicFramePr>
        <p:xfrm>
          <a:off x="1035771" y="2887366"/>
          <a:ext cx="9942602" cy="228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433">
                  <a:extLst>
                    <a:ext uri="{9D8B030D-6E8A-4147-A177-3AD203B41FA5}">
                      <a16:colId xmlns:a16="http://schemas.microsoft.com/office/drawing/2014/main" val="489735967"/>
                    </a:ext>
                  </a:extLst>
                </a:gridCol>
                <a:gridCol w="992367">
                  <a:extLst>
                    <a:ext uri="{9D8B030D-6E8A-4147-A177-3AD203B41FA5}">
                      <a16:colId xmlns:a16="http://schemas.microsoft.com/office/drawing/2014/main" val="1366996821"/>
                    </a:ext>
                  </a:extLst>
                </a:gridCol>
                <a:gridCol w="887125">
                  <a:extLst>
                    <a:ext uri="{9D8B030D-6E8A-4147-A177-3AD203B41FA5}">
                      <a16:colId xmlns:a16="http://schemas.microsoft.com/office/drawing/2014/main" val="945232089"/>
                    </a:ext>
                  </a:extLst>
                </a:gridCol>
                <a:gridCol w="912801">
                  <a:extLst>
                    <a:ext uri="{9D8B030D-6E8A-4147-A177-3AD203B41FA5}">
                      <a16:colId xmlns:a16="http://schemas.microsoft.com/office/drawing/2014/main" val="4270354533"/>
                    </a:ext>
                  </a:extLst>
                </a:gridCol>
                <a:gridCol w="920397">
                  <a:extLst>
                    <a:ext uri="{9D8B030D-6E8A-4147-A177-3AD203B41FA5}">
                      <a16:colId xmlns:a16="http://schemas.microsoft.com/office/drawing/2014/main" val="2883808169"/>
                    </a:ext>
                  </a:extLst>
                </a:gridCol>
                <a:gridCol w="962627">
                  <a:extLst>
                    <a:ext uri="{9D8B030D-6E8A-4147-A177-3AD203B41FA5}">
                      <a16:colId xmlns:a16="http://schemas.microsoft.com/office/drawing/2014/main" val="1463138751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1017031171"/>
                    </a:ext>
                  </a:extLst>
                </a:gridCol>
                <a:gridCol w="960944">
                  <a:extLst>
                    <a:ext uri="{9D8B030D-6E8A-4147-A177-3AD203B41FA5}">
                      <a16:colId xmlns:a16="http://schemas.microsoft.com/office/drawing/2014/main" val="1589682811"/>
                    </a:ext>
                  </a:extLst>
                </a:gridCol>
                <a:gridCol w="983441">
                  <a:extLst>
                    <a:ext uri="{9D8B030D-6E8A-4147-A177-3AD203B41FA5}">
                      <a16:colId xmlns:a16="http://schemas.microsoft.com/office/drawing/2014/main" val="508444572"/>
                    </a:ext>
                  </a:extLst>
                </a:gridCol>
                <a:gridCol w="919389">
                  <a:extLst>
                    <a:ext uri="{9D8B030D-6E8A-4147-A177-3AD203B41FA5}">
                      <a16:colId xmlns:a16="http://schemas.microsoft.com/office/drawing/2014/main" val="2423137189"/>
                    </a:ext>
                  </a:extLst>
                </a:gridCol>
                <a:gridCol w="856756">
                  <a:extLst>
                    <a:ext uri="{9D8B030D-6E8A-4147-A177-3AD203B41FA5}">
                      <a16:colId xmlns:a16="http://schemas.microsoft.com/office/drawing/2014/main" val="21917457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 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Identificeren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>
                          <a:effectLst/>
                        </a:rPr>
                        <a:t>Ontsluiten onderwijs-aanbod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>
                          <a:effectLst/>
                        </a:rPr>
                        <a:t>Aanmelden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>
                          <a:effectLst/>
                        </a:rPr>
                        <a:t>Matchen /</a:t>
                      </a:r>
                      <a:endParaRPr lang="nl-NL" sz="1200" kern="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nl-NL" sz="1000" kern="100">
                          <a:effectLst/>
                        </a:rPr>
                        <a:t>intake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>
                          <a:effectLst/>
                        </a:rPr>
                        <a:t>Selecteren en plaatsen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>
                          <a:effectLst/>
                        </a:rPr>
                        <a:t>Toelaten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>
                          <a:effectLst/>
                        </a:rPr>
                        <a:t>Betalen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Inschrijven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Jaarlijks</a:t>
                      </a:r>
                      <a:endParaRPr lang="nl-NL" sz="1200" kern="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nl-NL" sz="1000" kern="100" dirty="0" err="1">
                          <a:effectLst/>
                        </a:rPr>
                        <a:t>herinschrij</a:t>
                      </a:r>
                      <a:r>
                        <a:rPr lang="nl-NL" sz="1000" kern="100" dirty="0">
                          <a:effectLst/>
                        </a:rPr>
                        <a:t>-ven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9910969"/>
                  </a:ext>
                </a:extLst>
              </a:tr>
              <a:tr h="977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hbo + wo</a:t>
                      </a:r>
                      <a:endParaRPr lang="nl-NL" sz="1200" kern="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 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in</a:t>
                      </a:r>
                    </a:p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AII</a:t>
                      </a:r>
                      <a:endParaRPr lang="nl-NL" sz="1200" b="1" kern="100" dirty="0">
                        <a:effectLst/>
                      </a:endParaRPr>
                    </a:p>
                    <a:p>
                      <a:pPr>
                        <a:buNone/>
                      </a:pPr>
                      <a:endParaRPr lang="nl-NL" sz="12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Aanbod wordt in AII ontsloten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in AII</a:t>
                      </a:r>
                      <a:endParaRPr lang="nl-NL" sz="1200" b="1" kern="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 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van de instelling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 err="1">
                          <a:effectLst/>
                        </a:rPr>
                        <a:t>Numerus</a:t>
                      </a:r>
                      <a:r>
                        <a:rPr lang="nl-NL" sz="1000" b="1" kern="100" dirty="0">
                          <a:effectLst/>
                        </a:rPr>
                        <a:t> fixus: proces in AII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van de instelling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Betalen collegegeld: proces in AII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van de instelling,</a:t>
                      </a:r>
                      <a:endParaRPr lang="nl-NL" sz="1200" b="1" kern="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inschrijving landt in AII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 err="1">
                          <a:effectLst/>
                        </a:rPr>
                        <a:t>Herinschrij</a:t>
                      </a:r>
                      <a:r>
                        <a:rPr lang="nl-NL" sz="1000" b="1" kern="100" dirty="0">
                          <a:effectLst/>
                        </a:rPr>
                        <a:t>-ven:</a:t>
                      </a:r>
                      <a:endParaRPr lang="nl-NL" sz="1200" b="1" kern="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binnen AII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2557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mbo</a:t>
                      </a:r>
                      <a:endParaRPr lang="nl-NL" sz="1200" kern="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nl-NL" sz="1000" kern="100" dirty="0">
                          <a:effectLst/>
                        </a:rPr>
                        <a:t> 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in</a:t>
                      </a:r>
                    </a:p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AII</a:t>
                      </a:r>
                      <a:endParaRPr lang="nl-NL" sz="1200" b="1" kern="100" dirty="0">
                        <a:effectLst/>
                      </a:endParaRPr>
                    </a:p>
                    <a:p>
                      <a:pPr>
                        <a:buNone/>
                      </a:pPr>
                      <a:endParaRPr lang="nl-NL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Aanbod wordt in AII ontsloten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in AII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van de instelling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Preselectie:</a:t>
                      </a:r>
                    </a:p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van de instelling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van de instelling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Lesgeld: betaalt student aan DUO  Cursusgeld: betaalt student aan de instelling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Proces van de instelling</a:t>
                      </a:r>
                      <a:endParaRPr lang="nl-NL" sz="1200" b="1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</a:rPr>
                        <a:t>bestaat niet in mbo</a:t>
                      </a:r>
                      <a:endParaRPr lang="nl-NL" sz="1200" b="1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MBO</a:t>
                      </a:r>
                    </a:p>
                    <a:p>
                      <a:pPr>
                        <a:buNone/>
                      </a:pPr>
                      <a:r>
                        <a:rPr lang="nl-NL" sz="1000" b="1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koppelpunt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35607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318B920F-F194-141A-C2CD-E44584D92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2935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1F47736F-CE2E-EED0-EF71-FD02AD2688D9}"/>
              </a:ext>
            </a:extLst>
          </p:cNvPr>
          <p:cNvSpPr/>
          <p:nvPr/>
        </p:nvSpPr>
        <p:spPr>
          <a:xfrm>
            <a:off x="1798187" y="2354592"/>
            <a:ext cx="881951" cy="31425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B5BC8815-E82C-3E15-AE66-70BCEB1DA8D0}"/>
              </a:ext>
            </a:extLst>
          </p:cNvPr>
          <p:cNvSpPr/>
          <p:nvPr/>
        </p:nvSpPr>
        <p:spPr>
          <a:xfrm>
            <a:off x="2723097" y="2354592"/>
            <a:ext cx="881951" cy="31425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Afgeronde rechthoek 14">
            <a:extLst>
              <a:ext uri="{FF2B5EF4-FFF2-40B4-BE49-F238E27FC236}">
                <a16:creationId xmlns:a16="http://schemas.microsoft.com/office/drawing/2014/main" id="{EA638CCD-3865-D133-9D5A-A42C325B5218}"/>
              </a:ext>
            </a:extLst>
          </p:cNvPr>
          <p:cNvSpPr/>
          <p:nvPr/>
        </p:nvSpPr>
        <p:spPr>
          <a:xfrm>
            <a:off x="3648007" y="2354592"/>
            <a:ext cx="881951" cy="31425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fgeronde rechthoek 15">
            <a:extLst>
              <a:ext uri="{FF2B5EF4-FFF2-40B4-BE49-F238E27FC236}">
                <a16:creationId xmlns:a16="http://schemas.microsoft.com/office/drawing/2014/main" id="{DA0E0B49-F7D8-DE30-4407-583E54F3DB4E}"/>
              </a:ext>
            </a:extLst>
          </p:cNvPr>
          <p:cNvSpPr/>
          <p:nvPr/>
        </p:nvSpPr>
        <p:spPr>
          <a:xfrm>
            <a:off x="7232041" y="2354593"/>
            <a:ext cx="895575" cy="15712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Afgeronde rechthoek 16">
            <a:extLst>
              <a:ext uri="{FF2B5EF4-FFF2-40B4-BE49-F238E27FC236}">
                <a16:creationId xmlns:a16="http://schemas.microsoft.com/office/drawing/2014/main" id="{FDD5C506-8E49-A0DE-A9FD-CC1C9089EF7C}"/>
              </a:ext>
            </a:extLst>
          </p:cNvPr>
          <p:cNvSpPr/>
          <p:nvPr/>
        </p:nvSpPr>
        <p:spPr>
          <a:xfrm>
            <a:off x="5496910" y="2354592"/>
            <a:ext cx="956442" cy="15712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Afgeronde rechthoek 17">
            <a:extLst>
              <a:ext uri="{FF2B5EF4-FFF2-40B4-BE49-F238E27FC236}">
                <a16:creationId xmlns:a16="http://schemas.microsoft.com/office/drawing/2014/main" id="{DFA758E3-7465-F88A-3223-281371C5F625}"/>
              </a:ext>
            </a:extLst>
          </p:cNvPr>
          <p:cNvSpPr/>
          <p:nvPr/>
        </p:nvSpPr>
        <p:spPr>
          <a:xfrm>
            <a:off x="8181086" y="2354592"/>
            <a:ext cx="881951" cy="31425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1F6351A-575E-022A-0337-577DFD09A87C}"/>
              </a:ext>
            </a:extLst>
          </p:cNvPr>
          <p:cNvSpPr/>
          <p:nvPr/>
        </p:nvSpPr>
        <p:spPr>
          <a:xfrm>
            <a:off x="9161287" y="2354593"/>
            <a:ext cx="881950" cy="15712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Afgeronde rechthoek 19">
            <a:extLst>
              <a:ext uri="{FF2B5EF4-FFF2-40B4-BE49-F238E27FC236}">
                <a16:creationId xmlns:a16="http://schemas.microsoft.com/office/drawing/2014/main" id="{563C14C1-BB38-DD8F-FFDC-7BEE006B9BA2}"/>
              </a:ext>
            </a:extLst>
          </p:cNvPr>
          <p:cNvSpPr/>
          <p:nvPr/>
        </p:nvSpPr>
        <p:spPr>
          <a:xfrm>
            <a:off x="10104480" y="3925888"/>
            <a:ext cx="881949" cy="1524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C77195F-80FA-63F1-9C88-EA98B92FAB74}"/>
              </a:ext>
            </a:extLst>
          </p:cNvPr>
          <p:cNvSpPr txBox="1"/>
          <p:nvPr/>
        </p:nvSpPr>
        <p:spPr>
          <a:xfrm>
            <a:off x="10115636" y="2935288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>
                <a:solidFill>
                  <a:schemeClr val="bg1"/>
                </a:solidFill>
              </a:rPr>
              <a:t>Publiceren</a:t>
            </a:r>
          </a:p>
          <a:p>
            <a:r>
              <a:rPr lang="nl-NL" sz="1000" b="1" dirty="0">
                <a:solidFill>
                  <a:schemeClr val="bg1"/>
                </a:solidFill>
              </a:rPr>
              <a:t>statussen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865CC34-8B15-2BC2-4920-4C0ED00147DC}"/>
              </a:ext>
            </a:extLst>
          </p:cNvPr>
          <p:cNvGrpSpPr/>
          <p:nvPr/>
        </p:nvGrpSpPr>
        <p:grpSpPr>
          <a:xfrm>
            <a:off x="10237964" y="118256"/>
            <a:ext cx="1481967" cy="439307"/>
            <a:chOff x="1751886" y="1835941"/>
            <a:chExt cx="8024300" cy="3203366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5738EED-5BDD-8CB6-B6BE-CE3DC208F12C}"/>
                </a:ext>
              </a:extLst>
            </p:cNvPr>
            <p:cNvGrpSpPr/>
            <p:nvPr/>
          </p:nvGrpSpPr>
          <p:grpSpPr>
            <a:xfrm>
              <a:off x="1751886" y="2029522"/>
              <a:ext cx="8024300" cy="3009785"/>
              <a:chOff x="1751886" y="2029522"/>
              <a:chExt cx="8024300" cy="3009785"/>
            </a:xfrm>
          </p:grpSpPr>
          <p:sp>
            <p:nvSpPr>
              <p:cNvPr id="9" name="Rectangle 19">
                <a:extLst>
                  <a:ext uri="{FF2B5EF4-FFF2-40B4-BE49-F238E27FC236}">
                    <a16:creationId xmlns:a16="http://schemas.microsoft.com/office/drawing/2014/main" id="{D9E7EF99-4C3D-1292-CB8C-F86398B5D4AE}"/>
                  </a:ext>
                </a:extLst>
              </p:cNvPr>
              <p:cNvSpPr/>
              <p:nvPr/>
            </p:nvSpPr>
            <p:spPr>
              <a:xfrm>
                <a:off x="2379627" y="3483166"/>
                <a:ext cx="229400" cy="137261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0" name="Rectangle: Rounded Corners 11">
                <a:extLst>
                  <a:ext uri="{FF2B5EF4-FFF2-40B4-BE49-F238E27FC236}">
                    <a16:creationId xmlns:a16="http://schemas.microsoft.com/office/drawing/2014/main" id="{C7D49777-D2EA-AEAD-A62F-C19A2D45A636}"/>
                  </a:ext>
                </a:extLst>
              </p:cNvPr>
              <p:cNvSpPr/>
              <p:nvPr/>
            </p:nvSpPr>
            <p:spPr>
              <a:xfrm>
                <a:off x="2609027" y="2029522"/>
                <a:ext cx="5191799" cy="2977375"/>
              </a:xfrm>
              <a:prstGeom prst="roundRect">
                <a:avLst/>
              </a:prstGeom>
              <a:solidFill>
                <a:srgbClr val="F4D9DC"/>
              </a:solidFill>
              <a:ln w="57150">
                <a:solidFill>
                  <a:srgbClr val="DD784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2">
                <a:extLst>
                  <a:ext uri="{FF2B5EF4-FFF2-40B4-BE49-F238E27FC236}">
                    <a16:creationId xmlns:a16="http://schemas.microsoft.com/office/drawing/2014/main" id="{3968AC64-AD36-B0A8-36BE-FCD023F3EFA4}"/>
                  </a:ext>
                </a:extLst>
              </p:cNvPr>
              <p:cNvSpPr/>
              <p:nvPr/>
            </p:nvSpPr>
            <p:spPr>
              <a:xfrm>
                <a:off x="1751886" y="2057099"/>
                <a:ext cx="627741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3">
                <a:extLst>
                  <a:ext uri="{FF2B5EF4-FFF2-40B4-BE49-F238E27FC236}">
                    <a16:creationId xmlns:a16="http://schemas.microsoft.com/office/drawing/2014/main" id="{AD5211A1-B31D-AA52-7D81-94BAD633C57A}"/>
                  </a:ext>
                </a:extLst>
              </p:cNvPr>
              <p:cNvSpPr/>
              <p:nvPr/>
            </p:nvSpPr>
            <p:spPr>
              <a:xfrm>
                <a:off x="8010597" y="2035540"/>
                <a:ext cx="1765589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Rectangle 19">
                <a:extLst>
                  <a:ext uri="{FF2B5EF4-FFF2-40B4-BE49-F238E27FC236}">
                    <a16:creationId xmlns:a16="http://schemas.microsoft.com/office/drawing/2014/main" id="{B38E32F6-0910-765F-B857-11FB89F4359A}"/>
                  </a:ext>
                </a:extLst>
              </p:cNvPr>
              <p:cNvSpPr/>
              <p:nvPr/>
            </p:nvSpPr>
            <p:spPr>
              <a:xfrm>
                <a:off x="7771306" y="3484637"/>
                <a:ext cx="258919" cy="15893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4" name="Arrow: Striped Right 52">
                <a:extLst>
                  <a:ext uri="{FF2B5EF4-FFF2-40B4-BE49-F238E27FC236}">
                    <a16:creationId xmlns:a16="http://schemas.microsoft.com/office/drawing/2014/main" id="{84561135-F330-6E17-27A5-790D069CBBE2}"/>
                  </a:ext>
                </a:extLst>
              </p:cNvPr>
              <p:cNvSpPr/>
              <p:nvPr/>
            </p:nvSpPr>
            <p:spPr>
              <a:xfrm>
                <a:off x="2868360" y="2267218"/>
                <a:ext cx="4858093" cy="1161782"/>
              </a:xfrm>
              <a:prstGeom prst="stripedRightArrow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22" name="Arrow: Striped Right 54">
                <a:extLst>
                  <a:ext uri="{FF2B5EF4-FFF2-40B4-BE49-F238E27FC236}">
                    <a16:creationId xmlns:a16="http://schemas.microsoft.com/office/drawing/2014/main" id="{24AA35D9-380E-2D0F-FAB9-7667F94F23F6}"/>
                  </a:ext>
                </a:extLst>
              </p:cNvPr>
              <p:cNvSpPr/>
              <p:nvPr/>
            </p:nvSpPr>
            <p:spPr>
              <a:xfrm>
                <a:off x="2860142" y="3483166"/>
                <a:ext cx="4866311" cy="552532"/>
              </a:xfrm>
              <a:prstGeom prst="stripedRightArrow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23" name="Arrow: Striped Right 53">
                <a:extLst>
                  <a:ext uri="{FF2B5EF4-FFF2-40B4-BE49-F238E27FC236}">
                    <a16:creationId xmlns:a16="http://schemas.microsoft.com/office/drawing/2014/main" id="{A5E3212B-AF9D-86E7-7256-EB13116E8EFF}"/>
                  </a:ext>
                </a:extLst>
              </p:cNvPr>
              <p:cNvSpPr/>
              <p:nvPr/>
            </p:nvSpPr>
            <p:spPr>
              <a:xfrm>
                <a:off x="2904995" y="4198407"/>
                <a:ext cx="4866311" cy="552532"/>
              </a:xfrm>
              <a:prstGeom prst="stripedRightArrow">
                <a:avLst/>
              </a:prstGeom>
              <a:solidFill>
                <a:srgbClr val="05B17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0375B240-CFC0-7E92-36C4-2E2527EEB51F}"/>
                </a:ext>
              </a:extLst>
            </p:cNvPr>
            <p:cNvSpPr txBox="1">
              <a:spLocks/>
            </p:cNvSpPr>
            <p:nvPr/>
          </p:nvSpPr>
          <p:spPr>
            <a:xfrm>
              <a:off x="4371929" y="1835941"/>
              <a:ext cx="1932441" cy="500302"/>
            </a:xfrm>
            <a:prstGeom prst="roundRect">
              <a:avLst/>
            </a:prstGeom>
            <a:solidFill>
              <a:srgbClr val="DD784B"/>
            </a:solidFill>
          </p:spPr>
          <p:txBody>
            <a:bodyPr vert="horz" lIns="0" tIns="0" rIns="0" bIns="0" rtlCol="0" anchor="t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General Sans" pitchFamily="50" charset="0"/>
                <a:buChar char="-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D784B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endParaRPr>
            </a:p>
          </p:txBody>
        </p: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F8317094-187A-D729-B72B-81D2FB97023F}"/>
              </a:ext>
            </a:extLst>
          </p:cNvPr>
          <p:cNvSpPr txBox="1"/>
          <p:nvPr/>
        </p:nvSpPr>
        <p:spPr>
          <a:xfrm>
            <a:off x="10487891" y="155097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dirty="0">
                <a:solidFill>
                  <a:schemeClr val="bg1"/>
                </a:solidFill>
              </a:rPr>
              <a:t>SPOOR 1</a:t>
            </a:r>
          </a:p>
        </p:txBody>
      </p:sp>
      <p:sp>
        <p:nvSpPr>
          <p:cNvPr id="36" name="Titel 3">
            <a:extLst>
              <a:ext uri="{FF2B5EF4-FFF2-40B4-BE49-F238E27FC236}">
                <a16:creationId xmlns:a16="http://schemas.microsoft.com/office/drawing/2014/main" id="{82490335-F5AB-4366-898B-AD65D9EE3ED3}"/>
              </a:ext>
            </a:extLst>
          </p:cNvPr>
          <p:cNvSpPr txBox="1">
            <a:spLocks/>
          </p:cNvSpPr>
          <p:nvPr/>
        </p:nvSpPr>
        <p:spPr>
          <a:xfrm>
            <a:off x="655597" y="553116"/>
            <a:ext cx="9540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Spoor 1: </a:t>
            </a:r>
            <a:r>
              <a:rPr lang="en-GB" sz="4000" dirty="0" err="1"/>
              <a:t>ketenprocessen</a:t>
            </a:r>
            <a:r>
              <a:rPr lang="en-GB" sz="4000" dirty="0"/>
              <a:t> </a:t>
            </a:r>
            <a:r>
              <a:rPr lang="en-GB" sz="4000" dirty="0" err="1"/>
              <a:t>mbo</a:t>
            </a:r>
            <a:r>
              <a:rPr lang="en-GB" sz="4000" dirty="0"/>
              <a:t> </a:t>
            </a:r>
            <a:r>
              <a:rPr lang="en-GB" sz="4000" dirty="0" err="1"/>
              <a:t>en</a:t>
            </a:r>
            <a:r>
              <a:rPr lang="en-GB" sz="4000" dirty="0"/>
              <a:t> </a:t>
            </a:r>
            <a:r>
              <a:rPr lang="en-GB" sz="4000" dirty="0" err="1"/>
              <a:t>ho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7413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CFA08-420C-F746-24A0-A1B278D0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D119C3D0-248E-7823-B266-5EB23A9A6BEE}"/>
              </a:ext>
            </a:extLst>
          </p:cNvPr>
          <p:cNvSpPr/>
          <p:nvPr/>
        </p:nvSpPr>
        <p:spPr>
          <a:xfrm>
            <a:off x="1282500" y="1722141"/>
            <a:ext cx="1166648" cy="119566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4BA9505-98A7-4AF7-8164-F121AF3CDB53}"/>
              </a:ext>
            </a:extLst>
          </p:cNvPr>
          <p:cNvSpPr txBox="1"/>
          <p:nvPr/>
        </p:nvSpPr>
        <p:spPr>
          <a:xfrm>
            <a:off x="1455866" y="5811296"/>
            <a:ext cx="1168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MBO-instelling</a:t>
            </a:r>
          </a:p>
        </p:txBody>
      </p:sp>
      <p:sp>
        <p:nvSpPr>
          <p:cNvPr id="2" name="Blik 1">
            <a:extLst>
              <a:ext uri="{FF2B5EF4-FFF2-40B4-BE49-F238E27FC236}">
                <a16:creationId xmlns:a16="http://schemas.microsoft.com/office/drawing/2014/main" id="{6A7CA501-AF8B-F460-30F8-396709C35079}"/>
              </a:ext>
            </a:extLst>
          </p:cNvPr>
          <p:cNvSpPr/>
          <p:nvPr/>
        </p:nvSpPr>
        <p:spPr>
          <a:xfrm>
            <a:off x="1564804" y="5112823"/>
            <a:ext cx="651641" cy="71470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SIS</a:t>
            </a:r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207C867-9C6C-4809-88D5-9B8199DFC7DB}"/>
              </a:ext>
            </a:extLst>
          </p:cNvPr>
          <p:cNvSpPr/>
          <p:nvPr/>
        </p:nvSpPr>
        <p:spPr>
          <a:xfrm>
            <a:off x="7662552" y="5055722"/>
            <a:ext cx="1166648" cy="119566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CF0FBAE-1896-FFDC-55C5-EB55AEF45A08}"/>
              </a:ext>
            </a:extLst>
          </p:cNvPr>
          <p:cNvSpPr txBox="1"/>
          <p:nvPr/>
        </p:nvSpPr>
        <p:spPr>
          <a:xfrm>
            <a:off x="7714352" y="5862464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/>
              <a:t>HO-instelling</a:t>
            </a:r>
          </a:p>
        </p:txBody>
      </p:sp>
      <p:sp>
        <p:nvSpPr>
          <p:cNvPr id="18" name="Blik 17">
            <a:extLst>
              <a:ext uri="{FF2B5EF4-FFF2-40B4-BE49-F238E27FC236}">
                <a16:creationId xmlns:a16="http://schemas.microsoft.com/office/drawing/2014/main" id="{245FEE46-7DEC-BB1D-73C8-0788FE21543B}"/>
              </a:ext>
            </a:extLst>
          </p:cNvPr>
          <p:cNvSpPr/>
          <p:nvPr/>
        </p:nvSpPr>
        <p:spPr>
          <a:xfrm>
            <a:off x="7945828" y="5101741"/>
            <a:ext cx="651641" cy="71470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SIS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02D5D0A8-9BFB-C7FA-A5B2-0BF3B2D8CE28}"/>
              </a:ext>
            </a:extLst>
          </p:cNvPr>
          <p:cNvSpPr/>
          <p:nvPr/>
        </p:nvSpPr>
        <p:spPr>
          <a:xfrm>
            <a:off x="1282500" y="5077293"/>
            <a:ext cx="1166648" cy="119566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Blik 8">
            <a:extLst>
              <a:ext uri="{FF2B5EF4-FFF2-40B4-BE49-F238E27FC236}">
                <a16:creationId xmlns:a16="http://schemas.microsoft.com/office/drawing/2014/main" id="{A2E31C91-D7B1-D61C-9437-61B744E8ED3C}"/>
              </a:ext>
            </a:extLst>
          </p:cNvPr>
          <p:cNvSpPr/>
          <p:nvPr/>
        </p:nvSpPr>
        <p:spPr>
          <a:xfrm>
            <a:off x="1471449" y="2085460"/>
            <a:ext cx="744996" cy="714704"/>
          </a:xfrm>
          <a:prstGeom prst="can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ROD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F9D07F5-ABA9-DDB5-22E2-61E3115AF732}"/>
              </a:ext>
            </a:extLst>
          </p:cNvPr>
          <p:cNvSpPr txBox="1"/>
          <p:nvPr/>
        </p:nvSpPr>
        <p:spPr>
          <a:xfrm>
            <a:off x="1609937" y="1749912"/>
            <a:ext cx="69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DUO</a:t>
            </a:r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FC9D30D8-4674-B333-78E4-07DC2699DE2F}"/>
              </a:ext>
            </a:extLst>
          </p:cNvPr>
          <p:cNvSpPr/>
          <p:nvPr/>
        </p:nvSpPr>
        <p:spPr>
          <a:xfrm>
            <a:off x="7662552" y="1769280"/>
            <a:ext cx="1166648" cy="108697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</a:t>
            </a:r>
          </a:p>
        </p:txBody>
      </p:sp>
      <p:sp>
        <p:nvSpPr>
          <p:cNvPr id="13" name="Blik 12">
            <a:extLst>
              <a:ext uri="{FF2B5EF4-FFF2-40B4-BE49-F238E27FC236}">
                <a16:creationId xmlns:a16="http://schemas.microsoft.com/office/drawing/2014/main" id="{F3BBC6B5-95B7-6B44-4A2B-5CA29DC89FF3}"/>
              </a:ext>
            </a:extLst>
          </p:cNvPr>
          <p:cNvSpPr/>
          <p:nvPr/>
        </p:nvSpPr>
        <p:spPr>
          <a:xfrm>
            <a:off x="7898166" y="2078250"/>
            <a:ext cx="746963" cy="714704"/>
          </a:xfrm>
          <a:prstGeom prst="can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ROD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0788833-FA5D-C928-1E96-901F4CD02800}"/>
              </a:ext>
            </a:extLst>
          </p:cNvPr>
          <p:cNvSpPr txBox="1"/>
          <p:nvPr/>
        </p:nvSpPr>
        <p:spPr>
          <a:xfrm>
            <a:off x="7989989" y="1742702"/>
            <a:ext cx="6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DUO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ABF1E48-E864-59FE-B1C8-571E004A3908}"/>
              </a:ext>
            </a:extLst>
          </p:cNvPr>
          <p:cNvSpPr/>
          <p:nvPr/>
        </p:nvSpPr>
        <p:spPr>
          <a:xfrm>
            <a:off x="7546938" y="3640776"/>
            <a:ext cx="1230462" cy="7491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23CBEBB-73B2-36EC-B2C6-FD91EA2961EC}"/>
              </a:ext>
            </a:extLst>
          </p:cNvPr>
          <p:cNvSpPr txBox="1"/>
          <p:nvPr/>
        </p:nvSpPr>
        <p:spPr>
          <a:xfrm>
            <a:off x="2565390" y="3781525"/>
            <a:ext cx="850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/>
              <a:t>Cambo</a:t>
            </a:r>
            <a:endParaRPr lang="nl-NL" sz="1400" b="1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DA0D1A24-EA17-52B0-20ED-74FC2D50631A}"/>
              </a:ext>
            </a:extLst>
          </p:cNvPr>
          <p:cNvSpPr/>
          <p:nvPr/>
        </p:nvSpPr>
        <p:spPr>
          <a:xfrm>
            <a:off x="2304331" y="3748670"/>
            <a:ext cx="1282262" cy="7654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9392453F-797D-E19A-0807-B3BED03DF628}"/>
              </a:ext>
            </a:extLst>
          </p:cNvPr>
          <p:cNvSpPr txBox="1"/>
          <p:nvPr/>
        </p:nvSpPr>
        <p:spPr>
          <a:xfrm>
            <a:off x="7714352" y="3648616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Studielink</a:t>
            </a:r>
          </a:p>
        </p:txBody>
      </p:sp>
      <p:sp>
        <p:nvSpPr>
          <p:cNvPr id="28" name="Blik 27">
            <a:extLst>
              <a:ext uri="{FF2B5EF4-FFF2-40B4-BE49-F238E27FC236}">
                <a16:creationId xmlns:a16="http://schemas.microsoft.com/office/drawing/2014/main" id="{198D4411-FBD1-0E55-2EEF-0C4F4838E36E}"/>
              </a:ext>
            </a:extLst>
          </p:cNvPr>
          <p:cNvSpPr/>
          <p:nvPr/>
        </p:nvSpPr>
        <p:spPr>
          <a:xfrm flipH="1">
            <a:off x="8020157" y="3941944"/>
            <a:ext cx="451436" cy="336349"/>
          </a:xfrm>
          <a:prstGeom prst="can">
            <a:avLst>
              <a:gd name="adj" fmla="val 40366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Pijl omhoog en omlaag 28">
            <a:extLst>
              <a:ext uri="{FF2B5EF4-FFF2-40B4-BE49-F238E27FC236}">
                <a16:creationId xmlns:a16="http://schemas.microsoft.com/office/drawing/2014/main" id="{3A1A8412-4CC1-6A16-0790-B67C9275F696}"/>
              </a:ext>
            </a:extLst>
          </p:cNvPr>
          <p:cNvSpPr/>
          <p:nvPr/>
        </p:nvSpPr>
        <p:spPr>
          <a:xfrm>
            <a:off x="8146027" y="4389951"/>
            <a:ext cx="199697" cy="651641"/>
          </a:xfrm>
          <a:prstGeom prst="upDown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Pijl omhoog en omlaag 29">
            <a:extLst>
              <a:ext uri="{FF2B5EF4-FFF2-40B4-BE49-F238E27FC236}">
                <a16:creationId xmlns:a16="http://schemas.microsoft.com/office/drawing/2014/main" id="{CA77FCF3-3455-AD68-E415-409D1F47419D}"/>
              </a:ext>
            </a:extLst>
          </p:cNvPr>
          <p:cNvSpPr/>
          <p:nvPr/>
        </p:nvSpPr>
        <p:spPr>
          <a:xfrm>
            <a:off x="8146026" y="2948097"/>
            <a:ext cx="199698" cy="700519"/>
          </a:xfrm>
          <a:prstGeom prst="upDown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Pijl omhoog en omlaag 30">
            <a:extLst>
              <a:ext uri="{FF2B5EF4-FFF2-40B4-BE49-F238E27FC236}">
                <a16:creationId xmlns:a16="http://schemas.microsoft.com/office/drawing/2014/main" id="{2496F92A-4575-6745-C837-92C22ECDD6A7}"/>
              </a:ext>
            </a:extLst>
          </p:cNvPr>
          <p:cNvSpPr/>
          <p:nvPr/>
        </p:nvSpPr>
        <p:spPr>
          <a:xfrm>
            <a:off x="1765975" y="2982980"/>
            <a:ext cx="199697" cy="2049216"/>
          </a:xfrm>
          <a:prstGeom prst="upDown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Pijl omlaag 31">
            <a:extLst>
              <a:ext uri="{FF2B5EF4-FFF2-40B4-BE49-F238E27FC236}">
                <a16:creationId xmlns:a16="http://schemas.microsoft.com/office/drawing/2014/main" id="{022A066F-2A8B-2FD1-4D1C-711B9AF6B6DE}"/>
              </a:ext>
            </a:extLst>
          </p:cNvPr>
          <p:cNvSpPr/>
          <p:nvPr/>
        </p:nvSpPr>
        <p:spPr>
          <a:xfrm rot="20285443">
            <a:off x="2538496" y="2921453"/>
            <a:ext cx="172433" cy="7899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Pijl omlaag 32">
            <a:extLst>
              <a:ext uri="{FF2B5EF4-FFF2-40B4-BE49-F238E27FC236}">
                <a16:creationId xmlns:a16="http://schemas.microsoft.com/office/drawing/2014/main" id="{B147760D-D98A-CBA5-808D-3A733473F674}"/>
              </a:ext>
            </a:extLst>
          </p:cNvPr>
          <p:cNvSpPr/>
          <p:nvPr/>
        </p:nvSpPr>
        <p:spPr>
          <a:xfrm rot="1761687">
            <a:off x="2673170" y="4529138"/>
            <a:ext cx="172433" cy="7899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C6A5E52-0E3B-637D-5A2E-C6952181BB3E}"/>
              </a:ext>
            </a:extLst>
          </p:cNvPr>
          <p:cNvSpPr txBox="1">
            <a:spLocks/>
          </p:cNvSpPr>
          <p:nvPr/>
        </p:nvSpPr>
        <p:spPr>
          <a:xfrm>
            <a:off x="97125" y="709351"/>
            <a:ext cx="11872733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Spoor 1: </a:t>
            </a:r>
            <a:r>
              <a:rPr lang="en-GB" sz="4000" dirty="0" err="1"/>
              <a:t>gegevensuitwisseling</a:t>
            </a:r>
            <a:r>
              <a:rPr lang="en-GB" sz="4000" dirty="0"/>
              <a:t> in de </a:t>
            </a:r>
            <a:r>
              <a:rPr lang="en-GB" sz="4000" dirty="0" err="1"/>
              <a:t>keten</a:t>
            </a:r>
            <a:r>
              <a:rPr lang="en-GB" sz="4000" dirty="0"/>
              <a:t> </a:t>
            </a:r>
          </a:p>
          <a:p>
            <a:r>
              <a:rPr lang="en-GB" sz="4000" dirty="0" err="1"/>
              <a:t>mbo</a:t>
            </a:r>
            <a:r>
              <a:rPr lang="en-GB" sz="4000" dirty="0"/>
              <a:t> </a:t>
            </a:r>
            <a:r>
              <a:rPr lang="en-GB" sz="4000" dirty="0" err="1"/>
              <a:t>en</a:t>
            </a:r>
            <a:r>
              <a:rPr lang="en-GB" sz="4000" dirty="0"/>
              <a:t> </a:t>
            </a:r>
            <a:r>
              <a:rPr lang="en-GB" sz="4000" dirty="0" err="1"/>
              <a:t>ho</a:t>
            </a:r>
            <a:endParaRPr lang="nl-NL" sz="4000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8DEBFF9-245C-7572-ADF3-942BC8DA4DC3}"/>
              </a:ext>
            </a:extLst>
          </p:cNvPr>
          <p:cNvGrpSpPr/>
          <p:nvPr/>
        </p:nvGrpSpPr>
        <p:grpSpPr>
          <a:xfrm>
            <a:off x="10487891" y="98868"/>
            <a:ext cx="1481967" cy="439307"/>
            <a:chOff x="1751886" y="1835941"/>
            <a:chExt cx="8024300" cy="3203366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391C0EE9-60DE-A293-3267-A61E84F0DDAF}"/>
                </a:ext>
              </a:extLst>
            </p:cNvPr>
            <p:cNvGrpSpPr/>
            <p:nvPr/>
          </p:nvGrpSpPr>
          <p:grpSpPr>
            <a:xfrm>
              <a:off x="1751886" y="2029522"/>
              <a:ext cx="8024300" cy="3009785"/>
              <a:chOff x="1751886" y="2029522"/>
              <a:chExt cx="8024300" cy="3009785"/>
            </a:xfrm>
          </p:grpSpPr>
          <p:sp>
            <p:nvSpPr>
              <p:cNvPr id="16" name="Rectangle 19">
                <a:extLst>
                  <a:ext uri="{FF2B5EF4-FFF2-40B4-BE49-F238E27FC236}">
                    <a16:creationId xmlns:a16="http://schemas.microsoft.com/office/drawing/2014/main" id="{070D0032-C162-EF97-22D0-31470980DEAE}"/>
                  </a:ext>
                </a:extLst>
              </p:cNvPr>
              <p:cNvSpPr/>
              <p:nvPr/>
            </p:nvSpPr>
            <p:spPr>
              <a:xfrm>
                <a:off x="2379627" y="3483166"/>
                <a:ext cx="229400" cy="137261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04C44622-8444-7011-54A9-8D29B79A7B17}"/>
                  </a:ext>
                </a:extLst>
              </p:cNvPr>
              <p:cNvSpPr/>
              <p:nvPr/>
            </p:nvSpPr>
            <p:spPr>
              <a:xfrm>
                <a:off x="2609027" y="2029522"/>
                <a:ext cx="5191799" cy="2977375"/>
              </a:xfrm>
              <a:prstGeom prst="roundRect">
                <a:avLst/>
              </a:prstGeom>
              <a:solidFill>
                <a:srgbClr val="F4D9DC"/>
              </a:solidFill>
              <a:ln w="57150">
                <a:solidFill>
                  <a:srgbClr val="DD784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2">
                <a:extLst>
                  <a:ext uri="{FF2B5EF4-FFF2-40B4-BE49-F238E27FC236}">
                    <a16:creationId xmlns:a16="http://schemas.microsoft.com/office/drawing/2014/main" id="{8B01D74D-8B29-3E47-305E-B946605B8AC8}"/>
                  </a:ext>
                </a:extLst>
              </p:cNvPr>
              <p:cNvSpPr/>
              <p:nvPr/>
            </p:nvSpPr>
            <p:spPr>
              <a:xfrm>
                <a:off x="1751886" y="2057099"/>
                <a:ext cx="627741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3">
                <a:extLst>
                  <a:ext uri="{FF2B5EF4-FFF2-40B4-BE49-F238E27FC236}">
                    <a16:creationId xmlns:a16="http://schemas.microsoft.com/office/drawing/2014/main" id="{0E96FACF-48BD-BE09-B2F1-4DC275CC83F3}"/>
                  </a:ext>
                </a:extLst>
              </p:cNvPr>
              <p:cNvSpPr/>
              <p:nvPr/>
            </p:nvSpPr>
            <p:spPr>
              <a:xfrm>
                <a:off x="8010597" y="2035540"/>
                <a:ext cx="1765589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Rectangle 19">
                <a:extLst>
                  <a:ext uri="{FF2B5EF4-FFF2-40B4-BE49-F238E27FC236}">
                    <a16:creationId xmlns:a16="http://schemas.microsoft.com/office/drawing/2014/main" id="{5872855B-10F9-8C1F-B4BF-2CCCC2632BE3}"/>
                  </a:ext>
                </a:extLst>
              </p:cNvPr>
              <p:cNvSpPr/>
              <p:nvPr/>
            </p:nvSpPr>
            <p:spPr>
              <a:xfrm>
                <a:off x="7771306" y="3484637"/>
                <a:ext cx="258919" cy="15893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23" name="Arrow: Striped Right 52">
                <a:extLst>
                  <a:ext uri="{FF2B5EF4-FFF2-40B4-BE49-F238E27FC236}">
                    <a16:creationId xmlns:a16="http://schemas.microsoft.com/office/drawing/2014/main" id="{CD24F2EC-FACE-C72F-F08C-BEDFB5747E0B}"/>
                  </a:ext>
                </a:extLst>
              </p:cNvPr>
              <p:cNvSpPr/>
              <p:nvPr/>
            </p:nvSpPr>
            <p:spPr>
              <a:xfrm>
                <a:off x="2868360" y="2267218"/>
                <a:ext cx="4858093" cy="1161782"/>
              </a:xfrm>
              <a:prstGeom prst="stripedRightArrow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4" name="Arrow: Striped Right 54">
                <a:extLst>
                  <a:ext uri="{FF2B5EF4-FFF2-40B4-BE49-F238E27FC236}">
                    <a16:creationId xmlns:a16="http://schemas.microsoft.com/office/drawing/2014/main" id="{AF0F5E37-8AF0-57DA-7735-FE27BFFB7FB7}"/>
                  </a:ext>
                </a:extLst>
              </p:cNvPr>
              <p:cNvSpPr/>
              <p:nvPr/>
            </p:nvSpPr>
            <p:spPr>
              <a:xfrm>
                <a:off x="2860142" y="3483166"/>
                <a:ext cx="4866311" cy="552532"/>
              </a:xfrm>
              <a:prstGeom prst="stripedRightArrow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5" name="Arrow: Striped Right 53">
                <a:extLst>
                  <a:ext uri="{FF2B5EF4-FFF2-40B4-BE49-F238E27FC236}">
                    <a16:creationId xmlns:a16="http://schemas.microsoft.com/office/drawing/2014/main" id="{7E64F920-551B-8D13-1759-260A0301B3AE}"/>
                  </a:ext>
                </a:extLst>
              </p:cNvPr>
              <p:cNvSpPr/>
              <p:nvPr/>
            </p:nvSpPr>
            <p:spPr>
              <a:xfrm>
                <a:off x="2904995" y="4198407"/>
                <a:ext cx="4866311" cy="552532"/>
              </a:xfrm>
              <a:prstGeom prst="stripedRightArrow">
                <a:avLst/>
              </a:prstGeom>
              <a:solidFill>
                <a:srgbClr val="05B17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D8EC3929-D9E0-3AAF-A0A8-AFAA288E3B18}"/>
                </a:ext>
              </a:extLst>
            </p:cNvPr>
            <p:cNvSpPr txBox="1">
              <a:spLocks/>
            </p:cNvSpPr>
            <p:nvPr/>
          </p:nvSpPr>
          <p:spPr>
            <a:xfrm>
              <a:off x="4371929" y="1835941"/>
              <a:ext cx="1932441" cy="500302"/>
            </a:xfrm>
            <a:prstGeom prst="roundRect">
              <a:avLst/>
            </a:prstGeom>
            <a:solidFill>
              <a:srgbClr val="DD784B"/>
            </a:solidFill>
          </p:spPr>
          <p:txBody>
            <a:bodyPr vert="horz" lIns="0" tIns="0" rIns="0" bIns="0" rtlCol="0" anchor="t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General Sans" pitchFamily="50" charset="0"/>
                <a:buChar char="-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D784B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endParaRPr>
            </a:p>
          </p:txBody>
        </p:sp>
      </p:grpSp>
      <p:sp>
        <p:nvSpPr>
          <p:cNvPr id="36" name="Tekstvak 35">
            <a:extLst>
              <a:ext uri="{FF2B5EF4-FFF2-40B4-BE49-F238E27FC236}">
                <a16:creationId xmlns:a16="http://schemas.microsoft.com/office/drawing/2014/main" id="{2D98E54B-BE28-EE37-0C6E-4D488D67478F}"/>
              </a:ext>
            </a:extLst>
          </p:cNvPr>
          <p:cNvSpPr txBox="1"/>
          <p:nvPr/>
        </p:nvSpPr>
        <p:spPr>
          <a:xfrm>
            <a:off x="10678833" y="167362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dirty="0">
                <a:solidFill>
                  <a:schemeClr val="bg1"/>
                </a:solidFill>
              </a:rPr>
              <a:t>SPOOR 1</a:t>
            </a:r>
          </a:p>
        </p:txBody>
      </p:sp>
    </p:spTree>
    <p:extLst>
      <p:ext uri="{BB962C8B-B14F-4D97-AF65-F5344CB8AC3E}">
        <p14:creationId xmlns:p14="http://schemas.microsoft.com/office/powerpoint/2010/main" val="336114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ABE6-CA2F-98C3-F58D-6B2374570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jl: vijfhoek 24">
            <a:extLst>
              <a:ext uri="{FF2B5EF4-FFF2-40B4-BE49-F238E27FC236}">
                <a16:creationId xmlns:a16="http://schemas.microsoft.com/office/drawing/2014/main" id="{6DD56E66-DEF6-5A35-86CC-BC337C6E5C85}"/>
              </a:ext>
            </a:extLst>
          </p:cNvPr>
          <p:cNvSpPr/>
          <p:nvPr/>
        </p:nvSpPr>
        <p:spPr>
          <a:xfrm>
            <a:off x="655597" y="3654115"/>
            <a:ext cx="10672589" cy="2472373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50800" sx="64000" sy="64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967B94B7-77FA-8C58-8347-A175B55651A9}"/>
              </a:ext>
            </a:extLst>
          </p:cNvPr>
          <p:cNvSpPr/>
          <p:nvPr/>
        </p:nvSpPr>
        <p:spPr>
          <a:xfrm>
            <a:off x="2141306" y="4478976"/>
            <a:ext cx="2744706" cy="15765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79850C-A9BA-0886-AECF-7CF72ADF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97" y="553116"/>
            <a:ext cx="9540000" cy="553998"/>
          </a:xfrm>
        </p:spPr>
        <p:txBody>
          <a:bodyPr wrap="square" anchor="t">
            <a:noAutofit/>
          </a:bodyPr>
          <a:lstStyle/>
          <a:p>
            <a:r>
              <a:rPr lang="en-GB" dirty="0"/>
              <a:t>Spoor 1: A</a:t>
            </a:r>
            <a:r>
              <a:rPr lang="nl-NL" dirty="0" err="1">
                <a:ea typeface="Roboto"/>
                <a:cs typeface="Arial"/>
              </a:rPr>
              <a:t>anmelden</a:t>
            </a:r>
            <a:r>
              <a:rPr lang="nl-NL" dirty="0">
                <a:ea typeface="Roboto"/>
                <a:cs typeface="Arial"/>
              </a:rPr>
              <a:t> en inschrijven op erkende opleidingen aan bekostigde mbo-, hbo- en wo-instellingen </a:t>
            </a:r>
            <a:endParaRPr lang="nl-NL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855C71CB-4357-C133-D0E9-5A19FEC65AD7}"/>
              </a:ext>
            </a:extLst>
          </p:cNvPr>
          <p:cNvGrpSpPr/>
          <p:nvPr/>
        </p:nvGrpSpPr>
        <p:grpSpPr>
          <a:xfrm>
            <a:off x="10237964" y="118256"/>
            <a:ext cx="1481967" cy="439307"/>
            <a:chOff x="1751886" y="1835941"/>
            <a:chExt cx="8024300" cy="3203366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62517A50-C164-D418-7131-2E6789C8597B}"/>
                </a:ext>
              </a:extLst>
            </p:cNvPr>
            <p:cNvGrpSpPr/>
            <p:nvPr/>
          </p:nvGrpSpPr>
          <p:grpSpPr>
            <a:xfrm>
              <a:off x="1751886" y="2029522"/>
              <a:ext cx="8024300" cy="3009785"/>
              <a:chOff x="1751886" y="2029522"/>
              <a:chExt cx="8024300" cy="3009785"/>
            </a:xfrm>
          </p:grpSpPr>
          <p:sp>
            <p:nvSpPr>
              <p:cNvPr id="2" name="Rectangle 19">
                <a:extLst>
                  <a:ext uri="{FF2B5EF4-FFF2-40B4-BE49-F238E27FC236}">
                    <a16:creationId xmlns:a16="http://schemas.microsoft.com/office/drawing/2014/main" id="{AAB0859E-4341-58F0-5E8D-192CFF8E1F06}"/>
                  </a:ext>
                </a:extLst>
              </p:cNvPr>
              <p:cNvSpPr/>
              <p:nvPr/>
            </p:nvSpPr>
            <p:spPr>
              <a:xfrm>
                <a:off x="2379627" y="3483166"/>
                <a:ext cx="229400" cy="137261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" name="Rectangle: Rounded Corners 11">
                <a:extLst>
                  <a:ext uri="{FF2B5EF4-FFF2-40B4-BE49-F238E27FC236}">
                    <a16:creationId xmlns:a16="http://schemas.microsoft.com/office/drawing/2014/main" id="{4935F81A-3269-425B-73EB-681DAF9AE8EA}"/>
                  </a:ext>
                </a:extLst>
              </p:cNvPr>
              <p:cNvSpPr/>
              <p:nvPr/>
            </p:nvSpPr>
            <p:spPr>
              <a:xfrm>
                <a:off x="2609027" y="2029522"/>
                <a:ext cx="5191799" cy="2977375"/>
              </a:xfrm>
              <a:prstGeom prst="roundRect">
                <a:avLst/>
              </a:prstGeom>
              <a:solidFill>
                <a:srgbClr val="F4D9DC"/>
              </a:solidFill>
              <a:ln w="57150">
                <a:solidFill>
                  <a:srgbClr val="DD784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2">
                <a:extLst>
                  <a:ext uri="{FF2B5EF4-FFF2-40B4-BE49-F238E27FC236}">
                    <a16:creationId xmlns:a16="http://schemas.microsoft.com/office/drawing/2014/main" id="{AE08BEF5-36A6-FAA6-A90C-F132D6F2470A}"/>
                  </a:ext>
                </a:extLst>
              </p:cNvPr>
              <p:cNvSpPr/>
              <p:nvPr/>
            </p:nvSpPr>
            <p:spPr>
              <a:xfrm>
                <a:off x="1751886" y="2057099"/>
                <a:ext cx="627741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3">
                <a:extLst>
                  <a:ext uri="{FF2B5EF4-FFF2-40B4-BE49-F238E27FC236}">
                    <a16:creationId xmlns:a16="http://schemas.microsoft.com/office/drawing/2014/main" id="{AE9C35C9-C990-FDE8-920F-BA6C46283D64}"/>
                  </a:ext>
                </a:extLst>
              </p:cNvPr>
              <p:cNvSpPr/>
              <p:nvPr/>
            </p:nvSpPr>
            <p:spPr>
              <a:xfrm>
                <a:off x="8010597" y="2035540"/>
                <a:ext cx="1765589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Rectangle 19">
                <a:extLst>
                  <a:ext uri="{FF2B5EF4-FFF2-40B4-BE49-F238E27FC236}">
                    <a16:creationId xmlns:a16="http://schemas.microsoft.com/office/drawing/2014/main" id="{E7BFEAB0-836F-3DE1-ACF9-183ACB8FFE32}"/>
                  </a:ext>
                </a:extLst>
              </p:cNvPr>
              <p:cNvSpPr/>
              <p:nvPr/>
            </p:nvSpPr>
            <p:spPr>
              <a:xfrm>
                <a:off x="7771306" y="3484637"/>
                <a:ext cx="258919" cy="15893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4" name="Arrow: Striped Right 52">
                <a:extLst>
                  <a:ext uri="{FF2B5EF4-FFF2-40B4-BE49-F238E27FC236}">
                    <a16:creationId xmlns:a16="http://schemas.microsoft.com/office/drawing/2014/main" id="{51F67232-B5F9-62EB-1E56-3CBCBBF15B2D}"/>
                  </a:ext>
                </a:extLst>
              </p:cNvPr>
              <p:cNvSpPr/>
              <p:nvPr/>
            </p:nvSpPr>
            <p:spPr>
              <a:xfrm>
                <a:off x="2868360" y="2267218"/>
                <a:ext cx="4858093" cy="1161782"/>
              </a:xfrm>
              <a:prstGeom prst="stripedRightArrow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5" name="Arrow: Striped Right 54">
                <a:extLst>
                  <a:ext uri="{FF2B5EF4-FFF2-40B4-BE49-F238E27FC236}">
                    <a16:creationId xmlns:a16="http://schemas.microsoft.com/office/drawing/2014/main" id="{2E8201EB-E8E2-037C-0560-7BC5BCA6A25D}"/>
                  </a:ext>
                </a:extLst>
              </p:cNvPr>
              <p:cNvSpPr/>
              <p:nvPr/>
            </p:nvSpPr>
            <p:spPr>
              <a:xfrm>
                <a:off x="2860142" y="3483166"/>
                <a:ext cx="4866311" cy="552532"/>
              </a:xfrm>
              <a:prstGeom prst="stripedRightArrow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6" name="Arrow: Striped Right 53">
                <a:extLst>
                  <a:ext uri="{FF2B5EF4-FFF2-40B4-BE49-F238E27FC236}">
                    <a16:creationId xmlns:a16="http://schemas.microsoft.com/office/drawing/2014/main" id="{B07148A5-367B-9D6C-4074-A293B987938C}"/>
                  </a:ext>
                </a:extLst>
              </p:cNvPr>
              <p:cNvSpPr/>
              <p:nvPr/>
            </p:nvSpPr>
            <p:spPr>
              <a:xfrm>
                <a:off x="2904995" y="4198407"/>
                <a:ext cx="4866311" cy="552532"/>
              </a:xfrm>
              <a:prstGeom prst="stripedRightArrow">
                <a:avLst/>
              </a:prstGeom>
              <a:solidFill>
                <a:srgbClr val="05B17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 Placeholder 5">
              <a:extLst>
                <a:ext uri="{FF2B5EF4-FFF2-40B4-BE49-F238E27FC236}">
                  <a16:creationId xmlns:a16="http://schemas.microsoft.com/office/drawing/2014/main" id="{0928BF6D-F701-8578-DDD9-13394652CC4F}"/>
                </a:ext>
              </a:extLst>
            </p:cNvPr>
            <p:cNvSpPr txBox="1">
              <a:spLocks/>
            </p:cNvSpPr>
            <p:nvPr/>
          </p:nvSpPr>
          <p:spPr>
            <a:xfrm>
              <a:off x="4371929" y="1835941"/>
              <a:ext cx="1932441" cy="500302"/>
            </a:xfrm>
            <a:prstGeom prst="roundRect">
              <a:avLst/>
            </a:prstGeom>
            <a:solidFill>
              <a:srgbClr val="DD784B"/>
            </a:solidFill>
          </p:spPr>
          <p:txBody>
            <a:bodyPr vert="horz" lIns="0" tIns="0" rIns="0" bIns="0" rtlCol="0" anchor="t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General Sans" pitchFamily="50" charset="0"/>
                <a:buChar char="-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D784B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endParaRPr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18954126-DC62-D8B0-43D8-A44D1C9685B3}"/>
              </a:ext>
            </a:extLst>
          </p:cNvPr>
          <p:cNvSpPr txBox="1"/>
          <p:nvPr/>
        </p:nvSpPr>
        <p:spPr>
          <a:xfrm>
            <a:off x="10487891" y="155097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 dirty="0">
                <a:solidFill>
                  <a:schemeClr val="bg1"/>
                </a:solidFill>
              </a:rPr>
              <a:t>SPOOR 1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89B91FF-94F1-9D2F-049C-209488219E1D}"/>
              </a:ext>
            </a:extLst>
          </p:cNvPr>
          <p:cNvSpPr txBox="1">
            <a:spLocks/>
          </p:cNvSpPr>
          <p:nvPr/>
        </p:nvSpPr>
        <p:spPr>
          <a:xfrm>
            <a:off x="631224" y="2684772"/>
            <a:ext cx="10794165" cy="500302"/>
          </a:xfrm>
          <a:prstGeom prst="roundRect">
            <a:avLst/>
          </a:prstGeom>
          <a:solidFill>
            <a:srgbClr val="DD784B"/>
          </a:solidFill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Concept product ontwerp AII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2028A60-D72F-22E2-2E9F-EA02021DE7F3}"/>
              </a:ext>
            </a:extLst>
          </p:cNvPr>
          <p:cNvSpPr txBox="1">
            <a:spLocks/>
          </p:cNvSpPr>
          <p:nvPr/>
        </p:nvSpPr>
        <p:spPr>
          <a:xfrm>
            <a:off x="787136" y="3736447"/>
            <a:ext cx="1221233" cy="500302"/>
          </a:xfrm>
          <a:prstGeom prst="round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neral Sans"/>
                <a:ea typeface="+mn-ea"/>
                <a:cs typeface="+mn-cs"/>
              </a:rPr>
              <a:t>Detail product </a:t>
            </a:r>
            <a:br>
              <a:rPr kumimoji="0" lang="nl-NL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neral Sans"/>
                <a:ea typeface="+mn-ea"/>
                <a:cs typeface="+mn-cs"/>
              </a:rPr>
            </a:b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neral Sans"/>
                <a:ea typeface="+mn-ea"/>
                <a:cs typeface="+mn-cs"/>
              </a:rPr>
              <a:t>ontwerp AII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7282BE8-AE11-A570-FEEF-EC33E0FDAE34}"/>
              </a:ext>
            </a:extLst>
          </p:cNvPr>
          <p:cNvSpPr txBox="1">
            <a:spLocks/>
          </p:cNvSpPr>
          <p:nvPr/>
        </p:nvSpPr>
        <p:spPr>
          <a:xfrm>
            <a:off x="2248892" y="4620063"/>
            <a:ext cx="1464735" cy="5003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neral Sans"/>
                <a:ea typeface="+mn-ea"/>
                <a:cs typeface="+mn-cs"/>
              </a:rPr>
              <a:t>User Stories</a:t>
            </a:r>
          </a:p>
        </p:txBody>
      </p:sp>
      <p:sp>
        <p:nvSpPr>
          <p:cNvPr id="23" name="Pijl: omlaag 22">
            <a:extLst>
              <a:ext uri="{FF2B5EF4-FFF2-40B4-BE49-F238E27FC236}">
                <a16:creationId xmlns:a16="http://schemas.microsoft.com/office/drawing/2014/main" id="{6096F700-070C-A061-84A2-62914A654C4B}"/>
              </a:ext>
            </a:extLst>
          </p:cNvPr>
          <p:cNvSpPr/>
          <p:nvPr/>
        </p:nvSpPr>
        <p:spPr>
          <a:xfrm>
            <a:off x="1190823" y="3231669"/>
            <a:ext cx="334537" cy="398441"/>
          </a:xfrm>
          <a:prstGeom prst="downArrow">
            <a:avLst/>
          </a:prstGeom>
          <a:solidFill>
            <a:srgbClr val="3D68EC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70D37FA-A567-1EB7-65B5-F99EFC760F42}"/>
              </a:ext>
            </a:extLst>
          </p:cNvPr>
          <p:cNvSpPr txBox="1">
            <a:spLocks/>
          </p:cNvSpPr>
          <p:nvPr/>
        </p:nvSpPr>
        <p:spPr>
          <a:xfrm>
            <a:off x="2248892" y="5531380"/>
            <a:ext cx="1464735" cy="44745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neral Sans"/>
                <a:ea typeface="+mn-ea"/>
                <a:cs typeface="+mn-cs"/>
              </a:rPr>
              <a:t>Task</a:t>
            </a:r>
          </a:p>
        </p:txBody>
      </p:sp>
      <p:sp>
        <p:nvSpPr>
          <p:cNvPr id="28" name="Pijl: omlaag 27">
            <a:extLst>
              <a:ext uri="{FF2B5EF4-FFF2-40B4-BE49-F238E27FC236}">
                <a16:creationId xmlns:a16="http://schemas.microsoft.com/office/drawing/2014/main" id="{8EC0E723-2338-1724-AEFB-73CEF302CA2D}"/>
              </a:ext>
            </a:extLst>
          </p:cNvPr>
          <p:cNvSpPr/>
          <p:nvPr/>
        </p:nvSpPr>
        <p:spPr>
          <a:xfrm>
            <a:off x="2806451" y="5206894"/>
            <a:ext cx="342076" cy="237957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792D14B-9688-36F0-B548-6C7EC34E4BBF}"/>
              </a:ext>
            </a:extLst>
          </p:cNvPr>
          <p:cNvSpPr txBox="1"/>
          <p:nvPr/>
        </p:nvSpPr>
        <p:spPr>
          <a:xfrm>
            <a:off x="1586032" y="2662610"/>
            <a:ext cx="732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1"/>
                </a:solidFill>
              </a:rPr>
              <a:t>Analyse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D7BB5ACF-9887-F804-FBFF-DD571B768B4B}"/>
              </a:ext>
            </a:extLst>
          </p:cNvPr>
          <p:cNvSpPr txBox="1"/>
          <p:nvPr/>
        </p:nvSpPr>
        <p:spPr>
          <a:xfrm>
            <a:off x="1075294" y="273553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100">
                <a:solidFill>
                  <a:schemeClr val="bg1"/>
                </a:solidFill>
              </a:rPr>
              <a:t>UX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27F6ACC-02B6-5E85-CCE9-62241A074FB2}"/>
              </a:ext>
            </a:extLst>
          </p:cNvPr>
          <p:cNvSpPr txBox="1"/>
          <p:nvPr/>
        </p:nvSpPr>
        <p:spPr>
          <a:xfrm>
            <a:off x="1686110" y="2928138"/>
            <a:ext cx="10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1"/>
                </a:solidFill>
              </a:rPr>
              <a:t>Architectuur</a:t>
            </a:r>
          </a:p>
        </p:txBody>
      </p:sp>
      <p:sp>
        <p:nvSpPr>
          <p:cNvPr id="24" name="Pijl: omlaag 23">
            <a:extLst>
              <a:ext uri="{FF2B5EF4-FFF2-40B4-BE49-F238E27FC236}">
                <a16:creationId xmlns:a16="http://schemas.microsoft.com/office/drawing/2014/main" id="{1D48E3B6-98FB-ED30-372E-4A183C021435}"/>
              </a:ext>
            </a:extLst>
          </p:cNvPr>
          <p:cNvSpPr/>
          <p:nvPr/>
        </p:nvSpPr>
        <p:spPr>
          <a:xfrm>
            <a:off x="2806451" y="4332785"/>
            <a:ext cx="342076" cy="237957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35" name="Kubus 34">
            <a:extLst>
              <a:ext uri="{FF2B5EF4-FFF2-40B4-BE49-F238E27FC236}">
                <a16:creationId xmlns:a16="http://schemas.microsoft.com/office/drawing/2014/main" id="{5A04AD3B-8895-E52E-75B8-05F905EAC4ED}"/>
              </a:ext>
            </a:extLst>
          </p:cNvPr>
          <p:cNvSpPr/>
          <p:nvPr/>
        </p:nvSpPr>
        <p:spPr>
          <a:xfrm>
            <a:off x="3916359" y="4542423"/>
            <a:ext cx="901551" cy="1453269"/>
          </a:xfrm>
          <a:prstGeom prst="cube">
            <a:avLst>
              <a:gd name="adj" fmla="val 4310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0" tIns="0" rIns="0" bIns="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DD784B"/>
              </a:buClr>
            </a:pPr>
            <a:endParaRPr lang="nl-NL" sz="1200" err="1">
              <a:solidFill>
                <a:schemeClr val="tx1"/>
              </a:solidFill>
              <a:latin typeface="General Sans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269E1F3-71D1-50F9-6D94-B7373A6D949E}"/>
              </a:ext>
            </a:extLst>
          </p:cNvPr>
          <p:cNvSpPr txBox="1"/>
          <p:nvPr/>
        </p:nvSpPr>
        <p:spPr>
          <a:xfrm>
            <a:off x="4042804" y="4608082"/>
            <a:ext cx="732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err="1"/>
              <a:t>Backlog</a:t>
            </a:r>
            <a:endParaRPr lang="nl-NL" sz="1200"/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852B4F65-2916-600A-CD63-598ED1D2AC93}"/>
              </a:ext>
            </a:extLst>
          </p:cNvPr>
          <p:cNvCxnSpPr/>
          <p:nvPr/>
        </p:nvCxnSpPr>
        <p:spPr>
          <a:xfrm>
            <a:off x="3916359" y="4897062"/>
            <a:ext cx="8172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C1382284-2D9B-E487-3CE7-22EB923204F5}"/>
              </a:ext>
            </a:extLst>
          </p:cNvPr>
          <p:cNvCxnSpPr>
            <a:cxnSpLocks/>
          </p:cNvCxnSpPr>
          <p:nvPr/>
        </p:nvCxnSpPr>
        <p:spPr>
          <a:xfrm>
            <a:off x="4038096" y="4542423"/>
            <a:ext cx="0" cy="140012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Kubus 42">
            <a:extLst>
              <a:ext uri="{FF2B5EF4-FFF2-40B4-BE49-F238E27FC236}">
                <a16:creationId xmlns:a16="http://schemas.microsoft.com/office/drawing/2014/main" id="{6622252A-C16C-D923-79BC-2493A48D42D2}"/>
              </a:ext>
            </a:extLst>
          </p:cNvPr>
          <p:cNvSpPr/>
          <p:nvPr/>
        </p:nvSpPr>
        <p:spPr>
          <a:xfrm>
            <a:off x="5310395" y="3856900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44" name="Kubus 43">
            <a:extLst>
              <a:ext uri="{FF2B5EF4-FFF2-40B4-BE49-F238E27FC236}">
                <a16:creationId xmlns:a16="http://schemas.microsoft.com/office/drawing/2014/main" id="{383765E3-D598-DD5A-92C9-CE10B98F5DEC}"/>
              </a:ext>
            </a:extLst>
          </p:cNvPr>
          <p:cNvSpPr/>
          <p:nvPr/>
        </p:nvSpPr>
        <p:spPr>
          <a:xfrm>
            <a:off x="5901409" y="3853089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46" name="Kubus 45">
            <a:extLst>
              <a:ext uri="{FF2B5EF4-FFF2-40B4-BE49-F238E27FC236}">
                <a16:creationId xmlns:a16="http://schemas.microsoft.com/office/drawing/2014/main" id="{1E7AD149-12CD-DBC8-90F9-0D65363DDABC}"/>
              </a:ext>
            </a:extLst>
          </p:cNvPr>
          <p:cNvSpPr/>
          <p:nvPr/>
        </p:nvSpPr>
        <p:spPr>
          <a:xfrm>
            <a:off x="6492276" y="3860544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47" name="Kubus 46">
            <a:extLst>
              <a:ext uri="{FF2B5EF4-FFF2-40B4-BE49-F238E27FC236}">
                <a16:creationId xmlns:a16="http://schemas.microsoft.com/office/drawing/2014/main" id="{8C41A8DA-382D-C826-041E-561B09E0B1EB}"/>
              </a:ext>
            </a:extLst>
          </p:cNvPr>
          <p:cNvSpPr/>
          <p:nvPr/>
        </p:nvSpPr>
        <p:spPr>
          <a:xfrm>
            <a:off x="7662669" y="3859127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48" name="Kubus 47">
            <a:extLst>
              <a:ext uri="{FF2B5EF4-FFF2-40B4-BE49-F238E27FC236}">
                <a16:creationId xmlns:a16="http://schemas.microsoft.com/office/drawing/2014/main" id="{9FA44030-E98C-4849-74A4-457B380BC75A}"/>
              </a:ext>
            </a:extLst>
          </p:cNvPr>
          <p:cNvSpPr/>
          <p:nvPr/>
        </p:nvSpPr>
        <p:spPr>
          <a:xfrm>
            <a:off x="8241123" y="3853089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6B389F0C-BC20-6AD2-4F2D-4BF8093698CD}"/>
              </a:ext>
            </a:extLst>
          </p:cNvPr>
          <p:cNvSpPr txBox="1"/>
          <p:nvPr/>
        </p:nvSpPr>
        <p:spPr>
          <a:xfrm>
            <a:off x="4102184" y="3890671"/>
            <a:ext cx="60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1"/>
                </a:solidFill>
              </a:rPr>
              <a:t>Sprint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9A7BE98A-3873-ACC4-EF18-86B3A4625AC8}"/>
              </a:ext>
            </a:extLst>
          </p:cNvPr>
          <p:cNvSpPr txBox="1"/>
          <p:nvPr/>
        </p:nvSpPr>
        <p:spPr>
          <a:xfrm>
            <a:off x="4978203" y="5072240"/>
            <a:ext cx="161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i="1">
                <a:solidFill>
                  <a:schemeClr val="bg1"/>
                </a:solidFill>
              </a:rPr>
              <a:t>sprintvoorbereiding</a:t>
            </a:r>
          </a:p>
          <a:p>
            <a:pPr algn="ctr"/>
            <a:r>
              <a:rPr lang="nl-NL" sz="1200">
                <a:solidFill>
                  <a:schemeClr val="bg1"/>
                </a:solidFill>
              </a:rPr>
              <a:t>Definition of Ready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D6EE5020-D771-573C-D16C-A0C05332C0B7}"/>
              </a:ext>
            </a:extLst>
          </p:cNvPr>
          <p:cNvSpPr txBox="1"/>
          <p:nvPr/>
        </p:nvSpPr>
        <p:spPr>
          <a:xfrm>
            <a:off x="7961738" y="5063194"/>
            <a:ext cx="160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sprintreview</a:t>
            </a:r>
          </a:p>
          <a:p>
            <a:pPr algn="l"/>
            <a:r>
              <a:rPr lang="nl-NL" sz="1200">
                <a:solidFill>
                  <a:schemeClr val="bg1"/>
                </a:solidFill>
              </a:rPr>
              <a:t>Definition of </a:t>
            </a:r>
            <a:r>
              <a:rPr lang="nl-NL" sz="1200" err="1">
                <a:solidFill>
                  <a:schemeClr val="bg1"/>
                </a:solidFill>
              </a:rPr>
              <a:t>Done</a:t>
            </a:r>
            <a:endParaRPr lang="nl-NL" sz="1200">
              <a:solidFill>
                <a:schemeClr val="bg1"/>
              </a:solidFill>
            </a:endParaRPr>
          </a:p>
        </p:txBody>
      </p:sp>
      <p:sp>
        <p:nvSpPr>
          <p:cNvPr id="57" name="Kubus 56">
            <a:extLst>
              <a:ext uri="{FF2B5EF4-FFF2-40B4-BE49-F238E27FC236}">
                <a16:creationId xmlns:a16="http://schemas.microsoft.com/office/drawing/2014/main" id="{DEC26AB3-E201-B98E-4291-BFC3F91FB001}"/>
              </a:ext>
            </a:extLst>
          </p:cNvPr>
          <p:cNvSpPr/>
          <p:nvPr/>
        </p:nvSpPr>
        <p:spPr>
          <a:xfrm>
            <a:off x="4733613" y="3853089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59" name="Verbindingslijn: gebogen 58">
            <a:extLst>
              <a:ext uri="{FF2B5EF4-FFF2-40B4-BE49-F238E27FC236}">
                <a16:creationId xmlns:a16="http://schemas.microsoft.com/office/drawing/2014/main" id="{4C528976-D57A-FC8B-D122-A09A6FA96E51}"/>
              </a:ext>
            </a:extLst>
          </p:cNvPr>
          <p:cNvCxnSpPr>
            <a:cxnSpLocks/>
          </p:cNvCxnSpPr>
          <p:nvPr/>
        </p:nvCxnSpPr>
        <p:spPr>
          <a:xfrm flipV="1">
            <a:off x="5060434" y="5037142"/>
            <a:ext cx="1527989" cy="567004"/>
          </a:xfrm>
          <a:prstGeom prst="bentConnector3">
            <a:avLst>
              <a:gd name="adj1" fmla="val 100356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vak 18">
            <a:extLst>
              <a:ext uri="{FF2B5EF4-FFF2-40B4-BE49-F238E27FC236}">
                <a16:creationId xmlns:a16="http://schemas.microsoft.com/office/drawing/2014/main" id="{252C827A-9FFE-BAD6-94BB-0B9AD3A19FEC}"/>
              </a:ext>
            </a:extLst>
          </p:cNvPr>
          <p:cNvSpPr txBox="1"/>
          <p:nvPr/>
        </p:nvSpPr>
        <p:spPr>
          <a:xfrm>
            <a:off x="9224145" y="3303830"/>
            <a:ext cx="136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Okt 2028</a:t>
            </a:r>
          </a:p>
        </p:txBody>
      </p:sp>
      <p:sp>
        <p:nvSpPr>
          <p:cNvPr id="73" name="Kubus 72">
            <a:extLst>
              <a:ext uri="{FF2B5EF4-FFF2-40B4-BE49-F238E27FC236}">
                <a16:creationId xmlns:a16="http://schemas.microsoft.com/office/drawing/2014/main" id="{3F6E8515-50BE-5EC9-C23B-16AA78BAB67F}"/>
              </a:ext>
            </a:extLst>
          </p:cNvPr>
          <p:cNvSpPr/>
          <p:nvPr/>
        </p:nvSpPr>
        <p:spPr>
          <a:xfrm>
            <a:off x="8824861" y="3860281"/>
            <a:ext cx="232312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77" name="Kubus 76">
            <a:extLst>
              <a:ext uri="{FF2B5EF4-FFF2-40B4-BE49-F238E27FC236}">
                <a16:creationId xmlns:a16="http://schemas.microsoft.com/office/drawing/2014/main" id="{A54D4530-5C4D-B4A8-9F63-00DAD9821D5A}"/>
              </a:ext>
            </a:extLst>
          </p:cNvPr>
          <p:cNvSpPr/>
          <p:nvPr/>
        </p:nvSpPr>
        <p:spPr>
          <a:xfrm>
            <a:off x="9055320" y="3862722"/>
            <a:ext cx="232312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78" name="Kubus 77">
            <a:extLst>
              <a:ext uri="{FF2B5EF4-FFF2-40B4-BE49-F238E27FC236}">
                <a16:creationId xmlns:a16="http://schemas.microsoft.com/office/drawing/2014/main" id="{467FD4D0-E96A-836B-AAAF-462B303AB48E}"/>
              </a:ext>
            </a:extLst>
          </p:cNvPr>
          <p:cNvSpPr/>
          <p:nvPr/>
        </p:nvSpPr>
        <p:spPr>
          <a:xfrm>
            <a:off x="9271146" y="3860281"/>
            <a:ext cx="139576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79" name="Kubus 78">
            <a:extLst>
              <a:ext uri="{FF2B5EF4-FFF2-40B4-BE49-F238E27FC236}">
                <a16:creationId xmlns:a16="http://schemas.microsoft.com/office/drawing/2014/main" id="{4BB36F6F-5A4B-B9E8-BBFA-49117E07A1C0}"/>
              </a:ext>
            </a:extLst>
          </p:cNvPr>
          <p:cNvSpPr/>
          <p:nvPr/>
        </p:nvSpPr>
        <p:spPr>
          <a:xfrm>
            <a:off x="9408289" y="3864139"/>
            <a:ext cx="139576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0" name="Kubus 79">
            <a:extLst>
              <a:ext uri="{FF2B5EF4-FFF2-40B4-BE49-F238E27FC236}">
                <a16:creationId xmlns:a16="http://schemas.microsoft.com/office/drawing/2014/main" id="{E4E7ECFA-5422-9DC1-659F-38F2DA0BDCF6}"/>
              </a:ext>
            </a:extLst>
          </p:cNvPr>
          <p:cNvSpPr/>
          <p:nvPr/>
        </p:nvSpPr>
        <p:spPr>
          <a:xfrm>
            <a:off x="9545227" y="3860281"/>
            <a:ext cx="68825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1" name="Kubus 80">
            <a:extLst>
              <a:ext uri="{FF2B5EF4-FFF2-40B4-BE49-F238E27FC236}">
                <a16:creationId xmlns:a16="http://schemas.microsoft.com/office/drawing/2014/main" id="{29EA24D3-FF7D-A416-B74D-0028D03DD35B}"/>
              </a:ext>
            </a:extLst>
          </p:cNvPr>
          <p:cNvSpPr/>
          <p:nvPr/>
        </p:nvSpPr>
        <p:spPr>
          <a:xfrm>
            <a:off x="9611231" y="3864138"/>
            <a:ext cx="68825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7D6A43B6-955C-1022-316B-BF5A4E914A4D}"/>
              </a:ext>
            </a:extLst>
          </p:cNvPr>
          <p:cNvSpPr txBox="1">
            <a:spLocks/>
          </p:cNvSpPr>
          <p:nvPr/>
        </p:nvSpPr>
        <p:spPr>
          <a:xfrm>
            <a:off x="1491628" y="4780038"/>
            <a:ext cx="497809" cy="124334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eneral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1200" noProof="0">
                <a:latin typeface="General Sans"/>
              </a:rPr>
            </a:b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83" name="Pijl: omlaag 82">
            <a:extLst>
              <a:ext uri="{FF2B5EF4-FFF2-40B4-BE49-F238E27FC236}">
                <a16:creationId xmlns:a16="http://schemas.microsoft.com/office/drawing/2014/main" id="{B812B6DB-34EF-EDB6-78BF-2021EAB7F703}"/>
              </a:ext>
            </a:extLst>
          </p:cNvPr>
          <p:cNvSpPr/>
          <p:nvPr/>
        </p:nvSpPr>
        <p:spPr>
          <a:xfrm rot="16200000">
            <a:off x="3583481" y="4766102"/>
            <a:ext cx="342076" cy="237957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4" name="Pijl: omlaag 83">
            <a:extLst>
              <a:ext uri="{FF2B5EF4-FFF2-40B4-BE49-F238E27FC236}">
                <a16:creationId xmlns:a16="http://schemas.microsoft.com/office/drawing/2014/main" id="{8AF71D2F-0653-07F4-DC76-633B436AA745}"/>
              </a:ext>
            </a:extLst>
          </p:cNvPr>
          <p:cNvSpPr/>
          <p:nvPr/>
        </p:nvSpPr>
        <p:spPr>
          <a:xfrm rot="16200000">
            <a:off x="3583481" y="5646039"/>
            <a:ext cx="342076" cy="237957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5" name="Pijl: omlaag 84">
            <a:extLst>
              <a:ext uri="{FF2B5EF4-FFF2-40B4-BE49-F238E27FC236}">
                <a16:creationId xmlns:a16="http://schemas.microsoft.com/office/drawing/2014/main" id="{5560EC04-46E7-8666-E310-2EB50FF29844}"/>
              </a:ext>
            </a:extLst>
          </p:cNvPr>
          <p:cNvSpPr/>
          <p:nvPr/>
        </p:nvSpPr>
        <p:spPr>
          <a:xfrm rot="16200000">
            <a:off x="5091777" y="4452501"/>
            <a:ext cx="327442" cy="603940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6" name="Ruit 85">
            <a:extLst>
              <a:ext uri="{FF2B5EF4-FFF2-40B4-BE49-F238E27FC236}">
                <a16:creationId xmlns:a16="http://schemas.microsoft.com/office/drawing/2014/main" id="{86FC945F-7003-A77C-4303-D55B8B4FD0E7}"/>
              </a:ext>
            </a:extLst>
          </p:cNvPr>
          <p:cNvSpPr/>
          <p:nvPr/>
        </p:nvSpPr>
        <p:spPr>
          <a:xfrm>
            <a:off x="9748557" y="3848607"/>
            <a:ext cx="339171" cy="409378"/>
          </a:xfrm>
          <a:prstGeom prst="diamond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7" name="Tekstvak 18">
            <a:extLst>
              <a:ext uri="{FF2B5EF4-FFF2-40B4-BE49-F238E27FC236}">
                <a16:creationId xmlns:a16="http://schemas.microsoft.com/office/drawing/2014/main" id="{24843787-D047-3380-3B5F-B5966535CDEC}"/>
              </a:ext>
            </a:extLst>
          </p:cNvPr>
          <p:cNvSpPr txBox="1"/>
          <p:nvPr/>
        </p:nvSpPr>
        <p:spPr>
          <a:xfrm>
            <a:off x="4284624" y="3274932"/>
            <a:ext cx="136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Feb 2026</a:t>
            </a:r>
          </a:p>
        </p:txBody>
      </p:sp>
      <p:sp>
        <p:nvSpPr>
          <p:cNvPr id="45" name="Kubus 44">
            <a:extLst>
              <a:ext uri="{FF2B5EF4-FFF2-40B4-BE49-F238E27FC236}">
                <a16:creationId xmlns:a16="http://schemas.microsoft.com/office/drawing/2014/main" id="{D70E7909-1194-5B89-6788-B6FA528CE5EE}"/>
              </a:ext>
            </a:extLst>
          </p:cNvPr>
          <p:cNvSpPr/>
          <p:nvPr/>
        </p:nvSpPr>
        <p:spPr>
          <a:xfrm>
            <a:off x="6694439" y="4498524"/>
            <a:ext cx="1298908" cy="689933"/>
          </a:xfrm>
          <a:prstGeom prst="cube">
            <a:avLst/>
          </a:prstGeom>
          <a:solidFill>
            <a:schemeClr val="accent3"/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88" name="Kubus 87">
            <a:extLst>
              <a:ext uri="{FF2B5EF4-FFF2-40B4-BE49-F238E27FC236}">
                <a16:creationId xmlns:a16="http://schemas.microsoft.com/office/drawing/2014/main" id="{E10261DA-5F13-7D25-4A22-9D1DCED87807}"/>
              </a:ext>
            </a:extLst>
          </p:cNvPr>
          <p:cNvSpPr/>
          <p:nvPr/>
        </p:nvSpPr>
        <p:spPr>
          <a:xfrm>
            <a:off x="7082161" y="3854585"/>
            <a:ext cx="591014" cy="432341"/>
          </a:xfrm>
          <a:prstGeom prst="cub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cxnSp>
        <p:nvCxnSpPr>
          <p:cNvPr id="92" name="Verbindingslijn: gebogen 91">
            <a:extLst>
              <a:ext uri="{FF2B5EF4-FFF2-40B4-BE49-F238E27FC236}">
                <a16:creationId xmlns:a16="http://schemas.microsoft.com/office/drawing/2014/main" id="{E7DAD1E6-65A5-75A6-3CCC-192D11638E66}"/>
              </a:ext>
            </a:extLst>
          </p:cNvPr>
          <p:cNvCxnSpPr>
            <a:cxnSpLocks/>
          </p:cNvCxnSpPr>
          <p:nvPr/>
        </p:nvCxnSpPr>
        <p:spPr>
          <a:xfrm>
            <a:off x="7889779" y="5098126"/>
            <a:ext cx="919655" cy="515584"/>
          </a:xfrm>
          <a:prstGeom prst="bentConnector3">
            <a:avLst>
              <a:gd name="adj1" fmla="val -1602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kstvak 97">
            <a:extLst>
              <a:ext uri="{FF2B5EF4-FFF2-40B4-BE49-F238E27FC236}">
                <a16:creationId xmlns:a16="http://schemas.microsoft.com/office/drawing/2014/main" id="{C3D4B9DA-8AA7-B0FF-ED8D-FD77E0A55802}"/>
              </a:ext>
            </a:extLst>
          </p:cNvPr>
          <p:cNvSpPr txBox="1"/>
          <p:nvPr/>
        </p:nvSpPr>
        <p:spPr>
          <a:xfrm>
            <a:off x="5527867" y="4605362"/>
            <a:ext cx="1152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1"/>
                </a:solidFill>
              </a:rPr>
              <a:t>Sprintbacklog</a:t>
            </a:r>
          </a:p>
        </p:txBody>
      </p:sp>
      <p:sp>
        <p:nvSpPr>
          <p:cNvPr id="99" name="Tekstvak 98">
            <a:extLst>
              <a:ext uri="{FF2B5EF4-FFF2-40B4-BE49-F238E27FC236}">
                <a16:creationId xmlns:a16="http://schemas.microsoft.com/office/drawing/2014/main" id="{E84D3CFA-DF4D-5F49-80DF-DE4A233BEA1E}"/>
              </a:ext>
            </a:extLst>
          </p:cNvPr>
          <p:cNvSpPr txBox="1"/>
          <p:nvPr/>
        </p:nvSpPr>
        <p:spPr>
          <a:xfrm>
            <a:off x="8038649" y="4623515"/>
            <a:ext cx="1154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err="1">
                <a:solidFill>
                  <a:schemeClr val="bg1"/>
                </a:solidFill>
              </a:rPr>
              <a:t>Retrospective</a:t>
            </a:r>
            <a:endParaRPr lang="nl-NL" sz="1200">
              <a:solidFill>
                <a:schemeClr val="bg1"/>
              </a:solidFill>
            </a:endParaRPr>
          </a:p>
        </p:txBody>
      </p:sp>
      <p:sp>
        <p:nvSpPr>
          <p:cNvPr id="104" name="Ruit 103">
            <a:extLst>
              <a:ext uri="{FF2B5EF4-FFF2-40B4-BE49-F238E27FC236}">
                <a16:creationId xmlns:a16="http://schemas.microsoft.com/office/drawing/2014/main" id="{E1192518-8E3C-802C-58C8-0418D146BE07}"/>
              </a:ext>
            </a:extLst>
          </p:cNvPr>
          <p:cNvSpPr/>
          <p:nvPr/>
        </p:nvSpPr>
        <p:spPr>
          <a:xfrm>
            <a:off x="7737336" y="4805287"/>
            <a:ext cx="128367" cy="216012"/>
          </a:xfrm>
          <a:prstGeom prst="diamond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05" name="Ruit 104">
            <a:extLst>
              <a:ext uri="{FF2B5EF4-FFF2-40B4-BE49-F238E27FC236}">
                <a16:creationId xmlns:a16="http://schemas.microsoft.com/office/drawing/2014/main" id="{810FC00D-032D-659D-A26A-01193CC79C07}"/>
              </a:ext>
            </a:extLst>
          </p:cNvPr>
          <p:cNvSpPr/>
          <p:nvPr/>
        </p:nvSpPr>
        <p:spPr>
          <a:xfrm>
            <a:off x="6626328" y="4813748"/>
            <a:ext cx="128367" cy="216012"/>
          </a:xfrm>
          <a:prstGeom prst="diamond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06" name="Pijl: omlaag 105">
            <a:extLst>
              <a:ext uri="{FF2B5EF4-FFF2-40B4-BE49-F238E27FC236}">
                <a16:creationId xmlns:a16="http://schemas.microsoft.com/office/drawing/2014/main" id="{7E030155-6FFC-AAC1-AD8C-D62720E8DFCF}"/>
              </a:ext>
            </a:extLst>
          </p:cNvPr>
          <p:cNvSpPr/>
          <p:nvPr/>
        </p:nvSpPr>
        <p:spPr>
          <a:xfrm rot="16200000">
            <a:off x="1906325" y="5196223"/>
            <a:ext cx="342076" cy="237957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07" name="Tekstvak 106">
            <a:extLst>
              <a:ext uri="{FF2B5EF4-FFF2-40B4-BE49-F238E27FC236}">
                <a16:creationId xmlns:a16="http://schemas.microsoft.com/office/drawing/2014/main" id="{066B7067-49C2-2E4C-0268-154381CB6952}"/>
              </a:ext>
            </a:extLst>
          </p:cNvPr>
          <p:cNvSpPr txBox="1"/>
          <p:nvPr/>
        </p:nvSpPr>
        <p:spPr>
          <a:xfrm rot="16200000">
            <a:off x="1219489" y="5248904"/>
            <a:ext cx="1010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err="1"/>
              <a:t>Onboarding</a:t>
            </a:r>
            <a:endParaRPr lang="nl-NL" sz="1200"/>
          </a:p>
        </p:txBody>
      </p:sp>
      <p:sp>
        <p:nvSpPr>
          <p:cNvPr id="108" name="Text Placeholder 5">
            <a:extLst>
              <a:ext uri="{FF2B5EF4-FFF2-40B4-BE49-F238E27FC236}">
                <a16:creationId xmlns:a16="http://schemas.microsoft.com/office/drawing/2014/main" id="{45F8A5DD-EFC5-54D2-3B1C-9AA564EA836A}"/>
              </a:ext>
            </a:extLst>
          </p:cNvPr>
          <p:cNvSpPr txBox="1">
            <a:spLocks/>
          </p:cNvSpPr>
          <p:nvPr/>
        </p:nvSpPr>
        <p:spPr>
          <a:xfrm>
            <a:off x="2245121" y="4118757"/>
            <a:ext cx="1464735" cy="2572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neral Sans"/>
                <a:ea typeface="+mn-ea"/>
                <a:cs typeface="+mn-cs"/>
              </a:rPr>
              <a:t>Feature</a:t>
            </a: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BED14D76-3B06-C9C7-0F49-A23D551C1A93}"/>
              </a:ext>
            </a:extLst>
          </p:cNvPr>
          <p:cNvSpPr txBox="1">
            <a:spLocks/>
          </p:cNvSpPr>
          <p:nvPr/>
        </p:nvSpPr>
        <p:spPr>
          <a:xfrm>
            <a:off x="2231552" y="3707742"/>
            <a:ext cx="1464735" cy="2572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neral Sans"/>
                <a:ea typeface="+mn-ea"/>
                <a:cs typeface="+mn-cs"/>
              </a:rPr>
              <a:t>Epic</a:t>
            </a:r>
          </a:p>
        </p:txBody>
      </p:sp>
      <p:sp>
        <p:nvSpPr>
          <p:cNvPr id="110" name="Pijl: omlaag 109">
            <a:extLst>
              <a:ext uri="{FF2B5EF4-FFF2-40B4-BE49-F238E27FC236}">
                <a16:creationId xmlns:a16="http://schemas.microsoft.com/office/drawing/2014/main" id="{CCDB70F0-508E-1DE5-2823-A93B4C75A3BA}"/>
              </a:ext>
            </a:extLst>
          </p:cNvPr>
          <p:cNvSpPr/>
          <p:nvPr/>
        </p:nvSpPr>
        <p:spPr>
          <a:xfrm>
            <a:off x="2806451" y="3922920"/>
            <a:ext cx="342076" cy="237957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11" name="Pijl: omlaag 110">
            <a:extLst>
              <a:ext uri="{FF2B5EF4-FFF2-40B4-BE49-F238E27FC236}">
                <a16:creationId xmlns:a16="http://schemas.microsoft.com/office/drawing/2014/main" id="{C4C58C83-2D43-586B-4BB9-C2C4114EF7EE}"/>
              </a:ext>
            </a:extLst>
          </p:cNvPr>
          <p:cNvSpPr/>
          <p:nvPr/>
        </p:nvSpPr>
        <p:spPr>
          <a:xfrm rot="18639087">
            <a:off x="1856940" y="4241112"/>
            <a:ext cx="342076" cy="237957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12" name="Pijl: omlaag 111">
            <a:extLst>
              <a:ext uri="{FF2B5EF4-FFF2-40B4-BE49-F238E27FC236}">
                <a16:creationId xmlns:a16="http://schemas.microsoft.com/office/drawing/2014/main" id="{76A71CAF-A109-4AEB-FDC9-814BE7F9732C}"/>
              </a:ext>
            </a:extLst>
          </p:cNvPr>
          <p:cNvSpPr/>
          <p:nvPr/>
        </p:nvSpPr>
        <p:spPr>
          <a:xfrm rot="10800000">
            <a:off x="3726416" y="3185965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13" name="Pijl: omlaag 112">
            <a:extLst>
              <a:ext uri="{FF2B5EF4-FFF2-40B4-BE49-F238E27FC236}">
                <a16:creationId xmlns:a16="http://schemas.microsoft.com/office/drawing/2014/main" id="{896A2272-E524-2BA4-02CC-FEB744C5F014}"/>
              </a:ext>
            </a:extLst>
          </p:cNvPr>
          <p:cNvSpPr/>
          <p:nvPr/>
        </p:nvSpPr>
        <p:spPr>
          <a:xfrm>
            <a:off x="6027196" y="3211840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14" name="Pijl: omlaag 113">
            <a:extLst>
              <a:ext uri="{FF2B5EF4-FFF2-40B4-BE49-F238E27FC236}">
                <a16:creationId xmlns:a16="http://schemas.microsoft.com/office/drawing/2014/main" id="{1747E856-9FF8-CF0A-3452-E783908C299D}"/>
              </a:ext>
            </a:extLst>
          </p:cNvPr>
          <p:cNvSpPr/>
          <p:nvPr/>
        </p:nvSpPr>
        <p:spPr>
          <a:xfrm rot="10800000">
            <a:off x="8375007" y="3199441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26AEDB0C-896F-FC8B-39B0-89C40E3D41F8}"/>
              </a:ext>
            </a:extLst>
          </p:cNvPr>
          <p:cNvSpPr/>
          <p:nvPr/>
        </p:nvSpPr>
        <p:spPr>
          <a:xfrm rot="1136756">
            <a:off x="1383243" y="2762115"/>
            <a:ext cx="315419" cy="305789"/>
          </a:xfrm>
          <a:prstGeom prst="triangle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22" name="Gelijkbenige driehoek 121">
            <a:extLst>
              <a:ext uri="{FF2B5EF4-FFF2-40B4-BE49-F238E27FC236}">
                <a16:creationId xmlns:a16="http://schemas.microsoft.com/office/drawing/2014/main" id="{9E9BAEEF-67D1-5305-014C-4C57016325BB}"/>
              </a:ext>
            </a:extLst>
          </p:cNvPr>
          <p:cNvSpPr/>
          <p:nvPr/>
        </p:nvSpPr>
        <p:spPr>
          <a:xfrm rot="1136756">
            <a:off x="670329" y="3978539"/>
            <a:ext cx="386971" cy="305453"/>
          </a:xfrm>
          <a:prstGeom prst="triangle">
            <a:avLst/>
          </a:prstGeom>
          <a:solidFill>
            <a:schemeClr val="bg2">
              <a:lumMod val="95000"/>
            </a:schemeClr>
          </a:solidFill>
          <a:ln w="63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23" name="Gelijkbenige driehoek 122">
            <a:extLst>
              <a:ext uri="{FF2B5EF4-FFF2-40B4-BE49-F238E27FC236}">
                <a16:creationId xmlns:a16="http://schemas.microsoft.com/office/drawing/2014/main" id="{050CAEAE-6360-2E9C-DDBD-615E5328D7B2}"/>
              </a:ext>
            </a:extLst>
          </p:cNvPr>
          <p:cNvSpPr/>
          <p:nvPr/>
        </p:nvSpPr>
        <p:spPr>
          <a:xfrm rot="1136756">
            <a:off x="2171310" y="4817788"/>
            <a:ext cx="422007" cy="321182"/>
          </a:xfrm>
          <a:prstGeom prst="triangle">
            <a:avLst/>
          </a:prstGeom>
          <a:solidFill>
            <a:schemeClr val="bg2">
              <a:lumMod val="95000"/>
            </a:schemeClr>
          </a:solidFill>
          <a:ln w="63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27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2A7DE-722C-D722-6546-7CF5F0707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02394C6-FFC1-DFA3-5DED-B0EB5EC90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00A88DA-2B99-48E0-A5D8-C1B42E06451B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F464A5-7D9D-99C1-CDA7-AD6107649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31" y="3626068"/>
            <a:ext cx="5759669" cy="2510952"/>
          </a:xfrm>
        </p:spPr>
        <p:txBody>
          <a:bodyPr>
            <a:normAutofit/>
          </a:bodyPr>
          <a:lstStyle/>
          <a:p>
            <a:r>
              <a:rPr lang="nl-NL" spc="-50" dirty="0"/>
              <a:t>Kerngroep van medewerkers van instellingen (mbo, hbo en wo) doet mee aan de sprints</a:t>
            </a:r>
          </a:p>
          <a:p>
            <a:r>
              <a:rPr lang="nl-NL" spc="-50" dirty="0"/>
              <a:t>2-3 keer per jaar landelijke bijeenkomst voor alle mbo- en ho-instellingen</a:t>
            </a:r>
          </a:p>
        </p:txBody>
      </p:sp>
      <p:sp>
        <p:nvSpPr>
          <p:cNvPr id="8" name="Pijl: vijfhoek 24">
            <a:extLst>
              <a:ext uri="{FF2B5EF4-FFF2-40B4-BE49-F238E27FC236}">
                <a16:creationId xmlns:a16="http://schemas.microsoft.com/office/drawing/2014/main" id="{3F654D1C-23BF-FE31-CE9E-83AC64FE04B7}"/>
              </a:ext>
            </a:extLst>
          </p:cNvPr>
          <p:cNvSpPr/>
          <p:nvPr/>
        </p:nvSpPr>
        <p:spPr>
          <a:xfrm>
            <a:off x="579283" y="1660655"/>
            <a:ext cx="10672589" cy="1362348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50800" sx="64000" sy="64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9" name="Kubus 8">
            <a:extLst>
              <a:ext uri="{FF2B5EF4-FFF2-40B4-BE49-F238E27FC236}">
                <a16:creationId xmlns:a16="http://schemas.microsoft.com/office/drawing/2014/main" id="{554FF2F9-8393-FE3F-E839-43FA816913E4}"/>
              </a:ext>
            </a:extLst>
          </p:cNvPr>
          <p:cNvSpPr/>
          <p:nvPr/>
        </p:nvSpPr>
        <p:spPr>
          <a:xfrm>
            <a:off x="4977148" y="1798952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1" name="Kubus 10">
            <a:extLst>
              <a:ext uri="{FF2B5EF4-FFF2-40B4-BE49-F238E27FC236}">
                <a16:creationId xmlns:a16="http://schemas.microsoft.com/office/drawing/2014/main" id="{C057BDB6-26D8-FB9D-F438-8FF9C7304BD3}"/>
              </a:ext>
            </a:extLst>
          </p:cNvPr>
          <p:cNvSpPr/>
          <p:nvPr/>
        </p:nvSpPr>
        <p:spPr>
          <a:xfrm>
            <a:off x="6157766" y="1793240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2" name="Kubus 11">
            <a:extLst>
              <a:ext uri="{FF2B5EF4-FFF2-40B4-BE49-F238E27FC236}">
                <a16:creationId xmlns:a16="http://schemas.microsoft.com/office/drawing/2014/main" id="{00656D2F-0EBA-A546-F295-E69E370834BB}"/>
              </a:ext>
            </a:extLst>
          </p:cNvPr>
          <p:cNvSpPr/>
          <p:nvPr/>
        </p:nvSpPr>
        <p:spPr>
          <a:xfrm>
            <a:off x="5579312" y="1789646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3" name="Kubus 12">
            <a:extLst>
              <a:ext uri="{FF2B5EF4-FFF2-40B4-BE49-F238E27FC236}">
                <a16:creationId xmlns:a16="http://schemas.microsoft.com/office/drawing/2014/main" id="{FD6DFF84-126A-E312-C006-99CCE22FA9D8}"/>
              </a:ext>
            </a:extLst>
          </p:cNvPr>
          <p:cNvSpPr/>
          <p:nvPr/>
        </p:nvSpPr>
        <p:spPr>
          <a:xfrm>
            <a:off x="6749705" y="1788229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4" name="Kubus 13">
            <a:extLst>
              <a:ext uri="{FF2B5EF4-FFF2-40B4-BE49-F238E27FC236}">
                <a16:creationId xmlns:a16="http://schemas.microsoft.com/office/drawing/2014/main" id="{46DFBD32-1715-89B5-4B25-6C0D3ABC1DFF}"/>
              </a:ext>
            </a:extLst>
          </p:cNvPr>
          <p:cNvSpPr/>
          <p:nvPr/>
        </p:nvSpPr>
        <p:spPr>
          <a:xfrm>
            <a:off x="7328159" y="1782191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FA35C2D-F57F-1732-C5B4-99525AB5CD53}"/>
              </a:ext>
            </a:extLst>
          </p:cNvPr>
          <p:cNvSpPr txBox="1"/>
          <p:nvPr/>
        </p:nvSpPr>
        <p:spPr>
          <a:xfrm>
            <a:off x="3258595" y="2224205"/>
            <a:ext cx="161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i="1">
                <a:solidFill>
                  <a:schemeClr val="bg1"/>
                </a:solidFill>
              </a:rPr>
              <a:t>sprintvoorbereiding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7CC4E75-68D7-F922-B7F4-60FB241631FB}"/>
              </a:ext>
            </a:extLst>
          </p:cNvPr>
          <p:cNvSpPr txBox="1"/>
          <p:nvPr/>
        </p:nvSpPr>
        <p:spPr>
          <a:xfrm>
            <a:off x="4745786" y="2212782"/>
            <a:ext cx="1606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sprintreview</a:t>
            </a:r>
          </a:p>
        </p:txBody>
      </p:sp>
      <p:sp>
        <p:nvSpPr>
          <p:cNvPr id="17" name="Kubus 16">
            <a:extLst>
              <a:ext uri="{FF2B5EF4-FFF2-40B4-BE49-F238E27FC236}">
                <a16:creationId xmlns:a16="http://schemas.microsoft.com/office/drawing/2014/main" id="{9D2D9262-9AAE-242D-6673-130210D3DAAE}"/>
              </a:ext>
            </a:extLst>
          </p:cNvPr>
          <p:cNvSpPr/>
          <p:nvPr/>
        </p:nvSpPr>
        <p:spPr>
          <a:xfrm>
            <a:off x="3820649" y="1782191"/>
            <a:ext cx="591014" cy="432341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18" name="Kubus 17">
            <a:extLst>
              <a:ext uri="{FF2B5EF4-FFF2-40B4-BE49-F238E27FC236}">
                <a16:creationId xmlns:a16="http://schemas.microsoft.com/office/drawing/2014/main" id="{57820C39-476C-B604-3A62-978DF0131D8C}"/>
              </a:ext>
            </a:extLst>
          </p:cNvPr>
          <p:cNvSpPr/>
          <p:nvPr/>
        </p:nvSpPr>
        <p:spPr>
          <a:xfrm>
            <a:off x="7911897" y="1789383"/>
            <a:ext cx="232312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19" name="Kubus 18">
            <a:extLst>
              <a:ext uri="{FF2B5EF4-FFF2-40B4-BE49-F238E27FC236}">
                <a16:creationId xmlns:a16="http://schemas.microsoft.com/office/drawing/2014/main" id="{80D959A2-03BD-4445-B136-B0F456BA221C}"/>
              </a:ext>
            </a:extLst>
          </p:cNvPr>
          <p:cNvSpPr/>
          <p:nvPr/>
        </p:nvSpPr>
        <p:spPr>
          <a:xfrm>
            <a:off x="8142356" y="1791824"/>
            <a:ext cx="232312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0" name="Kubus 19">
            <a:extLst>
              <a:ext uri="{FF2B5EF4-FFF2-40B4-BE49-F238E27FC236}">
                <a16:creationId xmlns:a16="http://schemas.microsoft.com/office/drawing/2014/main" id="{9EA1A774-5727-6E54-6F83-262C975EC776}"/>
              </a:ext>
            </a:extLst>
          </p:cNvPr>
          <p:cNvSpPr/>
          <p:nvPr/>
        </p:nvSpPr>
        <p:spPr>
          <a:xfrm>
            <a:off x="8358182" y="1789383"/>
            <a:ext cx="139576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1" name="Kubus 20">
            <a:extLst>
              <a:ext uri="{FF2B5EF4-FFF2-40B4-BE49-F238E27FC236}">
                <a16:creationId xmlns:a16="http://schemas.microsoft.com/office/drawing/2014/main" id="{01C6914D-2A89-81CC-1F2F-392703AA28E3}"/>
              </a:ext>
            </a:extLst>
          </p:cNvPr>
          <p:cNvSpPr/>
          <p:nvPr/>
        </p:nvSpPr>
        <p:spPr>
          <a:xfrm>
            <a:off x="8495325" y="1793241"/>
            <a:ext cx="139576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2" name="Kubus 21">
            <a:extLst>
              <a:ext uri="{FF2B5EF4-FFF2-40B4-BE49-F238E27FC236}">
                <a16:creationId xmlns:a16="http://schemas.microsoft.com/office/drawing/2014/main" id="{66DD5348-7DDB-BE6B-1822-C9B776ABB1D3}"/>
              </a:ext>
            </a:extLst>
          </p:cNvPr>
          <p:cNvSpPr/>
          <p:nvPr/>
        </p:nvSpPr>
        <p:spPr>
          <a:xfrm>
            <a:off x="8632263" y="1789383"/>
            <a:ext cx="68825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3" name="Kubus 22">
            <a:extLst>
              <a:ext uri="{FF2B5EF4-FFF2-40B4-BE49-F238E27FC236}">
                <a16:creationId xmlns:a16="http://schemas.microsoft.com/office/drawing/2014/main" id="{AF88ED15-1A77-086E-7EB0-8F84C97FA96C}"/>
              </a:ext>
            </a:extLst>
          </p:cNvPr>
          <p:cNvSpPr/>
          <p:nvPr/>
        </p:nvSpPr>
        <p:spPr>
          <a:xfrm>
            <a:off x="8698267" y="1793240"/>
            <a:ext cx="68825" cy="425149"/>
          </a:xfrm>
          <a:prstGeom prst="cub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4" name="Ruit 23">
            <a:extLst>
              <a:ext uri="{FF2B5EF4-FFF2-40B4-BE49-F238E27FC236}">
                <a16:creationId xmlns:a16="http://schemas.microsoft.com/office/drawing/2014/main" id="{27C12E42-0F30-771A-4547-7A9CBD505BC7}"/>
              </a:ext>
            </a:extLst>
          </p:cNvPr>
          <p:cNvSpPr/>
          <p:nvPr/>
        </p:nvSpPr>
        <p:spPr>
          <a:xfrm>
            <a:off x="8835593" y="1777709"/>
            <a:ext cx="339171" cy="409378"/>
          </a:xfrm>
          <a:prstGeom prst="diamond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5" name="Kubus 24">
            <a:extLst>
              <a:ext uri="{FF2B5EF4-FFF2-40B4-BE49-F238E27FC236}">
                <a16:creationId xmlns:a16="http://schemas.microsoft.com/office/drawing/2014/main" id="{9AA612C0-4E7B-C1FD-68F0-8654076E2B84}"/>
              </a:ext>
            </a:extLst>
          </p:cNvPr>
          <p:cNvSpPr/>
          <p:nvPr/>
        </p:nvSpPr>
        <p:spPr>
          <a:xfrm>
            <a:off x="4391996" y="1784374"/>
            <a:ext cx="591014" cy="432341"/>
          </a:xfrm>
          <a:prstGeom prst="cub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7EB9E72-EA04-B901-F3DE-BB334F46185C}"/>
              </a:ext>
            </a:extLst>
          </p:cNvPr>
          <p:cNvSpPr txBox="1"/>
          <p:nvPr/>
        </p:nvSpPr>
        <p:spPr>
          <a:xfrm>
            <a:off x="4096694" y="2512106"/>
            <a:ext cx="227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Betrokken &amp; Informeren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2D46A51-788C-DAFF-89FF-8DC59421B840}"/>
              </a:ext>
            </a:extLst>
          </p:cNvPr>
          <p:cNvSpPr txBox="1"/>
          <p:nvPr/>
        </p:nvSpPr>
        <p:spPr>
          <a:xfrm>
            <a:off x="2181671" y="1671726"/>
            <a:ext cx="137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Communicatie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42A5F3F6-7605-3443-1CAA-B9D7C947A073}"/>
              </a:ext>
            </a:extLst>
          </p:cNvPr>
          <p:cNvSpPr txBox="1"/>
          <p:nvPr/>
        </p:nvSpPr>
        <p:spPr>
          <a:xfrm>
            <a:off x="2200161" y="1863056"/>
            <a:ext cx="137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Platform</a:t>
            </a:r>
          </a:p>
          <a:p>
            <a:r>
              <a:rPr lang="nl-NL" sz="1200" i="1">
                <a:solidFill>
                  <a:schemeClr val="bg1"/>
                </a:solidFill>
              </a:rPr>
              <a:t>Meedoen 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4E3A632-AE35-9F92-60BC-CA4B00377C86}"/>
              </a:ext>
            </a:extLst>
          </p:cNvPr>
          <p:cNvSpPr txBox="1"/>
          <p:nvPr/>
        </p:nvSpPr>
        <p:spPr>
          <a:xfrm>
            <a:off x="7021483" y="2489781"/>
            <a:ext cx="258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Ondersteunen en implementeren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C37FB2A0-DED1-2DEA-6BB3-289544E61440}"/>
              </a:ext>
            </a:extLst>
          </p:cNvPr>
          <p:cNvSpPr txBox="1"/>
          <p:nvPr/>
        </p:nvSpPr>
        <p:spPr>
          <a:xfrm>
            <a:off x="690222" y="2178038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b="1">
                <a:solidFill>
                  <a:schemeClr val="bg2"/>
                </a:solidFill>
              </a:rPr>
              <a:t>SPOOR 1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D5760065-840A-429E-6EA5-CAC3660D678A}"/>
              </a:ext>
            </a:extLst>
          </p:cNvPr>
          <p:cNvSpPr txBox="1"/>
          <p:nvPr/>
        </p:nvSpPr>
        <p:spPr>
          <a:xfrm rot="20361661">
            <a:off x="2826680" y="2541011"/>
            <a:ext cx="97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2">
                    <a:lumMod val="85000"/>
                  </a:schemeClr>
                </a:solidFill>
              </a:rPr>
              <a:t>Instellingen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3FBE78F-B277-6903-6277-6C64BB6C01F3}"/>
              </a:ext>
            </a:extLst>
          </p:cNvPr>
          <p:cNvSpPr txBox="1"/>
          <p:nvPr/>
        </p:nvSpPr>
        <p:spPr>
          <a:xfrm rot="21255018">
            <a:off x="2054384" y="2372003"/>
            <a:ext cx="1285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2">
                    <a:lumMod val="85000"/>
                  </a:schemeClr>
                </a:solidFill>
              </a:rPr>
              <a:t>SIS leveranciers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409045D4-6598-F945-7149-E41294D37E5D}"/>
              </a:ext>
            </a:extLst>
          </p:cNvPr>
          <p:cNvSpPr txBox="1"/>
          <p:nvPr/>
        </p:nvSpPr>
        <p:spPr>
          <a:xfrm rot="885181">
            <a:off x="2391428" y="270563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bg2">
                    <a:lumMod val="85000"/>
                  </a:schemeClr>
                </a:solidFill>
              </a:rPr>
              <a:t>DUO</a:t>
            </a:r>
          </a:p>
        </p:txBody>
      </p:sp>
      <p:sp>
        <p:nvSpPr>
          <p:cNvPr id="34" name="Titel 3">
            <a:extLst>
              <a:ext uri="{FF2B5EF4-FFF2-40B4-BE49-F238E27FC236}">
                <a16:creationId xmlns:a16="http://schemas.microsoft.com/office/drawing/2014/main" id="{F12B1A58-4D61-6276-0FAD-1BCDD120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97" y="553116"/>
            <a:ext cx="10672588" cy="553998"/>
          </a:xfrm>
        </p:spPr>
        <p:txBody>
          <a:bodyPr wrap="square" anchor="t">
            <a:noAutofit/>
          </a:bodyPr>
          <a:lstStyle/>
          <a:p>
            <a:r>
              <a:rPr lang="nl-NL" dirty="0"/>
              <a:t>Betrekken instellingen en ketenpartners</a:t>
            </a:r>
          </a:p>
        </p:txBody>
      </p:sp>
    </p:spTree>
    <p:extLst>
      <p:ext uri="{BB962C8B-B14F-4D97-AF65-F5344CB8AC3E}">
        <p14:creationId xmlns:p14="http://schemas.microsoft.com/office/powerpoint/2010/main" val="39910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jl: vijfhoek 19">
            <a:extLst>
              <a:ext uri="{FF2B5EF4-FFF2-40B4-BE49-F238E27FC236}">
                <a16:creationId xmlns:a16="http://schemas.microsoft.com/office/drawing/2014/main" id="{8FA3EEC3-B8E0-374E-3477-8BF319BF91F6}"/>
              </a:ext>
            </a:extLst>
          </p:cNvPr>
          <p:cNvSpPr/>
          <p:nvPr/>
        </p:nvSpPr>
        <p:spPr>
          <a:xfrm>
            <a:off x="1100667" y="3321331"/>
            <a:ext cx="9935705" cy="2510797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7" name="Tekstvak 17">
            <a:extLst>
              <a:ext uri="{FF2B5EF4-FFF2-40B4-BE49-F238E27FC236}">
                <a16:creationId xmlns:a16="http://schemas.microsoft.com/office/drawing/2014/main" id="{D2A1141E-7132-762F-2AEC-467A0E1F2754}"/>
              </a:ext>
            </a:extLst>
          </p:cNvPr>
          <p:cNvSpPr txBox="1"/>
          <p:nvPr/>
        </p:nvSpPr>
        <p:spPr>
          <a:xfrm>
            <a:off x="1593071" y="2449331"/>
            <a:ext cx="1363228" cy="69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2026</a:t>
            </a:r>
          </a:p>
        </p:txBody>
      </p:sp>
      <p:sp>
        <p:nvSpPr>
          <p:cNvPr id="8" name="Tekstvak 18">
            <a:extLst>
              <a:ext uri="{FF2B5EF4-FFF2-40B4-BE49-F238E27FC236}">
                <a16:creationId xmlns:a16="http://schemas.microsoft.com/office/drawing/2014/main" id="{03922239-33D5-1F40-3387-97F89A959185}"/>
              </a:ext>
            </a:extLst>
          </p:cNvPr>
          <p:cNvSpPr txBox="1"/>
          <p:nvPr/>
        </p:nvSpPr>
        <p:spPr>
          <a:xfrm>
            <a:off x="6294477" y="2444871"/>
            <a:ext cx="1363228" cy="69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2027</a:t>
            </a:r>
          </a:p>
        </p:txBody>
      </p:sp>
      <p:sp>
        <p:nvSpPr>
          <p:cNvPr id="9" name="Tekstvak 19">
            <a:extLst>
              <a:ext uri="{FF2B5EF4-FFF2-40B4-BE49-F238E27FC236}">
                <a16:creationId xmlns:a16="http://schemas.microsoft.com/office/drawing/2014/main" id="{6C5B1F3A-0845-556C-53B4-63AAFEF3DC9C}"/>
              </a:ext>
            </a:extLst>
          </p:cNvPr>
          <p:cNvSpPr txBox="1"/>
          <p:nvPr/>
        </p:nvSpPr>
        <p:spPr>
          <a:xfrm>
            <a:off x="8250458" y="2453994"/>
            <a:ext cx="1363228" cy="69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2028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33048C7-8E12-77FA-077F-18BCA9DBEE64}"/>
              </a:ext>
            </a:extLst>
          </p:cNvPr>
          <p:cNvSpPr txBox="1"/>
          <p:nvPr/>
        </p:nvSpPr>
        <p:spPr>
          <a:xfrm>
            <a:off x="671090" y="56654"/>
            <a:ext cx="92905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 Semibold"/>
                <a:ea typeface="+mn-ea"/>
                <a:cs typeface="+mn-cs"/>
              </a:rPr>
              <a:t>Spoor 2: Aanmelden en inschrijven Leven Lang Ontwikkelen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57614C46-00FF-E0B5-C44A-F9CE0C5C56C0}"/>
              </a:ext>
            </a:extLst>
          </p:cNvPr>
          <p:cNvGrpSpPr/>
          <p:nvPr/>
        </p:nvGrpSpPr>
        <p:grpSpPr>
          <a:xfrm>
            <a:off x="10237964" y="118256"/>
            <a:ext cx="1481967" cy="439307"/>
            <a:chOff x="1751886" y="1835941"/>
            <a:chExt cx="8024300" cy="3203366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1FE4245F-220C-D32F-7EF3-F254A595F62E}"/>
                </a:ext>
              </a:extLst>
            </p:cNvPr>
            <p:cNvGrpSpPr/>
            <p:nvPr/>
          </p:nvGrpSpPr>
          <p:grpSpPr>
            <a:xfrm>
              <a:off x="1751886" y="2029522"/>
              <a:ext cx="8024300" cy="3009785"/>
              <a:chOff x="1751886" y="2029522"/>
              <a:chExt cx="8024300" cy="3009785"/>
            </a:xfrm>
          </p:grpSpPr>
          <p:sp>
            <p:nvSpPr>
              <p:cNvPr id="11" name="Rectangle 19">
                <a:extLst>
                  <a:ext uri="{FF2B5EF4-FFF2-40B4-BE49-F238E27FC236}">
                    <a16:creationId xmlns:a16="http://schemas.microsoft.com/office/drawing/2014/main" id="{6E6AC5BC-109F-05DF-EDB2-0EE10CF27E44}"/>
                  </a:ext>
                </a:extLst>
              </p:cNvPr>
              <p:cNvSpPr/>
              <p:nvPr/>
            </p:nvSpPr>
            <p:spPr>
              <a:xfrm>
                <a:off x="2379627" y="3483166"/>
                <a:ext cx="229400" cy="137261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CA53343-BA5C-0085-A63C-67FD510DE0F7}"/>
                  </a:ext>
                </a:extLst>
              </p:cNvPr>
              <p:cNvSpPr/>
              <p:nvPr/>
            </p:nvSpPr>
            <p:spPr>
              <a:xfrm>
                <a:off x="2609027" y="2029522"/>
                <a:ext cx="5191799" cy="2977375"/>
              </a:xfrm>
              <a:prstGeom prst="roundRect">
                <a:avLst/>
              </a:prstGeom>
              <a:solidFill>
                <a:srgbClr val="F4D9DC"/>
              </a:solidFill>
              <a:ln w="57150">
                <a:solidFill>
                  <a:srgbClr val="DD784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2">
                <a:extLst>
                  <a:ext uri="{FF2B5EF4-FFF2-40B4-BE49-F238E27FC236}">
                    <a16:creationId xmlns:a16="http://schemas.microsoft.com/office/drawing/2014/main" id="{A0028E61-9837-C254-1FCC-09747D1C8CF8}"/>
                  </a:ext>
                </a:extLst>
              </p:cNvPr>
              <p:cNvSpPr/>
              <p:nvPr/>
            </p:nvSpPr>
            <p:spPr>
              <a:xfrm>
                <a:off x="1751886" y="2057099"/>
                <a:ext cx="627741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3">
                <a:extLst>
                  <a:ext uri="{FF2B5EF4-FFF2-40B4-BE49-F238E27FC236}">
                    <a16:creationId xmlns:a16="http://schemas.microsoft.com/office/drawing/2014/main" id="{771EFAC3-9A25-FE43-9A75-5DBF2A354195}"/>
                  </a:ext>
                </a:extLst>
              </p:cNvPr>
              <p:cNvSpPr/>
              <p:nvPr/>
            </p:nvSpPr>
            <p:spPr>
              <a:xfrm>
                <a:off x="8010597" y="2035540"/>
                <a:ext cx="1765589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9">
                <a:extLst>
                  <a:ext uri="{FF2B5EF4-FFF2-40B4-BE49-F238E27FC236}">
                    <a16:creationId xmlns:a16="http://schemas.microsoft.com/office/drawing/2014/main" id="{E8833D30-F5BA-6436-9C94-50FDD0A34972}"/>
                  </a:ext>
                </a:extLst>
              </p:cNvPr>
              <p:cNvSpPr/>
              <p:nvPr/>
            </p:nvSpPr>
            <p:spPr>
              <a:xfrm>
                <a:off x="7771306" y="3484637"/>
                <a:ext cx="258919" cy="15893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6" name="Arrow: Striped Right 52">
                <a:extLst>
                  <a:ext uri="{FF2B5EF4-FFF2-40B4-BE49-F238E27FC236}">
                    <a16:creationId xmlns:a16="http://schemas.microsoft.com/office/drawing/2014/main" id="{5B68D794-4116-EE77-5A91-637677F976B4}"/>
                  </a:ext>
                </a:extLst>
              </p:cNvPr>
              <p:cNvSpPr/>
              <p:nvPr/>
            </p:nvSpPr>
            <p:spPr>
              <a:xfrm>
                <a:off x="2868360" y="2267215"/>
                <a:ext cx="4858093" cy="623871"/>
              </a:xfrm>
              <a:prstGeom prst="stripedRightArrow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7" name="Arrow: Striped Right 54">
                <a:extLst>
                  <a:ext uri="{FF2B5EF4-FFF2-40B4-BE49-F238E27FC236}">
                    <a16:creationId xmlns:a16="http://schemas.microsoft.com/office/drawing/2014/main" id="{A80FD8DB-166E-FD73-3B5A-C5C2DE13DE54}"/>
                  </a:ext>
                </a:extLst>
              </p:cNvPr>
              <p:cNvSpPr/>
              <p:nvPr/>
            </p:nvSpPr>
            <p:spPr>
              <a:xfrm flipV="1">
                <a:off x="2860140" y="2925109"/>
                <a:ext cx="4866312" cy="1388831"/>
              </a:xfrm>
              <a:prstGeom prst="stripedRightArrow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8" name="Arrow: Striped Right 53">
                <a:extLst>
                  <a:ext uri="{FF2B5EF4-FFF2-40B4-BE49-F238E27FC236}">
                    <a16:creationId xmlns:a16="http://schemas.microsoft.com/office/drawing/2014/main" id="{29783540-3F54-9CE7-E983-317D046A9575}"/>
                  </a:ext>
                </a:extLst>
              </p:cNvPr>
              <p:cNvSpPr/>
              <p:nvPr/>
            </p:nvSpPr>
            <p:spPr>
              <a:xfrm>
                <a:off x="2904995" y="4198407"/>
                <a:ext cx="4866311" cy="552532"/>
              </a:xfrm>
              <a:prstGeom prst="stripedRightArrow">
                <a:avLst/>
              </a:prstGeom>
              <a:solidFill>
                <a:srgbClr val="05B17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243295A5-1D64-E8DD-F18B-8CE1AE76FED5}"/>
                </a:ext>
              </a:extLst>
            </p:cNvPr>
            <p:cNvSpPr txBox="1">
              <a:spLocks/>
            </p:cNvSpPr>
            <p:nvPr/>
          </p:nvSpPr>
          <p:spPr>
            <a:xfrm>
              <a:off x="4371929" y="1835941"/>
              <a:ext cx="1932441" cy="500302"/>
            </a:xfrm>
            <a:prstGeom prst="roundRect">
              <a:avLst/>
            </a:prstGeom>
            <a:solidFill>
              <a:srgbClr val="DD784B"/>
            </a:solidFill>
          </p:spPr>
          <p:txBody>
            <a:bodyPr vert="horz" lIns="0" tIns="0" rIns="0" bIns="0" rtlCol="0" anchor="t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General Sans" pitchFamily="50" charset="0"/>
                <a:buChar char="-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D784B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endParaRPr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F31C1F42-71EB-7E76-9FC0-56130D04C7D3}"/>
              </a:ext>
            </a:extLst>
          </p:cNvPr>
          <p:cNvSpPr txBox="1"/>
          <p:nvPr/>
        </p:nvSpPr>
        <p:spPr>
          <a:xfrm>
            <a:off x="10487891" y="210852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SPOOR 2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50A1C49-6F13-96BD-5F80-40E284EA6230}"/>
              </a:ext>
            </a:extLst>
          </p:cNvPr>
          <p:cNvSpPr txBox="1">
            <a:spLocks/>
          </p:cNvSpPr>
          <p:nvPr/>
        </p:nvSpPr>
        <p:spPr>
          <a:xfrm>
            <a:off x="599688" y="1965228"/>
            <a:ext cx="10794165" cy="500302"/>
          </a:xfrm>
          <a:prstGeom prst="roundRect">
            <a:avLst/>
          </a:prstGeom>
          <a:solidFill>
            <a:srgbClr val="DD784B"/>
          </a:solidFill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Concept product ontwerp AII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2" name="Pijl: omlaag 21">
            <a:extLst>
              <a:ext uri="{FF2B5EF4-FFF2-40B4-BE49-F238E27FC236}">
                <a16:creationId xmlns:a16="http://schemas.microsoft.com/office/drawing/2014/main" id="{0B36E590-DD61-CC54-49F2-E76856CE74A8}"/>
              </a:ext>
            </a:extLst>
          </p:cNvPr>
          <p:cNvSpPr/>
          <p:nvPr/>
        </p:nvSpPr>
        <p:spPr>
          <a:xfrm rot="10800000">
            <a:off x="1159287" y="2512125"/>
            <a:ext cx="334537" cy="398441"/>
          </a:xfrm>
          <a:prstGeom prst="downArrow">
            <a:avLst/>
          </a:prstGeom>
          <a:solidFill>
            <a:schemeClr val="accent5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4EBEF1D-32A2-E00C-C6D2-D237CA383ED6}"/>
              </a:ext>
            </a:extLst>
          </p:cNvPr>
          <p:cNvSpPr txBox="1"/>
          <p:nvPr/>
        </p:nvSpPr>
        <p:spPr>
          <a:xfrm>
            <a:off x="1554496" y="1943066"/>
            <a:ext cx="732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Analyse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11C07D9-4EB6-E76B-373B-E43AD2688E80}"/>
              </a:ext>
            </a:extLst>
          </p:cNvPr>
          <p:cNvSpPr txBox="1"/>
          <p:nvPr/>
        </p:nvSpPr>
        <p:spPr>
          <a:xfrm>
            <a:off x="1043758" y="2015995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UX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79CBB33-F5BC-DC91-4878-8461AFF32B60}"/>
              </a:ext>
            </a:extLst>
          </p:cNvPr>
          <p:cNvSpPr txBox="1"/>
          <p:nvPr/>
        </p:nvSpPr>
        <p:spPr>
          <a:xfrm>
            <a:off x="1654574" y="2208594"/>
            <a:ext cx="10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Architectuur</a:t>
            </a:r>
          </a:p>
        </p:txBody>
      </p:sp>
      <p:sp>
        <p:nvSpPr>
          <p:cNvPr id="28" name="Pijl: omlaag 27">
            <a:extLst>
              <a:ext uri="{FF2B5EF4-FFF2-40B4-BE49-F238E27FC236}">
                <a16:creationId xmlns:a16="http://schemas.microsoft.com/office/drawing/2014/main" id="{D001D588-FE44-592E-117C-0499122FE4B1}"/>
              </a:ext>
            </a:extLst>
          </p:cNvPr>
          <p:cNvSpPr/>
          <p:nvPr/>
        </p:nvSpPr>
        <p:spPr>
          <a:xfrm>
            <a:off x="3474747" y="2495254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9" name="Pijl: omlaag 28">
            <a:extLst>
              <a:ext uri="{FF2B5EF4-FFF2-40B4-BE49-F238E27FC236}">
                <a16:creationId xmlns:a16="http://schemas.microsoft.com/office/drawing/2014/main" id="{5D9899A8-706C-C330-7C1C-CE86CFDA4F45}"/>
              </a:ext>
            </a:extLst>
          </p:cNvPr>
          <p:cNvSpPr/>
          <p:nvPr/>
        </p:nvSpPr>
        <p:spPr>
          <a:xfrm rot="10800000">
            <a:off x="5836729" y="2504653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30" name="Pijl: omlaag 29">
            <a:extLst>
              <a:ext uri="{FF2B5EF4-FFF2-40B4-BE49-F238E27FC236}">
                <a16:creationId xmlns:a16="http://schemas.microsoft.com/office/drawing/2014/main" id="{8694B11B-1D26-F4FC-FE5C-3E3F047E99E4}"/>
              </a:ext>
            </a:extLst>
          </p:cNvPr>
          <p:cNvSpPr/>
          <p:nvPr/>
        </p:nvSpPr>
        <p:spPr>
          <a:xfrm>
            <a:off x="8965770" y="2496373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3A47EC65-7171-0400-983C-3B0AC0101CE4}"/>
              </a:ext>
            </a:extLst>
          </p:cNvPr>
          <p:cNvSpPr/>
          <p:nvPr/>
        </p:nvSpPr>
        <p:spPr>
          <a:xfrm rot="1136756">
            <a:off x="1351707" y="2042571"/>
            <a:ext cx="315419" cy="305789"/>
          </a:xfrm>
          <a:prstGeom prst="triangle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grpSp>
        <p:nvGrpSpPr>
          <p:cNvPr id="65" name="Groep 64">
            <a:extLst>
              <a:ext uri="{FF2B5EF4-FFF2-40B4-BE49-F238E27FC236}">
                <a16:creationId xmlns:a16="http://schemas.microsoft.com/office/drawing/2014/main" id="{F3550505-35A4-B693-5D60-BF6F8A6F13F5}"/>
              </a:ext>
            </a:extLst>
          </p:cNvPr>
          <p:cNvGrpSpPr/>
          <p:nvPr/>
        </p:nvGrpSpPr>
        <p:grpSpPr>
          <a:xfrm>
            <a:off x="1509416" y="2976325"/>
            <a:ext cx="6855167" cy="2857870"/>
            <a:chOff x="364105" y="1281658"/>
            <a:chExt cx="9144030" cy="3960508"/>
          </a:xfrm>
        </p:grpSpPr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CBDAE38-E9FF-C316-E66B-029FDE4705E8}"/>
                </a:ext>
              </a:extLst>
            </p:cNvPr>
            <p:cNvSpPr txBox="1"/>
            <p:nvPr/>
          </p:nvSpPr>
          <p:spPr>
            <a:xfrm>
              <a:off x="5767221" y="1766254"/>
              <a:ext cx="657551" cy="36933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POC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C80309A1-07C6-DE59-1844-0B059ECD414F}"/>
                </a:ext>
              </a:extLst>
            </p:cNvPr>
            <p:cNvCxnSpPr>
              <a:cxnSpLocks/>
            </p:cNvCxnSpPr>
            <p:nvPr/>
          </p:nvCxnSpPr>
          <p:spPr>
            <a:xfrm>
              <a:off x="7215885" y="1853076"/>
              <a:ext cx="0" cy="326918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51B54A18-9F23-98FE-0758-4D4284A7A0F8}"/>
                </a:ext>
              </a:extLst>
            </p:cNvPr>
            <p:cNvGrpSpPr/>
            <p:nvPr/>
          </p:nvGrpSpPr>
          <p:grpSpPr>
            <a:xfrm>
              <a:off x="2686581" y="2267298"/>
              <a:ext cx="6821554" cy="2321801"/>
              <a:chOff x="2209153" y="2113550"/>
              <a:chExt cx="7795526" cy="2653304"/>
            </a:xfrm>
          </p:grpSpPr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83524DAE-C932-ECF8-AE13-24EA01344B55}"/>
                  </a:ext>
                </a:extLst>
              </p:cNvPr>
              <p:cNvSpPr/>
              <p:nvPr/>
            </p:nvSpPr>
            <p:spPr>
              <a:xfrm>
                <a:off x="4817098" y="2152620"/>
                <a:ext cx="2579637" cy="25796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50422EC3-C380-4166-4281-A2666EF4B337}"/>
                  </a:ext>
                </a:extLst>
              </p:cNvPr>
              <p:cNvSpPr/>
              <p:nvPr/>
            </p:nvSpPr>
            <p:spPr>
              <a:xfrm>
                <a:off x="5261728" y="2595481"/>
                <a:ext cx="1687398" cy="168739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Ovaal 35">
                <a:extLst>
                  <a:ext uri="{FF2B5EF4-FFF2-40B4-BE49-F238E27FC236}">
                    <a16:creationId xmlns:a16="http://schemas.microsoft.com/office/drawing/2014/main" id="{16DEE877-7172-DA3C-F8F3-5810FAA201B3}"/>
                  </a:ext>
                </a:extLst>
              </p:cNvPr>
              <p:cNvSpPr/>
              <p:nvPr/>
            </p:nvSpPr>
            <p:spPr>
              <a:xfrm>
                <a:off x="5638855" y="2964950"/>
                <a:ext cx="928100" cy="9281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THINK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BA2957F3-F10D-C121-A5CE-BF5FC380AF10}"/>
                  </a:ext>
                </a:extLst>
              </p:cNvPr>
              <p:cNvSpPr txBox="1"/>
              <p:nvPr/>
            </p:nvSpPr>
            <p:spPr>
              <a:xfrm>
                <a:off x="5684361" y="3780853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BUILD</a:t>
                </a: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A44AB108-2E6E-534C-955B-D80B764B3A40}"/>
                  </a:ext>
                </a:extLst>
              </p:cNvPr>
              <p:cNvSpPr txBox="1"/>
              <p:nvPr/>
            </p:nvSpPr>
            <p:spPr>
              <a:xfrm>
                <a:off x="5677454" y="4184216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LEARN</a:t>
                </a:r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EB1BEA96-9234-E41B-56F1-A82FA0A29E3D}"/>
                  </a:ext>
                </a:extLst>
              </p:cNvPr>
              <p:cNvSpPr/>
              <p:nvPr/>
            </p:nvSpPr>
            <p:spPr>
              <a:xfrm>
                <a:off x="2209154" y="2152620"/>
                <a:ext cx="2579637" cy="25796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al 39">
                <a:extLst>
                  <a:ext uri="{FF2B5EF4-FFF2-40B4-BE49-F238E27FC236}">
                    <a16:creationId xmlns:a16="http://schemas.microsoft.com/office/drawing/2014/main" id="{D9B3B067-6CCE-B846-E01D-8F6186817E02}"/>
                  </a:ext>
                </a:extLst>
              </p:cNvPr>
              <p:cNvSpPr/>
              <p:nvPr/>
            </p:nvSpPr>
            <p:spPr>
              <a:xfrm>
                <a:off x="2653784" y="2595481"/>
                <a:ext cx="1687398" cy="168739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45CF5851-3C5C-3238-8FB1-82CF7A4BB115}"/>
                  </a:ext>
                </a:extLst>
              </p:cNvPr>
              <p:cNvSpPr/>
              <p:nvPr/>
            </p:nvSpPr>
            <p:spPr>
              <a:xfrm>
                <a:off x="3030911" y="2964950"/>
                <a:ext cx="928100" cy="9281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THINK</a:t>
                </a: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C0EF0675-9900-A6F4-A560-ECAC56B7BC22}"/>
                  </a:ext>
                </a:extLst>
              </p:cNvPr>
              <p:cNvSpPr txBox="1"/>
              <p:nvPr/>
            </p:nvSpPr>
            <p:spPr>
              <a:xfrm>
                <a:off x="3076417" y="3780853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BUILD</a:t>
                </a:r>
              </a:p>
            </p:txBody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A58ACA31-467E-9DE9-8E2C-591D9FCCDEE4}"/>
                  </a:ext>
                </a:extLst>
              </p:cNvPr>
              <p:cNvSpPr txBox="1"/>
              <p:nvPr/>
            </p:nvSpPr>
            <p:spPr>
              <a:xfrm>
                <a:off x="3069510" y="4184216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LEARN</a:t>
                </a:r>
              </a:p>
            </p:txBody>
          </p: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B1115363-7418-9220-5FA7-B05262DC0F4F}"/>
                  </a:ext>
                </a:extLst>
              </p:cNvPr>
              <p:cNvSpPr/>
              <p:nvPr/>
            </p:nvSpPr>
            <p:spPr>
              <a:xfrm>
                <a:off x="7425042" y="2139181"/>
                <a:ext cx="2579637" cy="25796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al 44">
                <a:extLst>
                  <a:ext uri="{FF2B5EF4-FFF2-40B4-BE49-F238E27FC236}">
                    <a16:creationId xmlns:a16="http://schemas.microsoft.com/office/drawing/2014/main" id="{D5BBAC20-9879-070D-4FBF-C1A139FD3A75}"/>
                  </a:ext>
                </a:extLst>
              </p:cNvPr>
              <p:cNvSpPr/>
              <p:nvPr/>
            </p:nvSpPr>
            <p:spPr>
              <a:xfrm>
                <a:off x="7869672" y="2582042"/>
                <a:ext cx="1687398" cy="168739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004F5D9D-D910-6A48-CE78-ED112A970DAF}"/>
                  </a:ext>
                </a:extLst>
              </p:cNvPr>
              <p:cNvSpPr/>
              <p:nvPr/>
            </p:nvSpPr>
            <p:spPr>
              <a:xfrm>
                <a:off x="8246799" y="2951511"/>
                <a:ext cx="928100" cy="9281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THINK</a:t>
                </a:r>
              </a:p>
            </p:txBody>
          </p:sp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B19F542B-14C5-36A1-FB75-07B38B7BFB50}"/>
                  </a:ext>
                </a:extLst>
              </p:cNvPr>
              <p:cNvSpPr txBox="1"/>
              <p:nvPr/>
            </p:nvSpPr>
            <p:spPr>
              <a:xfrm>
                <a:off x="8292305" y="3767414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BUILD</a:t>
                </a:r>
              </a:p>
            </p:txBody>
          </p:sp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FD25F400-5435-19A2-045B-045B6B353EDB}"/>
                  </a:ext>
                </a:extLst>
              </p:cNvPr>
              <p:cNvSpPr txBox="1"/>
              <p:nvPr/>
            </p:nvSpPr>
            <p:spPr>
              <a:xfrm>
                <a:off x="8285398" y="4170777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LEARN</a:t>
                </a:r>
              </a:p>
            </p:txBody>
          </p:sp>
          <p:sp>
            <p:nvSpPr>
              <p:cNvPr id="49" name="Boog 48">
                <a:extLst>
                  <a:ext uri="{FF2B5EF4-FFF2-40B4-BE49-F238E27FC236}">
                    <a16:creationId xmlns:a16="http://schemas.microsoft.com/office/drawing/2014/main" id="{11855667-EBA4-6D17-A4A6-75858DEF4744}"/>
                  </a:ext>
                </a:extLst>
              </p:cNvPr>
              <p:cNvSpPr/>
              <p:nvPr/>
            </p:nvSpPr>
            <p:spPr>
              <a:xfrm>
                <a:off x="2209153" y="2137122"/>
                <a:ext cx="2579638" cy="2579638"/>
              </a:xfrm>
              <a:prstGeom prst="arc">
                <a:avLst>
                  <a:gd name="adj1" fmla="val 10741023"/>
                  <a:gd name="adj2" fmla="val 0"/>
                </a:avLst>
              </a:prstGeom>
              <a:ln w="76200" cap="rnd">
                <a:solidFill>
                  <a:srgbClr val="7F7F7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Boog 49">
                <a:extLst>
                  <a:ext uri="{FF2B5EF4-FFF2-40B4-BE49-F238E27FC236}">
                    <a16:creationId xmlns:a16="http://schemas.microsoft.com/office/drawing/2014/main" id="{2B4CD23B-ACC9-D464-152C-D647CC6EF7BC}"/>
                  </a:ext>
                </a:extLst>
              </p:cNvPr>
              <p:cNvSpPr/>
              <p:nvPr/>
            </p:nvSpPr>
            <p:spPr>
              <a:xfrm>
                <a:off x="7421030" y="2113550"/>
                <a:ext cx="2579638" cy="2579638"/>
              </a:xfrm>
              <a:prstGeom prst="arc">
                <a:avLst>
                  <a:gd name="adj1" fmla="val 10741023"/>
                  <a:gd name="adj2" fmla="val 0"/>
                </a:avLst>
              </a:prstGeom>
              <a:ln w="76200" cap="rnd">
                <a:solidFill>
                  <a:schemeClr val="bg1">
                    <a:lumMod val="50000"/>
                  </a:schemeClr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Boog 50">
                <a:extLst>
                  <a:ext uri="{FF2B5EF4-FFF2-40B4-BE49-F238E27FC236}">
                    <a16:creationId xmlns:a16="http://schemas.microsoft.com/office/drawing/2014/main" id="{C6EB12D7-7FB6-5111-CD69-EE1537804980}"/>
                  </a:ext>
                </a:extLst>
              </p:cNvPr>
              <p:cNvSpPr/>
              <p:nvPr/>
            </p:nvSpPr>
            <p:spPr>
              <a:xfrm rot="10800000" flipH="1">
                <a:off x="4806179" y="2187216"/>
                <a:ext cx="2579638" cy="2579638"/>
              </a:xfrm>
              <a:prstGeom prst="arc">
                <a:avLst>
                  <a:gd name="adj1" fmla="val 10741023"/>
                  <a:gd name="adj2" fmla="val 0"/>
                </a:avLst>
              </a:prstGeom>
              <a:ln w="76200" cap="rnd">
                <a:solidFill>
                  <a:srgbClr val="7F7F7F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4A0B91DE-9947-DFD8-7587-51D1574A874F}"/>
                </a:ext>
              </a:extLst>
            </p:cNvPr>
            <p:cNvSpPr txBox="1"/>
            <p:nvPr/>
          </p:nvSpPr>
          <p:spPr>
            <a:xfrm>
              <a:off x="3435478" y="1772547"/>
              <a:ext cx="756937" cy="36933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Mock</a:t>
              </a:r>
            </a:p>
          </p:txBody>
        </p:sp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D7AD4674-DB71-2B9F-1689-0D3A4AE704CE}"/>
                </a:ext>
              </a:extLst>
            </p:cNvPr>
            <p:cNvSpPr txBox="1"/>
            <p:nvPr/>
          </p:nvSpPr>
          <p:spPr>
            <a:xfrm>
              <a:off x="7866040" y="1777862"/>
              <a:ext cx="1012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Pilotten</a:t>
              </a: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8AEFD40F-F339-0FE7-15E1-FB30F48F6845}"/>
                </a:ext>
              </a:extLst>
            </p:cNvPr>
            <p:cNvSpPr txBox="1"/>
            <p:nvPr/>
          </p:nvSpPr>
          <p:spPr>
            <a:xfrm>
              <a:off x="3016448" y="4687684"/>
              <a:ext cx="1601960" cy="554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Klikbaar</a:t>
              </a: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prototype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met flow en design</a:t>
              </a: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8C6AD912-8F07-2647-8BB5-0740ED190B7F}"/>
                </a:ext>
              </a:extLst>
            </p:cNvPr>
            <p:cNvSpPr txBox="1"/>
            <p:nvPr/>
          </p:nvSpPr>
          <p:spPr>
            <a:xfrm>
              <a:off x="5420601" y="4684819"/>
              <a:ext cx="1364618" cy="554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Open omgeving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met testdata</a:t>
              </a:r>
            </a:p>
          </p:txBody>
        </p: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D104F4C5-3CD2-A909-AA66-26AD5D37D093}"/>
                </a:ext>
              </a:extLst>
            </p:cNvPr>
            <p:cNvSpPr txBox="1"/>
            <p:nvPr/>
          </p:nvSpPr>
          <p:spPr>
            <a:xfrm>
              <a:off x="7522986" y="4684819"/>
              <a:ext cx="1708872" cy="554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(Besloten) omgeving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met echte data</a:t>
              </a:r>
            </a:p>
          </p:txBody>
        </p:sp>
        <p:sp>
          <p:nvSpPr>
            <p:cNvPr id="58" name="Vijfhoek 36">
              <a:extLst>
                <a:ext uri="{FF2B5EF4-FFF2-40B4-BE49-F238E27FC236}">
                  <a16:creationId xmlns:a16="http://schemas.microsoft.com/office/drawing/2014/main" id="{B2F17B0E-9AE6-7E7F-29F8-C0B9EA7AC610}"/>
                </a:ext>
              </a:extLst>
            </p:cNvPr>
            <p:cNvSpPr/>
            <p:nvPr/>
          </p:nvSpPr>
          <p:spPr>
            <a:xfrm>
              <a:off x="4968691" y="1287592"/>
              <a:ext cx="2247194" cy="30251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Solution fit</a:t>
              </a:r>
            </a:p>
          </p:txBody>
        </p:sp>
        <p:sp>
          <p:nvSpPr>
            <p:cNvPr id="59" name="Vijfhoek 37">
              <a:extLst>
                <a:ext uri="{FF2B5EF4-FFF2-40B4-BE49-F238E27FC236}">
                  <a16:creationId xmlns:a16="http://schemas.microsoft.com/office/drawing/2014/main" id="{C3201856-982D-A01E-8413-3A877D69DD39}"/>
                </a:ext>
              </a:extLst>
            </p:cNvPr>
            <p:cNvSpPr/>
            <p:nvPr/>
          </p:nvSpPr>
          <p:spPr>
            <a:xfrm>
              <a:off x="2666398" y="1292229"/>
              <a:ext cx="2292736" cy="30251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Problem</a:t>
              </a:r>
              <a:r>
                <a:rPr kumimoji="0" lang="nl-NL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fit</a:t>
              </a:r>
            </a:p>
          </p:txBody>
        </p:sp>
        <p:sp>
          <p:nvSpPr>
            <p:cNvPr id="60" name="Vijfhoek 38">
              <a:extLst>
                <a:ext uri="{FF2B5EF4-FFF2-40B4-BE49-F238E27FC236}">
                  <a16:creationId xmlns:a16="http://schemas.microsoft.com/office/drawing/2014/main" id="{FCB063DB-3D8D-7A84-BA09-6963C1441543}"/>
                </a:ext>
              </a:extLst>
            </p:cNvPr>
            <p:cNvSpPr/>
            <p:nvPr/>
          </p:nvSpPr>
          <p:spPr>
            <a:xfrm>
              <a:off x="7215885" y="1281658"/>
              <a:ext cx="2257337" cy="30251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Market fit</a:t>
              </a:r>
            </a:p>
          </p:txBody>
        </p:sp>
        <p:sp>
          <p:nvSpPr>
            <p:cNvPr id="61" name="Wolk 60">
              <a:extLst>
                <a:ext uri="{FF2B5EF4-FFF2-40B4-BE49-F238E27FC236}">
                  <a16:creationId xmlns:a16="http://schemas.microsoft.com/office/drawing/2014/main" id="{17F67AF5-9E93-D29A-D5A8-699AA7146A60}"/>
                </a:ext>
              </a:extLst>
            </p:cNvPr>
            <p:cNvSpPr/>
            <p:nvPr/>
          </p:nvSpPr>
          <p:spPr>
            <a:xfrm>
              <a:off x="839657" y="1852314"/>
              <a:ext cx="1287007" cy="851655"/>
            </a:xfrm>
            <a:prstGeom prst="cloud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2" name="Vijfhoek 37">
              <a:extLst>
                <a:ext uri="{FF2B5EF4-FFF2-40B4-BE49-F238E27FC236}">
                  <a16:creationId xmlns:a16="http://schemas.microsoft.com/office/drawing/2014/main" id="{EB57BEDF-4387-19F2-7396-290C3AFD1CD4}"/>
                </a:ext>
              </a:extLst>
            </p:cNvPr>
            <p:cNvSpPr/>
            <p:nvPr/>
          </p:nvSpPr>
          <p:spPr>
            <a:xfrm>
              <a:off x="364105" y="1287592"/>
              <a:ext cx="2292736" cy="30251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Exploratie</a:t>
              </a:r>
            </a:p>
          </p:txBody>
        </p:sp>
        <p:pic>
          <p:nvPicPr>
            <p:cNvPr id="63" name="Graphic 62" descr="Filter silhouet">
              <a:extLst>
                <a:ext uri="{FF2B5EF4-FFF2-40B4-BE49-F238E27FC236}">
                  <a16:creationId xmlns:a16="http://schemas.microsoft.com/office/drawing/2014/main" id="{6E270F71-BEE6-52FB-B06B-F41BB53D2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9452" y="2658522"/>
              <a:ext cx="914400" cy="914400"/>
            </a:xfrm>
            <a:prstGeom prst="rect">
              <a:avLst/>
            </a:prstGeom>
          </p:spPr>
        </p:pic>
        <p:sp>
          <p:nvSpPr>
            <p:cNvPr id="64" name="Boog 63">
              <a:extLst>
                <a:ext uri="{FF2B5EF4-FFF2-40B4-BE49-F238E27FC236}">
                  <a16:creationId xmlns:a16="http://schemas.microsoft.com/office/drawing/2014/main" id="{5F6BCB94-A845-3A18-7F1D-60C8B28E9B97}"/>
                </a:ext>
              </a:extLst>
            </p:cNvPr>
            <p:cNvSpPr/>
            <p:nvPr/>
          </p:nvSpPr>
          <p:spPr>
            <a:xfrm rot="10800000" flipH="1">
              <a:off x="1450162" y="2918148"/>
              <a:ext cx="1244583" cy="1142247"/>
            </a:xfrm>
            <a:prstGeom prst="arc">
              <a:avLst>
                <a:gd name="adj1" fmla="val 10741023"/>
                <a:gd name="adj2" fmla="val 0"/>
              </a:avLst>
            </a:prstGeom>
            <a:ln w="76200" cap="rnd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059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7938-DD8B-CEBC-1419-309C28DC0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4481130-F9D1-24E2-95DD-905B4DA73E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00A88DA-2B99-48E0-A5D8-C1B42E06451B}" type="slidenum">
              <a:rPr lang="nl-NL" smtClean="0"/>
              <a:pPr>
                <a:spcAft>
                  <a:spcPts val="600"/>
                </a:spcAft>
              </a:pPr>
              <a:t>17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B35EC8-1916-F1EE-8FF9-1C7A60A18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5597" y="2792418"/>
            <a:ext cx="5759669" cy="3512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spc="-50" dirty="0"/>
              <a:t>Twee soorten aanbod:</a:t>
            </a:r>
          </a:p>
          <a:p>
            <a:r>
              <a:rPr lang="nl-NL" spc="-50" dirty="0"/>
              <a:t>MBO-onderdelen: landen in spoor 1</a:t>
            </a:r>
          </a:p>
          <a:p>
            <a:pPr lvl="1"/>
            <a:r>
              <a:rPr lang="nl-NL" spc="-50" dirty="0"/>
              <a:t>Keuzedelen</a:t>
            </a:r>
          </a:p>
          <a:p>
            <a:pPr lvl="1"/>
            <a:r>
              <a:rPr lang="nl-NL" spc="-50" dirty="0"/>
              <a:t>Beroepsgerichte onderdelen</a:t>
            </a:r>
          </a:p>
          <a:p>
            <a:r>
              <a:rPr lang="nl-NL" spc="-50" dirty="0"/>
              <a:t>Eigen aanbod</a:t>
            </a:r>
          </a:p>
          <a:p>
            <a:pPr lvl="1"/>
            <a:r>
              <a:rPr lang="nl-NL" spc="-50" dirty="0"/>
              <a:t>Moet verder worden uitgewerkt</a:t>
            </a:r>
          </a:p>
          <a:p>
            <a:endParaRPr lang="nl-NL" spc="-50" dirty="0"/>
          </a:p>
        </p:txBody>
      </p:sp>
      <p:sp>
        <p:nvSpPr>
          <p:cNvPr id="34" name="Titel 3">
            <a:extLst>
              <a:ext uri="{FF2B5EF4-FFF2-40B4-BE49-F238E27FC236}">
                <a16:creationId xmlns:a16="http://schemas.microsoft.com/office/drawing/2014/main" id="{FFCB4C71-FB60-5713-C9E0-9B5C3B2F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97" y="553116"/>
            <a:ext cx="10672588" cy="553998"/>
          </a:xfrm>
        </p:spPr>
        <p:txBody>
          <a:bodyPr wrap="square" anchor="t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nl-NL" b="1" dirty="0">
                <a:solidFill>
                  <a:srgbClr val="000000"/>
                </a:solidFill>
              </a:rPr>
              <a:t>Spoor 2: Aanmelden en inschrijven Leven Lang Ontwikkelen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FD637FF-37AE-D5A4-F9E2-D2589631693C}"/>
              </a:ext>
            </a:extLst>
          </p:cNvPr>
          <p:cNvSpPr txBox="1"/>
          <p:nvPr/>
        </p:nvSpPr>
        <p:spPr>
          <a:xfrm>
            <a:off x="4170267" y="2333429"/>
            <a:ext cx="227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chemeClr val="bg1"/>
                </a:solidFill>
              </a:rPr>
              <a:t>Betrokken &amp; Informeren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CA3ED02-3965-10F1-EF12-DC143857862B}"/>
              </a:ext>
            </a:extLst>
          </p:cNvPr>
          <p:cNvSpPr txBox="1"/>
          <p:nvPr/>
        </p:nvSpPr>
        <p:spPr>
          <a:xfrm>
            <a:off x="7095056" y="2311104"/>
            <a:ext cx="258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Ondersteunen en implementeren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048F1FD-FAC7-B9F5-EAE5-348D59EDDCDB}"/>
              </a:ext>
            </a:extLst>
          </p:cNvPr>
          <p:cNvSpPr txBox="1"/>
          <p:nvPr/>
        </p:nvSpPr>
        <p:spPr>
          <a:xfrm>
            <a:off x="766536" y="180532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b="1">
                <a:solidFill>
                  <a:schemeClr val="bg2"/>
                </a:solidFill>
              </a:rPr>
              <a:t>SPOOR 2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D2E52B5-8E8F-7251-D62D-E418D00FB9D7}"/>
              </a:ext>
            </a:extLst>
          </p:cNvPr>
          <p:cNvGrpSpPr/>
          <p:nvPr/>
        </p:nvGrpSpPr>
        <p:grpSpPr>
          <a:xfrm>
            <a:off x="10237964" y="118256"/>
            <a:ext cx="1481967" cy="439307"/>
            <a:chOff x="1751886" y="1835941"/>
            <a:chExt cx="8024300" cy="3203366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D08ED266-6107-9460-0DF6-C0805D421CF0}"/>
                </a:ext>
              </a:extLst>
            </p:cNvPr>
            <p:cNvGrpSpPr/>
            <p:nvPr/>
          </p:nvGrpSpPr>
          <p:grpSpPr>
            <a:xfrm>
              <a:off x="1751886" y="2029522"/>
              <a:ext cx="8024300" cy="3009785"/>
              <a:chOff x="1751886" y="2029522"/>
              <a:chExt cx="8024300" cy="3009785"/>
            </a:xfrm>
          </p:grpSpPr>
          <p:sp>
            <p:nvSpPr>
              <p:cNvPr id="12" name="Rectangle 19">
                <a:extLst>
                  <a:ext uri="{FF2B5EF4-FFF2-40B4-BE49-F238E27FC236}">
                    <a16:creationId xmlns:a16="http://schemas.microsoft.com/office/drawing/2014/main" id="{6B2799C8-C5A5-E40C-0F17-F564D7663627}"/>
                  </a:ext>
                </a:extLst>
              </p:cNvPr>
              <p:cNvSpPr/>
              <p:nvPr/>
            </p:nvSpPr>
            <p:spPr>
              <a:xfrm>
                <a:off x="2379627" y="3483166"/>
                <a:ext cx="229400" cy="137261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1">
                <a:extLst>
                  <a:ext uri="{FF2B5EF4-FFF2-40B4-BE49-F238E27FC236}">
                    <a16:creationId xmlns:a16="http://schemas.microsoft.com/office/drawing/2014/main" id="{D63E76B3-767C-1754-DB9A-9060AC840CEF}"/>
                  </a:ext>
                </a:extLst>
              </p:cNvPr>
              <p:cNvSpPr/>
              <p:nvPr/>
            </p:nvSpPr>
            <p:spPr>
              <a:xfrm>
                <a:off x="2609027" y="2029522"/>
                <a:ext cx="5191799" cy="2977375"/>
              </a:xfrm>
              <a:prstGeom prst="roundRect">
                <a:avLst/>
              </a:prstGeom>
              <a:solidFill>
                <a:srgbClr val="F4D9DC"/>
              </a:solidFill>
              <a:ln w="57150">
                <a:solidFill>
                  <a:srgbClr val="DD784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2">
                <a:extLst>
                  <a:ext uri="{FF2B5EF4-FFF2-40B4-BE49-F238E27FC236}">
                    <a16:creationId xmlns:a16="http://schemas.microsoft.com/office/drawing/2014/main" id="{2CF37316-3A09-CA93-A1E6-D9408A36C66C}"/>
                  </a:ext>
                </a:extLst>
              </p:cNvPr>
              <p:cNvSpPr/>
              <p:nvPr/>
            </p:nvSpPr>
            <p:spPr>
              <a:xfrm>
                <a:off x="1751886" y="2057099"/>
                <a:ext cx="627741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3">
                <a:extLst>
                  <a:ext uri="{FF2B5EF4-FFF2-40B4-BE49-F238E27FC236}">
                    <a16:creationId xmlns:a16="http://schemas.microsoft.com/office/drawing/2014/main" id="{9C9CF191-1754-A682-1936-CE8B7229D177}"/>
                  </a:ext>
                </a:extLst>
              </p:cNvPr>
              <p:cNvSpPr/>
              <p:nvPr/>
            </p:nvSpPr>
            <p:spPr>
              <a:xfrm>
                <a:off x="8010597" y="2035540"/>
                <a:ext cx="1765589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Rectangle 19">
                <a:extLst>
                  <a:ext uri="{FF2B5EF4-FFF2-40B4-BE49-F238E27FC236}">
                    <a16:creationId xmlns:a16="http://schemas.microsoft.com/office/drawing/2014/main" id="{191292AC-46AA-1667-7380-5728C330A885}"/>
                  </a:ext>
                </a:extLst>
              </p:cNvPr>
              <p:cNvSpPr/>
              <p:nvPr/>
            </p:nvSpPr>
            <p:spPr>
              <a:xfrm>
                <a:off x="7771306" y="3484637"/>
                <a:ext cx="258919" cy="15893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7" name="Arrow: Striped Right 52">
                <a:extLst>
                  <a:ext uri="{FF2B5EF4-FFF2-40B4-BE49-F238E27FC236}">
                    <a16:creationId xmlns:a16="http://schemas.microsoft.com/office/drawing/2014/main" id="{62EC3939-8797-AB39-2D19-63C90134DE81}"/>
                  </a:ext>
                </a:extLst>
              </p:cNvPr>
              <p:cNvSpPr/>
              <p:nvPr/>
            </p:nvSpPr>
            <p:spPr>
              <a:xfrm>
                <a:off x="2868360" y="2267215"/>
                <a:ext cx="4858093" cy="623871"/>
              </a:xfrm>
              <a:prstGeom prst="stripedRightArrow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8" name="Arrow: Striped Right 54">
                <a:extLst>
                  <a:ext uri="{FF2B5EF4-FFF2-40B4-BE49-F238E27FC236}">
                    <a16:creationId xmlns:a16="http://schemas.microsoft.com/office/drawing/2014/main" id="{AA8526C8-6E1E-72BA-20C5-57005E78D307}"/>
                  </a:ext>
                </a:extLst>
              </p:cNvPr>
              <p:cNvSpPr/>
              <p:nvPr/>
            </p:nvSpPr>
            <p:spPr>
              <a:xfrm flipV="1">
                <a:off x="2860140" y="2925109"/>
                <a:ext cx="4866312" cy="1388831"/>
              </a:xfrm>
              <a:prstGeom prst="stripedRightArrow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19" name="Arrow: Striped Right 53">
                <a:extLst>
                  <a:ext uri="{FF2B5EF4-FFF2-40B4-BE49-F238E27FC236}">
                    <a16:creationId xmlns:a16="http://schemas.microsoft.com/office/drawing/2014/main" id="{988FBD25-ED7B-310F-6FA8-F08A089DD59B}"/>
                  </a:ext>
                </a:extLst>
              </p:cNvPr>
              <p:cNvSpPr/>
              <p:nvPr/>
            </p:nvSpPr>
            <p:spPr>
              <a:xfrm>
                <a:off x="2904995" y="4198407"/>
                <a:ext cx="4866311" cy="552532"/>
              </a:xfrm>
              <a:prstGeom prst="stripedRightArrow">
                <a:avLst/>
              </a:prstGeom>
              <a:solidFill>
                <a:srgbClr val="05B17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 Placeholder 5">
              <a:extLst>
                <a:ext uri="{FF2B5EF4-FFF2-40B4-BE49-F238E27FC236}">
                  <a16:creationId xmlns:a16="http://schemas.microsoft.com/office/drawing/2014/main" id="{9B48A35C-B328-4BAF-9C41-60B05BC98A64}"/>
                </a:ext>
              </a:extLst>
            </p:cNvPr>
            <p:cNvSpPr txBox="1">
              <a:spLocks/>
            </p:cNvSpPr>
            <p:nvPr/>
          </p:nvSpPr>
          <p:spPr>
            <a:xfrm>
              <a:off x="4371929" y="1835941"/>
              <a:ext cx="1932441" cy="500302"/>
            </a:xfrm>
            <a:prstGeom prst="roundRect">
              <a:avLst/>
            </a:prstGeom>
            <a:solidFill>
              <a:srgbClr val="DD784B"/>
            </a:solidFill>
          </p:spPr>
          <p:txBody>
            <a:bodyPr vert="horz" lIns="0" tIns="0" rIns="0" bIns="0" rtlCol="0" anchor="t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General Sans" pitchFamily="50" charset="0"/>
                <a:buChar char="-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D784B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endParaRPr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4C80E57B-16B1-FA55-0F68-BEB10C7D9F1E}"/>
              </a:ext>
            </a:extLst>
          </p:cNvPr>
          <p:cNvSpPr txBox="1"/>
          <p:nvPr/>
        </p:nvSpPr>
        <p:spPr>
          <a:xfrm>
            <a:off x="10487891" y="210852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SPOOR 2</a:t>
            </a:r>
          </a:p>
        </p:txBody>
      </p:sp>
    </p:spTree>
    <p:extLst>
      <p:ext uri="{BB962C8B-B14F-4D97-AF65-F5344CB8AC3E}">
        <p14:creationId xmlns:p14="http://schemas.microsoft.com/office/powerpoint/2010/main" val="30022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86A5B-7E6E-9C98-2C8E-E36957452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F3BB5C3-76EC-DB18-C098-416063FB93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00A88DA-2B99-48E0-A5D8-C1B42E06451B}" type="slidenum">
              <a:rPr lang="nl-NL" smtClean="0"/>
              <a:pPr>
                <a:spcAft>
                  <a:spcPts val="600"/>
                </a:spcAft>
              </a:pPr>
              <a:t>18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5D93B9-B604-96ED-7940-9A756D283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31" y="3626068"/>
            <a:ext cx="5759669" cy="2510952"/>
          </a:xfrm>
        </p:spPr>
        <p:txBody>
          <a:bodyPr>
            <a:normAutofit fontScale="92500" lnSpcReduction="20000"/>
          </a:bodyPr>
          <a:lstStyle/>
          <a:p>
            <a:r>
              <a:rPr lang="nl-NL" spc="-50" dirty="0"/>
              <a:t>Exploratie: verdiepende bijeenkomsten bij een aantal mbo-instellingen</a:t>
            </a:r>
          </a:p>
          <a:p>
            <a:r>
              <a:rPr lang="nl-NL" spc="-50" dirty="0"/>
              <a:t>Betrekken bestaande overlegstructuur in het mbo:</a:t>
            </a:r>
          </a:p>
          <a:p>
            <a:pPr lvl="1"/>
            <a:r>
              <a:rPr lang="nl-NL" spc="-50" dirty="0"/>
              <a:t>Netwerk architectuur</a:t>
            </a:r>
          </a:p>
          <a:p>
            <a:pPr lvl="1"/>
            <a:r>
              <a:rPr lang="nl-NL" spc="-50" dirty="0"/>
              <a:t>Netwerk informatiemanagers</a:t>
            </a:r>
          </a:p>
          <a:p>
            <a:pPr lvl="1"/>
            <a:r>
              <a:rPr lang="nl-NL" spc="-50" dirty="0"/>
              <a:t>Netwerk </a:t>
            </a:r>
            <a:r>
              <a:rPr lang="nl-NL" spc="-50" dirty="0" err="1"/>
              <a:t>CSC’s</a:t>
            </a:r>
            <a:r>
              <a:rPr lang="nl-NL" spc="-50" dirty="0"/>
              <a:t>/</a:t>
            </a:r>
            <a:r>
              <a:rPr lang="nl-NL" spc="-50" dirty="0" err="1"/>
              <a:t>CIO’s</a:t>
            </a:r>
            <a:endParaRPr lang="nl-NL" spc="-50" dirty="0"/>
          </a:p>
        </p:txBody>
      </p:sp>
      <p:sp>
        <p:nvSpPr>
          <p:cNvPr id="34" name="Titel 3">
            <a:extLst>
              <a:ext uri="{FF2B5EF4-FFF2-40B4-BE49-F238E27FC236}">
                <a16:creationId xmlns:a16="http://schemas.microsoft.com/office/drawing/2014/main" id="{3EE2533A-1CE2-7CC0-585E-390C6660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97" y="553116"/>
            <a:ext cx="10672588" cy="553998"/>
          </a:xfrm>
        </p:spPr>
        <p:txBody>
          <a:bodyPr wrap="square" anchor="t">
            <a:noAutofit/>
          </a:bodyPr>
          <a:lstStyle/>
          <a:p>
            <a:r>
              <a:rPr lang="nl-NL" dirty="0"/>
              <a:t>Betrekken Instellingen en ketenpartners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318E787-EC35-7CE2-9ADD-E2BFDF01875F}"/>
              </a:ext>
            </a:extLst>
          </p:cNvPr>
          <p:cNvSpPr txBox="1"/>
          <p:nvPr/>
        </p:nvSpPr>
        <p:spPr>
          <a:xfrm>
            <a:off x="3332168" y="2045528"/>
            <a:ext cx="161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i="1">
                <a:solidFill>
                  <a:schemeClr val="bg1"/>
                </a:solidFill>
              </a:rPr>
              <a:t>sprintvoorbereiding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553233-8A17-39A4-22CD-8EEDD7E570DE}"/>
              </a:ext>
            </a:extLst>
          </p:cNvPr>
          <p:cNvSpPr txBox="1"/>
          <p:nvPr/>
        </p:nvSpPr>
        <p:spPr>
          <a:xfrm>
            <a:off x="4170267" y="2333429"/>
            <a:ext cx="227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Betrokken &amp; Informeren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0D6533A-03B0-B068-020E-06B2ED318F09}"/>
              </a:ext>
            </a:extLst>
          </p:cNvPr>
          <p:cNvSpPr txBox="1"/>
          <p:nvPr/>
        </p:nvSpPr>
        <p:spPr>
          <a:xfrm>
            <a:off x="2255244" y="1493049"/>
            <a:ext cx="137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Communicatie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FF1BAD6-6117-D460-FE2C-9FDE3D1D1C7D}"/>
              </a:ext>
            </a:extLst>
          </p:cNvPr>
          <p:cNvSpPr txBox="1"/>
          <p:nvPr/>
        </p:nvSpPr>
        <p:spPr>
          <a:xfrm>
            <a:off x="7095056" y="2311104"/>
            <a:ext cx="258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Ondersteunen en implementeren</a:t>
            </a:r>
          </a:p>
        </p:txBody>
      </p:sp>
      <p:sp>
        <p:nvSpPr>
          <p:cNvPr id="7" name="Pijl: vijfhoek 35">
            <a:extLst>
              <a:ext uri="{FF2B5EF4-FFF2-40B4-BE49-F238E27FC236}">
                <a16:creationId xmlns:a16="http://schemas.microsoft.com/office/drawing/2014/main" id="{11C0DC79-3D9D-485C-EC9E-1636DFE337FB}"/>
              </a:ext>
            </a:extLst>
          </p:cNvPr>
          <p:cNvSpPr/>
          <p:nvPr/>
        </p:nvSpPr>
        <p:spPr>
          <a:xfrm>
            <a:off x="655597" y="1364354"/>
            <a:ext cx="10672589" cy="1362348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50800" sx="64000" sy="64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33314E9-4A2E-874F-4BFC-92DCE5B951BF}"/>
              </a:ext>
            </a:extLst>
          </p:cNvPr>
          <p:cNvSpPr txBox="1"/>
          <p:nvPr/>
        </p:nvSpPr>
        <p:spPr>
          <a:xfrm>
            <a:off x="766536" y="180532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b="1">
                <a:solidFill>
                  <a:schemeClr val="bg2"/>
                </a:solidFill>
              </a:rPr>
              <a:t>SPOOR 2</a:t>
            </a: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9330B1E1-B804-2B46-3077-E4E0927BAA1D}"/>
              </a:ext>
            </a:extLst>
          </p:cNvPr>
          <p:cNvCxnSpPr>
            <a:cxnSpLocks/>
          </p:cNvCxnSpPr>
          <p:nvPr/>
        </p:nvCxnSpPr>
        <p:spPr>
          <a:xfrm>
            <a:off x="2206279" y="1581295"/>
            <a:ext cx="8062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03A1D0FF-89AB-F2A6-9E90-97BBDB9A6854}"/>
              </a:ext>
            </a:extLst>
          </p:cNvPr>
          <p:cNvCxnSpPr>
            <a:cxnSpLocks/>
          </p:cNvCxnSpPr>
          <p:nvPr/>
        </p:nvCxnSpPr>
        <p:spPr>
          <a:xfrm>
            <a:off x="2182533" y="2425210"/>
            <a:ext cx="8062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05EEA54C-A44D-3041-2B0B-67142A22F32C}"/>
              </a:ext>
            </a:extLst>
          </p:cNvPr>
          <p:cNvCxnSpPr>
            <a:cxnSpLocks/>
          </p:cNvCxnSpPr>
          <p:nvPr/>
        </p:nvCxnSpPr>
        <p:spPr>
          <a:xfrm>
            <a:off x="3334909" y="1765169"/>
            <a:ext cx="660108" cy="8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6C2337CD-1D5C-1890-785C-C77F158220FE}"/>
              </a:ext>
            </a:extLst>
          </p:cNvPr>
          <p:cNvCxnSpPr>
            <a:cxnSpLocks/>
          </p:cNvCxnSpPr>
          <p:nvPr/>
        </p:nvCxnSpPr>
        <p:spPr>
          <a:xfrm>
            <a:off x="3309100" y="2308063"/>
            <a:ext cx="68591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7AEBC784-4570-6AB1-8C37-21633F3FDCE7}"/>
              </a:ext>
            </a:extLst>
          </p:cNvPr>
          <p:cNvCxnSpPr>
            <a:cxnSpLocks/>
          </p:cNvCxnSpPr>
          <p:nvPr/>
        </p:nvCxnSpPr>
        <p:spPr>
          <a:xfrm>
            <a:off x="3010028" y="1580011"/>
            <a:ext cx="324881" cy="18597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E366BC17-26EA-A2EE-BFDC-7D3389D39FAC}"/>
              </a:ext>
            </a:extLst>
          </p:cNvPr>
          <p:cNvCxnSpPr>
            <a:cxnSpLocks/>
          </p:cNvCxnSpPr>
          <p:nvPr/>
        </p:nvCxnSpPr>
        <p:spPr>
          <a:xfrm flipV="1">
            <a:off x="2986912" y="2307594"/>
            <a:ext cx="324881" cy="11725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kstvak 41">
            <a:extLst>
              <a:ext uri="{FF2B5EF4-FFF2-40B4-BE49-F238E27FC236}">
                <a16:creationId xmlns:a16="http://schemas.microsoft.com/office/drawing/2014/main" id="{78FCC5B6-DE2F-11BC-C973-468484DC5090}"/>
              </a:ext>
            </a:extLst>
          </p:cNvPr>
          <p:cNvSpPr txBox="1"/>
          <p:nvPr/>
        </p:nvSpPr>
        <p:spPr>
          <a:xfrm>
            <a:off x="2163135" y="1839242"/>
            <a:ext cx="870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tx2"/>
                </a:solidFill>
              </a:rPr>
              <a:t>exploratie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E72A208B-C209-D1CF-6E1A-91A3E6A2684E}"/>
              </a:ext>
            </a:extLst>
          </p:cNvPr>
          <p:cNvSpPr txBox="1"/>
          <p:nvPr/>
        </p:nvSpPr>
        <p:spPr>
          <a:xfrm>
            <a:off x="3391237" y="1851495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err="1">
                <a:solidFill>
                  <a:schemeClr val="tx2"/>
                </a:solidFill>
              </a:rPr>
              <a:t>mock</a:t>
            </a:r>
            <a:endParaRPr lang="nl-NL" sz="1200">
              <a:solidFill>
                <a:schemeClr val="tx2"/>
              </a:solidFill>
            </a:endParaRP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A39D6241-2474-9552-1616-0AA330F00975}"/>
              </a:ext>
            </a:extLst>
          </p:cNvPr>
          <p:cNvCxnSpPr>
            <a:cxnSpLocks/>
          </p:cNvCxnSpPr>
          <p:nvPr/>
        </p:nvCxnSpPr>
        <p:spPr>
          <a:xfrm>
            <a:off x="4301311" y="1870836"/>
            <a:ext cx="64381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2BDD5164-1F13-B1A9-88A8-EF771C902A95}"/>
              </a:ext>
            </a:extLst>
          </p:cNvPr>
          <p:cNvCxnSpPr>
            <a:cxnSpLocks/>
          </p:cNvCxnSpPr>
          <p:nvPr/>
        </p:nvCxnSpPr>
        <p:spPr>
          <a:xfrm flipV="1">
            <a:off x="4315561" y="2162994"/>
            <a:ext cx="629568" cy="141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0AA8DE6B-4E21-AA63-8A63-99B323562601}"/>
              </a:ext>
            </a:extLst>
          </p:cNvPr>
          <p:cNvCxnSpPr>
            <a:cxnSpLocks/>
          </p:cNvCxnSpPr>
          <p:nvPr/>
        </p:nvCxnSpPr>
        <p:spPr>
          <a:xfrm>
            <a:off x="3990680" y="1764979"/>
            <a:ext cx="317645" cy="10667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8AA9ABAF-C07B-FF15-FDC4-FE25A664BF2B}"/>
              </a:ext>
            </a:extLst>
          </p:cNvPr>
          <p:cNvCxnSpPr>
            <a:cxnSpLocks/>
          </p:cNvCxnSpPr>
          <p:nvPr/>
        </p:nvCxnSpPr>
        <p:spPr>
          <a:xfrm flipV="1">
            <a:off x="3994489" y="2162656"/>
            <a:ext cx="321072" cy="14540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kstvak 47">
            <a:extLst>
              <a:ext uri="{FF2B5EF4-FFF2-40B4-BE49-F238E27FC236}">
                <a16:creationId xmlns:a16="http://schemas.microsoft.com/office/drawing/2014/main" id="{AA2ECB7F-24E4-728B-A012-51A606980DFB}"/>
              </a:ext>
            </a:extLst>
          </p:cNvPr>
          <p:cNvSpPr txBox="1"/>
          <p:nvPr/>
        </p:nvSpPr>
        <p:spPr>
          <a:xfrm>
            <a:off x="4392285" y="1862735"/>
            <a:ext cx="447623" cy="276999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nl-NL" sz="1200" err="1">
                <a:solidFill>
                  <a:schemeClr val="tx2"/>
                </a:solidFill>
              </a:rPr>
              <a:t>Poc</a:t>
            </a:r>
            <a:endParaRPr lang="nl-NL" sz="1200">
              <a:solidFill>
                <a:schemeClr val="tx2"/>
              </a:solidFill>
            </a:endParaRPr>
          </a:p>
        </p:txBody>
      </p: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5379C3C6-D712-EEC4-790E-F58703D7CB53}"/>
              </a:ext>
            </a:extLst>
          </p:cNvPr>
          <p:cNvCxnSpPr>
            <a:cxnSpLocks/>
          </p:cNvCxnSpPr>
          <p:nvPr/>
        </p:nvCxnSpPr>
        <p:spPr>
          <a:xfrm>
            <a:off x="4945129" y="2162656"/>
            <a:ext cx="310425" cy="1267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85335FBC-AB80-21E4-2AD4-B97718270F96}"/>
              </a:ext>
            </a:extLst>
          </p:cNvPr>
          <p:cNvCxnSpPr>
            <a:cxnSpLocks/>
          </p:cNvCxnSpPr>
          <p:nvPr/>
        </p:nvCxnSpPr>
        <p:spPr>
          <a:xfrm flipV="1">
            <a:off x="4946515" y="1734200"/>
            <a:ext cx="324882" cy="1374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F1A51245-8BB6-F39C-764A-21859C781B92}"/>
              </a:ext>
            </a:extLst>
          </p:cNvPr>
          <p:cNvCxnSpPr>
            <a:cxnSpLocks/>
          </p:cNvCxnSpPr>
          <p:nvPr/>
        </p:nvCxnSpPr>
        <p:spPr>
          <a:xfrm>
            <a:off x="5267995" y="1736315"/>
            <a:ext cx="660108" cy="8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46FE7B3F-EBBD-8C37-DB89-85E04560CC39}"/>
              </a:ext>
            </a:extLst>
          </p:cNvPr>
          <p:cNvCxnSpPr>
            <a:cxnSpLocks/>
          </p:cNvCxnSpPr>
          <p:nvPr/>
        </p:nvCxnSpPr>
        <p:spPr>
          <a:xfrm>
            <a:off x="5246003" y="2287093"/>
            <a:ext cx="68591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F6530B7B-FC9D-64C6-34F4-F714AB1DC166}"/>
              </a:ext>
            </a:extLst>
          </p:cNvPr>
          <p:cNvCxnSpPr>
            <a:cxnSpLocks/>
          </p:cNvCxnSpPr>
          <p:nvPr/>
        </p:nvCxnSpPr>
        <p:spPr>
          <a:xfrm>
            <a:off x="5928103" y="2284979"/>
            <a:ext cx="324881" cy="18597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42178B5D-DD1F-043A-1927-FB01CF1ADE9A}"/>
              </a:ext>
            </a:extLst>
          </p:cNvPr>
          <p:cNvCxnSpPr>
            <a:cxnSpLocks/>
          </p:cNvCxnSpPr>
          <p:nvPr/>
        </p:nvCxnSpPr>
        <p:spPr>
          <a:xfrm flipV="1">
            <a:off x="5921523" y="1619416"/>
            <a:ext cx="324881" cy="11725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0BCB3EA8-E0DB-516A-38DD-2B64ABDECE66}"/>
              </a:ext>
            </a:extLst>
          </p:cNvPr>
          <p:cNvCxnSpPr>
            <a:cxnSpLocks/>
          </p:cNvCxnSpPr>
          <p:nvPr/>
        </p:nvCxnSpPr>
        <p:spPr>
          <a:xfrm>
            <a:off x="6247269" y="1617511"/>
            <a:ext cx="8062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Rechte verbindingslijn 55">
            <a:extLst>
              <a:ext uri="{FF2B5EF4-FFF2-40B4-BE49-F238E27FC236}">
                <a16:creationId xmlns:a16="http://schemas.microsoft.com/office/drawing/2014/main" id="{550C8DD2-6191-00C0-76E8-E39BF2AB9FA7}"/>
              </a:ext>
            </a:extLst>
          </p:cNvPr>
          <p:cNvCxnSpPr>
            <a:cxnSpLocks/>
          </p:cNvCxnSpPr>
          <p:nvPr/>
        </p:nvCxnSpPr>
        <p:spPr>
          <a:xfrm>
            <a:off x="6252984" y="2470343"/>
            <a:ext cx="8062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kstvak 56">
            <a:extLst>
              <a:ext uri="{FF2B5EF4-FFF2-40B4-BE49-F238E27FC236}">
                <a16:creationId xmlns:a16="http://schemas.microsoft.com/office/drawing/2014/main" id="{9FA1168A-9833-5823-9149-415F6E23EFC9}"/>
              </a:ext>
            </a:extLst>
          </p:cNvPr>
          <p:cNvSpPr txBox="1"/>
          <p:nvPr/>
        </p:nvSpPr>
        <p:spPr>
          <a:xfrm>
            <a:off x="5220037" y="1851495"/>
            <a:ext cx="489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tx2"/>
                </a:solidFill>
              </a:rPr>
              <a:t>pilot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EE68DD6B-FB3F-A781-99A3-8BFC0FE403B3}"/>
              </a:ext>
            </a:extLst>
          </p:cNvPr>
          <p:cNvSpPr txBox="1"/>
          <p:nvPr/>
        </p:nvSpPr>
        <p:spPr>
          <a:xfrm>
            <a:off x="6284936" y="1889250"/>
            <a:ext cx="540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>
                <a:solidFill>
                  <a:schemeClr val="tx2"/>
                </a:solidFill>
              </a:rPr>
              <a:t>uitrol</a:t>
            </a:r>
          </a:p>
        </p:txBody>
      </p:sp>
    </p:spTree>
    <p:extLst>
      <p:ext uri="{BB962C8B-B14F-4D97-AF65-F5344CB8AC3E}">
        <p14:creationId xmlns:p14="http://schemas.microsoft.com/office/powerpoint/2010/main" val="20183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35" grpId="0"/>
      <p:bldP spid="42" grpId="0"/>
      <p:bldP spid="43" grpId="0"/>
      <p:bldP spid="48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370B8EDF-A929-FAA2-D60D-475AAC4D91F8}"/>
              </a:ext>
            </a:extLst>
          </p:cNvPr>
          <p:cNvSpPr/>
          <p:nvPr/>
        </p:nvSpPr>
        <p:spPr>
          <a:xfrm>
            <a:off x="1173282" y="2322990"/>
            <a:ext cx="9935705" cy="2212020"/>
          </a:xfrm>
          <a:prstGeom prst="homePlate">
            <a:avLst/>
          </a:prstGeom>
          <a:solidFill>
            <a:srgbClr val="05B1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71628E-A266-0411-FCCC-988D3ADA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04" y="533226"/>
            <a:ext cx="9540000" cy="55399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b="0" i="0" kern="1200" dirty="0">
                <a:latin typeface="+mj-lt"/>
                <a:ea typeface="+mj-ea"/>
                <a:cs typeface="+mj-cs"/>
              </a:rPr>
              <a:t>Spoor 3: Intekenen</a:t>
            </a:r>
          </a:p>
        </p:txBody>
      </p:sp>
      <p:sp>
        <p:nvSpPr>
          <p:cNvPr id="19" name="Tekstvak 17">
            <a:extLst>
              <a:ext uri="{FF2B5EF4-FFF2-40B4-BE49-F238E27FC236}">
                <a16:creationId xmlns:a16="http://schemas.microsoft.com/office/drawing/2014/main" id="{162A4F16-E511-9532-2EF4-31452DEBECE3}"/>
              </a:ext>
            </a:extLst>
          </p:cNvPr>
          <p:cNvSpPr txBox="1"/>
          <p:nvPr/>
        </p:nvSpPr>
        <p:spPr>
          <a:xfrm>
            <a:off x="1493824" y="2019496"/>
            <a:ext cx="926234" cy="33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2026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0" name="Tekstvak 18">
            <a:extLst>
              <a:ext uri="{FF2B5EF4-FFF2-40B4-BE49-F238E27FC236}">
                <a16:creationId xmlns:a16="http://schemas.microsoft.com/office/drawing/2014/main" id="{7C220774-FD2E-BFA0-6BE2-A745F47EBBDA}"/>
              </a:ext>
            </a:extLst>
          </p:cNvPr>
          <p:cNvSpPr txBox="1"/>
          <p:nvPr/>
        </p:nvSpPr>
        <p:spPr>
          <a:xfrm>
            <a:off x="3966741" y="2019315"/>
            <a:ext cx="926234" cy="33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2027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1" name="Tekstvak 19">
            <a:extLst>
              <a:ext uri="{FF2B5EF4-FFF2-40B4-BE49-F238E27FC236}">
                <a16:creationId xmlns:a16="http://schemas.microsoft.com/office/drawing/2014/main" id="{E7452E14-11D1-DABF-DDEE-5B9BC8F8F482}"/>
              </a:ext>
            </a:extLst>
          </p:cNvPr>
          <p:cNvSpPr txBox="1"/>
          <p:nvPr/>
        </p:nvSpPr>
        <p:spPr>
          <a:xfrm>
            <a:off x="6071801" y="2052726"/>
            <a:ext cx="926234" cy="33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2028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328DB2A-7585-EC08-D37C-1E797ACF558F}"/>
              </a:ext>
            </a:extLst>
          </p:cNvPr>
          <p:cNvSpPr txBox="1">
            <a:spLocks/>
          </p:cNvSpPr>
          <p:nvPr/>
        </p:nvSpPr>
        <p:spPr>
          <a:xfrm>
            <a:off x="599688" y="1205073"/>
            <a:ext cx="10794165" cy="500302"/>
          </a:xfrm>
          <a:prstGeom prst="roundRect">
            <a:avLst/>
          </a:prstGeom>
          <a:solidFill>
            <a:srgbClr val="DD784B"/>
          </a:solidFill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Concept product ontwerp AII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0AEF6046-7A07-9C98-5368-28C76A098CDE}"/>
              </a:ext>
            </a:extLst>
          </p:cNvPr>
          <p:cNvSpPr/>
          <p:nvPr/>
        </p:nvSpPr>
        <p:spPr>
          <a:xfrm rot="10800000">
            <a:off x="1159287" y="1751970"/>
            <a:ext cx="334537" cy="398441"/>
          </a:xfrm>
          <a:prstGeom prst="downArrow">
            <a:avLst/>
          </a:prstGeom>
          <a:solidFill>
            <a:srgbClr val="05B173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42F78AC-8D7C-51AE-086B-19197E46B8D2}"/>
              </a:ext>
            </a:extLst>
          </p:cNvPr>
          <p:cNvSpPr txBox="1"/>
          <p:nvPr/>
        </p:nvSpPr>
        <p:spPr>
          <a:xfrm>
            <a:off x="1554496" y="1182911"/>
            <a:ext cx="732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Analyse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3BFC77A-D790-74E5-B616-271790A59C40}"/>
              </a:ext>
            </a:extLst>
          </p:cNvPr>
          <p:cNvSpPr txBox="1"/>
          <p:nvPr/>
        </p:nvSpPr>
        <p:spPr>
          <a:xfrm>
            <a:off x="1043758" y="1255840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UX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CF32108-1835-6034-961C-CA15A3C4E01C}"/>
              </a:ext>
            </a:extLst>
          </p:cNvPr>
          <p:cNvSpPr txBox="1"/>
          <p:nvPr/>
        </p:nvSpPr>
        <p:spPr>
          <a:xfrm>
            <a:off x="1654574" y="1448439"/>
            <a:ext cx="10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Architectuur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5336532E-BD0F-D68E-FD05-8599473A2705}"/>
              </a:ext>
            </a:extLst>
          </p:cNvPr>
          <p:cNvSpPr/>
          <p:nvPr/>
        </p:nvSpPr>
        <p:spPr>
          <a:xfrm>
            <a:off x="3474747" y="1741101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8103410A-3A32-E9C6-4CCF-40D56BFE0625}"/>
              </a:ext>
            </a:extLst>
          </p:cNvPr>
          <p:cNvSpPr/>
          <p:nvPr/>
        </p:nvSpPr>
        <p:spPr>
          <a:xfrm rot="10800000">
            <a:off x="5836729" y="1740849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B686020D-3F86-8812-8025-F594D7E66B59}"/>
              </a:ext>
            </a:extLst>
          </p:cNvPr>
          <p:cNvSpPr/>
          <p:nvPr/>
        </p:nvSpPr>
        <p:spPr>
          <a:xfrm>
            <a:off x="8965770" y="1732804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E5D0FEEE-A9FF-512A-477D-FD640F039C57}"/>
              </a:ext>
            </a:extLst>
          </p:cNvPr>
          <p:cNvSpPr/>
          <p:nvPr/>
        </p:nvSpPr>
        <p:spPr>
          <a:xfrm rot="1136756">
            <a:off x="1351707" y="1282416"/>
            <a:ext cx="315419" cy="305789"/>
          </a:xfrm>
          <a:prstGeom prst="triangle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B2A11E8F-0920-BF94-78B5-957FF8D29565}"/>
              </a:ext>
            </a:extLst>
          </p:cNvPr>
          <p:cNvGrpSpPr/>
          <p:nvPr/>
        </p:nvGrpSpPr>
        <p:grpSpPr>
          <a:xfrm>
            <a:off x="10237964" y="118256"/>
            <a:ext cx="1481967" cy="439307"/>
            <a:chOff x="1751886" y="1835941"/>
            <a:chExt cx="8024300" cy="3203366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DD0AE90B-82A2-3ED9-75DE-D3BF897A2EF6}"/>
                </a:ext>
              </a:extLst>
            </p:cNvPr>
            <p:cNvGrpSpPr/>
            <p:nvPr/>
          </p:nvGrpSpPr>
          <p:grpSpPr>
            <a:xfrm>
              <a:off x="1751886" y="2029522"/>
              <a:ext cx="8024300" cy="3009785"/>
              <a:chOff x="1751886" y="2029522"/>
              <a:chExt cx="8024300" cy="3009785"/>
            </a:xfrm>
          </p:grpSpPr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21F39178-494A-4BE3-6A8C-28F9EFEAE125}"/>
                  </a:ext>
                </a:extLst>
              </p:cNvPr>
              <p:cNvSpPr/>
              <p:nvPr/>
            </p:nvSpPr>
            <p:spPr>
              <a:xfrm>
                <a:off x="2379627" y="3483166"/>
                <a:ext cx="229400" cy="137261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11">
                <a:extLst>
                  <a:ext uri="{FF2B5EF4-FFF2-40B4-BE49-F238E27FC236}">
                    <a16:creationId xmlns:a16="http://schemas.microsoft.com/office/drawing/2014/main" id="{A38FB3CD-C473-ECF4-043F-5790E9147FC6}"/>
                  </a:ext>
                </a:extLst>
              </p:cNvPr>
              <p:cNvSpPr/>
              <p:nvPr/>
            </p:nvSpPr>
            <p:spPr>
              <a:xfrm>
                <a:off x="2609027" y="2029522"/>
                <a:ext cx="5191799" cy="2977375"/>
              </a:xfrm>
              <a:prstGeom prst="roundRect">
                <a:avLst/>
              </a:prstGeom>
              <a:solidFill>
                <a:srgbClr val="F4D9DC"/>
              </a:solidFill>
              <a:ln w="57150">
                <a:solidFill>
                  <a:srgbClr val="DD784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2">
                <a:extLst>
                  <a:ext uri="{FF2B5EF4-FFF2-40B4-BE49-F238E27FC236}">
                    <a16:creationId xmlns:a16="http://schemas.microsoft.com/office/drawing/2014/main" id="{092B2370-9387-F7A9-94C0-73992BEAE849}"/>
                  </a:ext>
                </a:extLst>
              </p:cNvPr>
              <p:cNvSpPr/>
              <p:nvPr/>
            </p:nvSpPr>
            <p:spPr>
              <a:xfrm>
                <a:off x="1751886" y="2057099"/>
                <a:ext cx="627741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">
                <a:extLst>
                  <a:ext uri="{FF2B5EF4-FFF2-40B4-BE49-F238E27FC236}">
                    <a16:creationId xmlns:a16="http://schemas.microsoft.com/office/drawing/2014/main" id="{7DAC126C-6E01-9390-C100-1B187581D4E5}"/>
                  </a:ext>
                </a:extLst>
              </p:cNvPr>
              <p:cNvSpPr/>
              <p:nvPr/>
            </p:nvSpPr>
            <p:spPr>
              <a:xfrm>
                <a:off x="8010597" y="2035540"/>
                <a:ext cx="1765589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" name="Rectangle 19">
                <a:extLst>
                  <a:ext uri="{FF2B5EF4-FFF2-40B4-BE49-F238E27FC236}">
                    <a16:creationId xmlns:a16="http://schemas.microsoft.com/office/drawing/2014/main" id="{D686FF14-C08B-0D1D-A9DD-BA4DAD1DC627}"/>
                  </a:ext>
                </a:extLst>
              </p:cNvPr>
              <p:cNvSpPr/>
              <p:nvPr/>
            </p:nvSpPr>
            <p:spPr>
              <a:xfrm>
                <a:off x="7771306" y="3484637"/>
                <a:ext cx="258919" cy="15893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6" name="Arrow: Striped Right 52">
                <a:extLst>
                  <a:ext uri="{FF2B5EF4-FFF2-40B4-BE49-F238E27FC236}">
                    <a16:creationId xmlns:a16="http://schemas.microsoft.com/office/drawing/2014/main" id="{203C7B0A-9147-CFB6-E20E-82DAFC03A639}"/>
                  </a:ext>
                </a:extLst>
              </p:cNvPr>
              <p:cNvSpPr/>
              <p:nvPr/>
            </p:nvSpPr>
            <p:spPr>
              <a:xfrm>
                <a:off x="2868360" y="2267215"/>
                <a:ext cx="4858093" cy="623871"/>
              </a:xfrm>
              <a:prstGeom prst="stripedRightArrow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7" name="Arrow: Striped Right 54">
                <a:extLst>
                  <a:ext uri="{FF2B5EF4-FFF2-40B4-BE49-F238E27FC236}">
                    <a16:creationId xmlns:a16="http://schemas.microsoft.com/office/drawing/2014/main" id="{8425B2F0-3316-6193-884C-99270135868A}"/>
                  </a:ext>
                </a:extLst>
              </p:cNvPr>
              <p:cNvSpPr/>
              <p:nvPr/>
            </p:nvSpPr>
            <p:spPr>
              <a:xfrm flipV="1">
                <a:off x="2860140" y="2925109"/>
                <a:ext cx="4866312" cy="623863"/>
              </a:xfrm>
              <a:prstGeom prst="stripedRightArrow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8" name="Arrow: Striped Right 53">
                <a:extLst>
                  <a:ext uri="{FF2B5EF4-FFF2-40B4-BE49-F238E27FC236}">
                    <a16:creationId xmlns:a16="http://schemas.microsoft.com/office/drawing/2014/main" id="{B627CF54-DE33-9D4A-A544-6E0B74FFA3B8}"/>
                  </a:ext>
                </a:extLst>
              </p:cNvPr>
              <p:cNvSpPr/>
              <p:nvPr/>
            </p:nvSpPr>
            <p:spPr>
              <a:xfrm flipV="1">
                <a:off x="2904995" y="3401013"/>
                <a:ext cx="4866312" cy="1535114"/>
              </a:xfrm>
              <a:prstGeom prst="stripedRightArrow">
                <a:avLst/>
              </a:prstGeom>
              <a:solidFill>
                <a:srgbClr val="05B17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 Placeholder 5">
              <a:extLst>
                <a:ext uri="{FF2B5EF4-FFF2-40B4-BE49-F238E27FC236}">
                  <a16:creationId xmlns:a16="http://schemas.microsoft.com/office/drawing/2014/main" id="{7F8D2DBF-5CF2-864A-99C9-58E330CD7C80}"/>
                </a:ext>
              </a:extLst>
            </p:cNvPr>
            <p:cNvSpPr txBox="1">
              <a:spLocks/>
            </p:cNvSpPr>
            <p:nvPr/>
          </p:nvSpPr>
          <p:spPr>
            <a:xfrm>
              <a:off x="4371929" y="1835941"/>
              <a:ext cx="1932441" cy="500302"/>
            </a:xfrm>
            <a:prstGeom prst="roundRect">
              <a:avLst/>
            </a:prstGeom>
            <a:solidFill>
              <a:srgbClr val="DD784B"/>
            </a:solidFill>
          </p:spPr>
          <p:txBody>
            <a:bodyPr vert="horz" lIns="0" tIns="0" rIns="0" bIns="0" rtlCol="0" anchor="t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General Sans" pitchFamily="50" charset="0"/>
                <a:buChar char="-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D784B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endParaRPr>
            </a:p>
          </p:txBody>
        </p:sp>
      </p:grpSp>
      <p:sp>
        <p:nvSpPr>
          <p:cNvPr id="39" name="Tekstvak 38">
            <a:extLst>
              <a:ext uri="{FF2B5EF4-FFF2-40B4-BE49-F238E27FC236}">
                <a16:creationId xmlns:a16="http://schemas.microsoft.com/office/drawing/2014/main" id="{CC424B9F-F9E0-7070-F9B4-A4C26ADC748C}"/>
              </a:ext>
            </a:extLst>
          </p:cNvPr>
          <p:cNvSpPr txBox="1"/>
          <p:nvPr/>
        </p:nvSpPr>
        <p:spPr>
          <a:xfrm>
            <a:off x="10478910" y="300856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>
                <a:solidFill>
                  <a:schemeClr val="bg1"/>
                </a:solidFill>
              </a:rPr>
              <a:t>SPOOR 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B661DE1-9B54-DBF4-E7CA-463F02D5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197" y="1918908"/>
            <a:ext cx="5693979" cy="47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8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7A66A2E-535F-8BCF-D8F4-8B9F2F78A0B9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5582988" y="1739901"/>
            <a:ext cx="5783512" cy="4554298"/>
          </a:xfrm>
        </p:spPr>
        <p:txBody>
          <a:bodyPr/>
          <a:lstStyle/>
          <a:p>
            <a:pPr marL="457200" lvl="0" indent="-457200">
              <a:buClr>
                <a:srgbClr val="BFBFBF"/>
              </a:buClr>
              <a:buFont typeface="General Sans Semibold"/>
              <a:buAutoNum type="arabicPeriod"/>
            </a:pPr>
            <a:endParaRPr lang="nl-NL" dirty="0"/>
          </a:p>
          <a:p>
            <a:pPr marL="457200" lvl="0" indent="-457200">
              <a:buClr>
                <a:srgbClr val="BFBFBF"/>
              </a:buClr>
              <a:buFont typeface="General Sans Semibold"/>
              <a:buAutoNum type="arabicPeriod"/>
            </a:pPr>
            <a:r>
              <a:rPr lang="nl-NL" dirty="0">
                <a:latin typeface="+mn-lt"/>
              </a:rPr>
              <a:t>Doel van vandaag</a:t>
            </a:r>
          </a:p>
          <a:p>
            <a:pPr marL="457200" lvl="0" indent="-457200">
              <a:buClr>
                <a:srgbClr val="BFBFBF"/>
              </a:buClr>
              <a:buFont typeface="General Sans Semibold"/>
              <a:buAutoNum type="arabicPeriod"/>
            </a:pPr>
            <a:r>
              <a:rPr lang="nl-NL" dirty="0">
                <a:latin typeface="+mn-lt"/>
              </a:rPr>
              <a:t>Achtergrond</a:t>
            </a:r>
          </a:p>
          <a:p>
            <a:pPr marL="457200" lvl="0" indent="-457200">
              <a:buClr>
                <a:srgbClr val="BFBFBF"/>
              </a:buClr>
              <a:buFont typeface="General Sans Semibold"/>
              <a:buAutoNum type="arabicPeriod"/>
            </a:pPr>
            <a:r>
              <a:rPr lang="nl-NL" dirty="0">
                <a:latin typeface="+mn-lt"/>
              </a:rPr>
              <a:t>Aanpak drie sporen</a:t>
            </a:r>
          </a:p>
          <a:p>
            <a:pPr marL="457200" lvl="0" indent="-457200">
              <a:buClr>
                <a:srgbClr val="BFBFBF"/>
              </a:buClr>
              <a:buFont typeface="General Sans Semibold"/>
              <a:buAutoNum type="arabicPeriod"/>
            </a:pPr>
            <a:r>
              <a:rPr lang="nl-NL" dirty="0">
                <a:latin typeface="+mn-lt"/>
              </a:rPr>
              <a:t>De drie sporen in het mbo en betrekken instellingen en ketenpartners</a:t>
            </a:r>
          </a:p>
          <a:p>
            <a:pPr marL="457200" lvl="0" indent="-457200">
              <a:buClr>
                <a:srgbClr val="BFBFBF"/>
              </a:buClr>
              <a:buFont typeface="General Sans Semibold"/>
              <a:buAutoNum type="arabicPeriod"/>
            </a:pPr>
            <a:r>
              <a:rPr lang="nl-NL" dirty="0">
                <a:latin typeface="+mn-lt"/>
              </a:rPr>
              <a:t>Feedback en vragen</a:t>
            </a:r>
          </a:p>
          <a:p>
            <a:pPr marL="457200" lvl="0" indent="-457200">
              <a:buClr>
                <a:srgbClr val="BFBFBF"/>
              </a:buClr>
              <a:buFont typeface="General Sans Semibold"/>
              <a:buAutoNum type="arabicPeriod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95A51B-E761-A0F4-9577-281F8DC1A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2997" y="901698"/>
            <a:ext cx="5545378" cy="553998"/>
          </a:xfrm>
        </p:spPr>
        <p:txBody>
          <a:bodyPr/>
          <a:lstStyle/>
          <a:p>
            <a:r>
              <a:rPr lang="en-GB"/>
              <a:t>Agenda</a:t>
            </a:r>
            <a:endParaRPr lang="nl-N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4E932-2B90-6FCB-42E9-8894FF18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1389FB06-E443-771B-1049-35FB47DEA57D}"/>
              </a:ext>
            </a:extLst>
          </p:cNvPr>
          <p:cNvSpPr/>
          <p:nvPr/>
        </p:nvSpPr>
        <p:spPr>
          <a:xfrm>
            <a:off x="1173282" y="2322990"/>
            <a:ext cx="9935705" cy="2212020"/>
          </a:xfrm>
          <a:prstGeom prst="homePlate">
            <a:avLst/>
          </a:prstGeom>
          <a:solidFill>
            <a:srgbClr val="05B1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A96F48-2005-953A-8F6E-01D42D68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04" y="533226"/>
            <a:ext cx="9540000" cy="55399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b="0" i="0" kern="1200" dirty="0">
                <a:latin typeface="+mj-lt"/>
                <a:ea typeface="+mj-ea"/>
                <a:cs typeface="+mj-cs"/>
              </a:rPr>
              <a:t>Spoor 3: Intekenen</a:t>
            </a:r>
          </a:p>
        </p:txBody>
      </p:sp>
      <p:sp>
        <p:nvSpPr>
          <p:cNvPr id="19" name="Tekstvak 17">
            <a:extLst>
              <a:ext uri="{FF2B5EF4-FFF2-40B4-BE49-F238E27FC236}">
                <a16:creationId xmlns:a16="http://schemas.microsoft.com/office/drawing/2014/main" id="{48B296B6-230F-9EE7-5578-1D8A0BE7CE0D}"/>
              </a:ext>
            </a:extLst>
          </p:cNvPr>
          <p:cNvSpPr txBox="1"/>
          <p:nvPr/>
        </p:nvSpPr>
        <p:spPr>
          <a:xfrm>
            <a:off x="1493824" y="2019496"/>
            <a:ext cx="926234" cy="33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2026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0" name="Tekstvak 18">
            <a:extLst>
              <a:ext uri="{FF2B5EF4-FFF2-40B4-BE49-F238E27FC236}">
                <a16:creationId xmlns:a16="http://schemas.microsoft.com/office/drawing/2014/main" id="{C12B9E80-1CB2-A90A-B600-48C6A96DF325}"/>
              </a:ext>
            </a:extLst>
          </p:cNvPr>
          <p:cNvSpPr txBox="1"/>
          <p:nvPr/>
        </p:nvSpPr>
        <p:spPr>
          <a:xfrm>
            <a:off x="3966741" y="2019315"/>
            <a:ext cx="926234" cy="33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2027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21" name="Tekstvak 19">
            <a:extLst>
              <a:ext uri="{FF2B5EF4-FFF2-40B4-BE49-F238E27FC236}">
                <a16:creationId xmlns:a16="http://schemas.microsoft.com/office/drawing/2014/main" id="{A1B207EB-ACDC-5F70-55BC-6A5123BD8F2B}"/>
              </a:ext>
            </a:extLst>
          </p:cNvPr>
          <p:cNvSpPr txBox="1"/>
          <p:nvPr/>
        </p:nvSpPr>
        <p:spPr>
          <a:xfrm>
            <a:off x="6071801" y="2052726"/>
            <a:ext cx="926234" cy="33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2028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2FD4633-6072-2C67-F0F3-08A98F9DC74E}"/>
              </a:ext>
            </a:extLst>
          </p:cNvPr>
          <p:cNvSpPr txBox="1">
            <a:spLocks/>
          </p:cNvSpPr>
          <p:nvPr/>
        </p:nvSpPr>
        <p:spPr>
          <a:xfrm>
            <a:off x="599688" y="1205073"/>
            <a:ext cx="10794165" cy="500302"/>
          </a:xfrm>
          <a:prstGeom prst="roundRect">
            <a:avLst/>
          </a:prstGeom>
          <a:solidFill>
            <a:srgbClr val="DD784B"/>
          </a:solidFill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General Sans" pitchFamily="50" charset="0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DD78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Concept product ontwerp AII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CD00B56E-8010-520F-E31C-28A6C1153FD7}"/>
              </a:ext>
            </a:extLst>
          </p:cNvPr>
          <p:cNvSpPr/>
          <p:nvPr/>
        </p:nvSpPr>
        <p:spPr>
          <a:xfrm rot="10800000">
            <a:off x="1159287" y="1751970"/>
            <a:ext cx="334537" cy="398441"/>
          </a:xfrm>
          <a:prstGeom prst="downArrow">
            <a:avLst/>
          </a:prstGeom>
          <a:solidFill>
            <a:srgbClr val="05B173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EE865C4-6AE6-47E8-F172-DEC0AA122884}"/>
              </a:ext>
            </a:extLst>
          </p:cNvPr>
          <p:cNvSpPr txBox="1"/>
          <p:nvPr/>
        </p:nvSpPr>
        <p:spPr>
          <a:xfrm>
            <a:off x="1554496" y="1182911"/>
            <a:ext cx="732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Analyse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905AA1E-2FE5-63C4-C256-FEE6E2C16917}"/>
              </a:ext>
            </a:extLst>
          </p:cNvPr>
          <p:cNvSpPr txBox="1"/>
          <p:nvPr/>
        </p:nvSpPr>
        <p:spPr>
          <a:xfrm>
            <a:off x="1043758" y="1255840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UX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5BF1C05-B446-235C-DAE9-938DA2AAF17C}"/>
              </a:ext>
            </a:extLst>
          </p:cNvPr>
          <p:cNvSpPr txBox="1"/>
          <p:nvPr/>
        </p:nvSpPr>
        <p:spPr>
          <a:xfrm>
            <a:off x="1654574" y="1448439"/>
            <a:ext cx="10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t>Architectuur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0D143AB8-751C-650E-B74E-0806AF7873C2}"/>
              </a:ext>
            </a:extLst>
          </p:cNvPr>
          <p:cNvSpPr/>
          <p:nvPr/>
        </p:nvSpPr>
        <p:spPr>
          <a:xfrm>
            <a:off x="3474747" y="1741101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9E91AA5-0FE1-94E6-58CC-0AA05E097264}"/>
              </a:ext>
            </a:extLst>
          </p:cNvPr>
          <p:cNvSpPr/>
          <p:nvPr/>
        </p:nvSpPr>
        <p:spPr>
          <a:xfrm rot="10800000">
            <a:off x="5836729" y="1740849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C9EA5F72-EC37-D804-D7DC-2605E1891C67}"/>
              </a:ext>
            </a:extLst>
          </p:cNvPr>
          <p:cNvSpPr/>
          <p:nvPr/>
        </p:nvSpPr>
        <p:spPr>
          <a:xfrm>
            <a:off x="8965770" y="1732804"/>
            <a:ext cx="334537" cy="398441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27B2BF93-3F99-C2B6-9361-EF1FB0E27CC3}"/>
              </a:ext>
            </a:extLst>
          </p:cNvPr>
          <p:cNvSpPr/>
          <p:nvPr/>
        </p:nvSpPr>
        <p:spPr>
          <a:xfrm rot="1136756">
            <a:off x="1351707" y="1282416"/>
            <a:ext cx="315419" cy="305789"/>
          </a:xfrm>
          <a:prstGeom prst="triangle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52EC55CC-B352-ABD2-1F09-7EEC5320665E}"/>
              </a:ext>
            </a:extLst>
          </p:cNvPr>
          <p:cNvGrpSpPr/>
          <p:nvPr/>
        </p:nvGrpSpPr>
        <p:grpSpPr>
          <a:xfrm>
            <a:off x="10237964" y="118256"/>
            <a:ext cx="1481967" cy="439307"/>
            <a:chOff x="1751886" y="1835941"/>
            <a:chExt cx="8024300" cy="3203366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055D0F4F-DFCB-46A6-5FF3-AD93C4CA6270}"/>
                </a:ext>
              </a:extLst>
            </p:cNvPr>
            <p:cNvGrpSpPr/>
            <p:nvPr/>
          </p:nvGrpSpPr>
          <p:grpSpPr>
            <a:xfrm>
              <a:off x="1751886" y="2029522"/>
              <a:ext cx="8024300" cy="3009785"/>
              <a:chOff x="1751886" y="2029522"/>
              <a:chExt cx="8024300" cy="3009785"/>
            </a:xfrm>
          </p:grpSpPr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710E7A08-D2D7-B289-EBB3-FC15B4B0B9AB}"/>
                  </a:ext>
                </a:extLst>
              </p:cNvPr>
              <p:cNvSpPr/>
              <p:nvPr/>
            </p:nvSpPr>
            <p:spPr>
              <a:xfrm>
                <a:off x="2379627" y="3483166"/>
                <a:ext cx="229400" cy="137261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11">
                <a:extLst>
                  <a:ext uri="{FF2B5EF4-FFF2-40B4-BE49-F238E27FC236}">
                    <a16:creationId xmlns:a16="http://schemas.microsoft.com/office/drawing/2014/main" id="{B1159239-1874-6897-25E7-F3F7686DC6E9}"/>
                  </a:ext>
                </a:extLst>
              </p:cNvPr>
              <p:cNvSpPr/>
              <p:nvPr/>
            </p:nvSpPr>
            <p:spPr>
              <a:xfrm>
                <a:off x="2609027" y="2029522"/>
                <a:ext cx="5191799" cy="2977375"/>
              </a:xfrm>
              <a:prstGeom prst="roundRect">
                <a:avLst/>
              </a:prstGeom>
              <a:solidFill>
                <a:srgbClr val="F4D9DC"/>
              </a:solidFill>
              <a:ln w="57150">
                <a:solidFill>
                  <a:srgbClr val="DD784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2">
                <a:extLst>
                  <a:ext uri="{FF2B5EF4-FFF2-40B4-BE49-F238E27FC236}">
                    <a16:creationId xmlns:a16="http://schemas.microsoft.com/office/drawing/2014/main" id="{24C1006B-6D3B-635D-5023-524026723232}"/>
                  </a:ext>
                </a:extLst>
              </p:cNvPr>
              <p:cNvSpPr/>
              <p:nvPr/>
            </p:nvSpPr>
            <p:spPr>
              <a:xfrm>
                <a:off x="1751886" y="2057099"/>
                <a:ext cx="627741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">
                <a:extLst>
                  <a:ext uri="{FF2B5EF4-FFF2-40B4-BE49-F238E27FC236}">
                    <a16:creationId xmlns:a16="http://schemas.microsoft.com/office/drawing/2014/main" id="{81513149-D4B6-DC70-DABC-B7BCA8F571D2}"/>
                  </a:ext>
                </a:extLst>
              </p:cNvPr>
              <p:cNvSpPr/>
              <p:nvPr/>
            </p:nvSpPr>
            <p:spPr>
              <a:xfrm>
                <a:off x="8010597" y="2035540"/>
                <a:ext cx="1765589" cy="29822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" name="Rectangle 19">
                <a:extLst>
                  <a:ext uri="{FF2B5EF4-FFF2-40B4-BE49-F238E27FC236}">
                    <a16:creationId xmlns:a16="http://schemas.microsoft.com/office/drawing/2014/main" id="{7EB9F9EA-8856-37A6-B281-5B87D878F729}"/>
                  </a:ext>
                </a:extLst>
              </p:cNvPr>
              <p:cNvSpPr/>
              <p:nvPr/>
            </p:nvSpPr>
            <p:spPr>
              <a:xfrm>
                <a:off x="7771306" y="3484637"/>
                <a:ext cx="258919" cy="158936"/>
              </a:xfrm>
              <a:prstGeom prst="right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6" name="Arrow: Striped Right 52">
                <a:extLst>
                  <a:ext uri="{FF2B5EF4-FFF2-40B4-BE49-F238E27FC236}">
                    <a16:creationId xmlns:a16="http://schemas.microsoft.com/office/drawing/2014/main" id="{118F98C7-5952-B381-E1A9-017235703AE5}"/>
                  </a:ext>
                </a:extLst>
              </p:cNvPr>
              <p:cNvSpPr/>
              <p:nvPr/>
            </p:nvSpPr>
            <p:spPr>
              <a:xfrm>
                <a:off x="2868360" y="2267215"/>
                <a:ext cx="4858093" cy="623871"/>
              </a:xfrm>
              <a:prstGeom prst="stripedRightArrow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7" name="Arrow: Striped Right 54">
                <a:extLst>
                  <a:ext uri="{FF2B5EF4-FFF2-40B4-BE49-F238E27FC236}">
                    <a16:creationId xmlns:a16="http://schemas.microsoft.com/office/drawing/2014/main" id="{72F44375-7FAD-D518-D03E-1B6AD35F53FE}"/>
                  </a:ext>
                </a:extLst>
              </p:cNvPr>
              <p:cNvSpPr/>
              <p:nvPr/>
            </p:nvSpPr>
            <p:spPr>
              <a:xfrm flipV="1">
                <a:off x="2860140" y="2925109"/>
                <a:ext cx="4866312" cy="623863"/>
              </a:xfrm>
              <a:prstGeom prst="stripedRightArrow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  <p:sp>
            <p:nvSpPr>
              <p:cNvPr id="38" name="Arrow: Striped Right 53">
                <a:extLst>
                  <a:ext uri="{FF2B5EF4-FFF2-40B4-BE49-F238E27FC236}">
                    <a16:creationId xmlns:a16="http://schemas.microsoft.com/office/drawing/2014/main" id="{4C7B52E9-C741-7716-6392-2889391D38C9}"/>
                  </a:ext>
                </a:extLst>
              </p:cNvPr>
              <p:cNvSpPr/>
              <p:nvPr/>
            </p:nvSpPr>
            <p:spPr>
              <a:xfrm flipV="1">
                <a:off x="2904995" y="3401013"/>
                <a:ext cx="4866312" cy="1535114"/>
              </a:xfrm>
              <a:prstGeom prst="stripedRightArrow">
                <a:avLst/>
              </a:prstGeom>
              <a:solidFill>
                <a:srgbClr val="05B17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eral Sans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 Placeholder 5">
              <a:extLst>
                <a:ext uri="{FF2B5EF4-FFF2-40B4-BE49-F238E27FC236}">
                  <a16:creationId xmlns:a16="http://schemas.microsoft.com/office/drawing/2014/main" id="{1CAC3D17-8DC5-6FA2-2D98-6F584D47DEE5}"/>
                </a:ext>
              </a:extLst>
            </p:cNvPr>
            <p:cNvSpPr txBox="1">
              <a:spLocks/>
            </p:cNvSpPr>
            <p:nvPr/>
          </p:nvSpPr>
          <p:spPr>
            <a:xfrm>
              <a:off x="4371929" y="1835941"/>
              <a:ext cx="1932441" cy="500302"/>
            </a:xfrm>
            <a:prstGeom prst="roundRect">
              <a:avLst/>
            </a:prstGeom>
            <a:solidFill>
              <a:srgbClr val="DD784B"/>
            </a:solidFill>
          </p:spPr>
          <p:txBody>
            <a:bodyPr vert="horz" lIns="0" tIns="0" rIns="0" bIns="0" rtlCol="0" anchor="t">
              <a:normAutofit fontScale="32500" lnSpcReduction="2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General Sans" pitchFamily="50" charset="0"/>
                <a:buChar char="-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D784B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ral Sans"/>
                <a:ea typeface="+mn-ea"/>
                <a:cs typeface="+mn-cs"/>
              </a:endParaRPr>
            </a:p>
          </p:txBody>
        </p:sp>
      </p:grpSp>
      <p:sp>
        <p:nvSpPr>
          <p:cNvPr id="39" name="Tekstvak 38">
            <a:extLst>
              <a:ext uri="{FF2B5EF4-FFF2-40B4-BE49-F238E27FC236}">
                <a16:creationId xmlns:a16="http://schemas.microsoft.com/office/drawing/2014/main" id="{7592CCBF-7857-3FDC-469E-F4E92EE105B2}"/>
              </a:ext>
            </a:extLst>
          </p:cNvPr>
          <p:cNvSpPr txBox="1"/>
          <p:nvPr/>
        </p:nvSpPr>
        <p:spPr>
          <a:xfrm>
            <a:off x="10478910" y="300856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200" b="1">
                <a:solidFill>
                  <a:schemeClr val="bg1"/>
                </a:solidFill>
              </a:rPr>
              <a:t>SPOOR 3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D4BA414-2353-8DBA-ADA1-DA1A2C0AA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981" y="1988985"/>
            <a:ext cx="6602265" cy="47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43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EF860-A53D-5961-D320-60BED6629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AF136BF-B34A-5BB0-925F-81817E0E1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00A88DA-2B99-48E0-A5D8-C1B42E06451B}" type="slidenum">
              <a:rPr lang="nl-NL" smtClean="0"/>
              <a:pPr>
                <a:spcAft>
                  <a:spcPts val="600"/>
                </a:spcAft>
              </a:pPr>
              <a:t>21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5D55EC-7F59-3CD8-12C3-E196A4301D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31" y="3626068"/>
            <a:ext cx="5759669" cy="2510952"/>
          </a:xfrm>
        </p:spPr>
        <p:txBody>
          <a:bodyPr>
            <a:normAutofit fontScale="92500" lnSpcReduction="20000"/>
          </a:bodyPr>
          <a:lstStyle/>
          <a:p>
            <a:r>
              <a:rPr lang="nl-NL" spc="-50" dirty="0"/>
              <a:t>Verkennen toepassing </a:t>
            </a:r>
            <a:r>
              <a:rPr lang="nl-NL" spc="-50" dirty="0" err="1"/>
              <a:t>EduXchange</a:t>
            </a:r>
            <a:r>
              <a:rPr lang="nl-NL" spc="-50" dirty="0"/>
              <a:t> in 1 of 2 praktijkgevallen</a:t>
            </a:r>
          </a:p>
          <a:p>
            <a:r>
              <a:rPr lang="nl-NL" spc="-50" dirty="0"/>
              <a:t>Betrekken bestaande overlegstructuur in het mbo:</a:t>
            </a:r>
          </a:p>
          <a:p>
            <a:pPr lvl="1"/>
            <a:r>
              <a:rPr lang="nl-NL" spc="-50" dirty="0"/>
              <a:t>Netwerk architectuur</a:t>
            </a:r>
          </a:p>
          <a:p>
            <a:pPr lvl="1"/>
            <a:r>
              <a:rPr lang="nl-NL" spc="-50" dirty="0"/>
              <a:t>Netwerk informatiemanagers</a:t>
            </a:r>
          </a:p>
          <a:p>
            <a:pPr lvl="1"/>
            <a:r>
              <a:rPr lang="nl-NL" spc="-50" dirty="0"/>
              <a:t>Netwerk </a:t>
            </a:r>
            <a:r>
              <a:rPr lang="nl-NL" spc="-50" dirty="0" err="1"/>
              <a:t>CSC’s</a:t>
            </a:r>
            <a:r>
              <a:rPr lang="nl-NL" spc="-50" dirty="0"/>
              <a:t>/</a:t>
            </a:r>
            <a:r>
              <a:rPr lang="nl-NL" spc="-50" dirty="0" err="1"/>
              <a:t>CIO’s</a:t>
            </a:r>
            <a:endParaRPr lang="nl-NL" spc="-50" dirty="0"/>
          </a:p>
          <a:p>
            <a:endParaRPr lang="nl-NL" spc="-50" dirty="0"/>
          </a:p>
        </p:txBody>
      </p:sp>
      <p:sp>
        <p:nvSpPr>
          <p:cNvPr id="34" name="Titel 3">
            <a:extLst>
              <a:ext uri="{FF2B5EF4-FFF2-40B4-BE49-F238E27FC236}">
                <a16:creationId xmlns:a16="http://schemas.microsoft.com/office/drawing/2014/main" id="{E7E862BB-A621-1CE7-583D-E7FED446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97" y="553116"/>
            <a:ext cx="10672588" cy="553998"/>
          </a:xfrm>
        </p:spPr>
        <p:txBody>
          <a:bodyPr wrap="square" anchor="t">
            <a:noAutofit/>
          </a:bodyPr>
          <a:lstStyle/>
          <a:p>
            <a:r>
              <a:rPr lang="nl-NL" dirty="0"/>
              <a:t>Betrekken instellingen en ketenpartners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A2EF8D-4967-089F-F5F1-932110906B49}"/>
              </a:ext>
            </a:extLst>
          </p:cNvPr>
          <p:cNvSpPr txBox="1"/>
          <p:nvPr/>
        </p:nvSpPr>
        <p:spPr>
          <a:xfrm>
            <a:off x="7095056" y="2311104"/>
            <a:ext cx="258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>
                <a:solidFill>
                  <a:schemeClr val="bg1"/>
                </a:solidFill>
              </a:rPr>
              <a:t>Ondersteunen en implementeren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22487A10-9AE1-FA3A-8B54-EEE2CAEDE7CA}"/>
              </a:ext>
            </a:extLst>
          </p:cNvPr>
          <p:cNvSpPr txBox="1"/>
          <p:nvPr/>
        </p:nvSpPr>
        <p:spPr>
          <a:xfrm>
            <a:off x="766536" y="180532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b="1">
                <a:solidFill>
                  <a:schemeClr val="bg2"/>
                </a:solidFill>
              </a:rPr>
              <a:t>SPOOR 2</a:t>
            </a:r>
          </a:p>
        </p:txBody>
      </p:sp>
      <p:sp>
        <p:nvSpPr>
          <p:cNvPr id="8" name="Pijl: vijfhoek 36">
            <a:extLst>
              <a:ext uri="{FF2B5EF4-FFF2-40B4-BE49-F238E27FC236}">
                <a16:creationId xmlns:a16="http://schemas.microsoft.com/office/drawing/2014/main" id="{16AEEB6C-7617-D9F0-E0F4-EFBE86E1666C}"/>
              </a:ext>
            </a:extLst>
          </p:cNvPr>
          <p:cNvSpPr/>
          <p:nvPr/>
        </p:nvSpPr>
        <p:spPr>
          <a:xfrm>
            <a:off x="529473" y="1538017"/>
            <a:ext cx="10672589" cy="1362348"/>
          </a:xfrm>
          <a:prstGeom prst="homePlate">
            <a:avLst/>
          </a:prstGeom>
          <a:solidFill>
            <a:schemeClr val="accent6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50800" sx="64000" sy="64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42EF8F4-949B-5CA7-0181-F9C11915D458}"/>
              </a:ext>
            </a:extLst>
          </p:cNvPr>
          <p:cNvSpPr txBox="1"/>
          <p:nvPr/>
        </p:nvSpPr>
        <p:spPr>
          <a:xfrm>
            <a:off x="614347" y="203452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b="1">
                <a:solidFill>
                  <a:schemeClr val="bg2"/>
                </a:solidFill>
              </a:rPr>
              <a:t>SPOOR 3</a:t>
            </a:r>
          </a:p>
        </p:txBody>
      </p:sp>
      <p:sp>
        <p:nvSpPr>
          <p:cNvPr id="12" name="Rechthoek: afgeronde hoeken 136">
            <a:extLst>
              <a:ext uri="{FF2B5EF4-FFF2-40B4-BE49-F238E27FC236}">
                <a16:creationId xmlns:a16="http://schemas.microsoft.com/office/drawing/2014/main" id="{D24D976C-FC1B-580B-4FEA-6D6BA994A44C}"/>
              </a:ext>
            </a:extLst>
          </p:cNvPr>
          <p:cNvSpPr/>
          <p:nvPr/>
        </p:nvSpPr>
        <p:spPr>
          <a:xfrm>
            <a:off x="4249599" y="2237670"/>
            <a:ext cx="2130181" cy="41667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Verkenning toepassing </a:t>
            </a:r>
            <a:r>
              <a:rPr lang="nl-NL" sz="1200" dirty="0" err="1">
                <a:solidFill>
                  <a:schemeClr val="bg1"/>
                </a:solidFill>
              </a:rPr>
              <a:t>EduXchange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3" name="Rechthoek: afgeronde hoeken 137">
            <a:extLst>
              <a:ext uri="{FF2B5EF4-FFF2-40B4-BE49-F238E27FC236}">
                <a16:creationId xmlns:a16="http://schemas.microsoft.com/office/drawing/2014/main" id="{6D62C416-0D6B-4853-41D4-3314BD958F4E}"/>
              </a:ext>
            </a:extLst>
          </p:cNvPr>
          <p:cNvSpPr/>
          <p:nvPr/>
        </p:nvSpPr>
        <p:spPr>
          <a:xfrm>
            <a:off x="2274421" y="2305500"/>
            <a:ext cx="1736733" cy="32033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MBO: informeren 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/>
      <p:bldP spid="9" grpId="0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8323C-6E0E-3BF9-4E24-03C08C8B6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353C14EF-4C36-5AEE-4BBC-64AD285B89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8" r="2918"/>
          <a:stretch/>
        </p:blipFill>
        <p:spPr>
          <a:xfrm>
            <a:off x="6407888" y="765969"/>
            <a:ext cx="5018569" cy="5329604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3D96ACF-BADD-294A-E6EB-FCB97DEB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</p:spPr>
        <p:txBody>
          <a:bodyPr anchor="t">
            <a:normAutofit/>
          </a:bodyPr>
          <a:lstStyle/>
          <a:p>
            <a:r>
              <a:rPr lang="nl-NL" sz="3700"/>
              <a:t>5. Feedback en vragen</a:t>
            </a:r>
          </a:p>
        </p:txBody>
      </p:sp>
    </p:spTree>
    <p:extLst>
      <p:ext uri="{BB962C8B-B14F-4D97-AF65-F5344CB8AC3E}">
        <p14:creationId xmlns:p14="http://schemas.microsoft.com/office/powerpoint/2010/main" val="1835178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9B2BC-A6B2-CBA1-D8B7-B89CE1367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539ECEF-01C3-10FA-79E4-7585B18FAEF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D9DC">
              <a:alpha val="3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1" u="none" strike="noStrike" kern="1200" cap="none" spc="0" normalizeH="0" baseline="0" noProof="0">
              <a:ln>
                <a:noFill/>
              </a:ln>
              <a:solidFill>
                <a:srgbClr val="DD784B"/>
              </a:solidFill>
              <a:effectLst/>
              <a:uLnTx/>
              <a:uFillTx/>
              <a:latin typeface="General Sans Semibold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D9EAB5-3714-A1A2-2E71-754E56622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1600" y="2890982"/>
            <a:ext cx="3711216" cy="687058"/>
          </a:xfrm>
        </p:spPr>
        <p:txBody>
          <a:bodyPr>
            <a:normAutofit/>
          </a:bodyPr>
          <a:lstStyle/>
          <a:p>
            <a:r>
              <a:rPr lang="nl-NL" sz="4000" b="1" noProof="0"/>
              <a:t>Bedankt</a:t>
            </a:r>
          </a:p>
        </p:txBody>
      </p:sp>
      <p:pic>
        <p:nvPicPr>
          <p:cNvPr id="7" name="Afbeelding 6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72A0EE6-60C1-8C71-2111-3581C4F8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766" y="2130968"/>
            <a:ext cx="943535" cy="481018"/>
          </a:xfrm>
          <a:prstGeom prst="rect">
            <a:avLst/>
          </a:prstGeom>
        </p:spPr>
      </p:pic>
      <p:pic>
        <p:nvPicPr>
          <p:cNvPr id="8" name="Picture 10" descr="Studielink">
            <a:extLst>
              <a:ext uri="{FF2B5EF4-FFF2-40B4-BE49-F238E27FC236}">
                <a16:creationId xmlns:a16="http://schemas.microsoft.com/office/drawing/2014/main" id="{6897BDC2-E49D-42D8-4653-335804F9D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66" y="3681706"/>
            <a:ext cx="1215601" cy="5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658FE0-F8B9-0DB8-3BC0-DA1441159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2766" y="5424377"/>
            <a:ext cx="1869720" cy="4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6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33170D3-65FF-AC0F-09CC-324007C8D5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D536-50B7-4CE6-B44E-3B56F0A7BD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64BA41D-374D-67AB-E72D-1AC7A802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Draaiboek</a:t>
            </a:r>
            <a:r>
              <a:rPr lang="en-GB"/>
              <a:t> notes	</a:t>
            </a:r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D2EB8E-D512-A729-E12B-4B08EE18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90" y="1557879"/>
            <a:ext cx="7610155" cy="3742241"/>
          </a:xfrm>
          <a:prstGeom prst="rect">
            <a:avLst/>
          </a:prstGeom>
        </p:spPr>
      </p:pic>
      <p:pic>
        <p:nvPicPr>
          <p:cNvPr id="15" name="Graphic 14" descr="Vinkje met effen opvulling">
            <a:extLst>
              <a:ext uri="{FF2B5EF4-FFF2-40B4-BE49-F238E27FC236}">
                <a16:creationId xmlns:a16="http://schemas.microsoft.com/office/drawing/2014/main" id="{CD89123F-5926-82CA-7D98-827FD9B0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201" y="1625789"/>
            <a:ext cx="365307" cy="365307"/>
          </a:xfrm>
          <a:prstGeom prst="rect">
            <a:avLst/>
          </a:prstGeom>
        </p:spPr>
      </p:pic>
      <p:pic>
        <p:nvPicPr>
          <p:cNvPr id="16" name="Graphic 15" descr="Vinkje met effen opvulling">
            <a:extLst>
              <a:ext uri="{FF2B5EF4-FFF2-40B4-BE49-F238E27FC236}">
                <a16:creationId xmlns:a16="http://schemas.microsoft.com/office/drawing/2014/main" id="{9381D86B-A061-8B7B-A361-E231F6AE2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1401" y="3759389"/>
            <a:ext cx="365307" cy="3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5FCB-CAE8-152E-0DDC-7B1EE2B6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0982FC0D-575A-DA3E-E3CC-2AD362C8DE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8" r="2918"/>
          <a:stretch/>
        </p:blipFill>
        <p:spPr>
          <a:xfrm>
            <a:off x="6407888" y="765969"/>
            <a:ext cx="5018569" cy="5329604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CE19935-3656-C379-8ACE-A05E3723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23" y="822923"/>
            <a:ext cx="5018568" cy="1030288"/>
          </a:xfrm>
        </p:spPr>
        <p:txBody>
          <a:bodyPr anchor="t">
            <a:normAutofit/>
          </a:bodyPr>
          <a:lstStyle/>
          <a:p>
            <a:r>
              <a:rPr lang="nl-NL" sz="3700"/>
              <a:t>1. Achtergrond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2785852-A037-6B48-EC14-6432395BD2EB}"/>
              </a:ext>
            </a:extLst>
          </p:cNvPr>
          <p:cNvSpPr txBox="1"/>
          <p:nvPr/>
        </p:nvSpPr>
        <p:spPr>
          <a:xfrm>
            <a:off x="1736436" y="6160655"/>
            <a:ext cx="6262255" cy="572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86ED6-4C85-7F3F-5E7A-45610C70B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al 9">
            <a:extLst>
              <a:ext uri="{FF2B5EF4-FFF2-40B4-BE49-F238E27FC236}">
                <a16:creationId xmlns:a16="http://schemas.microsoft.com/office/drawing/2014/main" id="{B217E834-7BA4-77D6-D5AD-9DEDCE61180E}"/>
              </a:ext>
            </a:extLst>
          </p:cNvPr>
          <p:cNvSpPr/>
          <p:nvPr/>
        </p:nvSpPr>
        <p:spPr>
          <a:xfrm>
            <a:off x="6541393" y="3433641"/>
            <a:ext cx="3189700" cy="3149601"/>
          </a:xfrm>
          <a:prstGeom prst="ellipse">
            <a:avLst/>
          </a:prstGeom>
          <a:solidFill>
            <a:srgbClr val="FF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>
            <a:defPPr>
              <a:defRPr lang="en-NL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67" b="1" i="0" u="none" strike="noStrike" kern="1200" cap="none" spc="0" normalizeH="0" baseline="0" noProof="0">
                <a:ln>
                  <a:noFill/>
                </a:ln>
                <a:solidFill>
                  <a:srgbClr val="DD784B"/>
                </a:solidFill>
                <a:effectLst/>
                <a:uLnTx/>
                <a:uFillTx/>
                <a:latin typeface="General Sans Semibold"/>
                <a:ea typeface="+mn-ea"/>
                <a:cs typeface="+mn-cs"/>
              </a:rPr>
              <a:t>AI en data waarde(n)vol in te zetten</a:t>
            </a:r>
            <a:endParaRPr kumimoji="0" lang="nl-NL" sz="1867" b="1" i="0" u="none" strike="noStrike" kern="1200" cap="none" spc="0" normalizeH="0" baseline="0" noProof="0">
              <a:ln>
                <a:noFill/>
              </a:ln>
              <a:solidFill>
                <a:srgbClr val="DD784B"/>
              </a:solidFill>
              <a:effectLst/>
              <a:uLnTx/>
              <a:uFillTx/>
              <a:latin typeface="General Sans Semibold" pitchFamily="50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67" b="1" i="0" u="none" strike="noStrike" kern="1200" cap="none" spc="0" normalizeH="0" baseline="0" noProof="0">
              <a:ln>
                <a:noFill/>
              </a:ln>
              <a:solidFill>
                <a:srgbClr val="DD784B"/>
              </a:solidFill>
              <a:effectLst/>
              <a:uLnTx/>
              <a:uFillTx/>
              <a:latin typeface="General Sans Semibold" pitchFamily="50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DD784B"/>
                </a:solidFill>
                <a:effectLst/>
                <a:uLnTx/>
                <a:uFillTx/>
                <a:latin typeface="Cooper Lt BT"/>
                <a:ea typeface="+mn-ea"/>
                <a:cs typeface="+mn-cs"/>
              </a:rPr>
              <a:t>De lerende en onderwijsprofessional gebruiken AI verantwoord en veilig. AI en data worden waardevol ingezet.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DD784B"/>
              </a:solidFill>
              <a:effectLst/>
              <a:uLnTx/>
              <a:uFillTx/>
              <a:latin typeface="Cooper Lt BT" panose="0208050304030B020404" pitchFamily="18" charset="0"/>
              <a:ea typeface="+mn-ea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6DA058E-1C6E-6D16-5A26-CB3C8510819E}"/>
              </a:ext>
            </a:extLst>
          </p:cNvPr>
          <p:cNvSpPr txBox="1"/>
          <p:nvPr/>
        </p:nvSpPr>
        <p:spPr>
          <a:xfrm>
            <a:off x="620608" y="681606"/>
            <a:ext cx="10847463" cy="243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NL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ts val="6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2E75BC"/>
                </a:solidFill>
                <a:effectLst/>
                <a:uLnTx/>
                <a:uFillTx/>
                <a:latin typeface="General Sans Semibold"/>
                <a:ea typeface="+mn-ea"/>
                <a:cs typeface="+mn-cs"/>
                <a:sym typeface="General Sans 1 Semi-Bold"/>
              </a:rPr>
              <a:t>Twee 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General Sans 1 Semi-Bold"/>
            </a:endParaRPr>
          </a:p>
          <a:p>
            <a:pPr marL="0" marR="0" lvl="0" indent="0" algn="l" defTabSz="1371600" rtl="0" eaLnBrk="1" fontAlgn="auto" latinLnBrk="0" hangingPunct="1">
              <a:lnSpc>
                <a:spcPts val="6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err="1">
                <a:ln>
                  <a:noFill/>
                </a:ln>
                <a:solidFill>
                  <a:srgbClr val="2E75BC"/>
                </a:solidFill>
                <a:effectLst/>
                <a:uLnTx/>
                <a:uFillTx/>
                <a:latin typeface="General Sans Semibold"/>
                <a:ea typeface="+mn-ea"/>
                <a:cs typeface="+mn-cs"/>
                <a:sym typeface="General Sans 1 Semi-Bold"/>
              </a:rPr>
              <a:t>beloften</a:t>
            </a: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2E75BC"/>
                </a:solidFill>
                <a:effectLst/>
                <a:uLnTx/>
                <a:uFillTx/>
                <a:latin typeface="General Sans Semibold"/>
                <a:ea typeface="+mn-ea"/>
                <a:cs typeface="+mn-cs"/>
                <a:sym typeface="General Sans 1 Semi-Bold"/>
              </a:rPr>
              <a:t> 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371600" rtl="0" eaLnBrk="1" fontAlgn="auto" latinLnBrk="0" hangingPunct="1">
              <a:lnSpc>
                <a:spcPts val="6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 Semibold"/>
                <a:ea typeface="+mn-ea"/>
                <a:cs typeface="+mn-cs"/>
                <a:sym typeface="General Sans 1 Semi-Bold"/>
              </a:rPr>
              <a:t>van Npuls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B5818D46-D09C-9061-1E53-EEC9006DD902}"/>
              </a:ext>
            </a:extLst>
          </p:cNvPr>
          <p:cNvSpPr/>
          <p:nvPr/>
        </p:nvSpPr>
        <p:spPr>
          <a:xfrm>
            <a:off x="4837992" y="375835"/>
            <a:ext cx="3163870" cy="3110855"/>
          </a:xfrm>
          <a:prstGeom prst="ellipse">
            <a:avLst/>
          </a:prstGeom>
          <a:solidFill>
            <a:srgbClr val="CCE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>
            <a:defPPr>
              <a:defRPr lang="en-NL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67" b="1" i="0" u="none" strike="noStrike" kern="1200" cap="none" spc="0" normalizeH="0" baseline="0" noProof="0">
                <a:ln>
                  <a:noFill/>
                </a:ln>
                <a:solidFill>
                  <a:srgbClr val="00AE7F"/>
                </a:solidFill>
                <a:effectLst/>
                <a:uLnTx/>
                <a:uFillTx/>
                <a:latin typeface="General Sans Semibold" pitchFamily="50" charset="0"/>
                <a:ea typeface="+mn-ea"/>
                <a:cs typeface="+mn-cs"/>
              </a:rPr>
              <a:t>Leren zonder drempels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50" b="1" i="0" u="none" strike="noStrike" kern="1200" cap="none" spc="0" normalizeH="0" baseline="0" noProof="0">
              <a:ln>
                <a:noFill/>
              </a:ln>
              <a:solidFill>
                <a:srgbClr val="00AE7F"/>
              </a:solidFill>
              <a:effectLst/>
              <a:uLnTx/>
              <a:uFillTx/>
              <a:latin typeface="General Sans Semibold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00AE7F"/>
                </a:solidFill>
                <a:effectLst/>
                <a:uLnTx/>
                <a:uFillTx/>
                <a:latin typeface="Cooper Lt BT"/>
                <a:ea typeface="+mn-ea"/>
                <a:cs typeface="+mn-cs"/>
              </a:rPr>
              <a:t>De lerende heeft regie op de eigen leer- en ontwikkelroute en ervaart geen administratieve drempels.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E8F86B9-DF61-774A-F468-B942CA68ACBC}"/>
              </a:ext>
            </a:extLst>
          </p:cNvPr>
          <p:cNvSpPr/>
          <p:nvPr/>
        </p:nvSpPr>
        <p:spPr>
          <a:xfrm>
            <a:off x="8138302" y="365289"/>
            <a:ext cx="3226939" cy="3110423"/>
          </a:xfrm>
          <a:prstGeom prst="ellipse">
            <a:avLst/>
          </a:prstGeom>
          <a:solidFill>
            <a:srgbClr val="D6E2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>
            <a:defPPr>
              <a:defRPr lang="en-NL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67" b="1" i="0" u="none" strike="noStrike" kern="1200" cap="none" spc="0" normalizeH="0" baseline="0" noProof="0">
                <a:ln>
                  <a:noFill/>
                </a:ln>
                <a:solidFill>
                  <a:srgbClr val="406AEC"/>
                </a:solidFill>
                <a:effectLst/>
                <a:uLnTx/>
                <a:uFillTx/>
                <a:latin typeface="General Sans Semibold"/>
                <a:ea typeface="+mn-ea"/>
                <a:cs typeface="+mn-cs"/>
              </a:rPr>
              <a:t>Doorlopend het beste onderwijs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67" b="1" i="0" u="none" strike="noStrike" kern="1200" cap="none" spc="0" normalizeH="0" baseline="0" noProof="0">
              <a:ln>
                <a:noFill/>
              </a:ln>
              <a:solidFill>
                <a:srgbClr val="406AEC"/>
              </a:solidFill>
              <a:effectLst/>
              <a:uLnTx/>
              <a:uFillTx/>
              <a:latin typeface="General Sans Semibold" pitchFamily="50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406AEC"/>
                </a:solidFill>
                <a:effectLst/>
                <a:uLnTx/>
                <a:uFillTx/>
                <a:latin typeface="Cooper Lt BT"/>
                <a:ea typeface="+mn-ea"/>
                <a:cs typeface="+mn-cs"/>
              </a:rPr>
              <a:t>De lerende krijgt doorlopend het beste onderwijs. Onderwijs dat actueel is en van hoge kwaliteit.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06AEC"/>
              </a:solidFill>
              <a:effectLst/>
              <a:uLnTx/>
              <a:uFillTx/>
              <a:latin typeface="Cooper Lt BT" panose="0208050304030B020404" pitchFamily="18" charset="0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1FFA7BD4-E221-2282-F219-F52D394B14DA}"/>
              </a:ext>
            </a:extLst>
          </p:cNvPr>
          <p:cNvSpPr/>
          <p:nvPr/>
        </p:nvSpPr>
        <p:spPr>
          <a:xfrm>
            <a:off x="5510186" y="3745022"/>
            <a:ext cx="583525" cy="56481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L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67" b="1" i="0" u="none" strike="noStrike" kern="1200" cap="none" spc="0" normalizeH="0" baseline="0" noProof="0">
              <a:ln>
                <a:noFill/>
              </a:ln>
              <a:solidFill>
                <a:srgbClr val="00AE7F"/>
              </a:solidFill>
              <a:effectLst/>
              <a:uLnTx/>
              <a:uFillTx/>
              <a:latin typeface="General Sans Semibold" pitchFamily="50" charset="0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89DA7517-AB6A-C6D0-218E-1F3B17A730EA}"/>
              </a:ext>
            </a:extLst>
          </p:cNvPr>
          <p:cNvSpPr/>
          <p:nvPr/>
        </p:nvSpPr>
        <p:spPr>
          <a:xfrm>
            <a:off x="11134951" y="346480"/>
            <a:ext cx="790169" cy="7714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L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67" b="1" i="0" u="none" strike="noStrike" kern="1200" cap="none" spc="0" normalizeH="0" baseline="0" noProof="0">
              <a:ln>
                <a:noFill/>
              </a:ln>
              <a:solidFill>
                <a:srgbClr val="00AE7F"/>
              </a:solidFill>
              <a:effectLst/>
              <a:uLnTx/>
              <a:uFillTx/>
              <a:latin typeface="General Sans Semibold" pitchFamily="50" charset="0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D301A8F-4036-193E-D4DA-E7DB5D2C604D}"/>
              </a:ext>
            </a:extLst>
          </p:cNvPr>
          <p:cNvSpPr txBox="1"/>
          <p:nvPr/>
        </p:nvSpPr>
        <p:spPr>
          <a:xfrm>
            <a:off x="-1755800" y="4666282"/>
            <a:ext cx="10847463" cy="708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NL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ts val="6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  <a:sym typeface="General Sans 1 Semi-Bold"/>
              </a:rPr>
              <a:t>En </a:t>
            </a:r>
            <a:r>
              <a:rPr kumimoji="0" lang="en-US" sz="3468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  <a:sym typeface="General Sans 1 Semi-Bold"/>
              </a:rPr>
              <a:t>daarbij</a:t>
            </a:r>
            <a:r>
              <a:rPr kumimoji="0" lang="en-US" sz="346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  <a:sym typeface="General Sans 1 Semi-Bold"/>
              </a:rPr>
              <a:t> </a:t>
            </a:r>
            <a:r>
              <a:rPr kumimoji="0" lang="en-US" sz="3468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  <a:sym typeface="General Sans 1 Semi-Bold"/>
              </a:rPr>
              <a:t>beloven</a:t>
            </a:r>
            <a:r>
              <a:rPr kumimoji="0" lang="en-US" sz="346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  <a:sym typeface="General Sans 1 Semi-Bold"/>
              </a:rPr>
              <a:t> we...</a:t>
            </a:r>
            <a:endParaRPr kumimoji="0" lang="en-US" sz="34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eral Sans" pitchFamily="50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54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48E12C52-84B8-7A06-F965-8B76B39D2F01}"/>
              </a:ext>
            </a:extLst>
          </p:cNvPr>
          <p:cNvSpPr/>
          <p:nvPr/>
        </p:nvSpPr>
        <p:spPr>
          <a:xfrm>
            <a:off x="156000" y="189000"/>
            <a:ext cx="11880000" cy="6480000"/>
          </a:xfrm>
          <a:prstGeom prst="roundRect">
            <a:avLst>
              <a:gd name="adj" fmla="val 2299"/>
            </a:avLst>
          </a:prstGeom>
          <a:solidFill>
            <a:srgbClr val="CDE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A5E9907F-4806-D87C-08B0-CE650B9F2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03" y="380012"/>
            <a:ext cx="9213593" cy="6097975"/>
          </a:xfrm>
          <a:prstGeom prst="rect">
            <a:avLst/>
          </a:prstGeom>
          <a:ln w="28575">
            <a:solidFill>
              <a:srgbClr val="DD784B"/>
            </a:solidFill>
            <a:prstDash val="solid"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3E9463F-0A78-D1A5-CC49-E5860E764417}"/>
              </a:ext>
            </a:extLst>
          </p:cNvPr>
          <p:cNvSpPr/>
          <p:nvPr/>
        </p:nvSpPr>
        <p:spPr>
          <a:xfrm>
            <a:off x="8520931" y="380012"/>
            <a:ext cx="2073105" cy="977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11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FA660C-1E3F-0AC0-FFE0-42E8E967625D}"/>
              </a:ext>
            </a:extLst>
          </p:cNvPr>
          <p:cNvSpPr/>
          <p:nvPr/>
        </p:nvSpPr>
        <p:spPr>
          <a:xfrm>
            <a:off x="156000" y="189000"/>
            <a:ext cx="11880000" cy="6480000"/>
          </a:xfrm>
          <a:prstGeom prst="roundRect">
            <a:avLst>
              <a:gd name="adj" fmla="val 2299"/>
            </a:avLst>
          </a:prstGeom>
          <a:solidFill>
            <a:srgbClr val="CDE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FDA4F25-04E0-43DF-4CB6-24CE5C7AB02A}"/>
              </a:ext>
            </a:extLst>
          </p:cNvPr>
          <p:cNvSpPr/>
          <p:nvPr/>
        </p:nvSpPr>
        <p:spPr>
          <a:xfrm>
            <a:off x="6144934" y="3827362"/>
            <a:ext cx="912671" cy="1166537"/>
          </a:xfrm>
          <a:custGeom>
            <a:avLst/>
            <a:gdLst/>
            <a:ahLst/>
            <a:cxnLst/>
            <a:rect l="l" t="t" r="r" b="b"/>
            <a:pathLst>
              <a:path w="3127466" h="3127466">
                <a:moveTo>
                  <a:pt x="0" y="0"/>
                </a:moveTo>
                <a:lnTo>
                  <a:pt x="3127466" y="0"/>
                </a:lnTo>
                <a:lnTo>
                  <a:pt x="3127466" y="3127466"/>
                </a:lnTo>
                <a:lnTo>
                  <a:pt x="0" y="3127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1" b="94727" l="2344" r="96094">
                          <a14:foregroundMark x1="6641" y1="34180" x2="5859" y2="66211"/>
                          <a14:foregroundMark x1="5859" y1="66211" x2="13477" y2="50977"/>
                          <a14:foregroundMark x1="13477" y1="50977" x2="7422" y2="37695"/>
                          <a14:foregroundMark x1="13867" y1="16406" x2="14258" y2="17383"/>
                          <a14:foregroundMark x1="66602" y1="26172" x2="64063" y2="41602"/>
                          <a14:foregroundMark x1="64063" y1="41602" x2="77930" y2="50391"/>
                          <a14:foregroundMark x1="77930" y1="50391" x2="90625" y2="41992"/>
                          <a14:foregroundMark x1="90625" y1="41992" x2="83203" y2="28516"/>
                          <a14:foregroundMark x1="83203" y1="28516" x2="69531" y2="25195"/>
                          <a14:foregroundMark x1="92969" y1="40625" x2="91016" y2="55078"/>
                          <a14:foregroundMark x1="20313" y1="88867" x2="34570" y2="96680"/>
                          <a14:foregroundMark x1="34570" y1="96680" x2="48438" y2="90039"/>
                          <a14:foregroundMark x1="48438" y1="90039" x2="30664" y2="86914"/>
                          <a14:foregroundMark x1="30664" y1="86914" x2="22852" y2="89258"/>
                          <a14:foregroundMark x1="29102" y1="91992" x2="29492" y2="91992"/>
                          <a14:foregroundMark x1="95898" y1="43750" x2="96094" y2="43945"/>
                          <a14:foregroundMark x1="2344" y1="38867" x2="2344" y2="38867"/>
                          <a14:foregroundMark x1="32031" y1="77539" x2="32031" y2="77539"/>
                          <a14:foregroundMark x1="36523" y1="76172" x2="36523" y2="76172"/>
                          <a14:foregroundMark x1="34766" y1="75195" x2="34766" y2="75195"/>
                          <a14:foregroundMark x1="37305" y1="73828" x2="40039" y2="74805"/>
                          <a14:foregroundMark x1="36133" y1="75391" x2="32617" y2="75977"/>
                          <a14:foregroundMark x1="25000" y1="77539" x2="34180" y2="80469"/>
                          <a14:foregroundMark x1="19141" y1="45508" x2="19922" y2="52148"/>
                          <a14:foregroundMark x1="29297" y1="94727" x2="38281" y2="941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7851F6-69F0-6AA4-C280-CBF9D9ACEA3D}"/>
              </a:ext>
            </a:extLst>
          </p:cNvPr>
          <p:cNvCxnSpPr/>
          <p:nvPr/>
        </p:nvCxnSpPr>
        <p:spPr>
          <a:xfrm>
            <a:off x="1158949" y="3429000"/>
            <a:ext cx="957993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DCC5D596-B374-4A37-5300-D39FF5576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916" y="1116486"/>
            <a:ext cx="1440000" cy="153795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56EFC1-D4B4-D3A4-BAEF-1EE6DBED7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6149" t="24734" r="65922" b="47121"/>
          <a:stretch/>
        </p:blipFill>
        <p:spPr>
          <a:xfrm>
            <a:off x="989573" y="4101270"/>
            <a:ext cx="1478709" cy="1640244"/>
          </a:xfrm>
          <a:prstGeom prst="rect">
            <a:avLst/>
          </a:prstGeom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F3F21CB7-0778-F1CC-4BBB-7C706BC79C3C}"/>
              </a:ext>
            </a:extLst>
          </p:cNvPr>
          <p:cNvSpPr>
            <a:spLocks noChangeAspect="1"/>
          </p:cNvSpPr>
          <p:nvPr/>
        </p:nvSpPr>
        <p:spPr>
          <a:xfrm>
            <a:off x="3441832" y="1352113"/>
            <a:ext cx="1116000" cy="962069"/>
          </a:xfrm>
          <a:prstGeom prst="hexagon">
            <a:avLst/>
          </a:prstGeom>
          <a:solidFill>
            <a:schemeClr val="bg1"/>
          </a:solidFill>
          <a:ln w="2540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Oriënteren </a:t>
            </a:r>
            <a:b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&amp; begeleiding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D7B003A9-CE59-28D0-669C-B41E2696C5AB}"/>
              </a:ext>
            </a:extLst>
          </p:cNvPr>
          <p:cNvSpPr>
            <a:spLocks noChangeAspect="1"/>
          </p:cNvSpPr>
          <p:nvPr/>
        </p:nvSpPr>
        <p:spPr>
          <a:xfrm>
            <a:off x="4557832" y="1994012"/>
            <a:ext cx="1116000" cy="962069"/>
          </a:xfrm>
          <a:prstGeom prst="hexagon">
            <a:avLst/>
          </a:prstGeom>
          <a:solidFill>
            <a:schemeClr val="bg1"/>
          </a:solidFill>
          <a:ln w="2540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Aanmelden</a:t>
            </a:r>
            <a:b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&amp; inschrijven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A0755EA4-B3BB-CF21-5F90-1DDC0170A31D}"/>
              </a:ext>
            </a:extLst>
          </p:cNvPr>
          <p:cNvSpPr>
            <a:spLocks noChangeAspect="1"/>
          </p:cNvSpPr>
          <p:nvPr/>
        </p:nvSpPr>
        <p:spPr>
          <a:xfrm>
            <a:off x="5673832" y="1352113"/>
            <a:ext cx="1116000" cy="962069"/>
          </a:xfrm>
          <a:prstGeom prst="hexagon">
            <a:avLst/>
          </a:prstGeom>
          <a:solidFill>
            <a:schemeClr val="bg1"/>
          </a:solidFill>
          <a:ln w="2540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Intekenen &amp; onderwijs volgen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FC647CF3-E948-9546-298B-4956D0A77537}"/>
              </a:ext>
            </a:extLst>
          </p:cNvPr>
          <p:cNvSpPr>
            <a:spLocks noChangeAspect="1"/>
          </p:cNvSpPr>
          <p:nvPr/>
        </p:nvSpPr>
        <p:spPr>
          <a:xfrm>
            <a:off x="6789832" y="1997338"/>
            <a:ext cx="1116000" cy="962069"/>
          </a:xfrm>
          <a:prstGeom prst="hexagon">
            <a:avLst/>
          </a:prstGeom>
          <a:solidFill>
            <a:schemeClr val="bg1"/>
          </a:solidFill>
          <a:ln w="2540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Toets maken en resultaat ontvangen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B1BEC847-9E9D-AC03-D189-1AA4BD167E58}"/>
              </a:ext>
            </a:extLst>
          </p:cNvPr>
          <p:cNvSpPr>
            <a:spLocks noChangeAspect="1"/>
          </p:cNvSpPr>
          <p:nvPr/>
        </p:nvSpPr>
        <p:spPr>
          <a:xfrm>
            <a:off x="7905832" y="1352113"/>
            <a:ext cx="1116000" cy="962069"/>
          </a:xfrm>
          <a:prstGeom prst="hexagon">
            <a:avLst/>
          </a:prstGeom>
          <a:solidFill>
            <a:schemeClr val="bg1"/>
          </a:solidFill>
          <a:ln w="2540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Certificaat of diploma ontvangen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F13BDB-DE0A-6B73-BD6E-C17CF5296F1C}"/>
              </a:ext>
            </a:extLst>
          </p:cNvPr>
          <p:cNvSpPr txBox="1"/>
          <p:nvPr/>
        </p:nvSpPr>
        <p:spPr>
          <a:xfrm>
            <a:off x="1078916" y="2737715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 Semibold" pitchFamily="2" charset="77"/>
                <a:ea typeface="+mn-ea"/>
                <a:cs typeface="+mn-cs"/>
              </a:rPr>
              <a:t>Lerenden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FFF7FD-596F-9093-2057-3BC2177B367C}"/>
              </a:ext>
            </a:extLst>
          </p:cNvPr>
          <p:cNvSpPr txBox="1"/>
          <p:nvPr/>
        </p:nvSpPr>
        <p:spPr>
          <a:xfrm>
            <a:off x="761343" y="5759211"/>
            <a:ext cx="247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 Semibold" pitchFamily="2" charset="77"/>
                <a:ea typeface="+mn-ea"/>
                <a:cs typeface="+mn-cs"/>
              </a:rPr>
              <a:t>Sectorvoorzieningen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72C558-BD71-FA5E-C8C1-006DC8F5D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6958" y="4910764"/>
            <a:ext cx="636708" cy="1039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E86CDE-58C8-0A21-EE0C-056BD7D93B4B}"/>
              </a:ext>
            </a:extLst>
          </p:cNvPr>
          <p:cNvSpPr txBox="1"/>
          <p:nvPr/>
        </p:nvSpPr>
        <p:spPr>
          <a:xfrm>
            <a:off x="3754517" y="5189544"/>
            <a:ext cx="892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Digitale identiteit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3447E1-E3F9-D20C-14D8-BB3FA18F13B3}"/>
              </a:ext>
            </a:extLst>
          </p:cNvPr>
          <p:cNvSpPr txBox="1"/>
          <p:nvPr/>
        </p:nvSpPr>
        <p:spPr>
          <a:xfrm>
            <a:off x="9743920" y="6034699"/>
            <a:ext cx="962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Wallet</a:t>
            </a:r>
          </a:p>
        </p:txBody>
      </p:sp>
      <p:pic>
        <p:nvPicPr>
          <p:cNvPr id="6" name="Picture 2" descr="Voorbeeld van afbeelding">
            <a:extLst>
              <a:ext uri="{FF2B5EF4-FFF2-40B4-BE49-F238E27FC236}">
                <a16:creationId xmlns:a16="http://schemas.microsoft.com/office/drawing/2014/main" id="{2BC8746A-4001-90FE-B2EB-04E93A274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26" y="3733946"/>
            <a:ext cx="768123" cy="138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Graphics, symbool, Lettertype, logo&#10;&#10;Automatisch gegenereerde beschrijving">
            <a:extLst>
              <a:ext uri="{FF2B5EF4-FFF2-40B4-BE49-F238E27FC236}">
                <a16:creationId xmlns:a16="http://schemas.microsoft.com/office/drawing/2014/main" id="{AC5E22F3-36A9-736D-B5B4-C40ED6EECB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3449" y="3876984"/>
            <a:ext cx="753918" cy="1116915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752C7484-953D-8C2B-04FD-D3475BB8692B}"/>
              </a:ext>
            </a:extLst>
          </p:cNvPr>
          <p:cNvSpPr txBox="1"/>
          <p:nvPr/>
        </p:nvSpPr>
        <p:spPr>
          <a:xfrm>
            <a:off x="8326503" y="5070988"/>
            <a:ext cx="15262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Microcredentials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eral Sans" pitchFamily="50" charset="0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40505E0-7703-DBE6-C352-86D5AD6061B6}"/>
              </a:ext>
            </a:extLst>
          </p:cNvPr>
          <p:cNvSpPr txBox="1"/>
          <p:nvPr/>
        </p:nvSpPr>
        <p:spPr>
          <a:xfrm>
            <a:off x="258421" y="387456"/>
            <a:ext cx="10894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AF81"/>
                </a:solidFill>
                <a:effectLst/>
                <a:uLnTx/>
                <a:uFillTx/>
                <a:latin typeface="General Sans Semibold" pitchFamily="50" charset="0"/>
                <a:ea typeface="+mn-ea"/>
                <a:cs typeface="+mn-cs"/>
              </a:rPr>
              <a:t>Eén onderwijsruimte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eral Sans Semibold" pitchFamily="50" charset="0"/>
                <a:ea typeface="+mn-ea"/>
                <a:cs typeface="+mn-cs"/>
              </a:rPr>
              <a:t>en haar vele gebruikers faciliteren</a:t>
            </a:r>
          </a:p>
        </p:txBody>
      </p:sp>
      <p:pic>
        <p:nvPicPr>
          <p:cNvPr id="2" name="Afbeelding 1" descr="Afbeelding met clipart, Graphics, tekenfilm, schermopname&#10;&#10;Automatisch gegenereerde beschrijving">
            <a:extLst>
              <a:ext uri="{FF2B5EF4-FFF2-40B4-BE49-F238E27FC236}">
                <a16:creationId xmlns:a16="http://schemas.microsoft.com/office/drawing/2014/main" id="{9299BAD7-3678-B89B-7FAD-2543380A3F4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858" y="4115331"/>
            <a:ext cx="1808641" cy="180864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470041E-8255-3DC8-2477-98624AA9FA86}"/>
              </a:ext>
            </a:extLst>
          </p:cNvPr>
          <p:cNvSpPr txBox="1"/>
          <p:nvPr/>
        </p:nvSpPr>
        <p:spPr>
          <a:xfrm>
            <a:off x="4522921" y="5686028"/>
            <a:ext cx="1730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Aanmelden,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 inschrijven,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intekenen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C9272CDC-DA6C-68FB-57D4-A4E8FF378AC6}"/>
              </a:ext>
            </a:extLst>
          </p:cNvPr>
          <p:cNvSpPr txBox="1"/>
          <p:nvPr/>
        </p:nvSpPr>
        <p:spPr>
          <a:xfrm>
            <a:off x="6062881" y="5087298"/>
            <a:ext cx="962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EduGenAI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eneral Sans" pitchFamily="50" charset="0"/>
              <a:ea typeface="+mn-ea"/>
              <a:cs typeface="+mn-cs"/>
            </a:endParaRPr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549987B3-4FDF-F7A0-29AE-B1DF74EEB374}"/>
              </a:ext>
            </a:extLst>
          </p:cNvPr>
          <p:cNvSpPr/>
          <p:nvPr/>
        </p:nvSpPr>
        <p:spPr>
          <a:xfrm>
            <a:off x="7221530" y="4538826"/>
            <a:ext cx="1104733" cy="1096943"/>
          </a:xfrm>
          <a:custGeom>
            <a:avLst/>
            <a:gdLst/>
            <a:ahLst/>
            <a:cxnLst/>
            <a:rect l="l" t="t" r="r" b="b"/>
            <a:pathLst>
              <a:path w="3240367" h="3240367">
                <a:moveTo>
                  <a:pt x="0" y="0"/>
                </a:moveTo>
                <a:lnTo>
                  <a:pt x="3240367" y="0"/>
                </a:lnTo>
                <a:lnTo>
                  <a:pt x="3240367" y="3240366"/>
                </a:lnTo>
                <a:lnTo>
                  <a:pt x="0" y="3240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69" b="95313" l="6641" r="94531">
                          <a14:foregroundMark x1="21680" y1="73438" x2="48828" y2="84766"/>
                          <a14:foregroundMark x1="48828" y1="84766" x2="64063" y2="81055"/>
                          <a14:foregroundMark x1="64063" y1="81055" x2="38086" y2="64844"/>
                          <a14:foregroundMark x1="38086" y1="64844" x2="30664" y2="69922"/>
                          <a14:foregroundMark x1="21680" y1="75781" x2="46875" y2="92969"/>
                          <a14:foregroundMark x1="46875" y1="92969" x2="62695" y2="90039"/>
                          <a14:foregroundMark x1="62695" y1="90039" x2="35547" y2="71875"/>
                          <a14:foregroundMark x1="35547" y1="71875" x2="21484" y2="75977"/>
                          <a14:foregroundMark x1="66016" y1="86133" x2="51367" y2="91406"/>
                          <a14:foregroundMark x1="51367" y1="91406" x2="36523" y2="88086"/>
                          <a14:foregroundMark x1="36523" y1="88086" x2="23047" y2="80469"/>
                          <a14:foregroundMark x1="23047" y1="80469" x2="21680" y2="75586"/>
                          <a14:foregroundMark x1="52734" y1="93164" x2="49414" y2="95313"/>
                          <a14:foregroundMark x1="55859" y1="83984" x2="54102" y2="86328"/>
                          <a14:foregroundMark x1="31836" y1="55078" x2="17188" y2="60547"/>
                          <a14:foregroundMark x1="17188" y1="60547" x2="7227" y2="46680"/>
                          <a14:foregroundMark x1="7227" y1="46680" x2="13477" y2="33203"/>
                          <a14:foregroundMark x1="13477" y1="33203" x2="27148" y2="26758"/>
                          <a14:foregroundMark x1="27148" y1="26758" x2="32422" y2="41602"/>
                          <a14:foregroundMark x1="32422" y1="41602" x2="32422" y2="54883"/>
                          <a14:foregroundMark x1="14844" y1="40820" x2="14063" y2="58203"/>
                          <a14:foregroundMark x1="14063" y1="58203" x2="29883" y2="49219"/>
                          <a14:foregroundMark x1="29883" y1="49219" x2="25781" y2="34570"/>
                          <a14:foregroundMark x1="25781" y1="34570" x2="13281" y2="42969"/>
                          <a14:foregroundMark x1="13281" y1="42969" x2="12305" y2="44141"/>
                          <a14:foregroundMark x1="9766" y1="54492" x2="6641" y2="57617"/>
                          <a14:foregroundMark x1="27734" y1="51953" x2="27344" y2="36133"/>
                          <a14:foregroundMark x1="27344" y1="36133" x2="33789" y2="38477"/>
                          <a14:foregroundMark x1="30273" y1="28906" x2="32227" y2="36719"/>
                          <a14:foregroundMark x1="28906" y1="42969" x2="23828" y2="57031"/>
                          <a14:foregroundMark x1="23828" y1="57031" x2="13281" y2="62109"/>
                          <a14:foregroundMark x1="26758" y1="54492" x2="30078" y2="42188"/>
                          <a14:foregroundMark x1="30859" y1="50977" x2="28516" y2="53516"/>
                          <a14:foregroundMark x1="19727" y1="44922" x2="18750" y2="45703"/>
                          <a14:foregroundMark x1="18945" y1="46289" x2="18750" y2="44922"/>
                          <a14:foregroundMark x1="19531" y1="46484" x2="19727" y2="46680"/>
                          <a14:foregroundMark x1="44141" y1="11914" x2="45117" y2="26563"/>
                          <a14:foregroundMark x1="45117" y1="26563" x2="55273" y2="15820"/>
                          <a14:foregroundMark x1="55273" y1="15820" x2="51563" y2="5859"/>
                          <a14:foregroundMark x1="31836" y1="13477" x2="31836" y2="13477"/>
                          <a14:foregroundMark x1="77930" y1="77344" x2="77930" y2="77344"/>
                          <a14:foregroundMark x1="90039" y1="49219" x2="90039" y2="49219"/>
                          <a14:foregroundMark x1="94531" y1="46094" x2="94531" y2="460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D6E29FE2-2C3E-3EAD-7244-F074DD0383B1}"/>
              </a:ext>
            </a:extLst>
          </p:cNvPr>
          <p:cNvSpPr txBox="1"/>
          <p:nvPr/>
        </p:nvSpPr>
        <p:spPr>
          <a:xfrm>
            <a:off x="7176227" y="5676671"/>
            <a:ext cx="1195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Edusources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Content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Xchange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platorm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eneral Sans" pitchFamily="50" charset="0"/>
              <a:ea typeface="+mn-ea"/>
              <a:cs typeface="+mn-cs"/>
            </a:endParaRP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01D6D385-DCDA-5D2C-32E7-0F8B2C66D7A8}"/>
              </a:ext>
            </a:extLst>
          </p:cNvPr>
          <p:cNvSpPr/>
          <p:nvPr/>
        </p:nvSpPr>
        <p:spPr>
          <a:xfrm>
            <a:off x="10004252" y="1531996"/>
            <a:ext cx="1850632" cy="2157049"/>
          </a:xfrm>
          <a:custGeom>
            <a:avLst/>
            <a:gdLst/>
            <a:ahLst/>
            <a:cxnLst/>
            <a:rect l="l" t="t" r="r" b="b"/>
            <a:pathLst>
              <a:path w="3127466" h="3127466">
                <a:moveTo>
                  <a:pt x="0" y="0"/>
                </a:moveTo>
                <a:lnTo>
                  <a:pt x="3127466" y="0"/>
                </a:lnTo>
                <a:lnTo>
                  <a:pt x="3127466" y="3127466"/>
                </a:lnTo>
                <a:lnTo>
                  <a:pt x="0" y="31274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055" b="93750" l="5078" r="93750">
                          <a14:foregroundMark x1="45703" y1="20117" x2="45703" y2="20117"/>
                          <a14:foregroundMark x1="48242" y1="12891" x2="48242" y2="12891"/>
                          <a14:foregroundMark x1="61719" y1="6055" x2="61719" y2="6055"/>
                          <a14:foregroundMark x1="58398" y1="18945" x2="58398" y2="18945"/>
                          <a14:foregroundMark x1="68555" y1="47266" x2="68555" y2="47266"/>
                          <a14:foregroundMark x1="60156" y1="42383" x2="60156" y2="42383"/>
                          <a14:foregroundMark x1="90820" y1="52344" x2="90820" y2="52344"/>
                          <a14:foregroundMark x1="93945" y1="51758" x2="93945" y2="51758"/>
                          <a14:foregroundMark x1="13281" y1="79492" x2="13281" y2="79492"/>
                          <a14:foregroundMark x1="5273" y1="77930" x2="5273" y2="77930"/>
                          <a14:foregroundMark x1="48047" y1="93750" x2="48047" y2="93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F9A282D7-0FEB-9AE5-E7E8-FDBBE2DDBD3C}"/>
              </a:ext>
            </a:extLst>
          </p:cNvPr>
          <p:cNvSpPr/>
          <p:nvPr/>
        </p:nvSpPr>
        <p:spPr>
          <a:xfrm>
            <a:off x="10814091" y="4078229"/>
            <a:ext cx="1053661" cy="1168472"/>
          </a:xfrm>
          <a:custGeom>
            <a:avLst/>
            <a:gdLst/>
            <a:ahLst/>
            <a:cxnLst/>
            <a:rect l="l" t="t" r="r" b="b"/>
            <a:pathLst>
              <a:path w="3127466" h="3127466">
                <a:moveTo>
                  <a:pt x="0" y="0"/>
                </a:moveTo>
                <a:lnTo>
                  <a:pt x="3127467" y="0"/>
                </a:lnTo>
                <a:lnTo>
                  <a:pt x="3127467" y="3127466"/>
                </a:lnTo>
                <a:lnTo>
                  <a:pt x="0" y="31274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641" b="94141" l="9961" r="89844">
                          <a14:foregroundMark x1="29883" y1="83789" x2="29883" y2="83789"/>
                          <a14:foregroundMark x1="24023" y1="83203" x2="24023" y2="83203"/>
                          <a14:foregroundMark x1="32227" y1="69141" x2="32227" y2="69141"/>
                          <a14:foregroundMark x1="34180" y1="67383" x2="34180" y2="67383"/>
                          <a14:foregroundMark x1="34961" y1="66406" x2="35352" y2="68750"/>
                          <a14:foregroundMark x1="35156" y1="68750" x2="28125" y2="74805"/>
                          <a14:foregroundMark x1="44727" y1="51367" x2="51563" y2="56445"/>
                          <a14:foregroundMark x1="74414" y1="43555" x2="80664" y2="41602"/>
                          <a14:foregroundMark x1="78125" y1="39844" x2="79492" y2="38867"/>
                          <a14:foregroundMark x1="79688" y1="39453" x2="75586" y2="39844"/>
                          <a14:foregroundMark x1="43359" y1="10156" x2="46289" y2="9570"/>
                          <a14:foregroundMark x1="50195" y1="15820" x2="48828" y2="16406"/>
                          <a14:foregroundMark x1="48242" y1="16992" x2="51758" y2="15234"/>
                          <a14:foregroundMark x1="74609" y1="44531" x2="75391" y2="44727"/>
                          <a14:foregroundMark x1="55273" y1="10156" x2="51563" y2="16211"/>
                          <a14:foregroundMark x1="12109" y1="42578" x2="12109" y2="42578"/>
                          <a14:foregroundMark x1="74023" y1="79297" x2="74023" y2="79297"/>
                          <a14:foregroundMark x1="22070" y1="94141" x2="22070" y2="94141"/>
                          <a14:foregroundMark x1="44336" y1="10352" x2="44336" y2="10352"/>
                          <a14:foregroundMark x1="44336" y1="10352" x2="44336" y2="10352"/>
                          <a14:foregroundMark x1="44336" y1="8984" x2="50977" y2="6641"/>
                          <a14:foregroundMark x1="48438" y1="7813" x2="44727" y2="10938"/>
                          <a14:foregroundMark x1="44727" y1="14453" x2="42773" y2="13281"/>
                          <a14:foregroundMark x1="45313" y1="30078" x2="46289" y2="32227"/>
                          <a14:foregroundMark x1="53906" y1="25586" x2="50391" y2="25977"/>
                          <a14:foregroundMark x1="49023" y1="28516" x2="48828" y2="33398"/>
                          <a14:foregroundMark x1="35938" y1="79883" x2="29688" y2="83203"/>
                          <a14:foregroundMark x1="53125" y1="61523" x2="52539" y2="62695"/>
                          <a14:foregroundMark x1="40820" y1="14258" x2="41992" y2="12891"/>
                          <a14:foregroundMark x1="45703" y1="15625" x2="43945" y2="20508"/>
                          <a14:foregroundMark x1="78516" y1="38086" x2="82031" y2="39453"/>
                          <a14:foregroundMark x1="81250" y1="45313" x2="80469" y2="41406"/>
                          <a14:foregroundMark x1="50195" y1="43359" x2="58984" y2="52930"/>
                          <a14:foregroundMark x1="31250" y1="61719" x2="32813" y2="62109"/>
                          <a14:foregroundMark x1="52734" y1="17188" x2="51367" y2="19531"/>
                          <a14:foregroundMark x1="79297" y1="44336" x2="79492" y2="46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0064CC6D-894B-F2C1-F651-EA13428A9CFD}"/>
              </a:ext>
            </a:extLst>
          </p:cNvPr>
          <p:cNvSpPr txBox="1"/>
          <p:nvPr/>
        </p:nvSpPr>
        <p:spPr>
          <a:xfrm>
            <a:off x="10801955" y="3417193"/>
            <a:ext cx="1172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CTL’s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eneral Sans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communities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eral Sans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53BE8-D0D9-FB3B-26A5-B8A59681E7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113" y="1809750"/>
            <a:ext cx="6257771" cy="3987800"/>
          </a:xfrm>
        </p:spPr>
        <p:txBody>
          <a:bodyPr numCol="1">
            <a:normAutofit/>
          </a:bodyPr>
          <a:lstStyle/>
          <a:p>
            <a:pPr marL="0" lvl="0" indent="0">
              <a:spcBef>
                <a:spcPct val="0"/>
              </a:spcBef>
              <a:buClrTx/>
              <a:buNone/>
              <a:defRPr/>
            </a:pPr>
            <a:r>
              <a:rPr lang="nl-NL"/>
              <a:t>Realiseer en implementeer een moderne, geïntegreerde (sector)voorziening voor flexibel Aanmelden, Inschrijven en Intekenen voor alle </a:t>
            </a:r>
            <a:r>
              <a:rPr lang="nl-NL" err="1"/>
              <a:t>lerenden</a:t>
            </a:r>
            <a:r>
              <a:rPr lang="nl-NL"/>
              <a:t> in het mbo, hbo en wo in Nederland.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B3F10-4AAF-2914-CCEF-13ADAC23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1700"/>
            <a:ext cx="6257771" cy="553998"/>
          </a:xfrm>
        </p:spPr>
        <p:txBody>
          <a:bodyPr anchor="t">
            <a:normAutofit/>
          </a:bodyPr>
          <a:lstStyle/>
          <a:p>
            <a:r>
              <a:rPr lang="nl-NL" dirty="0"/>
              <a:t>Opdracht 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17C1BAF-B5BD-AF14-CFFA-85C34EEF64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0000" y="6370918"/>
            <a:ext cx="360000" cy="184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1C5D536-50B7-4CE6-B44E-3B56F0A7BD1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General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General Sans"/>
              <a:ea typeface="+mn-ea"/>
              <a:cs typeface="+mn-cs"/>
            </a:endParaRPr>
          </a:p>
        </p:txBody>
      </p:sp>
      <p:pic>
        <p:nvPicPr>
          <p:cNvPr id="3" name="Afbeelding 2" descr="Afbeelding met clipart, Graphics, tekenfilm, schermopname&#10;&#10;Automatisch gegenereerde beschrijving">
            <a:extLst>
              <a:ext uri="{FF2B5EF4-FFF2-40B4-BE49-F238E27FC236}">
                <a16:creationId xmlns:a16="http://schemas.microsoft.com/office/drawing/2014/main" id="{4932C7DA-44F4-2D05-C2C1-5D5D6F21C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148" y="3878915"/>
            <a:ext cx="1808641" cy="180864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C658ED-00CC-2BAF-9B06-256AC1403C87}"/>
              </a:ext>
            </a:extLst>
          </p:cNvPr>
          <p:cNvSpPr txBox="1"/>
          <p:nvPr/>
        </p:nvSpPr>
        <p:spPr>
          <a:xfrm>
            <a:off x="2853148" y="5505271"/>
            <a:ext cx="1730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Aanmelden,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 inschrijven,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rPr>
              <a:t>intekenen</a:t>
            </a:r>
          </a:p>
        </p:txBody>
      </p:sp>
    </p:spTree>
    <p:extLst>
      <p:ext uri="{BB962C8B-B14F-4D97-AF65-F5344CB8AC3E}">
        <p14:creationId xmlns:p14="http://schemas.microsoft.com/office/powerpoint/2010/main" val="245944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7518BA4B-694F-D7B8-AA1C-7783D4BC531A}"/>
              </a:ext>
            </a:extLst>
          </p:cNvPr>
          <p:cNvGrpSpPr/>
          <p:nvPr/>
        </p:nvGrpSpPr>
        <p:grpSpPr>
          <a:xfrm>
            <a:off x="3216031" y="0"/>
            <a:ext cx="8915325" cy="6858000"/>
            <a:chOff x="3505212" y="253538"/>
            <a:chExt cx="8626144" cy="6604462"/>
          </a:xfrm>
        </p:grpSpPr>
        <p:pic>
          <p:nvPicPr>
            <p:cNvPr id="2" name="Afbeelding 1" descr="Afbeelding met tekst, diagram, schermopname, kaart&#10;&#10;Door AI gegenereerde inhoud is mogelijk onjuist.">
              <a:extLst>
                <a:ext uri="{FF2B5EF4-FFF2-40B4-BE49-F238E27FC236}">
                  <a16:creationId xmlns:a16="http://schemas.microsoft.com/office/drawing/2014/main" id="{7AB173F8-C61E-8A83-046E-E2CD20712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12" y="253538"/>
              <a:ext cx="8626144" cy="6604462"/>
            </a:xfrm>
            <a:prstGeom prst="rect">
              <a:avLst/>
            </a:prstGeom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5E993FCB-CC88-B5D9-CFDF-EAD4B26EC5F9}"/>
                </a:ext>
              </a:extLst>
            </p:cNvPr>
            <p:cNvSpPr/>
            <p:nvPr/>
          </p:nvSpPr>
          <p:spPr>
            <a:xfrm>
              <a:off x="3560736" y="253538"/>
              <a:ext cx="1561454" cy="505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E4E039CC-DBB5-26C6-A08C-272A04CB5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94" y="5359791"/>
            <a:ext cx="4461574" cy="137395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6D0545A-E26D-8E14-6AA7-736F77E9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4" y="321794"/>
            <a:ext cx="3932237" cy="1107996"/>
          </a:xfrm>
        </p:spPr>
        <p:txBody>
          <a:bodyPr/>
          <a:lstStyle/>
          <a:p>
            <a:r>
              <a:rPr lang="nl-NL" sz="4000" b="1" dirty="0"/>
              <a:t>Wat gaan we realiseren?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428804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6DF389E-A4E1-361B-A326-C800B6E266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00A88DA-2B99-48E0-A5D8-C1B42E06451B}" type="slidenum">
              <a:rPr lang="nl-NL" smtClean="0"/>
              <a:pPr>
                <a:spcAft>
                  <a:spcPts val="600"/>
                </a:spcAft>
              </a:pPr>
              <a:t>9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47374B-51E4-EC9A-6F2A-B19DDED86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854" y="1737469"/>
            <a:ext cx="5814452" cy="3897818"/>
          </a:xfrm>
        </p:spPr>
        <p:txBody>
          <a:bodyPr>
            <a:normAutofit/>
          </a:bodyPr>
          <a:lstStyle/>
          <a:p>
            <a:r>
              <a:rPr lang="nl-NL" spc="-50" dirty="0"/>
              <a:t>We doorlopen nu de aanbesteding. Eind januari hebben we een ontwikkelpartner geselecteerd.</a:t>
            </a:r>
          </a:p>
          <a:p>
            <a:r>
              <a:rPr lang="nl-NL" spc="-50" dirty="0"/>
              <a:t>We zijn gestart met het concept productontwerp.</a:t>
            </a:r>
          </a:p>
          <a:p>
            <a:r>
              <a:rPr lang="nl-NL" spc="-50" dirty="0"/>
              <a:t>We hebben onze aanpak staan.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C5F9346-5A5C-D3C0-5B52-AA0BBC44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err="1"/>
              <a:t>Waar</a:t>
            </a:r>
            <a:r>
              <a:rPr lang="en-US"/>
              <a:t> </a:t>
            </a:r>
            <a:r>
              <a:rPr lang="en-US" err="1"/>
              <a:t>staan</a:t>
            </a:r>
            <a:r>
              <a:rPr lang="en-US"/>
              <a:t> we nu?</a:t>
            </a:r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5E24B0-8666-7236-E86D-B9A9249A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58" t="53077" r="23907" b="7455"/>
          <a:stretch>
            <a:fillRect/>
          </a:stretch>
        </p:blipFill>
        <p:spPr>
          <a:xfrm>
            <a:off x="6459773" y="1027766"/>
            <a:ext cx="5185380" cy="5046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270548"/>
      </p:ext>
    </p:extLst>
  </p:cSld>
  <p:clrMapOvr>
    <a:masterClrMapping/>
  </p:clrMapOvr>
</p:sld>
</file>

<file path=ppt/theme/theme1.xml><?xml version="1.0" encoding="utf-8"?>
<a:theme xmlns:a="http://schemas.openxmlformats.org/drawingml/2006/main" name="Npuls wit">
  <a:themeElements>
    <a:clrScheme name="Npuls PP wit">
      <a:dk1>
        <a:srgbClr val="000000"/>
      </a:dk1>
      <a:lt1>
        <a:srgbClr val="FFFFFF"/>
      </a:lt1>
      <a:dk2>
        <a:srgbClr val="DD784B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resentatie.potx" id="{76F1A5CA-A149-4703-BA87-4DED376B8F01}" vid="{613A858C-2CD2-40E5-9BFF-3DA30D1F8761}"/>
    </a:ext>
  </a:extLst>
</a:theme>
</file>

<file path=ppt/theme/theme10.xml><?xml version="1.0" encoding="utf-8"?>
<a:theme xmlns:a="http://schemas.openxmlformats.org/drawingml/2006/main" name="1_Npuls geel">
  <a:themeElements>
    <a:clrScheme name="Aangepast 1">
      <a:dk1>
        <a:srgbClr val="231F20"/>
      </a:dk1>
      <a:lt1>
        <a:srgbClr val="231F20"/>
      </a:lt1>
      <a:dk2>
        <a:srgbClr val="231F20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PT template 2024  -  Alleen-lezen" id="{DF70DF09-A2AD-4263-83BE-F8E7BF439923}" vid="{0BFEA2ED-1E43-45FA-976A-540E853A89D5}"/>
    </a:ext>
  </a:extLst>
</a:theme>
</file>

<file path=ppt/theme/theme11.xml><?xml version="1.0" encoding="utf-8"?>
<a:theme xmlns:a="http://schemas.openxmlformats.org/drawingml/2006/main" name="2_Npuls roze">
  <a:themeElements>
    <a:clrScheme name="Npuls PP roze">
      <a:dk1>
        <a:srgbClr val="000000"/>
      </a:dk1>
      <a:lt1>
        <a:srgbClr val="F4D9DC"/>
      </a:lt1>
      <a:dk2>
        <a:srgbClr val="DD784B"/>
      </a:dk2>
      <a:lt2>
        <a:srgbClr val="F4D9DC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PT template 2024" id="{21996644-564A-455C-AC27-C7C0834BEF88}" vid="{FB9B25CF-630F-4915-AB11-2AB94DD2602F}"/>
    </a:ext>
  </a:extLst>
</a:theme>
</file>

<file path=ppt/theme/theme12.xml><?xml version="1.0" encoding="utf-8"?>
<a:theme xmlns:a="http://schemas.openxmlformats.org/drawingml/2006/main" name="SURF">
  <a:themeElements>
    <a:clrScheme name="Aangepast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SUR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cap="all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C012C995-D27E-4A2D-9658-364FCC27C971}" vid="{30659ABF-D2A8-46E0-8D9C-637F335CAC48}"/>
    </a:ext>
  </a:extLst>
</a:theme>
</file>

<file path=ppt/theme/theme13.xml><?xml version="1.0" encoding="utf-8"?>
<a:theme xmlns:a="http://schemas.openxmlformats.org/drawingml/2006/main" name="1_SURF">
  <a:themeElements>
    <a:clrScheme name="Aangepast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SUR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cap="all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C012C995-D27E-4A2D-9658-364FCC27C971}" vid="{30659ABF-D2A8-46E0-8D9C-637F335CAC48}"/>
    </a:ext>
  </a:extLst>
</a:theme>
</file>

<file path=ppt/theme/theme14.xml><?xml version="1.0" encoding="utf-8"?>
<a:theme xmlns:a="http://schemas.openxmlformats.org/drawingml/2006/main" name="3_Npuls wit">
  <a:themeElements>
    <a:clrScheme name="Npuls PP wit">
      <a:dk1>
        <a:srgbClr val="000000"/>
      </a:dk1>
      <a:lt1>
        <a:srgbClr val="FFFFFF"/>
      </a:lt1>
      <a:dk2>
        <a:srgbClr val="DD784B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resentatie 2024.pptx" id="{17DA9F54-090A-447F-A8AA-E86E0BB84DEF}" vid="{039621A9-82FE-4C0A-8B3A-68302378E6EF}"/>
    </a:ext>
  </a:extLst>
</a:theme>
</file>

<file path=ppt/theme/theme15.xml><?xml version="1.0" encoding="utf-8"?>
<a:theme xmlns:a="http://schemas.openxmlformats.org/drawingml/2006/main" name="Office Theme">
  <a:themeElements>
    <a:clrScheme name="Npuls PP wit">
      <a:dk1>
        <a:srgbClr val="000000"/>
      </a:dk1>
      <a:lt1>
        <a:srgbClr val="FFFFFF"/>
      </a:lt1>
      <a:dk2>
        <a:srgbClr val="DD784B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Kantoorthema">
  <a:themeElements>
    <a:clrScheme name="Npuls PP wit">
      <a:dk1>
        <a:srgbClr val="000000"/>
      </a:dk1>
      <a:lt1>
        <a:srgbClr val="FFFFFF"/>
      </a:lt1>
      <a:dk2>
        <a:srgbClr val="DD784B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puls roze">
  <a:themeElements>
    <a:clrScheme name="Npuls PP roze">
      <a:dk1>
        <a:srgbClr val="000000"/>
      </a:dk1>
      <a:lt1>
        <a:srgbClr val="F4D9DC"/>
      </a:lt1>
      <a:dk2>
        <a:srgbClr val="DD784B"/>
      </a:dk2>
      <a:lt2>
        <a:srgbClr val="F4D9DC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resentatie.potx" id="{76F1A5CA-A149-4703-BA87-4DED376B8F01}" vid="{24DCD89B-047F-4DF1-A599-A661A489936B}"/>
    </a:ext>
  </a:extLst>
</a:theme>
</file>

<file path=ppt/theme/theme3.xml><?xml version="1.0" encoding="utf-8"?>
<a:theme xmlns:a="http://schemas.openxmlformats.org/drawingml/2006/main" name="Npuls oranje">
  <a:themeElements>
    <a:clrScheme name="Npuls PP oranje">
      <a:dk1>
        <a:srgbClr val="FFFFFF"/>
      </a:dk1>
      <a:lt1>
        <a:srgbClr val="DD784B"/>
      </a:lt1>
      <a:dk2>
        <a:srgbClr val="231F20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resentatie.potx" id="{76F1A5CA-A149-4703-BA87-4DED376B8F01}" vid="{5B1592A2-9F2C-4AD4-BD17-1A06B8533CB8}"/>
    </a:ext>
  </a:extLst>
</a:theme>
</file>

<file path=ppt/theme/theme4.xml><?xml version="1.0" encoding="utf-8"?>
<a:theme xmlns:a="http://schemas.openxmlformats.org/drawingml/2006/main" name="Npuls blauw">
  <a:themeElements>
    <a:clrScheme name="Aangepast 5">
      <a:dk1>
        <a:srgbClr val="FFFFFF"/>
      </a:dk1>
      <a:lt1>
        <a:srgbClr val="3D68EC"/>
      </a:lt1>
      <a:dk2>
        <a:srgbClr val="F4D9DC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resentatie.potx" id="{76F1A5CA-A149-4703-BA87-4DED376B8F01}" vid="{9F29E27D-72D2-4F3B-A8F4-DBE51ACD0395}"/>
    </a:ext>
  </a:extLst>
</a:theme>
</file>

<file path=ppt/theme/theme5.xml><?xml version="1.0" encoding="utf-8"?>
<a:theme xmlns:a="http://schemas.openxmlformats.org/drawingml/2006/main" name="Npuls geel">
  <a:themeElements>
    <a:clrScheme name="Aangepast 1">
      <a:dk1>
        <a:srgbClr val="231F20"/>
      </a:dk1>
      <a:lt1>
        <a:srgbClr val="231F20"/>
      </a:lt1>
      <a:dk2>
        <a:srgbClr val="231F20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resentatie.potx" id="{76F1A5CA-A149-4703-BA87-4DED376B8F01}" vid="{13711CAD-55D8-4D39-8747-3506570A4EAD}"/>
    </a:ext>
  </a:extLst>
</a:theme>
</file>

<file path=ppt/theme/theme6.xml><?xml version="1.0" encoding="utf-8"?>
<a:theme xmlns:a="http://schemas.openxmlformats.org/drawingml/2006/main" name="Tips">
  <a:themeElements>
    <a:clrScheme name="Npuls PP wit">
      <a:dk1>
        <a:srgbClr val="000000"/>
      </a:dk1>
      <a:lt1>
        <a:srgbClr val="FFFFFF"/>
      </a:lt1>
      <a:dk2>
        <a:srgbClr val="DD784B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uls presentatie.potx" id="{76F1A5CA-A149-4703-BA87-4DED376B8F01}" vid="{7A231306-45B9-4E34-87A7-B42BAC32812F}"/>
    </a:ext>
  </a:extLst>
</a:theme>
</file>

<file path=ppt/theme/theme7.xml><?xml version="1.0" encoding="utf-8"?>
<a:theme xmlns:a="http://schemas.openxmlformats.org/drawingml/2006/main" name="1_Npuls roze">
  <a:themeElements>
    <a:clrScheme name="Npuls PP roze">
      <a:dk1>
        <a:srgbClr val="000000"/>
      </a:dk1>
      <a:lt1>
        <a:srgbClr val="F4D9DC"/>
      </a:lt1>
      <a:dk2>
        <a:srgbClr val="DD784B"/>
      </a:dk2>
      <a:lt2>
        <a:srgbClr val="F4D9DC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PT template 2024  -  Alleen-lezen" id="{DF70DF09-A2AD-4263-83BE-F8E7BF439923}" vid="{BE7976B6-23B4-4CC0-A9C0-DDFB97E48BB4}"/>
    </a:ext>
  </a:extLst>
</a:theme>
</file>

<file path=ppt/theme/theme8.xml><?xml version="1.0" encoding="utf-8"?>
<a:theme xmlns:a="http://schemas.openxmlformats.org/drawingml/2006/main" name="2_Npuls wit">
  <a:themeElements>
    <a:clrScheme name="Npuls PP wit">
      <a:dk1>
        <a:srgbClr val="000000"/>
      </a:dk1>
      <a:lt1>
        <a:srgbClr val="FFFFFF"/>
      </a:lt1>
      <a:dk2>
        <a:srgbClr val="DD784B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PT template 2024  -  Alleen-lezen" id="{DF70DF09-A2AD-4263-83BE-F8E7BF439923}" vid="{2E5F691B-8F92-4980-A869-A876B6E41017}"/>
    </a:ext>
  </a:extLst>
</a:theme>
</file>

<file path=ppt/theme/theme9.xml><?xml version="1.0" encoding="utf-8"?>
<a:theme xmlns:a="http://schemas.openxmlformats.org/drawingml/2006/main" name="1_Npuls blauw">
  <a:themeElements>
    <a:clrScheme name="Aangepast 5">
      <a:dk1>
        <a:srgbClr val="FFFFFF"/>
      </a:dk1>
      <a:lt1>
        <a:srgbClr val="3D68EC"/>
      </a:lt1>
      <a:dk2>
        <a:srgbClr val="F4D9DC"/>
      </a:dk2>
      <a:lt2>
        <a:srgbClr val="FFFFFF"/>
      </a:lt2>
      <a:accent1>
        <a:srgbClr val="DD784B"/>
      </a:accent1>
      <a:accent2>
        <a:srgbClr val="231F20"/>
      </a:accent2>
      <a:accent3>
        <a:srgbClr val="F4D9DC"/>
      </a:accent3>
      <a:accent4>
        <a:srgbClr val="3D68EC"/>
      </a:accent4>
      <a:accent5>
        <a:srgbClr val="F4D74B"/>
      </a:accent5>
      <a:accent6>
        <a:srgbClr val="00AF81"/>
      </a:accent6>
      <a:hlink>
        <a:srgbClr val="DD784A"/>
      </a:hlink>
      <a:folHlink>
        <a:srgbClr val="DD784A"/>
      </a:folHlink>
    </a:clrScheme>
    <a:fontScheme name="Npuls PP">
      <a:majorFont>
        <a:latin typeface="General Sans Semibold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ls PPT template 2024  -  Alleen-lezen" id="{DF70DF09-A2AD-4263-83BE-F8E7BF439923}" vid="{FF7629B9-EA43-4E79-A04D-ADD51D272F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72945C5F6F7944B64882B3006CFF96" ma:contentTypeVersion="3" ma:contentTypeDescription="Een nieuw document maken." ma:contentTypeScope="" ma:versionID="4980dc77be3862a29020e67940f2f7ab">
  <xsd:schema xmlns:xsd="http://www.w3.org/2001/XMLSchema" xmlns:xs="http://www.w3.org/2001/XMLSchema" xmlns:p="http://schemas.microsoft.com/office/2006/metadata/properties" xmlns:ns2="f5157a10-5296-4a6e-8c4c-89f9c38823ee" targetNamespace="http://schemas.microsoft.com/office/2006/metadata/properties" ma:root="true" ma:fieldsID="046252fa60047258d3285e50545aa052" ns2:_="">
    <xsd:import namespace="f5157a10-5296-4a6e-8c4c-89f9c3882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57a10-5296-4a6e-8c4c-89f9c3882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D8C7F5-456F-437B-81D7-F1E49D7B1A0C}">
  <ds:schemaRefs>
    <ds:schemaRef ds:uri="http://purl.org/dc/elements/1.1/"/>
    <ds:schemaRef ds:uri="f5157a10-5296-4a6e-8c4c-89f9c38823ee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1D827EB-CCB4-4F08-A12F-395E26F582F9}">
  <ds:schemaRefs>
    <ds:schemaRef ds:uri="f5157a10-5296-4a6e-8c4c-89f9c38823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6B70147-3ECB-42E3-8EF9-2E8D64C0F5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Npuls presentatie</Template>
  <TotalTime>0</TotalTime>
  <Words>809</Words>
  <Application>Microsoft Office PowerPoint</Application>
  <PresentationFormat>Breedbeeld</PresentationFormat>
  <Paragraphs>272</Paragraphs>
  <Slides>24</Slides>
  <Notes>2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14</vt:i4>
      </vt:variant>
      <vt:variant>
        <vt:lpstr>Diatitels</vt:lpstr>
      </vt:variant>
      <vt:variant>
        <vt:i4>24</vt:i4>
      </vt:variant>
    </vt:vector>
  </HeadingPairs>
  <TitlesOfParts>
    <vt:vector size="46" baseType="lpstr">
      <vt:lpstr>Aptos</vt:lpstr>
      <vt:lpstr>Cooper Lt BT</vt:lpstr>
      <vt:lpstr>General Sans</vt:lpstr>
      <vt:lpstr>Calibri Light</vt:lpstr>
      <vt:lpstr>Arial</vt:lpstr>
      <vt:lpstr>General Sans Semibold</vt:lpstr>
      <vt:lpstr>Roboto</vt:lpstr>
      <vt:lpstr>Calibri</vt:lpstr>
      <vt:lpstr>Npuls wit</vt:lpstr>
      <vt:lpstr>Npuls roze</vt:lpstr>
      <vt:lpstr>Npuls oranje</vt:lpstr>
      <vt:lpstr>Npuls blauw</vt:lpstr>
      <vt:lpstr>Npuls geel</vt:lpstr>
      <vt:lpstr>Tips</vt:lpstr>
      <vt:lpstr>1_Npuls roze</vt:lpstr>
      <vt:lpstr>2_Npuls wit</vt:lpstr>
      <vt:lpstr>1_Npuls blauw</vt:lpstr>
      <vt:lpstr>1_Npuls geel</vt:lpstr>
      <vt:lpstr>2_Npuls roze</vt:lpstr>
      <vt:lpstr>SURF</vt:lpstr>
      <vt:lpstr>1_SURF</vt:lpstr>
      <vt:lpstr>3_Npuls wit</vt:lpstr>
      <vt:lpstr>Samenwerken aan een nieuwe sectorvoorziening voor het mbo en ho</vt:lpstr>
      <vt:lpstr>Agenda</vt:lpstr>
      <vt:lpstr>1. Achtergrond</vt:lpstr>
      <vt:lpstr>PowerPoint-presentatie</vt:lpstr>
      <vt:lpstr>PowerPoint-presentatie</vt:lpstr>
      <vt:lpstr>PowerPoint-presentatie</vt:lpstr>
      <vt:lpstr>Opdracht </vt:lpstr>
      <vt:lpstr>Wat gaan we realiseren?</vt:lpstr>
      <vt:lpstr>Waar staan we nu?</vt:lpstr>
      <vt:lpstr>3. Aanpak drie sporen  </vt:lpstr>
      <vt:lpstr>Drie sporen, één integrale oplossing</vt:lpstr>
      <vt:lpstr>PowerPoint-presentatie</vt:lpstr>
      <vt:lpstr>PowerPoint-presentatie</vt:lpstr>
      <vt:lpstr>Spoor 1: Aanmelden en inschrijven op erkende opleidingen aan bekostigde mbo-, hbo- en wo-instellingen </vt:lpstr>
      <vt:lpstr>Betrekken instellingen en ketenpartners</vt:lpstr>
      <vt:lpstr>PowerPoint-presentatie</vt:lpstr>
      <vt:lpstr>Spoor 2: Aanmelden en inschrijven Leven Lang Ontwikkelen</vt:lpstr>
      <vt:lpstr>Betrekken Instellingen en ketenpartners</vt:lpstr>
      <vt:lpstr>Spoor 3: Intekenen</vt:lpstr>
      <vt:lpstr>Spoor 3: Intekenen</vt:lpstr>
      <vt:lpstr>Betrekken instellingen en ketenpartners</vt:lpstr>
      <vt:lpstr>5. Feedback en vragen</vt:lpstr>
      <vt:lpstr>Bedankt</vt:lpstr>
      <vt:lpstr>Draaiboek notes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Niels van der Grift</dc:creator>
  <cp:lastModifiedBy>Bas Rijnbende</cp:lastModifiedBy>
  <cp:revision>3</cp:revision>
  <dcterms:created xsi:type="dcterms:W3CDTF">2024-03-27T12:52:31Z</dcterms:created>
  <dcterms:modified xsi:type="dcterms:W3CDTF">2025-11-17T19:07:58Z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0x0101004872945C5F6F7944B64882B3006CFF96</vt:lpwstr>
  </property>
  <property fmtid="{D5CDD505-2E9C-101B-9397-08002B2CF9AE}" pid="3" name="MediaServiceImageTags">
    <vt:lpwstr/>
  </property>
  <property fmtid="{D5CDD505-2E9C-101B-9397-08002B2CF9AE}" pid="4" name="Order">
    <vt:r8>402400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