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embeddedFontLs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Play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lJQjxEDqszcHFXdzaaWrb/FRB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FF033B-80DA-4C72-B7E4-24344BDF3005}" v="43" dt="2025-04-02T12:59:34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789" autoAdjust="0"/>
  </p:normalViewPr>
  <p:slideViewPr>
    <p:cSldViewPr snapToGrid="0">
      <p:cViewPr varScale="1">
        <p:scale>
          <a:sx n="79" d="100"/>
          <a:sy n="79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van de Graaf" userId="21a946cc-b398-4923-987e-d756147aaf29" providerId="ADAL" clId="{78FF033B-80DA-4C72-B7E4-24344BDF3005}"/>
    <pc:docChg chg="undo custSel modSld">
      <pc:chgData name="Tina van de Graaf" userId="21a946cc-b398-4923-987e-d756147aaf29" providerId="ADAL" clId="{78FF033B-80DA-4C72-B7E4-24344BDF3005}" dt="2025-04-02T13:00:26.806" v="5063" actId="20577"/>
      <pc:docMkLst>
        <pc:docMk/>
      </pc:docMkLst>
      <pc:sldChg chg="addSp delSp modSp mod modNotesTx">
        <pc:chgData name="Tina van de Graaf" userId="21a946cc-b398-4923-987e-d756147aaf29" providerId="ADAL" clId="{78FF033B-80DA-4C72-B7E4-24344BDF3005}" dt="2025-04-01T08:42:15.737" v="443" actId="6549"/>
        <pc:sldMkLst>
          <pc:docMk/>
          <pc:sldMk cId="0" sldId="256"/>
        </pc:sldMkLst>
        <pc:picChg chg="add mod">
          <ac:chgData name="Tina van de Graaf" userId="21a946cc-b398-4923-987e-d756147aaf29" providerId="ADAL" clId="{78FF033B-80DA-4C72-B7E4-24344BDF3005}" dt="2025-03-31T15:33:15.343" v="359" actId="1076"/>
          <ac:picMkLst>
            <pc:docMk/>
            <pc:sldMk cId="0" sldId="256"/>
            <ac:picMk id="2" creationId="{E388D3E3-C912-BB3E-6484-3E294CAF284A}"/>
          </ac:picMkLst>
        </pc:picChg>
        <pc:picChg chg="mod">
          <ac:chgData name="Tina van de Graaf" userId="21a946cc-b398-4923-987e-d756147aaf29" providerId="ADAL" clId="{78FF033B-80DA-4C72-B7E4-24344BDF3005}" dt="2025-03-31T15:29:03.069" v="330" actId="14100"/>
          <ac:picMkLst>
            <pc:docMk/>
            <pc:sldMk cId="0" sldId="256"/>
            <ac:picMk id="3" creationId="{B0E13B70-29E0-A410-BD07-134C6DA8BD1F}"/>
          </ac:picMkLst>
        </pc:picChg>
        <pc:picChg chg="add del mod">
          <ac:chgData name="Tina van de Graaf" userId="21a946cc-b398-4923-987e-d756147aaf29" providerId="ADAL" clId="{78FF033B-80DA-4C72-B7E4-24344BDF3005}" dt="2025-03-31T15:32:37.738" v="351" actId="1076"/>
          <ac:picMkLst>
            <pc:docMk/>
            <pc:sldMk cId="0" sldId="256"/>
            <ac:picMk id="104" creationId="{00000000-0000-0000-0000-000000000000}"/>
          </ac:picMkLst>
        </pc:picChg>
        <pc:picChg chg="mod">
          <ac:chgData name="Tina van de Graaf" userId="21a946cc-b398-4923-987e-d756147aaf29" providerId="ADAL" clId="{78FF033B-80DA-4C72-B7E4-24344BDF3005}" dt="2025-03-31T15:33:12.156" v="358" actId="1076"/>
          <ac:picMkLst>
            <pc:docMk/>
            <pc:sldMk cId="0" sldId="256"/>
            <ac:picMk id="108" creationId="{00000000-0000-0000-0000-000000000000}"/>
          </ac:picMkLst>
        </pc:picChg>
        <pc:picChg chg="add mod">
          <ac:chgData name="Tina van de Graaf" userId="21a946cc-b398-4923-987e-d756147aaf29" providerId="ADAL" clId="{78FF033B-80DA-4C72-B7E4-24344BDF3005}" dt="2025-03-31T15:33:17.478" v="360" actId="1076"/>
          <ac:picMkLst>
            <pc:docMk/>
            <pc:sldMk cId="0" sldId="256"/>
            <ac:picMk id="1026" creationId="{9233E2A0-E233-E07D-111E-F36AFEB621F6}"/>
          </ac:picMkLst>
        </pc:picChg>
      </pc:sldChg>
      <pc:sldChg chg="modSp mod modNotesTx">
        <pc:chgData name="Tina van de Graaf" userId="21a946cc-b398-4923-987e-d756147aaf29" providerId="ADAL" clId="{78FF033B-80DA-4C72-B7E4-24344BDF3005}" dt="2025-04-01T12:14:42.180" v="3551" actId="27636"/>
        <pc:sldMkLst>
          <pc:docMk/>
          <pc:sldMk cId="0" sldId="257"/>
        </pc:sldMkLst>
        <pc:spChg chg="mod">
          <ac:chgData name="Tina van de Graaf" userId="21a946cc-b398-4923-987e-d756147aaf29" providerId="ADAL" clId="{78FF033B-80DA-4C72-B7E4-24344BDF3005}" dt="2025-04-01T12:14:42.180" v="3551" actId="27636"/>
          <ac:spMkLst>
            <pc:docMk/>
            <pc:sldMk cId="0" sldId="257"/>
            <ac:spMk id="114" creationId="{00000000-0000-0000-0000-000000000000}"/>
          </ac:spMkLst>
        </pc:spChg>
      </pc:sldChg>
      <pc:sldChg chg="modSp mod modNotesTx">
        <pc:chgData name="Tina van de Graaf" userId="21a946cc-b398-4923-987e-d756147aaf29" providerId="ADAL" clId="{78FF033B-80DA-4C72-B7E4-24344BDF3005}" dt="2025-04-01T13:07:17.820" v="4212" actId="20577"/>
        <pc:sldMkLst>
          <pc:docMk/>
          <pc:sldMk cId="0" sldId="258"/>
        </pc:sldMkLst>
        <pc:spChg chg="mod">
          <ac:chgData name="Tina van de Graaf" userId="21a946cc-b398-4923-987e-d756147aaf29" providerId="ADAL" clId="{78FF033B-80DA-4C72-B7E4-24344BDF3005}" dt="2025-04-01T13:07:17.820" v="4212" actId="20577"/>
          <ac:spMkLst>
            <pc:docMk/>
            <pc:sldMk cId="0" sldId="258"/>
            <ac:spMk id="120" creationId="{00000000-0000-0000-0000-000000000000}"/>
          </ac:spMkLst>
        </pc:spChg>
      </pc:sldChg>
      <pc:sldChg chg="addSp delSp modSp mod modNotesTx">
        <pc:chgData name="Tina van de Graaf" userId="21a946cc-b398-4923-987e-d756147aaf29" providerId="ADAL" clId="{78FF033B-80DA-4C72-B7E4-24344BDF3005}" dt="2025-04-02T12:23:51.182" v="4596" actId="6549"/>
        <pc:sldMkLst>
          <pc:docMk/>
          <pc:sldMk cId="0" sldId="259"/>
        </pc:sldMkLst>
        <pc:spChg chg="mod">
          <ac:chgData name="Tina van de Graaf" userId="21a946cc-b398-4923-987e-d756147aaf29" providerId="ADAL" clId="{78FF033B-80DA-4C72-B7E4-24344BDF3005}" dt="2025-04-01T09:09:47.437" v="762" actId="20577"/>
          <ac:spMkLst>
            <pc:docMk/>
            <pc:sldMk cId="0" sldId="259"/>
            <ac:spMk id="2" creationId="{B0D59C86-B5AA-AA1D-A0BD-DED4DFA60EB4}"/>
          </ac:spMkLst>
        </pc:spChg>
        <pc:spChg chg="mod">
          <ac:chgData name="Tina van de Graaf" userId="21a946cc-b398-4923-987e-d756147aaf29" providerId="ADAL" clId="{78FF033B-80DA-4C72-B7E4-24344BDF3005}" dt="2025-04-01T08:55:30.672" v="652" actId="20577"/>
          <ac:spMkLst>
            <pc:docMk/>
            <pc:sldMk cId="0" sldId="259"/>
            <ac:spMk id="130" creationId="{00000000-0000-0000-0000-000000000000}"/>
          </ac:spMkLst>
        </pc:spChg>
        <pc:picChg chg="add mod">
          <ac:chgData name="Tina van de Graaf" userId="21a946cc-b398-4923-987e-d756147aaf29" providerId="ADAL" clId="{78FF033B-80DA-4C72-B7E4-24344BDF3005}" dt="2025-04-01T09:03:18.761" v="658" actId="1076"/>
          <ac:picMkLst>
            <pc:docMk/>
            <pc:sldMk cId="0" sldId="259"/>
            <ac:picMk id="4" creationId="{4248737D-709E-E490-4FF5-6F8A161291D2}"/>
          </ac:picMkLst>
        </pc:picChg>
        <pc:picChg chg="add mod">
          <ac:chgData name="Tina van de Graaf" userId="21a946cc-b398-4923-987e-d756147aaf29" providerId="ADAL" clId="{78FF033B-80DA-4C72-B7E4-24344BDF3005}" dt="2025-04-01T13:09:29.672" v="4224" actId="14100"/>
          <ac:picMkLst>
            <pc:docMk/>
            <pc:sldMk cId="0" sldId="259"/>
            <ac:picMk id="5" creationId="{F70CC93C-1068-7B96-9745-6A0BE5070A6D}"/>
          </ac:picMkLst>
        </pc:picChg>
        <pc:picChg chg="del">
          <ac:chgData name="Tina van de Graaf" userId="21a946cc-b398-4923-987e-d756147aaf29" providerId="ADAL" clId="{78FF033B-80DA-4C72-B7E4-24344BDF3005}" dt="2025-04-01T08:55:40.974" v="653" actId="478"/>
          <ac:picMkLst>
            <pc:docMk/>
            <pc:sldMk cId="0" sldId="259"/>
            <ac:picMk id="128" creationId="{00000000-0000-0000-0000-000000000000}"/>
          </ac:picMkLst>
        </pc:picChg>
        <pc:picChg chg="del">
          <ac:chgData name="Tina van de Graaf" userId="21a946cc-b398-4923-987e-d756147aaf29" providerId="ADAL" clId="{78FF033B-80DA-4C72-B7E4-24344BDF3005}" dt="2025-04-01T13:08:14.354" v="4213" actId="478"/>
          <ac:picMkLst>
            <pc:docMk/>
            <pc:sldMk cId="0" sldId="259"/>
            <ac:picMk id="129" creationId="{00000000-0000-0000-0000-000000000000}"/>
          </ac:picMkLst>
        </pc:picChg>
      </pc:sldChg>
      <pc:sldChg chg="addSp delSp modSp mod modNotesTx">
        <pc:chgData name="Tina van de Graaf" userId="21a946cc-b398-4923-987e-d756147aaf29" providerId="ADAL" clId="{78FF033B-80DA-4C72-B7E4-24344BDF3005}" dt="2025-04-02T12:25:10.613" v="4597" actId="6549"/>
        <pc:sldMkLst>
          <pc:docMk/>
          <pc:sldMk cId="0" sldId="260"/>
        </pc:sldMkLst>
        <pc:spChg chg="mod">
          <ac:chgData name="Tina van de Graaf" userId="21a946cc-b398-4923-987e-d756147aaf29" providerId="ADAL" clId="{78FF033B-80DA-4C72-B7E4-24344BDF3005}" dt="2025-04-01T11:51:35.855" v="2585" actId="20577"/>
          <ac:spMkLst>
            <pc:docMk/>
            <pc:sldMk cId="0" sldId="260"/>
            <ac:spMk id="137" creationId="{00000000-0000-0000-0000-000000000000}"/>
          </ac:spMkLst>
        </pc:spChg>
        <pc:spChg chg="mod">
          <ac:chgData name="Tina van de Graaf" userId="21a946cc-b398-4923-987e-d756147aaf29" providerId="ADAL" clId="{78FF033B-80DA-4C72-B7E4-24344BDF3005}" dt="2025-04-01T12:58:19.554" v="3617" actId="20577"/>
          <ac:spMkLst>
            <pc:docMk/>
            <pc:sldMk cId="0" sldId="260"/>
            <ac:spMk id="138" creationId="{00000000-0000-0000-0000-000000000000}"/>
          </ac:spMkLst>
        </pc:spChg>
        <pc:picChg chg="add mod">
          <ac:chgData name="Tina van de Graaf" userId="21a946cc-b398-4923-987e-d756147aaf29" providerId="ADAL" clId="{78FF033B-80DA-4C72-B7E4-24344BDF3005}" dt="2025-04-01T12:57:25.528" v="3555" actId="1076"/>
          <ac:picMkLst>
            <pc:docMk/>
            <pc:sldMk cId="0" sldId="260"/>
            <ac:picMk id="3" creationId="{2C2B1703-ABC8-A5DE-31DD-0D00DCC13940}"/>
          </ac:picMkLst>
        </pc:picChg>
        <pc:picChg chg="add mod">
          <ac:chgData name="Tina van de Graaf" userId="21a946cc-b398-4923-987e-d756147aaf29" providerId="ADAL" clId="{78FF033B-80DA-4C72-B7E4-24344BDF3005}" dt="2025-04-01T12:59:07.715" v="3619" actId="1076"/>
          <ac:picMkLst>
            <pc:docMk/>
            <pc:sldMk cId="0" sldId="260"/>
            <ac:picMk id="5" creationId="{F05A6779-3AE7-610D-AD85-8A5477DE8872}"/>
          </ac:picMkLst>
        </pc:picChg>
        <pc:picChg chg="del mod">
          <ac:chgData name="Tina van de Graaf" userId="21a946cc-b398-4923-987e-d756147aaf29" providerId="ADAL" clId="{78FF033B-80DA-4C72-B7E4-24344BDF3005}" dt="2025-04-01T12:56:52.503" v="3552" actId="21"/>
          <ac:picMkLst>
            <pc:docMk/>
            <pc:sldMk cId="0" sldId="260"/>
            <ac:picMk id="139" creationId="{00000000-0000-0000-0000-000000000000}"/>
          </ac:picMkLst>
        </pc:picChg>
      </pc:sldChg>
      <pc:sldChg chg="delSp modSp mod modNotesTx">
        <pc:chgData name="Tina van de Graaf" userId="21a946cc-b398-4923-987e-d756147aaf29" providerId="ADAL" clId="{78FF033B-80DA-4C72-B7E4-24344BDF3005}" dt="2025-04-02T12:25:57.573" v="4598" actId="6549"/>
        <pc:sldMkLst>
          <pc:docMk/>
          <pc:sldMk cId="0" sldId="261"/>
        </pc:sldMkLst>
        <pc:spChg chg="mod">
          <ac:chgData name="Tina van de Graaf" userId="21a946cc-b398-4923-987e-d756147aaf29" providerId="ADAL" clId="{78FF033B-80DA-4C72-B7E4-24344BDF3005}" dt="2025-04-01T09:39:02.243" v="1960" actId="20577"/>
          <ac:spMkLst>
            <pc:docMk/>
            <pc:sldMk cId="0" sldId="261"/>
            <ac:spMk id="145" creationId="{00000000-0000-0000-0000-000000000000}"/>
          </ac:spMkLst>
        </pc:spChg>
        <pc:spChg chg="mod">
          <ac:chgData name="Tina van de Graaf" userId="21a946cc-b398-4923-987e-d756147aaf29" providerId="ADAL" clId="{78FF033B-80DA-4C72-B7E4-24344BDF3005}" dt="2025-04-01T13:17:55.278" v="4355" actId="20577"/>
          <ac:spMkLst>
            <pc:docMk/>
            <pc:sldMk cId="0" sldId="261"/>
            <ac:spMk id="147" creationId="{00000000-0000-0000-0000-000000000000}"/>
          </ac:spMkLst>
        </pc:spChg>
        <pc:spChg chg="del mod">
          <ac:chgData name="Tina van de Graaf" userId="21a946cc-b398-4923-987e-d756147aaf29" providerId="ADAL" clId="{78FF033B-80DA-4C72-B7E4-24344BDF3005}" dt="2025-04-01T13:18:07.906" v="4356" actId="478"/>
          <ac:spMkLst>
            <pc:docMk/>
            <pc:sldMk cId="0" sldId="261"/>
            <ac:spMk id="148" creationId="{00000000-0000-0000-0000-000000000000}"/>
          </ac:spMkLst>
        </pc:spChg>
        <pc:picChg chg="del mod">
          <ac:chgData name="Tina van de Graaf" userId="21a946cc-b398-4923-987e-d756147aaf29" providerId="ADAL" clId="{78FF033B-80DA-4C72-B7E4-24344BDF3005}" dt="2025-04-01T13:18:12.328" v="4357" actId="478"/>
          <ac:picMkLst>
            <pc:docMk/>
            <pc:sldMk cId="0" sldId="261"/>
            <ac:picMk id="146" creationId="{00000000-0000-0000-0000-000000000000}"/>
          </ac:picMkLst>
        </pc:picChg>
      </pc:sldChg>
      <pc:sldChg chg="modSp mod modNotesTx">
        <pc:chgData name="Tina van de Graaf" userId="21a946cc-b398-4923-987e-d756147aaf29" providerId="ADAL" clId="{78FF033B-80DA-4C72-B7E4-24344BDF3005}" dt="2025-04-02T12:29:45.022" v="4604" actId="27636"/>
        <pc:sldMkLst>
          <pc:docMk/>
          <pc:sldMk cId="0" sldId="262"/>
        </pc:sldMkLst>
        <pc:spChg chg="mod">
          <ac:chgData name="Tina van de Graaf" userId="21a946cc-b398-4923-987e-d756147aaf29" providerId="ADAL" clId="{78FF033B-80DA-4C72-B7E4-24344BDF3005}" dt="2025-04-01T13:26:38.427" v="4433" actId="20577"/>
          <ac:spMkLst>
            <pc:docMk/>
            <pc:sldMk cId="0" sldId="262"/>
            <ac:spMk id="154" creationId="{00000000-0000-0000-0000-000000000000}"/>
          </ac:spMkLst>
        </pc:spChg>
        <pc:spChg chg="mod">
          <ac:chgData name="Tina van de Graaf" userId="21a946cc-b398-4923-987e-d756147aaf29" providerId="ADAL" clId="{78FF033B-80DA-4C72-B7E4-24344BDF3005}" dt="2025-04-02T12:29:45.022" v="4604" actId="27636"/>
          <ac:spMkLst>
            <pc:docMk/>
            <pc:sldMk cId="0" sldId="262"/>
            <ac:spMk id="155" creationId="{00000000-0000-0000-0000-000000000000}"/>
          </ac:spMkLst>
        </pc:spChg>
      </pc:sldChg>
      <pc:sldChg chg="modSp mod modNotesTx">
        <pc:chgData name="Tina van de Graaf" userId="21a946cc-b398-4923-987e-d756147aaf29" providerId="ADAL" clId="{78FF033B-80DA-4C72-B7E4-24344BDF3005}" dt="2025-04-02T12:39:57.639" v="4629" actId="6549"/>
        <pc:sldMkLst>
          <pc:docMk/>
          <pc:sldMk cId="0" sldId="263"/>
        </pc:sldMkLst>
        <pc:spChg chg="mod">
          <ac:chgData name="Tina van de Graaf" userId="21a946cc-b398-4923-987e-d756147aaf29" providerId="ADAL" clId="{78FF033B-80DA-4C72-B7E4-24344BDF3005}" dt="2025-04-02T12:39:44.072" v="4628" actId="20577"/>
          <ac:spMkLst>
            <pc:docMk/>
            <pc:sldMk cId="0" sldId="263"/>
            <ac:spMk id="161" creationId="{00000000-0000-0000-0000-000000000000}"/>
          </ac:spMkLst>
        </pc:spChg>
        <pc:spChg chg="mod">
          <ac:chgData name="Tina van de Graaf" userId="21a946cc-b398-4923-987e-d756147aaf29" providerId="ADAL" clId="{78FF033B-80DA-4C72-B7E4-24344BDF3005}" dt="2025-04-02T12:30:41.088" v="4607" actId="1076"/>
          <ac:spMkLst>
            <pc:docMk/>
            <pc:sldMk cId="0" sldId="263"/>
            <ac:spMk id="162" creationId="{00000000-0000-0000-0000-000000000000}"/>
          </ac:spMkLst>
        </pc:spChg>
      </pc:sldChg>
      <pc:sldChg chg="addSp delSp modSp mod modNotesTx">
        <pc:chgData name="Tina van de Graaf" userId="21a946cc-b398-4923-987e-d756147aaf29" providerId="ADAL" clId="{78FF033B-80DA-4C72-B7E4-24344BDF3005}" dt="2025-04-02T13:00:26.806" v="5063" actId="20577"/>
        <pc:sldMkLst>
          <pc:docMk/>
          <pc:sldMk cId="0" sldId="264"/>
        </pc:sldMkLst>
        <pc:spChg chg="mod">
          <ac:chgData name="Tina van de Graaf" userId="21a946cc-b398-4923-987e-d756147aaf29" providerId="ADAL" clId="{78FF033B-80DA-4C72-B7E4-24344BDF3005}" dt="2025-04-02T12:52:00.579" v="4771" actId="1076"/>
          <ac:spMkLst>
            <pc:docMk/>
            <pc:sldMk cId="0" sldId="264"/>
            <ac:spMk id="2" creationId="{1EF93CFF-F54E-3573-946C-A72F13690BB6}"/>
          </ac:spMkLst>
        </pc:spChg>
        <pc:spChg chg="mod">
          <ac:chgData name="Tina van de Graaf" userId="21a946cc-b398-4923-987e-d756147aaf29" providerId="ADAL" clId="{78FF033B-80DA-4C72-B7E4-24344BDF3005}" dt="2025-04-02T12:59:58.091" v="5052" actId="20577"/>
          <ac:spMkLst>
            <pc:docMk/>
            <pc:sldMk cId="0" sldId="264"/>
            <ac:spMk id="3" creationId="{AE7032D3-2BA2-5395-C90C-D023C2D331BB}"/>
          </ac:spMkLst>
        </pc:spChg>
        <pc:spChg chg="add mod">
          <ac:chgData name="Tina van de Graaf" userId="21a946cc-b398-4923-987e-d756147aaf29" providerId="ADAL" clId="{78FF033B-80DA-4C72-B7E4-24344BDF3005}" dt="2025-04-02T13:00:26.806" v="5063" actId="20577"/>
          <ac:spMkLst>
            <pc:docMk/>
            <pc:sldMk cId="0" sldId="264"/>
            <ac:spMk id="5" creationId="{BD775AF1-76F4-D2C9-C7C2-1BF177D4DA83}"/>
          </ac:spMkLst>
        </pc:spChg>
        <pc:spChg chg="add mod">
          <ac:chgData name="Tina van de Graaf" userId="21a946cc-b398-4923-987e-d756147aaf29" providerId="ADAL" clId="{78FF033B-80DA-4C72-B7E4-24344BDF3005}" dt="2025-04-02T12:51:42.861" v="4770" actId="6549"/>
          <ac:spMkLst>
            <pc:docMk/>
            <pc:sldMk cId="0" sldId="264"/>
            <ac:spMk id="8" creationId="{93334429-8390-B510-D71A-4D13D885AC35}"/>
          </ac:spMkLst>
        </pc:spChg>
        <pc:spChg chg="add mod">
          <ac:chgData name="Tina van de Graaf" userId="21a946cc-b398-4923-987e-d756147aaf29" providerId="ADAL" clId="{78FF033B-80DA-4C72-B7E4-24344BDF3005}" dt="2025-04-02T13:00:02.326" v="5054" actId="20577"/>
          <ac:spMkLst>
            <pc:docMk/>
            <pc:sldMk cId="0" sldId="264"/>
            <ac:spMk id="10" creationId="{1E180C22-B34B-CF1E-3012-1DC5BB4464C4}"/>
          </ac:spMkLst>
        </pc:spChg>
        <pc:spChg chg="add mod">
          <ac:chgData name="Tina van de Graaf" userId="21a946cc-b398-4923-987e-d756147aaf29" providerId="ADAL" clId="{78FF033B-80DA-4C72-B7E4-24344BDF3005}" dt="2025-04-02T12:46:42.078" v="4657" actId="255"/>
          <ac:spMkLst>
            <pc:docMk/>
            <pc:sldMk cId="0" sldId="264"/>
            <ac:spMk id="11" creationId="{4790AA94-E23F-DD32-2383-9E9228882C1F}"/>
          </ac:spMkLst>
        </pc:spChg>
        <pc:spChg chg="mod">
          <ac:chgData name="Tina van de Graaf" userId="21a946cc-b398-4923-987e-d756147aaf29" providerId="ADAL" clId="{78FF033B-80DA-4C72-B7E4-24344BDF3005}" dt="2025-04-02T12:46:49.555" v="4658" actId="1076"/>
          <ac:spMkLst>
            <pc:docMk/>
            <pc:sldMk cId="0" sldId="264"/>
            <ac:spMk id="170" creationId="{00000000-0000-0000-0000-000000000000}"/>
          </ac:spMkLst>
        </pc:spChg>
        <pc:picChg chg="del">
          <ac:chgData name="Tina van de Graaf" userId="21a946cc-b398-4923-987e-d756147aaf29" providerId="ADAL" clId="{78FF033B-80DA-4C72-B7E4-24344BDF3005}" dt="2025-04-01T09:55:12.583" v="2460" actId="478"/>
          <ac:picMkLst>
            <pc:docMk/>
            <pc:sldMk cId="0" sldId="264"/>
            <ac:picMk id="4" creationId="{29D199C5-579C-4845-AB50-640A619E9702}"/>
          </ac:picMkLst>
        </pc:picChg>
        <pc:picChg chg="add mod">
          <ac:chgData name="Tina van de Graaf" userId="21a946cc-b398-4923-987e-d756147aaf29" providerId="ADAL" clId="{78FF033B-80DA-4C72-B7E4-24344BDF3005}" dt="2025-04-02T12:46:54.511" v="4659" actId="1076"/>
          <ac:picMkLst>
            <pc:docMk/>
            <pc:sldMk cId="0" sldId="264"/>
            <ac:picMk id="6" creationId="{71F4C200-41D6-DBE5-5B8E-A37CE99EBA12}"/>
          </ac:picMkLst>
        </pc:picChg>
        <pc:picChg chg="add del">
          <ac:chgData name="Tina van de Graaf" userId="21a946cc-b398-4923-987e-d756147aaf29" providerId="ADAL" clId="{78FF033B-80DA-4C72-B7E4-24344BDF3005}" dt="2025-04-01T12:13:13.774" v="3549" actId="478"/>
          <ac:picMkLst>
            <pc:docMk/>
            <pc:sldMk cId="0" sldId="264"/>
            <ac:picMk id="169" creationId="{00000000-0000-0000-0000-000000000000}"/>
          </ac:picMkLst>
        </pc:picChg>
      </pc:sldChg>
      <pc:sldChg chg="addSp delSp modSp mod modNotesTx">
        <pc:chgData name="Tina van de Graaf" userId="21a946cc-b398-4923-987e-d756147aaf29" providerId="ADAL" clId="{78FF033B-80DA-4C72-B7E4-24344BDF3005}" dt="2025-04-01T11:48:13.195" v="2582" actId="6549"/>
        <pc:sldMkLst>
          <pc:docMk/>
          <pc:sldMk cId="3523391697" sldId="266"/>
        </pc:sldMkLst>
        <pc:spChg chg="mod">
          <ac:chgData name="Tina van de Graaf" userId="21a946cc-b398-4923-987e-d756147aaf29" providerId="ADAL" clId="{78FF033B-80DA-4C72-B7E4-24344BDF3005}" dt="2025-03-31T15:26:08.461" v="324" actId="14100"/>
          <ac:spMkLst>
            <pc:docMk/>
            <pc:sldMk cId="3523391697" sldId="266"/>
            <ac:spMk id="2" creationId="{DB468787-2284-867B-E8E2-1E405C94FF17}"/>
          </ac:spMkLst>
        </pc:spChg>
        <pc:spChg chg="mod">
          <ac:chgData name="Tina van de Graaf" userId="21a946cc-b398-4923-987e-d756147aaf29" providerId="ADAL" clId="{78FF033B-80DA-4C72-B7E4-24344BDF3005}" dt="2025-04-01T08:41:26.247" v="441" actId="20577"/>
          <ac:spMkLst>
            <pc:docMk/>
            <pc:sldMk cId="3523391697" sldId="266"/>
            <ac:spMk id="6" creationId="{081A8388-57E9-A7FA-97F1-B026F5008DED}"/>
          </ac:spMkLst>
        </pc:spChg>
        <pc:spChg chg="mod">
          <ac:chgData name="Tina van de Graaf" userId="21a946cc-b398-4923-987e-d756147aaf29" providerId="ADAL" clId="{78FF033B-80DA-4C72-B7E4-24344BDF3005}" dt="2025-03-31T15:26:40.221" v="327" actId="14100"/>
          <ac:spMkLst>
            <pc:docMk/>
            <pc:sldMk cId="3523391697" sldId="266"/>
            <ac:spMk id="7" creationId="{CD9A8B4B-C578-B397-ACB3-3A611CB41E62}"/>
          </ac:spMkLst>
        </pc:spChg>
        <pc:spChg chg="mod">
          <ac:chgData name="Tina van de Graaf" userId="21a946cc-b398-4923-987e-d756147aaf29" providerId="ADAL" clId="{78FF033B-80DA-4C72-B7E4-24344BDF3005}" dt="2025-04-01T11:48:13.195" v="2582" actId="6549"/>
          <ac:spMkLst>
            <pc:docMk/>
            <pc:sldMk cId="3523391697" sldId="266"/>
            <ac:spMk id="170" creationId="{A52D0AD1-F423-F6C6-5C00-50946FEC1443}"/>
          </ac:spMkLst>
        </pc:spChg>
        <pc:picChg chg="add mod">
          <ac:chgData name="Tina van de Graaf" userId="21a946cc-b398-4923-987e-d756147aaf29" providerId="ADAL" clId="{78FF033B-80DA-4C72-B7E4-24344BDF3005}" dt="2025-03-31T15:25:49.033" v="321" actId="14100"/>
          <ac:picMkLst>
            <pc:docMk/>
            <pc:sldMk cId="3523391697" sldId="266"/>
            <ac:picMk id="5" creationId="{C10E16C5-5DF1-A03D-A03F-7FE616C469D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nl-NL" b="0" i="0" u="none" strike="noStrike" dirty="0">
                <a:solidFill>
                  <a:srgbClr val="000000"/>
                </a:solidFill>
              </a:rPr>
            </a:br>
            <a:br>
              <a:rPr lang="nl-NL" dirty="0"/>
            </a:br>
            <a:endParaRPr dirty="0"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453606BB-5329-85DE-88AD-FAC1A5E78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>
            <a:extLst>
              <a:ext uri="{FF2B5EF4-FFF2-40B4-BE49-F238E27FC236}">
                <a16:creationId xmlns:a16="http://schemas.microsoft.com/office/drawing/2014/main" id="{978F52BA-6B1B-A327-E4CA-9EFAEBF563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p10:notes">
            <a:extLst>
              <a:ext uri="{FF2B5EF4-FFF2-40B4-BE49-F238E27FC236}">
                <a16:creationId xmlns:a16="http://schemas.microsoft.com/office/drawing/2014/main" id="{3B85C85F-5671-E74B-0B59-05130B7747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8316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endParaRPr lang="nl-NL" dirty="0"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143" name="Google Shape;14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Char char="-"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2" name="Google Shape;15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g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6000750" y="6071210"/>
            <a:ext cx="184252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kst dia">
  <p:cSld name="Tekst di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1200150" y="556150"/>
            <a:ext cx="9069266" cy="70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1200150" y="1431940"/>
            <a:ext cx="10296525" cy="290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69189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4" descr="Slide 2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5371"/>
            <a:ext cx="12192000" cy="678609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11278429" y="727301"/>
            <a:ext cx="21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eeld dia v2">
  <p:cSld name="Beeld dia v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>
            <a:spLocks noGrp="1"/>
          </p:cNvSpPr>
          <p:nvPr>
            <p:ph type="pic" idx="2"/>
          </p:nvPr>
        </p:nvSpPr>
        <p:spPr>
          <a:xfrm>
            <a:off x="3943350" y="6083770"/>
            <a:ext cx="895350" cy="47896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4" name="Google Shape;24;p15"/>
          <p:cNvGrpSpPr/>
          <p:nvPr/>
        </p:nvGrpSpPr>
        <p:grpSpPr>
          <a:xfrm>
            <a:off x="12826351" y="5669101"/>
            <a:ext cx="3178215" cy="1226450"/>
            <a:chOff x="0" y="-172355"/>
            <a:chExt cx="6356428" cy="2452890"/>
          </a:xfrm>
        </p:grpSpPr>
        <p:sp>
          <p:nvSpPr>
            <p:cNvPr id="25" name="Google Shape;25;p15"/>
            <p:cNvSpPr/>
            <p:nvPr/>
          </p:nvSpPr>
          <p:spPr>
            <a:xfrm>
              <a:off x="364" y="-172355"/>
              <a:ext cx="6356064" cy="344708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F35"/>
                </a:buClr>
                <a:buSzPts val="2800"/>
                <a:buFont typeface="Arial"/>
                <a:buNone/>
              </a:pPr>
              <a:r>
                <a:rPr lang="nl-NL" sz="1400" b="1" i="0" u="none" strike="noStrike" cap="none">
                  <a:solidFill>
                    <a:srgbClr val="E84F35"/>
                  </a:solidFill>
                  <a:latin typeface="Arial"/>
                  <a:ea typeface="Arial"/>
                  <a:cs typeface="Arial"/>
                  <a:sym typeface="Arial"/>
                </a:rPr>
                <a:t>HET PLAATSEN VAN EEN LOGO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5"/>
            <p:cNvSpPr/>
            <p:nvPr/>
          </p:nvSpPr>
          <p:spPr>
            <a:xfrm>
              <a:off x="0" y="449272"/>
              <a:ext cx="5636014" cy="1831263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nl-NL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Om het logo te schalen of te verslepen, klikt u op het geplaatste logo op de rechtermuisknop en selecteer </a:t>
              </a:r>
              <a:r>
                <a:rPr lang="nl-NL" sz="11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Bijsnijden</a:t>
              </a:r>
              <a:r>
                <a:rPr lang="nl-NL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nl-NL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Schaal het geplaatste logo met de witte vierkantjes in de hoeken.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11278429" y="727301"/>
            <a:ext cx="21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m.hermens@werkcentrumnoordoostbrabant.nl" TargetMode="External"/><Relationship Id="rId3" Type="http://schemas.openxmlformats.org/officeDocument/2006/relationships/image" Target="../media/image7.png"/><Relationship Id="rId7" Type="http://schemas.openxmlformats.org/officeDocument/2006/relationships/hyperlink" Target="mailto:Tina.vd.graaf@eindhoven.n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n.renes@senzer.nl" TargetMode="External"/><Relationship Id="rId5" Type="http://schemas.openxmlformats.org/officeDocument/2006/relationships/image" Target="../media/image4.jpeg"/><Relationship Id="rId4" Type="http://schemas.openxmlformats.org/officeDocument/2006/relationships/hyperlink" Target="mailto:j.roosjen@eindhoven.n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vosa.nl/publicaties/participatie-de-inburgering/inleiding/over-deze-handreiking" TargetMode="External"/><Relationship Id="rId3" Type="http://schemas.openxmlformats.org/officeDocument/2006/relationships/hyperlink" Target="https://www.huisnaarwerk.nl/" TargetMode="External"/><Relationship Id="rId7" Type="http://schemas.openxmlformats.org/officeDocument/2006/relationships/hyperlink" Target="https://www.rijksoverheid.nl/documenten/publicaties/2024/06/28/handreiking-voor-het-begeleiden-van-statushouders-op-de-werkvlo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vosa.nl/projecten/inburgering-leren-de-uitvoering/regionale-verbinders" TargetMode="External"/><Relationship Id="rId5" Type="http://schemas.openxmlformats.org/officeDocument/2006/relationships/hyperlink" Target="https://vacatureswgt.nl/" TargetMode="External"/><Relationship Id="rId4" Type="http://schemas.openxmlformats.org/officeDocument/2006/relationships/hyperlink" Target="https://www.ergon.n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" descr="Slide 1.a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8854"/>
            <a:ext cx="12192000" cy="675914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510078" y="3429000"/>
            <a:ext cx="10453315" cy="88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50"/>
              <a:buFont typeface="Arial"/>
              <a:buNone/>
            </a:pPr>
            <a:r>
              <a:rPr lang="nl-NL" sz="5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Regionale Verbinders   </a:t>
            </a:r>
            <a:endParaRPr sz="5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577670" y="4313858"/>
            <a:ext cx="299284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dirty="0">
                <a:solidFill>
                  <a:schemeClr val="dk1"/>
                </a:solidFill>
              </a:rPr>
              <a:t>Inburgeringscafe DUO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nl-NL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dirty="0">
                <a:solidFill>
                  <a:schemeClr val="dk1"/>
                </a:solidFill>
              </a:rPr>
              <a:t>15 april 2025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" descr="Afbeelding met Graphics, Lettertype, grafische vormgeving, typografie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906" y="5646653"/>
            <a:ext cx="2108200" cy="801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B0E13B70-29E0-A410-BD07-134C6DA8B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172" y="5719786"/>
            <a:ext cx="2539434" cy="884859"/>
          </a:xfrm>
          <a:prstGeom prst="rect">
            <a:avLst/>
          </a:prstGeom>
        </p:spPr>
      </p:pic>
      <p:pic>
        <p:nvPicPr>
          <p:cNvPr id="1026" name="Picture 2" descr="Logo Huis naar Werk, ga naar de homepage van huisnaarwerk.nl">
            <a:extLst>
              <a:ext uri="{FF2B5EF4-FFF2-40B4-BE49-F238E27FC236}">
                <a16:creationId xmlns:a16="http://schemas.microsoft.com/office/drawing/2014/main" id="{9233E2A0-E233-E07D-111E-F36AFEB62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35" y="5719785"/>
            <a:ext cx="2447925" cy="8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388D3E3-C912-BB3E-6484-3E294CAF2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2" y="5721105"/>
            <a:ext cx="1943450" cy="8018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0" descr="Slide 1 A.a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3"/>
            <a:ext cx="12192001" cy="685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 txBox="1"/>
          <p:nvPr/>
        </p:nvSpPr>
        <p:spPr>
          <a:xfrm>
            <a:off x="536365" y="2080975"/>
            <a:ext cx="574086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Contactgegevens</a:t>
            </a: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EF93CFF-F54E-3573-946C-A72F13690BB6}"/>
              </a:ext>
            </a:extLst>
          </p:cNvPr>
          <p:cNvSpPr txBox="1"/>
          <p:nvPr/>
        </p:nvSpPr>
        <p:spPr>
          <a:xfrm>
            <a:off x="4637555" y="5208249"/>
            <a:ext cx="7245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E7032D3-2BA2-5395-C90C-D023C2D331BB}"/>
              </a:ext>
            </a:extLst>
          </p:cNvPr>
          <p:cNvSpPr txBox="1"/>
          <p:nvPr/>
        </p:nvSpPr>
        <p:spPr>
          <a:xfrm>
            <a:off x="687347" y="3032551"/>
            <a:ext cx="5298925" cy="933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indent="-180340">
              <a:lnSpc>
                <a:spcPts val="1300"/>
              </a:lnSpc>
            </a:pPr>
            <a:r>
              <a:rPr lang="nl-NL" b="1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Jan Roosjen</a:t>
            </a:r>
            <a:r>
              <a:rPr lang="nl-NL" sz="1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nl-NL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80340" indent="-180340">
              <a:lnSpc>
                <a:spcPts val="1300"/>
              </a:lnSpc>
            </a:pPr>
            <a:r>
              <a:rPr lang="nl-NL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Regionale verbinder statushouders Zuidoost-Brabant</a:t>
            </a:r>
            <a:endParaRPr lang="nl-NL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80340" indent="-180340">
              <a:lnSpc>
                <a:spcPts val="1300"/>
              </a:lnSpc>
            </a:pPr>
            <a:r>
              <a:rPr lang="nl-NL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j.roosjen@eindhoven.nl</a:t>
            </a:r>
            <a:endParaRPr lang="nl-NL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80340" indent="-180340">
              <a:lnSpc>
                <a:spcPts val="1300"/>
              </a:lnSpc>
            </a:pPr>
            <a:r>
              <a:rPr lang="nl-NL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06 41784281</a:t>
            </a:r>
          </a:p>
          <a:p>
            <a:pPr marL="180340" indent="-180340">
              <a:lnSpc>
                <a:spcPts val="1300"/>
              </a:lnSpc>
            </a:pPr>
            <a:endParaRPr lang="nl-NL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6" name="Afbeelding 5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71F4C200-41D6-DBE5-5B8E-A37CE99EB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65" y="5743339"/>
            <a:ext cx="3012831" cy="104981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D775AF1-76F4-D2C9-C7C2-1BF177D4DA83}"/>
              </a:ext>
            </a:extLst>
          </p:cNvPr>
          <p:cNvSpPr txBox="1"/>
          <p:nvPr/>
        </p:nvSpPr>
        <p:spPr>
          <a:xfrm>
            <a:off x="6050157" y="5874148"/>
            <a:ext cx="4594866" cy="933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>
              <a:lnSpc>
                <a:spcPts val="1300"/>
              </a:lnSpc>
            </a:pPr>
            <a:r>
              <a:rPr lang="nl-NL" b="1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Nicole Renes</a:t>
            </a:r>
            <a:endParaRPr lang="nl-NL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80340" indent="-180340">
              <a:lnSpc>
                <a:spcPts val="1300"/>
              </a:lnSpc>
            </a:pPr>
            <a:r>
              <a:rPr lang="nl-NL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Regionale verbinder statushouders Helmond- de Peel</a:t>
            </a:r>
          </a:p>
          <a:p>
            <a:pPr marL="180340" indent="-180340">
              <a:lnSpc>
                <a:spcPts val="1300"/>
              </a:lnSpc>
            </a:pPr>
            <a:r>
              <a:rPr lang="nl-NL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hlinkClick r:id="rId6"/>
              </a:rPr>
              <a:t>n.renes@senzer.nl</a:t>
            </a:r>
            <a:endParaRPr lang="nl-NL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80340" indent="-180340">
              <a:lnSpc>
                <a:spcPts val="1300"/>
              </a:lnSpc>
            </a:pPr>
            <a:r>
              <a:rPr lang="nl-NL" sz="140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06 41901295</a:t>
            </a:r>
            <a:endParaRPr lang="nl-NL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80340" indent="-180340">
              <a:lnSpc>
                <a:spcPts val="1300"/>
              </a:lnSpc>
            </a:pPr>
            <a:endParaRPr lang="nl-NL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3334429-8390-B510-D71A-4D13D885AC35}"/>
              </a:ext>
            </a:extLst>
          </p:cNvPr>
          <p:cNvSpPr txBox="1"/>
          <p:nvPr/>
        </p:nvSpPr>
        <p:spPr>
          <a:xfrm>
            <a:off x="687347" y="3971542"/>
            <a:ext cx="7900416" cy="766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>
              <a:lnSpc>
                <a:spcPts val="1300"/>
              </a:lnSpc>
            </a:pPr>
            <a:r>
              <a:rPr lang="nl-NL" sz="1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Tina van de </a:t>
            </a:r>
            <a:r>
              <a:rPr lang="nl-NL" b="1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Graaf </a:t>
            </a:r>
            <a:endParaRPr lang="nl-NL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80340" indent="-180340">
              <a:lnSpc>
                <a:spcPts val="1300"/>
              </a:lnSpc>
            </a:pPr>
            <a:r>
              <a:rPr lang="nl-NL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Regionale verbinder statushouders Zuidoost-Brabant</a:t>
            </a:r>
          </a:p>
          <a:p>
            <a:pPr marL="180340" indent="-180340">
              <a:lnSpc>
                <a:spcPts val="1300"/>
              </a:lnSpc>
            </a:pPr>
            <a:r>
              <a:rPr lang="nl-NL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hlinkClick r:id="rId7"/>
              </a:rPr>
              <a:t>Tina.vd.graaf@eindhoven.nl</a:t>
            </a:r>
            <a:endParaRPr lang="nl-NL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80340" indent="-180340">
              <a:lnSpc>
                <a:spcPts val="1300"/>
              </a:lnSpc>
            </a:pPr>
            <a:r>
              <a:rPr lang="nl-NL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06 34158418</a:t>
            </a:r>
            <a:endParaRPr lang="nl-NL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E180C22-B34B-CF1E-3012-1DC5BB4464C4}"/>
              </a:ext>
            </a:extLst>
          </p:cNvPr>
          <p:cNvSpPr txBox="1"/>
          <p:nvPr/>
        </p:nvSpPr>
        <p:spPr>
          <a:xfrm>
            <a:off x="6028079" y="4738290"/>
            <a:ext cx="6163921" cy="76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>
              <a:lnSpc>
                <a:spcPts val="1300"/>
              </a:lnSpc>
            </a:pPr>
            <a:r>
              <a:rPr lang="nl-NL" b="1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Mariska Hermens</a:t>
            </a:r>
            <a:r>
              <a:rPr lang="nl-NL" sz="1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nl-NL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80340" indent="-180340">
              <a:lnSpc>
                <a:spcPts val="1300"/>
              </a:lnSpc>
            </a:pPr>
            <a:r>
              <a:rPr lang="nl-NL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Regionale verbinder statushouders </a:t>
            </a:r>
            <a:r>
              <a:rPr lang="nl-NL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Noord</a:t>
            </a:r>
            <a:r>
              <a:rPr lang="nl-NL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oost-Brabant</a:t>
            </a:r>
          </a:p>
          <a:p>
            <a:pPr marL="180340" indent="-180340">
              <a:lnSpc>
                <a:spcPts val="1300"/>
              </a:lnSpc>
            </a:pPr>
            <a:r>
              <a:rPr lang="nl-NL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8"/>
              </a:rPr>
              <a:t>m.hermens@werkcentrumnoordoostbrabant.nl</a:t>
            </a:r>
            <a:endParaRPr lang="nl-NL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80340" indent="-180340">
              <a:lnSpc>
                <a:spcPts val="1300"/>
              </a:lnSpc>
            </a:pPr>
            <a:r>
              <a:rPr lang="nl-NL" dirty="0">
                <a:solidFill>
                  <a:srgbClr val="212121"/>
                </a:solidFill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06 20458253</a:t>
            </a:r>
            <a:r>
              <a:rPr lang="nl-NL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l-NL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790AA94-E23F-DD32-2383-9E9228882C1F}"/>
              </a:ext>
            </a:extLst>
          </p:cNvPr>
          <p:cNvSpPr txBox="1"/>
          <p:nvPr/>
        </p:nvSpPr>
        <p:spPr>
          <a:xfrm>
            <a:off x="1043823" y="831170"/>
            <a:ext cx="393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Vragen?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>
            <a:spLocks noGrp="1"/>
          </p:cNvSpPr>
          <p:nvPr>
            <p:ph type="title"/>
          </p:nvPr>
        </p:nvSpPr>
        <p:spPr>
          <a:xfrm>
            <a:off x="555312" y="211532"/>
            <a:ext cx="11081376" cy="70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ial"/>
              <a:buNone/>
            </a:pPr>
            <a:r>
              <a:rPr lang="nl-NL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Programma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body" idx="1"/>
          </p:nvPr>
        </p:nvSpPr>
        <p:spPr>
          <a:xfrm>
            <a:off x="555312" y="817875"/>
            <a:ext cx="11081375" cy="474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228600" lvl="0" indent="-1143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4924"/>
              <a:buNone/>
            </a:pPr>
            <a:endParaRPr sz="205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10.00 – Welkom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10.05 – Aanleiding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Font typeface="Courier New"/>
              <a:buChar char="o"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Plan van aanpak 'Statushouders aan het werk”</a:t>
            </a:r>
          </a:p>
          <a:p>
            <a:pPr marL="914400" lvl="1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Font typeface="Courier New"/>
              <a:buChar char="o"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Doel van de opdracht Regionale verbinders en de borging van de rol</a:t>
            </a:r>
          </a:p>
          <a:p>
            <a:pPr marL="914400" lvl="1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Font typeface="Courier New"/>
              <a:buChar char="o"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Verbinders in omliggende regio’s (Noordoost Brabant en Helmond-De Peel)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None/>
            </a:pPr>
            <a:r>
              <a:rPr lang="nl-NL" b="1" dirty="0"/>
              <a:t>10</a:t>
            </a: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.15 – Een blik op de praktijk van de Regionale verbinders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10.35 – Vragen?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10.45 – Afsluiting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1143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8452"/>
              <a:buNone/>
            </a:pP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 descr="Slide 1 A.a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33"/>
            <a:ext cx="12192001" cy="685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231418" y="1200714"/>
            <a:ext cx="11729162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Aanleiding  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nl-NL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 van aanpak “</a:t>
            </a:r>
            <a:r>
              <a:rPr lang="nl-NL" sz="1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Statushouders aan het werk”</a:t>
            </a:r>
          </a:p>
          <a:p>
            <a:pPr>
              <a:buSzPts val="2800"/>
            </a:pPr>
            <a:endParaRPr lang="nl-NL" dirty="0"/>
          </a:p>
          <a:p>
            <a:pPr>
              <a:buSzPts val="2800"/>
            </a:pPr>
            <a:endParaRPr lang="nl-NL" sz="1800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2800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nl-NL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Doel van de opdracht </a:t>
            </a:r>
            <a:r>
              <a:rPr lang="nl-NL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regioverbinders</a:t>
            </a:r>
            <a:r>
              <a:rPr lang="nl-NL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Zuidoost Brabant: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nl-NL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nl-NL" sz="2800" b="0" i="0" u="none" strike="noStrike" dirty="0">
                <a:solidFill>
                  <a:srgbClr val="000000"/>
                </a:solidFill>
              </a:rPr>
              <a:t>	</a:t>
            </a:r>
            <a:r>
              <a:rPr lang="nl-NL" sz="2800" b="0" i="1" u="none" strike="noStrike" dirty="0">
                <a:solidFill>
                  <a:srgbClr val="000000"/>
                </a:solidFill>
              </a:rPr>
              <a:t>Ondersteunen van professionals bij het realiseren van een </a:t>
            </a:r>
            <a:r>
              <a:rPr lang="nl-NL" sz="2800" i="1" dirty="0"/>
              <a:t>passende</a:t>
            </a:r>
            <a:r>
              <a:rPr lang="nl-NL" sz="2800" b="0" i="1" u="none" strike="noStrike" dirty="0">
                <a:solidFill>
                  <a:srgbClr val="000000"/>
                </a:solidFill>
              </a:rPr>
              <a:t> match tussen nieuwkomer en werkgever</a:t>
            </a:r>
            <a:r>
              <a:rPr lang="nl-NL" sz="2800" i="1" dirty="0"/>
              <a:t>! </a:t>
            </a:r>
          </a:p>
          <a:p>
            <a:pPr marL="1143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nl-NL" sz="2800" i="1" dirty="0"/>
              <a:t>Daarnaast: kennisdeling in de arbeidsmarktregio.</a:t>
            </a:r>
            <a:endParaRPr lang="nl-NL" sz="2800" i="1" dirty="0">
              <a:solidFill>
                <a:srgbClr val="000000"/>
              </a:solidFill>
            </a:endParaRPr>
          </a:p>
          <a:p>
            <a:pPr lvl="2">
              <a:buSzPts val="2800"/>
            </a:pPr>
            <a:endParaRPr lang="nl-NL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266202A3-4E23-9A2E-1969-92AE1A4CD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0" descr="Slide 1 A.ai">
            <a:extLst>
              <a:ext uri="{FF2B5EF4-FFF2-40B4-BE49-F238E27FC236}">
                <a16:creationId xmlns:a16="http://schemas.microsoft.com/office/drawing/2014/main" id="{D1BBD980-8EEC-BAEA-B50F-8BFFD714AB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33"/>
            <a:ext cx="12192001" cy="685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>
            <a:extLst>
              <a:ext uri="{FF2B5EF4-FFF2-40B4-BE49-F238E27FC236}">
                <a16:creationId xmlns:a16="http://schemas.microsoft.com/office/drawing/2014/main" id="{A52D0AD1-F423-F6C6-5C00-50946FEC1443}"/>
              </a:ext>
            </a:extLst>
          </p:cNvPr>
          <p:cNvSpPr txBox="1"/>
          <p:nvPr/>
        </p:nvSpPr>
        <p:spPr>
          <a:xfrm>
            <a:off x="337131" y="764324"/>
            <a:ext cx="6277233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nl-NL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samenwerking met participatiecoaches COA </a:t>
            </a:r>
            <a:endParaRPr lang="nl-NL" sz="3200" b="1" dirty="0">
              <a:solidFill>
                <a:schemeClr val="dk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nl-NL"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3200" b="1" dirty="0">
                <a:solidFill>
                  <a:schemeClr val="dk1"/>
                </a:solidFill>
              </a:rPr>
              <a:t>E</a:t>
            </a:r>
            <a:r>
              <a:rPr lang="nl-NL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nl-NL" sz="3200" b="1" dirty="0">
                <a:solidFill>
                  <a:schemeClr val="dk1"/>
                </a:solidFill>
              </a:rPr>
              <a:t>c</a:t>
            </a:r>
            <a:r>
              <a:rPr lang="nl-NL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ollega verbinders in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Zuid Brabant: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B468787-2284-867B-E8E2-1E405C94FF17}"/>
              </a:ext>
            </a:extLst>
          </p:cNvPr>
          <p:cNvSpPr txBox="1"/>
          <p:nvPr/>
        </p:nvSpPr>
        <p:spPr>
          <a:xfrm>
            <a:off x="444137" y="6093048"/>
            <a:ext cx="2281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Noordoost Brabant: Mariska Hermens</a:t>
            </a:r>
            <a:endParaRPr lang="nl-NL" sz="16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81A8388-57E9-A7FA-97F1-B026F5008DED}"/>
              </a:ext>
            </a:extLst>
          </p:cNvPr>
          <p:cNvSpPr txBox="1"/>
          <p:nvPr/>
        </p:nvSpPr>
        <p:spPr>
          <a:xfrm>
            <a:off x="3387634" y="6093048"/>
            <a:ext cx="260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Helmond- de Peel: </a:t>
            </a:r>
          </a:p>
          <a:p>
            <a:r>
              <a:rPr lang="nl-NL" sz="1600" b="1" dirty="0"/>
              <a:t>Nicole Renes</a:t>
            </a:r>
            <a:endParaRPr lang="nl-NL" sz="16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D9A8B4B-C578-B397-ACB3-3A611CB41E62}"/>
              </a:ext>
            </a:extLst>
          </p:cNvPr>
          <p:cNvSpPr txBox="1"/>
          <p:nvPr/>
        </p:nvSpPr>
        <p:spPr>
          <a:xfrm>
            <a:off x="6566467" y="6076241"/>
            <a:ext cx="533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Zuidoost Brabant:</a:t>
            </a:r>
          </a:p>
          <a:p>
            <a:r>
              <a:rPr lang="nl-NL" sz="1600" b="1" dirty="0"/>
              <a:t>Jan Roosjen en Tina van de Graaf</a:t>
            </a:r>
            <a:endParaRPr lang="nl-NL" sz="16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64DE4E3-6CC4-B9E4-D3DD-A1D3F1C9B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00" y="3720923"/>
            <a:ext cx="2031326" cy="203132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19FAF48-4CE8-65FB-E2AE-B39DD53C9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467" y="3666317"/>
            <a:ext cx="2157549" cy="215754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4255D2F-7C8A-D8B3-B3D4-C314810E32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0157" y="3666316"/>
            <a:ext cx="2157549" cy="2157549"/>
          </a:xfrm>
          <a:prstGeom prst="rect">
            <a:avLst/>
          </a:prstGeom>
        </p:spPr>
      </p:pic>
      <p:pic>
        <p:nvPicPr>
          <p:cNvPr id="5" name="Afbeelding 4" descr="Afbeelding met Menselijk gezicht, persoon, kleding, glimlach&#10;&#10;Door AI gegenereerde inhoud is mogelijk onjuist.">
            <a:extLst>
              <a:ext uri="{FF2B5EF4-FFF2-40B4-BE49-F238E27FC236}">
                <a16:creationId xmlns:a16="http://schemas.microsoft.com/office/drawing/2014/main" id="{C10E16C5-5DF1-A03D-A03F-7FE616C469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7985" y="3666316"/>
            <a:ext cx="2157549" cy="215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9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595085" y="556150"/>
            <a:ext cx="11117943" cy="70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"/>
              <a:buNone/>
            </a:pPr>
            <a:br>
              <a:rPr lang="nl-NL" sz="3200" b="0" i="0" u="none" strike="noStrike"/>
            </a:br>
            <a:endParaRPr sz="3200"/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175136" y="2040129"/>
            <a:ext cx="1069454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nl-NL" sz="1800" b="0" i="0" u="none" strike="noStrike" dirty="0">
                <a:solidFill>
                  <a:srgbClr val="000000"/>
                </a:solidFill>
              </a:rPr>
              <a:t>Invulling geven aan het doel door middel van: </a:t>
            </a:r>
          </a:p>
        </p:txBody>
      </p:sp>
      <p:sp>
        <p:nvSpPr>
          <p:cNvPr id="130" name="Google Shape;130;p5"/>
          <p:cNvSpPr txBox="1"/>
          <p:nvPr/>
        </p:nvSpPr>
        <p:spPr>
          <a:xfrm>
            <a:off x="167051" y="341275"/>
            <a:ext cx="8522153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-NL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Een blik werpen in de praktijk van een Regionale verbinder..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i="1" dirty="0"/>
              <a:t>Jan Roosjen en Tina van de Graaf, regio Zuidoost Brabant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0D59C86-B5AA-AA1D-A0BD-DED4DFA60EB4}"/>
              </a:ext>
            </a:extLst>
          </p:cNvPr>
          <p:cNvSpPr txBox="1"/>
          <p:nvPr/>
        </p:nvSpPr>
        <p:spPr>
          <a:xfrm>
            <a:off x="3254896" y="2550558"/>
            <a:ext cx="8678838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114300">
              <a:lnSpc>
                <a:spcPct val="150000"/>
              </a:lnSpc>
              <a:buFont typeface="Arial"/>
              <a:buChar char="•"/>
            </a:pPr>
            <a:r>
              <a:rPr lang="nl-NL" sz="1800" dirty="0">
                <a:solidFill>
                  <a:srgbClr val="000000"/>
                </a:solidFill>
              </a:rPr>
              <a:t>Verbinden </a:t>
            </a:r>
            <a:r>
              <a:rPr lang="nl-NL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betrokken partijen (COP, gemeenten, </a:t>
            </a:r>
            <a:r>
              <a:rPr lang="nl-NL" sz="1800" dirty="0"/>
              <a:t>accountteams werkgelegenheidsteam</a:t>
            </a:r>
            <a:r>
              <a:rPr lang="nl-NL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COA, onderwijsinstellingen, werkgevers, </a:t>
            </a:r>
            <a:r>
              <a:rPr lang="nl-NL" sz="1800" dirty="0" err="1"/>
              <a:t>HnW</a:t>
            </a:r>
            <a:r>
              <a:rPr lang="nl-NL" sz="1800" dirty="0"/>
              <a:t> en andere professionals</a:t>
            </a:r>
            <a:r>
              <a:rPr lang="nl-NL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en bestaande activiteiten </a:t>
            </a:r>
          </a:p>
          <a:p>
            <a:pPr marL="685800" lvl="1" indent="-114300">
              <a:lnSpc>
                <a:spcPct val="150000"/>
              </a:lnSpc>
              <a:buFont typeface="Arial"/>
              <a:buChar char="•"/>
            </a:pPr>
            <a:r>
              <a:rPr lang="nl-NL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Onderzoeken aanvullende behoeften om kansen van statushouders op de arbeidsmarkt te vergroten.</a:t>
            </a:r>
            <a:endParaRPr lang="nl-NL" sz="1800"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114300">
              <a:lnSpc>
                <a:spcPct val="150000"/>
              </a:lnSpc>
              <a:buFont typeface="Arial"/>
              <a:buChar char="•"/>
            </a:pPr>
            <a:r>
              <a:rPr lang="nl-NL" sz="1800" dirty="0">
                <a:solidFill>
                  <a:srgbClr val="000000"/>
                </a:solidFill>
              </a:rPr>
              <a:t>Ondersteunen activiteiten die in deze behoeften voorzien.</a:t>
            </a:r>
          </a:p>
          <a:p>
            <a:pPr marL="685800" lvl="1" indent="-114300">
              <a:lnSpc>
                <a:spcPct val="150000"/>
              </a:lnSpc>
              <a:buFont typeface="Arial"/>
              <a:buChar char="•"/>
            </a:pPr>
            <a:r>
              <a:rPr lang="nl-NL" sz="1800" dirty="0"/>
              <a:t>Centraal aanspreekpunt (kennis en netwerk) voor betrokken organisaties op verschillende niveaus.</a:t>
            </a:r>
          </a:p>
        </p:txBody>
      </p:sp>
      <p:pic>
        <p:nvPicPr>
          <p:cNvPr id="4" name="Afbeelding 3" descr="Afbeelding met overdekt, kleding, plafond, meubels&#10;&#10;Door AI gegenereerde inhoud is mogelijk onjuist.">
            <a:extLst>
              <a:ext uri="{FF2B5EF4-FFF2-40B4-BE49-F238E27FC236}">
                <a16:creationId xmlns:a16="http://schemas.microsoft.com/office/drawing/2014/main" id="{4248737D-709E-E490-4FF5-6F8A16129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875" y="158477"/>
            <a:ext cx="3126153" cy="2344615"/>
          </a:xfrm>
          <a:prstGeom prst="rect">
            <a:avLst/>
          </a:prstGeom>
        </p:spPr>
      </p:pic>
      <p:pic>
        <p:nvPicPr>
          <p:cNvPr id="5" name="Afbeelding 4" descr="Afbeelding met jeans, hemel, persoon, kleding&#10;&#10;Door AI gegenereerde inhoud is mogelijk onjuist.">
            <a:extLst>
              <a:ext uri="{FF2B5EF4-FFF2-40B4-BE49-F238E27FC236}">
                <a16:creationId xmlns:a16="http://schemas.microsoft.com/office/drawing/2014/main" id="{F70CC93C-1068-7B96-9745-6A0BE5070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9" y="2515200"/>
            <a:ext cx="3683725" cy="34003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356928" y="280377"/>
            <a:ext cx="11069444" cy="114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"/>
              <a:buNone/>
            </a:pPr>
            <a:r>
              <a:rPr lang="nl-NL" b="0" i="0" u="none" strike="noStrike" dirty="0">
                <a:latin typeface="Arial"/>
                <a:ea typeface="Arial"/>
                <a:cs typeface="Arial"/>
                <a:sym typeface="Arial"/>
              </a:rPr>
              <a:t>Voorbeeld integrale aanpak </a:t>
            </a:r>
            <a:r>
              <a:rPr lang="nl-NL" dirty="0">
                <a:latin typeface="Arial"/>
                <a:ea typeface="Arial"/>
                <a:cs typeface="Arial"/>
                <a:sym typeface="Arial"/>
              </a:rPr>
              <a:t>B1</a:t>
            </a:r>
            <a:r>
              <a:rPr lang="nl-NL" b="0" i="0" u="none" strike="noStrike" dirty="0">
                <a:latin typeface="Arial"/>
                <a:ea typeface="Arial"/>
                <a:cs typeface="Arial"/>
                <a:sym typeface="Arial"/>
              </a:rPr>
              <a:t>-route</a:t>
            </a:r>
            <a:br>
              <a:rPr lang="nl-NL" b="0" i="0" u="none" strike="noStrike" dirty="0">
                <a:latin typeface="Arial"/>
                <a:ea typeface="Arial"/>
                <a:cs typeface="Arial"/>
                <a:sym typeface="Arial"/>
              </a:rPr>
            </a:br>
            <a:r>
              <a:rPr lang="nl-NL" sz="2700" b="0" i="1" u="none" strike="noStrike" dirty="0">
                <a:latin typeface="Arial"/>
                <a:ea typeface="Arial"/>
                <a:cs typeface="Arial"/>
                <a:sym typeface="Arial"/>
              </a:rPr>
              <a:t>succesvolle uitplaatsing Actief Zorg</a:t>
            </a:r>
            <a:endParaRPr sz="2700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446049" y="1422399"/>
            <a:ext cx="11069445" cy="338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nl-NL"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nl-NL" sz="1600" dirty="0"/>
              <a:t>* Interview Paola en Marleen (Actief zorg)</a:t>
            </a:r>
            <a:endParaRPr lang="nl-NL"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C2B1703-ABC8-A5DE-31DD-0D00DCC13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608" y="2636520"/>
            <a:ext cx="4706007" cy="3429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05A6779-3AE7-610D-AD85-8A5477DE8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628" y="4225926"/>
            <a:ext cx="4486275" cy="1209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485163" y="157006"/>
            <a:ext cx="10893241" cy="114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"/>
              <a:buNone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nl-NL" sz="4400" b="0" i="0" u="none" strike="noStrike" dirty="0">
                <a:latin typeface="Arial"/>
                <a:ea typeface="Arial"/>
                <a:cs typeface="Arial"/>
                <a:sym typeface="Arial"/>
              </a:rPr>
              <a:t>ips van de Regionale Verbinders </a:t>
            </a:r>
            <a:br>
              <a:rPr lang="nl-NL" sz="4400" b="0" i="0" u="none" strike="noStrike" dirty="0">
                <a:latin typeface="Arial"/>
                <a:ea typeface="Arial"/>
                <a:cs typeface="Arial"/>
                <a:sym typeface="Arial"/>
              </a:rPr>
            </a:br>
            <a:r>
              <a:rPr lang="nl-NL" sz="2200" b="0" i="1" u="none" strike="noStrike" dirty="0">
                <a:latin typeface="Arial"/>
                <a:ea typeface="Arial"/>
                <a:cs typeface="Arial"/>
                <a:sym typeface="Arial"/>
              </a:rPr>
              <a:t>voor een succesvolle integratie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485164" y="1471960"/>
            <a:ext cx="11011511" cy="286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62500" lnSpcReduction="20000"/>
          </a:bodyPr>
          <a:lstStyle/>
          <a:p>
            <a:pPr marL="228600" lvl="0" indent="-1143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nl-NL" sz="2000" b="1" dirty="0"/>
              <a:t>Lokaal niveau:</a:t>
            </a:r>
          </a:p>
          <a:p>
            <a:pPr marL="228600" lvl="0" indent="-1143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nl-NL" sz="2000" b="1" dirty="0"/>
          </a:p>
          <a:p>
            <a:pPr lvl="0" indent="-3429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nl-NL" sz="2000" dirty="0" err="1"/>
              <a:t>Dedicated</a:t>
            </a:r>
            <a:r>
              <a:rPr lang="nl-NL" sz="2000" dirty="0"/>
              <a:t> team: sterke gedeelde visie op arbeidsparticipatie i.c.m. inburgering </a:t>
            </a:r>
          </a:p>
          <a:p>
            <a:pPr lvl="0" indent="-3429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nl-NL" sz="2000" dirty="0"/>
              <a:t>Regie bij de specialist inburgering en arbeidsparticipatie, korte lijnen met Regionale Verbinder en andersom</a:t>
            </a:r>
          </a:p>
          <a:p>
            <a:pPr marL="11430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nl-NL" sz="2000" dirty="0"/>
          </a:p>
          <a:p>
            <a:pPr marL="228600" lvl="0" indent="-1143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nl-NL" sz="2000" b="1" dirty="0"/>
              <a:t>Regionaal niveau: </a:t>
            </a:r>
          </a:p>
          <a:p>
            <a:pPr marL="11430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nl-NL" sz="2000" dirty="0"/>
              <a:t>Samenwerking in de regio</a:t>
            </a:r>
          </a:p>
          <a:p>
            <a:pPr marL="342900" lvl="0" indent="-3429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nl-NL" sz="2000" dirty="0"/>
              <a:t>Positie van de verbinder binnen de regionale samenwerking</a:t>
            </a:r>
            <a:endParaRPr dirty="0"/>
          </a:p>
          <a:p>
            <a:pPr marL="342900" lvl="0" indent="-3429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nl-NL" sz="2000" dirty="0"/>
              <a:t>Bruggen slaan tussen gemeenten en andere organisaties op basis van wensen en behoeften</a:t>
            </a:r>
            <a:endParaRPr dirty="0"/>
          </a:p>
          <a:p>
            <a:pPr marL="342900" lvl="0" indent="-3429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nl-NL" sz="2000" dirty="0"/>
              <a:t>Organiseren van bijeenkomsten COP</a:t>
            </a:r>
            <a:endParaRPr dirty="0"/>
          </a:p>
          <a:p>
            <a:pPr marL="342900" lvl="0" indent="-3429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nl-NL" sz="2000" dirty="0"/>
              <a:t>Gebruik maken van nationale en Europese subsidies</a:t>
            </a:r>
            <a:endParaRPr dirty="0"/>
          </a:p>
          <a:p>
            <a:pPr marL="228600" lvl="0" indent="-1143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1200150" y="556150"/>
            <a:ext cx="9901238" cy="70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6"/>
              <a:buFont typeface="Play"/>
              <a:buNone/>
            </a:pPr>
            <a:r>
              <a:rPr lang="nl-NL" sz="3400" b="1" dirty="0">
                <a:latin typeface="Arial"/>
                <a:ea typeface="Arial"/>
                <a:cs typeface="Arial"/>
                <a:sym typeface="Arial"/>
              </a:rPr>
              <a:t>Extra informatie en ketenpartners</a:t>
            </a:r>
            <a:endParaRPr sz="34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 txBox="1">
            <a:spLocks noGrp="1"/>
          </p:cNvSpPr>
          <p:nvPr>
            <p:ph type="body" idx="1"/>
          </p:nvPr>
        </p:nvSpPr>
        <p:spPr>
          <a:xfrm>
            <a:off x="1060984" y="1431940"/>
            <a:ext cx="10435692" cy="472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endParaRPr b="1" dirty="0"/>
          </a:p>
          <a:p>
            <a:pPr marL="457200" lvl="0" indent="-4572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SzPct val="91836"/>
              <a:buFont typeface="Arial"/>
              <a:buChar char="•"/>
            </a:pPr>
            <a:r>
              <a:rPr lang="nl-NL" dirty="0">
                <a:hlinkClick r:id="rId3"/>
              </a:rPr>
              <a:t>Huis naar werk</a:t>
            </a:r>
            <a:endParaRPr lang="nl-NL" dirty="0"/>
          </a:p>
          <a:p>
            <a:pPr marL="457200" lvl="0" indent="-4572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SzPct val="91836"/>
              <a:buFont typeface="Arial"/>
              <a:buChar char="•"/>
            </a:pPr>
            <a:r>
              <a:rPr lang="nl-NL" dirty="0">
                <a:hlinkClick r:id="rId4"/>
              </a:rPr>
              <a:t>Ergon</a:t>
            </a:r>
            <a:endParaRPr lang="nl-NL" dirty="0"/>
          </a:p>
          <a:p>
            <a:pPr marL="457200" lvl="0" indent="-4572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SzPct val="91836"/>
              <a:buFont typeface="Arial"/>
              <a:buChar char="•"/>
            </a:pPr>
            <a:r>
              <a:rPr lang="nl-NL" dirty="0">
                <a:hlinkClick r:id="rId5"/>
              </a:rPr>
              <a:t>Werkgelegenheidsteam gemeente Eindhoven</a:t>
            </a:r>
            <a:endParaRPr lang="nl-NL" u="sng" dirty="0">
              <a:solidFill>
                <a:schemeClr val="hlink"/>
              </a:solidFill>
            </a:endParaRPr>
          </a:p>
          <a:p>
            <a:pPr marL="457200" lvl="0" indent="-4572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SzPct val="91836"/>
              <a:buFont typeface="Arial"/>
              <a:buChar char="•"/>
            </a:pPr>
            <a:r>
              <a:rPr lang="nl-NL" u="sng" dirty="0">
                <a:solidFill>
                  <a:schemeClr val="hlink"/>
                </a:solidFill>
                <a:hlinkClick r:id="rId6"/>
              </a:rPr>
              <a:t>Regionale verbinders </a:t>
            </a:r>
            <a:endParaRPr lang="nl-NL" u="sng" dirty="0">
              <a:solidFill>
                <a:schemeClr val="hlink"/>
              </a:solidFill>
            </a:endParaRPr>
          </a:p>
          <a:p>
            <a:pPr marL="457200" lvl="0" indent="-4572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SzPct val="91836"/>
              <a:buFont typeface="Arial"/>
              <a:buChar char="•"/>
            </a:pPr>
            <a:r>
              <a:rPr lang="nl-NL" dirty="0">
                <a:hlinkClick r:id="rId7"/>
              </a:rPr>
              <a:t>Handreiking voor het begeleiden van statushouders op de werkvloer | Publicatie | Rijksoverheid.nl</a:t>
            </a:r>
            <a:endParaRPr lang="nl-NL" dirty="0"/>
          </a:p>
          <a:p>
            <a:pPr marL="457200" lvl="0" indent="-4572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SzPct val="91836"/>
              <a:buFont typeface="Arial"/>
              <a:buChar char="•"/>
            </a:pPr>
            <a:r>
              <a:rPr lang="nl-NL" u="sng" dirty="0">
                <a:solidFill>
                  <a:schemeClr val="hlink"/>
                </a:solidFill>
                <a:hlinkClick r:id="rId8"/>
              </a:rPr>
              <a:t>Handreiking Participatie inburgering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397869" y="572003"/>
            <a:ext cx="7222131" cy="141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"/>
              <a:buNone/>
            </a:pPr>
            <a:r>
              <a:rPr lang="nl-NL" sz="2400" b="1" dirty="0">
                <a:latin typeface="Arial"/>
                <a:ea typeface="Arial"/>
                <a:cs typeface="Arial"/>
                <a:sym typeface="Arial"/>
              </a:rPr>
              <a:t>Aansluiting landelijk netwerk Regionale Verbinders </a:t>
            </a:r>
            <a:r>
              <a:rPr lang="nl-NL" sz="2400" b="1" dirty="0" err="1">
                <a:latin typeface="Arial"/>
                <a:ea typeface="Arial"/>
                <a:cs typeface="Arial"/>
                <a:sym typeface="Arial"/>
              </a:rPr>
              <a:t>Divosa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 txBox="1"/>
          <p:nvPr/>
        </p:nvSpPr>
        <p:spPr>
          <a:xfrm flipH="1">
            <a:off x="212240" y="1305362"/>
            <a:ext cx="7593388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Divosa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heeft een lerend netwerk opgezet om regionale verbinders te verbinden en te ondersteunen. Dit netwerk bevordert kennisdeling en samenwerking.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 doet </a:t>
            </a:r>
            <a:r>
              <a:rPr lang="nl-NL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Divosa</a:t>
            </a:r>
            <a:r>
              <a:rPr lang="nl-NL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Ondersteunen van de verbinders en hen samenbrengen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Kennis, informatie en ervaringen uitwisselen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Leren van elkaar, zowel op proces- als inhoudelijk niveau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Organisatie van bijeenkomsten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Fysieke en online bijeenkomsten, samenwerking met SZW en ketenpartners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Verspreiden van goede voorbeelden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Hulpmiddelen en best </a:t>
            </a:r>
            <a:r>
              <a:rPr lang="nl-NL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practices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webpagina's en nieuwsbrieven van </a:t>
            </a:r>
            <a:r>
              <a:rPr lang="nl-NL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Divosa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9" descr="Een volle zaal tijdens een bijeenkomst van Regionale verbind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5623" y="291431"/>
            <a:ext cx="4015164" cy="322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9" descr="Regionale verbinders zijn met elkaar in gespre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4601" y="2968380"/>
            <a:ext cx="4056186" cy="3255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527</Words>
  <Application>Microsoft Office PowerPoint</Application>
  <PresentationFormat>Breedbeeld</PresentationFormat>
  <Paragraphs>103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Helvetica Neue</vt:lpstr>
      <vt:lpstr>Play</vt:lpstr>
      <vt:lpstr>Aptos</vt:lpstr>
      <vt:lpstr>Arial</vt:lpstr>
      <vt:lpstr>Calibri</vt:lpstr>
      <vt:lpstr>Courier New</vt:lpstr>
      <vt:lpstr>1_Kantoorthema</vt:lpstr>
      <vt:lpstr>PowerPoint-presentatie</vt:lpstr>
      <vt:lpstr>Programma</vt:lpstr>
      <vt:lpstr>PowerPoint-presentatie</vt:lpstr>
      <vt:lpstr>PowerPoint-presentatie</vt:lpstr>
      <vt:lpstr> </vt:lpstr>
      <vt:lpstr>Voorbeeld integrale aanpak B1-route succesvolle uitplaatsing Actief Zorg</vt:lpstr>
      <vt:lpstr>Tips van de Regionale Verbinders  voor een succesvolle integratie</vt:lpstr>
      <vt:lpstr>Extra informatie en ketenpartners</vt:lpstr>
      <vt:lpstr>Aansluiting landelijk netwerk Regionale Verbinders Divosa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Zeycan Sahin</dc:creator>
  <cp:lastModifiedBy>Tina van de Graaf</cp:lastModifiedBy>
  <cp:revision>4</cp:revision>
  <dcterms:created xsi:type="dcterms:W3CDTF">2024-11-06T12:16:28Z</dcterms:created>
  <dcterms:modified xsi:type="dcterms:W3CDTF">2025-04-02T13:00:27Z</dcterms:modified>
</cp:coreProperties>
</file>