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</p:sldIdLst>
  <p:sldSz cx="12801600" cy="9601200" type="A3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12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78A2-18F8-45F7-B8FD-36B12AC1647C}" type="datetimeFigureOut">
              <a:rPr lang="nl-NL" smtClean="0"/>
              <a:t>29-2-2024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0ECA-10D3-4169-AE39-EFDE9195B6C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61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78A2-18F8-45F7-B8FD-36B12AC1647C}" type="datetimeFigureOut">
              <a:rPr lang="nl-NL" smtClean="0"/>
              <a:t>29-2-2024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0ECA-10D3-4169-AE39-EFDE9195B6C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8715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78A2-18F8-45F7-B8FD-36B12AC1647C}" type="datetimeFigureOut">
              <a:rPr lang="nl-NL" smtClean="0"/>
              <a:t>29-2-2024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0ECA-10D3-4169-AE39-EFDE9195B6C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98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78A2-18F8-45F7-B8FD-36B12AC1647C}" type="datetimeFigureOut">
              <a:rPr lang="nl-NL" smtClean="0"/>
              <a:t>29-2-2024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0ECA-10D3-4169-AE39-EFDE9195B6C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586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78A2-18F8-45F7-B8FD-36B12AC1647C}" type="datetimeFigureOut">
              <a:rPr lang="nl-NL" smtClean="0"/>
              <a:t>29-2-2024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0ECA-10D3-4169-AE39-EFDE9195B6C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74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78A2-18F8-45F7-B8FD-36B12AC1647C}" type="datetimeFigureOut">
              <a:rPr lang="nl-NL" smtClean="0"/>
              <a:t>29-2-2024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0ECA-10D3-4169-AE39-EFDE9195B6C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357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78A2-18F8-45F7-B8FD-36B12AC1647C}" type="datetimeFigureOut">
              <a:rPr lang="nl-NL" smtClean="0"/>
              <a:t>29-2-2024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0ECA-10D3-4169-AE39-EFDE9195B6C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371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78A2-18F8-45F7-B8FD-36B12AC1647C}" type="datetimeFigureOut">
              <a:rPr lang="nl-NL" smtClean="0"/>
              <a:t>29-2-2024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0ECA-10D3-4169-AE39-EFDE9195B6C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2002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78A2-18F8-45F7-B8FD-36B12AC1647C}" type="datetimeFigureOut">
              <a:rPr lang="nl-NL" smtClean="0"/>
              <a:t>29-2-2024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0ECA-10D3-4169-AE39-EFDE9195B6C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2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78A2-18F8-45F7-B8FD-36B12AC1647C}" type="datetimeFigureOut">
              <a:rPr lang="nl-NL" smtClean="0"/>
              <a:t>29-2-2024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0ECA-10D3-4169-AE39-EFDE9195B6C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345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78A2-18F8-45F7-B8FD-36B12AC1647C}" type="datetimeFigureOut">
              <a:rPr lang="nl-NL" smtClean="0"/>
              <a:t>29-2-2024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E0ECA-10D3-4169-AE39-EFDE9195B6C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694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A78A2-18F8-45F7-B8FD-36B12AC1647C}" type="datetimeFigureOut">
              <a:rPr lang="nl-NL" smtClean="0"/>
              <a:t>29-2-2024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E0ECA-10D3-4169-AE39-EFDE9195B6C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12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EFF66B26-1AD4-FF52-E4BD-89886E1B69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14" b="-1"/>
          <a:stretch/>
        </p:blipFill>
        <p:spPr>
          <a:xfrm>
            <a:off x="20" y="1794"/>
            <a:ext cx="12801580" cy="95994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83BB3F-F811-7104-0DD4-C86F85D9E367}"/>
              </a:ext>
            </a:extLst>
          </p:cNvPr>
          <p:cNvSpPr txBox="1"/>
          <p:nvPr/>
        </p:nvSpPr>
        <p:spPr>
          <a:xfrm>
            <a:off x="3343622" y="556620"/>
            <a:ext cx="5247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Eberhard Gill</a:t>
            </a:r>
            <a:endParaRPr lang="nl-NL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C4EA52-D767-46CE-F3E1-7EF8F34BCEE5}"/>
              </a:ext>
            </a:extLst>
          </p:cNvPr>
          <p:cNvSpPr txBox="1"/>
          <p:nvPr/>
        </p:nvSpPr>
        <p:spPr>
          <a:xfrm>
            <a:off x="3343622" y="1422274"/>
            <a:ext cx="648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Miniaturized and Distributed Space Systems</a:t>
            </a:r>
            <a:endParaRPr lang="nl-NL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7BE626-62E6-4B69-C17B-D0B5B9EE6C84}"/>
              </a:ext>
            </a:extLst>
          </p:cNvPr>
          <p:cNvSpPr txBox="1"/>
          <p:nvPr/>
        </p:nvSpPr>
        <p:spPr>
          <a:xfrm>
            <a:off x="563216" y="4251958"/>
            <a:ext cx="1167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Making sure that your developments on complex products or services are successful</a:t>
            </a:r>
            <a:endParaRPr lang="nl-N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55274F-1A6B-EEA7-941A-C2805BE6AD64}"/>
              </a:ext>
            </a:extLst>
          </p:cNvPr>
          <p:cNvSpPr txBox="1"/>
          <p:nvPr/>
        </p:nvSpPr>
        <p:spPr>
          <a:xfrm>
            <a:off x="3781966" y="2445936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Innovation</a:t>
            </a:r>
            <a:endParaRPr lang="nl-N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B8A914-D4F1-6862-F583-3C323515DD31}"/>
              </a:ext>
            </a:extLst>
          </p:cNvPr>
          <p:cNvSpPr txBox="1"/>
          <p:nvPr/>
        </p:nvSpPr>
        <p:spPr>
          <a:xfrm>
            <a:off x="3453328" y="2863494"/>
            <a:ext cx="1746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Miniaturisation</a:t>
            </a:r>
            <a:endParaRPr lang="nl-N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A752DD-E5D7-C8F5-5565-B529EA2C8911}"/>
              </a:ext>
            </a:extLst>
          </p:cNvPr>
          <p:cNvSpPr txBox="1"/>
          <p:nvPr/>
        </p:nvSpPr>
        <p:spPr>
          <a:xfrm>
            <a:off x="6021584" y="2445936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Swarms</a:t>
            </a:r>
            <a:endParaRPr lang="nl-N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8088DB-2273-18B6-77F6-EE6593839E8E}"/>
              </a:ext>
            </a:extLst>
          </p:cNvPr>
          <p:cNvSpPr txBox="1"/>
          <p:nvPr/>
        </p:nvSpPr>
        <p:spPr>
          <a:xfrm>
            <a:off x="8075670" y="2442630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Systematic</a:t>
            </a:r>
            <a:endParaRPr lang="nl-N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885E48-F68A-5C63-AF53-83320324D5D7}"/>
              </a:ext>
            </a:extLst>
          </p:cNvPr>
          <p:cNvSpPr txBox="1"/>
          <p:nvPr/>
        </p:nvSpPr>
        <p:spPr>
          <a:xfrm>
            <a:off x="5712178" y="2877725"/>
            <a:ext cx="1889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Multi-Disciplinary</a:t>
            </a:r>
            <a:endParaRPr lang="nl-N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0DCDCC-6A88-8316-A35D-41B76E323581}"/>
              </a:ext>
            </a:extLst>
          </p:cNvPr>
          <p:cNvSpPr txBox="1"/>
          <p:nvPr/>
        </p:nvSpPr>
        <p:spPr>
          <a:xfrm>
            <a:off x="8075669" y="2877725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Navigation</a:t>
            </a:r>
            <a:endParaRPr lang="nl-N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3C91FF-A369-547F-16B5-3CC2E6F8D0B4}"/>
              </a:ext>
            </a:extLst>
          </p:cNvPr>
          <p:cNvSpPr txBox="1"/>
          <p:nvPr/>
        </p:nvSpPr>
        <p:spPr>
          <a:xfrm>
            <a:off x="563216" y="6712225"/>
            <a:ext cx="52478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Context</a:t>
            </a:r>
          </a:p>
          <a:p>
            <a:r>
              <a:rPr lang="en-US" dirty="0"/>
              <a:t>Increasing number of space objects poses growing risk for space infrastructure requires Space Situational Awareness (SSA)</a:t>
            </a:r>
          </a:p>
          <a:p>
            <a:r>
              <a:rPr lang="en-US" u="sng" dirty="0"/>
              <a:t>Idea</a:t>
            </a:r>
          </a:p>
          <a:p>
            <a:r>
              <a:rPr lang="en-US" dirty="0"/>
              <a:t>Use GNSS snapshot receiver for satellite tracking</a:t>
            </a:r>
          </a:p>
          <a:p>
            <a:r>
              <a:rPr lang="en-US" dirty="0"/>
              <a:t>Compare performance to high- &amp; low-end approaches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7EF3DF-5978-A6B8-5F9D-0466B46000C8}"/>
              </a:ext>
            </a:extLst>
          </p:cNvPr>
          <p:cNvSpPr txBox="1"/>
          <p:nvPr/>
        </p:nvSpPr>
        <p:spPr>
          <a:xfrm>
            <a:off x="6790208" y="6641459"/>
            <a:ext cx="567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Concept of Operations for Updated Atmospheric Models</a:t>
            </a:r>
            <a:endParaRPr lang="nl-N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DFD502-4F1F-F101-78A9-83371D928A79}"/>
              </a:ext>
            </a:extLst>
          </p:cNvPr>
          <p:cNvSpPr txBox="1"/>
          <p:nvPr/>
        </p:nvSpPr>
        <p:spPr>
          <a:xfrm>
            <a:off x="521419" y="5293246"/>
            <a:ext cx="5499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Experience in practical SE</a:t>
            </a:r>
          </a:p>
          <a:p>
            <a:r>
              <a:rPr lang="en-GB" dirty="0"/>
              <a:t>Leadership experience				Vision</a:t>
            </a:r>
          </a:p>
          <a:p>
            <a:r>
              <a:rPr lang="en-GB" dirty="0"/>
              <a:t>Educational experience SE</a:t>
            </a:r>
          </a:p>
          <a:p>
            <a:r>
              <a:rPr lang="nl-NL" dirty="0"/>
              <a:t>DASE NXTGEN </a:t>
            </a:r>
            <a:r>
              <a:rPr lang="nl-NL" dirty="0" err="1"/>
              <a:t>HighTech</a:t>
            </a:r>
            <a:r>
              <a:rPr lang="nl-NL" dirty="0"/>
              <a:t> links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3C094C-88C1-0304-3CDF-41888D7FCE55}"/>
              </a:ext>
            </a:extLst>
          </p:cNvPr>
          <p:cNvSpPr txBox="1"/>
          <p:nvPr/>
        </p:nvSpPr>
        <p:spPr>
          <a:xfrm>
            <a:off x="6743824" y="5271090"/>
            <a:ext cx="5499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Network with TUD researchers to treat complex research challenges</a:t>
            </a:r>
          </a:p>
          <a:p>
            <a:r>
              <a:rPr lang="en-GB" dirty="0"/>
              <a:t>Network to prepare for upcoming calls</a:t>
            </a:r>
            <a:endParaRPr lang="nl-N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5C493C-0952-BE6F-871F-B78E64D69F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754" t="18164" r="22568" b="16070"/>
          <a:stretch/>
        </p:blipFill>
        <p:spPr>
          <a:xfrm>
            <a:off x="700608" y="964458"/>
            <a:ext cx="2053712" cy="23248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295DF7-D15C-5FA4-130B-03D7C2FBC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7199" y="6932639"/>
            <a:ext cx="3343275" cy="200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00" y="0"/>
            <a:ext cx="12798399" cy="960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78C4C0-7E48-784E-0EB3-89BD83466F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14" b="-1"/>
          <a:stretch/>
        </p:blipFill>
        <p:spPr>
          <a:xfrm>
            <a:off x="20" y="1794"/>
            <a:ext cx="12801580" cy="95994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A502C5-2FF1-1BCF-2032-014882BFF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6" y="1281383"/>
            <a:ext cx="2054612" cy="14330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E1629A-A036-F9AB-B219-16CE0BDB61F0}"/>
              </a:ext>
            </a:extLst>
          </p:cNvPr>
          <p:cNvSpPr txBox="1"/>
          <p:nvPr/>
        </p:nvSpPr>
        <p:spPr>
          <a:xfrm>
            <a:off x="3343622" y="556620"/>
            <a:ext cx="5247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you call yourself</a:t>
            </a:r>
            <a:endParaRPr lang="nl-NL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202A48-BA98-FA22-689D-770290F71425}"/>
              </a:ext>
            </a:extLst>
          </p:cNvPr>
          <p:cNvSpPr txBox="1"/>
          <p:nvPr/>
        </p:nvSpPr>
        <p:spPr>
          <a:xfrm>
            <a:off x="3343622" y="1422274"/>
            <a:ext cx="648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Your research in one sentence…</a:t>
            </a:r>
            <a:endParaRPr lang="nl-NL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AB916C-8124-9412-3E0F-D19F55A3C899}"/>
              </a:ext>
            </a:extLst>
          </p:cNvPr>
          <p:cNvSpPr txBox="1"/>
          <p:nvPr/>
        </p:nvSpPr>
        <p:spPr>
          <a:xfrm>
            <a:off x="563216" y="4251958"/>
            <a:ext cx="1167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answer here</a:t>
            </a:r>
            <a:endParaRPr lang="nl-N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7B7BAB-A7F3-D14C-3D55-A89595D05397}"/>
              </a:ext>
            </a:extLst>
          </p:cNvPr>
          <p:cNvSpPr txBox="1"/>
          <p:nvPr/>
        </p:nvSpPr>
        <p:spPr>
          <a:xfrm>
            <a:off x="3781966" y="2445936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8F5480-C806-E28F-DF2A-FDF693D5D6E7}"/>
              </a:ext>
            </a:extLst>
          </p:cNvPr>
          <p:cNvSpPr txBox="1"/>
          <p:nvPr/>
        </p:nvSpPr>
        <p:spPr>
          <a:xfrm>
            <a:off x="3781966" y="2863494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05A63F-DFD2-DFC0-EDB2-B843FCA1CD82}"/>
              </a:ext>
            </a:extLst>
          </p:cNvPr>
          <p:cNvSpPr txBox="1"/>
          <p:nvPr/>
        </p:nvSpPr>
        <p:spPr>
          <a:xfrm>
            <a:off x="6021584" y="2445936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56969F-505B-ABEF-BAB3-B7F060130852}"/>
              </a:ext>
            </a:extLst>
          </p:cNvPr>
          <p:cNvSpPr txBox="1"/>
          <p:nvPr/>
        </p:nvSpPr>
        <p:spPr>
          <a:xfrm>
            <a:off x="8075670" y="2442630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AB70C1-CBE2-0A52-1DCC-43C607D14E1B}"/>
              </a:ext>
            </a:extLst>
          </p:cNvPr>
          <p:cNvSpPr txBox="1"/>
          <p:nvPr/>
        </p:nvSpPr>
        <p:spPr>
          <a:xfrm>
            <a:off x="6021584" y="2877725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4C0945-66B8-FA4B-92D9-9125C3D2A512}"/>
              </a:ext>
            </a:extLst>
          </p:cNvPr>
          <p:cNvSpPr txBox="1"/>
          <p:nvPr/>
        </p:nvSpPr>
        <p:spPr>
          <a:xfrm>
            <a:off x="8075669" y="2877725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D5D1D5-0760-A1D9-A575-D8B7955AF4ED}"/>
              </a:ext>
            </a:extLst>
          </p:cNvPr>
          <p:cNvSpPr txBox="1"/>
          <p:nvPr/>
        </p:nvSpPr>
        <p:spPr>
          <a:xfrm>
            <a:off x="563216" y="6779959"/>
            <a:ext cx="5247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Text about your research here!</a:t>
            </a:r>
            <a:endParaRPr lang="nl-N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F2E6B6-6F87-157D-F92F-C72AD08815C3}"/>
              </a:ext>
            </a:extLst>
          </p:cNvPr>
          <p:cNvSpPr txBox="1"/>
          <p:nvPr/>
        </p:nvSpPr>
        <p:spPr>
          <a:xfrm>
            <a:off x="6790208" y="6641459"/>
            <a:ext cx="5406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Image, table, picture, scheme other about your research here!</a:t>
            </a:r>
            <a:endParaRPr lang="nl-N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A6E758-71F2-DB7B-D8D0-78096572D639}"/>
              </a:ext>
            </a:extLst>
          </p:cNvPr>
          <p:cNvSpPr txBox="1"/>
          <p:nvPr/>
        </p:nvSpPr>
        <p:spPr>
          <a:xfrm>
            <a:off x="521419" y="5293246"/>
            <a:ext cx="549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answer here</a:t>
            </a:r>
            <a:endParaRPr lang="nl-N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74177A-7E80-5AA9-3229-CDADEDD231E3}"/>
              </a:ext>
            </a:extLst>
          </p:cNvPr>
          <p:cNvSpPr txBox="1"/>
          <p:nvPr/>
        </p:nvSpPr>
        <p:spPr>
          <a:xfrm>
            <a:off x="6743824" y="5271090"/>
            <a:ext cx="549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answer here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0210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00" y="0"/>
            <a:ext cx="12798399" cy="960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EFF66B26-1AD4-FF52-E4BD-89886E1B69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14" b="-1"/>
          <a:stretch/>
        </p:blipFill>
        <p:spPr>
          <a:xfrm>
            <a:off x="20" y="1794"/>
            <a:ext cx="12801580" cy="95994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958AE7-0A3D-F3F1-BB82-E2D9FB9FD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6" y="1281383"/>
            <a:ext cx="2054612" cy="14330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83BB3F-F811-7104-0DD4-C86F85D9E367}"/>
              </a:ext>
            </a:extLst>
          </p:cNvPr>
          <p:cNvSpPr txBox="1"/>
          <p:nvPr/>
        </p:nvSpPr>
        <p:spPr>
          <a:xfrm>
            <a:off x="3343622" y="556620"/>
            <a:ext cx="5247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you call yourself</a:t>
            </a:r>
            <a:endParaRPr lang="nl-NL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C4EA52-D767-46CE-F3E1-7EF8F34BCEE5}"/>
              </a:ext>
            </a:extLst>
          </p:cNvPr>
          <p:cNvSpPr txBox="1"/>
          <p:nvPr/>
        </p:nvSpPr>
        <p:spPr>
          <a:xfrm>
            <a:off x="3343622" y="1422274"/>
            <a:ext cx="648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Your research in one sentence…</a:t>
            </a:r>
            <a:endParaRPr lang="nl-NL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7BE626-62E6-4B69-C17B-D0B5B9EE6C84}"/>
              </a:ext>
            </a:extLst>
          </p:cNvPr>
          <p:cNvSpPr txBox="1"/>
          <p:nvPr/>
        </p:nvSpPr>
        <p:spPr>
          <a:xfrm>
            <a:off x="563216" y="4251958"/>
            <a:ext cx="1167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answer here</a:t>
            </a:r>
            <a:endParaRPr lang="nl-N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55274F-1A6B-EEA7-941A-C2805BE6AD64}"/>
              </a:ext>
            </a:extLst>
          </p:cNvPr>
          <p:cNvSpPr txBox="1"/>
          <p:nvPr/>
        </p:nvSpPr>
        <p:spPr>
          <a:xfrm>
            <a:off x="3781966" y="2445936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B8A914-D4F1-6862-F583-3C323515DD31}"/>
              </a:ext>
            </a:extLst>
          </p:cNvPr>
          <p:cNvSpPr txBox="1"/>
          <p:nvPr/>
        </p:nvSpPr>
        <p:spPr>
          <a:xfrm>
            <a:off x="3781966" y="2863494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A752DD-E5D7-C8F5-5565-B529EA2C8911}"/>
              </a:ext>
            </a:extLst>
          </p:cNvPr>
          <p:cNvSpPr txBox="1"/>
          <p:nvPr/>
        </p:nvSpPr>
        <p:spPr>
          <a:xfrm>
            <a:off x="6021584" y="2445936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8088DB-2273-18B6-77F6-EE6593839E8E}"/>
              </a:ext>
            </a:extLst>
          </p:cNvPr>
          <p:cNvSpPr txBox="1"/>
          <p:nvPr/>
        </p:nvSpPr>
        <p:spPr>
          <a:xfrm>
            <a:off x="8075670" y="2442630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885E48-F68A-5C63-AF53-83320324D5D7}"/>
              </a:ext>
            </a:extLst>
          </p:cNvPr>
          <p:cNvSpPr txBox="1"/>
          <p:nvPr/>
        </p:nvSpPr>
        <p:spPr>
          <a:xfrm>
            <a:off x="6021584" y="2877725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0DCDCC-6A88-8316-A35D-41B76E323581}"/>
              </a:ext>
            </a:extLst>
          </p:cNvPr>
          <p:cNvSpPr txBox="1"/>
          <p:nvPr/>
        </p:nvSpPr>
        <p:spPr>
          <a:xfrm>
            <a:off x="8075669" y="2877725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3C91FF-A369-547F-16B5-3CC2E6F8D0B4}"/>
              </a:ext>
            </a:extLst>
          </p:cNvPr>
          <p:cNvSpPr txBox="1"/>
          <p:nvPr/>
        </p:nvSpPr>
        <p:spPr>
          <a:xfrm>
            <a:off x="563216" y="6779959"/>
            <a:ext cx="5247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Text about your research here!</a:t>
            </a:r>
            <a:endParaRPr lang="nl-N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7EF3DF-5978-A6B8-5F9D-0466B46000C8}"/>
              </a:ext>
            </a:extLst>
          </p:cNvPr>
          <p:cNvSpPr txBox="1"/>
          <p:nvPr/>
        </p:nvSpPr>
        <p:spPr>
          <a:xfrm>
            <a:off x="6790208" y="6641459"/>
            <a:ext cx="5406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Image, table, picture, scheme other about your research here!</a:t>
            </a:r>
            <a:endParaRPr lang="nl-N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DFD502-4F1F-F101-78A9-83371D928A79}"/>
              </a:ext>
            </a:extLst>
          </p:cNvPr>
          <p:cNvSpPr txBox="1"/>
          <p:nvPr/>
        </p:nvSpPr>
        <p:spPr>
          <a:xfrm>
            <a:off x="521419" y="5293246"/>
            <a:ext cx="549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answer here</a:t>
            </a:r>
            <a:endParaRPr lang="nl-N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3C094C-88C1-0304-3CDF-41888D7FCE55}"/>
              </a:ext>
            </a:extLst>
          </p:cNvPr>
          <p:cNvSpPr txBox="1"/>
          <p:nvPr/>
        </p:nvSpPr>
        <p:spPr>
          <a:xfrm>
            <a:off x="6743824" y="5271090"/>
            <a:ext cx="549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answer here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2469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00" y="0"/>
            <a:ext cx="12798399" cy="960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E63F81D5-71A7-A417-22F0-1E07C736D4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14" b="-1"/>
          <a:stretch/>
        </p:blipFill>
        <p:spPr>
          <a:xfrm>
            <a:off x="20" y="1794"/>
            <a:ext cx="12801580" cy="95994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9B8F81-9B05-F175-3FA1-920A32F08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6" y="1281383"/>
            <a:ext cx="2054612" cy="14330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6F08BF-413D-83A6-16C5-05FD365A22CB}"/>
              </a:ext>
            </a:extLst>
          </p:cNvPr>
          <p:cNvSpPr txBox="1"/>
          <p:nvPr/>
        </p:nvSpPr>
        <p:spPr>
          <a:xfrm>
            <a:off x="3343622" y="556620"/>
            <a:ext cx="5247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you call yourself</a:t>
            </a:r>
            <a:endParaRPr lang="nl-NL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E09CC1-D7C1-F1A1-FA9C-C463C0E0CF1F}"/>
              </a:ext>
            </a:extLst>
          </p:cNvPr>
          <p:cNvSpPr txBox="1"/>
          <p:nvPr/>
        </p:nvSpPr>
        <p:spPr>
          <a:xfrm>
            <a:off x="3343622" y="1422274"/>
            <a:ext cx="648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Your research in one sentence…</a:t>
            </a:r>
            <a:endParaRPr lang="nl-NL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D7BB15-DF19-5A43-B14C-1B01BCBDE34A}"/>
              </a:ext>
            </a:extLst>
          </p:cNvPr>
          <p:cNvSpPr txBox="1"/>
          <p:nvPr/>
        </p:nvSpPr>
        <p:spPr>
          <a:xfrm>
            <a:off x="563216" y="4251958"/>
            <a:ext cx="1167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answer here</a:t>
            </a:r>
            <a:endParaRPr lang="nl-N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1A8DDC-F4AE-051A-BB20-F654CD1A9ECD}"/>
              </a:ext>
            </a:extLst>
          </p:cNvPr>
          <p:cNvSpPr txBox="1"/>
          <p:nvPr/>
        </p:nvSpPr>
        <p:spPr>
          <a:xfrm>
            <a:off x="3781966" y="2445936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6229C5-02C6-5AD6-D1FB-232FEE8983F8}"/>
              </a:ext>
            </a:extLst>
          </p:cNvPr>
          <p:cNvSpPr txBox="1"/>
          <p:nvPr/>
        </p:nvSpPr>
        <p:spPr>
          <a:xfrm>
            <a:off x="3781966" y="2863494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10E6DF-11CE-19E8-35FB-F2E7D8B0A9F5}"/>
              </a:ext>
            </a:extLst>
          </p:cNvPr>
          <p:cNvSpPr txBox="1"/>
          <p:nvPr/>
        </p:nvSpPr>
        <p:spPr>
          <a:xfrm>
            <a:off x="6021584" y="2445936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FEE5CE-727D-8F7C-27B6-6BAE81B42EBF}"/>
              </a:ext>
            </a:extLst>
          </p:cNvPr>
          <p:cNvSpPr txBox="1"/>
          <p:nvPr/>
        </p:nvSpPr>
        <p:spPr>
          <a:xfrm>
            <a:off x="8075670" y="2442630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0DA81C-65CF-E915-EF18-B1BF691FEAE1}"/>
              </a:ext>
            </a:extLst>
          </p:cNvPr>
          <p:cNvSpPr txBox="1"/>
          <p:nvPr/>
        </p:nvSpPr>
        <p:spPr>
          <a:xfrm>
            <a:off x="6021584" y="2877725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7C7E2B-9BB5-2482-FBAE-5BB2DDCA30D6}"/>
              </a:ext>
            </a:extLst>
          </p:cNvPr>
          <p:cNvSpPr txBox="1"/>
          <p:nvPr/>
        </p:nvSpPr>
        <p:spPr>
          <a:xfrm>
            <a:off x="8075669" y="2877725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8A2747-BA05-5C6D-9452-49CC3BC8E9B9}"/>
              </a:ext>
            </a:extLst>
          </p:cNvPr>
          <p:cNvSpPr txBox="1"/>
          <p:nvPr/>
        </p:nvSpPr>
        <p:spPr>
          <a:xfrm>
            <a:off x="563216" y="6779959"/>
            <a:ext cx="5247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Text about your research here!</a:t>
            </a:r>
            <a:endParaRPr lang="nl-N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F3061E-6EFD-67CC-B993-603708536277}"/>
              </a:ext>
            </a:extLst>
          </p:cNvPr>
          <p:cNvSpPr txBox="1"/>
          <p:nvPr/>
        </p:nvSpPr>
        <p:spPr>
          <a:xfrm>
            <a:off x="6790208" y="6641459"/>
            <a:ext cx="5406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Image, table, picture, scheme other about your research here!</a:t>
            </a:r>
            <a:endParaRPr lang="nl-N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208232-2E64-1666-7E05-1BC9FD61B6C4}"/>
              </a:ext>
            </a:extLst>
          </p:cNvPr>
          <p:cNvSpPr txBox="1"/>
          <p:nvPr/>
        </p:nvSpPr>
        <p:spPr>
          <a:xfrm>
            <a:off x="521419" y="5293246"/>
            <a:ext cx="549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answer here</a:t>
            </a:r>
            <a:endParaRPr lang="nl-N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D626F9-EAA2-2745-1CA8-CD16E5E5ED27}"/>
              </a:ext>
            </a:extLst>
          </p:cNvPr>
          <p:cNvSpPr txBox="1"/>
          <p:nvPr/>
        </p:nvSpPr>
        <p:spPr>
          <a:xfrm>
            <a:off x="6743824" y="5271090"/>
            <a:ext cx="549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answer here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3891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00" y="0"/>
            <a:ext cx="12798399" cy="960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A6224B-B19D-5BBD-9682-D36FA8EF3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14" b="-1"/>
          <a:stretch/>
        </p:blipFill>
        <p:spPr>
          <a:xfrm>
            <a:off x="20" y="1794"/>
            <a:ext cx="12801580" cy="95994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C2E43B-BD16-1084-C741-B4BA73C04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6" y="1281383"/>
            <a:ext cx="2054612" cy="14330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10DE27-4B03-16A2-3C4A-17E0533E309C}"/>
              </a:ext>
            </a:extLst>
          </p:cNvPr>
          <p:cNvSpPr txBox="1"/>
          <p:nvPr/>
        </p:nvSpPr>
        <p:spPr>
          <a:xfrm>
            <a:off x="3343622" y="556620"/>
            <a:ext cx="5247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you call yourself</a:t>
            </a:r>
            <a:endParaRPr lang="nl-NL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B11B5D-93F0-0866-6B7D-0BFDA30A14A9}"/>
              </a:ext>
            </a:extLst>
          </p:cNvPr>
          <p:cNvSpPr txBox="1"/>
          <p:nvPr/>
        </p:nvSpPr>
        <p:spPr>
          <a:xfrm>
            <a:off x="3343622" y="1422274"/>
            <a:ext cx="648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Your research in one sentence…</a:t>
            </a:r>
            <a:endParaRPr lang="nl-NL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B1DD87-7CB6-2500-E74D-B8CF5FCC4271}"/>
              </a:ext>
            </a:extLst>
          </p:cNvPr>
          <p:cNvSpPr txBox="1"/>
          <p:nvPr/>
        </p:nvSpPr>
        <p:spPr>
          <a:xfrm>
            <a:off x="563216" y="4251958"/>
            <a:ext cx="1167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answer here</a:t>
            </a:r>
            <a:endParaRPr lang="nl-N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41553A-87E6-834A-6C76-C7B34BB7DD01}"/>
              </a:ext>
            </a:extLst>
          </p:cNvPr>
          <p:cNvSpPr txBox="1"/>
          <p:nvPr/>
        </p:nvSpPr>
        <p:spPr>
          <a:xfrm>
            <a:off x="3781966" y="2445936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177404-6A5A-5B22-B17F-4139812FAA7B}"/>
              </a:ext>
            </a:extLst>
          </p:cNvPr>
          <p:cNvSpPr txBox="1"/>
          <p:nvPr/>
        </p:nvSpPr>
        <p:spPr>
          <a:xfrm>
            <a:off x="3781966" y="2863494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61393F-8E02-2361-D75F-4D2173B58E27}"/>
              </a:ext>
            </a:extLst>
          </p:cNvPr>
          <p:cNvSpPr txBox="1"/>
          <p:nvPr/>
        </p:nvSpPr>
        <p:spPr>
          <a:xfrm>
            <a:off x="6021584" y="2445936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311954-D2CA-6C93-2F95-B2D42ECA47ED}"/>
              </a:ext>
            </a:extLst>
          </p:cNvPr>
          <p:cNvSpPr txBox="1"/>
          <p:nvPr/>
        </p:nvSpPr>
        <p:spPr>
          <a:xfrm>
            <a:off x="8075670" y="2442630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F36E79-9F05-D342-93BE-4609767DFF87}"/>
              </a:ext>
            </a:extLst>
          </p:cNvPr>
          <p:cNvSpPr txBox="1"/>
          <p:nvPr/>
        </p:nvSpPr>
        <p:spPr>
          <a:xfrm>
            <a:off x="6021584" y="2877725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C727EE-9234-FFDD-3A71-32F3F2A71712}"/>
              </a:ext>
            </a:extLst>
          </p:cNvPr>
          <p:cNvSpPr txBox="1"/>
          <p:nvPr/>
        </p:nvSpPr>
        <p:spPr>
          <a:xfrm>
            <a:off x="8075669" y="2877725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4450E2-12CF-2055-25C1-8BC539170720}"/>
              </a:ext>
            </a:extLst>
          </p:cNvPr>
          <p:cNvSpPr txBox="1"/>
          <p:nvPr/>
        </p:nvSpPr>
        <p:spPr>
          <a:xfrm>
            <a:off x="563216" y="6779959"/>
            <a:ext cx="5247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Text about your research here!</a:t>
            </a:r>
            <a:endParaRPr lang="nl-NL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21E30C-CDD6-3308-D642-F410766ADB96}"/>
              </a:ext>
            </a:extLst>
          </p:cNvPr>
          <p:cNvSpPr txBox="1"/>
          <p:nvPr/>
        </p:nvSpPr>
        <p:spPr>
          <a:xfrm>
            <a:off x="6790208" y="6641459"/>
            <a:ext cx="5406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Image, table, picture, scheme other about your research here!</a:t>
            </a:r>
            <a:endParaRPr lang="nl-NL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9FF292-C466-F592-6312-44B9D3B783FA}"/>
              </a:ext>
            </a:extLst>
          </p:cNvPr>
          <p:cNvSpPr txBox="1"/>
          <p:nvPr/>
        </p:nvSpPr>
        <p:spPr>
          <a:xfrm>
            <a:off x="521419" y="5293246"/>
            <a:ext cx="549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answer here</a:t>
            </a:r>
            <a:endParaRPr lang="nl-NL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D51DF4-AAD4-EFBF-E707-BEBA4C90C0A6}"/>
              </a:ext>
            </a:extLst>
          </p:cNvPr>
          <p:cNvSpPr txBox="1"/>
          <p:nvPr/>
        </p:nvSpPr>
        <p:spPr>
          <a:xfrm>
            <a:off x="6743824" y="5271090"/>
            <a:ext cx="549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answer here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339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00" y="0"/>
            <a:ext cx="12798399" cy="960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88E9D95D-DB8E-1E30-9C76-3953555889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14" b="-1"/>
          <a:stretch/>
        </p:blipFill>
        <p:spPr>
          <a:xfrm>
            <a:off x="20" y="1794"/>
            <a:ext cx="12801580" cy="95994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64E904-E3FE-6A4A-9168-EBBA0C45A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6" y="1281383"/>
            <a:ext cx="2054612" cy="14330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195331-406B-119C-84DA-348376C144A2}"/>
              </a:ext>
            </a:extLst>
          </p:cNvPr>
          <p:cNvSpPr txBox="1"/>
          <p:nvPr/>
        </p:nvSpPr>
        <p:spPr>
          <a:xfrm>
            <a:off x="3343622" y="556620"/>
            <a:ext cx="5247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you call yourself</a:t>
            </a:r>
            <a:endParaRPr lang="nl-NL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B806E1-849F-C177-76AF-17BA6DE0A722}"/>
              </a:ext>
            </a:extLst>
          </p:cNvPr>
          <p:cNvSpPr txBox="1"/>
          <p:nvPr/>
        </p:nvSpPr>
        <p:spPr>
          <a:xfrm>
            <a:off x="3343622" y="1422274"/>
            <a:ext cx="648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Your research in one sentence…</a:t>
            </a:r>
            <a:endParaRPr lang="nl-NL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43AFCB-4503-3C0C-083B-CA4DB8466EE4}"/>
              </a:ext>
            </a:extLst>
          </p:cNvPr>
          <p:cNvSpPr txBox="1"/>
          <p:nvPr/>
        </p:nvSpPr>
        <p:spPr>
          <a:xfrm>
            <a:off x="563216" y="4251958"/>
            <a:ext cx="1167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answer here</a:t>
            </a:r>
            <a:endParaRPr lang="nl-N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F8C91A-A4CB-2164-C7BE-B5D983922FF4}"/>
              </a:ext>
            </a:extLst>
          </p:cNvPr>
          <p:cNvSpPr txBox="1"/>
          <p:nvPr/>
        </p:nvSpPr>
        <p:spPr>
          <a:xfrm>
            <a:off x="3781966" y="2445936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CEA9E9-F9C5-C18E-10DD-0696ACF3501B}"/>
              </a:ext>
            </a:extLst>
          </p:cNvPr>
          <p:cNvSpPr txBox="1"/>
          <p:nvPr/>
        </p:nvSpPr>
        <p:spPr>
          <a:xfrm>
            <a:off x="3781966" y="2863494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FF09E4-3A7D-1065-8FF4-F86AA86DDD3E}"/>
              </a:ext>
            </a:extLst>
          </p:cNvPr>
          <p:cNvSpPr txBox="1"/>
          <p:nvPr/>
        </p:nvSpPr>
        <p:spPr>
          <a:xfrm>
            <a:off x="6021584" y="2445936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BA7F93-7699-D283-DE7E-0CA77EFD5D7F}"/>
              </a:ext>
            </a:extLst>
          </p:cNvPr>
          <p:cNvSpPr txBox="1"/>
          <p:nvPr/>
        </p:nvSpPr>
        <p:spPr>
          <a:xfrm>
            <a:off x="8075670" y="2442630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3DA90D-9511-9CCF-D402-9A44563970A0}"/>
              </a:ext>
            </a:extLst>
          </p:cNvPr>
          <p:cNvSpPr txBox="1"/>
          <p:nvPr/>
        </p:nvSpPr>
        <p:spPr>
          <a:xfrm>
            <a:off x="6021584" y="2877725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6A9753-CF73-97C3-B619-22996EAE4A88}"/>
              </a:ext>
            </a:extLst>
          </p:cNvPr>
          <p:cNvSpPr txBox="1"/>
          <p:nvPr/>
        </p:nvSpPr>
        <p:spPr>
          <a:xfrm>
            <a:off x="8075669" y="2877725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6A9E45-5905-C116-543D-E0B84337E9AF}"/>
              </a:ext>
            </a:extLst>
          </p:cNvPr>
          <p:cNvSpPr txBox="1"/>
          <p:nvPr/>
        </p:nvSpPr>
        <p:spPr>
          <a:xfrm>
            <a:off x="563216" y="6779959"/>
            <a:ext cx="5247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Text about your research here!</a:t>
            </a:r>
            <a:endParaRPr lang="nl-N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635464-02F2-278F-CAA1-A7E503987200}"/>
              </a:ext>
            </a:extLst>
          </p:cNvPr>
          <p:cNvSpPr txBox="1"/>
          <p:nvPr/>
        </p:nvSpPr>
        <p:spPr>
          <a:xfrm>
            <a:off x="6790208" y="6641459"/>
            <a:ext cx="5406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Image, table, picture, scheme other about your research here!</a:t>
            </a:r>
            <a:endParaRPr lang="nl-N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EF1879-FBC8-A850-6FB4-67929F04A21D}"/>
              </a:ext>
            </a:extLst>
          </p:cNvPr>
          <p:cNvSpPr txBox="1"/>
          <p:nvPr/>
        </p:nvSpPr>
        <p:spPr>
          <a:xfrm>
            <a:off x="521419" y="5293246"/>
            <a:ext cx="549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answer here</a:t>
            </a:r>
            <a:endParaRPr lang="nl-N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AB213B-F889-9E98-CBE4-6AE7901017CE}"/>
              </a:ext>
            </a:extLst>
          </p:cNvPr>
          <p:cNvSpPr txBox="1"/>
          <p:nvPr/>
        </p:nvSpPr>
        <p:spPr>
          <a:xfrm>
            <a:off x="6743824" y="5271090"/>
            <a:ext cx="549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answer here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9445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00" y="0"/>
            <a:ext cx="12798399" cy="960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B413DF7D-89C9-E452-798A-B2302B7C22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14" b="-1"/>
          <a:stretch/>
        </p:blipFill>
        <p:spPr>
          <a:xfrm>
            <a:off x="20" y="1794"/>
            <a:ext cx="12801580" cy="95994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1335A0-9B9B-816D-2705-F57906D9E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6" y="1281383"/>
            <a:ext cx="2054612" cy="14330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9E315D-F216-3495-0056-B1B29B6C8869}"/>
              </a:ext>
            </a:extLst>
          </p:cNvPr>
          <p:cNvSpPr txBox="1"/>
          <p:nvPr/>
        </p:nvSpPr>
        <p:spPr>
          <a:xfrm>
            <a:off x="3343622" y="556620"/>
            <a:ext cx="5247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you call yourself</a:t>
            </a:r>
            <a:endParaRPr lang="nl-NL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6BC15-D110-CC60-E427-C8F9D5BE9B18}"/>
              </a:ext>
            </a:extLst>
          </p:cNvPr>
          <p:cNvSpPr txBox="1"/>
          <p:nvPr/>
        </p:nvSpPr>
        <p:spPr>
          <a:xfrm>
            <a:off x="3343622" y="1422274"/>
            <a:ext cx="648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Your research in one sentence…</a:t>
            </a:r>
            <a:endParaRPr lang="nl-NL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B8CF6F-6DAF-A116-86AE-ED0DEAFE40B4}"/>
              </a:ext>
            </a:extLst>
          </p:cNvPr>
          <p:cNvSpPr txBox="1"/>
          <p:nvPr/>
        </p:nvSpPr>
        <p:spPr>
          <a:xfrm>
            <a:off x="563216" y="4251958"/>
            <a:ext cx="1167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answer here</a:t>
            </a:r>
            <a:endParaRPr lang="nl-N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2EA17D-D13F-5435-937B-A39550D3AB55}"/>
              </a:ext>
            </a:extLst>
          </p:cNvPr>
          <p:cNvSpPr txBox="1"/>
          <p:nvPr/>
        </p:nvSpPr>
        <p:spPr>
          <a:xfrm>
            <a:off x="3781966" y="2445936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293ED4-69FA-9678-FC3E-3AEE089BF682}"/>
              </a:ext>
            </a:extLst>
          </p:cNvPr>
          <p:cNvSpPr txBox="1"/>
          <p:nvPr/>
        </p:nvSpPr>
        <p:spPr>
          <a:xfrm>
            <a:off x="3781966" y="2863494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3ACEFA-53BE-B16A-D077-18189EA9A582}"/>
              </a:ext>
            </a:extLst>
          </p:cNvPr>
          <p:cNvSpPr txBox="1"/>
          <p:nvPr/>
        </p:nvSpPr>
        <p:spPr>
          <a:xfrm>
            <a:off x="6021584" y="2445936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A9E9AC-D08E-5131-EC52-1FF7639BD6F5}"/>
              </a:ext>
            </a:extLst>
          </p:cNvPr>
          <p:cNvSpPr txBox="1"/>
          <p:nvPr/>
        </p:nvSpPr>
        <p:spPr>
          <a:xfrm>
            <a:off x="8075670" y="2442630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BD5410-CD23-3499-6CF7-2AB8B38EDDA1}"/>
              </a:ext>
            </a:extLst>
          </p:cNvPr>
          <p:cNvSpPr txBox="1"/>
          <p:nvPr/>
        </p:nvSpPr>
        <p:spPr>
          <a:xfrm>
            <a:off x="6021584" y="2877725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CB5494-03FC-B4B1-705D-71DBF82137A5}"/>
              </a:ext>
            </a:extLst>
          </p:cNvPr>
          <p:cNvSpPr txBox="1"/>
          <p:nvPr/>
        </p:nvSpPr>
        <p:spPr>
          <a:xfrm>
            <a:off x="8075669" y="2877725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946F3F-1EF4-8AD2-8B1C-A7C15580D3B5}"/>
              </a:ext>
            </a:extLst>
          </p:cNvPr>
          <p:cNvSpPr txBox="1"/>
          <p:nvPr/>
        </p:nvSpPr>
        <p:spPr>
          <a:xfrm>
            <a:off x="563216" y="6779959"/>
            <a:ext cx="5247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Text about your research here!</a:t>
            </a:r>
            <a:endParaRPr lang="nl-N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3BFBCA-46CC-516B-F0EB-32213CFD2857}"/>
              </a:ext>
            </a:extLst>
          </p:cNvPr>
          <p:cNvSpPr txBox="1"/>
          <p:nvPr/>
        </p:nvSpPr>
        <p:spPr>
          <a:xfrm>
            <a:off x="6790208" y="6641459"/>
            <a:ext cx="5406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Image, table, picture, scheme other about your research here!</a:t>
            </a:r>
            <a:endParaRPr lang="nl-N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8063AC-B96F-2447-A198-8955482D03F3}"/>
              </a:ext>
            </a:extLst>
          </p:cNvPr>
          <p:cNvSpPr txBox="1"/>
          <p:nvPr/>
        </p:nvSpPr>
        <p:spPr>
          <a:xfrm>
            <a:off x="521419" y="5293246"/>
            <a:ext cx="549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answer here</a:t>
            </a:r>
            <a:endParaRPr lang="nl-N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5B240F-5373-4201-3B9C-FCCB75D1BCB5}"/>
              </a:ext>
            </a:extLst>
          </p:cNvPr>
          <p:cNvSpPr txBox="1"/>
          <p:nvPr/>
        </p:nvSpPr>
        <p:spPr>
          <a:xfrm>
            <a:off x="6743824" y="5271090"/>
            <a:ext cx="549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answer here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271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00" y="0"/>
            <a:ext cx="12798399" cy="960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84424920-2DC2-4163-B0F3-A5286A9DFD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81" b="-1"/>
          <a:stretch/>
        </p:blipFill>
        <p:spPr>
          <a:xfrm>
            <a:off x="20" y="1794"/>
            <a:ext cx="12801580" cy="95994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E7E5D7-B609-2444-761A-A4060D736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6" y="1281383"/>
            <a:ext cx="2054612" cy="14330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08AE27-7E7F-9CB3-4652-2CED0A9E327C}"/>
              </a:ext>
            </a:extLst>
          </p:cNvPr>
          <p:cNvSpPr txBox="1"/>
          <p:nvPr/>
        </p:nvSpPr>
        <p:spPr>
          <a:xfrm>
            <a:off x="3343622" y="556620"/>
            <a:ext cx="5247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you call yourself</a:t>
            </a:r>
            <a:endParaRPr lang="nl-NL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95EDC6-B7EB-0204-B435-4FDDC46131EE}"/>
              </a:ext>
            </a:extLst>
          </p:cNvPr>
          <p:cNvSpPr txBox="1"/>
          <p:nvPr/>
        </p:nvSpPr>
        <p:spPr>
          <a:xfrm>
            <a:off x="3343622" y="1422274"/>
            <a:ext cx="648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Your research in one sentence…</a:t>
            </a:r>
            <a:endParaRPr lang="nl-NL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E275CF-0781-A919-B082-5E66B7CB14F0}"/>
              </a:ext>
            </a:extLst>
          </p:cNvPr>
          <p:cNvSpPr txBox="1"/>
          <p:nvPr/>
        </p:nvSpPr>
        <p:spPr>
          <a:xfrm>
            <a:off x="563216" y="4251958"/>
            <a:ext cx="1167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answer here</a:t>
            </a:r>
            <a:endParaRPr lang="nl-N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5656BD-C782-407F-7616-53F22F3EFA76}"/>
              </a:ext>
            </a:extLst>
          </p:cNvPr>
          <p:cNvSpPr txBox="1"/>
          <p:nvPr/>
        </p:nvSpPr>
        <p:spPr>
          <a:xfrm>
            <a:off x="3781966" y="2445936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07D5FF-5E82-6236-E790-8BF302ECD666}"/>
              </a:ext>
            </a:extLst>
          </p:cNvPr>
          <p:cNvSpPr txBox="1"/>
          <p:nvPr/>
        </p:nvSpPr>
        <p:spPr>
          <a:xfrm>
            <a:off x="3781966" y="2863494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8D2AF5-0439-F4FD-5D24-4E377346FEB4}"/>
              </a:ext>
            </a:extLst>
          </p:cNvPr>
          <p:cNvSpPr txBox="1"/>
          <p:nvPr/>
        </p:nvSpPr>
        <p:spPr>
          <a:xfrm>
            <a:off x="6021584" y="2445936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5F6CD6-CDF3-1AE9-48A6-A453D4A97F0A}"/>
              </a:ext>
            </a:extLst>
          </p:cNvPr>
          <p:cNvSpPr txBox="1"/>
          <p:nvPr/>
        </p:nvSpPr>
        <p:spPr>
          <a:xfrm>
            <a:off x="8075670" y="2442630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5A284B-82DA-864C-3A11-FB08C58F32EE}"/>
              </a:ext>
            </a:extLst>
          </p:cNvPr>
          <p:cNvSpPr txBox="1"/>
          <p:nvPr/>
        </p:nvSpPr>
        <p:spPr>
          <a:xfrm>
            <a:off x="6021584" y="2877725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8255A5-4490-0EE0-53E1-33BEEF8603ED}"/>
              </a:ext>
            </a:extLst>
          </p:cNvPr>
          <p:cNvSpPr txBox="1"/>
          <p:nvPr/>
        </p:nvSpPr>
        <p:spPr>
          <a:xfrm>
            <a:off x="8075669" y="2877725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680A1F-8B3D-10DE-17BF-8FFC52450DEC}"/>
              </a:ext>
            </a:extLst>
          </p:cNvPr>
          <p:cNvSpPr txBox="1"/>
          <p:nvPr/>
        </p:nvSpPr>
        <p:spPr>
          <a:xfrm>
            <a:off x="563216" y="6779959"/>
            <a:ext cx="5247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Text about your research here!</a:t>
            </a:r>
            <a:endParaRPr lang="nl-N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78CB8C-3594-4312-7D63-B98B849B0BD4}"/>
              </a:ext>
            </a:extLst>
          </p:cNvPr>
          <p:cNvSpPr txBox="1"/>
          <p:nvPr/>
        </p:nvSpPr>
        <p:spPr>
          <a:xfrm>
            <a:off x="6790208" y="6641459"/>
            <a:ext cx="5406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Image, table, picture, scheme other about your research here!</a:t>
            </a:r>
            <a:endParaRPr lang="nl-N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3AE1E0-9D3F-AC30-6D1E-14E45C1DD0FA}"/>
              </a:ext>
            </a:extLst>
          </p:cNvPr>
          <p:cNvSpPr txBox="1"/>
          <p:nvPr/>
        </p:nvSpPr>
        <p:spPr>
          <a:xfrm>
            <a:off x="521419" y="5293246"/>
            <a:ext cx="549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answer here</a:t>
            </a:r>
            <a:endParaRPr lang="nl-N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139F06-5188-43D3-D14F-DA3D1C9E954F}"/>
              </a:ext>
            </a:extLst>
          </p:cNvPr>
          <p:cNvSpPr txBox="1"/>
          <p:nvPr/>
        </p:nvSpPr>
        <p:spPr>
          <a:xfrm>
            <a:off x="6743824" y="5271090"/>
            <a:ext cx="549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answer here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7516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00" y="0"/>
            <a:ext cx="12798399" cy="960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F5DF82-DC48-7544-7A1D-06130D1A1C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81" b="-1"/>
          <a:stretch/>
        </p:blipFill>
        <p:spPr>
          <a:xfrm>
            <a:off x="20" y="1794"/>
            <a:ext cx="12801580" cy="95994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05540B-7429-062E-45BD-4EB673A24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6" y="1281383"/>
            <a:ext cx="2054612" cy="14330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BA7E21-88A1-1FFD-97D5-EF60FD839EA1}"/>
              </a:ext>
            </a:extLst>
          </p:cNvPr>
          <p:cNvSpPr txBox="1"/>
          <p:nvPr/>
        </p:nvSpPr>
        <p:spPr>
          <a:xfrm>
            <a:off x="3343622" y="556620"/>
            <a:ext cx="5247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you call yourself</a:t>
            </a:r>
            <a:endParaRPr lang="nl-NL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2E4E11-E784-BBB7-51F6-EA54EDA0B5D2}"/>
              </a:ext>
            </a:extLst>
          </p:cNvPr>
          <p:cNvSpPr txBox="1"/>
          <p:nvPr/>
        </p:nvSpPr>
        <p:spPr>
          <a:xfrm>
            <a:off x="3343622" y="1422274"/>
            <a:ext cx="648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Your research in one sentence…</a:t>
            </a:r>
            <a:endParaRPr lang="nl-NL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B4EB84-7BC8-635B-0503-44091A15CA47}"/>
              </a:ext>
            </a:extLst>
          </p:cNvPr>
          <p:cNvSpPr txBox="1"/>
          <p:nvPr/>
        </p:nvSpPr>
        <p:spPr>
          <a:xfrm>
            <a:off x="563216" y="4251958"/>
            <a:ext cx="1167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answer here</a:t>
            </a:r>
            <a:endParaRPr lang="nl-N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44C212-B893-48F5-FF1B-513AB5D57AFA}"/>
              </a:ext>
            </a:extLst>
          </p:cNvPr>
          <p:cNvSpPr txBox="1"/>
          <p:nvPr/>
        </p:nvSpPr>
        <p:spPr>
          <a:xfrm>
            <a:off x="3781966" y="2445936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EFC963-3F19-E9C9-B16B-CD7D5265ABEF}"/>
              </a:ext>
            </a:extLst>
          </p:cNvPr>
          <p:cNvSpPr txBox="1"/>
          <p:nvPr/>
        </p:nvSpPr>
        <p:spPr>
          <a:xfrm>
            <a:off x="3781966" y="2863494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0D1B8B-34CF-2C2B-0B29-0D8FC0B26E8D}"/>
              </a:ext>
            </a:extLst>
          </p:cNvPr>
          <p:cNvSpPr txBox="1"/>
          <p:nvPr/>
        </p:nvSpPr>
        <p:spPr>
          <a:xfrm>
            <a:off x="6021584" y="2445936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E3B28E-5BDD-6323-E6EA-1B7F187EF23F}"/>
              </a:ext>
            </a:extLst>
          </p:cNvPr>
          <p:cNvSpPr txBox="1"/>
          <p:nvPr/>
        </p:nvSpPr>
        <p:spPr>
          <a:xfrm>
            <a:off x="8075670" y="2442630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FA13E1-219A-745B-1E73-8B2EC7901AE8}"/>
              </a:ext>
            </a:extLst>
          </p:cNvPr>
          <p:cNvSpPr txBox="1"/>
          <p:nvPr/>
        </p:nvSpPr>
        <p:spPr>
          <a:xfrm>
            <a:off x="6021584" y="2877725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655721-218F-036E-DC70-582451F02E0B}"/>
              </a:ext>
            </a:extLst>
          </p:cNvPr>
          <p:cNvSpPr txBox="1"/>
          <p:nvPr/>
        </p:nvSpPr>
        <p:spPr>
          <a:xfrm>
            <a:off x="8075669" y="2877725"/>
            <a:ext cx="141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 word</a:t>
            </a:r>
            <a:endParaRPr lang="nl-NL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664C34-F611-B918-04B4-B8F8F9578EB3}"/>
              </a:ext>
            </a:extLst>
          </p:cNvPr>
          <p:cNvSpPr txBox="1"/>
          <p:nvPr/>
        </p:nvSpPr>
        <p:spPr>
          <a:xfrm>
            <a:off x="563216" y="6779959"/>
            <a:ext cx="5247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Text about your research here!</a:t>
            </a:r>
            <a:endParaRPr lang="nl-NL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D82A07-68CE-7E65-7C66-C9C53CAFEB58}"/>
              </a:ext>
            </a:extLst>
          </p:cNvPr>
          <p:cNvSpPr txBox="1"/>
          <p:nvPr/>
        </p:nvSpPr>
        <p:spPr>
          <a:xfrm>
            <a:off x="6790208" y="6641459"/>
            <a:ext cx="5406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Image, table, picture, scheme other about your research here!</a:t>
            </a:r>
            <a:endParaRPr lang="nl-NL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5748BC-0BF5-7794-75AC-98C573A71867}"/>
              </a:ext>
            </a:extLst>
          </p:cNvPr>
          <p:cNvSpPr txBox="1"/>
          <p:nvPr/>
        </p:nvSpPr>
        <p:spPr>
          <a:xfrm>
            <a:off x="521419" y="5293246"/>
            <a:ext cx="549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answer here</a:t>
            </a:r>
            <a:endParaRPr lang="nl-NL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F8F7AD-2C16-9E77-0CC0-3E6D1FE3452A}"/>
              </a:ext>
            </a:extLst>
          </p:cNvPr>
          <p:cNvSpPr txBox="1"/>
          <p:nvPr/>
        </p:nvSpPr>
        <p:spPr>
          <a:xfrm>
            <a:off x="6743824" y="5271090"/>
            <a:ext cx="549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answer here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9443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292</TotalTime>
  <Words>499</Words>
  <Application>Microsoft Office PowerPoint</Application>
  <PresentationFormat>A3 Paper (297x420 mm)</PresentationFormat>
  <Paragraphs>125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Susanne Sleenhoff</dc:creator>
  <cp:lastModifiedBy>Susanne Sleenhoff</cp:lastModifiedBy>
  <cp:revision>6</cp:revision>
  <cp:lastPrinted>2024-02-26T09:57:33Z</cp:lastPrinted>
  <dcterms:created xsi:type="dcterms:W3CDTF">2024-02-22T14:57:17Z</dcterms:created>
  <dcterms:modified xsi:type="dcterms:W3CDTF">2024-02-29T14:12:22Z</dcterms:modified>
</cp:coreProperties>
</file>