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9" r:id="rId4"/>
    <p:sldMasterId id="2147483948" r:id="rId5"/>
    <p:sldMasterId id="2147483961" r:id="rId6"/>
  </p:sldMasterIdLst>
  <p:notesMasterIdLst>
    <p:notesMasterId r:id="rId22"/>
  </p:notesMasterIdLst>
  <p:handoutMasterIdLst>
    <p:handoutMasterId r:id="rId23"/>
  </p:handoutMasterIdLst>
  <p:sldIdLst>
    <p:sldId id="257" r:id="rId7"/>
    <p:sldId id="2147473498" r:id="rId8"/>
    <p:sldId id="2147473495" r:id="rId9"/>
    <p:sldId id="2147473511" r:id="rId10"/>
    <p:sldId id="2147473501" r:id="rId11"/>
    <p:sldId id="2147473508" r:id="rId12"/>
    <p:sldId id="2147473518" r:id="rId13"/>
    <p:sldId id="2147473509" r:id="rId14"/>
    <p:sldId id="2147473503" r:id="rId15"/>
    <p:sldId id="2147473514" r:id="rId16"/>
    <p:sldId id="2147473517" r:id="rId17"/>
    <p:sldId id="2147473512" r:id="rId18"/>
    <p:sldId id="2147473516" r:id="rId19"/>
    <p:sldId id="2147473506" r:id="rId20"/>
    <p:sldId id="2147473497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3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51E67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3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51E67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3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51E67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3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51E67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3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51E67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3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51E67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3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51E67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3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51E67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3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51E67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3" pos="234" userDrawn="1">
          <p15:clr>
            <a:srgbClr val="A4A3A4"/>
          </p15:clr>
        </p15:guide>
        <p15:guide id="4" pos="302" userDrawn="1">
          <p15:clr>
            <a:srgbClr val="A4A3A4"/>
          </p15:clr>
        </p15:guide>
        <p15:guide id="5" pos="7491" userDrawn="1">
          <p15:clr>
            <a:srgbClr val="A4A3A4"/>
          </p15:clr>
        </p15:guide>
        <p15:guide id="6" pos="7423" userDrawn="1">
          <p15:clr>
            <a:srgbClr val="A4A3A4"/>
          </p15:clr>
        </p15:guide>
        <p15:guide id="7" orient="horz" pos="3929" userDrawn="1">
          <p15:clr>
            <a:srgbClr val="A4A3A4"/>
          </p15:clr>
        </p15:guide>
        <p15:guide id="8" orient="horz" pos="187" userDrawn="1">
          <p15:clr>
            <a:srgbClr val="A4A3A4"/>
          </p15:clr>
        </p15:guide>
        <p15:guide id="9" pos="3863" userDrawn="1">
          <p15:clr>
            <a:srgbClr val="A4A3A4"/>
          </p15:clr>
        </p15:guide>
        <p15:guide id="10" pos="3931" userDrawn="1">
          <p15:clr>
            <a:srgbClr val="A4A3A4"/>
          </p15:clr>
        </p15:guide>
        <p15:guide id="11" pos="2661" userDrawn="1">
          <p15:clr>
            <a:srgbClr val="A4A3A4"/>
          </p15:clr>
        </p15:guide>
        <p15:guide id="12" pos="2706" userDrawn="1">
          <p15:clr>
            <a:srgbClr val="A4A3A4"/>
          </p15:clr>
        </p15:guide>
        <p15:guide id="15" pos="1504" userDrawn="1">
          <p15:clr>
            <a:srgbClr val="A4A3A4"/>
          </p15:clr>
        </p15:guide>
        <p15:guide id="16" pos="1459" userDrawn="1">
          <p15:clr>
            <a:srgbClr val="A4A3A4"/>
          </p15:clr>
        </p15:guide>
        <p15:guide id="17" pos="5133" userDrawn="1">
          <p15:clr>
            <a:srgbClr val="A4A3A4"/>
          </p15:clr>
        </p15:guide>
        <p15:guide id="18" pos="5065" userDrawn="1">
          <p15:clr>
            <a:srgbClr val="A4A3A4"/>
          </p15:clr>
        </p15:guide>
        <p15:guide id="19" pos="6244" userDrawn="1">
          <p15:clr>
            <a:srgbClr val="A4A3A4"/>
          </p15:clr>
        </p15:guide>
        <p15:guide id="20" pos="6312" userDrawn="1">
          <p15:clr>
            <a:srgbClr val="A4A3A4"/>
          </p15:clr>
        </p15:guide>
        <p15:guide id="21" orient="horz" pos="41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C5DE5A-E25E-1B28-0E60-C8F9FDCE5730}" name="Anne Forde" initials="AF" userId="S::af373@cam.ac.uk::5f0794df-53f3-4d7c-9d62-39b41638f281" providerId="AD"/>
  <p188:author id="{D0FCD1A0-0CF5-A0B9-0E4D-E2340C7E7A68}" name="Lois Kim" initials="LK" userId="S::lgk22@cam.ac.uk::9f029a28-87c6-467b-ae69-4be8bbaa05e4" providerId="AD"/>
  <p188:author id="{E0AB1BFB-4052-86A8-A0AD-4FC35D3DACF6}" name="Yaning Wu" initials="YW" userId="S::yw645@cam.ac.uk::7ed2ee65-129a-4346-9b7d-e6ddb1b15fb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E72"/>
    <a:srgbClr val="DCF0EF"/>
    <a:srgbClr val="FDE1DB"/>
    <a:srgbClr val="FABCB0"/>
    <a:srgbClr val="FFFFFF"/>
    <a:srgbClr val="A9DBD9"/>
    <a:srgbClr val="F9B0A1"/>
    <a:srgbClr val="94E9D7"/>
    <a:srgbClr val="FEC3A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151E67"/>
        </a:fontRef>
        <a:srgbClr val="151E67"/>
      </a:tcTxStyle>
      <a:tcStyle>
        <a:tcBdr>
          <a:left>
            <a:ln w="12700" cap="flat">
              <a:solidFill>
                <a:srgbClr val="151E67"/>
              </a:solidFill>
              <a:prstDash val="solid"/>
              <a:round/>
            </a:ln>
          </a:left>
          <a:right>
            <a:ln w="12700" cap="flat">
              <a:solidFill>
                <a:srgbClr val="151E67"/>
              </a:solidFill>
              <a:prstDash val="solid"/>
              <a:round/>
            </a:ln>
          </a:right>
          <a:top>
            <a:ln w="12700" cap="flat">
              <a:solidFill>
                <a:srgbClr val="151E67"/>
              </a:solidFill>
              <a:prstDash val="solid"/>
              <a:round/>
            </a:ln>
          </a:top>
          <a:bottom>
            <a:ln w="12700" cap="flat">
              <a:solidFill>
                <a:srgbClr val="151E67"/>
              </a:solidFill>
              <a:prstDash val="solid"/>
              <a:round/>
            </a:ln>
          </a:bottom>
          <a:insideH>
            <a:ln w="12700" cap="flat">
              <a:solidFill>
                <a:srgbClr val="151E67"/>
              </a:solidFill>
              <a:prstDash val="solid"/>
              <a:round/>
            </a:ln>
          </a:insideH>
          <a:insideV>
            <a:ln w="12700" cap="flat">
              <a:solidFill>
                <a:srgbClr val="151E67"/>
              </a:solidFill>
              <a:prstDash val="solid"/>
              <a:round/>
            </a:ln>
          </a:insideV>
        </a:tcBdr>
        <a:fill>
          <a:solidFill>
            <a:srgbClr val="FFCACB"/>
          </a:solidFill>
        </a:fill>
      </a:tcStyle>
    </a:wholeTbl>
    <a:band2H>
      <a:tcTxStyle/>
      <a:tcStyle>
        <a:tcBdr/>
        <a:fill>
          <a:solidFill>
            <a:srgbClr val="FFE6E7"/>
          </a:solidFill>
        </a:fill>
      </a:tcStyle>
    </a:band2H>
    <a:firstCol>
      <a:tcTxStyle b="on" i="off">
        <a:fontRef idx="major">
          <a:srgbClr val="151E67"/>
        </a:fontRef>
        <a:srgbClr val="151E67"/>
      </a:tcTxStyle>
      <a:tcStyle>
        <a:tcBdr>
          <a:left>
            <a:ln w="12700" cap="flat">
              <a:solidFill>
                <a:srgbClr val="151E67"/>
              </a:solidFill>
              <a:prstDash val="solid"/>
              <a:round/>
            </a:ln>
          </a:left>
          <a:right>
            <a:ln w="12700" cap="flat">
              <a:solidFill>
                <a:srgbClr val="151E67"/>
              </a:solidFill>
              <a:prstDash val="solid"/>
              <a:round/>
            </a:ln>
          </a:right>
          <a:top>
            <a:ln w="12700" cap="flat">
              <a:solidFill>
                <a:srgbClr val="151E67"/>
              </a:solidFill>
              <a:prstDash val="solid"/>
              <a:round/>
            </a:ln>
          </a:top>
          <a:bottom>
            <a:ln w="12700" cap="flat">
              <a:solidFill>
                <a:srgbClr val="151E67"/>
              </a:solidFill>
              <a:prstDash val="solid"/>
              <a:round/>
            </a:ln>
          </a:bottom>
          <a:insideH>
            <a:ln w="12700" cap="flat">
              <a:solidFill>
                <a:srgbClr val="151E67"/>
              </a:solidFill>
              <a:prstDash val="solid"/>
              <a:round/>
            </a:ln>
          </a:insideH>
          <a:insideV>
            <a:ln w="12700" cap="flat">
              <a:solidFill>
                <a:srgbClr val="151E6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151E67"/>
        </a:fontRef>
        <a:srgbClr val="151E67"/>
      </a:tcTxStyle>
      <a:tcStyle>
        <a:tcBdr>
          <a:left>
            <a:ln w="12700" cap="flat">
              <a:solidFill>
                <a:srgbClr val="151E67"/>
              </a:solidFill>
              <a:prstDash val="solid"/>
              <a:round/>
            </a:ln>
          </a:left>
          <a:right>
            <a:ln w="12700" cap="flat">
              <a:solidFill>
                <a:srgbClr val="151E67"/>
              </a:solidFill>
              <a:prstDash val="solid"/>
              <a:round/>
            </a:ln>
          </a:right>
          <a:top>
            <a:ln w="38100" cap="flat">
              <a:solidFill>
                <a:srgbClr val="151E67"/>
              </a:solidFill>
              <a:prstDash val="solid"/>
              <a:round/>
            </a:ln>
          </a:top>
          <a:bottom>
            <a:ln w="12700" cap="flat">
              <a:solidFill>
                <a:srgbClr val="151E67"/>
              </a:solidFill>
              <a:prstDash val="solid"/>
              <a:round/>
            </a:ln>
          </a:bottom>
          <a:insideH>
            <a:ln w="12700" cap="flat">
              <a:solidFill>
                <a:srgbClr val="151E67"/>
              </a:solidFill>
              <a:prstDash val="solid"/>
              <a:round/>
            </a:ln>
          </a:insideH>
          <a:insideV>
            <a:ln w="12700" cap="flat">
              <a:solidFill>
                <a:srgbClr val="151E6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151E67"/>
        </a:fontRef>
        <a:srgbClr val="151E67"/>
      </a:tcTxStyle>
      <a:tcStyle>
        <a:tcBdr>
          <a:left>
            <a:ln w="12700" cap="flat">
              <a:solidFill>
                <a:srgbClr val="151E67"/>
              </a:solidFill>
              <a:prstDash val="solid"/>
              <a:round/>
            </a:ln>
          </a:left>
          <a:right>
            <a:ln w="12700" cap="flat">
              <a:solidFill>
                <a:srgbClr val="151E67"/>
              </a:solidFill>
              <a:prstDash val="solid"/>
              <a:round/>
            </a:ln>
          </a:right>
          <a:top>
            <a:ln w="12700" cap="flat">
              <a:solidFill>
                <a:srgbClr val="151E67"/>
              </a:solidFill>
              <a:prstDash val="solid"/>
              <a:round/>
            </a:ln>
          </a:top>
          <a:bottom>
            <a:ln w="38100" cap="flat">
              <a:solidFill>
                <a:srgbClr val="151E67"/>
              </a:solidFill>
              <a:prstDash val="solid"/>
              <a:round/>
            </a:ln>
          </a:bottom>
          <a:insideH>
            <a:ln w="12700" cap="flat">
              <a:solidFill>
                <a:srgbClr val="151E67"/>
              </a:solidFill>
              <a:prstDash val="solid"/>
              <a:round/>
            </a:ln>
          </a:insideH>
          <a:insideV>
            <a:ln w="12700" cap="flat">
              <a:solidFill>
                <a:srgbClr val="151E6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151E67"/>
        </a:fontRef>
        <a:srgbClr val="151E67"/>
      </a:tcTxStyle>
      <a:tcStyle>
        <a:tcBdr>
          <a:left>
            <a:ln w="12700" cap="flat">
              <a:solidFill>
                <a:srgbClr val="151E67"/>
              </a:solidFill>
              <a:prstDash val="solid"/>
              <a:round/>
            </a:ln>
          </a:left>
          <a:right>
            <a:ln w="12700" cap="flat">
              <a:solidFill>
                <a:srgbClr val="151E67"/>
              </a:solidFill>
              <a:prstDash val="solid"/>
              <a:round/>
            </a:ln>
          </a:right>
          <a:top>
            <a:ln w="12700" cap="flat">
              <a:solidFill>
                <a:srgbClr val="151E67"/>
              </a:solidFill>
              <a:prstDash val="solid"/>
              <a:round/>
            </a:ln>
          </a:top>
          <a:bottom>
            <a:ln w="12700" cap="flat">
              <a:solidFill>
                <a:srgbClr val="151E67"/>
              </a:solidFill>
              <a:prstDash val="solid"/>
              <a:round/>
            </a:ln>
          </a:bottom>
          <a:insideH>
            <a:ln w="12700" cap="flat">
              <a:solidFill>
                <a:srgbClr val="151E67"/>
              </a:solidFill>
              <a:prstDash val="solid"/>
              <a:round/>
            </a:ln>
          </a:insideH>
          <a:insideV>
            <a:ln w="12700" cap="flat">
              <a:solidFill>
                <a:srgbClr val="151E67"/>
              </a:solidFill>
              <a:prstDash val="solid"/>
              <a:round/>
            </a:ln>
          </a:insideV>
        </a:tcBdr>
        <a:fill>
          <a:solidFill>
            <a:srgbClr val="F1CACB"/>
          </a:solidFill>
        </a:fill>
      </a:tcStyle>
    </a:wholeTbl>
    <a:band2H>
      <a:tcTxStyle/>
      <a:tcStyle>
        <a:tcBdr/>
        <a:fill>
          <a:solidFill>
            <a:srgbClr val="F8E6E7"/>
          </a:solidFill>
        </a:fill>
      </a:tcStyle>
    </a:band2H>
    <a:firstCol>
      <a:tcTxStyle b="on" i="off">
        <a:fontRef idx="major">
          <a:srgbClr val="151E67"/>
        </a:fontRef>
        <a:srgbClr val="151E67"/>
      </a:tcTxStyle>
      <a:tcStyle>
        <a:tcBdr>
          <a:left>
            <a:ln w="12700" cap="flat">
              <a:solidFill>
                <a:srgbClr val="151E67"/>
              </a:solidFill>
              <a:prstDash val="solid"/>
              <a:round/>
            </a:ln>
          </a:left>
          <a:right>
            <a:ln w="12700" cap="flat">
              <a:solidFill>
                <a:srgbClr val="151E67"/>
              </a:solidFill>
              <a:prstDash val="solid"/>
              <a:round/>
            </a:ln>
          </a:right>
          <a:top>
            <a:ln w="12700" cap="flat">
              <a:solidFill>
                <a:srgbClr val="151E67"/>
              </a:solidFill>
              <a:prstDash val="solid"/>
              <a:round/>
            </a:ln>
          </a:top>
          <a:bottom>
            <a:ln w="12700" cap="flat">
              <a:solidFill>
                <a:srgbClr val="151E67"/>
              </a:solidFill>
              <a:prstDash val="solid"/>
              <a:round/>
            </a:ln>
          </a:bottom>
          <a:insideH>
            <a:ln w="12700" cap="flat">
              <a:solidFill>
                <a:srgbClr val="151E67"/>
              </a:solidFill>
              <a:prstDash val="solid"/>
              <a:round/>
            </a:ln>
          </a:insideH>
          <a:insideV>
            <a:ln w="12700" cap="flat">
              <a:solidFill>
                <a:srgbClr val="151E6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151E67"/>
        </a:fontRef>
        <a:srgbClr val="151E67"/>
      </a:tcTxStyle>
      <a:tcStyle>
        <a:tcBdr>
          <a:left>
            <a:ln w="12700" cap="flat">
              <a:solidFill>
                <a:srgbClr val="151E67"/>
              </a:solidFill>
              <a:prstDash val="solid"/>
              <a:round/>
            </a:ln>
          </a:left>
          <a:right>
            <a:ln w="12700" cap="flat">
              <a:solidFill>
                <a:srgbClr val="151E67"/>
              </a:solidFill>
              <a:prstDash val="solid"/>
              <a:round/>
            </a:ln>
          </a:right>
          <a:top>
            <a:ln w="38100" cap="flat">
              <a:solidFill>
                <a:srgbClr val="151E67"/>
              </a:solidFill>
              <a:prstDash val="solid"/>
              <a:round/>
            </a:ln>
          </a:top>
          <a:bottom>
            <a:ln w="12700" cap="flat">
              <a:solidFill>
                <a:srgbClr val="151E67"/>
              </a:solidFill>
              <a:prstDash val="solid"/>
              <a:round/>
            </a:ln>
          </a:bottom>
          <a:insideH>
            <a:ln w="12700" cap="flat">
              <a:solidFill>
                <a:srgbClr val="151E67"/>
              </a:solidFill>
              <a:prstDash val="solid"/>
              <a:round/>
            </a:ln>
          </a:insideH>
          <a:insideV>
            <a:ln w="12700" cap="flat">
              <a:solidFill>
                <a:srgbClr val="151E6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151E67"/>
        </a:fontRef>
        <a:srgbClr val="151E67"/>
      </a:tcTxStyle>
      <a:tcStyle>
        <a:tcBdr>
          <a:left>
            <a:ln w="12700" cap="flat">
              <a:solidFill>
                <a:srgbClr val="151E67"/>
              </a:solidFill>
              <a:prstDash val="solid"/>
              <a:round/>
            </a:ln>
          </a:left>
          <a:right>
            <a:ln w="12700" cap="flat">
              <a:solidFill>
                <a:srgbClr val="151E67"/>
              </a:solidFill>
              <a:prstDash val="solid"/>
              <a:round/>
            </a:ln>
          </a:right>
          <a:top>
            <a:ln w="12700" cap="flat">
              <a:solidFill>
                <a:srgbClr val="151E67"/>
              </a:solidFill>
              <a:prstDash val="solid"/>
              <a:round/>
            </a:ln>
          </a:top>
          <a:bottom>
            <a:ln w="38100" cap="flat">
              <a:solidFill>
                <a:srgbClr val="151E67"/>
              </a:solidFill>
              <a:prstDash val="solid"/>
              <a:round/>
            </a:ln>
          </a:bottom>
          <a:insideH>
            <a:ln w="12700" cap="flat">
              <a:solidFill>
                <a:srgbClr val="151E67"/>
              </a:solidFill>
              <a:prstDash val="solid"/>
              <a:round/>
            </a:ln>
          </a:insideH>
          <a:insideV>
            <a:ln w="12700" cap="flat">
              <a:solidFill>
                <a:srgbClr val="151E6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151E67"/>
        </a:fontRef>
        <a:srgbClr val="151E67"/>
      </a:tcTxStyle>
      <a:tcStyle>
        <a:tcBdr>
          <a:left>
            <a:ln w="12700" cap="flat">
              <a:solidFill>
                <a:srgbClr val="151E67"/>
              </a:solidFill>
              <a:prstDash val="solid"/>
              <a:round/>
            </a:ln>
          </a:left>
          <a:right>
            <a:ln w="12700" cap="flat">
              <a:solidFill>
                <a:srgbClr val="151E67"/>
              </a:solidFill>
              <a:prstDash val="solid"/>
              <a:round/>
            </a:ln>
          </a:right>
          <a:top>
            <a:ln w="12700" cap="flat">
              <a:solidFill>
                <a:srgbClr val="151E67"/>
              </a:solidFill>
              <a:prstDash val="solid"/>
              <a:round/>
            </a:ln>
          </a:top>
          <a:bottom>
            <a:ln w="12700" cap="flat">
              <a:solidFill>
                <a:srgbClr val="151E67"/>
              </a:solidFill>
              <a:prstDash val="solid"/>
              <a:round/>
            </a:ln>
          </a:bottom>
          <a:insideH>
            <a:ln w="12700" cap="flat">
              <a:solidFill>
                <a:srgbClr val="151E67"/>
              </a:solidFill>
              <a:prstDash val="solid"/>
              <a:round/>
            </a:ln>
          </a:insideH>
          <a:insideV>
            <a:ln w="12700" cap="flat">
              <a:solidFill>
                <a:srgbClr val="151E67"/>
              </a:solidFill>
              <a:prstDash val="solid"/>
              <a:round/>
            </a:ln>
          </a:insideV>
        </a:tcBdr>
        <a:fill>
          <a:solidFill>
            <a:srgbClr val="DDCACB"/>
          </a:solidFill>
        </a:fill>
      </a:tcStyle>
    </a:wholeTbl>
    <a:band2H>
      <a:tcTxStyle/>
      <a:tcStyle>
        <a:tcBdr/>
        <a:fill>
          <a:solidFill>
            <a:srgbClr val="EFE6E7"/>
          </a:solidFill>
        </a:fill>
      </a:tcStyle>
    </a:band2H>
    <a:firstCol>
      <a:tcTxStyle b="on" i="off">
        <a:fontRef idx="major">
          <a:srgbClr val="151E67"/>
        </a:fontRef>
        <a:srgbClr val="151E67"/>
      </a:tcTxStyle>
      <a:tcStyle>
        <a:tcBdr>
          <a:left>
            <a:ln w="12700" cap="flat">
              <a:solidFill>
                <a:srgbClr val="151E67"/>
              </a:solidFill>
              <a:prstDash val="solid"/>
              <a:round/>
            </a:ln>
          </a:left>
          <a:right>
            <a:ln w="12700" cap="flat">
              <a:solidFill>
                <a:srgbClr val="151E67"/>
              </a:solidFill>
              <a:prstDash val="solid"/>
              <a:round/>
            </a:ln>
          </a:right>
          <a:top>
            <a:ln w="12700" cap="flat">
              <a:solidFill>
                <a:srgbClr val="151E67"/>
              </a:solidFill>
              <a:prstDash val="solid"/>
              <a:round/>
            </a:ln>
          </a:top>
          <a:bottom>
            <a:ln w="12700" cap="flat">
              <a:solidFill>
                <a:srgbClr val="151E67"/>
              </a:solidFill>
              <a:prstDash val="solid"/>
              <a:round/>
            </a:ln>
          </a:bottom>
          <a:insideH>
            <a:ln w="12700" cap="flat">
              <a:solidFill>
                <a:srgbClr val="151E67"/>
              </a:solidFill>
              <a:prstDash val="solid"/>
              <a:round/>
            </a:ln>
          </a:insideH>
          <a:insideV>
            <a:ln w="12700" cap="flat">
              <a:solidFill>
                <a:srgbClr val="151E6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151E67"/>
        </a:fontRef>
        <a:srgbClr val="151E67"/>
      </a:tcTxStyle>
      <a:tcStyle>
        <a:tcBdr>
          <a:left>
            <a:ln w="12700" cap="flat">
              <a:solidFill>
                <a:srgbClr val="151E67"/>
              </a:solidFill>
              <a:prstDash val="solid"/>
              <a:round/>
            </a:ln>
          </a:left>
          <a:right>
            <a:ln w="12700" cap="flat">
              <a:solidFill>
                <a:srgbClr val="151E67"/>
              </a:solidFill>
              <a:prstDash val="solid"/>
              <a:round/>
            </a:ln>
          </a:right>
          <a:top>
            <a:ln w="38100" cap="flat">
              <a:solidFill>
                <a:srgbClr val="151E67"/>
              </a:solidFill>
              <a:prstDash val="solid"/>
              <a:round/>
            </a:ln>
          </a:top>
          <a:bottom>
            <a:ln w="12700" cap="flat">
              <a:solidFill>
                <a:srgbClr val="151E67"/>
              </a:solidFill>
              <a:prstDash val="solid"/>
              <a:round/>
            </a:ln>
          </a:bottom>
          <a:insideH>
            <a:ln w="12700" cap="flat">
              <a:solidFill>
                <a:srgbClr val="151E67"/>
              </a:solidFill>
              <a:prstDash val="solid"/>
              <a:round/>
            </a:ln>
          </a:insideH>
          <a:insideV>
            <a:ln w="12700" cap="flat">
              <a:solidFill>
                <a:srgbClr val="151E6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151E67"/>
        </a:fontRef>
        <a:srgbClr val="151E67"/>
      </a:tcTxStyle>
      <a:tcStyle>
        <a:tcBdr>
          <a:left>
            <a:ln w="12700" cap="flat">
              <a:solidFill>
                <a:srgbClr val="151E67"/>
              </a:solidFill>
              <a:prstDash val="solid"/>
              <a:round/>
            </a:ln>
          </a:left>
          <a:right>
            <a:ln w="12700" cap="flat">
              <a:solidFill>
                <a:srgbClr val="151E67"/>
              </a:solidFill>
              <a:prstDash val="solid"/>
              <a:round/>
            </a:ln>
          </a:right>
          <a:top>
            <a:ln w="12700" cap="flat">
              <a:solidFill>
                <a:srgbClr val="151E67"/>
              </a:solidFill>
              <a:prstDash val="solid"/>
              <a:round/>
            </a:ln>
          </a:top>
          <a:bottom>
            <a:ln w="38100" cap="flat">
              <a:solidFill>
                <a:srgbClr val="151E67"/>
              </a:solidFill>
              <a:prstDash val="solid"/>
              <a:round/>
            </a:ln>
          </a:bottom>
          <a:insideH>
            <a:ln w="12700" cap="flat">
              <a:solidFill>
                <a:srgbClr val="151E67"/>
              </a:solidFill>
              <a:prstDash val="solid"/>
              <a:round/>
            </a:ln>
          </a:insideH>
          <a:insideV>
            <a:ln w="12700" cap="flat">
              <a:solidFill>
                <a:srgbClr val="151E6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151E67"/>
        </a:fontRef>
        <a:srgbClr val="151E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/>
      <a:tcStyle>
        <a:tcBdr/>
        <a:fill>
          <a:solidFill>
            <a:srgbClr val="151E67"/>
          </a:solidFill>
        </a:fill>
      </a:tcStyle>
    </a:band2H>
    <a:firstCol>
      <a:tcTxStyle b="on" i="off">
        <a:fontRef idx="major">
          <a:srgbClr val="151E67"/>
        </a:fontRef>
        <a:srgbClr val="151E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151E67"/>
        </a:fontRef>
        <a:srgbClr val="151E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51E67"/>
              </a:solidFill>
              <a:prstDash val="solid"/>
              <a:round/>
            </a:ln>
          </a:top>
          <a:bottom>
            <a:ln w="25400" cap="flat">
              <a:solidFill>
                <a:srgbClr val="151E67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51E67"/>
          </a:solidFill>
        </a:fill>
      </a:tcStyle>
    </a:lastRow>
    <a:firstRow>
      <a:tcTxStyle b="on" i="off">
        <a:fontRef idx="major">
          <a:srgbClr val="151E67"/>
        </a:fontRef>
        <a:srgbClr val="151E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51E67"/>
              </a:solidFill>
              <a:prstDash val="solid"/>
              <a:round/>
            </a:ln>
          </a:top>
          <a:bottom>
            <a:ln w="25400" cap="flat">
              <a:solidFill>
                <a:srgbClr val="151E67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151E67"/>
        </a:fontRef>
        <a:srgbClr val="151E67"/>
      </a:tcTxStyle>
      <a:tcStyle>
        <a:tcBdr>
          <a:left>
            <a:ln w="12700" cap="flat">
              <a:solidFill>
                <a:srgbClr val="151E67"/>
              </a:solidFill>
              <a:prstDash val="solid"/>
              <a:round/>
            </a:ln>
          </a:left>
          <a:right>
            <a:ln w="12700" cap="flat">
              <a:solidFill>
                <a:srgbClr val="151E67"/>
              </a:solidFill>
              <a:prstDash val="solid"/>
              <a:round/>
            </a:ln>
          </a:right>
          <a:top>
            <a:ln w="12700" cap="flat">
              <a:solidFill>
                <a:srgbClr val="151E67"/>
              </a:solidFill>
              <a:prstDash val="solid"/>
              <a:round/>
            </a:ln>
          </a:top>
          <a:bottom>
            <a:ln w="12700" cap="flat">
              <a:solidFill>
                <a:srgbClr val="151E67"/>
              </a:solidFill>
              <a:prstDash val="solid"/>
              <a:round/>
            </a:ln>
          </a:bottom>
          <a:insideH>
            <a:ln w="12700" cap="flat">
              <a:solidFill>
                <a:srgbClr val="151E67"/>
              </a:solidFill>
              <a:prstDash val="solid"/>
              <a:round/>
            </a:ln>
          </a:insideH>
          <a:insideV>
            <a:ln w="12700" cap="flat">
              <a:solidFill>
                <a:srgbClr val="151E67"/>
              </a:solidFill>
              <a:prstDash val="solid"/>
              <a:round/>
            </a:ln>
          </a:insideV>
        </a:tcBdr>
        <a:fill>
          <a:solidFill>
            <a:srgbClr val="CACBD2"/>
          </a:solidFill>
        </a:fill>
      </a:tcStyle>
    </a:wholeTbl>
    <a:band2H>
      <a:tcTxStyle/>
      <a:tcStyle>
        <a:tcBdr/>
        <a:fill>
          <a:solidFill>
            <a:srgbClr val="E7E7EA"/>
          </a:solidFill>
        </a:fill>
      </a:tcStyle>
    </a:band2H>
    <a:firstCol>
      <a:tcTxStyle b="on" i="off">
        <a:fontRef idx="major">
          <a:srgbClr val="151E67"/>
        </a:fontRef>
        <a:srgbClr val="151E67"/>
      </a:tcTxStyle>
      <a:tcStyle>
        <a:tcBdr>
          <a:left>
            <a:ln w="12700" cap="flat">
              <a:solidFill>
                <a:srgbClr val="151E67"/>
              </a:solidFill>
              <a:prstDash val="solid"/>
              <a:round/>
            </a:ln>
          </a:left>
          <a:right>
            <a:ln w="12700" cap="flat">
              <a:solidFill>
                <a:srgbClr val="151E67"/>
              </a:solidFill>
              <a:prstDash val="solid"/>
              <a:round/>
            </a:ln>
          </a:right>
          <a:top>
            <a:ln w="12700" cap="flat">
              <a:solidFill>
                <a:srgbClr val="151E67"/>
              </a:solidFill>
              <a:prstDash val="solid"/>
              <a:round/>
            </a:ln>
          </a:top>
          <a:bottom>
            <a:ln w="12700" cap="flat">
              <a:solidFill>
                <a:srgbClr val="151E67"/>
              </a:solidFill>
              <a:prstDash val="solid"/>
              <a:round/>
            </a:ln>
          </a:bottom>
          <a:insideH>
            <a:ln w="12700" cap="flat">
              <a:solidFill>
                <a:srgbClr val="151E67"/>
              </a:solidFill>
              <a:prstDash val="solid"/>
              <a:round/>
            </a:ln>
          </a:insideH>
          <a:insideV>
            <a:ln w="12700" cap="flat">
              <a:solidFill>
                <a:srgbClr val="151E67"/>
              </a:solidFill>
              <a:prstDash val="solid"/>
              <a:round/>
            </a:ln>
          </a:insideV>
        </a:tcBdr>
        <a:fill>
          <a:solidFill>
            <a:srgbClr val="151E67"/>
          </a:solidFill>
        </a:fill>
      </a:tcStyle>
    </a:firstCol>
    <a:lastRow>
      <a:tcTxStyle b="on" i="off">
        <a:fontRef idx="major">
          <a:srgbClr val="151E67"/>
        </a:fontRef>
        <a:srgbClr val="151E67"/>
      </a:tcTxStyle>
      <a:tcStyle>
        <a:tcBdr>
          <a:left>
            <a:ln w="12700" cap="flat">
              <a:solidFill>
                <a:srgbClr val="151E67"/>
              </a:solidFill>
              <a:prstDash val="solid"/>
              <a:round/>
            </a:ln>
          </a:left>
          <a:right>
            <a:ln w="12700" cap="flat">
              <a:solidFill>
                <a:srgbClr val="151E67"/>
              </a:solidFill>
              <a:prstDash val="solid"/>
              <a:round/>
            </a:ln>
          </a:right>
          <a:top>
            <a:ln w="38100" cap="flat">
              <a:solidFill>
                <a:srgbClr val="151E67"/>
              </a:solidFill>
              <a:prstDash val="solid"/>
              <a:round/>
            </a:ln>
          </a:top>
          <a:bottom>
            <a:ln w="12700" cap="flat">
              <a:solidFill>
                <a:srgbClr val="151E67"/>
              </a:solidFill>
              <a:prstDash val="solid"/>
              <a:round/>
            </a:ln>
          </a:bottom>
          <a:insideH>
            <a:ln w="12700" cap="flat">
              <a:solidFill>
                <a:srgbClr val="151E67"/>
              </a:solidFill>
              <a:prstDash val="solid"/>
              <a:round/>
            </a:ln>
          </a:insideH>
          <a:insideV>
            <a:ln w="12700" cap="flat">
              <a:solidFill>
                <a:srgbClr val="151E67"/>
              </a:solidFill>
              <a:prstDash val="solid"/>
              <a:round/>
            </a:ln>
          </a:insideV>
        </a:tcBdr>
        <a:fill>
          <a:solidFill>
            <a:srgbClr val="151E67"/>
          </a:solidFill>
        </a:fill>
      </a:tcStyle>
    </a:lastRow>
    <a:firstRow>
      <a:tcTxStyle b="on" i="off">
        <a:fontRef idx="major">
          <a:srgbClr val="151E67"/>
        </a:fontRef>
        <a:srgbClr val="151E67"/>
      </a:tcTxStyle>
      <a:tcStyle>
        <a:tcBdr>
          <a:left>
            <a:ln w="12700" cap="flat">
              <a:solidFill>
                <a:srgbClr val="151E67"/>
              </a:solidFill>
              <a:prstDash val="solid"/>
              <a:round/>
            </a:ln>
          </a:left>
          <a:right>
            <a:ln w="12700" cap="flat">
              <a:solidFill>
                <a:srgbClr val="151E67"/>
              </a:solidFill>
              <a:prstDash val="solid"/>
              <a:round/>
            </a:ln>
          </a:right>
          <a:top>
            <a:ln w="12700" cap="flat">
              <a:solidFill>
                <a:srgbClr val="151E67"/>
              </a:solidFill>
              <a:prstDash val="solid"/>
              <a:round/>
            </a:ln>
          </a:top>
          <a:bottom>
            <a:ln w="38100" cap="flat">
              <a:solidFill>
                <a:srgbClr val="151E67"/>
              </a:solidFill>
              <a:prstDash val="solid"/>
              <a:round/>
            </a:ln>
          </a:bottom>
          <a:insideH>
            <a:ln w="12700" cap="flat">
              <a:solidFill>
                <a:srgbClr val="151E67"/>
              </a:solidFill>
              <a:prstDash val="solid"/>
              <a:round/>
            </a:ln>
          </a:insideH>
          <a:insideV>
            <a:ln w="12700" cap="flat">
              <a:solidFill>
                <a:srgbClr val="151E67"/>
              </a:solidFill>
              <a:prstDash val="solid"/>
              <a:round/>
            </a:ln>
          </a:insideV>
        </a:tcBdr>
        <a:fill>
          <a:solidFill>
            <a:srgbClr val="151E67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151E67"/>
        </a:fontRef>
        <a:srgbClr val="151E67"/>
      </a:tcTxStyle>
      <a:tcStyle>
        <a:tcBdr>
          <a:left>
            <a:ln w="12700" cap="flat">
              <a:solidFill>
                <a:srgbClr val="151E67"/>
              </a:solidFill>
              <a:prstDash val="solid"/>
              <a:round/>
            </a:ln>
          </a:left>
          <a:right>
            <a:ln w="12700" cap="flat">
              <a:solidFill>
                <a:srgbClr val="151E67"/>
              </a:solidFill>
              <a:prstDash val="solid"/>
              <a:round/>
            </a:ln>
          </a:right>
          <a:top>
            <a:ln w="12700" cap="flat">
              <a:solidFill>
                <a:srgbClr val="151E67"/>
              </a:solidFill>
              <a:prstDash val="solid"/>
              <a:round/>
            </a:ln>
          </a:top>
          <a:bottom>
            <a:ln w="12700" cap="flat">
              <a:solidFill>
                <a:srgbClr val="151E67"/>
              </a:solidFill>
              <a:prstDash val="solid"/>
              <a:round/>
            </a:ln>
          </a:bottom>
          <a:insideH>
            <a:ln w="12700" cap="flat">
              <a:solidFill>
                <a:srgbClr val="151E67"/>
              </a:solidFill>
              <a:prstDash val="solid"/>
              <a:round/>
            </a:ln>
          </a:insideH>
          <a:insideV>
            <a:ln w="12700" cap="flat">
              <a:solidFill>
                <a:srgbClr val="151E67"/>
              </a:solidFill>
              <a:prstDash val="solid"/>
              <a:round/>
            </a:ln>
          </a:insideV>
        </a:tcBdr>
        <a:fill>
          <a:solidFill>
            <a:srgbClr val="151E67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151E67"/>
        </a:fontRef>
        <a:srgbClr val="151E67"/>
      </a:tcTxStyle>
      <a:tcStyle>
        <a:tcBdr>
          <a:left>
            <a:ln w="12700" cap="flat">
              <a:solidFill>
                <a:srgbClr val="151E67"/>
              </a:solidFill>
              <a:prstDash val="solid"/>
              <a:round/>
            </a:ln>
          </a:left>
          <a:right>
            <a:ln w="12700" cap="flat">
              <a:solidFill>
                <a:srgbClr val="151E67"/>
              </a:solidFill>
              <a:prstDash val="solid"/>
              <a:round/>
            </a:ln>
          </a:right>
          <a:top>
            <a:ln w="12700" cap="flat">
              <a:solidFill>
                <a:srgbClr val="151E67"/>
              </a:solidFill>
              <a:prstDash val="solid"/>
              <a:round/>
            </a:ln>
          </a:top>
          <a:bottom>
            <a:ln w="12700" cap="flat">
              <a:solidFill>
                <a:srgbClr val="151E67"/>
              </a:solidFill>
              <a:prstDash val="solid"/>
              <a:round/>
            </a:ln>
          </a:bottom>
          <a:insideH>
            <a:ln w="12700" cap="flat">
              <a:solidFill>
                <a:srgbClr val="151E67"/>
              </a:solidFill>
              <a:prstDash val="solid"/>
              <a:round/>
            </a:ln>
          </a:insideH>
          <a:insideV>
            <a:ln w="12700" cap="flat">
              <a:solidFill>
                <a:srgbClr val="151E67"/>
              </a:solidFill>
              <a:prstDash val="solid"/>
              <a:round/>
            </a:ln>
          </a:insideV>
        </a:tcBdr>
        <a:fill>
          <a:solidFill>
            <a:srgbClr val="151E67">
              <a:alpha val="20000"/>
            </a:srgbClr>
          </a:solidFill>
        </a:fill>
      </a:tcStyle>
    </a:firstCol>
    <a:lastRow>
      <a:tcTxStyle b="on" i="off">
        <a:fontRef idx="major">
          <a:srgbClr val="151E67"/>
        </a:fontRef>
        <a:srgbClr val="151E67"/>
      </a:tcTxStyle>
      <a:tcStyle>
        <a:tcBdr>
          <a:left>
            <a:ln w="12700" cap="flat">
              <a:solidFill>
                <a:srgbClr val="151E67"/>
              </a:solidFill>
              <a:prstDash val="solid"/>
              <a:round/>
            </a:ln>
          </a:left>
          <a:right>
            <a:ln w="12700" cap="flat">
              <a:solidFill>
                <a:srgbClr val="151E67"/>
              </a:solidFill>
              <a:prstDash val="solid"/>
              <a:round/>
            </a:ln>
          </a:right>
          <a:top>
            <a:ln w="50800" cap="flat">
              <a:solidFill>
                <a:srgbClr val="151E67"/>
              </a:solidFill>
              <a:prstDash val="solid"/>
              <a:round/>
            </a:ln>
          </a:top>
          <a:bottom>
            <a:ln w="12700" cap="flat">
              <a:solidFill>
                <a:srgbClr val="151E67"/>
              </a:solidFill>
              <a:prstDash val="solid"/>
              <a:round/>
            </a:ln>
          </a:bottom>
          <a:insideH>
            <a:ln w="12700" cap="flat">
              <a:solidFill>
                <a:srgbClr val="151E67"/>
              </a:solidFill>
              <a:prstDash val="solid"/>
              <a:round/>
            </a:ln>
          </a:insideH>
          <a:insideV>
            <a:ln w="12700" cap="flat">
              <a:solidFill>
                <a:srgbClr val="151E67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151E67"/>
        </a:fontRef>
        <a:srgbClr val="151E67"/>
      </a:tcTxStyle>
      <a:tcStyle>
        <a:tcBdr>
          <a:left>
            <a:ln w="12700" cap="flat">
              <a:solidFill>
                <a:srgbClr val="151E67"/>
              </a:solidFill>
              <a:prstDash val="solid"/>
              <a:round/>
            </a:ln>
          </a:left>
          <a:right>
            <a:ln w="12700" cap="flat">
              <a:solidFill>
                <a:srgbClr val="151E67"/>
              </a:solidFill>
              <a:prstDash val="solid"/>
              <a:round/>
            </a:ln>
          </a:right>
          <a:top>
            <a:ln w="12700" cap="flat">
              <a:solidFill>
                <a:srgbClr val="151E67"/>
              </a:solidFill>
              <a:prstDash val="solid"/>
              <a:round/>
            </a:ln>
          </a:top>
          <a:bottom>
            <a:ln w="25400" cap="flat">
              <a:solidFill>
                <a:srgbClr val="151E67"/>
              </a:solidFill>
              <a:prstDash val="solid"/>
              <a:round/>
            </a:ln>
          </a:bottom>
          <a:insideH>
            <a:ln w="12700" cap="flat">
              <a:solidFill>
                <a:srgbClr val="151E67"/>
              </a:solidFill>
              <a:prstDash val="solid"/>
              <a:round/>
            </a:ln>
          </a:insideH>
          <a:insideV>
            <a:ln w="12700" cap="flat">
              <a:solidFill>
                <a:srgbClr val="151E67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5695" autoAdjust="0"/>
  </p:normalViewPr>
  <p:slideViewPr>
    <p:cSldViewPr snapToGrid="0" snapToObjects="1">
      <p:cViewPr varScale="1">
        <p:scale>
          <a:sx n="106" d="100"/>
          <a:sy n="106" d="100"/>
        </p:scale>
        <p:origin x="882" y="96"/>
      </p:cViewPr>
      <p:guideLst>
        <p:guide orient="horz" pos="1071"/>
        <p:guide pos="234"/>
        <p:guide pos="302"/>
        <p:guide pos="7491"/>
        <p:guide pos="7423"/>
        <p:guide orient="horz" pos="3929"/>
        <p:guide orient="horz" pos="187"/>
        <p:guide pos="3863"/>
        <p:guide pos="3931"/>
        <p:guide pos="2661"/>
        <p:guide pos="2706"/>
        <p:guide pos="1504"/>
        <p:guide pos="1459"/>
        <p:guide pos="5133"/>
        <p:guide pos="5065"/>
        <p:guide pos="6244"/>
        <p:guide pos="6312"/>
        <p:guide orient="horz" pos="4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is Kim" userId="9f029a28-87c6-467b-ae69-4be8bbaa05e4" providerId="ADAL" clId="{E19FB964-FAD7-4976-8675-EFEE2AE416C0}"/>
    <pc:docChg chg="undo redo custSel addSld delSld modSld">
      <pc:chgData name="Lois Kim" userId="9f029a28-87c6-467b-ae69-4be8bbaa05e4" providerId="ADAL" clId="{E19FB964-FAD7-4976-8675-EFEE2AE416C0}" dt="2025-09-05T13:37:52.457" v="1132" actId="1076"/>
      <pc:docMkLst>
        <pc:docMk/>
      </pc:docMkLst>
      <pc:sldChg chg="modSp mod">
        <pc:chgData name="Lois Kim" userId="9f029a28-87c6-467b-ae69-4be8bbaa05e4" providerId="ADAL" clId="{E19FB964-FAD7-4976-8675-EFEE2AE416C0}" dt="2025-09-05T13:36:30.915" v="1125" actId="207"/>
        <pc:sldMkLst>
          <pc:docMk/>
          <pc:sldMk cId="4053076509" sldId="2147473497"/>
        </pc:sldMkLst>
        <pc:spChg chg="mod">
          <ac:chgData name="Lois Kim" userId="9f029a28-87c6-467b-ae69-4be8bbaa05e4" providerId="ADAL" clId="{E19FB964-FAD7-4976-8675-EFEE2AE416C0}" dt="2025-09-05T13:36:30.915" v="1125" actId="207"/>
          <ac:spMkLst>
            <pc:docMk/>
            <pc:sldMk cId="4053076509" sldId="2147473497"/>
            <ac:spMk id="2" creationId="{08DEE11E-9085-D392-1032-380A5415F3FA}"/>
          </ac:spMkLst>
        </pc:spChg>
      </pc:sldChg>
      <pc:sldChg chg="delSp modSp mod">
        <pc:chgData name="Lois Kim" userId="9f029a28-87c6-467b-ae69-4be8bbaa05e4" providerId="ADAL" clId="{E19FB964-FAD7-4976-8675-EFEE2AE416C0}" dt="2025-09-05T13:27:16.035" v="1066" actId="207"/>
        <pc:sldMkLst>
          <pc:docMk/>
          <pc:sldMk cId="4284725230" sldId="2147473503"/>
        </pc:sldMkLst>
        <pc:spChg chg="del">
          <ac:chgData name="Lois Kim" userId="9f029a28-87c6-467b-ae69-4be8bbaa05e4" providerId="ADAL" clId="{E19FB964-FAD7-4976-8675-EFEE2AE416C0}" dt="2025-09-05T12:04:06.463" v="3" actId="21"/>
          <ac:spMkLst>
            <pc:docMk/>
            <pc:sldMk cId="4284725230" sldId="2147473503"/>
            <ac:spMk id="6" creationId="{6C8287A3-D258-13C3-E2FE-A0090B675924}"/>
          </ac:spMkLst>
        </pc:spChg>
        <pc:spChg chg="mod">
          <ac:chgData name="Lois Kim" userId="9f029a28-87c6-467b-ae69-4be8bbaa05e4" providerId="ADAL" clId="{E19FB964-FAD7-4976-8675-EFEE2AE416C0}" dt="2025-09-05T13:27:16.035" v="1066" actId="207"/>
          <ac:spMkLst>
            <pc:docMk/>
            <pc:sldMk cId="4284725230" sldId="2147473503"/>
            <ac:spMk id="11" creationId="{B4207F43-C465-EF1E-24B3-560E136E444C}"/>
          </ac:spMkLst>
        </pc:spChg>
        <pc:spChg chg="del">
          <ac:chgData name="Lois Kim" userId="9f029a28-87c6-467b-ae69-4be8bbaa05e4" providerId="ADAL" clId="{E19FB964-FAD7-4976-8675-EFEE2AE416C0}" dt="2025-09-05T12:00:11.018" v="1" actId="21"/>
          <ac:spMkLst>
            <pc:docMk/>
            <pc:sldMk cId="4284725230" sldId="2147473503"/>
            <ac:spMk id="17" creationId="{EAAFF53E-45E8-F06B-93FD-44E2C8C32B89}"/>
          </ac:spMkLst>
        </pc:spChg>
        <pc:graphicFrameChg chg="mod modGraphic">
          <ac:chgData name="Lois Kim" userId="9f029a28-87c6-467b-ae69-4be8bbaa05e4" providerId="ADAL" clId="{E19FB964-FAD7-4976-8675-EFEE2AE416C0}" dt="2025-09-05T13:26:50.913" v="1065" actId="207"/>
          <ac:graphicFrameMkLst>
            <pc:docMk/>
            <pc:sldMk cId="4284725230" sldId="2147473503"/>
            <ac:graphicFrameMk id="4" creationId="{B1C19938-7B62-B873-D4CF-69B353533FA6}"/>
          </ac:graphicFrameMkLst>
        </pc:graphicFrameChg>
        <pc:cxnChg chg="del">
          <ac:chgData name="Lois Kim" userId="9f029a28-87c6-467b-ae69-4be8bbaa05e4" providerId="ADAL" clId="{E19FB964-FAD7-4976-8675-EFEE2AE416C0}" dt="2025-09-05T12:00:12.373" v="2" actId="478"/>
          <ac:cxnSpMkLst>
            <pc:docMk/>
            <pc:sldMk cId="4284725230" sldId="2147473503"/>
            <ac:cxnSpMk id="14" creationId="{76C2E627-BB43-85DB-7EBF-9E56DAD2D33C}"/>
          </ac:cxnSpMkLst>
        </pc:cxnChg>
      </pc:sldChg>
      <pc:sldChg chg="addSp delSp modSp mod">
        <pc:chgData name="Lois Kim" userId="9f029a28-87c6-467b-ae69-4be8bbaa05e4" providerId="ADAL" clId="{E19FB964-FAD7-4976-8675-EFEE2AE416C0}" dt="2025-09-05T12:27:47.096" v="831" actId="21"/>
        <pc:sldMkLst>
          <pc:docMk/>
          <pc:sldMk cId="2253918663" sldId="2147473506"/>
        </pc:sldMkLst>
        <pc:spChg chg="add del mod">
          <ac:chgData name="Lois Kim" userId="9f029a28-87c6-467b-ae69-4be8bbaa05e4" providerId="ADAL" clId="{E19FB964-FAD7-4976-8675-EFEE2AE416C0}" dt="2025-09-05T12:27:47.096" v="831" actId="21"/>
          <ac:spMkLst>
            <pc:docMk/>
            <pc:sldMk cId="2253918663" sldId="2147473506"/>
            <ac:spMk id="3" creationId="{8D6B156F-B7C0-107A-6308-BF8652D84451}"/>
          </ac:spMkLst>
        </pc:spChg>
        <pc:spChg chg="mod">
          <ac:chgData name="Lois Kim" userId="9f029a28-87c6-467b-ae69-4be8bbaa05e4" providerId="ADAL" clId="{E19FB964-FAD7-4976-8675-EFEE2AE416C0}" dt="2025-09-05T12:27:39.149" v="823" actId="1076"/>
          <ac:spMkLst>
            <pc:docMk/>
            <pc:sldMk cId="2253918663" sldId="2147473506"/>
            <ac:spMk id="10" creationId="{3AC2368A-B7C5-BC75-0980-D15A6E30E447}"/>
          </ac:spMkLst>
        </pc:spChg>
      </pc:sldChg>
      <pc:sldChg chg="delSp modSp mod">
        <pc:chgData name="Lois Kim" userId="9f029a28-87c6-467b-ae69-4be8bbaa05e4" providerId="ADAL" clId="{E19FB964-FAD7-4976-8675-EFEE2AE416C0}" dt="2025-09-05T13:32:45.878" v="1101" actId="20577"/>
        <pc:sldMkLst>
          <pc:docMk/>
          <pc:sldMk cId="1249669324" sldId="2147473508"/>
        </pc:sldMkLst>
        <pc:spChg chg="mod">
          <ac:chgData name="Lois Kim" userId="9f029a28-87c6-467b-ae69-4be8bbaa05e4" providerId="ADAL" clId="{E19FB964-FAD7-4976-8675-EFEE2AE416C0}" dt="2025-09-05T13:32:45.878" v="1101" actId="20577"/>
          <ac:spMkLst>
            <pc:docMk/>
            <pc:sldMk cId="1249669324" sldId="2147473508"/>
            <ac:spMk id="18" creationId="{BDE22CB9-6B1B-07E9-D974-27D276E4E381}"/>
          </ac:spMkLst>
        </pc:spChg>
        <pc:spChg chg="mod">
          <ac:chgData name="Lois Kim" userId="9f029a28-87c6-467b-ae69-4be8bbaa05e4" providerId="ADAL" clId="{E19FB964-FAD7-4976-8675-EFEE2AE416C0}" dt="2025-09-05T13:32:42.290" v="1100" actId="207"/>
          <ac:spMkLst>
            <pc:docMk/>
            <pc:sldMk cId="1249669324" sldId="2147473508"/>
            <ac:spMk id="23" creationId="{AA3B74F6-7C65-9622-9301-0A15A96AAFED}"/>
          </ac:spMkLst>
        </pc:spChg>
        <pc:cxnChg chg="del">
          <ac:chgData name="Lois Kim" userId="9f029a28-87c6-467b-ae69-4be8bbaa05e4" providerId="ADAL" clId="{E19FB964-FAD7-4976-8675-EFEE2AE416C0}" dt="2025-09-05T13:31:35.145" v="1092" actId="478"/>
          <ac:cxnSpMkLst>
            <pc:docMk/>
            <pc:sldMk cId="1249669324" sldId="2147473508"/>
            <ac:cxnSpMk id="49" creationId="{A14AF160-1E66-1C3D-1B52-71BBF1167935}"/>
          </ac:cxnSpMkLst>
        </pc:cxnChg>
      </pc:sldChg>
      <pc:sldChg chg="modSp mod">
        <pc:chgData name="Lois Kim" userId="9f029a28-87c6-467b-ae69-4be8bbaa05e4" providerId="ADAL" clId="{E19FB964-FAD7-4976-8675-EFEE2AE416C0}" dt="2025-09-05T13:33:53.328" v="1109" actId="113"/>
        <pc:sldMkLst>
          <pc:docMk/>
          <pc:sldMk cId="2004818357" sldId="2147473509"/>
        </pc:sldMkLst>
        <pc:spChg chg="mod">
          <ac:chgData name="Lois Kim" userId="9f029a28-87c6-467b-ae69-4be8bbaa05e4" providerId="ADAL" clId="{E19FB964-FAD7-4976-8675-EFEE2AE416C0}" dt="2025-09-05T13:33:30.607" v="1107" actId="20577"/>
          <ac:spMkLst>
            <pc:docMk/>
            <pc:sldMk cId="2004818357" sldId="2147473509"/>
            <ac:spMk id="18" creationId="{36B8C980-07B3-0BE5-722F-9B2A837E0464}"/>
          </ac:spMkLst>
        </pc:spChg>
        <pc:spChg chg="mod">
          <ac:chgData name="Lois Kim" userId="9f029a28-87c6-467b-ae69-4be8bbaa05e4" providerId="ADAL" clId="{E19FB964-FAD7-4976-8675-EFEE2AE416C0}" dt="2025-09-05T13:33:53.328" v="1109" actId="113"/>
          <ac:spMkLst>
            <pc:docMk/>
            <pc:sldMk cId="2004818357" sldId="2147473509"/>
            <ac:spMk id="64" creationId="{116C6FC0-8BE8-E19A-567E-AD8E0238DBA1}"/>
          </ac:spMkLst>
        </pc:spChg>
      </pc:sldChg>
      <pc:sldChg chg="addSp delSp modSp mod">
        <pc:chgData name="Lois Kim" userId="9f029a28-87c6-467b-ae69-4be8bbaa05e4" providerId="ADAL" clId="{E19FB964-FAD7-4976-8675-EFEE2AE416C0}" dt="2025-09-05T12:21:22.677" v="625" actId="113"/>
        <pc:sldMkLst>
          <pc:docMk/>
          <pc:sldMk cId="2138260520" sldId="2147473512"/>
        </pc:sldMkLst>
        <pc:spChg chg="add mod">
          <ac:chgData name="Lois Kim" userId="9f029a28-87c6-467b-ae69-4be8bbaa05e4" providerId="ADAL" clId="{E19FB964-FAD7-4976-8675-EFEE2AE416C0}" dt="2025-09-05T12:17:46.363" v="469" actId="20577"/>
          <ac:spMkLst>
            <pc:docMk/>
            <pc:sldMk cId="2138260520" sldId="2147473512"/>
            <ac:spMk id="2" creationId="{CCF2E13B-AC6C-AB98-18D9-E8B6AA0EE207}"/>
          </ac:spMkLst>
        </pc:spChg>
        <pc:spChg chg="mod">
          <ac:chgData name="Lois Kim" userId="9f029a28-87c6-467b-ae69-4be8bbaa05e4" providerId="ADAL" clId="{E19FB964-FAD7-4976-8675-EFEE2AE416C0}" dt="2025-09-05T12:14:58.230" v="351" actId="122"/>
          <ac:spMkLst>
            <pc:docMk/>
            <pc:sldMk cId="2138260520" sldId="2147473512"/>
            <ac:spMk id="6" creationId="{13C5675B-EA69-1D0D-0136-55D11EED7FC3}"/>
          </ac:spMkLst>
        </pc:spChg>
        <pc:spChg chg="mod">
          <ac:chgData name="Lois Kim" userId="9f029a28-87c6-467b-ae69-4be8bbaa05e4" providerId="ADAL" clId="{E19FB964-FAD7-4976-8675-EFEE2AE416C0}" dt="2025-09-05T12:14:59.939" v="352" actId="122"/>
          <ac:spMkLst>
            <pc:docMk/>
            <pc:sldMk cId="2138260520" sldId="2147473512"/>
            <ac:spMk id="7" creationId="{870C2E50-2BF9-5063-DB66-7A7FCEA3D188}"/>
          </ac:spMkLst>
        </pc:spChg>
        <pc:spChg chg="mod">
          <ac:chgData name="Lois Kim" userId="9f029a28-87c6-467b-ae69-4be8bbaa05e4" providerId="ADAL" clId="{E19FB964-FAD7-4976-8675-EFEE2AE416C0}" dt="2025-09-05T12:14:56.356" v="350" actId="122"/>
          <ac:spMkLst>
            <pc:docMk/>
            <pc:sldMk cId="2138260520" sldId="2147473512"/>
            <ac:spMk id="8" creationId="{D128013D-27EB-F639-E964-F638A8B9E95D}"/>
          </ac:spMkLst>
        </pc:spChg>
        <pc:spChg chg="mod">
          <ac:chgData name="Lois Kim" userId="9f029a28-87c6-467b-ae69-4be8bbaa05e4" providerId="ADAL" clId="{E19FB964-FAD7-4976-8675-EFEE2AE416C0}" dt="2025-09-05T12:17:58.826" v="470" actId="1076"/>
          <ac:spMkLst>
            <pc:docMk/>
            <pc:sldMk cId="2138260520" sldId="2147473512"/>
            <ac:spMk id="10" creationId="{C761C288-7A97-C79E-EF99-B66C4E1B26C1}"/>
          </ac:spMkLst>
        </pc:spChg>
        <pc:spChg chg="del">
          <ac:chgData name="Lois Kim" userId="9f029a28-87c6-467b-ae69-4be8bbaa05e4" providerId="ADAL" clId="{E19FB964-FAD7-4976-8675-EFEE2AE416C0}" dt="2025-09-05T12:13:40.223" v="332" actId="478"/>
          <ac:spMkLst>
            <pc:docMk/>
            <pc:sldMk cId="2138260520" sldId="2147473512"/>
            <ac:spMk id="11" creationId="{1E5FDFA0-4E57-1090-23EF-15C4D8CFD8BD}"/>
          </ac:spMkLst>
        </pc:spChg>
        <pc:spChg chg="del">
          <ac:chgData name="Lois Kim" userId="9f029a28-87c6-467b-ae69-4be8bbaa05e4" providerId="ADAL" clId="{E19FB964-FAD7-4976-8675-EFEE2AE416C0}" dt="2025-09-05T12:13:42.906" v="333" actId="21"/>
          <ac:spMkLst>
            <pc:docMk/>
            <pc:sldMk cId="2138260520" sldId="2147473512"/>
            <ac:spMk id="12" creationId="{8288AD2F-9DF0-9175-E2E4-27CEB454BC38}"/>
          </ac:spMkLst>
        </pc:spChg>
        <pc:spChg chg="add mod">
          <ac:chgData name="Lois Kim" userId="9f029a28-87c6-467b-ae69-4be8bbaa05e4" providerId="ADAL" clId="{E19FB964-FAD7-4976-8675-EFEE2AE416C0}" dt="2025-09-05T12:21:22.677" v="625" actId="113"/>
          <ac:spMkLst>
            <pc:docMk/>
            <pc:sldMk cId="2138260520" sldId="2147473512"/>
            <ac:spMk id="13" creationId="{9F4F3E7E-F60F-C5C3-D845-9B01BD95959D}"/>
          </ac:spMkLst>
        </pc:spChg>
        <pc:spChg chg="add mod ord">
          <ac:chgData name="Lois Kim" userId="9f029a28-87c6-467b-ae69-4be8bbaa05e4" providerId="ADAL" clId="{E19FB964-FAD7-4976-8675-EFEE2AE416C0}" dt="2025-09-05T12:20:59.001" v="621" actId="14100"/>
          <ac:spMkLst>
            <pc:docMk/>
            <pc:sldMk cId="2138260520" sldId="2147473512"/>
            <ac:spMk id="14" creationId="{5C55EDEB-FE20-A9C9-7FD1-4A92DEAE8A2E}"/>
          </ac:spMkLst>
        </pc:spChg>
        <pc:picChg chg="mod">
          <ac:chgData name="Lois Kim" userId="9f029a28-87c6-467b-ae69-4be8bbaa05e4" providerId="ADAL" clId="{E19FB964-FAD7-4976-8675-EFEE2AE416C0}" dt="2025-09-05T12:15:09.018" v="353" actId="1076"/>
          <ac:picMkLst>
            <pc:docMk/>
            <pc:sldMk cId="2138260520" sldId="2147473512"/>
            <ac:picMk id="4" creationId="{2DA63B37-AC10-08D9-DE70-7C4551A9C885}"/>
          </ac:picMkLst>
        </pc:picChg>
        <pc:picChg chg="del">
          <ac:chgData name="Lois Kim" userId="9f029a28-87c6-467b-ae69-4be8bbaa05e4" providerId="ADAL" clId="{E19FB964-FAD7-4976-8675-EFEE2AE416C0}" dt="2025-09-05T12:13:39.182" v="331" actId="478"/>
          <ac:picMkLst>
            <pc:docMk/>
            <pc:sldMk cId="2138260520" sldId="2147473512"/>
            <ac:picMk id="9" creationId="{FA60E19E-23C4-58E5-464B-36AF3006020B}"/>
          </ac:picMkLst>
        </pc:picChg>
      </pc:sldChg>
      <pc:sldChg chg="del">
        <pc:chgData name="Lois Kim" userId="9f029a28-87c6-467b-ae69-4be8bbaa05e4" providerId="ADAL" clId="{E19FB964-FAD7-4976-8675-EFEE2AE416C0}" dt="2025-09-05T12:27:19.715" v="817" actId="47"/>
        <pc:sldMkLst>
          <pc:docMk/>
          <pc:sldMk cId="1004147369" sldId="2147473513"/>
        </pc:sldMkLst>
      </pc:sldChg>
      <pc:sldChg chg="modSp add mod">
        <pc:chgData name="Lois Kim" userId="9f029a28-87c6-467b-ae69-4be8bbaa05e4" providerId="ADAL" clId="{E19FB964-FAD7-4976-8675-EFEE2AE416C0}" dt="2025-09-05T13:37:45.558" v="1130" actId="1076"/>
        <pc:sldMkLst>
          <pc:docMk/>
          <pc:sldMk cId="199684122" sldId="2147473514"/>
        </pc:sldMkLst>
        <pc:spChg chg="mod">
          <ac:chgData name="Lois Kim" userId="9f029a28-87c6-467b-ae69-4be8bbaa05e4" providerId="ADAL" clId="{E19FB964-FAD7-4976-8675-EFEE2AE416C0}" dt="2025-09-05T13:37:40.399" v="1128" actId="1076"/>
          <ac:spMkLst>
            <pc:docMk/>
            <pc:sldMk cId="199684122" sldId="2147473514"/>
            <ac:spMk id="6" creationId="{013658AC-A9A8-357F-7205-5B3C80E40347}"/>
          </ac:spMkLst>
        </pc:spChg>
        <pc:spChg chg="mod">
          <ac:chgData name="Lois Kim" userId="9f029a28-87c6-467b-ae69-4be8bbaa05e4" providerId="ADAL" clId="{E19FB964-FAD7-4976-8675-EFEE2AE416C0}" dt="2025-09-05T13:27:23.125" v="1067" actId="207"/>
          <ac:spMkLst>
            <pc:docMk/>
            <pc:sldMk cId="199684122" sldId="2147473514"/>
            <ac:spMk id="11" creationId="{BA732111-FDEC-F10F-E6FC-8A82B6D379AC}"/>
          </ac:spMkLst>
        </pc:spChg>
        <pc:spChg chg="mod">
          <ac:chgData name="Lois Kim" userId="9f029a28-87c6-467b-ae69-4be8bbaa05e4" providerId="ADAL" clId="{E19FB964-FAD7-4976-8675-EFEE2AE416C0}" dt="2025-09-05T13:37:45.558" v="1130" actId="1076"/>
          <ac:spMkLst>
            <pc:docMk/>
            <pc:sldMk cId="199684122" sldId="2147473514"/>
            <ac:spMk id="17" creationId="{DA137615-A647-6FB6-7C88-8E6EEF143C0A}"/>
          </ac:spMkLst>
        </pc:spChg>
        <pc:graphicFrameChg chg="mod modGraphic">
          <ac:chgData name="Lois Kim" userId="9f029a28-87c6-467b-ae69-4be8bbaa05e4" providerId="ADAL" clId="{E19FB964-FAD7-4976-8675-EFEE2AE416C0}" dt="2025-09-05T13:37:36.574" v="1127" actId="1076"/>
          <ac:graphicFrameMkLst>
            <pc:docMk/>
            <pc:sldMk cId="199684122" sldId="2147473514"/>
            <ac:graphicFrameMk id="4" creationId="{C7861E5E-9DED-389F-18D0-1170BE5EC719}"/>
          </ac:graphicFrameMkLst>
        </pc:graphicFrameChg>
        <pc:cxnChg chg="mod">
          <ac:chgData name="Lois Kim" userId="9f029a28-87c6-467b-ae69-4be8bbaa05e4" providerId="ADAL" clId="{E19FB964-FAD7-4976-8675-EFEE2AE416C0}" dt="2025-09-05T13:37:42.833" v="1129" actId="1076"/>
          <ac:cxnSpMkLst>
            <pc:docMk/>
            <pc:sldMk cId="199684122" sldId="2147473514"/>
            <ac:cxnSpMk id="14" creationId="{3FB80D0B-80BB-3B2F-603D-F4DA5992EF86}"/>
          </ac:cxnSpMkLst>
        </pc:cxnChg>
      </pc:sldChg>
      <pc:sldChg chg="delSp modSp add del mod">
        <pc:chgData name="Lois Kim" userId="9f029a28-87c6-467b-ae69-4be8bbaa05e4" providerId="ADAL" clId="{E19FB964-FAD7-4976-8675-EFEE2AE416C0}" dt="2025-09-05T12:23:11.041" v="647" actId="2696"/>
        <pc:sldMkLst>
          <pc:docMk/>
          <pc:sldMk cId="1600432366" sldId="2147473515"/>
        </pc:sldMkLst>
        <pc:spChg chg="del">
          <ac:chgData name="Lois Kim" userId="9f029a28-87c6-467b-ae69-4be8bbaa05e4" providerId="ADAL" clId="{E19FB964-FAD7-4976-8675-EFEE2AE416C0}" dt="2025-09-05T12:22:00.775" v="629" actId="21"/>
          <ac:spMkLst>
            <pc:docMk/>
            <pc:sldMk cId="1600432366" sldId="2147473515"/>
            <ac:spMk id="6" creationId="{58F4F7D1-309F-4C4B-987D-E3C8AAB7B3AE}"/>
          </ac:spMkLst>
        </pc:spChg>
        <pc:spChg chg="del">
          <ac:chgData name="Lois Kim" userId="9f029a28-87c6-467b-ae69-4be8bbaa05e4" providerId="ADAL" clId="{E19FB964-FAD7-4976-8675-EFEE2AE416C0}" dt="2025-09-05T12:22:03.087" v="630" actId="21"/>
          <ac:spMkLst>
            <pc:docMk/>
            <pc:sldMk cId="1600432366" sldId="2147473515"/>
            <ac:spMk id="7" creationId="{0039C52E-DCCA-B9B5-E926-75B3FB122E66}"/>
          </ac:spMkLst>
        </pc:spChg>
        <pc:spChg chg="del mod">
          <ac:chgData name="Lois Kim" userId="9f029a28-87c6-467b-ae69-4be8bbaa05e4" providerId="ADAL" clId="{E19FB964-FAD7-4976-8675-EFEE2AE416C0}" dt="2025-09-05T12:21:58.226" v="628" actId="21"/>
          <ac:spMkLst>
            <pc:docMk/>
            <pc:sldMk cId="1600432366" sldId="2147473515"/>
            <ac:spMk id="8" creationId="{CCBF1601-32B4-6724-6135-9DD424A07DE2}"/>
          </ac:spMkLst>
        </pc:spChg>
        <pc:spChg chg="del">
          <ac:chgData name="Lois Kim" userId="9f029a28-87c6-467b-ae69-4be8bbaa05e4" providerId="ADAL" clId="{E19FB964-FAD7-4976-8675-EFEE2AE416C0}" dt="2025-09-05T12:22:05.499" v="631" actId="21"/>
          <ac:spMkLst>
            <pc:docMk/>
            <pc:sldMk cId="1600432366" sldId="2147473515"/>
            <ac:spMk id="10" creationId="{CD73F8AB-35D1-D55C-504D-BB26270510A8}"/>
          </ac:spMkLst>
        </pc:spChg>
        <pc:picChg chg="del">
          <ac:chgData name="Lois Kim" userId="9f029a28-87c6-467b-ae69-4be8bbaa05e4" providerId="ADAL" clId="{E19FB964-FAD7-4976-8675-EFEE2AE416C0}" dt="2025-09-05T12:21:55.205" v="626" actId="478"/>
          <ac:picMkLst>
            <pc:docMk/>
            <pc:sldMk cId="1600432366" sldId="2147473515"/>
            <ac:picMk id="4" creationId="{EC8566D9-DCF3-3CA7-54C4-7E4A5B20C7C2}"/>
          </ac:picMkLst>
        </pc:picChg>
        <pc:picChg chg="del mod">
          <ac:chgData name="Lois Kim" userId="9f029a28-87c6-467b-ae69-4be8bbaa05e4" providerId="ADAL" clId="{E19FB964-FAD7-4976-8675-EFEE2AE416C0}" dt="2025-09-05T12:22:23.898" v="634" actId="21"/>
          <ac:picMkLst>
            <pc:docMk/>
            <pc:sldMk cId="1600432366" sldId="2147473515"/>
            <ac:picMk id="9" creationId="{2A7B5611-F7DD-9250-C4A2-3EA37BD0375E}"/>
          </ac:picMkLst>
        </pc:picChg>
      </pc:sldChg>
      <pc:sldChg chg="addSp modSp new mod">
        <pc:chgData name="Lois Kim" userId="9f029a28-87c6-467b-ae69-4be8bbaa05e4" providerId="ADAL" clId="{E19FB964-FAD7-4976-8675-EFEE2AE416C0}" dt="2025-09-05T12:26:28.370" v="816" actId="14100"/>
        <pc:sldMkLst>
          <pc:docMk/>
          <pc:sldMk cId="1952287470" sldId="2147473516"/>
        </pc:sldMkLst>
        <pc:spChg chg="add mod">
          <ac:chgData name="Lois Kim" userId="9f029a28-87c6-467b-ae69-4be8bbaa05e4" providerId="ADAL" clId="{E19FB964-FAD7-4976-8675-EFEE2AE416C0}" dt="2025-09-05T12:25:56.843" v="809" actId="1076"/>
          <ac:spMkLst>
            <pc:docMk/>
            <pc:sldMk cId="1952287470" sldId="2147473516"/>
            <ac:spMk id="2" creationId="{463933D6-C084-3E84-8C33-F33B38AEC1B5}"/>
          </ac:spMkLst>
        </pc:spChg>
        <pc:spChg chg="add mod">
          <ac:chgData name="Lois Kim" userId="9f029a28-87c6-467b-ae69-4be8bbaa05e4" providerId="ADAL" clId="{E19FB964-FAD7-4976-8675-EFEE2AE416C0}" dt="2025-09-05T12:26:03.666" v="810" actId="1076"/>
          <ac:spMkLst>
            <pc:docMk/>
            <pc:sldMk cId="1952287470" sldId="2147473516"/>
            <ac:spMk id="3" creationId="{C4965658-6073-0B72-0053-392223A3A708}"/>
          </ac:spMkLst>
        </pc:spChg>
        <pc:spChg chg="add mod ord">
          <ac:chgData name="Lois Kim" userId="9f029a28-87c6-467b-ae69-4be8bbaa05e4" providerId="ADAL" clId="{E19FB964-FAD7-4976-8675-EFEE2AE416C0}" dt="2025-09-05T12:26:24.914" v="815" actId="1076"/>
          <ac:spMkLst>
            <pc:docMk/>
            <pc:sldMk cId="1952287470" sldId="2147473516"/>
            <ac:spMk id="4" creationId="{7A6CABF5-0AF2-4633-EF59-71324BC1A2AB}"/>
          </ac:spMkLst>
        </pc:spChg>
        <pc:spChg chg="add mod">
          <ac:chgData name="Lois Kim" userId="9f029a28-87c6-467b-ae69-4be8bbaa05e4" providerId="ADAL" clId="{E19FB964-FAD7-4976-8675-EFEE2AE416C0}" dt="2025-09-05T12:26:16.948" v="814" actId="20577"/>
          <ac:spMkLst>
            <pc:docMk/>
            <pc:sldMk cId="1952287470" sldId="2147473516"/>
            <ac:spMk id="8" creationId="{96D86C47-AF83-D29A-DAE8-EC903586CE26}"/>
          </ac:spMkLst>
        </pc:spChg>
        <pc:picChg chg="add mod">
          <ac:chgData name="Lois Kim" userId="9f029a28-87c6-467b-ae69-4be8bbaa05e4" providerId="ADAL" clId="{E19FB964-FAD7-4976-8675-EFEE2AE416C0}" dt="2025-09-05T12:25:54.330" v="808" actId="1076"/>
          <ac:picMkLst>
            <pc:docMk/>
            <pc:sldMk cId="1952287470" sldId="2147473516"/>
            <ac:picMk id="9" creationId="{2A7B5611-F7DD-9250-C4A2-3EA37BD0375E}"/>
          </ac:picMkLst>
        </pc:picChg>
        <pc:cxnChg chg="add mod">
          <ac:chgData name="Lois Kim" userId="9f029a28-87c6-467b-ae69-4be8bbaa05e4" providerId="ADAL" clId="{E19FB964-FAD7-4976-8675-EFEE2AE416C0}" dt="2025-09-05T12:26:28.370" v="816" actId="14100"/>
          <ac:cxnSpMkLst>
            <pc:docMk/>
            <pc:sldMk cId="1952287470" sldId="2147473516"/>
            <ac:cxnSpMk id="6" creationId="{265861F5-089D-746D-EE31-F1B883983502}"/>
          </ac:cxnSpMkLst>
        </pc:cxnChg>
      </pc:sldChg>
      <pc:sldChg chg="delSp modSp add mod">
        <pc:chgData name="Lois Kim" userId="9f029a28-87c6-467b-ae69-4be8bbaa05e4" providerId="ADAL" clId="{E19FB964-FAD7-4976-8675-EFEE2AE416C0}" dt="2025-09-05T13:37:52.457" v="1132" actId="1076"/>
        <pc:sldMkLst>
          <pc:docMk/>
          <pc:sldMk cId="3619675476" sldId="2147473517"/>
        </pc:sldMkLst>
        <pc:spChg chg="del">
          <ac:chgData name="Lois Kim" userId="9f029a28-87c6-467b-ae69-4be8bbaa05e4" providerId="ADAL" clId="{E19FB964-FAD7-4976-8675-EFEE2AE416C0}" dt="2025-09-05T13:16:07.555" v="836" actId="21"/>
          <ac:spMkLst>
            <pc:docMk/>
            <pc:sldMk cId="3619675476" sldId="2147473517"/>
            <ac:spMk id="6" creationId="{4A1A235C-B90F-FC4C-F411-2E26C9C6DEB4}"/>
          </ac:spMkLst>
        </pc:spChg>
        <pc:spChg chg="mod">
          <ac:chgData name="Lois Kim" userId="9f029a28-87c6-467b-ae69-4be8bbaa05e4" providerId="ADAL" clId="{E19FB964-FAD7-4976-8675-EFEE2AE416C0}" dt="2025-09-05T13:27:28.714" v="1068" actId="207"/>
          <ac:spMkLst>
            <pc:docMk/>
            <pc:sldMk cId="3619675476" sldId="2147473517"/>
            <ac:spMk id="11" creationId="{3CD8C695-9F13-2D75-5008-7C4029FF98EE}"/>
          </ac:spMkLst>
        </pc:spChg>
        <pc:spChg chg="del">
          <ac:chgData name="Lois Kim" userId="9f029a28-87c6-467b-ae69-4be8bbaa05e4" providerId="ADAL" clId="{E19FB964-FAD7-4976-8675-EFEE2AE416C0}" dt="2025-09-05T13:15:55.785" v="833" actId="21"/>
          <ac:spMkLst>
            <pc:docMk/>
            <pc:sldMk cId="3619675476" sldId="2147473517"/>
            <ac:spMk id="17" creationId="{D861E43C-CDED-F828-02AB-44918A3B42C2}"/>
          </ac:spMkLst>
        </pc:spChg>
        <pc:graphicFrameChg chg="mod modGraphic">
          <ac:chgData name="Lois Kim" userId="9f029a28-87c6-467b-ae69-4be8bbaa05e4" providerId="ADAL" clId="{E19FB964-FAD7-4976-8675-EFEE2AE416C0}" dt="2025-09-05T13:37:52.457" v="1132" actId="1076"/>
          <ac:graphicFrameMkLst>
            <pc:docMk/>
            <pc:sldMk cId="3619675476" sldId="2147473517"/>
            <ac:graphicFrameMk id="4" creationId="{A8ADCA2E-59A0-437E-6EA3-C904307BCCB7}"/>
          </ac:graphicFrameMkLst>
        </pc:graphicFrameChg>
        <pc:cxnChg chg="del">
          <ac:chgData name="Lois Kim" userId="9f029a28-87c6-467b-ae69-4be8bbaa05e4" providerId="ADAL" clId="{E19FB964-FAD7-4976-8675-EFEE2AE416C0}" dt="2025-09-05T13:15:57.068" v="834" actId="478"/>
          <ac:cxnSpMkLst>
            <pc:docMk/>
            <pc:sldMk cId="3619675476" sldId="2147473517"/>
            <ac:cxnSpMk id="14" creationId="{C263DAC2-9E0C-8229-8D82-627780EA06CF}"/>
          </ac:cxnSpMkLst>
        </pc:cxnChg>
      </pc:sldChg>
      <pc:sldChg chg="modSp add mod">
        <pc:chgData name="Lois Kim" userId="9f029a28-87c6-467b-ae69-4be8bbaa05e4" providerId="ADAL" clId="{E19FB964-FAD7-4976-8675-EFEE2AE416C0}" dt="2025-09-05T13:33:13.232" v="1103" actId="20577"/>
        <pc:sldMkLst>
          <pc:docMk/>
          <pc:sldMk cId="996626077" sldId="2147473518"/>
        </pc:sldMkLst>
        <pc:spChg chg="mod">
          <ac:chgData name="Lois Kim" userId="9f029a28-87c6-467b-ae69-4be8bbaa05e4" providerId="ADAL" clId="{E19FB964-FAD7-4976-8675-EFEE2AE416C0}" dt="2025-09-05T13:33:13.232" v="1103" actId="20577"/>
          <ac:spMkLst>
            <pc:docMk/>
            <pc:sldMk cId="996626077" sldId="2147473518"/>
            <ac:spMk id="18" creationId="{6D40A2D4-39C0-B5A6-4B64-570BE91A5B26}"/>
          </ac:spMkLst>
        </pc:spChg>
      </pc:sldChg>
    </pc:docChg>
  </pc:docChgLst>
  <pc:docChgLst>
    <pc:chgData name="Lois Kim" userId="9f029a28-87c6-467b-ae69-4be8bbaa05e4" providerId="ADAL" clId="{3BBA0B98-502F-4D5B-AA16-6CF10C8FC5FE}"/>
    <pc:docChg chg="undo redo custSel addSld delSld modSld">
      <pc:chgData name="Lois Kim" userId="9f029a28-87c6-467b-ae69-4be8bbaa05e4" providerId="ADAL" clId="{3BBA0B98-502F-4D5B-AA16-6CF10C8FC5FE}" dt="2025-09-04T16:26:44.333" v="321" actId="1076"/>
      <pc:docMkLst>
        <pc:docMk/>
      </pc:docMkLst>
      <pc:sldChg chg="addSp modSp mod">
        <pc:chgData name="Lois Kim" userId="9f029a28-87c6-467b-ae69-4be8bbaa05e4" providerId="ADAL" clId="{3BBA0B98-502F-4D5B-AA16-6CF10C8FC5FE}" dt="2025-09-04T16:26:44.333" v="321" actId="1076"/>
        <pc:sldMkLst>
          <pc:docMk/>
          <pc:sldMk cId="707179463" sldId="257"/>
        </pc:sldMkLst>
        <pc:picChg chg="add mod">
          <ac:chgData name="Lois Kim" userId="9f029a28-87c6-467b-ae69-4be8bbaa05e4" providerId="ADAL" clId="{3BBA0B98-502F-4D5B-AA16-6CF10C8FC5FE}" dt="2025-09-04T16:26:44.333" v="321" actId="1076"/>
          <ac:picMkLst>
            <pc:docMk/>
            <pc:sldMk cId="707179463" sldId="257"/>
            <ac:picMk id="3" creationId="{551B992D-A132-8E4F-043D-101F725900ED}"/>
          </ac:picMkLst>
        </pc:picChg>
      </pc:sldChg>
      <pc:sldChg chg="add del">
        <pc:chgData name="Lois Kim" userId="9f029a28-87c6-467b-ae69-4be8bbaa05e4" providerId="ADAL" clId="{3BBA0B98-502F-4D5B-AA16-6CF10C8FC5FE}" dt="2025-09-04T16:12:10.024" v="57" actId="47"/>
        <pc:sldMkLst>
          <pc:docMk/>
          <pc:sldMk cId="1914447211" sldId="423"/>
        </pc:sldMkLst>
      </pc:sldChg>
      <pc:sldChg chg="del">
        <pc:chgData name="Lois Kim" userId="9f029a28-87c6-467b-ae69-4be8bbaa05e4" providerId="ADAL" clId="{3BBA0B98-502F-4D5B-AA16-6CF10C8FC5FE}" dt="2025-09-04T16:20:25.820" v="302" actId="47"/>
        <pc:sldMkLst>
          <pc:docMk/>
          <pc:sldMk cId="1551722642" sldId="2147473505"/>
        </pc:sldMkLst>
      </pc:sldChg>
      <pc:sldChg chg="addSp delSp modSp mod">
        <pc:chgData name="Lois Kim" userId="9f029a28-87c6-467b-ae69-4be8bbaa05e4" providerId="ADAL" clId="{3BBA0B98-502F-4D5B-AA16-6CF10C8FC5FE}" dt="2025-09-04T16:25:47.847" v="316" actId="20577"/>
        <pc:sldMkLst>
          <pc:docMk/>
          <pc:sldMk cId="1004147369" sldId="2147473513"/>
        </pc:sldMkLst>
        <pc:spChg chg="add del">
          <ac:chgData name="Lois Kim" userId="9f029a28-87c6-467b-ae69-4be8bbaa05e4" providerId="ADAL" clId="{3BBA0B98-502F-4D5B-AA16-6CF10C8FC5FE}" dt="2025-09-04T16:12:12.894" v="62" actId="478"/>
          <ac:spMkLst>
            <pc:docMk/>
            <pc:sldMk cId="1004147369" sldId="2147473513"/>
            <ac:spMk id="2" creationId="{CA48C139-8B9B-BA7A-FAB2-D8DDD00C5305}"/>
          </ac:spMkLst>
        </pc:spChg>
        <pc:spChg chg="mod">
          <ac:chgData name="Lois Kim" userId="9f029a28-87c6-467b-ae69-4be8bbaa05e4" providerId="ADAL" clId="{3BBA0B98-502F-4D5B-AA16-6CF10C8FC5FE}" dt="2025-09-04T16:17:42.374" v="277" actId="20577"/>
          <ac:spMkLst>
            <pc:docMk/>
            <pc:sldMk cId="1004147369" sldId="2147473513"/>
            <ac:spMk id="3" creationId="{5950300F-9D20-70F0-6D76-41DE9DFBEC75}"/>
          </ac:spMkLst>
        </pc:spChg>
        <pc:spChg chg="add del">
          <ac:chgData name="Lois Kim" userId="9f029a28-87c6-467b-ae69-4be8bbaa05e4" providerId="ADAL" clId="{3BBA0B98-502F-4D5B-AA16-6CF10C8FC5FE}" dt="2025-09-04T16:12:12.228" v="61" actId="478"/>
          <ac:spMkLst>
            <pc:docMk/>
            <pc:sldMk cId="1004147369" sldId="2147473513"/>
            <ac:spMk id="4" creationId="{B5A54FC0-E87B-8E36-D1D2-2E5E766D65FC}"/>
          </ac:spMkLst>
        </pc:spChg>
        <pc:spChg chg="mod">
          <ac:chgData name="Lois Kim" userId="9f029a28-87c6-467b-ae69-4be8bbaa05e4" providerId="ADAL" clId="{3BBA0B98-502F-4D5B-AA16-6CF10C8FC5FE}" dt="2025-09-04T16:25:47.847" v="316" actId="20577"/>
          <ac:spMkLst>
            <pc:docMk/>
            <pc:sldMk cId="1004147369" sldId="2147473513"/>
            <ac:spMk id="5" creationId="{79FC2568-B1D2-6DA4-3A7C-34FA59287096}"/>
          </ac:spMkLst>
        </pc:spChg>
        <pc:spChg chg="add mod">
          <ac:chgData name="Lois Kim" userId="9f029a28-87c6-467b-ae69-4be8bbaa05e4" providerId="ADAL" clId="{3BBA0B98-502F-4D5B-AA16-6CF10C8FC5FE}" dt="2025-09-04T16:18:26.807" v="301" actId="20577"/>
          <ac:spMkLst>
            <pc:docMk/>
            <pc:sldMk cId="1004147369" sldId="2147473513"/>
            <ac:spMk id="6" creationId="{3E9D414C-09C9-1805-E2A3-7A5F4A87549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BE34AE-BE5B-6B98-998F-5DA818A4B5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064663-F2A7-87CD-F52E-72E18B62F5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A313A-34CC-4DE0-819E-D5B8DEBB1B98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77F88-60B7-7B65-600D-4C87112DEE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33740-4A45-D4B0-10EE-3C84FCA436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85803-FD8B-45D9-A4D3-465FCC753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035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Shape 17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764" name="Shape 17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Arial" panose="020B0604020202020204" pitchFamily="34" charset="0"/>
        <a:ea typeface="+mj-ea"/>
        <a:cs typeface="Arial" panose="020B0604020202020204" pitchFamily="34" charset="0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E497B-9783-DFCC-D34E-433B91255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58ED22-16DA-CDAB-D15D-70B194B00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6358EE-6A54-4AAD-CF4D-376E3DC15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339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AF6B6-707A-6967-8871-066128291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50F220-FF24-5561-8780-F485CE234F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FA68C6-A5C7-7E35-C96C-B7DD04B5E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825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008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A6B5B-EB4D-97B4-7FF7-4FE09DB7A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14EE5E-7363-A78D-CA19-B7D1CDCD95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DDA6B0-F8D3-BEAF-A1C6-15FF1CBCC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84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AE4DA-633A-DB26-6E27-F5DBDDE55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B8881A-0355-AE1B-17E0-2628BEE995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BC3B4E-D50F-89B9-3A53-006136CE99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681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298A0-E242-BB8B-8B34-C91D56E6D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E76923-B301-C9D4-D7A9-34A97B65D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6865A1-92BD-852C-930C-7C35B69732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39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oC_BrandTexture_SingleColour_RGB_UoC_SingleColour_LCB_Texture_CMYK.png">
            <a:extLst>
              <a:ext uri="{FF2B5EF4-FFF2-40B4-BE49-F238E27FC236}">
                <a16:creationId xmlns:a16="http://schemas.microsoft.com/office/drawing/2014/main" id="{9C50FF4A-09A6-9796-563B-5901092B7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2" t="34531" r="18390" b="1688"/>
          <a:stretch/>
        </p:blipFill>
        <p:spPr>
          <a:xfrm>
            <a:off x="0" y="-7968"/>
            <a:ext cx="12192000" cy="585631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04A684-87C6-01C0-C5BC-2A5C6ECC8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7442"/>
            <a:ext cx="9144000" cy="1446342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A20A0-E077-7D63-4FC9-AA2A1095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0646"/>
            <a:ext cx="9144000" cy="96715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657E0A-06B1-D0C8-5F09-922210685B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6263"/>
          <a:stretch/>
        </p:blipFill>
        <p:spPr>
          <a:xfrm>
            <a:off x="2173803" y="5952622"/>
            <a:ext cx="1358354" cy="782694"/>
          </a:xfrm>
          <a:prstGeom prst="rect">
            <a:avLst/>
          </a:prstGeom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8EBFADB6-55D7-6365-B789-8627CD347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39"/>
          <a:stretch/>
        </p:blipFill>
        <p:spPr>
          <a:xfrm>
            <a:off x="435107" y="6093317"/>
            <a:ext cx="1399231" cy="43882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DEA7AA-D3B7-A4B6-B859-148BA4CC15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715" y="5977136"/>
            <a:ext cx="1876434" cy="6222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FF0EC8-B1FA-8769-165F-398E62114F0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614" y="6067739"/>
            <a:ext cx="1618738" cy="470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19747A-6F48-4D21-F162-6A4F3F4F350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15" y="6086475"/>
            <a:ext cx="1725306" cy="486520"/>
          </a:xfrm>
          <a:prstGeom prst="rect">
            <a:avLst/>
          </a:prstGeom>
        </p:spPr>
      </p:pic>
      <p:pic>
        <p:nvPicPr>
          <p:cNvPr id="4" name="Picture 3" descr="University of Cambridge logo">
            <a:extLst>
              <a:ext uri="{FF2B5EF4-FFF2-40B4-BE49-F238E27FC236}">
                <a16:creationId xmlns:a16="http://schemas.microsoft.com/office/drawing/2014/main" id="{4BEBFECC-C58A-DE59-B8B2-E44441C01A1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622" y="6173665"/>
            <a:ext cx="1500628" cy="314392"/>
          </a:xfrm>
          <a:prstGeom prst="rect">
            <a:avLst/>
          </a:prstGeom>
        </p:spPr>
      </p:pic>
      <p:pic>
        <p:nvPicPr>
          <p:cNvPr id="15" name="Picture 1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5E55F0E0-A086-548D-EC44-6B8F298DF91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931" y="1440644"/>
            <a:ext cx="5151640" cy="106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4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BD4A81-13C3-F93A-BD11-9820086D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97C-C35C-481A-9325-4C715003FE4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F9DCCF-454B-8463-BAEE-9C361A20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47FF1-3AA6-E555-4D16-6AAFCC7C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D9B4-A53B-4686-8D39-6BE908EB4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54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1D611-9E79-50F7-B035-6E984E6C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095B4-560D-FB1F-445E-60E91C0DF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B67C5-E864-AFDC-BA78-7150F75A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DE96D-DE31-BDDD-A55F-B837ADA6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97C-C35C-481A-9325-4C715003FE4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3C4BE-9174-0D3F-7E8A-BA926A9E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597A8-A336-0127-EEEC-D1DA8804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D9B4-A53B-4686-8D39-6BE908EB4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59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73CD-B58E-BCCE-C838-A2597074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A908FE-9B05-9139-AC4B-FAF5C8007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1EB24-DA50-82BA-6344-2C079C708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AC610-31DD-5780-04C5-A4685D352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97C-C35C-481A-9325-4C715003FE4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0B245-69B9-911D-DEE6-66E5B699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48F9D-447D-B7E3-4539-59D31A13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D9B4-A53B-4686-8D39-6BE908EB4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270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1E5AA-0364-E7BE-BFAA-3D397684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DB740-1EBE-EDB6-C393-06359F7B7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65E33-AC21-9D69-E76D-88B1330F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97C-C35C-481A-9325-4C715003FE4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DCE3A-C107-AA92-680D-077244B44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20F7E-44B5-3435-C450-B13E6317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D9B4-A53B-4686-8D39-6BE908EB4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441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5C808C-6FB5-2699-859F-DB6453A62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F0AEB-B492-B5D4-91B5-21BB00B37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324CB-9F5A-9148-87C8-E24C10F96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97C-C35C-481A-9325-4C715003FE4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6756B-444C-ABE6-BADE-3D00C795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1C9C4-6753-C36A-0CF9-91346FC0D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D9B4-A53B-4686-8D39-6BE908EB4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776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40929-0D25-E158-5902-6B7CD9C81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F416F-F6E0-3CEB-EBFB-223B749EA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F067D-BBE5-E9F4-8A75-DF30459D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A018-DDAF-4617-AF6D-CF628A23D9AB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60C83-78F7-0C00-3152-DF598B805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233B8-2DAD-23B0-8648-3BD9F25F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331D-9578-43B1-9977-9E8530D4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565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55A17-2A83-F74B-9313-DAC827B9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5C522-2716-AD77-4933-5E0A46F45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68AEB-FA26-594C-25C0-E9AF8E358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A018-DDAF-4617-AF6D-CF628A23D9AB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84B46-E93D-4737-A9CF-2CAF4C87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5B17D-4410-401F-57FB-548D6AB1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331D-9578-43B1-9977-9E8530D4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30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BF64-A829-D9AA-DC91-F75D4C96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95008-0F63-50F5-C630-30B184397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A99C5-C014-D775-AC38-0764E3006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A018-DDAF-4617-AF6D-CF628A23D9AB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358F2-1BC7-B6CC-3A7D-6D3590BDC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D3BB4-FDCC-EDEE-B6EC-1F4FEF5D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331D-9578-43B1-9977-9E8530D4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61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BBA61-759B-B069-6720-431B1E7B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0BE32-FA09-FDCA-5666-771F9D5B8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8E859-1E7C-39A0-9110-630B0D0A9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20943-D0CF-4069-1F15-800292843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A018-DDAF-4617-AF6D-CF628A23D9AB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2E6FA-84C5-B314-D092-75E701CB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13F05-4415-73DE-10EF-1A3CDEF1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331D-9578-43B1-9977-9E8530D4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516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B4114-6248-D476-ACBB-F520AA909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693C4-A105-EE05-44B1-FB315C916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AA889-8C5F-8090-A9A4-CFF2FD90B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76B777-4E4E-38EC-C027-68732B2ED6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B30CC-9496-82CC-D9D4-4C4862B4F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D744C-CE02-68AB-272A-BAB11FD6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A018-DDAF-4617-AF6D-CF628A23D9AB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D27F85-03D6-75B6-9B90-3A9FCFF8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2CEA73-6624-5B70-7047-24057FD8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331D-9578-43B1-9977-9E8530D4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38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0484-6D81-7E7E-E8EE-33B43CB53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4FE1F-1ABF-9BAA-644D-3EC8BE8A2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57" y="1185103"/>
            <a:ext cx="11506067" cy="506329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8E5D1-BA12-A7EB-5F89-DE34795282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399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ABA57B-DFB8-4766-B915-3F5831C4EF23}" type="datetime1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3D0E2-67B3-0A55-817B-0FD2C24D9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D9070-2F6D-F22D-5DB3-5F9D7CA7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7AE-4B95-4D6A-9D08-ED91A8900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671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A6D6-F6AA-92D0-D3D4-E41A0FCAA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F4E39-2597-2530-E514-412660B1A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A018-DDAF-4617-AF6D-CF628A23D9AB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27322-366E-9360-DDC9-B2BB63AA7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4BA96-2625-6CB7-5626-A2ED017C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331D-9578-43B1-9977-9E8530D4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20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068A4-6BFC-D0F0-2690-B038117CB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A018-DDAF-4617-AF6D-CF628A23D9AB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7254F-9EEA-46C6-C3E5-8CDD30EAE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573A2-AC52-A825-89DA-1531908A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331D-9578-43B1-9977-9E8530D4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873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90D60-1C03-D83B-1AEC-7D80A015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469DD-9FFD-A70A-82E1-C4C22A8F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2840B-B11C-2240-6725-FA28556C0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AF0ED-E67B-10BD-0D52-89B2D226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A018-DDAF-4617-AF6D-CF628A23D9AB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9CED7-EA60-1B4E-C88A-D17C5B8C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6E97A-16CD-14E4-CD3A-34C2523B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331D-9578-43B1-9977-9E8530D4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795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38426-DFA8-E3AB-B437-1065390E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CC3678-1C90-43D6-EF51-1CF813507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DF76F-A3CA-1593-5F7E-81C439C8D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9B50B-0AD1-58BF-06E3-A5569EAE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A018-DDAF-4617-AF6D-CF628A23D9AB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730BF-2EF8-B43A-1BD7-259EF83B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2307D-0E37-1A46-4A02-4D9A85AC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331D-9578-43B1-9977-9E8530D4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959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5483-C55C-EBE7-CA18-5A2AA695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4BD75-9C04-432C-1CD2-E253341A4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85CAD-6EA3-2A8A-0561-A1D2F945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A018-DDAF-4617-AF6D-CF628A23D9AB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E7483-C4C0-30B5-1467-3B340A3B4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9F286-D9ED-1A5D-F386-6A95A73D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331D-9578-43B1-9977-9E8530D4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35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DEB58-72A7-14C2-4051-FBAA06BD85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CD47B-6A8E-81DD-F589-CB4525743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46599-228B-2C34-C742-6A53276E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A018-DDAF-4617-AF6D-CF628A23D9AB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CFE7C-AF6A-7CA0-0FCA-67D66916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2C327-0364-6CE9-56DD-90969168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331D-9578-43B1-9977-9E8530D4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7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oC_BrandTexture_SingleColour_RGB_UoC_SingleColour_LCB_Texture_CMYK.png">
            <a:extLst>
              <a:ext uri="{FF2B5EF4-FFF2-40B4-BE49-F238E27FC236}">
                <a16:creationId xmlns:a16="http://schemas.microsoft.com/office/drawing/2014/main" id="{9C50FF4A-09A6-9796-563B-5901092B7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87" t="8649" r="10038" b="8920"/>
          <a:stretch/>
        </p:blipFill>
        <p:spPr>
          <a:xfrm>
            <a:off x="0" y="-7968"/>
            <a:ext cx="12192000" cy="686596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04A684-87C6-01C0-C5BC-2A5C6ECC8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429000"/>
            <a:ext cx="9144000" cy="12986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A20A0-E077-7D63-4FC9-AA2A1095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064538"/>
            <a:ext cx="9144000" cy="96715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2EC7D6AD-5CF5-816F-447E-542A3943F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950" y="47560"/>
            <a:ext cx="2991416" cy="6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5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7A63F-03AF-29ED-1A13-06F2E27AC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4A2B9-D06C-6D7F-74A1-F7B47258B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E616B-7D58-794D-59A8-E8988702A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97C-C35C-481A-9325-4C715003FE4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A1383-9501-2B41-32C5-4077E46E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C2BCB-129E-E0E3-188D-9BA017BF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D9B4-A53B-4686-8D39-6BE908EB4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6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B564B-4662-8CD8-23CF-20F21CEC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0CBF4-B8BB-181F-3B18-429B63422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9CC08-AF2D-523A-6340-FF9926DD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97C-C35C-481A-9325-4C715003FE4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CA1F3-4DC8-9451-7577-4216E222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A4F1F-5853-072A-175E-3A02242A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D9B4-A53B-4686-8D39-6BE908EB4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88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3403-70A9-01CF-456F-BBCEDBED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48AD3-65CA-AB46-6DED-EBEA4A3C7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77ADE-E018-A208-DD36-99C34901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97C-C35C-481A-9325-4C715003FE4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D8506-7A01-9F69-315C-3D34E55F2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16253-2B90-C988-34B0-03BEBA90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D9B4-A53B-4686-8D39-6BE908EB4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3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B600A-4DE1-C557-19C0-CD7DDDA4D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7ED67-0265-AC13-4FBE-864110D0A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7A60F-E241-60E8-C031-4421B8400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57D6F-3896-9822-5770-B03EC480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97C-C35C-481A-9325-4C715003FE4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62BC3-8EEA-DFB3-0EFD-648BB5E0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08049-77C8-5498-C002-D08579C9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D9B4-A53B-4686-8D39-6BE908EB4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3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367F2-A7E7-592D-78CC-EF6CA676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9CDC2-707D-9DDD-F24D-EA4BCBEDF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55C89-006A-2A4E-254F-4957D03B9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1C492D-E961-6309-538A-264CA4F8B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A85133-1649-75ED-DB51-509C7A99C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CF2663-5988-B860-22AA-8B4BBBB7A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97C-C35C-481A-9325-4C715003FE4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68D8A8-9BFD-29F2-A7DF-1788DE0F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77AED6-DC8E-1F76-A041-02E613889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D9B4-A53B-4686-8D39-6BE908EB4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09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70D9-6BC3-9C27-30D8-7B435F0F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A6307A-A00D-83B8-E4AA-60AC63865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97C-C35C-481A-9325-4C715003FE4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002E2-A687-BB96-2335-52ED3116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8DDBF-5794-BBE0-8BA9-1CE7D581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D9B4-A53B-4686-8D39-6BE908EB4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91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oC_BrandTexture_SingleColour_RGB_UoC_SingleColour_LCB_Texture_CMYK.png">
            <a:extLst>
              <a:ext uri="{FF2B5EF4-FFF2-40B4-BE49-F238E27FC236}">
                <a16:creationId xmlns:a16="http://schemas.microsoft.com/office/drawing/2014/main" id="{1242BFC5-6573-6D49-879F-302DC7FAB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059" t="54823" r="40988" b="37362"/>
          <a:stretch/>
        </p:blipFill>
        <p:spPr>
          <a:xfrm>
            <a:off x="0" y="-7969"/>
            <a:ext cx="12192000" cy="10523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5EB3814E-1BD7-E896-600F-16ABE26C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32" y="234522"/>
            <a:ext cx="8473071" cy="5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619050-1BD1-A5DA-2EE8-4E5EC759D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557" y="1175531"/>
            <a:ext cx="11506067" cy="506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C29A23F-18E6-550C-85F5-E747B6272A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557" y="6369932"/>
            <a:ext cx="5532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623B02D-EFB9-D9D9-2963-0FA4ACD09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3168" y="6369932"/>
            <a:ext cx="1155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758AA8-516F-4E96-9685-F38B65CDC6A1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4" name="Picture 1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0556ECFB-E2E2-27F1-9F96-7D313921D48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950" y="47560"/>
            <a:ext cx="2991416" cy="6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2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83E7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9A48FD-A4D1-0756-135F-74FD80B64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9F922-CAF1-3E30-0679-749091296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B68B5-9BFB-6BBC-18CE-668588201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7FA97C-C35C-481A-9325-4C715003FE4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C1642-12E3-822A-8D31-2EA3D1F05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05C90-A94E-0B1C-94B7-98BB698C2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A3D9B4-A53B-4686-8D39-6BE908EB4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03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F5FFA6-70AC-2D13-C28B-592784D3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776AB-A288-BFDB-AE8C-B51E2C47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86585-B26F-68B3-FA71-7BF76B44E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BA018-DDAF-4617-AF6D-CF628A23D9AB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F9C89-46D7-9B40-0925-C5D56A22F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9D563-8768-BC17-866E-9B4F18AB2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6331D-9578-43B1-9977-9E8530D4F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9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76D955C-70DF-4306-A398-8908E621B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154" y="2989029"/>
            <a:ext cx="10327574" cy="1446342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GB" sz="3600" b="1" dirty="0"/>
              <a:t>Expected outcomes of stratified post-donation testing in whole blood donation in England: </a:t>
            </a:r>
            <a:br>
              <a:rPr lang="en-GB" sz="3600" b="1" dirty="0"/>
            </a:br>
            <a:r>
              <a:rPr lang="en-GB" sz="3600" b="1" dirty="0"/>
              <a:t>A discrete event simulation modelling study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D00C6CF-2398-A3DB-E207-90EA894E4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77449"/>
            <a:ext cx="9144000" cy="967154"/>
          </a:xfrm>
        </p:spPr>
        <p:txBody>
          <a:bodyPr/>
          <a:lstStyle/>
          <a:p>
            <a:r>
              <a:rPr lang="en-GB" b="1" dirty="0">
                <a:solidFill>
                  <a:srgbClr val="183E72"/>
                </a:solidFill>
              </a:rPr>
              <a:t>Dr Lois Kim, Dr Hongchao Qi</a:t>
            </a:r>
          </a:p>
        </p:txBody>
      </p:sp>
      <p:pic>
        <p:nvPicPr>
          <p:cNvPr id="3" name="Picture 2" descr="A blue circle with white text and red hearts&#10;&#10;AI-generated content may be incorrect.">
            <a:extLst>
              <a:ext uri="{FF2B5EF4-FFF2-40B4-BE49-F238E27FC236}">
                <a16:creationId xmlns:a16="http://schemas.microsoft.com/office/drawing/2014/main" id="{551B992D-A132-8E4F-043D-101F72590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78393"/>
            <a:ext cx="1312942" cy="131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79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9E715-56B0-1F2D-293C-CD513C496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7861E5E-9DED-389F-18D0-1170BE5EC7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342965"/>
              </p:ext>
            </p:extLst>
          </p:nvPr>
        </p:nvGraphicFramePr>
        <p:xfrm>
          <a:off x="1395173" y="2675035"/>
          <a:ext cx="8928271" cy="2322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539">
                  <a:extLst>
                    <a:ext uri="{9D8B030D-6E8A-4147-A177-3AD203B41FA5}">
                      <a16:colId xmlns:a16="http://schemas.microsoft.com/office/drawing/2014/main" val="3392086265"/>
                    </a:ext>
                  </a:extLst>
                </a:gridCol>
                <a:gridCol w="2041379">
                  <a:extLst>
                    <a:ext uri="{9D8B030D-6E8A-4147-A177-3AD203B41FA5}">
                      <a16:colId xmlns:a16="http://schemas.microsoft.com/office/drawing/2014/main" val="4094295786"/>
                    </a:ext>
                  </a:extLst>
                </a:gridCol>
                <a:gridCol w="1473609">
                  <a:extLst>
                    <a:ext uri="{9D8B030D-6E8A-4147-A177-3AD203B41FA5}">
                      <a16:colId xmlns:a16="http://schemas.microsoft.com/office/drawing/2014/main" val="2189940120"/>
                    </a:ext>
                  </a:extLst>
                </a:gridCol>
                <a:gridCol w="1526796">
                  <a:extLst>
                    <a:ext uri="{9D8B030D-6E8A-4147-A177-3AD203B41FA5}">
                      <a16:colId xmlns:a16="http://schemas.microsoft.com/office/drawing/2014/main" val="1270922663"/>
                    </a:ext>
                  </a:extLst>
                </a:gridCol>
                <a:gridCol w="1829837">
                  <a:extLst>
                    <a:ext uri="{9D8B030D-6E8A-4147-A177-3AD203B41FA5}">
                      <a16:colId xmlns:a16="http://schemas.microsoft.com/office/drawing/2014/main" val="2824699842"/>
                    </a:ext>
                  </a:extLst>
                </a:gridCol>
                <a:gridCol w="1477111">
                  <a:extLst>
                    <a:ext uri="{9D8B030D-6E8A-4147-A177-3AD203B41FA5}">
                      <a16:colId xmlns:a16="http://schemas.microsoft.com/office/drawing/2014/main" val="3049142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On-site tests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Donations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Under-threshold donations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Deferrals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71686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Current (observed)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2820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2670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2.3%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5.5%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6128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PDT: strategy C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2660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3.0%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3.3%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66691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Current (observed)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2050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1870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4.5%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8.9%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6024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PDT: strategy C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780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1850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5.3%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6.0%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09093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658AC-A9A8-357F-7205-5B3C80E40347}"/>
              </a:ext>
            </a:extLst>
          </p:cNvPr>
          <p:cNvSpPr txBox="1">
            <a:spLocks/>
          </p:cNvSpPr>
          <p:nvPr/>
        </p:nvSpPr>
        <p:spPr>
          <a:xfrm>
            <a:off x="1395173" y="5151443"/>
            <a:ext cx="10515600" cy="478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Aptos" panose="02110004020202020204"/>
              </a:rPr>
              <a:t>Note: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Observed in STRIDES</a:t>
            </a:r>
            <a:r>
              <a:rPr lang="en-GB" sz="1600" dirty="0">
                <a:solidFill>
                  <a:prstClr val="black"/>
                </a:solidFill>
                <a:latin typeface="Aptos" panose="02110004020202020204"/>
              </a:rPr>
              <a:t> based on CuSO4 + </a:t>
            </a:r>
            <a:r>
              <a:rPr lang="en-GB" sz="1600" dirty="0" err="1">
                <a:solidFill>
                  <a:prstClr val="black"/>
                </a:solidFill>
                <a:latin typeface="Aptos" panose="02110004020202020204"/>
              </a:rPr>
              <a:t>cHC</a:t>
            </a:r>
            <a:r>
              <a:rPr lang="en-GB" sz="1600" dirty="0">
                <a:solidFill>
                  <a:prstClr val="black"/>
                </a:solidFill>
                <a:latin typeface="Aptos" panose="02110004020202020204"/>
              </a:rPr>
              <a:t>. Simulated based on CuSO4 + </a:t>
            </a:r>
            <a:r>
              <a:rPr lang="en-GB" sz="1600" dirty="0" err="1">
                <a:solidFill>
                  <a:prstClr val="black"/>
                </a:solidFill>
                <a:latin typeface="Aptos" panose="02110004020202020204"/>
              </a:rPr>
              <a:t>cHC</a:t>
            </a:r>
            <a:r>
              <a:rPr lang="en-GB" sz="1600" dirty="0">
                <a:solidFill>
                  <a:prstClr val="black"/>
                </a:solidFill>
                <a:latin typeface="Aptos" panose="02110004020202020204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BA732111-FDEC-F10F-E6FC-8A82B6D37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05" y="380915"/>
            <a:ext cx="8472488" cy="582613"/>
          </a:xfrm>
        </p:spPr>
        <p:txBody>
          <a:bodyPr/>
          <a:lstStyle/>
          <a:p>
            <a:r>
              <a:rPr lang="en-GB" b="1" dirty="0"/>
              <a:t>Simulated results scaled per 1000 donors (18m)</a:t>
            </a:r>
            <a:br>
              <a:rPr lang="en-GB" dirty="0"/>
            </a:br>
            <a:endParaRPr lang="en-GB" b="1" dirty="0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3FB80D0B-80BB-3B2F-603D-F4DA5992EF86}"/>
              </a:ext>
            </a:extLst>
          </p:cNvPr>
          <p:cNvCxnSpPr/>
          <p:nvPr/>
        </p:nvCxnSpPr>
        <p:spPr>
          <a:xfrm rot="5400000">
            <a:off x="7818292" y="1897910"/>
            <a:ext cx="795130" cy="642731"/>
          </a:xfrm>
          <a:prstGeom prst="curvedConnector3">
            <a:avLst>
              <a:gd name="adj1" fmla="val 39999"/>
            </a:avLst>
          </a:prstGeom>
          <a:ln w="79375">
            <a:solidFill>
              <a:srgbClr val="183E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137615-A647-6FB6-7C88-8E6EEF143C0A}"/>
              </a:ext>
            </a:extLst>
          </p:cNvPr>
          <p:cNvSpPr txBox="1"/>
          <p:nvPr/>
        </p:nvSpPr>
        <p:spPr>
          <a:xfrm>
            <a:off x="8462694" y="1176401"/>
            <a:ext cx="245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125g/dl (women),</a:t>
            </a:r>
          </a:p>
          <a:p>
            <a:r>
              <a:rPr lang="en-GB" dirty="0"/>
              <a:t>135g/dl (men)</a:t>
            </a:r>
          </a:p>
        </p:txBody>
      </p:sp>
    </p:spTree>
    <p:extLst>
      <p:ext uri="{BB962C8B-B14F-4D97-AF65-F5344CB8AC3E}">
        <p14:creationId xmlns:p14="http://schemas.microsoft.com/office/powerpoint/2010/main" val="199684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C3BB5-5AA2-4806-A599-6079CEE64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ADCA2E-59A0-437E-6EA3-C904307BCC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055098"/>
              </p:ext>
            </p:extLst>
          </p:nvPr>
        </p:nvGraphicFramePr>
        <p:xfrm>
          <a:off x="1518868" y="1476102"/>
          <a:ext cx="8928271" cy="471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539">
                  <a:extLst>
                    <a:ext uri="{9D8B030D-6E8A-4147-A177-3AD203B41FA5}">
                      <a16:colId xmlns:a16="http://schemas.microsoft.com/office/drawing/2014/main" val="3392086265"/>
                    </a:ext>
                  </a:extLst>
                </a:gridCol>
                <a:gridCol w="2041379">
                  <a:extLst>
                    <a:ext uri="{9D8B030D-6E8A-4147-A177-3AD203B41FA5}">
                      <a16:colId xmlns:a16="http://schemas.microsoft.com/office/drawing/2014/main" val="4094295786"/>
                    </a:ext>
                  </a:extLst>
                </a:gridCol>
                <a:gridCol w="1473609">
                  <a:extLst>
                    <a:ext uri="{9D8B030D-6E8A-4147-A177-3AD203B41FA5}">
                      <a16:colId xmlns:a16="http://schemas.microsoft.com/office/drawing/2014/main" val="2189940120"/>
                    </a:ext>
                  </a:extLst>
                </a:gridCol>
                <a:gridCol w="1526796">
                  <a:extLst>
                    <a:ext uri="{9D8B030D-6E8A-4147-A177-3AD203B41FA5}">
                      <a16:colId xmlns:a16="http://schemas.microsoft.com/office/drawing/2014/main" val="1270922663"/>
                    </a:ext>
                  </a:extLst>
                </a:gridCol>
                <a:gridCol w="1829837">
                  <a:extLst>
                    <a:ext uri="{9D8B030D-6E8A-4147-A177-3AD203B41FA5}">
                      <a16:colId xmlns:a16="http://schemas.microsoft.com/office/drawing/2014/main" val="2824699842"/>
                    </a:ext>
                  </a:extLst>
                </a:gridCol>
                <a:gridCol w="1477111">
                  <a:extLst>
                    <a:ext uri="{9D8B030D-6E8A-4147-A177-3AD203B41FA5}">
                      <a16:colId xmlns:a16="http://schemas.microsoft.com/office/drawing/2014/main" val="3049142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On-site tests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Donations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Under-threshold donations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Deferrals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716863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Current (observed)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2820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2670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2.3%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5.5%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6128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PDT: strategy A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2700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6.5%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6669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PDT: strategy B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2700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5.1%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1.0%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2884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PDT: strategy C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2660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3.0%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3.3%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58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PDT: strategy D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730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2700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3.3%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3.7%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47349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Current (observed)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2050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1870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4.5%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8.9%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6024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PDT: strategy A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1930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11.8%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6156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PDT: strategy B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1900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8.8%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2.2%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2339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PDT: strategy C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780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1850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5.3%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6.0%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2561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PDT: strategy D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1880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5.5%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6.3%</a:t>
                      </a:r>
                    </a:p>
                  </a:txBody>
                  <a:tcPr anchor="ctr">
                    <a:solidFill>
                      <a:srgbClr val="FEC3AC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09093"/>
                  </a:ext>
                </a:extLst>
              </a:tr>
            </a:tbl>
          </a:graphicData>
        </a:graphic>
      </p:graphicFrame>
      <p:sp>
        <p:nvSpPr>
          <p:cNvPr id="11" name="Title 4">
            <a:extLst>
              <a:ext uri="{FF2B5EF4-FFF2-40B4-BE49-F238E27FC236}">
                <a16:creationId xmlns:a16="http://schemas.microsoft.com/office/drawing/2014/main" id="{3CD8C695-9F13-2D75-5008-7C4029FF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05" y="380915"/>
            <a:ext cx="8472488" cy="582613"/>
          </a:xfrm>
        </p:spPr>
        <p:txBody>
          <a:bodyPr/>
          <a:lstStyle/>
          <a:p>
            <a:r>
              <a:rPr lang="en-GB" b="1" dirty="0"/>
              <a:t>Simulated results scaled per 1000 donors (18m)</a:t>
            </a:r>
            <a:br>
              <a:rPr lang="en-GB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19675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EF955-08DD-71BA-C1B4-F1762703D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55EDEB-FE20-A9C9-7FD1-4A92DEAE8A2E}"/>
              </a:ext>
            </a:extLst>
          </p:cNvPr>
          <p:cNvSpPr/>
          <p:nvPr/>
        </p:nvSpPr>
        <p:spPr>
          <a:xfrm>
            <a:off x="5792517" y="4155541"/>
            <a:ext cx="5270818" cy="1697362"/>
          </a:xfrm>
          <a:prstGeom prst="roundRect">
            <a:avLst/>
          </a:prstGeom>
          <a:solidFill>
            <a:srgbClr val="FDE1DB"/>
          </a:solidFill>
          <a:ln>
            <a:solidFill>
              <a:srgbClr val="FDE1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767411-5A67-1522-8DE8-2907FF00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32" y="234522"/>
            <a:ext cx="8473071" cy="583780"/>
          </a:xfrm>
        </p:spPr>
        <p:txBody>
          <a:bodyPr/>
          <a:lstStyle/>
          <a:p>
            <a:r>
              <a:rPr lang="en-GB" b="1" dirty="0"/>
              <a:t>Utility of different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55864-8D7D-DE4B-E962-3EDFB52CC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57" y="1381062"/>
            <a:ext cx="11047840" cy="5063296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endParaRPr lang="en-GB" sz="2800" dirty="0"/>
          </a:p>
          <a:p>
            <a:pPr marL="0" indent="0">
              <a:lnSpc>
                <a:spcPct val="120000"/>
              </a:lnSpc>
              <a:buNone/>
            </a:pPr>
            <a:endParaRPr lang="en-GB" sz="2800" dirty="0"/>
          </a:p>
          <a:p>
            <a:pPr marL="0" indent="0">
              <a:lnSpc>
                <a:spcPct val="114000"/>
              </a:lnSpc>
              <a:buNone/>
            </a:pPr>
            <a:endParaRPr lang="en-GB" sz="2800" dirty="0"/>
          </a:p>
        </p:txBody>
      </p:sp>
      <p:pic>
        <p:nvPicPr>
          <p:cNvPr id="4" name="Picture 3" descr="A gold balance scale and silver balls&#10;&#10;AI-generated content may be incorrect.">
            <a:extLst>
              <a:ext uri="{FF2B5EF4-FFF2-40B4-BE49-F238E27FC236}">
                <a16:creationId xmlns:a16="http://schemas.microsoft.com/office/drawing/2014/main" id="{2DA63B37-AC10-08D9-DE70-7C4551A9C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" r="46475"/>
          <a:stretch>
            <a:fillRect/>
          </a:stretch>
        </p:blipFill>
        <p:spPr>
          <a:xfrm>
            <a:off x="1322057" y="1160186"/>
            <a:ext cx="2515361" cy="28614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C5675B-EA69-1D0D-0136-55D11EED7FC3}"/>
              </a:ext>
            </a:extLst>
          </p:cNvPr>
          <p:cNvSpPr txBox="1"/>
          <p:nvPr/>
        </p:nvSpPr>
        <p:spPr>
          <a:xfrm>
            <a:off x="352556" y="4806463"/>
            <a:ext cx="4463887" cy="523220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Total donations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C2E50-2BF9-5063-DB66-7A7FCEA3D188}"/>
              </a:ext>
            </a:extLst>
          </p:cNvPr>
          <p:cNvSpPr txBox="1"/>
          <p:nvPr/>
        </p:nvSpPr>
        <p:spPr>
          <a:xfrm>
            <a:off x="343032" y="5329683"/>
            <a:ext cx="447341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Under-threshold donations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28013D-27EB-F639-E964-F638A8B9E95D}"/>
              </a:ext>
            </a:extLst>
          </p:cNvPr>
          <p:cNvSpPr txBox="1"/>
          <p:nvPr/>
        </p:nvSpPr>
        <p:spPr>
          <a:xfrm>
            <a:off x="352557" y="4283243"/>
            <a:ext cx="4463887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Deferrals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61C288-7A97-C79E-EF99-B66C4E1B26C1}"/>
                  </a:ext>
                </a:extLst>
              </p:cNvPr>
              <p:cNvSpPr txBox="1"/>
              <p:nvPr/>
            </p:nvSpPr>
            <p:spPr>
              <a:xfrm>
                <a:off x="5136638" y="1583803"/>
                <a:ext cx="62732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m:t>𝑈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Calibri" panose="020F0502020204030204" pitchFamily="34" charset="0"/>
                            </a:rPr>
                            <m:t>𝑇𝐷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Calibri" panose="020F0502020204030204" pitchFamily="34" charset="0"/>
                            </a:rPr>
                            <m:t>𝑈𝐷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m:t>×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Calibri" panose="020F0502020204030204" pitchFamily="34" charset="0"/>
                            </a:rPr>
                            <m:t>𝑈𝐷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Calibri" panose="020F0502020204030204" pitchFamily="34" charset="0"/>
                            </a:rPr>
                            <m:t>𝐿𝐷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m:t>×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Calibri" panose="020F0502020204030204" pitchFamily="34" charset="0"/>
                            </a:rPr>
                            <m:t>𝐿𝐷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61C288-7A97-C79E-EF99-B66C4E1B2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638" y="1583803"/>
                <a:ext cx="6273284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CF2E13B-AC6C-AB98-18D9-E8B6AA0EE207}"/>
              </a:ext>
            </a:extLst>
          </p:cNvPr>
          <p:cNvSpPr txBox="1"/>
          <p:nvPr/>
        </p:nvSpPr>
        <p:spPr>
          <a:xfrm>
            <a:off x="5459815" y="2248209"/>
            <a:ext cx="6273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i.e.</a:t>
            </a:r>
          </a:p>
          <a:p>
            <a:endParaRPr lang="en-GB" dirty="0"/>
          </a:p>
          <a:p>
            <a:r>
              <a:rPr lang="en-GB" dirty="0"/>
              <a:t>Total donations collected</a:t>
            </a:r>
          </a:p>
          <a:p>
            <a:pPr marL="285750" indent="-285750">
              <a:buFontTx/>
              <a:buChar char="-"/>
            </a:pPr>
            <a:r>
              <a:rPr lang="en-GB" dirty="0"/>
              <a:t>under-threshold donations x T</a:t>
            </a:r>
            <a:r>
              <a:rPr lang="en-GB" baseline="-25000" dirty="0"/>
              <a:t>UD</a:t>
            </a:r>
          </a:p>
          <a:p>
            <a:pPr marL="285750" indent="-285750">
              <a:buFontTx/>
              <a:buChar char="-"/>
            </a:pPr>
            <a:r>
              <a:rPr lang="en-GB" dirty="0"/>
              <a:t>Deferrals x T</a:t>
            </a:r>
            <a:r>
              <a:rPr lang="en-GB" baseline="-25000" dirty="0"/>
              <a:t>LD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4F3E7E-F60F-C5C3-D845-9B01BD95959D}"/>
              </a:ext>
            </a:extLst>
          </p:cNvPr>
          <p:cNvSpPr txBox="1"/>
          <p:nvPr/>
        </p:nvSpPr>
        <p:spPr>
          <a:xfrm>
            <a:off x="5966161" y="4348798"/>
            <a:ext cx="5260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Large T</a:t>
            </a:r>
            <a:r>
              <a:rPr lang="en-GB" b="1" baseline="-25000" dirty="0">
                <a:solidFill>
                  <a:srgbClr val="FF0000"/>
                </a:solidFill>
              </a:rPr>
              <a:t>UD </a:t>
            </a:r>
            <a:r>
              <a:rPr lang="en-GB" dirty="0"/>
              <a:t>= strong preference to avoid under-threshold donations</a:t>
            </a:r>
          </a:p>
          <a:p>
            <a:r>
              <a:rPr lang="en-GB" dirty="0"/>
              <a:t> </a:t>
            </a:r>
            <a:endParaRPr lang="en-GB" baseline="-25000" dirty="0"/>
          </a:p>
          <a:p>
            <a:r>
              <a:rPr lang="en-GB" b="1" dirty="0">
                <a:solidFill>
                  <a:srgbClr val="FF0000"/>
                </a:solidFill>
              </a:rPr>
              <a:t>Large T</a:t>
            </a:r>
            <a:r>
              <a:rPr lang="en-GB" b="1" baseline="-25000" dirty="0">
                <a:solidFill>
                  <a:srgbClr val="FF0000"/>
                </a:solidFill>
              </a:rPr>
              <a:t>LD </a:t>
            </a:r>
            <a:r>
              <a:rPr lang="en-GB" dirty="0"/>
              <a:t>= strong preference to avoid deferrals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260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7B5611-F7DD-9250-C4A2-3EA37BD037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92" y="151079"/>
            <a:ext cx="8167680" cy="653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3933D6-C084-3E84-8C33-F33B38AEC1B5}"/>
              </a:ext>
            </a:extLst>
          </p:cNvPr>
          <p:cNvSpPr txBox="1"/>
          <p:nvPr/>
        </p:nvSpPr>
        <p:spPr>
          <a:xfrm>
            <a:off x="528794" y="112193"/>
            <a:ext cx="921026" cy="338554"/>
          </a:xfrm>
          <a:prstGeom prst="rect">
            <a:avLst/>
          </a:prstGeom>
          <a:solidFill>
            <a:srgbClr val="DCF0EF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Men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65658-6073-0B72-0053-392223A3A708}"/>
              </a:ext>
            </a:extLst>
          </p:cNvPr>
          <p:cNvSpPr txBox="1"/>
          <p:nvPr/>
        </p:nvSpPr>
        <p:spPr>
          <a:xfrm>
            <a:off x="528794" y="3178203"/>
            <a:ext cx="921026" cy="338554"/>
          </a:xfrm>
          <a:prstGeom prst="rect">
            <a:avLst/>
          </a:prstGeom>
          <a:solidFill>
            <a:srgbClr val="DCF0EF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Women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6CABF5-0AF2-4633-EF59-71324BC1A2AB}"/>
              </a:ext>
            </a:extLst>
          </p:cNvPr>
          <p:cNvSpPr/>
          <p:nvPr/>
        </p:nvSpPr>
        <p:spPr>
          <a:xfrm>
            <a:off x="6504917" y="1489849"/>
            <a:ext cx="751437" cy="7333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5861F5-089D-746D-EE31-F1B883983502}"/>
              </a:ext>
            </a:extLst>
          </p:cNvPr>
          <p:cNvCxnSpPr>
            <a:cxnSpLocks/>
            <a:stCxn id="4" idx="6"/>
          </p:cNvCxnSpPr>
          <p:nvPr/>
        </p:nvCxnSpPr>
        <p:spPr>
          <a:xfrm flipV="1">
            <a:off x="7256354" y="1466661"/>
            <a:ext cx="2222624" cy="389854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6D86C47-AF83-D29A-DAE8-EC903586CE26}"/>
              </a:ext>
            </a:extLst>
          </p:cNvPr>
          <p:cNvSpPr txBox="1"/>
          <p:nvPr/>
        </p:nvSpPr>
        <p:spPr>
          <a:xfrm>
            <a:off x="9574178" y="468854"/>
            <a:ext cx="2249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Very strong preference to avoid under-threshold donations; </a:t>
            </a:r>
          </a:p>
          <a:p>
            <a:r>
              <a:rPr lang="en-GB" dirty="0"/>
              <a:t>low preference to avoid deferrals</a:t>
            </a:r>
          </a:p>
        </p:txBody>
      </p:sp>
    </p:spTree>
    <p:extLst>
      <p:ext uri="{BB962C8B-B14F-4D97-AF65-F5344CB8AC3E}">
        <p14:creationId xmlns:p14="http://schemas.microsoft.com/office/powerpoint/2010/main" val="1952287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A9C81-4933-228A-4940-3FC522B29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9D5FADFA-7D58-A8A9-0855-51B628AE411D}"/>
              </a:ext>
            </a:extLst>
          </p:cNvPr>
          <p:cNvSpPr/>
          <p:nvPr/>
        </p:nvSpPr>
        <p:spPr>
          <a:xfrm>
            <a:off x="8679429" y="2518762"/>
            <a:ext cx="2970663" cy="1362502"/>
          </a:xfrm>
          <a:prstGeom prst="homePlate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Calibri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2E172F1B-EF6E-D8C5-9E93-05BAC3C2CA79}"/>
              </a:ext>
            </a:extLst>
          </p:cNvPr>
          <p:cNvSpPr/>
          <p:nvPr/>
        </p:nvSpPr>
        <p:spPr>
          <a:xfrm>
            <a:off x="6614353" y="2518763"/>
            <a:ext cx="2743200" cy="136250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Calibri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360E5EEB-5B45-E323-D181-CA1A8B80CD0C}"/>
              </a:ext>
            </a:extLst>
          </p:cNvPr>
          <p:cNvSpPr/>
          <p:nvPr/>
        </p:nvSpPr>
        <p:spPr>
          <a:xfrm>
            <a:off x="4549277" y="2518764"/>
            <a:ext cx="2743200" cy="136250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Calibri"/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DCBD8007-E2FC-6A78-D62C-53F98459C73E}"/>
              </a:ext>
            </a:extLst>
          </p:cNvPr>
          <p:cNvSpPr/>
          <p:nvPr/>
        </p:nvSpPr>
        <p:spPr>
          <a:xfrm>
            <a:off x="2464678" y="2518764"/>
            <a:ext cx="2743200" cy="136250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Calibri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3AC2368A-B7C5-BC75-0980-D15A6E30E447}"/>
              </a:ext>
            </a:extLst>
          </p:cNvPr>
          <p:cNvSpPr/>
          <p:nvPr/>
        </p:nvSpPr>
        <p:spPr>
          <a:xfrm>
            <a:off x="399602" y="2518764"/>
            <a:ext cx="2743200" cy="136250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A02F08-997C-6E55-A4C7-783464840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32" y="234522"/>
            <a:ext cx="8473071" cy="583780"/>
          </a:xfrm>
        </p:spPr>
        <p:txBody>
          <a:bodyPr/>
          <a:lstStyle/>
          <a:p>
            <a:r>
              <a:rPr lang="en-GB" b="1" dirty="0"/>
              <a:t>Real-world study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59571A-C86E-15A9-BF74-3AD5CBDC05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425688"/>
              </p:ext>
            </p:extLst>
          </p:nvPr>
        </p:nvGraphicFramePr>
        <p:xfrm>
          <a:off x="1402366" y="4755061"/>
          <a:ext cx="9319359" cy="1594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403">
                  <a:extLst>
                    <a:ext uri="{9D8B030D-6E8A-4147-A177-3AD203B41FA5}">
                      <a16:colId xmlns:a16="http://schemas.microsoft.com/office/drawing/2014/main" val="4094295786"/>
                    </a:ext>
                  </a:extLst>
                </a:gridCol>
                <a:gridCol w="2126973">
                  <a:extLst>
                    <a:ext uri="{9D8B030D-6E8A-4147-A177-3AD203B41FA5}">
                      <a16:colId xmlns:a16="http://schemas.microsoft.com/office/drawing/2014/main" val="2189940120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1270922663"/>
                    </a:ext>
                  </a:extLst>
                </a:gridCol>
                <a:gridCol w="2034209">
                  <a:extLst>
                    <a:ext uri="{9D8B030D-6E8A-4147-A177-3AD203B41FA5}">
                      <a16:colId xmlns:a16="http://schemas.microsoft.com/office/drawing/2014/main" val="2824699842"/>
                    </a:ext>
                  </a:extLst>
                </a:gridCol>
                <a:gridCol w="1928191">
                  <a:extLst>
                    <a:ext uri="{9D8B030D-6E8A-4147-A177-3AD203B41FA5}">
                      <a16:colId xmlns:a16="http://schemas.microsoft.com/office/drawing/2014/main" val="3049142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Oct 25 – Jan 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Feb 26 – May 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Jun 26 – Sept 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Oct 26 – Jan 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716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Centre 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Current</a:t>
                      </a:r>
                    </a:p>
                  </a:txBody>
                  <a:tcPr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PDT</a:t>
                      </a:r>
                    </a:p>
                  </a:txBody>
                  <a:tcPr anchor="ctr">
                    <a:solidFill>
                      <a:srgbClr val="FEC3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PDT</a:t>
                      </a:r>
                    </a:p>
                  </a:txBody>
                  <a:tcPr anchor="ctr">
                    <a:solidFill>
                      <a:srgbClr val="FEC3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PDT</a:t>
                      </a:r>
                    </a:p>
                  </a:txBody>
                  <a:tcPr anchor="ctr">
                    <a:solidFill>
                      <a:srgbClr val="FEC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612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Centre 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Current</a:t>
                      </a:r>
                    </a:p>
                  </a:txBody>
                  <a:tcPr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Current</a:t>
                      </a:r>
                    </a:p>
                  </a:txBody>
                  <a:tcPr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PDT</a:t>
                      </a:r>
                    </a:p>
                  </a:txBody>
                  <a:tcPr anchor="ctr">
                    <a:solidFill>
                      <a:srgbClr val="FEC3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PDT</a:t>
                      </a:r>
                    </a:p>
                  </a:txBody>
                  <a:tcPr anchor="ctr">
                    <a:solidFill>
                      <a:srgbClr val="FEC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666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Centre 3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Current</a:t>
                      </a:r>
                    </a:p>
                  </a:txBody>
                  <a:tcPr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Current</a:t>
                      </a:r>
                    </a:p>
                  </a:txBody>
                  <a:tcPr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Current</a:t>
                      </a:r>
                    </a:p>
                  </a:txBody>
                  <a:tcPr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PDT</a:t>
                      </a:r>
                    </a:p>
                  </a:txBody>
                  <a:tcPr anchor="ctr">
                    <a:solidFill>
                      <a:srgbClr val="FEC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60247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FCEE5BA-CCF0-9483-3441-B9D9C8FD285C}"/>
              </a:ext>
            </a:extLst>
          </p:cNvPr>
          <p:cNvSpPr txBox="1"/>
          <p:nvPr/>
        </p:nvSpPr>
        <p:spPr>
          <a:xfrm>
            <a:off x="555131" y="2884337"/>
            <a:ext cx="1909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51E67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Calibri"/>
              </a:rPr>
              <a:t>3 donation centres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0EA17-3FF9-77F9-EAEF-1846906A43C4}"/>
              </a:ext>
            </a:extLst>
          </p:cNvPr>
          <p:cNvSpPr txBox="1"/>
          <p:nvPr/>
        </p:nvSpPr>
        <p:spPr>
          <a:xfrm>
            <a:off x="3245014" y="2745837"/>
            <a:ext cx="1304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51E67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Calibri"/>
              </a:rPr>
              <a:t>4 x </a:t>
            </a:r>
          </a:p>
          <a:p>
            <a:pPr marL="0" marR="0" lvl="0" indent="0" algn="ctr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51E67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Calibri"/>
              </a:rPr>
              <a:t>4-month blocks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91829-0085-2BBA-C9A4-C141A968F466}"/>
              </a:ext>
            </a:extLst>
          </p:cNvPr>
          <p:cNvSpPr txBox="1"/>
          <p:nvPr/>
        </p:nvSpPr>
        <p:spPr>
          <a:xfrm>
            <a:off x="5310088" y="2876847"/>
            <a:ext cx="150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51E67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Calibri"/>
              </a:rPr>
              <a:t>Stepped intro for </a:t>
            </a:r>
            <a:r>
              <a:rPr lang="en-GB" dirty="0">
                <a:latin typeface="Arial"/>
              </a:rPr>
              <a:t>PDT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51E67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Calibri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9C287-B7A9-3FFF-CE6A-D2DC77F8614D}"/>
              </a:ext>
            </a:extLst>
          </p:cNvPr>
          <p:cNvSpPr txBox="1"/>
          <p:nvPr/>
        </p:nvSpPr>
        <p:spPr>
          <a:xfrm>
            <a:off x="7183061" y="2583854"/>
            <a:ext cx="182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51E67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Calibri"/>
              </a:rPr>
              <a:t>Data from current + </a:t>
            </a:r>
            <a:r>
              <a:rPr lang="en-GB" dirty="0">
                <a:latin typeface="Arial"/>
              </a:rPr>
              <a:t>PDT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51E67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Calibri"/>
              </a:rPr>
              <a:t> testing from each centre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B10157-514D-C541-3EB5-9C4EC6D38678}"/>
              </a:ext>
            </a:extLst>
          </p:cNvPr>
          <p:cNvSpPr txBox="1"/>
          <p:nvPr/>
        </p:nvSpPr>
        <p:spPr>
          <a:xfrm>
            <a:off x="9171885" y="2867239"/>
            <a:ext cx="211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Calibri"/>
              </a:rPr>
              <a:t>Starting </a:t>
            </a:r>
          </a:p>
          <a:p>
            <a:pPr marL="0" marR="0" lvl="0" indent="0" algn="ctr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Calibri"/>
              </a:rPr>
              <a:t>Oct 2025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634561-945F-4A97-8A1C-97D795F081C6}"/>
              </a:ext>
            </a:extLst>
          </p:cNvPr>
          <p:cNvSpPr txBox="1"/>
          <p:nvPr/>
        </p:nvSpPr>
        <p:spPr>
          <a:xfrm>
            <a:off x="5005472" y="4104349"/>
            <a:ext cx="220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51E67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Calibri"/>
              </a:rPr>
              <a:t>~75,000 donations</a:t>
            </a:r>
          </a:p>
        </p:txBody>
      </p:sp>
    </p:spTree>
    <p:extLst>
      <p:ext uri="{BB962C8B-B14F-4D97-AF65-F5344CB8AC3E}">
        <p14:creationId xmlns:p14="http://schemas.microsoft.com/office/powerpoint/2010/main" val="2253918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EE11E-9085-D392-1032-380A5415F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269" y="2829338"/>
            <a:ext cx="9144000" cy="3723861"/>
          </a:xfrm>
        </p:spPr>
        <p:txBody>
          <a:bodyPr/>
          <a:lstStyle/>
          <a:p>
            <a:r>
              <a:rPr lang="en-GB" sz="1800" dirty="0"/>
              <a:t>With thanks to:</a:t>
            </a:r>
            <a:br>
              <a:rPr lang="en-GB" sz="1800" dirty="0"/>
            </a:br>
            <a:br>
              <a:rPr lang="en-GB" sz="1800" dirty="0"/>
            </a:br>
            <a:r>
              <a:rPr lang="en-GB" sz="1800" b="0" dirty="0"/>
              <a:t>Hongchao Qi (University of Cambridge)</a:t>
            </a:r>
            <a:br>
              <a:rPr lang="en-GB" sz="1800" dirty="0"/>
            </a:br>
            <a:br>
              <a:rPr lang="en-GB" sz="1800" dirty="0"/>
            </a:br>
            <a:br>
              <a:rPr lang="en-GB" sz="1800" dirty="0"/>
            </a:br>
            <a:r>
              <a:rPr lang="en-GB" sz="1800" dirty="0"/>
              <a:t>And colleagues at NHSBT:</a:t>
            </a:r>
            <a:br>
              <a:rPr lang="en-GB" sz="1800" dirty="0"/>
            </a:br>
            <a:br>
              <a:rPr lang="en-GB" sz="1800" dirty="0"/>
            </a:br>
            <a:r>
              <a:rPr lang="en-GB" sz="1800" b="0" dirty="0"/>
              <a:t>David Roberts</a:t>
            </a:r>
            <a:br>
              <a:rPr lang="en-GB" sz="1800" b="0" dirty="0"/>
            </a:br>
            <a:r>
              <a:rPr lang="en-GB" sz="1800" b="0" dirty="0"/>
              <a:t>Gina Morton</a:t>
            </a:r>
            <a:br>
              <a:rPr lang="en-GB" sz="1800" b="0" dirty="0"/>
            </a:br>
            <a:r>
              <a:rPr lang="en-GB" sz="1800" b="0" dirty="0"/>
              <a:t>Stephen Thomas</a:t>
            </a:r>
            <a:br>
              <a:rPr lang="en-GB" sz="1800" b="0" dirty="0"/>
            </a:br>
            <a:r>
              <a:rPr lang="en-GB" sz="1800" b="0" dirty="0"/>
              <a:t>Mick Duley</a:t>
            </a:r>
            <a:br>
              <a:rPr lang="en-GB" sz="1800" b="0" dirty="0"/>
            </a:br>
            <a:r>
              <a:rPr lang="en-GB" sz="1800" b="0" dirty="0"/>
              <a:t>Lian Wea Chia</a:t>
            </a:r>
            <a:br>
              <a:rPr lang="en-GB" sz="1800" b="0" dirty="0"/>
            </a:br>
            <a:r>
              <a:rPr lang="en-GB" sz="1800" b="0" dirty="0"/>
              <a:t>Annabel Smith</a:t>
            </a:r>
            <a:br>
              <a:rPr lang="en-GB" sz="1800" dirty="0"/>
            </a:br>
            <a:br>
              <a:rPr lang="en-GB" sz="1800" dirty="0"/>
            </a:br>
            <a:br>
              <a:rPr lang="en-GB" sz="1800" dirty="0"/>
            </a:br>
            <a:br>
              <a:rPr lang="en-GB" sz="1800" dirty="0"/>
            </a:br>
            <a:r>
              <a:rPr lang="en-GB" sz="1800" dirty="0">
                <a:solidFill>
                  <a:srgbClr val="FF0000"/>
                </a:solidFill>
              </a:rPr>
              <a:t>DOI: 10.1111/trf.18165</a:t>
            </a:r>
            <a:br>
              <a:rPr lang="en-GB" sz="1800" dirty="0"/>
            </a:b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5307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1BC8E-55B5-156F-617F-90756A7AB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AAE4B2-2032-B5BA-78F5-AF914FDD9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32" y="234522"/>
            <a:ext cx="8473071" cy="583780"/>
          </a:xfrm>
        </p:spPr>
        <p:txBody>
          <a:bodyPr/>
          <a:lstStyle/>
          <a:p>
            <a:r>
              <a:rPr lang="en-GB" b="1" dirty="0"/>
              <a:t>Conflicts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5E1C9-9737-E5D9-52D4-7FA4BDB2E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57" y="1381062"/>
            <a:ext cx="11506067" cy="5063296"/>
          </a:xfrm>
        </p:spPr>
        <p:txBody>
          <a:bodyPr>
            <a:normAutofit/>
          </a:bodyPr>
          <a:lstStyle/>
          <a:p>
            <a:pPr marL="0" indent="0">
              <a:lnSpc>
                <a:spcPct val="124000"/>
              </a:lnSpc>
              <a:buNone/>
            </a:pPr>
            <a:r>
              <a:rPr lang="en-GB" dirty="0"/>
              <a:t>There are no conflicts of interest to declare.</a:t>
            </a:r>
          </a:p>
          <a:p>
            <a:pPr marL="0" indent="0">
              <a:lnSpc>
                <a:spcPct val="124000"/>
              </a:lnSpc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5852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FE3B1-6A71-1E49-F11B-F213E12E4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933FBB0-9C2C-5B5C-63D1-3F497DB4A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1A22617-55F8-7E09-0D08-1D34098F9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536157C-63B7-A606-B62A-0CBE2B382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C319EB1-D337-AEFA-0FCA-649144355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EDCFEEE-6B3D-11BA-723A-6A07B136E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2D8F71C-DAF7-3670-38DE-B9156AF87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B4074D5-9B1E-645B-FCCD-99D9EEA8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058DB1-C587-7110-2FEC-C220119D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183E72"/>
                </a:solidFill>
                <a:latin typeface="+mj-lt"/>
                <a:ea typeface="+mj-ea"/>
                <a:cs typeface="+mj-cs"/>
              </a:rPr>
              <a:t>What is</a:t>
            </a:r>
            <a:br>
              <a:rPr lang="en-US" sz="3600" b="1" kern="1200" dirty="0">
                <a:solidFill>
                  <a:srgbClr val="183E72"/>
                </a:solidFill>
                <a:latin typeface="+mj-lt"/>
                <a:ea typeface="+mj-ea"/>
                <a:cs typeface="+mj-cs"/>
              </a:rPr>
            </a:br>
            <a:r>
              <a:rPr lang="en-US" sz="3600" b="1" dirty="0">
                <a:solidFill>
                  <a:srgbClr val="183E72"/>
                </a:solidFill>
              </a:rPr>
              <a:t>p</a:t>
            </a:r>
            <a:r>
              <a:rPr lang="en-US" sz="3600" b="1" kern="1200" dirty="0">
                <a:solidFill>
                  <a:srgbClr val="183E72"/>
                </a:solidFill>
                <a:latin typeface="+mj-lt"/>
                <a:ea typeface="+mj-ea"/>
                <a:cs typeface="+mj-cs"/>
              </a:rPr>
              <a:t>ost-donation testing (PDT)?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0A1782-72C3-6084-B298-445FEE845383}"/>
              </a:ext>
            </a:extLst>
          </p:cNvPr>
          <p:cNvSpPr txBox="1"/>
          <p:nvPr/>
        </p:nvSpPr>
        <p:spPr>
          <a:xfrm>
            <a:off x="6095847" y="1518131"/>
            <a:ext cx="5221224" cy="5230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AEA5448-8AFC-9162-0031-068C567BF485}"/>
              </a:ext>
            </a:extLst>
          </p:cNvPr>
          <p:cNvSpPr/>
          <p:nvPr/>
        </p:nvSpPr>
        <p:spPr>
          <a:xfrm>
            <a:off x="6268126" y="2210633"/>
            <a:ext cx="424069" cy="271670"/>
          </a:xfrm>
          <a:prstGeom prst="rightArrow">
            <a:avLst/>
          </a:prstGeom>
          <a:solidFill>
            <a:srgbClr val="94E9D7"/>
          </a:solidFill>
          <a:ln>
            <a:solidFill>
              <a:srgbClr val="94E9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CB3EA5-7CAA-CF26-52BE-C62523F4B96B}"/>
              </a:ext>
            </a:extLst>
          </p:cNvPr>
          <p:cNvSpPr/>
          <p:nvPr/>
        </p:nvSpPr>
        <p:spPr>
          <a:xfrm>
            <a:off x="5579165" y="1153209"/>
            <a:ext cx="6407426" cy="1651183"/>
          </a:xfrm>
          <a:prstGeom prst="roundRect">
            <a:avLst/>
          </a:prstGeom>
          <a:solidFill>
            <a:srgbClr val="A9DBD9">
              <a:alpha val="40000"/>
            </a:srgbClr>
          </a:solidFill>
          <a:ln>
            <a:solidFill>
              <a:srgbClr val="DCF0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6A249D-8201-90C4-4FA5-BD5361C10CF9}"/>
              </a:ext>
            </a:extLst>
          </p:cNvPr>
          <p:cNvSpPr txBox="1"/>
          <p:nvPr/>
        </p:nvSpPr>
        <p:spPr>
          <a:xfrm>
            <a:off x="5859487" y="1385708"/>
            <a:ext cx="5802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hangingPunct="1">
              <a:defRPr/>
            </a:pPr>
            <a:r>
              <a:rPr lang="en-GB" sz="2400" dirty="0">
                <a:solidFill>
                  <a:srgbClr val="183E72"/>
                </a:solidFill>
                <a:latin typeface="Calibri" panose="020F0502020204030204"/>
              </a:rPr>
              <a:t>Hb from off-site post-donation test </a:t>
            </a:r>
          </a:p>
          <a:p>
            <a:pPr lvl="0" defTabSz="914400" hangingPunct="1">
              <a:defRPr/>
            </a:pPr>
            <a:r>
              <a:rPr lang="en-GB" sz="2400" dirty="0">
                <a:solidFill>
                  <a:srgbClr val="183E72"/>
                </a:solidFill>
                <a:latin typeface="Calibri" panose="020F0502020204030204"/>
              </a:rPr>
              <a:t>	Predicted Hb recovery </a:t>
            </a:r>
          </a:p>
          <a:p>
            <a:pPr lvl="0" defTabSz="914400" hangingPunct="1">
              <a:defRPr/>
            </a:pPr>
            <a:r>
              <a:rPr lang="en-GB" sz="2400" dirty="0">
                <a:solidFill>
                  <a:srgbClr val="183E72"/>
                </a:solidFill>
                <a:latin typeface="Calibri" panose="020F0502020204030204"/>
              </a:rPr>
              <a:t>	Stratified return pathway (time/test)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8CB9C9B-0B75-8E53-15E3-CAE2F5C34724}"/>
              </a:ext>
            </a:extLst>
          </p:cNvPr>
          <p:cNvSpPr/>
          <p:nvPr/>
        </p:nvSpPr>
        <p:spPr>
          <a:xfrm>
            <a:off x="6268127" y="1869300"/>
            <a:ext cx="424069" cy="271670"/>
          </a:xfrm>
          <a:prstGeom prst="rightArrow">
            <a:avLst/>
          </a:prstGeom>
          <a:solidFill>
            <a:srgbClr val="94E9D7"/>
          </a:solidFill>
          <a:ln>
            <a:solidFill>
              <a:srgbClr val="94E9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FA9183A-AD1F-BE01-7F31-77254FD889E2}"/>
              </a:ext>
            </a:extLst>
          </p:cNvPr>
          <p:cNvSpPr/>
          <p:nvPr/>
        </p:nvSpPr>
        <p:spPr>
          <a:xfrm>
            <a:off x="5579165" y="3036891"/>
            <a:ext cx="6407426" cy="3128569"/>
          </a:xfrm>
          <a:prstGeom prst="roundRect">
            <a:avLst/>
          </a:prstGeom>
          <a:noFill/>
          <a:ln w="76200">
            <a:solidFill>
              <a:srgbClr val="DCF0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D62443-7B1B-AFAD-2719-A54CCBD7F13F}"/>
              </a:ext>
            </a:extLst>
          </p:cNvPr>
          <p:cNvSpPr txBox="1"/>
          <p:nvPr/>
        </p:nvSpPr>
        <p:spPr>
          <a:xfrm>
            <a:off x="5642484" y="2997679"/>
            <a:ext cx="64074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342900" defTabSz="914400" hangingPunct="1">
              <a:buSzPct val="175000"/>
              <a:buBlip>
                <a:blip r:embed="rId2"/>
              </a:buBlip>
              <a:defRPr/>
            </a:pPr>
            <a:endParaRPr lang="en-GB" sz="2400" dirty="0">
              <a:solidFill>
                <a:srgbClr val="183E72"/>
              </a:solidFill>
              <a:latin typeface="Calibri" panose="020F0502020204030204"/>
            </a:endParaRPr>
          </a:p>
          <a:p>
            <a:pPr lvl="1" indent="-342900" defTabSz="914400" hangingPunct="1">
              <a:buSzPct val="175000"/>
              <a:buBlip>
                <a:blip r:embed="rId2"/>
              </a:buBlip>
              <a:defRPr/>
            </a:pPr>
            <a:r>
              <a:rPr lang="en-GB" sz="2400" dirty="0">
                <a:solidFill>
                  <a:srgbClr val="183E72"/>
                </a:solidFill>
                <a:latin typeface="Calibri" panose="020F0502020204030204"/>
              </a:rPr>
              <a:t>    No on-session Hb test for (most) donors</a:t>
            </a:r>
          </a:p>
          <a:p>
            <a:pPr lvl="1" indent="-342900" defTabSz="914400" hangingPunct="1">
              <a:buSzPct val="175000"/>
              <a:buBlip>
                <a:blip r:embed="rId2"/>
              </a:buBlip>
              <a:defRPr/>
            </a:pPr>
            <a:r>
              <a:rPr lang="en-GB" sz="2400" dirty="0">
                <a:solidFill>
                  <a:srgbClr val="183E72"/>
                </a:solidFill>
                <a:latin typeface="Calibri" panose="020F0502020204030204"/>
              </a:rPr>
              <a:t>    No on-session Hb deferral for (most) donors</a:t>
            </a:r>
          </a:p>
          <a:p>
            <a:pPr lvl="1" indent="-342900" defTabSz="914400" hangingPunct="1">
              <a:buSzPct val="175000"/>
              <a:buBlip>
                <a:blip r:embed="rId2"/>
              </a:buBlip>
              <a:defRPr/>
            </a:pPr>
            <a:r>
              <a:rPr lang="en-GB" sz="2400" dirty="0">
                <a:solidFill>
                  <a:srgbClr val="183E72"/>
                </a:solidFill>
                <a:latin typeface="Calibri" panose="020F0502020204030204"/>
              </a:rPr>
              <a:t>    More efficient use of staff/venue time</a:t>
            </a:r>
          </a:p>
          <a:p>
            <a:pPr lvl="1" indent="-342900" defTabSz="914400" hangingPunct="1">
              <a:buSzPct val="175000"/>
              <a:buBlip>
                <a:blip r:embed="rId2"/>
              </a:buBlip>
              <a:defRPr/>
            </a:pPr>
            <a:r>
              <a:rPr lang="en-GB" sz="2400" dirty="0">
                <a:solidFill>
                  <a:srgbClr val="183E72"/>
                </a:solidFill>
                <a:latin typeface="Calibri" panose="020F0502020204030204"/>
              </a:rPr>
              <a:t>    Reduced costs?</a:t>
            </a:r>
          </a:p>
          <a:p>
            <a:pPr lvl="0" defTabSz="914400" hangingPunct="1">
              <a:defRPr/>
            </a:pPr>
            <a:endParaRPr lang="en-GB" sz="2400" dirty="0">
              <a:solidFill>
                <a:srgbClr val="183E72"/>
              </a:solidFill>
              <a:latin typeface="Calibri" panose="020F0502020204030204"/>
            </a:endParaRPr>
          </a:p>
          <a:p>
            <a:pPr marL="342900" lvl="0" indent="-342900" defTabSz="914400" hangingPunct="1">
              <a:buSzPct val="149000"/>
              <a:buBlip>
                <a:blip r:embed="rId3"/>
              </a:buBlip>
              <a:defRPr/>
            </a:pPr>
            <a:r>
              <a:rPr lang="en-GB" sz="2400" dirty="0">
                <a:solidFill>
                  <a:srgbClr val="183E72"/>
                </a:solidFill>
                <a:latin typeface="Calibri" panose="020F0502020204030204"/>
              </a:rPr>
              <a:t>     Increased donations made under threshold?</a:t>
            </a:r>
          </a:p>
          <a:p>
            <a:pPr lvl="0" defTabSz="914400" hangingPunct="1">
              <a:defRPr/>
            </a:pPr>
            <a:endParaRPr lang="en-GB" sz="2400" dirty="0">
              <a:solidFill>
                <a:srgbClr val="183E72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8569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016D2-4ED5-2E41-8A24-89843718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1DEDC0-AE6D-E10A-AD73-2883A51E9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32" y="234522"/>
            <a:ext cx="8473071" cy="583780"/>
          </a:xfrm>
        </p:spPr>
        <p:txBody>
          <a:bodyPr/>
          <a:lstStyle/>
          <a:p>
            <a:r>
              <a:rPr lang="en-GB" b="1" dirty="0"/>
              <a:t>Microsimulation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17D8C-0D93-4B60-4760-6FB87A7CA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382" y="1371282"/>
            <a:ext cx="1243692" cy="1414395"/>
          </a:xfrm>
          <a:prstGeom prst="rect">
            <a:avLst/>
          </a:prstGeom>
        </p:spPr>
      </p:pic>
      <p:pic>
        <p:nvPicPr>
          <p:cNvPr id="6" name="Picture 5" descr="A group of people in different colors&#10;&#10;Description automatically generated">
            <a:extLst>
              <a:ext uri="{FF2B5EF4-FFF2-40B4-BE49-F238E27FC236}">
                <a16:creationId xmlns:a16="http://schemas.microsoft.com/office/drawing/2014/main" id="{F9B05F0E-EF7F-5FDB-705C-21C21B612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01" y="1544573"/>
            <a:ext cx="2121009" cy="10668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642309-C1F4-F540-47B5-A7C1362D72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53" y="1412824"/>
            <a:ext cx="1243692" cy="12436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35599D-6FE9-57F5-1A2E-4973062BB282}"/>
              </a:ext>
            </a:extLst>
          </p:cNvPr>
          <p:cNvSpPr txBox="1"/>
          <p:nvPr/>
        </p:nvSpPr>
        <p:spPr>
          <a:xfrm>
            <a:off x="5967543" y="2967335"/>
            <a:ext cx="1552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n-GB" kern="1200" dirty="0">
                <a:solidFill>
                  <a:prstClr val="black"/>
                </a:solidFill>
                <a:latin typeface="Calibri" panose="020F0502020204030204"/>
              </a:rPr>
              <a:t>N = 10,000 hypothetical donors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72A734-5395-8F00-0032-54BB8DF5F028}"/>
              </a:ext>
            </a:extLst>
          </p:cNvPr>
          <p:cNvSpPr txBox="1"/>
          <p:nvPr/>
        </p:nvSpPr>
        <p:spPr>
          <a:xfrm>
            <a:off x="9724480" y="2819126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months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86C0836-D858-136E-1348-F36AB9BF979B}"/>
              </a:ext>
            </a:extLst>
          </p:cNvPr>
          <p:cNvSpPr/>
          <p:nvPr/>
        </p:nvSpPr>
        <p:spPr>
          <a:xfrm>
            <a:off x="623651" y="4749720"/>
            <a:ext cx="1067269" cy="7445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406CB77-887E-A4A4-2D20-AFF4B330CAA9}"/>
              </a:ext>
            </a:extLst>
          </p:cNvPr>
          <p:cNvSpPr/>
          <p:nvPr/>
        </p:nvSpPr>
        <p:spPr>
          <a:xfrm>
            <a:off x="7892210" y="1705708"/>
            <a:ext cx="1067269" cy="7445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A958FB-CBEC-9714-8A3C-1B1170B95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111" y="4488370"/>
            <a:ext cx="935067" cy="9233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154914-D596-5088-7768-F50C720D65BA}"/>
              </a:ext>
            </a:extLst>
          </p:cNvPr>
          <p:cNvSpPr txBox="1"/>
          <p:nvPr/>
        </p:nvSpPr>
        <p:spPr>
          <a:xfrm>
            <a:off x="2032111" y="5674450"/>
            <a:ext cx="195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 outcomes &amp; costs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60786C-3038-2559-97A7-5A32FFB90D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16" y="4541743"/>
            <a:ext cx="1180994" cy="11959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1D7DE7-A5D5-08F9-7526-4F388DB11DEA}"/>
              </a:ext>
            </a:extLst>
          </p:cNvPr>
          <p:cNvSpPr txBox="1"/>
          <p:nvPr/>
        </p:nvSpPr>
        <p:spPr>
          <a:xfrm>
            <a:off x="7864592" y="4798845"/>
            <a:ext cx="309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policy and re-run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 return time</a:t>
            </a:r>
            <a:r>
              <a:rPr lang="en-GB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testing policy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B6587AC-364E-AB92-D958-91C2FC89CA79}"/>
              </a:ext>
            </a:extLst>
          </p:cNvPr>
          <p:cNvSpPr/>
          <p:nvPr/>
        </p:nvSpPr>
        <p:spPr>
          <a:xfrm>
            <a:off x="4694834" y="4749720"/>
            <a:ext cx="1067269" cy="7445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 descr="A stack of gold coins&#10;&#10;AI-generated content may be incorrect.">
            <a:extLst>
              <a:ext uri="{FF2B5EF4-FFF2-40B4-BE49-F238E27FC236}">
                <a16:creationId xmlns:a16="http://schemas.microsoft.com/office/drawing/2014/main" id="{7E47CDB0-D78B-B6D2-A250-CCE76D10F4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80" y="4309585"/>
            <a:ext cx="1280900" cy="1280900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57793D2B-698C-8E28-17DC-5D186F00CF10}"/>
              </a:ext>
            </a:extLst>
          </p:cNvPr>
          <p:cNvSpPr/>
          <p:nvPr/>
        </p:nvSpPr>
        <p:spPr>
          <a:xfrm>
            <a:off x="4337833" y="1723845"/>
            <a:ext cx="1067269" cy="7445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4D0666E-B876-83CD-5333-BEEDA82F01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0" y="1523097"/>
            <a:ext cx="1634611" cy="106685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15FC043-93B3-F7DD-11E3-003CE0269B08}"/>
              </a:ext>
            </a:extLst>
          </p:cNvPr>
          <p:cNvSpPr txBox="1"/>
          <p:nvPr/>
        </p:nvSpPr>
        <p:spPr>
          <a:xfrm>
            <a:off x="760754" y="2785677"/>
            <a:ext cx="3090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 simulation model based on data from real-world studies of donors</a:t>
            </a:r>
          </a:p>
        </p:txBody>
      </p:sp>
    </p:spTree>
    <p:extLst>
      <p:ext uri="{BB962C8B-B14F-4D97-AF65-F5344CB8AC3E}">
        <p14:creationId xmlns:p14="http://schemas.microsoft.com/office/powerpoint/2010/main" val="98853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D0C4E-8BC3-070F-1570-8EE77DF6E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70382E7-83AD-E948-51D7-0891F02FED56}"/>
              </a:ext>
            </a:extLst>
          </p:cNvPr>
          <p:cNvSpPr txBox="1">
            <a:spLocks/>
          </p:cNvSpPr>
          <p:nvPr/>
        </p:nvSpPr>
        <p:spPr>
          <a:xfrm>
            <a:off x="831669" y="2061575"/>
            <a:ext cx="10515600" cy="3695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800" b="0" i="0" u="none" strike="noStrike" kern="1200" cap="none" spc="0" normalizeH="0" baseline="0" noProof="0" dirty="0">
              <a:ln>
                <a:noFill/>
              </a:ln>
              <a:solidFill>
                <a:srgbClr val="03254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" name="Content Placeholder 13">
            <a:extLst>
              <a:ext uri="{FF2B5EF4-FFF2-40B4-BE49-F238E27FC236}">
                <a16:creationId xmlns:a16="http://schemas.microsoft.com/office/drawing/2014/main" id="{30C12823-E933-8C47-EF43-98D98DA24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958" y="6210132"/>
            <a:ext cx="1088703" cy="5425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919113-2BBD-336C-18F3-7027804AB7EA}"/>
              </a:ext>
            </a:extLst>
          </p:cNvPr>
          <p:cNvSpPr txBox="1"/>
          <p:nvPr/>
        </p:nvSpPr>
        <p:spPr>
          <a:xfrm>
            <a:off x="261257" y="6313742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#ISBTBarcelona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9537A-4F40-4BC1-C403-6115D4AB1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3428999"/>
            <a:ext cx="1243692" cy="1414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3AB8BA-2D79-86B0-7866-BE93FEB25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739" y="3483296"/>
            <a:ext cx="1457070" cy="1438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7A9BF4-63A0-265A-B7D9-FE38AD824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7" y="5089461"/>
            <a:ext cx="1658256" cy="774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FF2DBD-5F89-5C2B-0F8F-2712F5412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919" y="4922077"/>
            <a:ext cx="1554615" cy="4999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4380F16-EDB0-3E07-ECD9-CE5511E74465}"/>
              </a:ext>
            </a:extLst>
          </p:cNvPr>
          <p:cNvSpPr txBox="1"/>
          <p:nvPr/>
        </p:nvSpPr>
        <p:spPr>
          <a:xfrm>
            <a:off x="11520938" y="331922"/>
            <a:ext cx="461665" cy="587821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Eligible to return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62A04EE2-7966-BE7C-7974-253FE69B2991}"/>
              </a:ext>
            </a:extLst>
          </p:cNvPr>
          <p:cNvCxnSpPr>
            <a:cxnSpLocks/>
            <a:stCxn id="20" idx="2"/>
            <a:endCxn id="12" idx="2"/>
          </p:cNvCxnSpPr>
          <p:nvPr/>
        </p:nvCxnSpPr>
        <p:spPr>
          <a:xfrm rot="5400000" flipH="1">
            <a:off x="6247872" y="706233"/>
            <a:ext cx="346412" cy="10661386"/>
          </a:xfrm>
          <a:prstGeom prst="bentConnector3">
            <a:avLst>
              <a:gd name="adj1" fmla="val -65991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E1F0262-E960-AD9D-AAAA-A5DD36D9411D}"/>
              </a:ext>
            </a:extLst>
          </p:cNvPr>
          <p:cNvCxnSpPr/>
          <p:nvPr/>
        </p:nvCxnSpPr>
        <p:spPr>
          <a:xfrm flipV="1">
            <a:off x="1090879" y="2852053"/>
            <a:ext cx="0" cy="506027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6A32D667-F263-6992-CA6D-6CA581B77777}"/>
              </a:ext>
            </a:extLst>
          </p:cNvPr>
          <p:cNvSpPr txBox="1"/>
          <p:nvPr/>
        </p:nvSpPr>
        <p:spPr>
          <a:xfrm>
            <a:off x="84270" y="2247430"/>
            <a:ext cx="2244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On-site </a:t>
            </a:r>
            <a:r>
              <a:rPr lang="en-GB" kern="1200" dirty="0">
                <a:solidFill>
                  <a:srgbClr val="156082">
                    <a:lumMod val="50000"/>
                  </a:srgbClr>
                </a:solidFill>
                <a:latin typeface="Aptos" panose="02110004020202020204"/>
              </a:rPr>
              <a:t>Hb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test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j-ea"/>
              <a:cs typeface="+mj-cs"/>
              <a:sym typeface="Calibri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8B6E1C2-033A-619E-6715-9089AD546A13}"/>
              </a:ext>
            </a:extLst>
          </p:cNvPr>
          <p:cNvCxnSpPr>
            <a:cxnSpLocks/>
          </p:cNvCxnSpPr>
          <p:nvPr/>
        </p:nvCxnSpPr>
        <p:spPr>
          <a:xfrm>
            <a:off x="1956401" y="1476133"/>
            <a:ext cx="1275426" cy="1015282"/>
          </a:xfrm>
          <a:prstGeom prst="straightConnector1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5BEB628-D213-99C8-CEC8-E6821EBF2FAE}"/>
              </a:ext>
            </a:extLst>
          </p:cNvPr>
          <p:cNvCxnSpPr>
            <a:cxnSpLocks/>
          </p:cNvCxnSpPr>
          <p:nvPr/>
        </p:nvCxnSpPr>
        <p:spPr>
          <a:xfrm flipV="1">
            <a:off x="1956401" y="908834"/>
            <a:ext cx="1303240" cy="567356"/>
          </a:xfrm>
          <a:prstGeom prst="straightConnector1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315331D-015E-B930-6D51-8ADB78643F92}"/>
              </a:ext>
            </a:extLst>
          </p:cNvPr>
          <p:cNvCxnSpPr>
            <a:cxnSpLocks/>
          </p:cNvCxnSpPr>
          <p:nvPr/>
        </p:nvCxnSpPr>
        <p:spPr>
          <a:xfrm>
            <a:off x="4088542" y="2814580"/>
            <a:ext cx="0" cy="543500"/>
          </a:xfrm>
          <a:prstGeom prst="straightConnector1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3" name="Title 1">
            <a:extLst>
              <a:ext uri="{FF2B5EF4-FFF2-40B4-BE49-F238E27FC236}">
                <a16:creationId xmlns:a16="http://schemas.microsoft.com/office/drawing/2014/main" id="{950AD24E-D8FD-85F1-EDB8-62C01388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72" y="161136"/>
            <a:ext cx="3170382" cy="485479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C000"/>
                </a:solidFill>
              </a:rPr>
              <a:t>Current (women)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4BBB2A-540C-6FA1-F8AB-C4ECCF51C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2" y="809037"/>
            <a:ext cx="979946" cy="13082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E32D831-D952-B59D-636B-252E456503B5}"/>
              </a:ext>
            </a:extLst>
          </p:cNvPr>
          <p:cNvSpPr txBox="1"/>
          <p:nvPr/>
        </p:nvSpPr>
        <p:spPr>
          <a:xfrm>
            <a:off x="3259641" y="585668"/>
            <a:ext cx="251551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Low </a:t>
            </a:r>
            <a:r>
              <a:rPr lang="en-GB" b="1" kern="1200" dirty="0">
                <a:solidFill>
                  <a:prstClr val="black"/>
                </a:solidFill>
                <a:latin typeface="Aptos" panose="02110004020202020204"/>
              </a:rPr>
              <a:t>Hb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(115-124)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12 week deferral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336C85E-89FA-5DBA-56B2-3FEC371DF383}"/>
              </a:ext>
            </a:extLst>
          </p:cNvPr>
          <p:cNvCxnSpPr>
            <a:cxnSpLocks/>
          </p:cNvCxnSpPr>
          <p:nvPr/>
        </p:nvCxnSpPr>
        <p:spPr>
          <a:xfrm>
            <a:off x="5775158" y="885973"/>
            <a:ext cx="5706167" cy="0"/>
          </a:xfrm>
          <a:prstGeom prst="straightConnector1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7E7702E-1DA9-1DC4-C7BA-73C959EB1BD6}"/>
              </a:ext>
            </a:extLst>
          </p:cNvPr>
          <p:cNvSpPr txBox="1"/>
          <p:nvPr/>
        </p:nvSpPr>
        <p:spPr>
          <a:xfrm>
            <a:off x="3231827" y="2168249"/>
            <a:ext cx="2543328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Medium/high </a:t>
            </a:r>
            <a:r>
              <a:rPr lang="en-GB" sz="1600" b="1" kern="1200" dirty="0">
                <a:solidFill>
                  <a:prstClr val="black"/>
                </a:solidFill>
                <a:latin typeface="Aptos" panose="02110004020202020204"/>
              </a:rPr>
              <a:t>Hb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(125+)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16 week recall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CFA154-83EC-874C-53B1-78F7A0AB5E51}"/>
              </a:ext>
            </a:extLst>
          </p:cNvPr>
          <p:cNvCxnSpPr>
            <a:cxnSpLocks/>
          </p:cNvCxnSpPr>
          <p:nvPr/>
        </p:nvCxnSpPr>
        <p:spPr>
          <a:xfrm>
            <a:off x="4714781" y="4100634"/>
            <a:ext cx="6699517" cy="23566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5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EBB79-9DE4-B58E-9912-256C693D0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17AA1DC-6E25-34D9-B67B-FDCC5D73C828}"/>
              </a:ext>
            </a:extLst>
          </p:cNvPr>
          <p:cNvSpPr txBox="1">
            <a:spLocks/>
          </p:cNvSpPr>
          <p:nvPr/>
        </p:nvSpPr>
        <p:spPr>
          <a:xfrm>
            <a:off x="831669" y="2061575"/>
            <a:ext cx="10515600" cy="3695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800" b="0" i="0" u="none" strike="noStrike" kern="1200" cap="none" spc="0" normalizeH="0" baseline="0" noProof="0" dirty="0">
              <a:ln>
                <a:noFill/>
              </a:ln>
              <a:solidFill>
                <a:srgbClr val="03254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" name="Content Placeholder 13">
            <a:extLst>
              <a:ext uri="{FF2B5EF4-FFF2-40B4-BE49-F238E27FC236}">
                <a16:creationId xmlns:a16="http://schemas.microsoft.com/office/drawing/2014/main" id="{86E20B08-1B2C-1183-715D-5E7633CCD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958" y="6210132"/>
            <a:ext cx="1088703" cy="5425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788A56-EEBB-74F9-B0CA-528077E31B1B}"/>
              </a:ext>
            </a:extLst>
          </p:cNvPr>
          <p:cNvSpPr txBox="1"/>
          <p:nvPr/>
        </p:nvSpPr>
        <p:spPr>
          <a:xfrm>
            <a:off x="261257" y="6313742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#ISBTBarcelona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BA87F3-E12D-3ADC-D6DC-8FCCFBBB5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3428999"/>
            <a:ext cx="1243692" cy="1414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6F5959-47FB-DD8C-0FF5-12F0935C8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739" y="3483296"/>
            <a:ext cx="1457070" cy="1438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FA11BD-1B15-1316-59FD-0C7686549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7" y="5089461"/>
            <a:ext cx="1658256" cy="774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CA0111-B10A-5CE3-4D91-48B169710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919" y="4922077"/>
            <a:ext cx="1554615" cy="4999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C404C5D-35BD-DD9F-FF33-07E5B2A68264}"/>
              </a:ext>
            </a:extLst>
          </p:cNvPr>
          <p:cNvSpPr txBox="1"/>
          <p:nvPr/>
        </p:nvSpPr>
        <p:spPr>
          <a:xfrm>
            <a:off x="11520938" y="331922"/>
            <a:ext cx="461665" cy="587821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Eligible to return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DA19489F-46F7-EB26-4614-8CBF71C4161E}"/>
              </a:ext>
            </a:extLst>
          </p:cNvPr>
          <p:cNvCxnSpPr>
            <a:cxnSpLocks/>
            <a:stCxn id="20" idx="2"/>
            <a:endCxn id="12" idx="2"/>
          </p:cNvCxnSpPr>
          <p:nvPr/>
        </p:nvCxnSpPr>
        <p:spPr>
          <a:xfrm rot="5400000" flipH="1">
            <a:off x="6247872" y="706233"/>
            <a:ext cx="346412" cy="10661386"/>
          </a:xfrm>
          <a:prstGeom prst="bentConnector3">
            <a:avLst>
              <a:gd name="adj1" fmla="val -65991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itle 1">
            <a:extLst>
              <a:ext uri="{FF2B5EF4-FFF2-40B4-BE49-F238E27FC236}">
                <a16:creationId xmlns:a16="http://schemas.microsoft.com/office/drawing/2014/main" id="{7D70FCA1-CFB3-CC4F-B910-9A45B09E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72" y="161136"/>
            <a:ext cx="3170382" cy="485479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C000"/>
                </a:solidFill>
              </a:rPr>
              <a:t>PDT (women)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CB18BD3-6558-AAAE-E5FB-E5EF90DC7DBD}"/>
              </a:ext>
            </a:extLst>
          </p:cNvPr>
          <p:cNvCxnSpPr>
            <a:cxnSpLocks/>
          </p:cNvCxnSpPr>
          <p:nvPr/>
        </p:nvCxnSpPr>
        <p:spPr>
          <a:xfrm>
            <a:off x="4781809" y="4096371"/>
            <a:ext cx="899197" cy="13636"/>
          </a:xfrm>
          <a:prstGeom prst="straightConnector1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C68791A-E295-ABBF-D8D8-113F0690D3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58" y="3382296"/>
            <a:ext cx="1418768" cy="14367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8E479E-ADEC-C7BF-4AD1-1965AB7158F0}"/>
              </a:ext>
            </a:extLst>
          </p:cNvPr>
          <p:cNvSpPr txBox="1"/>
          <p:nvPr/>
        </p:nvSpPr>
        <p:spPr>
          <a:xfrm>
            <a:off x="5775158" y="5060485"/>
            <a:ext cx="201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Off-site </a:t>
            </a:r>
            <a:r>
              <a:rPr lang="en-GB" kern="1200" dirty="0">
                <a:solidFill>
                  <a:srgbClr val="156082">
                    <a:lumMod val="50000"/>
                  </a:srgbClr>
                </a:solidFill>
                <a:latin typeface="Aptos" panose="02110004020202020204"/>
              </a:rPr>
              <a:t>Hb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test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386E80-1867-EE6E-4430-8F22E9147159}"/>
              </a:ext>
            </a:extLst>
          </p:cNvPr>
          <p:cNvCxnSpPr>
            <a:cxnSpLocks/>
          </p:cNvCxnSpPr>
          <p:nvPr/>
        </p:nvCxnSpPr>
        <p:spPr>
          <a:xfrm>
            <a:off x="1873201" y="4092230"/>
            <a:ext cx="1348718" cy="4141"/>
          </a:xfrm>
          <a:prstGeom prst="straightConnector1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E22CB9-6B1B-07E9-D974-27D276E4E381}"/>
              </a:ext>
            </a:extLst>
          </p:cNvPr>
          <p:cNvSpPr txBox="1"/>
          <p:nvPr/>
        </p:nvSpPr>
        <p:spPr>
          <a:xfrm>
            <a:off x="8901529" y="2484504"/>
            <a:ext cx="2458802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High </a:t>
            </a:r>
            <a:r>
              <a:rPr lang="en-GB" b="1" kern="1200" dirty="0">
                <a:solidFill>
                  <a:prstClr val="black"/>
                </a:solidFill>
                <a:latin typeface="Aptos" panose="02110004020202020204"/>
              </a:rPr>
              <a:t>Hb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(135+)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16 week recall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472238-747A-2281-762E-2F1CA09C1D45}"/>
              </a:ext>
            </a:extLst>
          </p:cNvPr>
          <p:cNvSpPr txBox="1"/>
          <p:nvPr/>
        </p:nvSpPr>
        <p:spPr>
          <a:xfrm>
            <a:off x="8901529" y="3773205"/>
            <a:ext cx="2458802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Medium </a:t>
            </a:r>
            <a:r>
              <a:rPr lang="en-GB" b="1" kern="1200" dirty="0">
                <a:solidFill>
                  <a:prstClr val="black"/>
                </a:solidFill>
                <a:latin typeface="Aptos" panose="02110004020202020204"/>
              </a:rPr>
              <a:t>Hb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(125-134)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16 week recall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3B74F6-7C65-9622-9301-0A15A96AAFED}"/>
              </a:ext>
            </a:extLst>
          </p:cNvPr>
          <p:cNvSpPr txBox="1"/>
          <p:nvPr/>
        </p:nvSpPr>
        <p:spPr>
          <a:xfrm>
            <a:off x="8899647" y="4784907"/>
            <a:ext cx="2460684" cy="646331"/>
          </a:xfrm>
          <a:prstGeom prst="rect">
            <a:avLst/>
          </a:prstGeom>
          <a:noFill/>
          <a:ln w="28575">
            <a:solidFill>
              <a:srgbClr val="183E7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Low </a:t>
            </a:r>
            <a:r>
              <a:rPr lang="en-GB" b="1" kern="1200" dirty="0">
                <a:solidFill>
                  <a:prstClr val="black"/>
                </a:solidFill>
                <a:latin typeface="Aptos" panose="02110004020202020204"/>
              </a:rPr>
              <a:t>Hb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(&lt;125)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1200" dirty="0">
                <a:solidFill>
                  <a:schemeClr val="tx1"/>
                </a:solidFill>
                <a:latin typeface="Aptos" panose="02110004020202020204"/>
              </a:rPr>
              <a:t>16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week recall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CA018A7E-CADB-A6AE-49BC-3CA370E9FC63}"/>
              </a:ext>
            </a:extLst>
          </p:cNvPr>
          <p:cNvCxnSpPr>
            <a:cxnSpLocks/>
          </p:cNvCxnSpPr>
          <p:nvPr/>
        </p:nvCxnSpPr>
        <p:spPr>
          <a:xfrm flipV="1">
            <a:off x="7468026" y="4096371"/>
            <a:ext cx="1433503" cy="4289"/>
          </a:xfrm>
          <a:prstGeom prst="bentConnector3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86C2A6FA-4CEF-BAD8-FB77-AACA5073B3A4}"/>
              </a:ext>
            </a:extLst>
          </p:cNvPr>
          <p:cNvCxnSpPr/>
          <p:nvPr/>
        </p:nvCxnSpPr>
        <p:spPr>
          <a:xfrm flipV="1">
            <a:off x="7468026" y="2946169"/>
            <a:ext cx="1433503" cy="1154491"/>
          </a:xfrm>
          <a:prstGeom prst="bentConnector3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C2B25276-7483-E4D1-8D1C-304AA0E6AC20}"/>
              </a:ext>
            </a:extLst>
          </p:cNvPr>
          <p:cNvCxnSpPr/>
          <p:nvPr/>
        </p:nvCxnSpPr>
        <p:spPr>
          <a:xfrm>
            <a:off x="7468026" y="4100660"/>
            <a:ext cx="1431621" cy="1007413"/>
          </a:xfrm>
          <a:prstGeom prst="bentConnector3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66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8B022-8AB2-5421-AE0F-C75A7BB14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3751B2-1245-516F-169B-D15B68BF026E}"/>
              </a:ext>
            </a:extLst>
          </p:cNvPr>
          <p:cNvSpPr txBox="1">
            <a:spLocks/>
          </p:cNvSpPr>
          <p:nvPr/>
        </p:nvSpPr>
        <p:spPr>
          <a:xfrm>
            <a:off x="831669" y="2061575"/>
            <a:ext cx="10515600" cy="3695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800" b="0" i="0" u="none" strike="noStrike" kern="1200" cap="none" spc="0" normalizeH="0" baseline="0" noProof="0" dirty="0">
              <a:ln>
                <a:noFill/>
              </a:ln>
              <a:solidFill>
                <a:srgbClr val="03254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" name="Content Placeholder 13">
            <a:extLst>
              <a:ext uri="{FF2B5EF4-FFF2-40B4-BE49-F238E27FC236}">
                <a16:creationId xmlns:a16="http://schemas.microsoft.com/office/drawing/2014/main" id="{CD96F3F1-3958-272E-E053-5A81EC13A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958" y="6210132"/>
            <a:ext cx="1088703" cy="5425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678373-D4EF-0741-DE85-913C75DA439C}"/>
              </a:ext>
            </a:extLst>
          </p:cNvPr>
          <p:cNvSpPr txBox="1"/>
          <p:nvPr/>
        </p:nvSpPr>
        <p:spPr>
          <a:xfrm>
            <a:off x="261257" y="6313742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#ISBTBarcelona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56C76-A980-B659-4DDE-D6FE482D0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3428999"/>
            <a:ext cx="1243692" cy="1414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2B7D22-7B28-FA8F-F35B-E275B284E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739" y="3483296"/>
            <a:ext cx="1457070" cy="1438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F98AA2-A701-64AA-1F9A-4F28C995F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7" y="5089461"/>
            <a:ext cx="1658256" cy="774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2BC303-E330-B80C-395F-8B7511E7B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919" y="4922077"/>
            <a:ext cx="1554615" cy="4999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671169E-6597-5736-9C28-A9938BCD3C27}"/>
              </a:ext>
            </a:extLst>
          </p:cNvPr>
          <p:cNvSpPr txBox="1"/>
          <p:nvPr/>
        </p:nvSpPr>
        <p:spPr>
          <a:xfrm>
            <a:off x="11520938" y="331922"/>
            <a:ext cx="461665" cy="587821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Eligible to return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B9242D42-97C0-672D-89CD-BA9F34CBDCB5}"/>
              </a:ext>
            </a:extLst>
          </p:cNvPr>
          <p:cNvCxnSpPr>
            <a:cxnSpLocks/>
            <a:stCxn id="20" idx="2"/>
            <a:endCxn id="12" idx="2"/>
          </p:cNvCxnSpPr>
          <p:nvPr/>
        </p:nvCxnSpPr>
        <p:spPr>
          <a:xfrm rot="5400000" flipH="1">
            <a:off x="6247872" y="706233"/>
            <a:ext cx="346412" cy="10661386"/>
          </a:xfrm>
          <a:prstGeom prst="bentConnector3">
            <a:avLst>
              <a:gd name="adj1" fmla="val -65991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itle 1">
            <a:extLst>
              <a:ext uri="{FF2B5EF4-FFF2-40B4-BE49-F238E27FC236}">
                <a16:creationId xmlns:a16="http://schemas.microsoft.com/office/drawing/2014/main" id="{63D760C9-A046-6D55-5423-13E3F61AD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72" y="161136"/>
            <a:ext cx="3170382" cy="485479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C000"/>
                </a:solidFill>
              </a:rPr>
              <a:t>PDT (women)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B67B850-D5FA-2E00-B87C-016EA6024060}"/>
              </a:ext>
            </a:extLst>
          </p:cNvPr>
          <p:cNvCxnSpPr>
            <a:cxnSpLocks/>
          </p:cNvCxnSpPr>
          <p:nvPr/>
        </p:nvCxnSpPr>
        <p:spPr>
          <a:xfrm>
            <a:off x="4781809" y="4096371"/>
            <a:ext cx="899197" cy="13636"/>
          </a:xfrm>
          <a:prstGeom prst="straightConnector1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568CA5C-669C-36B9-DF2A-05D9F6E9F5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58" y="3382296"/>
            <a:ext cx="1418768" cy="14367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DE36A0-E656-0F1A-FFBB-2864AE4E5A9B}"/>
              </a:ext>
            </a:extLst>
          </p:cNvPr>
          <p:cNvSpPr txBox="1"/>
          <p:nvPr/>
        </p:nvSpPr>
        <p:spPr>
          <a:xfrm>
            <a:off x="5775158" y="5060485"/>
            <a:ext cx="201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Off-site </a:t>
            </a:r>
            <a:r>
              <a:rPr lang="en-GB" kern="1200" dirty="0">
                <a:solidFill>
                  <a:srgbClr val="156082">
                    <a:lumMod val="50000"/>
                  </a:srgbClr>
                </a:solidFill>
                <a:latin typeface="Aptos" panose="02110004020202020204"/>
              </a:rPr>
              <a:t>Hb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test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3C64122-F2B7-6CAE-68D2-CD69868FA108}"/>
              </a:ext>
            </a:extLst>
          </p:cNvPr>
          <p:cNvCxnSpPr>
            <a:cxnSpLocks/>
          </p:cNvCxnSpPr>
          <p:nvPr/>
        </p:nvCxnSpPr>
        <p:spPr>
          <a:xfrm>
            <a:off x="1873201" y="4092230"/>
            <a:ext cx="1348718" cy="4141"/>
          </a:xfrm>
          <a:prstGeom prst="straightConnector1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D40A2D4-39C0-B5A6-4B64-570BE91A5B26}"/>
              </a:ext>
            </a:extLst>
          </p:cNvPr>
          <p:cNvSpPr txBox="1"/>
          <p:nvPr/>
        </p:nvSpPr>
        <p:spPr>
          <a:xfrm>
            <a:off x="8901529" y="2484504"/>
            <a:ext cx="2458802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High </a:t>
            </a:r>
            <a:r>
              <a:rPr lang="en-GB" b="1" kern="1200" dirty="0">
                <a:solidFill>
                  <a:prstClr val="black"/>
                </a:solidFill>
                <a:latin typeface="Aptos" panose="02110004020202020204"/>
              </a:rPr>
              <a:t>Hb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(135+)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16 week recall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j-ea"/>
              <a:cs typeface="+mj-cs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19C188-493B-1D93-ED29-7589DE5EDACD}"/>
              </a:ext>
            </a:extLst>
          </p:cNvPr>
          <p:cNvSpPr txBox="1"/>
          <p:nvPr/>
        </p:nvSpPr>
        <p:spPr>
          <a:xfrm>
            <a:off x="8901529" y="3773205"/>
            <a:ext cx="2458802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Medium </a:t>
            </a:r>
            <a:r>
              <a:rPr lang="en-GB" b="1" kern="1200" dirty="0">
                <a:solidFill>
                  <a:prstClr val="black"/>
                </a:solidFill>
                <a:latin typeface="Aptos" panose="02110004020202020204"/>
              </a:rPr>
              <a:t>Hb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(125-134)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16 week recall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13034E-4FB7-8277-9321-480A95D81029}"/>
              </a:ext>
            </a:extLst>
          </p:cNvPr>
          <p:cNvSpPr txBox="1"/>
          <p:nvPr/>
        </p:nvSpPr>
        <p:spPr>
          <a:xfrm>
            <a:off x="8899647" y="4784907"/>
            <a:ext cx="2460684" cy="646331"/>
          </a:xfrm>
          <a:prstGeom prst="rect">
            <a:avLst/>
          </a:prstGeom>
          <a:noFill/>
          <a:ln w="28575">
            <a:solidFill>
              <a:srgbClr val="183E7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Low </a:t>
            </a:r>
            <a:r>
              <a:rPr lang="en-GB" b="1" kern="1200" dirty="0">
                <a:solidFill>
                  <a:prstClr val="black"/>
                </a:solidFill>
                <a:latin typeface="Aptos" panose="02110004020202020204"/>
              </a:rPr>
              <a:t>Hb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(&lt;125)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26 week recall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374990A-3366-35AE-36D3-798CC9AD5761}"/>
              </a:ext>
            </a:extLst>
          </p:cNvPr>
          <p:cNvCxnSpPr>
            <a:cxnSpLocks/>
          </p:cNvCxnSpPr>
          <p:nvPr/>
        </p:nvCxnSpPr>
        <p:spPr>
          <a:xfrm flipV="1">
            <a:off x="7468026" y="4096371"/>
            <a:ext cx="1433503" cy="4289"/>
          </a:xfrm>
          <a:prstGeom prst="bentConnector3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B431130-0760-7007-CCEB-49B504F18991}"/>
              </a:ext>
            </a:extLst>
          </p:cNvPr>
          <p:cNvCxnSpPr/>
          <p:nvPr/>
        </p:nvCxnSpPr>
        <p:spPr>
          <a:xfrm flipV="1">
            <a:off x="7468026" y="2946169"/>
            <a:ext cx="1433503" cy="1154491"/>
          </a:xfrm>
          <a:prstGeom prst="bentConnector3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65ACFED7-042B-E5B9-F468-9B0D74CB8475}"/>
              </a:ext>
            </a:extLst>
          </p:cNvPr>
          <p:cNvCxnSpPr/>
          <p:nvPr/>
        </p:nvCxnSpPr>
        <p:spPr>
          <a:xfrm>
            <a:off x="7468026" y="4100660"/>
            <a:ext cx="1431621" cy="1007413"/>
          </a:xfrm>
          <a:prstGeom prst="bentConnector3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62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7CFE9-5781-144A-12B0-81C69ED21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AB84F56-E2D8-9016-5325-73E15BF72BBC}"/>
              </a:ext>
            </a:extLst>
          </p:cNvPr>
          <p:cNvSpPr txBox="1">
            <a:spLocks/>
          </p:cNvSpPr>
          <p:nvPr/>
        </p:nvSpPr>
        <p:spPr>
          <a:xfrm>
            <a:off x="831669" y="2061575"/>
            <a:ext cx="10515600" cy="3695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800" b="0" i="0" u="none" strike="noStrike" kern="1200" cap="none" spc="0" normalizeH="0" baseline="0" noProof="0" dirty="0">
              <a:ln>
                <a:noFill/>
              </a:ln>
              <a:solidFill>
                <a:srgbClr val="03254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" name="Content Placeholder 13">
            <a:extLst>
              <a:ext uri="{FF2B5EF4-FFF2-40B4-BE49-F238E27FC236}">
                <a16:creationId xmlns:a16="http://schemas.microsoft.com/office/drawing/2014/main" id="{31C03B36-92E2-5614-F88D-275889164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958" y="6210132"/>
            <a:ext cx="1088703" cy="5425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62C89B-0524-9F6A-B2C7-C8257D3D473A}"/>
              </a:ext>
            </a:extLst>
          </p:cNvPr>
          <p:cNvSpPr txBox="1"/>
          <p:nvPr/>
        </p:nvSpPr>
        <p:spPr>
          <a:xfrm>
            <a:off x="261257" y="6313742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#ISBTBarcelona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2F5822-905D-D7CB-B393-AF4677E40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3428999"/>
            <a:ext cx="1243692" cy="1414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8B5A7C-BC67-ACDA-FA3D-4EB037F83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739" y="3483296"/>
            <a:ext cx="1457070" cy="1438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A8CCC5-B860-7C2D-0A8E-447D0EDC0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7" y="5089461"/>
            <a:ext cx="1658256" cy="774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AFFBA6-14B7-AA28-32A4-6DCA7EF0BB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919" y="4922077"/>
            <a:ext cx="1554615" cy="4999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129267F-B93E-F07C-2A04-94425989AFE9}"/>
              </a:ext>
            </a:extLst>
          </p:cNvPr>
          <p:cNvSpPr txBox="1"/>
          <p:nvPr/>
        </p:nvSpPr>
        <p:spPr>
          <a:xfrm>
            <a:off x="11520938" y="331922"/>
            <a:ext cx="461665" cy="587821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Eligible to return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0EB9132F-0297-E8C9-C194-A6A3F08D2F2E}"/>
              </a:ext>
            </a:extLst>
          </p:cNvPr>
          <p:cNvCxnSpPr>
            <a:cxnSpLocks/>
            <a:stCxn id="20" idx="2"/>
            <a:endCxn id="12" idx="2"/>
          </p:cNvCxnSpPr>
          <p:nvPr/>
        </p:nvCxnSpPr>
        <p:spPr>
          <a:xfrm rot="5400000" flipH="1">
            <a:off x="6247872" y="706233"/>
            <a:ext cx="346412" cy="10661386"/>
          </a:xfrm>
          <a:prstGeom prst="bentConnector3">
            <a:avLst>
              <a:gd name="adj1" fmla="val -65991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E5F274D-B99A-5806-C70B-BDB58421FD11}"/>
              </a:ext>
            </a:extLst>
          </p:cNvPr>
          <p:cNvCxnSpPr/>
          <p:nvPr/>
        </p:nvCxnSpPr>
        <p:spPr>
          <a:xfrm flipV="1">
            <a:off x="1090879" y="2852053"/>
            <a:ext cx="0" cy="506027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16C6FC0-8BE8-E19A-567E-AD8E0238DBA1}"/>
              </a:ext>
            </a:extLst>
          </p:cNvPr>
          <p:cNvSpPr txBox="1"/>
          <p:nvPr/>
        </p:nvSpPr>
        <p:spPr>
          <a:xfrm>
            <a:off x="84270" y="2247430"/>
            <a:ext cx="2244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On-site </a:t>
            </a:r>
            <a:r>
              <a:rPr lang="en-GB" b="1" kern="1200" dirty="0">
                <a:solidFill>
                  <a:srgbClr val="FF0000"/>
                </a:solidFill>
                <a:latin typeface="Aptos" panose="02110004020202020204"/>
              </a:rPr>
              <a:t>Hb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test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(</a:t>
            </a:r>
            <a:r>
              <a:rPr lang="en-GB" b="1" kern="1200" dirty="0">
                <a:solidFill>
                  <a:srgbClr val="FF0000"/>
                </a:solidFill>
                <a:latin typeface="Aptos" panose="02110004020202020204"/>
              </a:rPr>
              <a:t>subset only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)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13F55D9-F42A-73F9-F08A-4A442136F00B}"/>
              </a:ext>
            </a:extLst>
          </p:cNvPr>
          <p:cNvCxnSpPr>
            <a:cxnSpLocks/>
          </p:cNvCxnSpPr>
          <p:nvPr/>
        </p:nvCxnSpPr>
        <p:spPr>
          <a:xfrm>
            <a:off x="1956401" y="1476133"/>
            <a:ext cx="1275426" cy="1015282"/>
          </a:xfrm>
          <a:prstGeom prst="straightConnector1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520E88B-CB8A-EE59-96F5-A4790B75873A}"/>
              </a:ext>
            </a:extLst>
          </p:cNvPr>
          <p:cNvCxnSpPr>
            <a:cxnSpLocks/>
          </p:cNvCxnSpPr>
          <p:nvPr/>
        </p:nvCxnSpPr>
        <p:spPr>
          <a:xfrm flipV="1">
            <a:off x="1956401" y="908834"/>
            <a:ext cx="1303240" cy="567356"/>
          </a:xfrm>
          <a:prstGeom prst="straightConnector1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066EDF9-5463-6624-06AB-DEEEE8CE7FD9}"/>
              </a:ext>
            </a:extLst>
          </p:cNvPr>
          <p:cNvCxnSpPr>
            <a:cxnSpLocks/>
          </p:cNvCxnSpPr>
          <p:nvPr/>
        </p:nvCxnSpPr>
        <p:spPr>
          <a:xfrm>
            <a:off x="4088542" y="2814580"/>
            <a:ext cx="0" cy="543500"/>
          </a:xfrm>
          <a:prstGeom prst="straightConnector1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3" name="Title 1">
            <a:extLst>
              <a:ext uri="{FF2B5EF4-FFF2-40B4-BE49-F238E27FC236}">
                <a16:creationId xmlns:a16="http://schemas.microsoft.com/office/drawing/2014/main" id="{83552C66-5494-1462-F670-D41DCDB32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72" y="161136"/>
            <a:ext cx="3170382" cy="485479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C000"/>
                </a:solidFill>
              </a:rPr>
              <a:t>PDT (women)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34DDAA-71B6-F2A4-6586-CF301D3617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2" y="809037"/>
            <a:ext cx="979946" cy="1308278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CA65B95-9A8B-B444-8653-C1D620DDC332}"/>
              </a:ext>
            </a:extLst>
          </p:cNvPr>
          <p:cNvCxnSpPr>
            <a:cxnSpLocks/>
          </p:cNvCxnSpPr>
          <p:nvPr/>
        </p:nvCxnSpPr>
        <p:spPr>
          <a:xfrm>
            <a:off x="4781809" y="4096371"/>
            <a:ext cx="899197" cy="13636"/>
          </a:xfrm>
          <a:prstGeom prst="straightConnector1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C3EAB64-0F0F-2DF8-37E9-78C73C99A6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58" y="3382296"/>
            <a:ext cx="1418768" cy="14367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892A4D2-05EE-82EC-F8A5-9007397C170C}"/>
              </a:ext>
            </a:extLst>
          </p:cNvPr>
          <p:cNvSpPr txBox="1"/>
          <p:nvPr/>
        </p:nvSpPr>
        <p:spPr>
          <a:xfrm>
            <a:off x="5775158" y="5060485"/>
            <a:ext cx="201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Off-site </a:t>
            </a:r>
            <a:r>
              <a:rPr lang="en-GB" kern="1200" dirty="0">
                <a:solidFill>
                  <a:srgbClr val="156082">
                    <a:lumMod val="50000"/>
                  </a:srgbClr>
                </a:solidFill>
                <a:latin typeface="Aptos" panose="02110004020202020204"/>
              </a:rPr>
              <a:t>Hb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test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692609F-287A-02B3-7B38-0D1A8F12557B}"/>
              </a:ext>
            </a:extLst>
          </p:cNvPr>
          <p:cNvCxnSpPr>
            <a:cxnSpLocks/>
          </p:cNvCxnSpPr>
          <p:nvPr/>
        </p:nvCxnSpPr>
        <p:spPr>
          <a:xfrm>
            <a:off x="1873201" y="4092230"/>
            <a:ext cx="1348718" cy="4141"/>
          </a:xfrm>
          <a:prstGeom prst="straightConnector1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5E3CB7F-AC92-D22D-911F-3FBC179229D8}"/>
              </a:ext>
            </a:extLst>
          </p:cNvPr>
          <p:cNvSpPr txBox="1"/>
          <p:nvPr/>
        </p:nvSpPr>
        <p:spPr>
          <a:xfrm>
            <a:off x="3259641" y="585668"/>
            <a:ext cx="2515516" cy="646331"/>
          </a:xfrm>
          <a:prstGeom prst="rect">
            <a:avLst/>
          </a:prstGeom>
          <a:noFill/>
          <a:ln w="28575">
            <a:solidFill>
              <a:srgbClr val="183E7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Low </a:t>
            </a:r>
            <a:r>
              <a:rPr lang="en-GB" b="1" kern="1200" dirty="0">
                <a:solidFill>
                  <a:prstClr val="black"/>
                </a:solidFill>
                <a:latin typeface="Aptos" panose="02110004020202020204"/>
              </a:rPr>
              <a:t>Hb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(</a:t>
            </a:r>
            <a:r>
              <a:rPr lang="en-GB" b="1" kern="1200" dirty="0">
                <a:solidFill>
                  <a:prstClr val="black"/>
                </a:solidFill>
                <a:latin typeface="Aptos" panose="02110004020202020204"/>
              </a:rPr>
              <a:t>&lt;125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12 week deferral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FAD01A5-CCB7-CAAB-715E-E16FEFD2981C}"/>
              </a:ext>
            </a:extLst>
          </p:cNvPr>
          <p:cNvCxnSpPr>
            <a:cxnSpLocks/>
          </p:cNvCxnSpPr>
          <p:nvPr/>
        </p:nvCxnSpPr>
        <p:spPr>
          <a:xfrm>
            <a:off x="5775158" y="908834"/>
            <a:ext cx="5706167" cy="0"/>
          </a:xfrm>
          <a:prstGeom prst="straightConnector1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73A3376-26BB-FFA7-535E-F516FB34831F}"/>
              </a:ext>
            </a:extLst>
          </p:cNvPr>
          <p:cNvSpPr txBox="1"/>
          <p:nvPr/>
        </p:nvSpPr>
        <p:spPr>
          <a:xfrm>
            <a:off x="3231827" y="2168249"/>
            <a:ext cx="2543328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Medium/high </a:t>
            </a:r>
            <a:r>
              <a:rPr lang="en-GB" sz="1600" b="1" kern="1200" dirty="0">
                <a:solidFill>
                  <a:prstClr val="black"/>
                </a:solidFill>
                <a:latin typeface="Aptos" panose="02110004020202020204"/>
              </a:rPr>
              <a:t>Hb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(125+)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16 week recall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B8C980-07B3-0BE5-722F-9B2A837E0464}"/>
              </a:ext>
            </a:extLst>
          </p:cNvPr>
          <p:cNvSpPr txBox="1"/>
          <p:nvPr/>
        </p:nvSpPr>
        <p:spPr>
          <a:xfrm>
            <a:off x="8901529" y="2484504"/>
            <a:ext cx="2458802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High </a:t>
            </a:r>
            <a:r>
              <a:rPr lang="en-GB" b="1" kern="1200" dirty="0">
                <a:solidFill>
                  <a:prstClr val="black"/>
                </a:solidFill>
                <a:latin typeface="Aptos" panose="02110004020202020204"/>
              </a:rPr>
              <a:t>Hb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(135+)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16 week recall </a:t>
            </a:r>
            <a:endParaRPr lang="en-GB" kern="1200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j-ea"/>
              <a:cs typeface="+mj-cs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02CDA4-3FC5-FEB3-452C-FDA5E12C4084}"/>
              </a:ext>
            </a:extLst>
          </p:cNvPr>
          <p:cNvSpPr txBox="1"/>
          <p:nvPr/>
        </p:nvSpPr>
        <p:spPr>
          <a:xfrm>
            <a:off x="8901529" y="3773205"/>
            <a:ext cx="2458802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Medium </a:t>
            </a:r>
            <a:r>
              <a:rPr lang="en-GB" b="1" kern="1200" dirty="0">
                <a:solidFill>
                  <a:prstClr val="black"/>
                </a:solidFill>
                <a:latin typeface="Aptos" panose="02110004020202020204"/>
              </a:rPr>
              <a:t>Hb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(125-134)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16 week recall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B7FCA-23C6-665B-4DC9-03E56D056196}"/>
              </a:ext>
            </a:extLst>
          </p:cNvPr>
          <p:cNvSpPr txBox="1"/>
          <p:nvPr/>
        </p:nvSpPr>
        <p:spPr>
          <a:xfrm>
            <a:off x="8899647" y="4784907"/>
            <a:ext cx="2460684" cy="646331"/>
          </a:xfrm>
          <a:prstGeom prst="rect">
            <a:avLst/>
          </a:prstGeom>
          <a:noFill/>
          <a:ln w="28575">
            <a:solidFill>
              <a:srgbClr val="183E7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Low </a:t>
            </a:r>
            <a:r>
              <a:rPr lang="en-GB" b="1" kern="1200" dirty="0">
                <a:solidFill>
                  <a:prstClr val="black"/>
                </a:solidFill>
                <a:latin typeface="Aptos" panose="02110004020202020204"/>
              </a:rPr>
              <a:t>Hb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 (&lt;125)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  <a:sym typeface="Calibri"/>
              </a:rPr>
              <a:t>26 week recall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48104040-EF77-B22C-8BBF-B38C475B0490}"/>
              </a:ext>
            </a:extLst>
          </p:cNvPr>
          <p:cNvCxnSpPr>
            <a:cxnSpLocks/>
          </p:cNvCxnSpPr>
          <p:nvPr/>
        </p:nvCxnSpPr>
        <p:spPr>
          <a:xfrm flipV="1">
            <a:off x="7468026" y="4096371"/>
            <a:ext cx="1433503" cy="4289"/>
          </a:xfrm>
          <a:prstGeom prst="bentConnector3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7E60529E-2DA4-ED97-B6D2-91D2BA92B3D3}"/>
              </a:ext>
            </a:extLst>
          </p:cNvPr>
          <p:cNvCxnSpPr/>
          <p:nvPr/>
        </p:nvCxnSpPr>
        <p:spPr>
          <a:xfrm flipV="1">
            <a:off x="7468026" y="2946169"/>
            <a:ext cx="1433503" cy="1154491"/>
          </a:xfrm>
          <a:prstGeom prst="bentConnector3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C9599E8D-6642-C174-AC4A-EA7FDCD0FDE9}"/>
              </a:ext>
            </a:extLst>
          </p:cNvPr>
          <p:cNvCxnSpPr/>
          <p:nvPr/>
        </p:nvCxnSpPr>
        <p:spPr>
          <a:xfrm>
            <a:off x="7468026" y="4100660"/>
            <a:ext cx="1431621" cy="1007413"/>
          </a:xfrm>
          <a:prstGeom prst="bentConnector3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81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ED441-BEF2-14AB-2A06-E44E2EF22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C19938-7B62-B873-D4CF-69B353533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583420"/>
              </p:ext>
            </p:extLst>
          </p:nvPr>
        </p:nvGraphicFramePr>
        <p:xfrm>
          <a:off x="857965" y="2403427"/>
          <a:ext cx="10694256" cy="2391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539">
                  <a:extLst>
                    <a:ext uri="{9D8B030D-6E8A-4147-A177-3AD203B41FA5}">
                      <a16:colId xmlns:a16="http://schemas.microsoft.com/office/drawing/2014/main" val="3392086265"/>
                    </a:ext>
                  </a:extLst>
                </a:gridCol>
                <a:gridCol w="2041379">
                  <a:extLst>
                    <a:ext uri="{9D8B030D-6E8A-4147-A177-3AD203B41FA5}">
                      <a16:colId xmlns:a16="http://schemas.microsoft.com/office/drawing/2014/main" val="4094295786"/>
                    </a:ext>
                  </a:extLst>
                </a:gridCol>
                <a:gridCol w="3809155">
                  <a:extLst>
                    <a:ext uri="{9D8B030D-6E8A-4147-A177-3AD203B41FA5}">
                      <a16:colId xmlns:a16="http://schemas.microsoft.com/office/drawing/2014/main" val="2189940120"/>
                    </a:ext>
                  </a:extLst>
                </a:gridCol>
                <a:gridCol w="4264183">
                  <a:extLst>
                    <a:ext uri="{9D8B030D-6E8A-4147-A177-3AD203B41FA5}">
                      <a16:colId xmlns:a16="http://schemas.microsoft.com/office/drawing/2014/main" val="1270922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On-site tests?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Delayed return if donate + low PDT Hb?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716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Current (observed)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612892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PDT</a:t>
                      </a:r>
                    </a:p>
                  </a:txBody>
                  <a:tcPr vert="vert270">
                    <a:solidFill>
                      <a:schemeClr val="accent2">
                        <a:lumMod val="90000"/>
                        <a:alpha val="4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Strategy A</a:t>
                      </a:r>
                    </a:p>
                  </a:txBody>
                  <a:tcPr anchor="ctr">
                    <a:solidFill>
                      <a:schemeClr val="accent2">
                        <a:lumMod val="90000"/>
                        <a:alpha val="4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anchor="ctr">
                    <a:solidFill>
                      <a:schemeClr val="accent2">
                        <a:lumMod val="90000"/>
                        <a:alpha val="4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2">
                        <a:lumMod val="90000"/>
                        <a:alpha val="4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6024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Strategy B</a:t>
                      </a:r>
                    </a:p>
                  </a:txBody>
                  <a:tcPr anchor="ctr">
                    <a:solidFill>
                      <a:schemeClr val="accent2">
                        <a:lumMod val="90000"/>
                        <a:alpha val="4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Low Hb at previous PDT</a:t>
                      </a:r>
                    </a:p>
                  </a:txBody>
                  <a:tcPr anchor="ctr">
                    <a:solidFill>
                      <a:schemeClr val="accent2">
                        <a:lumMod val="90000"/>
                        <a:alpha val="4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2">
                        <a:lumMod val="90000"/>
                        <a:alpha val="4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090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Strategy C</a:t>
                      </a:r>
                    </a:p>
                  </a:txBody>
                  <a:tcPr anchor="ctr">
                    <a:solidFill>
                      <a:schemeClr val="accent2">
                        <a:lumMod val="90000"/>
                        <a:alpha val="4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Low or medium Hb at previous PDT</a:t>
                      </a:r>
                    </a:p>
                  </a:txBody>
                  <a:tcPr anchor="ctr">
                    <a:solidFill>
                      <a:schemeClr val="accent2">
                        <a:lumMod val="90000"/>
                        <a:alpha val="4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2">
                        <a:lumMod val="90000"/>
                        <a:alpha val="4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2976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EC3AC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Strategy D</a:t>
                      </a:r>
                    </a:p>
                  </a:txBody>
                  <a:tcPr anchor="ctr">
                    <a:solidFill>
                      <a:schemeClr val="accent2">
                        <a:lumMod val="90000"/>
                        <a:alpha val="4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Low or medium Hb at previous PDT</a:t>
                      </a:r>
                    </a:p>
                  </a:txBody>
                  <a:tcPr anchor="ctr">
                    <a:solidFill>
                      <a:schemeClr val="accent2">
                        <a:lumMod val="90000"/>
                        <a:alpha val="4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anchor="ctr">
                    <a:solidFill>
                      <a:schemeClr val="accent2">
                        <a:lumMod val="90000"/>
                        <a:alpha val="4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907775"/>
                  </a:ext>
                </a:extLst>
              </a:tr>
            </a:tbl>
          </a:graphicData>
        </a:graphic>
      </p:graphicFrame>
      <p:sp>
        <p:nvSpPr>
          <p:cNvPr id="11" name="Title 4">
            <a:extLst>
              <a:ext uri="{FF2B5EF4-FFF2-40B4-BE49-F238E27FC236}">
                <a16:creationId xmlns:a16="http://schemas.microsoft.com/office/drawing/2014/main" id="{B4207F43-C465-EF1E-24B3-560E136E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05" y="380915"/>
            <a:ext cx="8472488" cy="582613"/>
          </a:xfrm>
        </p:spPr>
        <p:txBody>
          <a:bodyPr/>
          <a:lstStyle/>
          <a:p>
            <a:r>
              <a:rPr lang="en-GB" b="1" dirty="0"/>
              <a:t>A few policy variations…</a:t>
            </a:r>
            <a:br>
              <a:rPr lang="en-GB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84725230"/>
      </p:ext>
    </p:extLst>
  </p:cSld>
  <p:clrMapOvr>
    <a:masterClrMapping/>
  </p:clrMapOvr>
</p:sld>
</file>

<file path=ppt/theme/theme1.xml><?xml version="1.0" encoding="utf-8"?>
<a:theme xmlns:a="http://schemas.openxmlformats.org/drawingml/2006/main" name="UC Core">
  <a:themeElements>
    <a:clrScheme name="UC Primary Palette">
      <a:dk1>
        <a:srgbClr val="000000"/>
      </a:dk1>
      <a:lt1>
        <a:srgbClr val="FFFFFF"/>
      </a:lt1>
      <a:dk2>
        <a:srgbClr val="123744"/>
      </a:dk2>
      <a:lt2>
        <a:srgbClr val="FFFFFF"/>
      </a:lt2>
      <a:accent1>
        <a:srgbClr val="00BDB6"/>
      </a:accent1>
      <a:accent2>
        <a:srgbClr val="D1F9F1"/>
      </a:accent2>
      <a:accent3>
        <a:srgbClr val="D0F8F0"/>
      </a:accent3>
      <a:accent4>
        <a:srgbClr val="123744"/>
      </a:accent4>
      <a:accent5>
        <a:srgbClr val="FFFFFF"/>
      </a:accent5>
      <a:accent6>
        <a:srgbClr val="000000"/>
      </a:accent6>
      <a:hlink>
        <a:srgbClr val="B0B9F1"/>
      </a:hlink>
      <a:folHlink>
        <a:srgbClr val="AFB9F0"/>
      </a:folHlink>
    </a:clrScheme>
    <a:fontScheme name="Custom 3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 Core" id="{87CEEDE3-1573-254E-9E4F-7D4917361C07}" vid="{31D9324C-8589-0E47-8A62-D3303B351A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&amp;D-Powerpoint Template_16x9">
  <a:themeElements>
    <a:clrScheme name="B&amp;D-Powerpoint Template_16x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0028"/>
      </a:accent1>
      <a:accent2>
        <a:srgbClr val="EC062B"/>
      </a:accent2>
      <a:accent3>
        <a:srgbClr val="DB082A"/>
      </a:accent3>
      <a:accent4>
        <a:srgbClr val="C20A28"/>
      </a:accent4>
      <a:accent5>
        <a:srgbClr val="AB0C24"/>
      </a:accent5>
      <a:accent6>
        <a:srgbClr val="980B22"/>
      </a:accent6>
      <a:hlink>
        <a:srgbClr val="0000FF"/>
      </a:hlink>
      <a:folHlink>
        <a:srgbClr val="FF00FF"/>
      </a:folHlink>
    </a:clrScheme>
    <a:fontScheme name="B&amp;D-Powerpoint Template_16x9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&amp;D-Powerpoint Template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51E67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3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51E67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3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51E67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6bb0d9-941c-4c72-8b58-eec0f92f91f9">
      <Terms xmlns="http://schemas.microsoft.com/office/infopath/2007/PartnerControls"/>
    </lcf76f155ced4ddcb4097134ff3c332f>
    <TaxCatchAll xmlns="390cec58-3f9b-4ba4-8a21-a3ec4dd383b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9E7D0817F5448AEBCFEDF85947944" ma:contentTypeVersion="14" ma:contentTypeDescription="Een nieuw document maken." ma:contentTypeScope="" ma:versionID="ca1fff6abcce7fd0edbeffb66a73830c">
  <xsd:schema xmlns:xsd="http://www.w3.org/2001/XMLSchema" xmlns:xs="http://www.w3.org/2001/XMLSchema" xmlns:p="http://schemas.microsoft.com/office/2006/metadata/properties" xmlns:ns2="226bb0d9-941c-4c72-8b58-eec0f92f91f9" xmlns:ns3="390cec58-3f9b-4ba4-8a21-a3ec4dd383b8" targetNamespace="http://schemas.microsoft.com/office/2006/metadata/properties" ma:root="true" ma:fieldsID="62c6e46a416083380a54c833316e6934" ns2:_="" ns3:_="">
    <xsd:import namespace="226bb0d9-941c-4c72-8b58-eec0f92f91f9"/>
    <xsd:import namespace="390cec58-3f9b-4ba4-8a21-a3ec4dd383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bb0d9-941c-4c72-8b58-eec0f92f91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0f1cba57-224f-4b5e-856c-412f75d57d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cec58-3f9b-4ba4-8a21-a3ec4dd383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a9674ad-d5c1-440c-aae0-4061e05cf5d0}" ma:internalName="TaxCatchAll" ma:showField="CatchAllData" ma:web="390cec58-3f9b-4ba4-8a21-a3ec4dd383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6CC1C1-3B42-4721-AEE7-0277444FD685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a5bf85ab-5b89-45d5-812d-d881043611a5"/>
    <ds:schemaRef ds:uri="http://schemas.microsoft.com/office/infopath/2007/PartnerControls"/>
    <ds:schemaRef ds:uri="0c9131b5-4f7a-4fc7-9a57-73dee8b9041c"/>
    <ds:schemaRef ds:uri="http://www.w3.org/XML/1998/namespace"/>
    <ds:schemaRef ds:uri="8044e7bd-83ef-4e71-91d2-bc6e41074e18"/>
    <ds:schemaRef ds:uri="3f2efa1c-e3b9-42c1-a6f1-48386fa3413f"/>
  </ds:schemaRefs>
</ds:datastoreItem>
</file>

<file path=customXml/itemProps2.xml><?xml version="1.0" encoding="utf-8"?>
<ds:datastoreItem xmlns:ds="http://schemas.openxmlformats.org/officeDocument/2006/customXml" ds:itemID="{5F8FC3E4-CFC0-47F5-BC4C-665ED2A5D6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D43A59-354C-4534-B2AD-B660546C872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760</Words>
  <Application>Microsoft Office PowerPoint</Application>
  <PresentationFormat>Widescreen</PresentationFormat>
  <Paragraphs>226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Cambria Math</vt:lpstr>
      <vt:lpstr>UC Core</vt:lpstr>
      <vt:lpstr>Office Theme</vt:lpstr>
      <vt:lpstr>1_Office Theme</vt:lpstr>
      <vt:lpstr>Expected outcomes of stratified post-donation testing in whole blood donation in England:  A discrete event simulation modelling study</vt:lpstr>
      <vt:lpstr>Conflicts of interest</vt:lpstr>
      <vt:lpstr>What is post-donation testing (PDT)? </vt:lpstr>
      <vt:lpstr>Microsimulation model</vt:lpstr>
      <vt:lpstr>Current (women)</vt:lpstr>
      <vt:lpstr>PDT (women)</vt:lpstr>
      <vt:lpstr>PDT (women)</vt:lpstr>
      <vt:lpstr>PDT (women)</vt:lpstr>
      <vt:lpstr>A few policy variations… </vt:lpstr>
      <vt:lpstr>Simulated results scaled per 1000 donors (18m) </vt:lpstr>
      <vt:lpstr>Simulated results scaled per 1000 donors (18m) </vt:lpstr>
      <vt:lpstr>Utility of different policies</vt:lpstr>
      <vt:lpstr>PowerPoint Presentation</vt:lpstr>
      <vt:lpstr>Real-world study</vt:lpstr>
      <vt:lpstr>With thanks to:  Hongchao Qi (University of Cambridge)   And colleagues at NHSBT:  David Roberts Gina Morton Stephen Thomas Mick Duley Lian Wea Chia Annabel Smith    DOI: 10.1111/trf.18165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Cambridge - Presentation</dc:title>
  <dc:subject/>
  <dc:creator>Anne Forde</dc:creator>
  <cp:keywords/>
  <dc:description/>
  <cp:lastModifiedBy>Lois Kim</cp:lastModifiedBy>
  <cp:revision>321</cp:revision>
  <dcterms:modified xsi:type="dcterms:W3CDTF">2025-09-05T13:38:29Z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0x0101004619E7D0817F5448AEBCFEDF85947944</vt:lpwstr>
  </property>
  <property fmtid="{D5CDD505-2E9C-101B-9397-08002B2CF9AE}" pid="3" name="MediaServiceImageTags">
    <vt:lpwstr/>
  </property>
</Properties>
</file>