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BC7403-C286-486E-B464-FE6A8916E517}" v="2" dt="2021-08-16T12:54:57.5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1" d="100"/>
          <a:sy n="91" d="100"/>
        </p:scale>
        <p:origin x="56" y="3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266F-9400-4220-9DCD-32EC40834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L"/>
          </a:p>
        </p:txBody>
      </p:sp>
      <p:sp>
        <p:nvSpPr>
          <p:cNvPr id="3" name="Subtitle 2">
            <a:extLst>
              <a:ext uri="{FF2B5EF4-FFF2-40B4-BE49-F238E27FC236}">
                <a16:creationId xmlns:a16="http://schemas.microsoft.com/office/drawing/2014/main" id="{6BCE390C-CB3C-4A53-96F9-515764C89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L"/>
          </a:p>
        </p:txBody>
      </p:sp>
      <p:sp>
        <p:nvSpPr>
          <p:cNvPr id="4" name="Date Placeholder 3">
            <a:extLst>
              <a:ext uri="{FF2B5EF4-FFF2-40B4-BE49-F238E27FC236}">
                <a16:creationId xmlns:a16="http://schemas.microsoft.com/office/drawing/2014/main" id="{B7225C8A-A948-4798-A37C-D4E872FF32A4}"/>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5" name="Footer Placeholder 4">
            <a:extLst>
              <a:ext uri="{FF2B5EF4-FFF2-40B4-BE49-F238E27FC236}">
                <a16:creationId xmlns:a16="http://schemas.microsoft.com/office/drawing/2014/main" id="{8A55A1C1-EC39-438D-85B5-8E571ED8FC80}"/>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5870E806-6556-419D-8CD1-BF80A2891F9C}"/>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840772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AD1C5-1EB4-4599-BE49-F9A97994305D}"/>
              </a:ext>
            </a:extLst>
          </p:cNvPr>
          <p:cNvSpPr>
            <a:spLocks noGrp="1"/>
          </p:cNvSpPr>
          <p:nvPr>
            <p:ph type="title"/>
          </p:nvPr>
        </p:nvSpPr>
        <p:spPr/>
        <p:txBody>
          <a:bodyPr/>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5845F69E-6A87-4E70-A6CE-A1EC55F106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CE46CA84-D062-47D1-A721-E6D352D3997E}"/>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5" name="Footer Placeholder 4">
            <a:extLst>
              <a:ext uri="{FF2B5EF4-FFF2-40B4-BE49-F238E27FC236}">
                <a16:creationId xmlns:a16="http://schemas.microsoft.com/office/drawing/2014/main" id="{BC6C4929-ADD9-4633-8587-8023DF0EAE76}"/>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E18AB944-1987-402D-BA9F-3974818EBB70}"/>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2978648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00E153-B27C-4351-AC40-FACE9C059FB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L"/>
          </a:p>
        </p:txBody>
      </p:sp>
      <p:sp>
        <p:nvSpPr>
          <p:cNvPr id="3" name="Vertical Text Placeholder 2">
            <a:extLst>
              <a:ext uri="{FF2B5EF4-FFF2-40B4-BE49-F238E27FC236}">
                <a16:creationId xmlns:a16="http://schemas.microsoft.com/office/drawing/2014/main" id="{5A51C36D-AC6F-4991-84CD-E52081078C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0978FAB6-C7F2-4BA3-930B-77606C427317}"/>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5" name="Footer Placeholder 4">
            <a:extLst>
              <a:ext uri="{FF2B5EF4-FFF2-40B4-BE49-F238E27FC236}">
                <a16:creationId xmlns:a16="http://schemas.microsoft.com/office/drawing/2014/main" id="{3B763656-4AEB-4BAD-945E-BB8A1EC8655C}"/>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103318ED-E4FA-4922-8E2A-105AA460C301}"/>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2580662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CA990-CD12-43D5-A01B-2566C958D8D0}"/>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FD67A4B0-4C3E-4A1C-94AC-CA30F6ECD6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3283B084-904B-42BA-BF31-AF57B32930C8}"/>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5" name="Footer Placeholder 4">
            <a:extLst>
              <a:ext uri="{FF2B5EF4-FFF2-40B4-BE49-F238E27FC236}">
                <a16:creationId xmlns:a16="http://schemas.microsoft.com/office/drawing/2014/main" id="{12A74822-E85A-4D2A-A625-A203EE999733}"/>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C49ECE92-536F-4250-9AF5-23ECE971AA20}"/>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897072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6B3A6-1A1D-4F15-8404-A79A08615D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L"/>
          </a:p>
        </p:txBody>
      </p:sp>
      <p:sp>
        <p:nvSpPr>
          <p:cNvPr id="3" name="Text Placeholder 2">
            <a:extLst>
              <a:ext uri="{FF2B5EF4-FFF2-40B4-BE49-F238E27FC236}">
                <a16:creationId xmlns:a16="http://schemas.microsoft.com/office/drawing/2014/main" id="{C723E564-3225-4995-87F2-9BB7EE0A49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3EA53A-B8DF-487E-8F64-0F8ADC9C882B}"/>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5" name="Footer Placeholder 4">
            <a:extLst>
              <a:ext uri="{FF2B5EF4-FFF2-40B4-BE49-F238E27FC236}">
                <a16:creationId xmlns:a16="http://schemas.microsoft.com/office/drawing/2014/main" id="{F27C0FAB-883F-4A35-B516-0B7B97AF5CCC}"/>
              </a:ext>
            </a:extLst>
          </p:cNvPr>
          <p:cNvSpPr>
            <a:spLocks noGrp="1"/>
          </p:cNvSpPr>
          <p:nvPr>
            <p:ph type="ftr" sz="quarter" idx="11"/>
          </p:nvPr>
        </p:nvSpPr>
        <p:spPr/>
        <p:txBody>
          <a:bodyPr/>
          <a:lstStyle/>
          <a:p>
            <a:endParaRPr lang="en-NL"/>
          </a:p>
        </p:txBody>
      </p:sp>
      <p:sp>
        <p:nvSpPr>
          <p:cNvPr id="6" name="Slide Number Placeholder 5">
            <a:extLst>
              <a:ext uri="{FF2B5EF4-FFF2-40B4-BE49-F238E27FC236}">
                <a16:creationId xmlns:a16="http://schemas.microsoft.com/office/drawing/2014/main" id="{4E5F0B9C-D0C4-46F0-8B25-0C3E16AE6FE7}"/>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3926703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E9346-44DE-4041-8377-4BF3FEE2F5B2}"/>
              </a:ext>
            </a:extLst>
          </p:cNvPr>
          <p:cNvSpPr>
            <a:spLocks noGrp="1"/>
          </p:cNvSpPr>
          <p:nvPr>
            <p:ph type="title"/>
          </p:nvPr>
        </p:nvSpPr>
        <p:spPr/>
        <p:txBody>
          <a:bodyPr/>
          <a:lstStyle/>
          <a:p>
            <a:r>
              <a:rPr lang="en-US"/>
              <a:t>Click to edit Master title style</a:t>
            </a:r>
            <a:endParaRPr lang="en-NL"/>
          </a:p>
        </p:txBody>
      </p:sp>
      <p:sp>
        <p:nvSpPr>
          <p:cNvPr id="3" name="Content Placeholder 2">
            <a:extLst>
              <a:ext uri="{FF2B5EF4-FFF2-40B4-BE49-F238E27FC236}">
                <a16:creationId xmlns:a16="http://schemas.microsoft.com/office/drawing/2014/main" id="{66B83531-8172-4465-BB8F-3CD350BC56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Content Placeholder 3">
            <a:extLst>
              <a:ext uri="{FF2B5EF4-FFF2-40B4-BE49-F238E27FC236}">
                <a16:creationId xmlns:a16="http://schemas.microsoft.com/office/drawing/2014/main" id="{BF146F00-7823-4957-900F-AAA383C62D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Date Placeholder 4">
            <a:extLst>
              <a:ext uri="{FF2B5EF4-FFF2-40B4-BE49-F238E27FC236}">
                <a16:creationId xmlns:a16="http://schemas.microsoft.com/office/drawing/2014/main" id="{55C892C2-5959-4B69-B193-CF83CA2C8552}"/>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6" name="Footer Placeholder 5">
            <a:extLst>
              <a:ext uri="{FF2B5EF4-FFF2-40B4-BE49-F238E27FC236}">
                <a16:creationId xmlns:a16="http://schemas.microsoft.com/office/drawing/2014/main" id="{8F464A54-FF40-446A-B612-7B9B4C2988F6}"/>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B3DB1C8A-34E8-4D7F-BD25-198BD7B7C863}"/>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32826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E2581-AEF9-4963-BC8C-9DCE65958CC2}"/>
              </a:ext>
            </a:extLst>
          </p:cNvPr>
          <p:cNvSpPr>
            <a:spLocks noGrp="1"/>
          </p:cNvSpPr>
          <p:nvPr>
            <p:ph type="title"/>
          </p:nvPr>
        </p:nvSpPr>
        <p:spPr>
          <a:xfrm>
            <a:off x="839788" y="365125"/>
            <a:ext cx="10515600" cy="1325563"/>
          </a:xfrm>
        </p:spPr>
        <p:txBody>
          <a:bodyPr/>
          <a:lstStyle/>
          <a:p>
            <a:r>
              <a:rPr lang="en-US"/>
              <a:t>Click to edit Master title style</a:t>
            </a:r>
            <a:endParaRPr lang="en-NL"/>
          </a:p>
        </p:txBody>
      </p:sp>
      <p:sp>
        <p:nvSpPr>
          <p:cNvPr id="3" name="Text Placeholder 2">
            <a:extLst>
              <a:ext uri="{FF2B5EF4-FFF2-40B4-BE49-F238E27FC236}">
                <a16:creationId xmlns:a16="http://schemas.microsoft.com/office/drawing/2014/main" id="{E2AD53BB-C09D-443B-8FF6-DE71984D04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99F0CB-89F0-4AC8-8CC8-0FEB464A3D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5" name="Text Placeholder 4">
            <a:extLst>
              <a:ext uri="{FF2B5EF4-FFF2-40B4-BE49-F238E27FC236}">
                <a16:creationId xmlns:a16="http://schemas.microsoft.com/office/drawing/2014/main" id="{E10E22C4-9C4F-4B9E-85C8-6B99898E7D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33BCDF-50F5-4015-A5FC-C2D71317E8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7" name="Date Placeholder 6">
            <a:extLst>
              <a:ext uri="{FF2B5EF4-FFF2-40B4-BE49-F238E27FC236}">
                <a16:creationId xmlns:a16="http://schemas.microsoft.com/office/drawing/2014/main" id="{88D24ACA-3B24-4A9B-B943-CFC73175AA73}"/>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8" name="Footer Placeholder 7">
            <a:extLst>
              <a:ext uri="{FF2B5EF4-FFF2-40B4-BE49-F238E27FC236}">
                <a16:creationId xmlns:a16="http://schemas.microsoft.com/office/drawing/2014/main" id="{5A8B532D-D235-4B47-91C0-AE028E6CD458}"/>
              </a:ext>
            </a:extLst>
          </p:cNvPr>
          <p:cNvSpPr>
            <a:spLocks noGrp="1"/>
          </p:cNvSpPr>
          <p:nvPr>
            <p:ph type="ftr" sz="quarter" idx="11"/>
          </p:nvPr>
        </p:nvSpPr>
        <p:spPr/>
        <p:txBody>
          <a:bodyPr/>
          <a:lstStyle/>
          <a:p>
            <a:endParaRPr lang="en-NL"/>
          </a:p>
        </p:txBody>
      </p:sp>
      <p:sp>
        <p:nvSpPr>
          <p:cNvPr id="9" name="Slide Number Placeholder 8">
            <a:extLst>
              <a:ext uri="{FF2B5EF4-FFF2-40B4-BE49-F238E27FC236}">
                <a16:creationId xmlns:a16="http://schemas.microsoft.com/office/drawing/2014/main" id="{75263120-D216-48ED-9731-4A970BFF8C5C}"/>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150247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41FA4-35C0-491E-BA86-0AD60051D317}"/>
              </a:ext>
            </a:extLst>
          </p:cNvPr>
          <p:cNvSpPr>
            <a:spLocks noGrp="1"/>
          </p:cNvSpPr>
          <p:nvPr>
            <p:ph type="title"/>
          </p:nvPr>
        </p:nvSpPr>
        <p:spPr/>
        <p:txBody>
          <a:bodyPr/>
          <a:lstStyle/>
          <a:p>
            <a:r>
              <a:rPr lang="en-US"/>
              <a:t>Click to edit Master title style</a:t>
            </a:r>
            <a:endParaRPr lang="en-NL"/>
          </a:p>
        </p:txBody>
      </p:sp>
      <p:sp>
        <p:nvSpPr>
          <p:cNvPr id="3" name="Date Placeholder 2">
            <a:extLst>
              <a:ext uri="{FF2B5EF4-FFF2-40B4-BE49-F238E27FC236}">
                <a16:creationId xmlns:a16="http://schemas.microsoft.com/office/drawing/2014/main" id="{C5B730E0-1294-40A1-B520-EF18C88186A8}"/>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4" name="Footer Placeholder 3">
            <a:extLst>
              <a:ext uri="{FF2B5EF4-FFF2-40B4-BE49-F238E27FC236}">
                <a16:creationId xmlns:a16="http://schemas.microsoft.com/office/drawing/2014/main" id="{15A807DF-4B86-4561-8F30-8C741BB3AD80}"/>
              </a:ext>
            </a:extLst>
          </p:cNvPr>
          <p:cNvSpPr>
            <a:spLocks noGrp="1"/>
          </p:cNvSpPr>
          <p:nvPr>
            <p:ph type="ftr" sz="quarter" idx="11"/>
          </p:nvPr>
        </p:nvSpPr>
        <p:spPr/>
        <p:txBody>
          <a:bodyPr/>
          <a:lstStyle/>
          <a:p>
            <a:endParaRPr lang="en-NL"/>
          </a:p>
        </p:txBody>
      </p:sp>
      <p:sp>
        <p:nvSpPr>
          <p:cNvPr id="5" name="Slide Number Placeholder 4">
            <a:extLst>
              <a:ext uri="{FF2B5EF4-FFF2-40B4-BE49-F238E27FC236}">
                <a16:creationId xmlns:a16="http://schemas.microsoft.com/office/drawing/2014/main" id="{62D14DAA-0149-4F4D-AAE9-FC2F1850D952}"/>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221484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08BBE1-2F65-4A2D-9B1F-F160FC98B877}"/>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3" name="Footer Placeholder 2">
            <a:extLst>
              <a:ext uri="{FF2B5EF4-FFF2-40B4-BE49-F238E27FC236}">
                <a16:creationId xmlns:a16="http://schemas.microsoft.com/office/drawing/2014/main" id="{902D3C44-4449-4001-B86E-C0BBDC0CD479}"/>
              </a:ext>
            </a:extLst>
          </p:cNvPr>
          <p:cNvSpPr>
            <a:spLocks noGrp="1"/>
          </p:cNvSpPr>
          <p:nvPr>
            <p:ph type="ftr" sz="quarter" idx="11"/>
          </p:nvPr>
        </p:nvSpPr>
        <p:spPr/>
        <p:txBody>
          <a:bodyPr/>
          <a:lstStyle/>
          <a:p>
            <a:endParaRPr lang="en-NL"/>
          </a:p>
        </p:txBody>
      </p:sp>
      <p:sp>
        <p:nvSpPr>
          <p:cNvPr id="4" name="Slide Number Placeholder 3">
            <a:extLst>
              <a:ext uri="{FF2B5EF4-FFF2-40B4-BE49-F238E27FC236}">
                <a16:creationId xmlns:a16="http://schemas.microsoft.com/office/drawing/2014/main" id="{8C076286-B852-41D8-8ECB-6074502AE329}"/>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666255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026F9-AA72-436C-A779-643EA2EE3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Content Placeholder 2">
            <a:extLst>
              <a:ext uri="{FF2B5EF4-FFF2-40B4-BE49-F238E27FC236}">
                <a16:creationId xmlns:a16="http://schemas.microsoft.com/office/drawing/2014/main" id="{AFC240AD-5F3C-4B0B-8BEE-A0F25E77D0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Text Placeholder 3">
            <a:extLst>
              <a:ext uri="{FF2B5EF4-FFF2-40B4-BE49-F238E27FC236}">
                <a16:creationId xmlns:a16="http://schemas.microsoft.com/office/drawing/2014/main" id="{6A327F86-1839-49F5-B9D2-B21CA1C397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4A18CE-27CA-4BEE-AC1E-B70467C7EB56}"/>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6" name="Footer Placeholder 5">
            <a:extLst>
              <a:ext uri="{FF2B5EF4-FFF2-40B4-BE49-F238E27FC236}">
                <a16:creationId xmlns:a16="http://schemas.microsoft.com/office/drawing/2014/main" id="{0AD39986-A0F5-4EF9-B7A4-48A4FF3D2274}"/>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885160E9-1969-4E69-B45A-A68DE5A53BDA}"/>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2459445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3E3F4-8C77-4D98-AF54-1382DD81C9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L"/>
          </a:p>
        </p:txBody>
      </p:sp>
      <p:sp>
        <p:nvSpPr>
          <p:cNvPr id="3" name="Picture Placeholder 2">
            <a:extLst>
              <a:ext uri="{FF2B5EF4-FFF2-40B4-BE49-F238E27FC236}">
                <a16:creationId xmlns:a16="http://schemas.microsoft.com/office/drawing/2014/main" id="{05301772-1B2A-40AF-96C7-B39A5665C4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L"/>
          </a:p>
        </p:txBody>
      </p:sp>
      <p:sp>
        <p:nvSpPr>
          <p:cNvPr id="4" name="Text Placeholder 3">
            <a:extLst>
              <a:ext uri="{FF2B5EF4-FFF2-40B4-BE49-F238E27FC236}">
                <a16:creationId xmlns:a16="http://schemas.microsoft.com/office/drawing/2014/main" id="{628569E3-6B82-49C2-9004-7B0D0853D8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B378BD-7C58-4570-A61B-724FC728C75E}"/>
              </a:ext>
            </a:extLst>
          </p:cNvPr>
          <p:cNvSpPr>
            <a:spLocks noGrp="1"/>
          </p:cNvSpPr>
          <p:nvPr>
            <p:ph type="dt" sz="half" idx="10"/>
          </p:nvPr>
        </p:nvSpPr>
        <p:spPr/>
        <p:txBody>
          <a:bodyPr/>
          <a:lstStyle/>
          <a:p>
            <a:fld id="{A5147581-0839-4C7B-9367-D77A7E2A9499}" type="datetimeFigureOut">
              <a:rPr lang="en-NL" smtClean="0"/>
              <a:t>09/02/2021</a:t>
            </a:fld>
            <a:endParaRPr lang="en-NL"/>
          </a:p>
        </p:txBody>
      </p:sp>
      <p:sp>
        <p:nvSpPr>
          <p:cNvPr id="6" name="Footer Placeholder 5">
            <a:extLst>
              <a:ext uri="{FF2B5EF4-FFF2-40B4-BE49-F238E27FC236}">
                <a16:creationId xmlns:a16="http://schemas.microsoft.com/office/drawing/2014/main" id="{120B695D-36F9-4932-92F1-627696DF24AF}"/>
              </a:ext>
            </a:extLst>
          </p:cNvPr>
          <p:cNvSpPr>
            <a:spLocks noGrp="1"/>
          </p:cNvSpPr>
          <p:nvPr>
            <p:ph type="ftr" sz="quarter" idx="11"/>
          </p:nvPr>
        </p:nvSpPr>
        <p:spPr/>
        <p:txBody>
          <a:bodyPr/>
          <a:lstStyle/>
          <a:p>
            <a:endParaRPr lang="en-NL"/>
          </a:p>
        </p:txBody>
      </p:sp>
      <p:sp>
        <p:nvSpPr>
          <p:cNvPr id="7" name="Slide Number Placeholder 6">
            <a:extLst>
              <a:ext uri="{FF2B5EF4-FFF2-40B4-BE49-F238E27FC236}">
                <a16:creationId xmlns:a16="http://schemas.microsoft.com/office/drawing/2014/main" id="{26FA79F7-477D-450E-AEBB-8D066B2B27E0}"/>
              </a:ext>
            </a:extLst>
          </p:cNvPr>
          <p:cNvSpPr>
            <a:spLocks noGrp="1"/>
          </p:cNvSpPr>
          <p:nvPr>
            <p:ph type="sldNum" sz="quarter" idx="12"/>
          </p:nvPr>
        </p:nvSpPr>
        <p:spPr/>
        <p:txBody>
          <a:bodyPr/>
          <a:lstStyle/>
          <a:p>
            <a:fld id="{67816DE9-D20E-49AF-BDE2-5CCBF0802E22}" type="slidenum">
              <a:rPr lang="en-NL" smtClean="0"/>
              <a:t>‹nr.›</a:t>
            </a:fld>
            <a:endParaRPr lang="en-NL"/>
          </a:p>
        </p:txBody>
      </p:sp>
    </p:spTree>
    <p:extLst>
      <p:ext uri="{BB962C8B-B14F-4D97-AF65-F5344CB8AC3E}">
        <p14:creationId xmlns:p14="http://schemas.microsoft.com/office/powerpoint/2010/main" val="842463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C62762-61B6-4702-8848-BDBCFFB30E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L"/>
          </a:p>
        </p:txBody>
      </p:sp>
      <p:sp>
        <p:nvSpPr>
          <p:cNvPr id="3" name="Text Placeholder 2">
            <a:extLst>
              <a:ext uri="{FF2B5EF4-FFF2-40B4-BE49-F238E27FC236}">
                <a16:creationId xmlns:a16="http://schemas.microsoft.com/office/drawing/2014/main" id="{24CF480A-BAD0-4435-82A3-E012854462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L"/>
          </a:p>
        </p:txBody>
      </p:sp>
      <p:sp>
        <p:nvSpPr>
          <p:cNvPr id="4" name="Date Placeholder 3">
            <a:extLst>
              <a:ext uri="{FF2B5EF4-FFF2-40B4-BE49-F238E27FC236}">
                <a16:creationId xmlns:a16="http://schemas.microsoft.com/office/drawing/2014/main" id="{04100F8C-5F0F-451A-A0A7-1F430CEDB8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147581-0839-4C7B-9367-D77A7E2A9499}" type="datetimeFigureOut">
              <a:rPr lang="en-NL" smtClean="0"/>
              <a:t>09/02/2021</a:t>
            </a:fld>
            <a:endParaRPr lang="en-NL"/>
          </a:p>
        </p:txBody>
      </p:sp>
      <p:sp>
        <p:nvSpPr>
          <p:cNvPr id="5" name="Footer Placeholder 4">
            <a:extLst>
              <a:ext uri="{FF2B5EF4-FFF2-40B4-BE49-F238E27FC236}">
                <a16:creationId xmlns:a16="http://schemas.microsoft.com/office/drawing/2014/main" id="{3D78DA45-9EC6-498A-8F96-76048F4E40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a:p>
        </p:txBody>
      </p:sp>
      <p:sp>
        <p:nvSpPr>
          <p:cNvPr id="6" name="Slide Number Placeholder 5">
            <a:extLst>
              <a:ext uri="{FF2B5EF4-FFF2-40B4-BE49-F238E27FC236}">
                <a16:creationId xmlns:a16="http://schemas.microsoft.com/office/drawing/2014/main" id="{A2E5F585-EA71-4EBB-A03C-71B16E1CB8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816DE9-D20E-49AF-BDE2-5CCBF0802E22}" type="slidenum">
              <a:rPr lang="en-NL" smtClean="0"/>
              <a:t>‹nr.›</a:t>
            </a:fld>
            <a:endParaRPr lang="en-NL"/>
          </a:p>
        </p:txBody>
      </p:sp>
    </p:spTree>
    <p:extLst>
      <p:ext uri="{BB962C8B-B14F-4D97-AF65-F5344CB8AC3E}">
        <p14:creationId xmlns:p14="http://schemas.microsoft.com/office/powerpoint/2010/main" val="3544772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CA4734-5A7E-45A1-B4E0-27A6216845F0}"/>
              </a:ext>
            </a:extLst>
          </p:cNvPr>
          <p:cNvSpPr txBox="1"/>
          <p:nvPr/>
        </p:nvSpPr>
        <p:spPr>
          <a:xfrm>
            <a:off x="201281" y="2875337"/>
            <a:ext cx="11731924" cy="2800767"/>
          </a:xfrm>
          <a:prstGeom prst="rect">
            <a:avLst/>
          </a:prstGeom>
          <a:noFill/>
        </p:spPr>
        <p:txBody>
          <a:bodyPr wrap="square">
            <a:spAutoFit/>
          </a:bodyPr>
          <a:lstStyle/>
          <a:p>
            <a:endParaRPr lang="nl-NL" sz="1600" b="1" u="sng" dirty="0">
              <a:solidFill>
                <a:srgbClr val="002060"/>
              </a:solidFill>
            </a:endParaRPr>
          </a:p>
          <a:p>
            <a:r>
              <a:rPr lang="nl-NL" sz="1600" b="1" u="sng" dirty="0">
                <a:solidFill>
                  <a:srgbClr val="002060"/>
                </a:solidFill>
              </a:rPr>
              <a:t>Template voor de pitch(*)</a:t>
            </a:r>
          </a:p>
          <a:p>
            <a:endParaRPr lang="nl-NL" sz="1600" dirty="0">
              <a:solidFill>
                <a:srgbClr val="002060"/>
              </a:solidFill>
            </a:endParaRPr>
          </a:p>
          <a:p>
            <a:r>
              <a:rPr lang="nl-NL" sz="1600" dirty="0">
                <a:solidFill>
                  <a:srgbClr val="002060"/>
                </a:solidFill>
              </a:rPr>
              <a:t>1) Naam van u en uw organisatie?</a:t>
            </a:r>
          </a:p>
          <a:p>
            <a:endParaRPr lang="nl-NL" sz="1600" dirty="0">
              <a:solidFill>
                <a:srgbClr val="002060"/>
              </a:solidFill>
            </a:endParaRPr>
          </a:p>
          <a:p>
            <a:endParaRPr lang="nl-NL" sz="1600" dirty="0">
              <a:solidFill>
                <a:srgbClr val="002060"/>
              </a:solidFill>
            </a:endParaRPr>
          </a:p>
          <a:p>
            <a:r>
              <a:rPr lang="nl-NL" sz="1600" dirty="0">
                <a:solidFill>
                  <a:srgbClr val="002060"/>
                </a:solidFill>
              </a:rPr>
              <a:t>2) Activiteiten van uw organisatie?</a:t>
            </a:r>
          </a:p>
          <a:p>
            <a:endParaRPr lang="nl-NL" sz="1600" dirty="0">
              <a:solidFill>
                <a:srgbClr val="002060"/>
              </a:solidFill>
            </a:endParaRPr>
          </a:p>
          <a:p>
            <a:endParaRPr lang="nl-NL" sz="1600" dirty="0">
              <a:solidFill>
                <a:srgbClr val="002060"/>
              </a:solidFill>
            </a:endParaRPr>
          </a:p>
          <a:p>
            <a:r>
              <a:rPr lang="nl-NL" sz="1600" dirty="0">
                <a:solidFill>
                  <a:srgbClr val="002060"/>
                </a:solidFill>
              </a:rPr>
              <a:t>3) Hoe kunt u bijdragen aan de thema’s die geïdentificeerd zijn?</a:t>
            </a:r>
          </a:p>
          <a:p>
            <a:endParaRPr lang="nl-NL" sz="1600" dirty="0"/>
          </a:p>
        </p:txBody>
      </p:sp>
      <p:sp>
        <p:nvSpPr>
          <p:cNvPr id="6" name="TextBox 5">
            <a:extLst>
              <a:ext uri="{FF2B5EF4-FFF2-40B4-BE49-F238E27FC236}">
                <a16:creationId xmlns:a16="http://schemas.microsoft.com/office/drawing/2014/main" id="{406F9C98-67A3-4CFA-8EB9-B04C766D9329}"/>
              </a:ext>
            </a:extLst>
          </p:cNvPr>
          <p:cNvSpPr txBox="1"/>
          <p:nvPr/>
        </p:nvSpPr>
        <p:spPr>
          <a:xfrm>
            <a:off x="209496" y="1684757"/>
            <a:ext cx="11731924" cy="1184940"/>
          </a:xfrm>
          <a:prstGeom prst="rect">
            <a:avLst/>
          </a:prstGeom>
          <a:noFill/>
        </p:spPr>
        <p:txBody>
          <a:bodyPr wrap="square" rtlCol="0">
            <a:spAutoFit/>
          </a:bodyPr>
          <a:lstStyle/>
          <a:p>
            <a:endParaRPr lang="nl-NL" sz="1100" i="1" dirty="0"/>
          </a:p>
          <a:p>
            <a:r>
              <a:rPr lang="nl-NL" sz="1200" dirty="0">
                <a:solidFill>
                  <a:srgbClr val="002060"/>
                </a:solidFill>
                <a:latin typeface="Arial Black" panose="020B0A04020102020204" pitchFamily="34" charset="0"/>
              </a:rPr>
              <a:t>Ten behoeve van hoogwaardige informatietechnologie, defensie brede data </a:t>
            </a:r>
            <a:r>
              <a:rPr lang="nl-NL" sz="1200" dirty="0" err="1">
                <a:solidFill>
                  <a:srgbClr val="002060"/>
                </a:solidFill>
                <a:latin typeface="Arial Black" panose="020B0A04020102020204" pitchFamily="34" charset="0"/>
              </a:rPr>
              <a:t>governance</a:t>
            </a:r>
            <a:r>
              <a:rPr lang="nl-NL" sz="1200" dirty="0">
                <a:solidFill>
                  <a:srgbClr val="002060"/>
                </a:solidFill>
                <a:latin typeface="Arial Black" panose="020B0A04020102020204" pitchFamily="34" charset="0"/>
              </a:rPr>
              <a:t>, investeren in kennis en kunde en een data gedreven werkwijze, speelt AI een belangrijke rol binnen Defensie. De vijf toepassingsgebieden waar de ambities van defensieonderdelen samenkomen zijn onbemande autonome systemen, militaire besluitvormingsondersteuning &amp; inlichtingen, </a:t>
            </a:r>
            <a:r>
              <a:rPr lang="nl-NL" sz="1200" dirty="0" err="1">
                <a:solidFill>
                  <a:srgbClr val="002060"/>
                </a:solidFill>
                <a:latin typeface="Arial Black" panose="020B0A04020102020204" pitchFamily="34" charset="0"/>
              </a:rPr>
              <a:t>predictive</a:t>
            </a:r>
            <a:r>
              <a:rPr lang="nl-NL" sz="1200" dirty="0">
                <a:solidFill>
                  <a:srgbClr val="002060"/>
                </a:solidFill>
                <a:latin typeface="Arial Black" panose="020B0A04020102020204" pitchFamily="34" charset="0"/>
              </a:rPr>
              <a:t> maintenance &amp; logistiek, bedrijfsvoering en veiligheid. </a:t>
            </a:r>
          </a:p>
          <a:p>
            <a:r>
              <a:rPr lang="nl-NL" sz="1200" i="1" dirty="0">
                <a:solidFill>
                  <a:srgbClr val="002060"/>
                </a:solidFill>
                <a:latin typeface="Arial Black" panose="020B0A04020102020204" pitchFamily="34" charset="0"/>
              </a:rPr>
              <a:t>(In deze sessie zullen we ons vooral op autonome systemen richten)</a:t>
            </a:r>
          </a:p>
        </p:txBody>
      </p:sp>
      <p:sp>
        <p:nvSpPr>
          <p:cNvPr id="8" name="TextBox 7">
            <a:extLst>
              <a:ext uri="{FF2B5EF4-FFF2-40B4-BE49-F238E27FC236}">
                <a16:creationId xmlns:a16="http://schemas.microsoft.com/office/drawing/2014/main" id="{E5737A42-6242-48C1-8FA0-DD38BCEC6E5D}"/>
              </a:ext>
            </a:extLst>
          </p:cNvPr>
          <p:cNvSpPr txBox="1"/>
          <p:nvPr/>
        </p:nvSpPr>
        <p:spPr>
          <a:xfrm>
            <a:off x="201281" y="6294016"/>
            <a:ext cx="5226222" cy="430887"/>
          </a:xfrm>
          <a:prstGeom prst="rect">
            <a:avLst/>
          </a:prstGeom>
          <a:noFill/>
        </p:spPr>
        <p:txBody>
          <a:bodyPr wrap="square">
            <a:spAutoFit/>
          </a:bodyPr>
          <a:lstStyle/>
          <a:p>
            <a:r>
              <a:rPr lang="nl-NL" sz="1050" i="1" dirty="0">
                <a:solidFill>
                  <a:srgbClr val="FF0000"/>
                </a:solidFill>
              </a:rPr>
              <a:t>(*) Pitch van maximaal 2 minuten en 1 A4 (tenzij geen akkoord is gegeven, worden na afloop de </a:t>
            </a:r>
            <a:r>
              <a:rPr lang="nl-NL" sz="1050" i="1" dirty="0" err="1">
                <a:solidFill>
                  <a:srgbClr val="FF0000"/>
                </a:solidFill>
              </a:rPr>
              <a:t>pitches</a:t>
            </a:r>
            <a:r>
              <a:rPr lang="nl-NL" sz="1050" i="1" dirty="0">
                <a:solidFill>
                  <a:srgbClr val="FF0000"/>
                </a:solidFill>
              </a:rPr>
              <a:t> gebundeld en beschikbaar gesteld aan de deelnemers.. </a:t>
            </a:r>
          </a:p>
        </p:txBody>
      </p:sp>
      <p:pic>
        <p:nvPicPr>
          <p:cNvPr id="3" name="Afbeelding 2">
            <a:extLst>
              <a:ext uri="{FF2B5EF4-FFF2-40B4-BE49-F238E27FC236}">
                <a16:creationId xmlns:a16="http://schemas.microsoft.com/office/drawing/2014/main" id="{722978E5-0CA3-4912-B8FE-B294742288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7503" y="6166491"/>
            <a:ext cx="6286500" cy="508000"/>
          </a:xfrm>
          <a:prstGeom prst="rect">
            <a:avLst/>
          </a:prstGeom>
        </p:spPr>
      </p:pic>
      <p:pic>
        <p:nvPicPr>
          <p:cNvPr id="12" name="Afbeelding 11">
            <a:extLst>
              <a:ext uri="{FF2B5EF4-FFF2-40B4-BE49-F238E27FC236}">
                <a16:creationId xmlns:a16="http://schemas.microsoft.com/office/drawing/2014/main" id="{26C2E40D-DFBE-42FA-93B9-96338DEA62C8}"/>
              </a:ext>
            </a:extLst>
          </p:cNvPr>
          <p:cNvPicPr>
            <a:picLocks noChangeAspect="1"/>
          </p:cNvPicPr>
          <p:nvPr/>
        </p:nvPicPr>
        <p:blipFill rotWithShape="1">
          <a:blip r:embed="rId3">
            <a:extLst>
              <a:ext uri="{28A0092B-C50C-407E-A947-70E740481C1C}">
                <a14:useLocalDpi xmlns:a14="http://schemas.microsoft.com/office/drawing/2010/main" val="0"/>
              </a:ext>
            </a:extLst>
          </a:blip>
          <a:srcRect t="36194" b="32540"/>
          <a:stretch/>
        </p:blipFill>
        <p:spPr>
          <a:xfrm>
            <a:off x="201281" y="233270"/>
            <a:ext cx="11731924" cy="1379038"/>
          </a:xfrm>
          <a:prstGeom prst="rect">
            <a:avLst/>
          </a:prstGeom>
        </p:spPr>
      </p:pic>
    </p:spTree>
    <p:extLst>
      <p:ext uri="{BB962C8B-B14F-4D97-AF65-F5344CB8AC3E}">
        <p14:creationId xmlns:p14="http://schemas.microsoft.com/office/powerpoint/2010/main" val="1754444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1938ADCAF7D944A9CED8C19424DB62D" ma:contentTypeVersion="13" ma:contentTypeDescription="Create a new document." ma:contentTypeScope="" ma:versionID="be56b36c595133b47cd73fd41ecebe67">
  <xsd:schema xmlns:xsd="http://www.w3.org/2001/XMLSchema" xmlns:xs="http://www.w3.org/2001/XMLSchema" xmlns:p="http://schemas.microsoft.com/office/2006/metadata/properties" xmlns:ns2="b4fe6270-04c3-410d-a156-37b0a6a2b01a" xmlns:ns3="be1a2a7a-5bcf-43f6-b4a9-91ac58089ee3" targetNamespace="http://schemas.microsoft.com/office/2006/metadata/properties" ma:root="true" ma:fieldsID="5383c993268a5fc6c67b28f7536498ef" ns2:_="" ns3:_="">
    <xsd:import namespace="b4fe6270-04c3-410d-a156-37b0a6a2b01a"/>
    <xsd:import namespace="be1a2a7a-5bcf-43f6-b4a9-91ac58089ee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fe6270-04c3-410d-a156-37b0a6a2b0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e1a2a7a-5bcf-43f6-b4a9-91ac58089ee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0329DF-8659-49AC-8EE0-00B8CA9BA31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6E8792C-0541-4B36-88C7-634D841EBBA7}">
  <ds:schemaRefs>
    <ds:schemaRef ds:uri="http://schemas.microsoft.com/sharepoint/v3/contenttype/forms"/>
  </ds:schemaRefs>
</ds:datastoreItem>
</file>

<file path=customXml/itemProps3.xml><?xml version="1.0" encoding="utf-8"?>
<ds:datastoreItem xmlns:ds="http://schemas.openxmlformats.org/officeDocument/2006/customXml" ds:itemID="{AE665346-6AA5-4D71-87D1-53568D00CC72}"/>
</file>

<file path=docProps/app.xml><?xml version="1.0" encoding="utf-8"?>
<Properties xmlns="http://schemas.openxmlformats.org/officeDocument/2006/extended-properties" xmlns:vt="http://schemas.openxmlformats.org/officeDocument/2006/docPropsVTypes">
  <TotalTime>0</TotalTime>
  <Words>134</Words>
  <Application>Microsoft Office PowerPoint</Application>
  <PresentationFormat>Breedbeeld</PresentationFormat>
  <Paragraphs>14</Paragraphs>
  <Slides>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Arial Black</vt:lpstr>
      <vt:lpstr>Calibri</vt:lpstr>
      <vt:lpstr>Calibri Light</vt:lpstr>
      <vt:lpstr>Office Theme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Roland Grimm</dc:creator>
  <cp:lastModifiedBy>Roland Grimm</cp:lastModifiedBy>
  <cp:revision>5</cp:revision>
  <dcterms:created xsi:type="dcterms:W3CDTF">2021-07-27T10:00:52Z</dcterms:created>
  <dcterms:modified xsi:type="dcterms:W3CDTF">2021-09-02T07:00:33Z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0x010100D1938ADCAF7D944A9CED8C19424DB62D</vt:lpwstr>
  </property>
</Properties>
</file>