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9" r:id="rId3"/>
    <p:sldId id="260" r:id="rId4"/>
    <p:sldId id="261" r:id="rId5"/>
    <p:sldId id="262" r:id="rId6"/>
    <p:sldId id="258" r:id="rId7"/>
    <p:sldId id="266" r:id="rId8"/>
    <p:sldId id="272" r:id="rId9"/>
    <p:sldId id="264" r:id="rId10"/>
    <p:sldId id="265" r:id="rId11"/>
    <p:sldId id="273" r:id="rId12"/>
    <p:sldId id="267" r:id="rId13"/>
    <p:sldId id="280" r:id="rId14"/>
    <p:sldId id="269" r:id="rId15"/>
    <p:sldId id="270" r:id="rId16"/>
    <p:sldId id="271" r:id="rId17"/>
    <p:sldId id="268" r:id="rId18"/>
    <p:sldId id="275" r:id="rId19"/>
    <p:sldId id="276" r:id="rId20"/>
    <p:sldId id="277" r:id="rId21"/>
    <p:sldId id="274" r:id="rId22"/>
    <p:sldId id="282" r:id="rId23"/>
    <p:sldId id="278" r:id="rId24"/>
    <p:sldId id="257" r:id="rId2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18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0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rnout Drenthel" initials="AD [7]" lastIdx="1" clrIdx="6"/>
  <p:cmAuthor id="1" name="Arnout Drenthel" initials="AD" lastIdx="1" clrIdx="0"/>
  <p:cmAuthor id="8" name="Arnout Drenthel" initials="AD [8]" lastIdx="1" clrIdx="7"/>
  <p:cmAuthor id="2" name="Arnout Drenthel" initials="AD [2]" lastIdx="1" clrIdx="1"/>
  <p:cmAuthor id="9" name="Arnout Drenthel" initials="AD [9]" lastIdx="1" clrIdx="8"/>
  <p:cmAuthor id="3" name="Arnout Drenthel" initials="AD [3]" lastIdx="1" clrIdx="2"/>
  <p:cmAuthor id="4" name="Arnout Drenthel" initials="AD [4]" lastIdx="1" clrIdx="3"/>
  <p:cmAuthor id="5" name="Arnout Drenthel" initials="AD [5]" lastIdx="1" clrIdx="4"/>
  <p:cmAuthor id="6" name="Arnout Drenthel" initials="AD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70" autoAdjust="0"/>
    <p:restoredTop sz="96327" autoAdjust="0"/>
  </p:normalViewPr>
  <p:slideViewPr>
    <p:cSldViewPr snapToGrid="0">
      <p:cViewPr>
        <p:scale>
          <a:sx n="103" d="100"/>
          <a:sy n="103" d="100"/>
        </p:scale>
        <p:origin x="684" y="636"/>
      </p:cViewPr>
      <p:guideLst>
        <p:guide pos="518"/>
        <p:guide orient="horz" pos="2160"/>
        <p:guide orient="horz" pos="10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224"/>
    </p:cViewPr>
  </p:sorterViewPr>
  <p:notesViewPr>
    <p:cSldViewPr snapToGrid="0">
      <p:cViewPr varScale="1">
        <p:scale>
          <a:sx n="81" d="100"/>
          <a:sy n="81" d="100"/>
        </p:scale>
        <p:origin x="23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anie de Ruiter" userId="b46e96a3-41c4-4771-9010-0b9e3cbcdaff" providerId="ADAL" clId="{8474CDE6-6BDF-45D4-9308-08BCFDB88EF4}"/>
    <pc:docChg chg="modSld">
      <pc:chgData name="Melanie de Ruiter" userId="b46e96a3-41c4-4771-9010-0b9e3cbcdaff" providerId="ADAL" clId="{8474CDE6-6BDF-45D4-9308-08BCFDB88EF4}" dt="2025-11-18T12:56:55.933" v="66" actId="20577"/>
      <pc:docMkLst>
        <pc:docMk/>
      </pc:docMkLst>
      <pc:sldChg chg="modSp mod">
        <pc:chgData name="Melanie de Ruiter" userId="b46e96a3-41c4-4771-9010-0b9e3cbcdaff" providerId="ADAL" clId="{8474CDE6-6BDF-45D4-9308-08BCFDB88EF4}" dt="2025-11-18T12:56:55.933" v="66" actId="20577"/>
        <pc:sldMkLst>
          <pc:docMk/>
          <pc:sldMk cId="3548536619" sldId="282"/>
        </pc:sldMkLst>
        <pc:spChg chg="mod">
          <ac:chgData name="Melanie de Ruiter" userId="b46e96a3-41c4-4771-9010-0b9e3cbcdaff" providerId="ADAL" clId="{8474CDE6-6BDF-45D4-9308-08BCFDB88EF4}" dt="2025-11-18T12:56:55.933" v="66" actId="20577"/>
          <ac:spMkLst>
            <pc:docMk/>
            <pc:sldMk cId="3548536619" sldId="282"/>
            <ac:spMk id="78" creationId="{4D7B8004-EBB5-8934-BC87-2D97C08C471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3AC09E-E16A-44F5-A1BA-8DE577F043A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85AA98C-9ECB-4D9A-8F1C-1D818EA9A411}">
      <dgm:prSet/>
      <dgm:spPr/>
      <dgm:t>
        <a:bodyPr/>
        <a:lstStyle/>
        <a:p>
          <a:r>
            <a:rPr lang="nl-NL"/>
            <a:t>Onderwijs</a:t>
          </a:r>
          <a:endParaRPr lang="en-US"/>
        </a:p>
      </dgm:t>
    </dgm:pt>
    <dgm:pt modelId="{777B1C3B-9353-45A8-8AA6-A44793DE2CEA}" type="parTrans" cxnId="{13D0E843-F351-4AB5-AF6B-91E6B1027A39}">
      <dgm:prSet/>
      <dgm:spPr/>
      <dgm:t>
        <a:bodyPr/>
        <a:lstStyle/>
        <a:p>
          <a:endParaRPr lang="en-US"/>
        </a:p>
      </dgm:t>
    </dgm:pt>
    <dgm:pt modelId="{EB3B0230-76A0-4C08-82BC-7C6F92B97019}" type="sibTrans" cxnId="{13D0E843-F351-4AB5-AF6B-91E6B1027A39}">
      <dgm:prSet/>
      <dgm:spPr/>
      <dgm:t>
        <a:bodyPr/>
        <a:lstStyle/>
        <a:p>
          <a:endParaRPr lang="en-US"/>
        </a:p>
      </dgm:t>
    </dgm:pt>
    <dgm:pt modelId="{84B5E76B-4F60-4BB1-B32A-3CFC80DEAECE}">
      <dgm:prSet/>
      <dgm:spPr/>
      <dgm:t>
        <a:bodyPr/>
        <a:lstStyle/>
        <a:p>
          <a:r>
            <a:rPr lang="nl-NL" dirty="0"/>
            <a:t>Aantal mbo-studenten</a:t>
          </a:r>
          <a:endParaRPr lang="en-US" dirty="0"/>
        </a:p>
      </dgm:t>
    </dgm:pt>
    <dgm:pt modelId="{51865F51-55B9-4F71-B070-34A9A27115CE}" type="parTrans" cxnId="{C1BE9605-9D04-46ED-8E8A-D5C4830C2AC1}">
      <dgm:prSet/>
      <dgm:spPr/>
      <dgm:t>
        <a:bodyPr/>
        <a:lstStyle/>
        <a:p>
          <a:endParaRPr lang="en-US"/>
        </a:p>
      </dgm:t>
    </dgm:pt>
    <dgm:pt modelId="{C0C2D7AA-44FA-4722-8AAA-FC9763CD6571}" type="sibTrans" cxnId="{C1BE9605-9D04-46ED-8E8A-D5C4830C2AC1}">
      <dgm:prSet/>
      <dgm:spPr/>
      <dgm:t>
        <a:bodyPr/>
        <a:lstStyle/>
        <a:p>
          <a:endParaRPr lang="en-US"/>
        </a:p>
      </dgm:t>
    </dgm:pt>
    <dgm:pt modelId="{C0F6B7A1-AFBB-432E-9383-46B58E9659DF}">
      <dgm:prSet/>
      <dgm:spPr/>
      <dgm:t>
        <a:bodyPr/>
        <a:lstStyle/>
        <a:p>
          <a:r>
            <a:rPr lang="nl-NL"/>
            <a:t>Aantal mbo-gediplomeerden</a:t>
          </a:r>
          <a:endParaRPr lang="en-US"/>
        </a:p>
      </dgm:t>
    </dgm:pt>
    <dgm:pt modelId="{983AFFC6-2286-4C18-9663-81CE574E4A49}" type="parTrans" cxnId="{B06C45C9-F8D4-4DA2-A52D-F5E4A7E3ED64}">
      <dgm:prSet/>
      <dgm:spPr/>
      <dgm:t>
        <a:bodyPr/>
        <a:lstStyle/>
        <a:p>
          <a:endParaRPr lang="en-US"/>
        </a:p>
      </dgm:t>
    </dgm:pt>
    <dgm:pt modelId="{7A38BDCD-7850-44DA-8703-EC665497BCB0}" type="sibTrans" cxnId="{B06C45C9-F8D4-4DA2-A52D-F5E4A7E3ED64}">
      <dgm:prSet/>
      <dgm:spPr/>
      <dgm:t>
        <a:bodyPr/>
        <a:lstStyle/>
        <a:p>
          <a:endParaRPr lang="en-US"/>
        </a:p>
      </dgm:t>
    </dgm:pt>
    <dgm:pt modelId="{3D6B3329-ADFA-4D54-83B5-39CE30C28E73}">
      <dgm:prSet/>
      <dgm:spPr/>
      <dgm:t>
        <a:bodyPr/>
        <a:lstStyle/>
        <a:p>
          <a:r>
            <a:rPr lang="nl-NL"/>
            <a:t>Doorstroom mbo/ho/arbeidsmarkt</a:t>
          </a:r>
          <a:endParaRPr lang="en-US"/>
        </a:p>
      </dgm:t>
    </dgm:pt>
    <dgm:pt modelId="{88BDAC09-8B32-49B7-B600-DB2C7C892752}" type="parTrans" cxnId="{14B1D911-48D0-4509-B1D7-D14060AB9689}">
      <dgm:prSet/>
      <dgm:spPr/>
      <dgm:t>
        <a:bodyPr/>
        <a:lstStyle/>
        <a:p>
          <a:endParaRPr lang="en-US"/>
        </a:p>
      </dgm:t>
    </dgm:pt>
    <dgm:pt modelId="{D8A2BBCF-10CE-4560-9E13-EF0E8BE856CA}" type="sibTrans" cxnId="{14B1D911-48D0-4509-B1D7-D14060AB9689}">
      <dgm:prSet/>
      <dgm:spPr/>
      <dgm:t>
        <a:bodyPr/>
        <a:lstStyle/>
        <a:p>
          <a:endParaRPr lang="en-US"/>
        </a:p>
      </dgm:t>
    </dgm:pt>
    <dgm:pt modelId="{BE7654AF-5A05-4B2F-81CA-C66E7BF7CFDD}">
      <dgm:prSet/>
      <dgm:spPr/>
      <dgm:t>
        <a:bodyPr/>
        <a:lstStyle/>
        <a:p>
          <a:r>
            <a:rPr lang="nl-NL"/>
            <a:t>Stages en Leerbanen </a:t>
          </a:r>
          <a:endParaRPr lang="en-US"/>
        </a:p>
      </dgm:t>
    </dgm:pt>
    <dgm:pt modelId="{57EAA440-83D6-4A6B-8AC4-3D81ABA659AE}" type="parTrans" cxnId="{FA0069E8-2447-4DC9-A501-FEC3A8311976}">
      <dgm:prSet/>
      <dgm:spPr/>
      <dgm:t>
        <a:bodyPr/>
        <a:lstStyle/>
        <a:p>
          <a:endParaRPr lang="en-US"/>
        </a:p>
      </dgm:t>
    </dgm:pt>
    <dgm:pt modelId="{56B50DBC-9B11-4567-926C-3419A3FE14B4}" type="sibTrans" cxnId="{FA0069E8-2447-4DC9-A501-FEC3A8311976}">
      <dgm:prSet/>
      <dgm:spPr/>
      <dgm:t>
        <a:bodyPr/>
        <a:lstStyle/>
        <a:p>
          <a:endParaRPr lang="en-US"/>
        </a:p>
      </dgm:t>
    </dgm:pt>
    <dgm:pt modelId="{B44697F4-B362-46CF-92AA-6D5F6B4F770E}">
      <dgm:prSet/>
      <dgm:spPr/>
      <dgm:t>
        <a:bodyPr/>
        <a:lstStyle/>
        <a:p>
          <a:r>
            <a:rPr lang="nl-NL"/>
            <a:t>Kans op stage en leerbaan </a:t>
          </a:r>
          <a:endParaRPr lang="en-US"/>
        </a:p>
      </dgm:t>
    </dgm:pt>
    <dgm:pt modelId="{1FBB8CB2-8E6C-468C-8BD7-E45EDFC5FBF6}" type="parTrans" cxnId="{EE3072C7-A409-4FCA-9642-6A5EEC456A3B}">
      <dgm:prSet/>
      <dgm:spPr/>
      <dgm:t>
        <a:bodyPr/>
        <a:lstStyle/>
        <a:p>
          <a:endParaRPr lang="en-US"/>
        </a:p>
      </dgm:t>
    </dgm:pt>
    <dgm:pt modelId="{02885ED2-271F-4531-8857-392CBE81AF0D}" type="sibTrans" cxnId="{EE3072C7-A409-4FCA-9642-6A5EEC456A3B}">
      <dgm:prSet/>
      <dgm:spPr/>
      <dgm:t>
        <a:bodyPr/>
        <a:lstStyle/>
        <a:p>
          <a:endParaRPr lang="en-US"/>
        </a:p>
      </dgm:t>
    </dgm:pt>
    <dgm:pt modelId="{0EBD6A6A-B66A-4D14-BB23-C3C45BBCA95C}">
      <dgm:prSet/>
      <dgm:spPr/>
      <dgm:t>
        <a:bodyPr/>
        <a:lstStyle/>
        <a:p>
          <a:r>
            <a:rPr lang="nl-NL" dirty="0"/>
            <a:t>Aantal erkende en actieve leerbedrijven  </a:t>
          </a:r>
          <a:endParaRPr lang="en-US" dirty="0"/>
        </a:p>
      </dgm:t>
    </dgm:pt>
    <dgm:pt modelId="{C9F8FC71-2F63-4AAF-8416-C5AA598DD14B}" type="parTrans" cxnId="{F564187F-7E30-4A57-AB0B-6A302D974DB0}">
      <dgm:prSet/>
      <dgm:spPr/>
      <dgm:t>
        <a:bodyPr/>
        <a:lstStyle/>
        <a:p>
          <a:endParaRPr lang="en-US"/>
        </a:p>
      </dgm:t>
    </dgm:pt>
    <dgm:pt modelId="{1C9A64C5-F6E3-45CB-B885-45D2EBD029E2}" type="sibTrans" cxnId="{F564187F-7E30-4A57-AB0B-6A302D974DB0}">
      <dgm:prSet/>
      <dgm:spPr/>
      <dgm:t>
        <a:bodyPr/>
        <a:lstStyle/>
        <a:p>
          <a:endParaRPr lang="en-US"/>
        </a:p>
      </dgm:t>
    </dgm:pt>
    <dgm:pt modelId="{0110AF7A-F699-42B2-98D9-D400EB712631}">
      <dgm:prSet/>
      <dgm:spPr/>
      <dgm:t>
        <a:bodyPr/>
        <a:lstStyle/>
        <a:p>
          <a:r>
            <a:rPr lang="nl-NL"/>
            <a:t>Erkende leerbedrijven</a:t>
          </a:r>
          <a:endParaRPr lang="en-US"/>
        </a:p>
      </dgm:t>
    </dgm:pt>
    <dgm:pt modelId="{129B989D-2262-4045-BD3D-2C7EEA250881}" type="parTrans" cxnId="{4FD69FC3-B6D0-4D02-9AEC-D712D8225591}">
      <dgm:prSet/>
      <dgm:spPr/>
      <dgm:t>
        <a:bodyPr/>
        <a:lstStyle/>
        <a:p>
          <a:endParaRPr lang="en-US"/>
        </a:p>
      </dgm:t>
    </dgm:pt>
    <dgm:pt modelId="{58FDEBAB-43BE-4894-AB62-B00DD48C512D}" type="sibTrans" cxnId="{4FD69FC3-B6D0-4D02-9AEC-D712D8225591}">
      <dgm:prSet/>
      <dgm:spPr/>
      <dgm:t>
        <a:bodyPr/>
        <a:lstStyle/>
        <a:p>
          <a:endParaRPr lang="en-US"/>
        </a:p>
      </dgm:t>
    </dgm:pt>
    <dgm:pt modelId="{F2104A17-2F9D-463F-B662-3E0D44237661}">
      <dgm:prSet/>
      <dgm:spPr/>
      <dgm:t>
        <a:bodyPr/>
        <a:lstStyle/>
        <a:p>
          <a:r>
            <a:rPr lang="nl-NL"/>
            <a:t>Arbeidsmarkt </a:t>
          </a:r>
          <a:endParaRPr lang="en-US"/>
        </a:p>
      </dgm:t>
    </dgm:pt>
    <dgm:pt modelId="{0C6E85D2-E5EA-40BA-BD1C-3510820F1906}" type="parTrans" cxnId="{D8662636-7C91-42E1-9D66-D444DA20E04A}">
      <dgm:prSet/>
      <dgm:spPr/>
      <dgm:t>
        <a:bodyPr/>
        <a:lstStyle/>
        <a:p>
          <a:endParaRPr lang="en-US"/>
        </a:p>
      </dgm:t>
    </dgm:pt>
    <dgm:pt modelId="{F341F153-353C-48F8-9889-4A22B1C5C0F1}" type="sibTrans" cxnId="{D8662636-7C91-42E1-9D66-D444DA20E04A}">
      <dgm:prSet/>
      <dgm:spPr/>
      <dgm:t>
        <a:bodyPr/>
        <a:lstStyle/>
        <a:p>
          <a:endParaRPr lang="en-US"/>
        </a:p>
      </dgm:t>
    </dgm:pt>
    <dgm:pt modelId="{0A506054-BA33-4804-AA56-3B0A94E91AF5}">
      <dgm:prSet/>
      <dgm:spPr/>
      <dgm:t>
        <a:bodyPr/>
        <a:lstStyle/>
        <a:p>
          <a:r>
            <a:rPr lang="nl-NL"/>
            <a:t>Baankans</a:t>
          </a:r>
          <a:endParaRPr lang="en-US"/>
        </a:p>
      </dgm:t>
    </dgm:pt>
    <dgm:pt modelId="{0F003D42-224A-4742-92EB-0FCFD13E564F}" type="parTrans" cxnId="{0F41ACF2-F203-487F-847D-F8CC098F1CE8}">
      <dgm:prSet/>
      <dgm:spPr/>
      <dgm:t>
        <a:bodyPr/>
        <a:lstStyle/>
        <a:p>
          <a:endParaRPr lang="en-US"/>
        </a:p>
      </dgm:t>
    </dgm:pt>
    <dgm:pt modelId="{3F67F195-6FE8-48B2-9BE8-4952D8682F90}" type="sibTrans" cxnId="{0F41ACF2-F203-487F-847D-F8CC098F1CE8}">
      <dgm:prSet/>
      <dgm:spPr/>
      <dgm:t>
        <a:bodyPr/>
        <a:lstStyle/>
        <a:p>
          <a:endParaRPr lang="en-US"/>
        </a:p>
      </dgm:t>
    </dgm:pt>
    <dgm:pt modelId="{E7631320-C70A-4319-AF3C-21F99DCB5FD1}">
      <dgm:prSet/>
      <dgm:spPr/>
      <dgm:t>
        <a:bodyPr/>
        <a:lstStyle/>
        <a:p>
          <a:r>
            <a:rPr lang="nl-NL"/>
            <a:t>Vacatures voor mbo'ers</a:t>
          </a:r>
          <a:endParaRPr lang="en-US"/>
        </a:p>
      </dgm:t>
    </dgm:pt>
    <dgm:pt modelId="{837F4116-9378-45FD-A7E1-28A51D37D714}" type="parTrans" cxnId="{2D6C9EAA-762C-4B99-9423-15E1BFE3DEBB}">
      <dgm:prSet/>
      <dgm:spPr/>
      <dgm:t>
        <a:bodyPr/>
        <a:lstStyle/>
        <a:p>
          <a:endParaRPr lang="en-US"/>
        </a:p>
      </dgm:t>
    </dgm:pt>
    <dgm:pt modelId="{59B1F32F-7DD7-4F27-8CE7-927D8C5019BA}" type="sibTrans" cxnId="{2D6C9EAA-762C-4B99-9423-15E1BFE3DEBB}">
      <dgm:prSet/>
      <dgm:spPr/>
      <dgm:t>
        <a:bodyPr/>
        <a:lstStyle/>
        <a:p>
          <a:endParaRPr lang="en-US"/>
        </a:p>
      </dgm:t>
    </dgm:pt>
    <dgm:pt modelId="{79613A74-D66A-446B-A8E7-F932F4078376}">
      <dgm:prSet/>
      <dgm:spPr/>
      <dgm:t>
        <a:bodyPr/>
        <a:lstStyle/>
        <a:p>
          <a:r>
            <a:rPr lang="nl-NL"/>
            <a:t>Vacatures geschikt voor recent gediplomeerden</a:t>
          </a:r>
          <a:endParaRPr lang="en-US"/>
        </a:p>
      </dgm:t>
    </dgm:pt>
    <dgm:pt modelId="{4ADE3CAA-0C28-4951-B659-1AE279F7C14E}" type="parTrans" cxnId="{E9DD665B-C607-48D5-8B3B-186A6E8C710E}">
      <dgm:prSet/>
      <dgm:spPr/>
      <dgm:t>
        <a:bodyPr/>
        <a:lstStyle/>
        <a:p>
          <a:endParaRPr lang="en-US"/>
        </a:p>
      </dgm:t>
    </dgm:pt>
    <dgm:pt modelId="{AA03B544-80CE-40E5-B852-DB20D950F096}" type="sibTrans" cxnId="{E9DD665B-C607-48D5-8B3B-186A6E8C710E}">
      <dgm:prSet/>
      <dgm:spPr/>
      <dgm:t>
        <a:bodyPr/>
        <a:lstStyle/>
        <a:p>
          <a:endParaRPr lang="en-US"/>
        </a:p>
      </dgm:t>
    </dgm:pt>
    <dgm:pt modelId="{C9509E2E-3791-424C-BBAD-8978603CF78E}">
      <dgm:prSet/>
      <dgm:spPr/>
      <dgm:t>
        <a:bodyPr/>
        <a:lstStyle/>
        <a:p>
          <a:r>
            <a:rPr lang="nl-NL"/>
            <a:t>WW instroom</a:t>
          </a:r>
          <a:endParaRPr lang="en-US"/>
        </a:p>
      </dgm:t>
    </dgm:pt>
    <dgm:pt modelId="{520711A9-704F-478A-B6A2-ED0C4A5ECCA8}" type="parTrans" cxnId="{5FB86F1B-879D-41D7-AFEF-F7D14D2CD10A}">
      <dgm:prSet/>
      <dgm:spPr/>
      <dgm:t>
        <a:bodyPr/>
        <a:lstStyle/>
        <a:p>
          <a:endParaRPr lang="en-US"/>
        </a:p>
      </dgm:t>
    </dgm:pt>
    <dgm:pt modelId="{6808C4A8-BFEA-4A47-A3AD-94C0B4F443A0}" type="sibTrans" cxnId="{5FB86F1B-879D-41D7-AFEF-F7D14D2CD10A}">
      <dgm:prSet/>
      <dgm:spPr/>
      <dgm:t>
        <a:bodyPr/>
        <a:lstStyle/>
        <a:p>
          <a:endParaRPr lang="en-US"/>
        </a:p>
      </dgm:t>
    </dgm:pt>
    <dgm:pt modelId="{A175BE87-FDB0-47F2-9300-3680FDA9F335}">
      <dgm:prSet/>
      <dgm:spPr/>
      <dgm:t>
        <a:bodyPr/>
        <a:lstStyle/>
        <a:p>
          <a:r>
            <a:rPr lang="nl-NL"/>
            <a:t>Van WW naar werk</a:t>
          </a:r>
          <a:endParaRPr lang="en-US"/>
        </a:p>
      </dgm:t>
    </dgm:pt>
    <dgm:pt modelId="{928A289A-9767-4971-B061-AF720664EE35}" type="parTrans" cxnId="{5E90BBDA-C2D2-49F2-AA06-EC16728909E3}">
      <dgm:prSet/>
      <dgm:spPr/>
      <dgm:t>
        <a:bodyPr/>
        <a:lstStyle/>
        <a:p>
          <a:endParaRPr lang="en-US"/>
        </a:p>
      </dgm:t>
    </dgm:pt>
    <dgm:pt modelId="{8BEE6452-BDF4-4134-A35E-FA017DAD3B57}" type="sibTrans" cxnId="{5E90BBDA-C2D2-49F2-AA06-EC16728909E3}">
      <dgm:prSet/>
      <dgm:spPr/>
      <dgm:t>
        <a:bodyPr/>
        <a:lstStyle/>
        <a:p>
          <a:endParaRPr lang="en-US"/>
        </a:p>
      </dgm:t>
    </dgm:pt>
    <dgm:pt modelId="{B90C9310-A5FF-4117-BEDC-B35721E3E27E}">
      <dgm:prSet/>
      <dgm:spPr/>
      <dgm:t>
        <a:bodyPr/>
        <a:lstStyle/>
        <a:p>
          <a:r>
            <a:rPr lang="nl-NL" dirty="0"/>
            <a:t>Geregistreerd werkzoekenden UWV</a:t>
          </a:r>
          <a:endParaRPr lang="en-US" dirty="0"/>
        </a:p>
      </dgm:t>
    </dgm:pt>
    <dgm:pt modelId="{42E13AE8-A397-4414-AB32-AB3A6BE36B59}" type="parTrans" cxnId="{BF27E3D0-6ADD-4A64-A2A9-66523B9E97E3}">
      <dgm:prSet/>
      <dgm:spPr/>
      <dgm:t>
        <a:bodyPr/>
        <a:lstStyle/>
        <a:p>
          <a:endParaRPr lang="en-US"/>
        </a:p>
      </dgm:t>
    </dgm:pt>
    <dgm:pt modelId="{773D2A07-7F0B-4B9B-B836-6BE680925DF1}" type="sibTrans" cxnId="{BF27E3D0-6ADD-4A64-A2A9-66523B9E97E3}">
      <dgm:prSet/>
      <dgm:spPr/>
      <dgm:t>
        <a:bodyPr/>
        <a:lstStyle/>
        <a:p>
          <a:endParaRPr lang="en-US"/>
        </a:p>
      </dgm:t>
    </dgm:pt>
    <dgm:pt modelId="{2512359F-1C9B-4C9B-A0E9-5F2B77BBA873}">
      <dgm:prSet/>
      <dgm:spPr/>
      <dgm:t>
        <a:bodyPr/>
        <a:lstStyle/>
        <a:p>
          <a:r>
            <a:rPr lang="nl-NL"/>
            <a:t>Llo</a:t>
          </a:r>
          <a:endParaRPr lang="en-US"/>
        </a:p>
      </dgm:t>
    </dgm:pt>
    <dgm:pt modelId="{3A6FE9D2-0AF8-4FD3-92CC-4349CA2C0E62}" type="parTrans" cxnId="{392178C1-3598-48BB-AE03-2189B6AD9549}">
      <dgm:prSet/>
      <dgm:spPr/>
      <dgm:t>
        <a:bodyPr/>
        <a:lstStyle/>
        <a:p>
          <a:endParaRPr lang="en-US"/>
        </a:p>
      </dgm:t>
    </dgm:pt>
    <dgm:pt modelId="{F4119B88-E65B-4D10-9CEE-B4ABAE950B9F}" type="sibTrans" cxnId="{392178C1-3598-48BB-AE03-2189B6AD9549}">
      <dgm:prSet/>
      <dgm:spPr/>
      <dgm:t>
        <a:bodyPr/>
        <a:lstStyle/>
        <a:p>
          <a:endParaRPr lang="en-US"/>
        </a:p>
      </dgm:t>
    </dgm:pt>
    <dgm:pt modelId="{5015DEF3-BC48-4BCB-85BA-529DC4578224}">
      <dgm:prSet/>
      <dgm:spPr/>
      <dgm:t>
        <a:bodyPr/>
        <a:lstStyle/>
        <a:p>
          <a:r>
            <a:rPr lang="nl-NL"/>
            <a:t>Praktijkverklaringen </a:t>
          </a:r>
          <a:endParaRPr lang="en-US"/>
        </a:p>
      </dgm:t>
    </dgm:pt>
    <dgm:pt modelId="{A40D93D4-E3C7-4239-BBA4-20436F75F539}" type="parTrans" cxnId="{A64A20E5-9983-4C9E-BFC9-A88818FBCEDC}">
      <dgm:prSet/>
      <dgm:spPr/>
      <dgm:t>
        <a:bodyPr/>
        <a:lstStyle/>
        <a:p>
          <a:endParaRPr lang="en-US"/>
        </a:p>
      </dgm:t>
    </dgm:pt>
    <dgm:pt modelId="{20CE2A22-0B30-45E3-B411-C687A72C32CE}" type="sibTrans" cxnId="{A64A20E5-9983-4C9E-BFC9-A88818FBCEDC}">
      <dgm:prSet/>
      <dgm:spPr/>
      <dgm:t>
        <a:bodyPr/>
        <a:lstStyle/>
        <a:p>
          <a:endParaRPr lang="en-US"/>
        </a:p>
      </dgm:t>
    </dgm:pt>
    <dgm:pt modelId="{8FC8735D-EFD9-4B9E-8691-F6D86A2A9160}">
      <dgm:prSet/>
      <dgm:spPr/>
      <dgm:t>
        <a:bodyPr/>
        <a:lstStyle/>
        <a:p>
          <a:r>
            <a:rPr lang="nl-NL"/>
            <a:t>Mbo-certificaten </a:t>
          </a:r>
          <a:endParaRPr lang="en-US"/>
        </a:p>
      </dgm:t>
    </dgm:pt>
    <dgm:pt modelId="{A79202E3-4A32-42A1-92EB-D708BD5D22E6}" type="parTrans" cxnId="{7BE17409-8A67-41EF-BCEE-2D663EA36E70}">
      <dgm:prSet/>
      <dgm:spPr/>
      <dgm:t>
        <a:bodyPr/>
        <a:lstStyle/>
        <a:p>
          <a:endParaRPr lang="en-US"/>
        </a:p>
      </dgm:t>
    </dgm:pt>
    <dgm:pt modelId="{C94DFDE7-AFCD-4A85-9DAB-3EA2A4A5A0CD}" type="sibTrans" cxnId="{7BE17409-8A67-41EF-BCEE-2D663EA36E70}">
      <dgm:prSet/>
      <dgm:spPr/>
      <dgm:t>
        <a:bodyPr/>
        <a:lstStyle/>
        <a:p>
          <a:endParaRPr lang="en-US"/>
        </a:p>
      </dgm:t>
    </dgm:pt>
    <dgm:pt modelId="{6848A03A-0AC2-4184-B393-0C2D5B714457}">
      <dgm:prSet/>
      <dgm:spPr/>
      <dgm:t>
        <a:bodyPr/>
        <a:lstStyle/>
        <a:p>
          <a:r>
            <a:rPr lang="nl-NL"/>
            <a:t>Leermogelijkheden </a:t>
          </a:r>
          <a:endParaRPr lang="en-US"/>
        </a:p>
      </dgm:t>
    </dgm:pt>
    <dgm:pt modelId="{725132E7-E7B2-4C1C-A449-AF4265F195A6}" type="parTrans" cxnId="{99B54752-D33E-4B21-899C-7CD0902A54D9}">
      <dgm:prSet/>
      <dgm:spPr/>
      <dgm:t>
        <a:bodyPr/>
        <a:lstStyle/>
        <a:p>
          <a:endParaRPr lang="en-US"/>
        </a:p>
      </dgm:t>
    </dgm:pt>
    <dgm:pt modelId="{DE56A340-5310-43A0-800B-09484CE6A01F}" type="sibTrans" cxnId="{99B54752-D33E-4B21-899C-7CD0902A54D9}">
      <dgm:prSet/>
      <dgm:spPr/>
      <dgm:t>
        <a:bodyPr/>
        <a:lstStyle/>
        <a:p>
          <a:endParaRPr lang="en-US"/>
        </a:p>
      </dgm:t>
    </dgm:pt>
    <dgm:pt modelId="{21964EB9-9A42-44F4-BE68-DA84D10EFE5D}">
      <dgm:prSet/>
      <dgm:spPr/>
      <dgm:t>
        <a:bodyPr/>
        <a:lstStyle/>
        <a:p>
          <a:r>
            <a:rPr lang="nl-NL"/>
            <a:t>Scholingsaanbod </a:t>
          </a:r>
          <a:endParaRPr lang="en-US"/>
        </a:p>
      </dgm:t>
    </dgm:pt>
    <dgm:pt modelId="{10F2DB4D-9D19-491C-8003-CDAF01C244E0}" type="parTrans" cxnId="{270DEF4A-23D0-44CE-A638-20DFECB3B215}">
      <dgm:prSet/>
      <dgm:spPr/>
      <dgm:t>
        <a:bodyPr/>
        <a:lstStyle/>
        <a:p>
          <a:endParaRPr lang="en-US"/>
        </a:p>
      </dgm:t>
    </dgm:pt>
    <dgm:pt modelId="{332869D5-315A-467A-8519-0458223080D6}" type="sibTrans" cxnId="{270DEF4A-23D0-44CE-A638-20DFECB3B215}">
      <dgm:prSet/>
      <dgm:spPr/>
      <dgm:t>
        <a:bodyPr/>
        <a:lstStyle/>
        <a:p>
          <a:endParaRPr lang="en-US"/>
        </a:p>
      </dgm:t>
    </dgm:pt>
    <dgm:pt modelId="{922F225D-80A2-46D4-B8CC-8C22497652AF}">
      <dgm:prSet/>
      <dgm:spPr/>
      <dgm:t>
        <a:bodyPr/>
        <a:lstStyle/>
        <a:p>
          <a:r>
            <a:rPr lang="nl-NL"/>
            <a:t>Beroepsgerichte onderdelen</a:t>
          </a:r>
          <a:endParaRPr lang="en-US"/>
        </a:p>
      </dgm:t>
    </dgm:pt>
    <dgm:pt modelId="{E520F97B-B779-42C2-B130-035F2BEC8AB9}" type="parTrans" cxnId="{9408032B-6811-43A0-A8B5-9B48DFE7073F}">
      <dgm:prSet/>
      <dgm:spPr/>
      <dgm:t>
        <a:bodyPr/>
        <a:lstStyle/>
        <a:p>
          <a:endParaRPr lang="en-US"/>
        </a:p>
      </dgm:t>
    </dgm:pt>
    <dgm:pt modelId="{430E0B2D-E71A-4514-8FBC-B0A43877224B}" type="sibTrans" cxnId="{9408032B-6811-43A0-A8B5-9B48DFE7073F}">
      <dgm:prSet/>
      <dgm:spPr/>
      <dgm:t>
        <a:bodyPr/>
        <a:lstStyle/>
        <a:p>
          <a:endParaRPr lang="en-US"/>
        </a:p>
      </dgm:t>
    </dgm:pt>
    <dgm:pt modelId="{C734A3FD-9E28-4F3D-BD6B-EDD62F838D7B}">
      <dgm:prSet/>
      <dgm:spPr/>
      <dgm:t>
        <a:bodyPr/>
        <a:lstStyle/>
        <a:p>
          <a:r>
            <a:rPr lang="nl-NL"/>
            <a:t>Keuzedelen</a:t>
          </a:r>
          <a:endParaRPr lang="en-US"/>
        </a:p>
      </dgm:t>
    </dgm:pt>
    <dgm:pt modelId="{96A5159D-1D66-482A-977F-359D295E3CE5}" type="parTrans" cxnId="{958622C9-0F80-4A7C-BA4A-4959CD13165A}">
      <dgm:prSet/>
      <dgm:spPr/>
      <dgm:t>
        <a:bodyPr/>
        <a:lstStyle/>
        <a:p>
          <a:endParaRPr lang="en-US"/>
        </a:p>
      </dgm:t>
    </dgm:pt>
    <dgm:pt modelId="{E0C46215-70D5-47E0-8EDA-5762BEE471B9}" type="sibTrans" cxnId="{958622C9-0F80-4A7C-BA4A-4959CD13165A}">
      <dgm:prSet/>
      <dgm:spPr/>
      <dgm:t>
        <a:bodyPr/>
        <a:lstStyle/>
        <a:p>
          <a:endParaRPr lang="en-US"/>
        </a:p>
      </dgm:t>
    </dgm:pt>
    <dgm:pt modelId="{12B19356-03AA-41D9-B816-630743C27F2D}" type="pres">
      <dgm:prSet presAssocID="{B93AC09E-E16A-44F5-A1BA-8DE577F043AD}" presName="linear" presStyleCnt="0">
        <dgm:presLayoutVars>
          <dgm:dir/>
          <dgm:animLvl val="lvl"/>
          <dgm:resizeHandles val="exact"/>
        </dgm:presLayoutVars>
      </dgm:prSet>
      <dgm:spPr/>
    </dgm:pt>
    <dgm:pt modelId="{B4732936-4EA2-4743-888A-94762EF69134}" type="pres">
      <dgm:prSet presAssocID="{C85AA98C-9ECB-4D9A-8F1C-1D818EA9A411}" presName="parentLin" presStyleCnt="0"/>
      <dgm:spPr/>
    </dgm:pt>
    <dgm:pt modelId="{8A634CD0-606D-4C24-AC07-F6535E4583FF}" type="pres">
      <dgm:prSet presAssocID="{C85AA98C-9ECB-4D9A-8F1C-1D818EA9A411}" presName="parentLeftMargin" presStyleLbl="node1" presStyleIdx="0" presStyleCnt="4"/>
      <dgm:spPr/>
    </dgm:pt>
    <dgm:pt modelId="{0A0AE611-0A6E-44A0-9424-517BFF05C138}" type="pres">
      <dgm:prSet presAssocID="{C85AA98C-9ECB-4D9A-8F1C-1D818EA9A41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0542E60-0FD4-4707-AC73-BFEDC4006926}" type="pres">
      <dgm:prSet presAssocID="{C85AA98C-9ECB-4D9A-8F1C-1D818EA9A411}" presName="negativeSpace" presStyleCnt="0"/>
      <dgm:spPr/>
    </dgm:pt>
    <dgm:pt modelId="{B02052E1-BDB6-4E27-A293-6130EB3C4B03}" type="pres">
      <dgm:prSet presAssocID="{C85AA98C-9ECB-4D9A-8F1C-1D818EA9A411}" presName="childText" presStyleLbl="conFgAcc1" presStyleIdx="0" presStyleCnt="4">
        <dgm:presLayoutVars>
          <dgm:bulletEnabled val="1"/>
        </dgm:presLayoutVars>
      </dgm:prSet>
      <dgm:spPr/>
    </dgm:pt>
    <dgm:pt modelId="{4BE83624-B0BC-456A-93E6-2B82B246E34F}" type="pres">
      <dgm:prSet presAssocID="{EB3B0230-76A0-4C08-82BC-7C6F92B97019}" presName="spaceBetweenRectangles" presStyleCnt="0"/>
      <dgm:spPr/>
    </dgm:pt>
    <dgm:pt modelId="{046FFAE9-BE62-4557-8B1A-96A4A4795520}" type="pres">
      <dgm:prSet presAssocID="{BE7654AF-5A05-4B2F-81CA-C66E7BF7CFDD}" presName="parentLin" presStyleCnt="0"/>
      <dgm:spPr/>
    </dgm:pt>
    <dgm:pt modelId="{105C948C-4863-499A-BF5E-01C6D1A14C5C}" type="pres">
      <dgm:prSet presAssocID="{BE7654AF-5A05-4B2F-81CA-C66E7BF7CFDD}" presName="parentLeftMargin" presStyleLbl="node1" presStyleIdx="0" presStyleCnt="4"/>
      <dgm:spPr/>
    </dgm:pt>
    <dgm:pt modelId="{0DDF52A1-29E0-4243-950C-C5A381083D0C}" type="pres">
      <dgm:prSet presAssocID="{BE7654AF-5A05-4B2F-81CA-C66E7BF7CFD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11D5F67-D1D1-473B-917C-9AE8619300ED}" type="pres">
      <dgm:prSet presAssocID="{BE7654AF-5A05-4B2F-81CA-C66E7BF7CFDD}" presName="negativeSpace" presStyleCnt="0"/>
      <dgm:spPr/>
    </dgm:pt>
    <dgm:pt modelId="{246F2A0A-3A6C-443D-901B-DA8BB1E5BD12}" type="pres">
      <dgm:prSet presAssocID="{BE7654AF-5A05-4B2F-81CA-C66E7BF7CFDD}" presName="childText" presStyleLbl="conFgAcc1" presStyleIdx="1" presStyleCnt="4">
        <dgm:presLayoutVars>
          <dgm:bulletEnabled val="1"/>
        </dgm:presLayoutVars>
      </dgm:prSet>
      <dgm:spPr/>
    </dgm:pt>
    <dgm:pt modelId="{06D2E0B2-E86D-4CEF-8C28-279A32C4B653}" type="pres">
      <dgm:prSet presAssocID="{56B50DBC-9B11-4567-926C-3419A3FE14B4}" presName="spaceBetweenRectangles" presStyleCnt="0"/>
      <dgm:spPr/>
    </dgm:pt>
    <dgm:pt modelId="{49CA3EBF-9EBD-494E-BD32-C6EA610CB8FF}" type="pres">
      <dgm:prSet presAssocID="{F2104A17-2F9D-463F-B662-3E0D44237661}" presName="parentLin" presStyleCnt="0"/>
      <dgm:spPr/>
    </dgm:pt>
    <dgm:pt modelId="{6BF8FC2A-A43F-4D78-87F3-0DD6E46E3D73}" type="pres">
      <dgm:prSet presAssocID="{F2104A17-2F9D-463F-B662-3E0D44237661}" presName="parentLeftMargin" presStyleLbl="node1" presStyleIdx="1" presStyleCnt="4"/>
      <dgm:spPr/>
    </dgm:pt>
    <dgm:pt modelId="{72767AE3-2C1E-44F5-B460-A4A0AE1E9FD9}" type="pres">
      <dgm:prSet presAssocID="{F2104A17-2F9D-463F-B662-3E0D4423766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0E0B997-3D14-4C12-8BD7-269030DE2319}" type="pres">
      <dgm:prSet presAssocID="{F2104A17-2F9D-463F-B662-3E0D44237661}" presName="negativeSpace" presStyleCnt="0"/>
      <dgm:spPr/>
    </dgm:pt>
    <dgm:pt modelId="{83071A8D-41FE-42A7-A795-064F7A0D81D9}" type="pres">
      <dgm:prSet presAssocID="{F2104A17-2F9D-463F-B662-3E0D44237661}" presName="childText" presStyleLbl="conFgAcc1" presStyleIdx="2" presStyleCnt="4">
        <dgm:presLayoutVars>
          <dgm:bulletEnabled val="1"/>
        </dgm:presLayoutVars>
      </dgm:prSet>
      <dgm:spPr/>
    </dgm:pt>
    <dgm:pt modelId="{A632EA79-3CD9-437F-805C-396F7C04E1D6}" type="pres">
      <dgm:prSet presAssocID="{F341F153-353C-48F8-9889-4A22B1C5C0F1}" presName="spaceBetweenRectangles" presStyleCnt="0"/>
      <dgm:spPr/>
    </dgm:pt>
    <dgm:pt modelId="{80534440-DA5D-4DAB-AA9B-EE042CA041EE}" type="pres">
      <dgm:prSet presAssocID="{2512359F-1C9B-4C9B-A0E9-5F2B77BBA873}" presName="parentLin" presStyleCnt="0"/>
      <dgm:spPr/>
    </dgm:pt>
    <dgm:pt modelId="{5A3726C9-4E6F-44D5-B432-85CC517D3AF5}" type="pres">
      <dgm:prSet presAssocID="{2512359F-1C9B-4C9B-A0E9-5F2B77BBA873}" presName="parentLeftMargin" presStyleLbl="node1" presStyleIdx="2" presStyleCnt="4"/>
      <dgm:spPr/>
    </dgm:pt>
    <dgm:pt modelId="{53E99C8D-5190-4DB2-8E8F-117B04D8DEE9}" type="pres">
      <dgm:prSet presAssocID="{2512359F-1C9B-4C9B-A0E9-5F2B77BBA873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4FF590FF-9D2C-403E-AAEF-82D9708A8856}" type="pres">
      <dgm:prSet presAssocID="{2512359F-1C9B-4C9B-A0E9-5F2B77BBA873}" presName="negativeSpace" presStyleCnt="0"/>
      <dgm:spPr/>
    </dgm:pt>
    <dgm:pt modelId="{A39564C2-D209-4269-8AFF-9E7D15F99536}" type="pres">
      <dgm:prSet presAssocID="{2512359F-1C9B-4C9B-A0E9-5F2B77BBA87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204C004-FBE6-4326-B9C2-DA3F3861224B}" type="presOf" srcId="{0A506054-BA33-4804-AA56-3B0A94E91AF5}" destId="{83071A8D-41FE-42A7-A795-064F7A0D81D9}" srcOrd="0" destOrd="0" presId="urn:microsoft.com/office/officeart/2005/8/layout/list1"/>
    <dgm:cxn modelId="{C1BE9605-9D04-46ED-8E8A-D5C4830C2AC1}" srcId="{C85AA98C-9ECB-4D9A-8F1C-1D818EA9A411}" destId="{84B5E76B-4F60-4BB1-B32A-3CFC80DEAECE}" srcOrd="0" destOrd="0" parTransId="{51865F51-55B9-4F71-B070-34A9A27115CE}" sibTransId="{C0C2D7AA-44FA-4722-8AAA-FC9763CD6571}"/>
    <dgm:cxn modelId="{7BE17409-8A67-41EF-BCEE-2D663EA36E70}" srcId="{2512359F-1C9B-4C9B-A0E9-5F2B77BBA873}" destId="{8FC8735D-EFD9-4B9E-8691-F6D86A2A9160}" srcOrd="1" destOrd="0" parTransId="{A79202E3-4A32-42A1-92EB-D708BD5D22E6}" sibTransId="{C94DFDE7-AFCD-4A85-9DAB-3EA2A4A5A0CD}"/>
    <dgm:cxn modelId="{14B1D911-48D0-4509-B1D7-D14060AB9689}" srcId="{C85AA98C-9ECB-4D9A-8F1C-1D818EA9A411}" destId="{3D6B3329-ADFA-4D54-83B5-39CE30C28E73}" srcOrd="2" destOrd="0" parTransId="{88BDAC09-8B32-49B7-B600-DB2C7C892752}" sibTransId="{D8A2BBCF-10CE-4560-9E13-EF0E8BE856CA}"/>
    <dgm:cxn modelId="{5FB86F1B-879D-41D7-AFEF-F7D14D2CD10A}" srcId="{F2104A17-2F9D-463F-B662-3E0D44237661}" destId="{C9509E2E-3791-424C-BBAD-8978603CF78E}" srcOrd="3" destOrd="0" parTransId="{520711A9-704F-478A-B6A2-ED0C4A5ECCA8}" sibTransId="{6808C4A8-BFEA-4A47-A3AD-94C0B4F443A0}"/>
    <dgm:cxn modelId="{9408032B-6811-43A0-A8B5-9B48DFE7073F}" srcId="{2512359F-1C9B-4C9B-A0E9-5F2B77BBA873}" destId="{922F225D-80A2-46D4-B8CC-8C22497652AF}" srcOrd="4" destOrd="0" parTransId="{E520F97B-B779-42C2-B130-035F2BEC8AB9}" sibTransId="{430E0B2D-E71A-4514-8FBC-B0A43877224B}"/>
    <dgm:cxn modelId="{E4E6F82B-FFA5-46DB-8E28-DB13E36EC56A}" type="presOf" srcId="{0EBD6A6A-B66A-4D14-BB23-C3C45BBCA95C}" destId="{246F2A0A-3A6C-443D-901B-DA8BB1E5BD12}" srcOrd="0" destOrd="1" presId="urn:microsoft.com/office/officeart/2005/8/layout/list1"/>
    <dgm:cxn modelId="{D8662636-7C91-42E1-9D66-D444DA20E04A}" srcId="{B93AC09E-E16A-44F5-A1BA-8DE577F043AD}" destId="{F2104A17-2F9D-463F-B662-3E0D44237661}" srcOrd="2" destOrd="0" parTransId="{0C6E85D2-E5EA-40BA-BD1C-3510820F1906}" sibTransId="{F341F153-353C-48F8-9889-4A22B1C5C0F1}"/>
    <dgm:cxn modelId="{1318F438-9B94-4B6D-B76E-36133AB6B63A}" type="presOf" srcId="{2512359F-1C9B-4C9B-A0E9-5F2B77BBA873}" destId="{5A3726C9-4E6F-44D5-B432-85CC517D3AF5}" srcOrd="0" destOrd="0" presId="urn:microsoft.com/office/officeart/2005/8/layout/list1"/>
    <dgm:cxn modelId="{C7E5A340-6DCB-4FC9-88E4-00B2650A01C0}" type="presOf" srcId="{0110AF7A-F699-42B2-98D9-D400EB712631}" destId="{246F2A0A-3A6C-443D-901B-DA8BB1E5BD12}" srcOrd="0" destOrd="2" presId="urn:microsoft.com/office/officeart/2005/8/layout/list1"/>
    <dgm:cxn modelId="{E9DD665B-C607-48D5-8B3B-186A6E8C710E}" srcId="{F2104A17-2F9D-463F-B662-3E0D44237661}" destId="{79613A74-D66A-446B-A8E7-F932F4078376}" srcOrd="2" destOrd="0" parTransId="{4ADE3CAA-0C28-4951-B659-1AE279F7C14E}" sibTransId="{AA03B544-80CE-40E5-B852-DB20D950F096}"/>
    <dgm:cxn modelId="{74B36E41-975F-4BC5-AEF6-C55FCEC490D0}" type="presOf" srcId="{C85AA98C-9ECB-4D9A-8F1C-1D818EA9A411}" destId="{0A0AE611-0A6E-44A0-9424-517BFF05C138}" srcOrd="1" destOrd="0" presId="urn:microsoft.com/office/officeart/2005/8/layout/list1"/>
    <dgm:cxn modelId="{13D0E843-F351-4AB5-AF6B-91E6B1027A39}" srcId="{B93AC09E-E16A-44F5-A1BA-8DE577F043AD}" destId="{C85AA98C-9ECB-4D9A-8F1C-1D818EA9A411}" srcOrd="0" destOrd="0" parTransId="{777B1C3B-9353-45A8-8AA6-A44793DE2CEA}" sibTransId="{EB3B0230-76A0-4C08-82BC-7C6F92B97019}"/>
    <dgm:cxn modelId="{DB647864-1F5D-40DB-8C4F-BB2D16ED68AB}" type="presOf" srcId="{8FC8735D-EFD9-4B9E-8691-F6D86A2A9160}" destId="{A39564C2-D209-4269-8AFF-9E7D15F99536}" srcOrd="0" destOrd="1" presId="urn:microsoft.com/office/officeart/2005/8/layout/list1"/>
    <dgm:cxn modelId="{190C9C64-96A6-46A9-B8BA-569A7A4EAB42}" type="presOf" srcId="{C0F6B7A1-AFBB-432E-9383-46B58E9659DF}" destId="{B02052E1-BDB6-4E27-A293-6130EB3C4B03}" srcOrd="0" destOrd="1" presId="urn:microsoft.com/office/officeart/2005/8/layout/list1"/>
    <dgm:cxn modelId="{270DEF4A-23D0-44CE-A638-20DFECB3B215}" srcId="{2512359F-1C9B-4C9B-A0E9-5F2B77BBA873}" destId="{21964EB9-9A42-44F4-BE68-DA84D10EFE5D}" srcOrd="3" destOrd="0" parTransId="{10F2DB4D-9D19-491C-8003-CDAF01C244E0}" sibTransId="{332869D5-315A-467A-8519-0458223080D6}"/>
    <dgm:cxn modelId="{E61AEE6E-D7F5-4A54-8E57-812B9F6BFAED}" type="presOf" srcId="{F2104A17-2F9D-463F-B662-3E0D44237661}" destId="{72767AE3-2C1E-44F5-B460-A4A0AE1E9FD9}" srcOrd="1" destOrd="0" presId="urn:microsoft.com/office/officeart/2005/8/layout/list1"/>
    <dgm:cxn modelId="{70CBFD70-904F-4FBF-80A7-374995DA2C6A}" type="presOf" srcId="{3D6B3329-ADFA-4D54-83B5-39CE30C28E73}" destId="{B02052E1-BDB6-4E27-A293-6130EB3C4B03}" srcOrd="0" destOrd="2" presId="urn:microsoft.com/office/officeart/2005/8/layout/list1"/>
    <dgm:cxn modelId="{99B54752-D33E-4B21-899C-7CD0902A54D9}" srcId="{2512359F-1C9B-4C9B-A0E9-5F2B77BBA873}" destId="{6848A03A-0AC2-4184-B393-0C2D5B714457}" srcOrd="2" destOrd="0" parTransId="{725132E7-E7B2-4C1C-A449-AF4265F195A6}" sibTransId="{DE56A340-5310-43A0-800B-09484CE6A01F}"/>
    <dgm:cxn modelId="{B62E8952-21E4-48CD-BCAE-8417713CFDFF}" type="presOf" srcId="{C9509E2E-3791-424C-BBAD-8978603CF78E}" destId="{83071A8D-41FE-42A7-A795-064F7A0D81D9}" srcOrd="0" destOrd="3" presId="urn:microsoft.com/office/officeart/2005/8/layout/list1"/>
    <dgm:cxn modelId="{F564187F-7E30-4A57-AB0B-6A302D974DB0}" srcId="{BE7654AF-5A05-4B2F-81CA-C66E7BF7CFDD}" destId="{0EBD6A6A-B66A-4D14-BB23-C3C45BBCA95C}" srcOrd="1" destOrd="0" parTransId="{C9F8FC71-2F63-4AAF-8416-C5AA598DD14B}" sibTransId="{1C9A64C5-F6E3-45CB-B885-45D2EBD029E2}"/>
    <dgm:cxn modelId="{EA6DE38F-A56F-48C6-9AD2-56AB388D4409}" type="presOf" srcId="{5015DEF3-BC48-4BCB-85BA-529DC4578224}" destId="{A39564C2-D209-4269-8AFF-9E7D15F99536}" srcOrd="0" destOrd="0" presId="urn:microsoft.com/office/officeart/2005/8/layout/list1"/>
    <dgm:cxn modelId="{9EA0CE9E-47D8-4F82-ADD7-AEF923FC2D17}" type="presOf" srcId="{B44697F4-B362-46CF-92AA-6D5F6B4F770E}" destId="{246F2A0A-3A6C-443D-901B-DA8BB1E5BD12}" srcOrd="0" destOrd="0" presId="urn:microsoft.com/office/officeart/2005/8/layout/list1"/>
    <dgm:cxn modelId="{2D6C9EAA-762C-4B99-9423-15E1BFE3DEBB}" srcId="{F2104A17-2F9D-463F-B662-3E0D44237661}" destId="{E7631320-C70A-4319-AF3C-21F99DCB5FD1}" srcOrd="1" destOrd="0" parTransId="{837F4116-9378-45FD-A7E1-28A51D37D714}" sibTransId="{59B1F32F-7DD7-4F27-8CE7-927D8C5019BA}"/>
    <dgm:cxn modelId="{0B6F2AAB-8B1E-4C8A-963E-800D69520A3A}" type="presOf" srcId="{BE7654AF-5A05-4B2F-81CA-C66E7BF7CFDD}" destId="{105C948C-4863-499A-BF5E-01C6D1A14C5C}" srcOrd="0" destOrd="0" presId="urn:microsoft.com/office/officeart/2005/8/layout/list1"/>
    <dgm:cxn modelId="{09CBC9AD-616D-4F71-B0C1-D51D22DEE14B}" type="presOf" srcId="{A175BE87-FDB0-47F2-9300-3680FDA9F335}" destId="{83071A8D-41FE-42A7-A795-064F7A0D81D9}" srcOrd="0" destOrd="4" presId="urn:microsoft.com/office/officeart/2005/8/layout/list1"/>
    <dgm:cxn modelId="{B35DB4B3-60FE-4EEA-812B-7C14DB1D5695}" type="presOf" srcId="{C734A3FD-9E28-4F3D-BD6B-EDD62F838D7B}" destId="{A39564C2-D209-4269-8AFF-9E7D15F99536}" srcOrd="0" destOrd="5" presId="urn:microsoft.com/office/officeart/2005/8/layout/list1"/>
    <dgm:cxn modelId="{C2D96BB6-2A24-4C36-9F99-A973C2067D30}" type="presOf" srcId="{F2104A17-2F9D-463F-B662-3E0D44237661}" destId="{6BF8FC2A-A43F-4D78-87F3-0DD6E46E3D73}" srcOrd="0" destOrd="0" presId="urn:microsoft.com/office/officeart/2005/8/layout/list1"/>
    <dgm:cxn modelId="{392178C1-3598-48BB-AE03-2189B6AD9549}" srcId="{B93AC09E-E16A-44F5-A1BA-8DE577F043AD}" destId="{2512359F-1C9B-4C9B-A0E9-5F2B77BBA873}" srcOrd="3" destOrd="0" parTransId="{3A6FE9D2-0AF8-4FD3-92CC-4349CA2C0E62}" sibTransId="{F4119B88-E65B-4D10-9CEE-B4ABAE950B9F}"/>
    <dgm:cxn modelId="{B1FDF9C1-C055-477B-B4CD-BB13F9B0028A}" type="presOf" srcId="{21964EB9-9A42-44F4-BE68-DA84D10EFE5D}" destId="{A39564C2-D209-4269-8AFF-9E7D15F99536}" srcOrd="0" destOrd="3" presId="urn:microsoft.com/office/officeart/2005/8/layout/list1"/>
    <dgm:cxn modelId="{4FD69FC3-B6D0-4D02-9AEC-D712D8225591}" srcId="{BE7654AF-5A05-4B2F-81CA-C66E7BF7CFDD}" destId="{0110AF7A-F699-42B2-98D9-D400EB712631}" srcOrd="2" destOrd="0" parTransId="{129B989D-2262-4045-BD3D-2C7EEA250881}" sibTransId="{58FDEBAB-43BE-4894-AB62-B00DD48C512D}"/>
    <dgm:cxn modelId="{EE3072C7-A409-4FCA-9642-6A5EEC456A3B}" srcId="{BE7654AF-5A05-4B2F-81CA-C66E7BF7CFDD}" destId="{B44697F4-B362-46CF-92AA-6D5F6B4F770E}" srcOrd="0" destOrd="0" parTransId="{1FBB8CB2-8E6C-468C-8BD7-E45EDFC5FBF6}" sibTransId="{02885ED2-271F-4531-8857-392CBE81AF0D}"/>
    <dgm:cxn modelId="{DC2AC1C7-C8EA-45AC-9B1C-FA4BCE4C9823}" type="presOf" srcId="{C85AA98C-9ECB-4D9A-8F1C-1D818EA9A411}" destId="{8A634CD0-606D-4C24-AC07-F6535E4583FF}" srcOrd="0" destOrd="0" presId="urn:microsoft.com/office/officeart/2005/8/layout/list1"/>
    <dgm:cxn modelId="{958622C9-0F80-4A7C-BA4A-4959CD13165A}" srcId="{2512359F-1C9B-4C9B-A0E9-5F2B77BBA873}" destId="{C734A3FD-9E28-4F3D-BD6B-EDD62F838D7B}" srcOrd="5" destOrd="0" parTransId="{96A5159D-1D66-482A-977F-359D295E3CE5}" sibTransId="{E0C46215-70D5-47E0-8EDA-5762BEE471B9}"/>
    <dgm:cxn modelId="{B06C45C9-F8D4-4DA2-A52D-F5E4A7E3ED64}" srcId="{C85AA98C-9ECB-4D9A-8F1C-1D818EA9A411}" destId="{C0F6B7A1-AFBB-432E-9383-46B58E9659DF}" srcOrd="1" destOrd="0" parTransId="{983AFFC6-2286-4C18-9663-81CE574E4A49}" sibTransId="{7A38BDCD-7850-44DA-8703-EC665497BCB0}"/>
    <dgm:cxn modelId="{ADFD1BCC-D055-407E-BBA1-002A1CC3FFA8}" type="presOf" srcId="{B93AC09E-E16A-44F5-A1BA-8DE577F043AD}" destId="{12B19356-03AA-41D9-B816-630743C27F2D}" srcOrd="0" destOrd="0" presId="urn:microsoft.com/office/officeart/2005/8/layout/list1"/>
    <dgm:cxn modelId="{BF27E3D0-6ADD-4A64-A2A9-66523B9E97E3}" srcId="{F2104A17-2F9D-463F-B662-3E0D44237661}" destId="{B90C9310-A5FF-4117-BEDC-B35721E3E27E}" srcOrd="5" destOrd="0" parTransId="{42E13AE8-A397-4414-AB32-AB3A6BE36B59}" sibTransId="{773D2A07-7F0B-4B9B-B836-6BE680925DF1}"/>
    <dgm:cxn modelId="{DECAA8D4-7771-47B0-81BC-F0459D7B9710}" type="presOf" srcId="{B90C9310-A5FF-4117-BEDC-B35721E3E27E}" destId="{83071A8D-41FE-42A7-A795-064F7A0D81D9}" srcOrd="0" destOrd="5" presId="urn:microsoft.com/office/officeart/2005/8/layout/list1"/>
    <dgm:cxn modelId="{49642BD5-EC0F-4770-89DB-04DBB23FD016}" type="presOf" srcId="{84B5E76B-4F60-4BB1-B32A-3CFC80DEAECE}" destId="{B02052E1-BDB6-4E27-A293-6130EB3C4B03}" srcOrd="0" destOrd="0" presId="urn:microsoft.com/office/officeart/2005/8/layout/list1"/>
    <dgm:cxn modelId="{EBC5AAD9-B587-45F1-934D-F589E36C83F8}" type="presOf" srcId="{2512359F-1C9B-4C9B-A0E9-5F2B77BBA873}" destId="{53E99C8D-5190-4DB2-8E8F-117B04D8DEE9}" srcOrd="1" destOrd="0" presId="urn:microsoft.com/office/officeart/2005/8/layout/list1"/>
    <dgm:cxn modelId="{5E90BBDA-C2D2-49F2-AA06-EC16728909E3}" srcId="{F2104A17-2F9D-463F-B662-3E0D44237661}" destId="{A175BE87-FDB0-47F2-9300-3680FDA9F335}" srcOrd="4" destOrd="0" parTransId="{928A289A-9767-4971-B061-AF720664EE35}" sibTransId="{8BEE6452-BDF4-4134-A35E-FA017DAD3B57}"/>
    <dgm:cxn modelId="{A64A20E5-9983-4C9E-BFC9-A88818FBCEDC}" srcId="{2512359F-1C9B-4C9B-A0E9-5F2B77BBA873}" destId="{5015DEF3-BC48-4BCB-85BA-529DC4578224}" srcOrd="0" destOrd="0" parTransId="{A40D93D4-E3C7-4239-BBA4-20436F75F539}" sibTransId="{20CE2A22-0B30-45E3-B411-C687A72C32CE}"/>
    <dgm:cxn modelId="{FA0069E8-2447-4DC9-A501-FEC3A8311976}" srcId="{B93AC09E-E16A-44F5-A1BA-8DE577F043AD}" destId="{BE7654AF-5A05-4B2F-81CA-C66E7BF7CFDD}" srcOrd="1" destOrd="0" parTransId="{57EAA440-83D6-4A6B-8AC4-3D81ABA659AE}" sibTransId="{56B50DBC-9B11-4567-926C-3419A3FE14B4}"/>
    <dgm:cxn modelId="{5CC6F4F1-108B-4A04-9923-BAA8E6C6BB86}" type="presOf" srcId="{BE7654AF-5A05-4B2F-81CA-C66E7BF7CFDD}" destId="{0DDF52A1-29E0-4243-950C-C5A381083D0C}" srcOrd="1" destOrd="0" presId="urn:microsoft.com/office/officeart/2005/8/layout/list1"/>
    <dgm:cxn modelId="{0F41ACF2-F203-487F-847D-F8CC098F1CE8}" srcId="{F2104A17-2F9D-463F-B662-3E0D44237661}" destId="{0A506054-BA33-4804-AA56-3B0A94E91AF5}" srcOrd="0" destOrd="0" parTransId="{0F003D42-224A-4742-92EB-0FCFD13E564F}" sibTransId="{3F67F195-6FE8-48B2-9BE8-4952D8682F90}"/>
    <dgm:cxn modelId="{CD261DF6-A46F-497E-B899-BC183E8954B6}" type="presOf" srcId="{922F225D-80A2-46D4-B8CC-8C22497652AF}" destId="{A39564C2-D209-4269-8AFF-9E7D15F99536}" srcOrd="0" destOrd="4" presId="urn:microsoft.com/office/officeart/2005/8/layout/list1"/>
    <dgm:cxn modelId="{7CF463F7-408A-4209-B0F3-A0060FE1D329}" type="presOf" srcId="{79613A74-D66A-446B-A8E7-F932F4078376}" destId="{83071A8D-41FE-42A7-A795-064F7A0D81D9}" srcOrd="0" destOrd="2" presId="urn:microsoft.com/office/officeart/2005/8/layout/list1"/>
    <dgm:cxn modelId="{133FF2F7-6389-4535-9346-7FAB868298BC}" type="presOf" srcId="{6848A03A-0AC2-4184-B393-0C2D5B714457}" destId="{A39564C2-D209-4269-8AFF-9E7D15F99536}" srcOrd="0" destOrd="2" presId="urn:microsoft.com/office/officeart/2005/8/layout/list1"/>
    <dgm:cxn modelId="{B9DBE7FB-1181-4A30-8E53-8FD89D10A459}" type="presOf" srcId="{E7631320-C70A-4319-AF3C-21F99DCB5FD1}" destId="{83071A8D-41FE-42A7-A795-064F7A0D81D9}" srcOrd="0" destOrd="1" presId="urn:microsoft.com/office/officeart/2005/8/layout/list1"/>
    <dgm:cxn modelId="{DB00DE5E-AB26-49E3-A5E6-97E0E4D43179}" type="presParOf" srcId="{12B19356-03AA-41D9-B816-630743C27F2D}" destId="{B4732936-4EA2-4743-888A-94762EF69134}" srcOrd="0" destOrd="0" presId="urn:microsoft.com/office/officeart/2005/8/layout/list1"/>
    <dgm:cxn modelId="{C6508544-FAD8-46A9-9F8B-F86FD9B58B90}" type="presParOf" srcId="{B4732936-4EA2-4743-888A-94762EF69134}" destId="{8A634CD0-606D-4C24-AC07-F6535E4583FF}" srcOrd="0" destOrd="0" presId="urn:microsoft.com/office/officeart/2005/8/layout/list1"/>
    <dgm:cxn modelId="{EE05195F-7BF0-402B-ADFB-C7DE2E917BE8}" type="presParOf" srcId="{B4732936-4EA2-4743-888A-94762EF69134}" destId="{0A0AE611-0A6E-44A0-9424-517BFF05C138}" srcOrd="1" destOrd="0" presId="urn:microsoft.com/office/officeart/2005/8/layout/list1"/>
    <dgm:cxn modelId="{F0E7ED60-FE81-4164-8B61-284590DBB571}" type="presParOf" srcId="{12B19356-03AA-41D9-B816-630743C27F2D}" destId="{60542E60-0FD4-4707-AC73-BFEDC4006926}" srcOrd="1" destOrd="0" presId="urn:microsoft.com/office/officeart/2005/8/layout/list1"/>
    <dgm:cxn modelId="{2F9B816A-0D59-4D6A-8494-B70AB54DDA24}" type="presParOf" srcId="{12B19356-03AA-41D9-B816-630743C27F2D}" destId="{B02052E1-BDB6-4E27-A293-6130EB3C4B03}" srcOrd="2" destOrd="0" presId="urn:microsoft.com/office/officeart/2005/8/layout/list1"/>
    <dgm:cxn modelId="{4254AECA-58DE-4111-8B38-9019EFB12A8E}" type="presParOf" srcId="{12B19356-03AA-41D9-B816-630743C27F2D}" destId="{4BE83624-B0BC-456A-93E6-2B82B246E34F}" srcOrd="3" destOrd="0" presId="urn:microsoft.com/office/officeart/2005/8/layout/list1"/>
    <dgm:cxn modelId="{4AD40966-4E7E-431E-BD99-A2D1BD6B1BF9}" type="presParOf" srcId="{12B19356-03AA-41D9-B816-630743C27F2D}" destId="{046FFAE9-BE62-4557-8B1A-96A4A4795520}" srcOrd="4" destOrd="0" presId="urn:microsoft.com/office/officeart/2005/8/layout/list1"/>
    <dgm:cxn modelId="{06C2D7B8-7B4E-4D82-853D-52255DDF28B2}" type="presParOf" srcId="{046FFAE9-BE62-4557-8B1A-96A4A4795520}" destId="{105C948C-4863-499A-BF5E-01C6D1A14C5C}" srcOrd="0" destOrd="0" presId="urn:microsoft.com/office/officeart/2005/8/layout/list1"/>
    <dgm:cxn modelId="{76D4346A-5F7B-47DC-9190-DFF9BD6DB5E8}" type="presParOf" srcId="{046FFAE9-BE62-4557-8B1A-96A4A4795520}" destId="{0DDF52A1-29E0-4243-950C-C5A381083D0C}" srcOrd="1" destOrd="0" presId="urn:microsoft.com/office/officeart/2005/8/layout/list1"/>
    <dgm:cxn modelId="{AF55E34F-0F47-49FD-A38F-254DA9FF113C}" type="presParOf" srcId="{12B19356-03AA-41D9-B816-630743C27F2D}" destId="{B11D5F67-D1D1-473B-917C-9AE8619300ED}" srcOrd="5" destOrd="0" presId="urn:microsoft.com/office/officeart/2005/8/layout/list1"/>
    <dgm:cxn modelId="{1D47AC63-7038-4D3C-B987-9A9FCD4EBE4D}" type="presParOf" srcId="{12B19356-03AA-41D9-B816-630743C27F2D}" destId="{246F2A0A-3A6C-443D-901B-DA8BB1E5BD12}" srcOrd="6" destOrd="0" presId="urn:microsoft.com/office/officeart/2005/8/layout/list1"/>
    <dgm:cxn modelId="{B97FE956-A09F-4257-AD27-781326683249}" type="presParOf" srcId="{12B19356-03AA-41D9-B816-630743C27F2D}" destId="{06D2E0B2-E86D-4CEF-8C28-279A32C4B653}" srcOrd="7" destOrd="0" presId="urn:microsoft.com/office/officeart/2005/8/layout/list1"/>
    <dgm:cxn modelId="{9AA53417-817E-4268-AF04-3DCBB41D4869}" type="presParOf" srcId="{12B19356-03AA-41D9-B816-630743C27F2D}" destId="{49CA3EBF-9EBD-494E-BD32-C6EA610CB8FF}" srcOrd="8" destOrd="0" presId="urn:microsoft.com/office/officeart/2005/8/layout/list1"/>
    <dgm:cxn modelId="{8D4D535B-E111-47FC-B147-AA2EE16ED3D8}" type="presParOf" srcId="{49CA3EBF-9EBD-494E-BD32-C6EA610CB8FF}" destId="{6BF8FC2A-A43F-4D78-87F3-0DD6E46E3D73}" srcOrd="0" destOrd="0" presId="urn:microsoft.com/office/officeart/2005/8/layout/list1"/>
    <dgm:cxn modelId="{EA43FCF9-B115-4539-8462-3C8C2D6DE4A5}" type="presParOf" srcId="{49CA3EBF-9EBD-494E-BD32-C6EA610CB8FF}" destId="{72767AE3-2C1E-44F5-B460-A4A0AE1E9FD9}" srcOrd="1" destOrd="0" presId="urn:microsoft.com/office/officeart/2005/8/layout/list1"/>
    <dgm:cxn modelId="{CCB05923-D2FC-4749-BBED-B5600DC8DDDD}" type="presParOf" srcId="{12B19356-03AA-41D9-B816-630743C27F2D}" destId="{80E0B997-3D14-4C12-8BD7-269030DE2319}" srcOrd="9" destOrd="0" presId="urn:microsoft.com/office/officeart/2005/8/layout/list1"/>
    <dgm:cxn modelId="{ED5DB6FE-4662-437B-896A-134818A7B5DE}" type="presParOf" srcId="{12B19356-03AA-41D9-B816-630743C27F2D}" destId="{83071A8D-41FE-42A7-A795-064F7A0D81D9}" srcOrd="10" destOrd="0" presId="urn:microsoft.com/office/officeart/2005/8/layout/list1"/>
    <dgm:cxn modelId="{B5C924F9-3922-4056-BA15-AF24C33FA977}" type="presParOf" srcId="{12B19356-03AA-41D9-B816-630743C27F2D}" destId="{A632EA79-3CD9-437F-805C-396F7C04E1D6}" srcOrd="11" destOrd="0" presId="urn:microsoft.com/office/officeart/2005/8/layout/list1"/>
    <dgm:cxn modelId="{4F9DA4B2-83AD-47FF-BC8C-BE7969CA1DF6}" type="presParOf" srcId="{12B19356-03AA-41D9-B816-630743C27F2D}" destId="{80534440-DA5D-4DAB-AA9B-EE042CA041EE}" srcOrd="12" destOrd="0" presId="urn:microsoft.com/office/officeart/2005/8/layout/list1"/>
    <dgm:cxn modelId="{80BCBF17-0C3E-4185-893C-B2DA166DE4BA}" type="presParOf" srcId="{80534440-DA5D-4DAB-AA9B-EE042CA041EE}" destId="{5A3726C9-4E6F-44D5-B432-85CC517D3AF5}" srcOrd="0" destOrd="0" presId="urn:microsoft.com/office/officeart/2005/8/layout/list1"/>
    <dgm:cxn modelId="{8B196138-8EF9-47DB-ABD7-9F58D9C832A7}" type="presParOf" srcId="{80534440-DA5D-4DAB-AA9B-EE042CA041EE}" destId="{53E99C8D-5190-4DB2-8E8F-117B04D8DEE9}" srcOrd="1" destOrd="0" presId="urn:microsoft.com/office/officeart/2005/8/layout/list1"/>
    <dgm:cxn modelId="{54E0EA15-E34C-4ACD-BE51-342CA774F9FB}" type="presParOf" srcId="{12B19356-03AA-41D9-B816-630743C27F2D}" destId="{4FF590FF-9D2C-403E-AAEF-82D9708A8856}" srcOrd="13" destOrd="0" presId="urn:microsoft.com/office/officeart/2005/8/layout/list1"/>
    <dgm:cxn modelId="{C6681ACA-C9E5-4E32-9659-5797AF37A857}" type="presParOf" srcId="{12B19356-03AA-41D9-B816-630743C27F2D}" destId="{A39564C2-D209-4269-8AFF-9E7D15F9953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462449-EDC1-46CE-BDE9-02381ADB26F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D53DB5-A928-4B54-BC05-87FCA0053002}">
      <dgm:prSet custT="1"/>
      <dgm:spPr/>
      <dgm:t>
        <a:bodyPr/>
        <a:lstStyle/>
        <a:p>
          <a:r>
            <a:rPr lang="nl-NL" sz="1800" dirty="0"/>
            <a:t>Informatie:</a:t>
          </a:r>
          <a:endParaRPr lang="en-US" sz="1800" dirty="0"/>
        </a:p>
      </dgm:t>
    </dgm:pt>
    <dgm:pt modelId="{06097A1E-9D9C-4F61-8B13-403019C3885D}" type="parTrans" cxnId="{D2CF3ECA-0AB1-43CA-9277-DAB6E7A33BF7}">
      <dgm:prSet/>
      <dgm:spPr/>
      <dgm:t>
        <a:bodyPr/>
        <a:lstStyle/>
        <a:p>
          <a:endParaRPr lang="en-US"/>
        </a:p>
      </dgm:t>
    </dgm:pt>
    <dgm:pt modelId="{3DD0F99A-73DE-4906-AB77-F408C52E47B0}" type="sibTrans" cxnId="{D2CF3ECA-0AB1-43CA-9277-DAB6E7A33BF7}">
      <dgm:prSet/>
      <dgm:spPr/>
      <dgm:t>
        <a:bodyPr/>
        <a:lstStyle/>
        <a:p>
          <a:endParaRPr lang="en-US"/>
        </a:p>
      </dgm:t>
    </dgm:pt>
    <dgm:pt modelId="{D076C8B5-149B-41C5-AED5-05D0C5EC4750}">
      <dgm:prSet custT="1"/>
      <dgm:spPr/>
      <dgm:t>
        <a:bodyPr/>
        <a:lstStyle/>
        <a:p>
          <a:pPr>
            <a:buFontTx/>
            <a:buNone/>
          </a:pPr>
          <a:r>
            <a:rPr lang="en-US" sz="1800" b="1" dirty="0" err="1"/>
            <a:t>Cohorten</a:t>
          </a:r>
          <a:r>
            <a:rPr lang="en-US" sz="1800" b="1" dirty="0"/>
            <a:t> van </a:t>
          </a:r>
          <a:r>
            <a:rPr lang="en-US" sz="1800" b="1" dirty="0" err="1"/>
            <a:t>gediplomeerden</a:t>
          </a:r>
          <a:r>
            <a:rPr lang="en-US" sz="1800" b="1" dirty="0"/>
            <a:t> </a:t>
          </a:r>
          <a:r>
            <a:rPr lang="en-US" sz="1800" b="1" dirty="0" err="1"/>
            <a:t>volgen</a:t>
          </a:r>
          <a:r>
            <a:rPr lang="en-US" sz="1800" b="1" dirty="0"/>
            <a:t> in de </a:t>
          </a:r>
          <a:r>
            <a:rPr lang="en-US" sz="1800" b="1" dirty="0" err="1"/>
            <a:t>tijd</a:t>
          </a:r>
          <a:endParaRPr lang="en-US" sz="1800" b="1" dirty="0"/>
        </a:p>
      </dgm:t>
    </dgm:pt>
    <dgm:pt modelId="{9228A91D-8F32-4564-AF3E-FA792AFEE647}" type="parTrans" cxnId="{6AD36F07-106C-48AB-A11C-22E78E30631E}">
      <dgm:prSet/>
      <dgm:spPr/>
      <dgm:t>
        <a:bodyPr/>
        <a:lstStyle/>
        <a:p>
          <a:endParaRPr lang="en-US"/>
        </a:p>
      </dgm:t>
    </dgm:pt>
    <dgm:pt modelId="{C29687FD-3E77-45F2-93FA-92CFB0CB105B}" type="sibTrans" cxnId="{6AD36F07-106C-48AB-A11C-22E78E30631E}">
      <dgm:prSet/>
      <dgm:spPr/>
      <dgm:t>
        <a:bodyPr/>
        <a:lstStyle/>
        <a:p>
          <a:endParaRPr lang="en-US"/>
        </a:p>
      </dgm:t>
    </dgm:pt>
    <dgm:pt modelId="{4B5D23E4-AE69-4572-8AEB-1AEE44F018E5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nl-NL" sz="1800" dirty="0"/>
            <a:t>% zzp</a:t>
          </a:r>
          <a:endParaRPr lang="en-US" sz="1800" dirty="0"/>
        </a:p>
      </dgm:t>
    </dgm:pt>
    <dgm:pt modelId="{A652F1F6-D04D-4E34-BB14-89A36292544E}" type="parTrans" cxnId="{17417AE9-7D90-46EB-ABAA-23781B8A9C31}">
      <dgm:prSet/>
      <dgm:spPr/>
      <dgm:t>
        <a:bodyPr/>
        <a:lstStyle/>
        <a:p>
          <a:endParaRPr lang="en-US"/>
        </a:p>
      </dgm:t>
    </dgm:pt>
    <dgm:pt modelId="{0E799212-C96D-4B12-8759-11CF5F7AEE47}" type="sibTrans" cxnId="{17417AE9-7D90-46EB-ABAA-23781B8A9C31}">
      <dgm:prSet/>
      <dgm:spPr/>
      <dgm:t>
        <a:bodyPr/>
        <a:lstStyle/>
        <a:p>
          <a:endParaRPr lang="en-US"/>
        </a:p>
      </dgm:t>
    </dgm:pt>
    <dgm:pt modelId="{7487EEA3-8EA9-498A-9329-A0201142BE2C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nl-NL" sz="1800" dirty="0"/>
            <a:t>Aantal uren per week</a:t>
          </a:r>
          <a:endParaRPr lang="en-US" sz="1800" dirty="0"/>
        </a:p>
      </dgm:t>
    </dgm:pt>
    <dgm:pt modelId="{C9FDE30A-E826-4A13-8C45-BD1EB71BC468}" type="parTrans" cxnId="{4EC9EB4F-A527-454E-AE57-B5C8168B9AF2}">
      <dgm:prSet/>
      <dgm:spPr/>
      <dgm:t>
        <a:bodyPr/>
        <a:lstStyle/>
        <a:p>
          <a:endParaRPr lang="en-US"/>
        </a:p>
      </dgm:t>
    </dgm:pt>
    <dgm:pt modelId="{00D0F81A-8440-46A2-BDB7-A5536426BCB6}" type="sibTrans" cxnId="{4EC9EB4F-A527-454E-AE57-B5C8168B9AF2}">
      <dgm:prSet/>
      <dgm:spPr/>
      <dgm:t>
        <a:bodyPr/>
        <a:lstStyle/>
        <a:p>
          <a:endParaRPr lang="en-US"/>
        </a:p>
      </dgm:t>
    </dgm:pt>
    <dgm:pt modelId="{E39B7DB6-EE6B-48D2-8D2D-CC1D8BCB048A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nl-NL" sz="1800" dirty="0"/>
            <a:t>Salaris</a:t>
          </a:r>
          <a:endParaRPr lang="en-US" sz="1800" dirty="0"/>
        </a:p>
      </dgm:t>
    </dgm:pt>
    <dgm:pt modelId="{1241E4DD-7DF7-4A9D-92D6-ECA709D06DF5}" type="parTrans" cxnId="{52975A51-CD9E-4051-A7F8-4F31793F4851}">
      <dgm:prSet/>
      <dgm:spPr/>
      <dgm:t>
        <a:bodyPr/>
        <a:lstStyle/>
        <a:p>
          <a:endParaRPr lang="en-US"/>
        </a:p>
      </dgm:t>
    </dgm:pt>
    <dgm:pt modelId="{891E931A-4E50-4D30-B0CD-E6A223650312}" type="sibTrans" cxnId="{52975A51-CD9E-4051-A7F8-4F31793F4851}">
      <dgm:prSet/>
      <dgm:spPr/>
      <dgm:t>
        <a:bodyPr/>
        <a:lstStyle/>
        <a:p>
          <a:endParaRPr lang="en-US"/>
        </a:p>
      </dgm:t>
    </dgm:pt>
    <dgm:pt modelId="{08F8EDDA-2957-4AB9-AA87-ABDA209C17E7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nl-NL" sz="1800" dirty="0"/>
            <a:t>Sectoren waarin werkzaam</a:t>
          </a:r>
          <a:endParaRPr lang="en-US" sz="1800" dirty="0"/>
        </a:p>
      </dgm:t>
    </dgm:pt>
    <dgm:pt modelId="{C473256B-10F3-4EED-9C3D-E0E9B7CB9F9D}" type="parTrans" cxnId="{2D514B6A-FFB1-490D-B82C-1CE65110886C}">
      <dgm:prSet/>
      <dgm:spPr/>
      <dgm:t>
        <a:bodyPr/>
        <a:lstStyle/>
        <a:p>
          <a:endParaRPr lang="en-US"/>
        </a:p>
      </dgm:t>
    </dgm:pt>
    <dgm:pt modelId="{1C10FA17-7CC4-4705-8A00-89C88575DDD4}" type="sibTrans" cxnId="{2D514B6A-FFB1-490D-B82C-1CE65110886C}">
      <dgm:prSet/>
      <dgm:spPr/>
      <dgm:t>
        <a:bodyPr/>
        <a:lstStyle/>
        <a:p>
          <a:endParaRPr lang="en-US"/>
        </a:p>
      </dgm:t>
    </dgm:pt>
    <dgm:pt modelId="{0E177498-7787-452F-8891-0B1F7270C722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nl-NL" sz="1800" dirty="0"/>
            <a:t>% werk</a:t>
          </a:r>
          <a:endParaRPr lang="en-US" sz="1800" dirty="0"/>
        </a:p>
      </dgm:t>
    </dgm:pt>
    <dgm:pt modelId="{ADBDEDA2-E599-4410-BC87-E1D755D0A6BC}" type="parTrans" cxnId="{DADE747C-729E-422C-8A40-BB69683BCD32}">
      <dgm:prSet/>
      <dgm:spPr/>
      <dgm:t>
        <a:bodyPr/>
        <a:lstStyle/>
        <a:p>
          <a:endParaRPr lang="nl-NL"/>
        </a:p>
      </dgm:t>
    </dgm:pt>
    <dgm:pt modelId="{F86C9301-AA13-42CF-BF59-B5989EBEFB0E}" type="sibTrans" cxnId="{DADE747C-729E-422C-8A40-BB69683BCD32}">
      <dgm:prSet/>
      <dgm:spPr/>
      <dgm:t>
        <a:bodyPr/>
        <a:lstStyle/>
        <a:p>
          <a:endParaRPr lang="nl-NL"/>
        </a:p>
      </dgm:t>
    </dgm:pt>
    <dgm:pt modelId="{B7C2BBD7-BE68-4B9B-B414-06B54998E2FF}" type="pres">
      <dgm:prSet presAssocID="{56462449-EDC1-46CE-BDE9-02381ADB26F7}" presName="linear" presStyleCnt="0">
        <dgm:presLayoutVars>
          <dgm:dir/>
          <dgm:animLvl val="lvl"/>
          <dgm:resizeHandles val="exact"/>
        </dgm:presLayoutVars>
      </dgm:prSet>
      <dgm:spPr/>
    </dgm:pt>
    <dgm:pt modelId="{4CE0BE1F-E7D1-438F-9DD2-71C51B0AD1B1}" type="pres">
      <dgm:prSet presAssocID="{95D53DB5-A928-4B54-BC05-87FCA0053002}" presName="parentLin" presStyleCnt="0"/>
      <dgm:spPr/>
    </dgm:pt>
    <dgm:pt modelId="{A0294B97-4A16-4827-95AD-B99BE60D0BF5}" type="pres">
      <dgm:prSet presAssocID="{95D53DB5-A928-4B54-BC05-87FCA0053002}" presName="parentLeftMargin" presStyleLbl="node1" presStyleIdx="0" presStyleCnt="1"/>
      <dgm:spPr/>
    </dgm:pt>
    <dgm:pt modelId="{D4C2ED83-E467-42D0-90C5-DDF44158539C}" type="pres">
      <dgm:prSet presAssocID="{95D53DB5-A928-4B54-BC05-87FCA0053002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3AE6E7F-3BD7-4445-9FEB-5CA903694AD6}" type="pres">
      <dgm:prSet presAssocID="{95D53DB5-A928-4B54-BC05-87FCA0053002}" presName="negativeSpace" presStyleCnt="0"/>
      <dgm:spPr/>
    </dgm:pt>
    <dgm:pt modelId="{CA83FAA0-D49A-4549-9DAE-76E6CC11C4B8}" type="pres">
      <dgm:prSet presAssocID="{95D53DB5-A928-4B54-BC05-87FCA0053002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6AD36F07-106C-48AB-A11C-22E78E30631E}" srcId="{95D53DB5-A928-4B54-BC05-87FCA0053002}" destId="{D076C8B5-149B-41C5-AED5-05D0C5EC4750}" srcOrd="0" destOrd="0" parTransId="{9228A91D-8F32-4564-AF3E-FA792AFEE647}" sibTransId="{C29687FD-3E77-45F2-93FA-92CFB0CB105B}"/>
    <dgm:cxn modelId="{1FE41E0E-CCBE-46A0-9AEF-509289B3980D}" type="presOf" srcId="{0E177498-7787-452F-8891-0B1F7270C722}" destId="{CA83FAA0-D49A-4549-9DAE-76E6CC11C4B8}" srcOrd="0" destOrd="1" presId="urn:microsoft.com/office/officeart/2005/8/layout/list1"/>
    <dgm:cxn modelId="{D4350311-2C89-468E-843C-F885A09ED9AD}" type="presOf" srcId="{08F8EDDA-2957-4AB9-AA87-ABDA209C17E7}" destId="{CA83FAA0-D49A-4549-9DAE-76E6CC11C4B8}" srcOrd="0" destOrd="5" presId="urn:microsoft.com/office/officeart/2005/8/layout/list1"/>
    <dgm:cxn modelId="{6862C130-7657-44D2-B736-A5A46C4B677A}" type="presOf" srcId="{56462449-EDC1-46CE-BDE9-02381ADB26F7}" destId="{B7C2BBD7-BE68-4B9B-B414-06B54998E2FF}" srcOrd="0" destOrd="0" presId="urn:microsoft.com/office/officeart/2005/8/layout/list1"/>
    <dgm:cxn modelId="{2D514B6A-FFB1-490D-B82C-1CE65110886C}" srcId="{95D53DB5-A928-4B54-BC05-87FCA0053002}" destId="{08F8EDDA-2957-4AB9-AA87-ABDA209C17E7}" srcOrd="5" destOrd="0" parTransId="{C473256B-10F3-4EED-9C3D-E0E9B7CB9F9D}" sibTransId="{1C10FA17-7CC4-4705-8A00-89C88575DDD4}"/>
    <dgm:cxn modelId="{2C779B6A-A00F-412E-B19A-F0C83EF07A3B}" type="presOf" srcId="{4B5D23E4-AE69-4572-8AEB-1AEE44F018E5}" destId="{CA83FAA0-D49A-4549-9DAE-76E6CC11C4B8}" srcOrd="0" destOrd="2" presId="urn:microsoft.com/office/officeart/2005/8/layout/list1"/>
    <dgm:cxn modelId="{4EC9EB4F-A527-454E-AE57-B5C8168B9AF2}" srcId="{95D53DB5-A928-4B54-BC05-87FCA0053002}" destId="{7487EEA3-8EA9-498A-9329-A0201142BE2C}" srcOrd="3" destOrd="0" parTransId="{C9FDE30A-E826-4A13-8C45-BD1EB71BC468}" sibTransId="{00D0F81A-8440-46A2-BDB7-A5536426BCB6}"/>
    <dgm:cxn modelId="{52975A51-CD9E-4051-A7F8-4F31793F4851}" srcId="{95D53DB5-A928-4B54-BC05-87FCA0053002}" destId="{E39B7DB6-EE6B-48D2-8D2D-CC1D8BCB048A}" srcOrd="4" destOrd="0" parTransId="{1241E4DD-7DF7-4A9D-92D6-ECA709D06DF5}" sibTransId="{891E931A-4E50-4D30-B0CD-E6A223650312}"/>
    <dgm:cxn modelId="{DADE747C-729E-422C-8A40-BB69683BCD32}" srcId="{95D53DB5-A928-4B54-BC05-87FCA0053002}" destId="{0E177498-7787-452F-8891-0B1F7270C722}" srcOrd="1" destOrd="0" parTransId="{ADBDEDA2-E599-4410-BC87-E1D755D0A6BC}" sibTransId="{F86C9301-AA13-42CF-BF59-B5989EBEFB0E}"/>
    <dgm:cxn modelId="{A09E2BA7-B487-45EF-BE72-DAB7F6C1BD6F}" type="presOf" srcId="{95D53DB5-A928-4B54-BC05-87FCA0053002}" destId="{A0294B97-4A16-4827-95AD-B99BE60D0BF5}" srcOrd="0" destOrd="0" presId="urn:microsoft.com/office/officeart/2005/8/layout/list1"/>
    <dgm:cxn modelId="{7193DBBC-F056-4BB6-ADAC-3E74FB556AF9}" type="presOf" srcId="{D076C8B5-149B-41C5-AED5-05D0C5EC4750}" destId="{CA83FAA0-D49A-4549-9DAE-76E6CC11C4B8}" srcOrd="0" destOrd="0" presId="urn:microsoft.com/office/officeart/2005/8/layout/list1"/>
    <dgm:cxn modelId="{28D013BE-96BA-4B37-BF0C-9004F2DE767B}" type="presOf" srcId="{7487EEA3-8EA9-498A-9329-A0201142BE2C}" destId="{CA83FAA0-D49A-4549-9DAE-76E6CC11C4B8}" srcOrd="0" destOrd="3" presId="urn:microsoft.com/office/officeart/2005/8/layout/list1"/>
    <dgm:cxn modelId="{D2CF3ECA-0AB1-43CA-9277-DAB6E7A33BF7}" srcId="{56462449-EDC1-46CE-BDE9-02381ADB26F7}" destId="{95D53DB5-A928-4B54-BC05-87FCA0053002}" srcOrd="0" destOrd="0" parTransId="{06097A1E-9D9C-4F61-8B13-403019C3885D}" sibTransId="{3DD0F99A-73DE-4906-AB77-F408C52E47B0}"/>
    <dgm:cxn modelId="{AE7097E0-2C44-48EF-B6AB-E5C4FFC946F9}" type="presOf" srcId="{E39B7DB6-EE6B-48D2-8D2D-CC1D8BCB048A}" destId="{CA83FAA0-D49A-4549-9DAE-76E6CC11C4B8}" srcOrd="0" destOrd="4" presId="urn:microsoft.com/office/officeart/2005/8/layout/list1"/>
    <dgm:cxn modelId="{17417AE9-7D90-46EB-ABAA-23781B8A9C31}" srcId="{95D53DB5-A928-4B54-BC05-87FCA0053002}" destId="{4B5D23E4-AE69-4572-8AEB-1AEE44F018E5}" srcOrd="2" destOrd="0" parTransId="{A652F1F6-D04D-4E34-BB14-89A36292544E}" sibTransId="{0E799212-C96D-4B12-8759-11CF5F7AEE47}"/>
    <dgm:cxn modelId="{FA5B84F0-01C6-456B-A505-F7E930B555F8}" type="presOf" srcId="{95D53DB5-A928-4B54-BC05-87FCA0053002}" destId="{D4C2ED83-E467-42D0-90C5-DDF44158539C}" srcOrd="1" destOrd="0" presId="urn:microsoft.com/office/officeart/2005/8/layout/list1"/>
    <dgm:cxn modelId="{7800B39D-5B90-4B6E-A76D-7F81B01C1815}" type="presParOf" srcId="{B7C2BBD7-BE68-4B9B-B414-06B54998E2FF}" destId="{4CE0BE1F-E7D1-438F-9DD2-71C51B0AD1B1}" srcOrd="0" destOrd="0" presId="urn:microsoft.com/office/officeart/2005/8/layout/list1"/>
    <dgm:cxn modelId="{9C2D2885-3ABE-4BDB-AF8A-D7117A0ABD91}" type="presParOf" srcId="{4CE0BE1F-E7D1-438F-9DD2-71C51B0AD1B1}" destId="{A0294B97-4A16-4827-95AD-B99BE60D0BF5}" srcOrd="0" destOrd="0" presId="urn:microsoft.com/office/officeart/2005/8/layout/list1"/>
    <dgm:cxn modelId="{3668A2DD-06F5-4166-900F-EF0354C80847}" type="presParOf" srcId="{4CE0BE1F-E7D1-438F-9DD2-71C51B0AD1B1}" destId="{D4C2ED83-E467-42D0-90C5-DDF44158539C}" srcOrd="1" destOrd="0" presId="urn:microsoft.com/office/officeart/2005/8/layout/list1"/>
    <dgm:cxn modelId="{AEA7E35D-22C4-427D-A055-F6B64A1D23A9}" type="presParOf" srcId="{B7C2BBD7-BE68-4B9B-B414-06B54998E2FF}" destId="{93AE6E7F-3BD7-4445-9FEB-5CA903694AD6}" srcOrd="1" destOrd="0" presId="urn:microsoft.com/office/officeart/2005/8/layout/list1"/>
    <dgm:cxn modelId="{62E6E6A4-4279-4C1C-94E2-77BEF11F4117}" type="presParOf" srcId="{B7C2BBD7-BE68-4B9B-B414-06B54998E2FF}" destId="{CA83FAA0-D49A-4549-9DAE-76E6CC11C4B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8019A4-19B0-4D82-807F-2BD293227BC8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D96AE5F-7EF7-4D25-9B0F-C9899E7BD2A0}">
      <dgm:prSet/>
      <dgm:spPr/>
      <dgm:t>
        <a:bodyPr/>
        <a:lstStyle/>
        <a:p>
          <a:r>
            <a:rPr lang="nl-NL"/>
            <a:t>Verzamelen van informatie</a:t>
          </a:r>
          <a:endParaRPr lang="en-US"/>
        </a:p>
      </dgm:t>
    </dgm:pt>
    <dgm:pt modelId="{E417565E-A206-49A7-976C-98B6E97BE982}" type="parTrans" cxnId="{699EB090-13C3-4446-9CFE-288DBE3E7472}">
      <dgm:prSet/>
      <dgm:spPr/>
      <dgm:t>
        <a:bodyPr/>
        <a:lstStyle/>
        <a:p>
          <a:endParaRPr lang="en-US" sz="1800"/>
        </a:p>
      </dgm:t>
    </dgm:pt>
    <dgm:pt modelId="{D642BF96-3EFB-41CD-943D-9A28BCC37096}" type="sibTrans" cxnId="{699EB090-13C3-4446-9CFE-288DBE3E7472}">
      <dgm:prSet/>
      <dgm:spPr/>
      <dgm:t>
        <a:bodyPr/>
        <a:lstStyle/>
        <a:p>
          <a:endParaRPr lang="en-US"/>
        </a:p>
      </dgm:t>
    </dgm:pt>
    <dgm:pt modelId="{644D7BE2-EA16-43FE-9109-20CAFB6AA8A0}">
      <dgm:prSet/>
      <dgm:spPr/>
      <dgm:t>
        <a:bodyPr/>
        <a:lstStyle/>
        <a:p>
          <a:r>
            <a:rPr lang="nl-NL"/>
            <a:t>Spraakberichten in vragenlijsten</a:t>
          </a:r>
          <a:endParaRPr lang="en-US"/>
        </a:p>
      </dgm:t>
    </dgm:pt>
    <dgm:pt modelId="{A96F010D-4339-4960-8BD2-939519EF1731}" type="parTrans" cxnId="{A86A6E47-CCEF-4738-B43C-68204F185988}">
      <dgm:prSet/>
      <dgm:spPr/>
      <dgm:t>
        <a:bodyPr/>
        <a:lstStyle/>
        <a:p>
          <a:endParaRPr lang="en-US" sz="1800"/>
        </a:p>
      </dgm:t>
    </dgm:pt>
    <dgm:pt modelId="{D269BC71-F5B1-4258-A4C0-35C52FFEC334}" type="sibTrans" cxnId="{A86A6E47-CCEF-4738-B43C-68204F185988}">
      <dgm:prSet/>
      <dgm:spPr/>
      <dgm:t>
        <a:bodyPr/>
        <a:lstStyle/>
        <a:p>
          <a:endParaRPr lang="en-US"/>
        </a:p>
      </dgm:t>
    </dgm:pt>
    <dgm:pt modelId="{ABA73ED7-0CD9-473B-81A3-F0B14F522104}">
      <dgm:prSet/>
      <dgm:spPr/>
      <dgm:t>
        <a:bodyPr/>
        <a:lstStyle/>
        <a:p>
          <a:r>
            <a:rPr lang="nl-NL"/>
            <a:t>Verwerken van data</a:t>
          </a:r>
          <a:endParaRPr lang="en-US"/>
        </a:p>
      </dgm:t>
    </dgm:pt>
    <dgm:pt modelId="{B4DEA3D8-62A3-4402-90B1-167A6E5413E0}" type="parTrans" cxnId="{BBDB6222-AC34-4DE5-8135-E7B9AD769D69}">
      <dgm:prSet/>
      <dgm:spPr/>
      <dgm:t>
        <a:bodyPr/>
        <a:lstStyle/>
        <a:p>
          <a:endParaRPr lang="en-US" sz="1800"/>
        </a:p>
      </dgm:t>
    </dgm:pt>
    <dgm:pt modelId="{F3EBA967-A956-4194-A76E-7DDDCFF3DA38}" type="sibTrans" cxnId="{BBDB6222-AC34-4DE5-8135-E7B9AD769D69}">
      <dgm:prSet/>
      <dgm:spPr/>
      <dgm:t>
        <a:bodyPr/>
        <a:lstStyle/>
        <a:p>
          <a:endParaRPr lang="en-US"/>
        </a:p>
      </dgm:t>
    </dgm:pt>
    <dgm:pt modelId="{4B8DCD16-B807-4837-8DF9-9E150357EFC7}">
      <dgm:prSet/>
      <dgm:spPr/>
      <dgm:t>
        <a:bodyPr/>
        <a:lstStyle/>
        <a:p>
          <a:r>
            <a:rPr lang="nl-NL"/>
            <a:t>Inzet AI bij analyses of kwalitatieve gegevens</a:t>
          </a:r>
          <a:endParaRPr lang="en-US"/>
        </a:p>
      </dgm:t>
    </dgm:pt>
    <dgm:pt modelId="{4CFD4222-DA58-4B6D-9FE1-1964731DE6B5}" type="parTrans" cxnId="{C90C177E-CF94-47ED-9AE5-D5C5A9CB4F8F}">
      <dgm:prSet/>
      <dgm:spPr/>
      <dgm:t>
        <a:bodyPr/>
        <a:lstStyle/>
        <a:p>
          <a:endParaRPr lang="en-US" sz="1800"/>
        </a:p>
      </dgm:t>
    </dgm:pt>
    <dgm:pt modelId="{B0D584E1-A99E-4AFD-91EB-9A2423D91AB6}" type="sibTrans" cxnId="{C90C177E-CF94-47ED-9AE5-D5C5A9CB4F8F}">
      <dgm:prSet/>
      <dgm:spPr/>
      <dgm:t>
        <a:bodyPr/>
        <a:lstStyle/>
        <a:p>
          <a:endParaRPr lang="en-US"/>
        </a:p>
      </dgm:t>
    </dgm:pt>
    <dgm:pt modelId="{CADFA718-2602-4A24-84EC-6C05E29260DF}">
      <dgm:prSet/>
      <dgm:spPr/>
      <dgm:t>
        <a:bodyPr/>
        <a:lstStyle/>
        <a:p>
          <a:r>
            <a:rPr lang="nl-NL"/>
            <a:t>Presenteren/publiceren</a:t>
          </a:r>
          <a:endParaRPr lang="en-US"/>
        </a:p>
      </dgm:t>
    </dgm:pt>
    <dgm:pt modelId="{30FFCD62-CE17-45A4-8C3E-451879D2ACE5}" type="parTrans" cxnId="{B7DE0450-52B9-4E5A-9C2E-C6DA9E5BB8BB}">
      <dgm:prSet/>
      <dgm:spPr/>
      <dgm:t>
        <a:bodyPr/>
        <a:lstStyle/>
        <a:p>
          <a:endParaRPr lang="en-US" sz="1800"/>
        </a:p>
      </dgm:t>
    </dgm:pt>
    <dgm:pt modelId="{A94B73CD-836B-4A57-ACEB-A89F5B5AD5D2}" type="sibTrans" cxnId="{B7DE0450-52B9-4E5A-9C2E-C6DA9E5BB8BB}">
      <dgm:prSet/>
      <dgm:spPr/>
      <dgm:t>
        <a:bodyPr/>
        <a:lstStyle/>
        <a:p>
          <a:endParaRPr lang="en-US"/>
        </a:p>
      </dgm:t>
    </dgm:pt>
    <dgm:pt modelId="{E6046A59-EA4F-4AF7-BE7E-3B940811798A}">
      <dgm:prSet/>
      <dgm:spPr/>
      <dgm:t>
        <a:bodyPr/>
        <a:lstStyle/>
        <a:p>
          <a:r>
            <a:rPr lang="nl-NL"/>
            <a:t>Digitale assistent om jou precies van de gevraagde informatie te voorzien</a:t>
          </a:r>
          <a:endParaRPr lang="en-US"/>
        </a:p>
      </dgm:t>
    </dgm:pt>
    <dgm:pt modelId="{2869E46D-1F0C-46D7-86BB-5B26979B7831}" type="parTrans" cxnId="{BB724B07-3D89-4DA4-9D41-64E5DC33B68E}">
      <dgm:prSet/>
      <dgm:spPr/>
      <dgm:t>
        <a:bodyPr/>
        <a:lstStyle/>
        <a:p>
          <a:endParaRPr lang="en-US" sz="1800"/>
        </a:p>
      </dgm:t>
    </dgm:pt>
    <dgm:pt modelId="{C8ECEB28-1486-462F-A846-720D2EDAFA49}" type="sibTrans" cxnId="{BB724B07-3D89-4DA4-9D41-64E5DC33B68E}">
      <dgm:prSet/>
      <dgm:spPr/>
      <dgm:t>
        <a:bodyPr/>
        <a:lstStyle/>
        <a:p>
          <a:endParaRPr lang="en-US"/>
        </a:p>
      </dgm:t>
    </dgm:pt>
    <dgm:pt modelId="{6DCED448-E131-4AFD-8494-AF87122CC057}" type="pres">
      <dgm:prSet presAssocID="{F58019A4-19B0-4D82-807F-2BD293227BC8}" presName="linear" presStyleCnt="0">
        <dgm:presLayoutVars>
          <dgm:dir/>
          <dgm:animLvl val="lvl"/>
          <dgm:resizeHandles val="exact"/>
        </dgm:presLayoutVars>
      </dgm:prSet>
      <dgm:spPr/>
    </dgm:pt>
    <dgm:pt modelId="{704DE593-23C5-4BED-8D77-7C2E71BC6F4C}" type="pres">
      <dgm:prSet presAssocID="{3D96AE5F-7EF7-4D25-9B0F-C9899E7BD2A0}" presName="parentLin" presStyleCnt="0"/>
      <dgm:spPr/>
    </dgm:pt>
    <dgm:pt modelId="{9A21139B-7757-41F3-A2D3-725166A4D31A}" type="pres">
      <dgm:prSet presAssocID="{3D96AE5F-7EF7-4D25-9B0F-C9899E7BD2A0}" presName="parentLeftMargin" presStyleLbl="node1" presStyleIdx="0" presStyleCnt="3"/>
      <dgm:spPr/>
    </dgm:pt>
    <dgm:pt modelId="{68362EFC-C463-44AD-913C-DF71CA1DB6A2}" type="pres">
      <dgm:prSet presAssocID="{3D96AE5F-7EF7-4D25-9B0F-C9899E7BD2A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A739790-7EA7-4253-8EE4-EE6AF1D5790C}" type="pres">
      <dgm:prSet presAssocID="{3D96AE5F-7EF7-4D25-9B0F-C9899E7BD2A0}" presName="negativeSpace" presStyleCnt="0"/>
      <dgm:spPr/>
    </dgm:pt>
    <dgm:pt modelId="{FE43D906-FDAC-4F2A-9E0D-FBD4E9F6F85B}" type="pres">
      <dgm:prSet presAssocID="{3D96AE5F-7EF7-4D25-9B0F-C9899E7BD2A0}" presName="childText" presStyleLbl="conFgAcc1" presStyleIdx="0" presStyleCnt="3">
        <dgm:presLayoutVars>
          <dgm:bulletEnabled val="1"/>
        </dgm:presLayoutVars>
      </dgm:prSet>
      <dgm:spPr/>
    </dgm:pt>
    <dgm:pt modelId="{8C0B11E7-7B83-4932-B63A-1EAFC3CB4DDE}" type="pres">
      <dgm:prSet presAssocID="{D642BF96-3EFB-41CD-943D-9A28BCC37096}" presName="spaceBetweenRectangles" presStyleCnt="0"/>
      <dgm:spPr/>
    </dgm:pt>
    <dgm:pt modelId="{84497F46-9555-40BA-B173-931F840302F7}" type="pres">
      <dgm:prSet presAssocID="{ABA73ED7-0CD9-473B-81A3-F0B14F522104}" presName="parentLin" presStyleCnt="0"/>
      <dgm:spPr/>
    </dgm:pt>
    <dgm:pt modelId="{F3D6BB3E-D750-4112-AC69-049858CA613E}" type="pres">
      <dgm:prSet presAssocID="{ABA73ED7-0CD9-473B-81A3-F0B14F522104}" presName="parentLeftMargin" presStyleLbl="node1" presStyleIdx="0" presStyleCnt="3"/>
      <dgm:spPr/>
    </dgm:pt>
    <dgm:pt modelId="{888FD8F2-0D4A-44A8-8CA1-788895A115FD}" type="pres">
      <dgm:prSet presAssocID="{ABA73ED7-0CD9-473B-81A3-F0B14F52210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F9FADB0-FBA0-441A-ADDB-076B9EB6303A}" type="pres">
      <dgm:prSet presAssocID="{ABA73ED7-0CD9-473B-81A3-F0B14F522104}" presName="negativeSpace" presStyleCnt="0"/>
      <dgm:spPr/>
    </dgm:pt>
    <dgm:pt modelId="{BE42CFBD-A042-400E-B84F-45C9F2F9FEA9}" type="pres">
      <dgm:prSet presAssocID="{ABA73ED7-0CD9-473B-81A3-F0B14F522104}" presName="childText" presStyleLbl="conFgAcc1" presStyleIdx="1" presStyleCnt="3">
        <dgm:presLayoutVars>
          <dgm:bulletEnabled val="1"/>
        </dgm:presLayoutVars>
      </dgm:prSet>
      <dgm:spPr/>
    </dgm:pt>
    <dgm:pt modelId="{0954D449-AD7F-4F3A-BF43-74FE1A77C531}" type="pres">
      <dgm:prSet presAssocID="{F3EBA967-A956-4194-A76E-7DDDCFF3DA38}" presName="spaceBetweenRectangles" presStyleCnt="0"/>
      <dgm:spPr/>
    </dgm:pt>
    <dgm:pt modelId="{176B3C05-3E43-4158-BA01-21C9F44BB7EA}" type="pres">
      <dgm:prSet presAssocID="{CADFA718-2602-4A24-84EC-6C05E29260DF}" presName="parentLin" presStyleCnt="0"/>
      <dgm:spPr/>
    </dgm:pt>
    <dgm:pt modelId="{3FFABC56-315D-40BE-A5C5-4D2BC5F9C1F7}" type="pres">
      <dgm:prSet presAssocID="{CADFA718-2602-4A24-84EC-6C05E29260DF}" presName="parentLeftMargin" presStyleLbl="node1" presStyleIdx="1" presStyleCnt="3"/>
      <dgm:spPr/>
    </dgm:pt>
    <dgm:pt modelId="{910626E0-B094-430D-BA5C-563BBE3899D5}" type="pres">
      <dgm:prSet presAssocID="{CADFA718-2602-4A24-84EC-6C05E29260D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3F8B24B-78E0-4627-BC8B-F0EA1B5527F2}" type="pres">
      <dgm:prSet presAssocID="{CADFA718-2602-4A24-84EC-6C05E29260DF}" presName="negativeSpace" presStyleCnt="0"/>
      <dgm:spPr/>
    </dgm:pt>
    <dgm:pt modelId="{1751E830-94A7-4045-92D8-363AF20DB6C6}" type="pres">
      <dgm:prSet presAssocID="{CADFA718-2602-4A24-84EC-6C05E29260D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B724B07-3D89-4DA4-9D41-64E5DC33B68E}" srcId="{CADFA718-2602-4A24-84EC-6C05E29260DF}" destId="{E6046A59-EA4F-4AF7-BE7E-3B940811798A}" srcOrd="0" destOrd="0" parTransId="{2869E46D-1F0C-46D7-86BB-5B26979B7831}" sibTransId="{C8ECEB28-1486-462F-A846-720D2EDAFA49}"/>
    <dgm:cxn modelId="{F7980110-C0EE-4B94-AE0D-5464ED73DFCD}" type="presOf" srcId="{F58019A4-19B0-4D82-807F-2BD293227BC8}" destId="{6DCED448-E131-4AFD-8494-AF87122CC057}" srcOrd="0" destOrd="0" presId="urn:microsoft.com/office/officeart/2005/8/layout/list1"/>
    <dgm:cxn modelId="{87002620-8ACD-4238-B577-F6E612AA5729}" type="presOf" srcId="{3D96AE5F-7EF7-4D25-9B0F-C9899E7BD2A0}" destId="{9A21139B-7757-41F3-A2D3-725166A4D31A}" srcOrd="0" destOrd="0" presId="urn:microsoft.com/office/officeart/2005/8/layout/list1"/>
    <dgm:cxn modelId="{BBDB6222-AC34-4DE5-8135-E7B9AD769D69}" srcId="{F58019A4-19B0-4D82-807F-2BD293227BC8}" destId="{ABA73ED7-0CD9-473B-81A3-F0B14F522104}" srcOrd="1" destOrd="0" parTransId="{B4DEA3D8-62A3-4402-90B1-167A6E5413E0}" sibTransId="{F3EBA967-A956-4194-A76E-7DDDCFF3DA38}"/>
    <dgm:cxn modelId="{1A46AA25-CB24-486F-A3C3-F0281BB59239}" type="presOf" srcId="{CADFA718-2602-4A24-84EC-6C05E29260DF}" destId="{3FFABC56-315D-40BE-A5C5-4D2BC5F9C1F7}" srcOrd="0" destOrd="0" presId="urn:microsoft.com/office/officeart/2005/8/layout/list1"/>
    <dgm:cxn modelId="{A86A6E47-CCEF-4738-B43C-68204F185988}" srcId="{3D96AE5F-7EF7-4D25-9B0F-C9899E7BD2A0}" destId="{644D7BE2-EA16-43FE-9109-20CAFB6AA8A0}" srcOrd="0" destOrd="0" parTransId="{A96F010D-4339-4960-8BD2-939519EF1731}" sibTransId="{D269BC71-F5B1-4258-A4C0-35C52FFEC334}"/>
    <dgm:cxn modelId="{11D99447-452B-4CBE-BB8D-0D3D3F5882C5}" type="presOf" srcId="{3D96AE5F-7EF7-4D25-9B0F-C9899E7BD2A0}" destId="{68362EFC-C463-44AD-913C-DF71CA1DB6A2}" srcOrd="1" destOrd="0" presId="urn:microsoft.com/office/officeart/2005/8/layout/list1"/>
    <dgm:cxn modelId="{B7DE0450-52B9-4E5A-9C2E-C6DA9E5BB8BB}" srcId="{F58019A4-19B0-4D82-807F-2BD293227BC8}" destId="{CADFA718-2602-4A24-84EC-6C05E29260DF}" srcOrd="2" destOrd="0" parTransId="{30FFCD62-CE17-45A4-8C3E-451879D2ACE5}" sibTransId="{A94B73CD-836B-4A57-ACEB-A89F5B5AD5D2}"/>
    <dgm:cxn modelId="{7C59207D-C311-45F4-8512-92C758E003F1}" type="presOf" srcId="{ABA73ED7-0CD9-473B-81A3-F0B14F522104}" destId="{F3D6BB3E-D750-4112-AC69-049858CA613E}" srcOrd="0" destOrd="0" presId="urn:microsoft.com/office/officeart/2005/8/layout/list1"/>
    <dgm:cxn modelId="{C90C177E-CF94-47ED-9AE5-D5C5A9CB4F8F}" srcId="{ABA73ED7-0CD9-473B-81A3-F0B14F522104}" destId="{4B8DCD16-B807-4837-8DF9-9E150357EFC7}" srcOrd="0" destOrd="0" parTransId="{4CFD4222-DA58-4B6D-9FE1-1964731DE6B5}" sibTransId="{B0D584E1-A99E-4AFD-91EB-9A2423D91AB6}"/>
    <dgm:cxn modelId="{2FE3227F-20E3-4552-89A6-411FC1A15263}" type="presOf" srcId="{644D7BE2-EA16-43FE-9109-20CAFB6AA8A0}" destId="{FE43D906-FDAC-4F2A-9E0D-FBD4E9F6F85B}" srcOrd="0" destOrd="0" presId="urn:microsoft.com/office/officeart/2005/8/layout/list1"/>
    <dgm:cxn modelId="{699EB090-13C3-4446-9CFE-288DBE3E7472}" srcId="{F58019A4-19B0-4D82-807F-2BD293227BC8}" destId="{3D96AE5F-7EF7-4D25-9B0F-C9899E7BD2A0}" srcOrd="0" destOrd="0" parTransId="{E417565E-A206-49A7-976C-98B6E97BE982}" sibTransId="{D642BF96-3EFB-41CD-943D-9A28BCC37096}"/>
    <dgm:cxn modelId="{7F82CF90-BE0C-4C27-BF3B-DABCF31F8138}" type="presOf" srcId="{4B8DCD16-B807-4837-8DF9-9E150357EFC7}" destId="{BE42CFBD-A042-400E-B84F-45C9F2F9FEA9}" srcOrd="0" destOrd="0" presId="urn:microsoft.com/office/officeart/2005/8/layout/list1"/>
    <dgm:cxn modelId="{EEA1FFA2-B324-4D51-B1AE-0F99CABE333C}" type="presOf" srcId="{E6046A59-EA4F-4AF7-BE7E-3B940811798A}" destId="{1751E830-94A7-4045-92D8-363AF20DB6C6}" srcOrd="0" destOrd="0" presId="urn:microsoft.com/office/officeart/2005/8/layout/list1"/>
    <dgm:cxn modelId="{C36430A3-B903-4957-A538-F1441A544686}" type="presOf" srcId="{ABA73ED7-0CD9-473B-81A3-F0B14F522104}" destId="{888FD8F2-0D4A-44A8-8CA1-788895A115FD}" srcOrd="1" destOrd="0" presId="urn:microsoft.com/office/officeart/2005/8/layout/list1"/>
    <dgm:cxn modelId="{F1A017C5-1262-4CC5-B9DC-3F1B56260FD8}" type="presOf" srcId="{CADFA718-2602-4A24-84EC-6C05E29260DF}" destId="{910626E0-B094-430D-BA5C-563BBE3899D5}" srcOrd="1" destOrd="0" presId="urn:microsoft.com/office/officeart/2005/8/layout/list1"/>
    <dgm:cxn modelId="{FFA969E3-11F1-4E73-BBDF-A4A29CDD3596}" type="presParOf" srcId="{6DCED448-E131-4AFD-8494-AF87122CC057}" destId="{704DE593-23C5-4BED-8D77-7C2E71BC6F4C}" srcOrd="0" destOrd="0" presId="urn:microsoft.com/office/officeart/2005/8/layout/list1"/>
    <dgm:cxn modelId="{D5019176-D3A5-4BDF-AFA6-E0F73C3F19FB}" type="presParOf" srcId="{704DE593-23C5-4BED-8D77-7C2E71BC6F4C}" destId="{9A21139B-7757-41F3-A2D3-725166A4D31A}" srcOrd="0" destOrd="0" presId="urn:microsoft.com/office/officeart/2005/8/layout/list1"/>
    <dgm:cxn modelId="{AE4528C1-935E-4D84-84F5-A2FAD220EF6B}" type="presParOf" srcId="{704DE593-23C5-4BED-8D77-7C2E71BC6F4C}" destId="{68362EFC-C463-44AD-913C-DF71CA1DB6A2}" srcOrd="1" destOrd="0" presId="urn:microsoft.com/office/officeart/2005/8/layout/list1"/>
    <dgm:cxn modelId="{6E4BEA79-9856-41D0-A3BE-A18216EEDD05}" type="presParOf" srcId="{6DCED448-E131-4AFD-8494-AF87122CC057}" destId="{5A739790-7EA7-4253-8EE4-EE6AF1D5790C}" srcOrd="1" destOrd="0" presId="urn:microsoft.com/office/officeart/2005/8/layout/list1"/>
    <dgm:cxn modelId="{4F1C7D6A-5663-4CBC-839C-5A9292DD5DC8}" type="presParOf" srcId="{6DCED448-E131-4AFD-8494-AF87122CC057}" destId="{FE43D906-FDAC-4F2A-9E0D-FBD4E9F6F85B}" srcOrd="2" destOrd="0" presId="urn:microsoft.com/office/officeart/2005/8/layout/list1"/>
    <dgm:cxn modelId="{07E33B2C-5EDD-4EE2-99E0-788194B33AA1}" type="presParOf" srcId="{6DCED448-E131-4AFD-8494-AF87122CC057}" destId="{8C0B11E7-7B83-4932-B63A-1EAFC3CB4DDE}" srcOrd="3" destOrd="0" presId="urn:microsoft.com/office/officeart/2005/8/layout/list1"/>
    <dgm:cxn modelId="{56624C29-1212-484F-9F24-525702F05244}" type="presParOf" srcId="{6DCED448-E131-4AFD-8494-AF87122CC057}" destId="{84497F46-9555-40BA-B173-931F840302F7}" srcOrd="4" destOrd="0" presId="urn:microsoft.com/office/officeart/2005/8/layout/list1"/>
    <dgm:cxn modelId="{C4940348-23CE-4827-9D78-202FF33126A8}" type="presParOf" srcId="{84497F46-9555-40BA-B173-931F840302F7}" destId="{F3D6BB3E-D750-4112-AC69-049858CA613E}" srcOrd="0" destOrd="0" presId="urn:microsoft.com/office/officeart/2005/8/layout/list1"/>
    <dgm:cxn modelId="{51EB4D26-73FD-4B4F-AC32-AF99E8FB4BE5}" type="presParOf" srcId="{84497F46-9555-40BA-B173-931F840302F7}" destId="{888FD8F2-0D4A-44A8-8CA1-788895A115FD}" srcOrd="1" destOrd="0" presId="urn:microsoft.com/office/officeart/2005/8/layout/list1"/>
    <dgm:cxn modelId="{0825B70E-A849-4BA2-A228-1900BD67FAE5}" type="presParOf" srcId="{6DCED448-E131-4AFD-8494-AF87122CC057}" destId="{1F9FADB0-FBA0-441A-ADDB-076B9EB6303A}" srcOrd="5" destOrd="0" presId="urn:microsoft.com/office/officeart/2005/8/layout/list1"/>
    <dgm:cxn modelId="{8F0940F8-C879-44F8-BAAC-5D22BCAA0EF8}" type="presParOf" srcId="{6DCED448-E131-4AFD-8494-AF87122CC057}" destId="{BE42CFBD-A042-400E-B84F-45C9F2F9FEA9}" srcOrd="6" destOrd="0" presId="urn:microsoft.com/office/officeart/2005/8/layout/list1"/>
    <dgm:cxn modelId="{A50CED2B-24BA-4108-AF0C-C4A13AF364BC}" type="presParOf" srcId="{6DCED448-E131-4AFD-8494-AF87122CC057}" destId="{0954D449-AD7F-4F3A-BF43-74FE1A77C531}" srcOrd="7" destOrd="0" presId="urn:microsoft.com/office/officeart/2005/8/layout/list1"/>
    <dgm:cxn modelId="{741E3247-0492-4CD5-BCF8-BAE9BA747C23}" type="presParOf" srcId="{6DCED448-E131-4AFD-8494-AF87122CC057}" destId="{176B3C05-3E43-4158-BA01-21C9F44BB7EA}" srcOrd="8" destOrd="0" presId="urn:microsoft.com/office/officeart/2005/8/layout/list1"/>
    <dgm:cxn modelId="{6C437933-7A5B-4288-9FED-726EADFC8FD8}" type="presParOf" srcId="{176B3C05-3E43-4158-BA01-21C9F44BB7EA}" destId="{3FFABC56-315D-40BE-A5C5-4D2BC5F9C1F7}" srcOrd="0" destOrd="0" presId="urn:microsoft.com/office/officeart/2005/8/layout/list1"/>
    <dgm:cxn modelId="{68FB7A3B-E94E-4009-BB5F-88928FE2518D}" type="presParOf" srcId="{176B3C05-3E43-4158-BA01-21C9F44BB7EA}" destId="{910626E0-B094-430D-BA5C-563BBE3899D5}" srcOrd="1" destOrd="0" presId="urn:microsoft.com/office/officeart/2005/8/layout/list1"/>
    <dgm:cxn modelId="{8976A0E8-6227-433E-9A0F-650EC94DE9B0}" type="presParOf" srcId="{6DCED448-E131-4AFD-8494-AF87122CC057}" destId="{83F8B24B-78E0-4627-BC8B-F0EA1B5527F2}" srcOrd="9" destOrd="0" presId="urn:microsoft.com/office/officeart/2005/8/layout/list1"/>
    <dgm:cxn modelId="{3CD5BB24-54CE-4A2C-8400-C9E10C973EAF}" type="presParOf" srcId="{6DCED448-E131-4AFD-8494-AF87122CC057}" destId="{1751E830-94A7-4045-92D8-363AF20DB6C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2052E1-BDB6-4E27-A293-6130EB3C4B03}">
      <dsp:nvSpPr>
        <dsp:cNvPr id="0" name=""/>
        <dsp:cNvSpPr/>
      </dsp:nvSpPr>
      <dsp:spPr>
        <a:xfrm>
          <a:off x="0" y="190787"/>
          <a:ext cx="5864352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5139" tIns="249936" rIns="45513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 dirty="0"/>
            <a:t>Aantal mbo-studenten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/>
            <a:t>Aantal mbo-gediplomeerden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/>
            <a:t>Doorstroom mbo/ho/arbeidsmarkt</a:t>
          </a:r>
          <a:endParaRPr lang="en-US" sz="1200" kern="1200"/>
        </a:p>
      </dsp:txBody>
      <dsp:txXfrm>
        <a:off x="0" y="190787"/>
        <a:ext cx="5864352" cy="907200"/>
      </dsp:txXfrm>
    </dsp:sp>
    <dsp:sp modelId="{0A0AE611-0A6E-44A0-9424-517BFF05C138}">
      <dsp:nvSpPr>
        <dsp:cNvPr id="0" name=""/>
        <dsp:cNvSpPr/>
      </dsp:nvSpPr>
      <dsp:spPr>
        <a:xfrm>
          <a:off x="293217" y="13667"/>
          <a:ext cx="4105046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161" tIns="0" rIns="155161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/>
            <a:t>Onderwijs</a:t>
          </a:r>
          <a:endParaRPr lang="en-US" sz="1200" kern="1200"/>
        </a:p>
      </dsp:txBody>
      <dsp:txXfrm>
        <a:off x="310510" y="30960"/>
        <a:ext cx="4070460" cy="319654"/>
      </dsp:txXfrm>
    </dsp:sp>
    <dsp:sp modelId="{246F2A0A-3A6C-443D-901B-DA8BB1E5BD12}">
      <dsp:nvSpPr>
        <dsp:cNvPr id="0" name=""/>
        <dsp:cNvSpPr/>
      </dsp:nvSpPr>
      <dsp:spPr>
        <a:xfrm>
          <a:off x="0" y="1339907"/>
          <a:ext cx="5864352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5139" tIns="249936" rIns="45513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/>
            <a:t>Kans op stage en leerbaan 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 dirty="0"/>
            <a:t>Aantal erkende en actieve leerbedrijven  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/>
            <a:t>Erkende leerbedrijven</a:t>
          </a:r>
          <a:endParaRPr lang="en-US" sz="1200" kern="1200"/>
        </a:p>
      </dsp:txBody>
      <dsp:txXfrm>
        <a:off x="0" y="1339907"/>
        <a:ext cx="5864352" cy="907200"/>
      </dsp:txXfrm>
    </dsp:sp>
    <dsp:sp modelId="{0DDF52A1-29E0-4243-950C-C5A381083D0C}">
      <dsp:nvSpPr>
        <dsp:cNvPr id="0" name=""/>
        <dsp:cNvSpPr/>
      </dsp:nvSpPr>
      <dsp:spPr>
        <a:xfrm>
          <a:off x="293217" y="1162787"/>
          <a:ext cx="4105046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161" tIns="0" rIns="155161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/>
            <a:t>Stages en Leerbanen </a:t>
          </a:r>
          <a:endParaRPr lang="en-US" sz="1200" kern="1200"/>
        </a:p>
      </dsp:txBody>
      <dsp:txXfrm>
        <a:off x="310510" y="1180080"/>
        <a:ext cx="4070460" cy="319654"/>
      </dsp:txXfrm>
    </dsp:sp>
    <dsp:sp modelId="{83071A8D-41FE-42A7-A795-064F7A0D81D9}">
      <dsp:nvSpPr>
        <dsp:cNvPr id="0" name=""/>
        <dsp:cNvSpPr/>
      </dsp:nvSpPr>
      <dsp:spPr>
        <a:xfrm>
          <a:off x="0" y="2489027"/>
          <a:ext cx="5864352" cy="151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5139" tIns="249936" rIns="45513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/>
            <a:t>Baankans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/>
            <a:t>Vacatures voor mbo'ers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/>
            <a:t>Vacatures geschikt voor recent gediplomeerden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/>
            <a:t>WW instroom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/>
            <a:t>Van WW naar werk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 dirty="0"/>
            <a:t>Geregistreerd werkzoekenden UWV</a:t>
          </a:r>
          <a:endParaRPr lang="en-US" sz="1200" kern="1200" dirty="0"/>
        </a:p>
      </dsp:txBody>
      <dsp:txXfrm>
        <a:off x="0" y="2489027"/>
        <a:ext cx="5864352" cy="1512000"/>
      </dsp:txXfrm>
    </dsp:sp>
    <dsp:sp modelId="{72767AE3-2C1E-44F5-B460-A4A0AE1E9FD9}">
      <dsp:nvSpPr>
        <dsp:cNvPr id="0" name=""/>
        <dsp:cNvSpPr/>
      </dsp:nvSpPr>
      <dsp:spPr>
        <a:xfrm>
          <a:off x="293217" y="2311907"/>
          <a:ext cx="4105046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161" tIns="0" rIns="155161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/>
            <a:t>Arbeidsmarkt </a:t>
          </a:r>
          <a:endParaRPr lang="en-US" sz="1200" kern="1200"/>
        </a:p>
      </dsp:txBody>
      <dsp:txXfrm>
        <a:off x="310510" y="2329200"/>
        <a:ext cx="4070460" cy="319654"/>
      </dsp:txXfrm>
    </dsp:sp>
    <dsp:sp modelId="{A39564C2-D209-4269-8AFF-9E7D15F99536}">
      <dsp:nvSpPr>
        <dsp:cNvPr id="0" name=""/>
        <dsp:cNvSpPr/>
      </dsp:nvSpPr>
      <dsp:spPr>
        <a:xfrm>
          <a:off x="0" y="4242947"/>
          <a:ext cx="5864352" cy="151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5139" tIns="249936" rIns="45513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/>
            <a:t>Praktijkverklaringen 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/>
            <a:t>Mbo-certificaten 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/>
            <a:t>Leermogelijkheden 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/>
            <a:t>Scholingsaanbod 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/>
            <a:t>Beroepsgerichte onderdelen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/>
            <a:t>Keuzedelen</a:t>
          </a:r>
          <a:endParaRPr lang="en-US" sz="1200" kern="1200"/>
        </a:p>
      </dsp:txBody>
      <dsp:txXfrm>
        <a:off x="0" y="4242947"/>
        <a:ext cx="5864352" cy="1512000"/>
      </dsp:txXfrm>
    </dsp:sp>
    <dsp:sp modelId="{53E99C8D-5190-4DB2-8E8F-117B04D8DEE9}">
      <dsp:nvSpPr>
        <dsp:cNvPr id="0" name=""/>
        <dsp:cNvSpPr/>
      </dsp:nvSpPr>
      <dsp:spPr>
        <a:xfrm>
          <a:off x="293217" y="4065827"/>
          <a:ext cx="4105046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161" tIns="0" rIns="155161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/>
            <a:t>Llo</a:t>
          </a:r>
          <a:endParaRPr lang="en-US" sz="1200" kern="1200"/>
        </a:p>
      </dsp:txBody>
      <dsp:txXfrm>
        <a:off x="310510" y="4083120"/>
        <a:ext cx="4070460" cy="319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3FAA0-D49A-4549-9DAE-76E6CC11C4B8}">
      <dsp:nvSpPr>
        <dsp:cNvPr id="0" name=""/>
        <dsp:cNvSpPr/>
      </dsp:nvSpPr>
      <dsp:spPr>
        <a:xfrm>
          <a:off x="0" y="416059"/>
          <a:ext cx="5004000" cy="2690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8366" tIns="583184" rIns="38836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800" b="1" kern="1200" dirty="0" err="1"/>
            <a:t>Cohorten</a:t>
          </a:r>
          <a:r>
            <a:rPr lang="en-US" sz="1800" b="1" kern="1200" dirty="0"/>
            <a:t> van </a:t>
          </a:r>
          <a:r>
            <a:rPr lang="en-US" sz="1800" b="1" kern="1200" dirty="0" err="1"/>
            <a:t>gediplomeerden</a:t>
          </a:r>
          <a:r>
            <a:rPr lang="en-US" sz="1800" b="1" kern="1200" dirty="0"/>
            <a:t> </a:t>
          </a:r>
          <a:r>
            <a:rPr lang="en-US" sz="1800" b="1" kern="1200" dirty="0" err="1"/>
            <a:t>volgen</a:t>
          </a:r>
          <a:r>
            <a:rPr lang="en-US" sz="1800" b="1" kern="1200" dirty="0"/>
            <a:t> in de </a:t>
          </a:r>
          <a:r>
            <a:rPr lang="en-US" sz="1800" b="1" kern="1200" dirty="0" err="1"/>
            <a:t>tijd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nl-NL" sz="1800" kern="1200" dirty="0"/>
            <a:t>% werk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nl-NL" sz="1800" kern="1200" dirty="0"/>
            <a:t>% zzp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nl-NL" sz="1800" kern="1200" dirty="0"/>
            <a:t>Aantal uren per week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nl-NL" sz="1800" kern="1200" dirty="0"/>
            <a:t>Salaris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nl-NL" sz="1800" kern="1200" dirty="0"/>
            <a:t>Sectoren waarin werkzaam</a:t>
          </a:r>
          <a:endParaRPr lang="en-US" sz="1800" kern="1200" dirty="0"/>
        </a:p>
      </dsp:txBody>
      <dsp:txXfrm>
        <a:off x="0" y="416059"/>
        <a:ext cx="5004000" cy="2690100"/>
      </dsp:txXfrm>
    </dsp:sp>
    <dsp:sp modelId="{D4C2ED83-E467-42D0-90C5-DDF44158539C}">
      <dsp:nvSpPr>
        <dsp:cNvPr id="0" name=""/>
        <dsp:cNvSpPr/>
      </dsp:nvSpPr>
      <dsp:spPr>
        <a:xfrm>
          <a:off x="250200" y="2779"/>
          <a:ext cx="3502800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398" tIns="0" rIns="13239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Informatie:</a:t>
          </a:r>
          <a:endParaRPr lang="en-US" sz="1800" kern="1200" dirty="0"/>
        </a:p>
      </dsp:txBody>
      <dsp:txXfrm>
        <a:off x="290549" y="43128"/>
        <a:ext cx="3422102" cy="7458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43D906-FDAC-4F2A-9E0D-FBD4E9F6F85B}">
      <dsp:nvSpPr>
        <dsp:cNvPr id="0" name=""/>
        <dsp:cNvSpPr/>
      </dsp:nvSpPr>
      <dsp:spPr>
        <a:xfrm>
          <a:off x="0" y="823509"/>
          <a:ext cx="5004000" cy="765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8366" tIns="374904" rIns="38836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/>
            <a:t>Spraakberichten in vragenlijsten</a:t>
          </a:r>
          <a:endParaRPr lang="en-US" sz="1800" kern="1200"/>
        </a:p>
      </dsp:txBody>
      <dsp:txXfrm>
        <a:off x="0" y="823509"/>
        <a:ext cx="5004000" cy="765450"/>
      </dsp:txXfrm>
    </dsp:sp>
    <dsp:sp modelId="{68362EFC-C463-44AD-913C-DF71CA1DB6A2}">
      <dsp:nvSpPr>
        <dsp:cNvPr id="0" name=""/>
        <dsp:cNvSpPr/>
      </dsp:nvSpPr>
      <dsp:spPr>
        <a:xfrm>
          <a:off x="250200" y="557829"/>
          <a:ext cx="35028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2398" tIns="0" rIns="13239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Verzamelen van informatie</a:t>
          </a:r>
          <a:endParaRPr lang="en-US" sz="1800" kern="1200"/>
        </a:p>
      </dsp:txBody>
      <dsp:txXfrm>
        <a:off x="276139" y="583768"/>
        <a:ext cx="3450922" cy="479482"/>
      </dsp:txXfrm>
    </dsp:sp>
    <dsp:sp modelId="{BE42CFBD-A042-400E-B84F-45C9F2F9FEA9}">
      <dsp:nvSpPr>
        <dsp:cNvPr id="0" name=""/>
        <dsp:cNvSpPr/>
      </dsp:nvSpPr>
      <dsp:spPr>
        <a:xfrm>
          <a:off x="0" y="1951839"/>
          <a:ext cx="5004000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8366" tIns="374904" rIns="38836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/>
            <a:t>Inzet AI bij analyses of kwalitatieve gegevens</a:t>
          </a:r>
          <a:endParaRPr lang="en-US" sz="1800" kern="1200"/>
        </a:p>
      </dsp:txBody>
      <dsp:txXfrm>
        <a:off x="0" y="1951839"/>
        <a:ext cx="5004000" cy="1020600"/>
      </dsp:txXfrm>
    </dsp:sp>
    <dsp:sp modelId="{888FD8F2-0D4A-44A8-8CA1-788895A115FD}">
      <dsp:nvSpPr>
        <dsp:cNvPr id="0" name=""/>
        <dsp:cNvSpPr/>
      </dsp:nvSpPr>
      <dsp:spPr>
        <a:xfrm>
          <a:off x="250200" y="1686159"/>
          <a:ext cx="35028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2398" tIns="0" rIns="13239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Verwerken van data</a:t>
          </a:r>
          <a:endParaRPr lang="en-US" sz="1800" kern="1200"/>
        </a:p>
      </dsp:txBody>
      <dsp:txXfrm>
        <a:off x="276139" y="1712098"/>
        <a:ext cx="3450922" cy="479482"/>
      </dsp:txXfrm>
    </dsp:sp>
    <dsp:sp modelId="{1751E830-94A7-4045-92D8-363AF20DB6C6}">
      <dsp:nvSpPr>
        <dsp:cNvPr id="0" name=""/>
        <dsp:cNvSpPr/>
      </dsp:nvSpPr>
      <dsp:spPr>
        <a:xfrm>
          <a:off x="0" y="3335320"/>
          <a:ext cx="5004000" cy="1275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8366" tIns="374904" rIns="38836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/>
            <a:t>Digitale assistent om jou precies van de gevraagde informatie te voorzien</a:t>
          </a:r>
          <a:endParaRPr lang="en-US" sz="1800" kern="1200"/>
        </a:p>
      </dsp:txBody>
      <dsp:txXfrm>
        <a:off x="0" y="3335320"/>
        <a:ext cx="5004000" cy="1275750"/>
      </dsp:txXfrm>
    </dsp:sp>
    <dsp:sp modelId="{910626E0-B094-430D-BA5C-563BBE3899D5}">
      <dsp:nvSpPr>
        <dsp:cNvPr id="0" name=""/>
        <dsp:cNvSpPr/>
      </dsp:nvSpPr>
      <dsp:spPr>
        <a:xfrm>
          <a:off x="250200" y="3069639"/>
          <a:ext cx="35028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2398" tIns="0" rIns="13239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Presenteren/publiceren</a:t>
          </a:r>
          <a:endParaRPr lang="en-US" sz="1800" kern="1200"/>
        </a:p>
      </dsp:txBody>
      <dsp:txXfrm>
        <a:off x="276139" y="3095578"/>
        <a:ext cx="3450922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t>7-11-2025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t>7-11-2025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0B5E30AC-5F8E-C945-889F-BB2A4D0CE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4531" r="5541" b="46602"/>
          <a:stretch/>
        </p:blipFill>
        <p:spPr>
          <a:xfrm rot="16200000">
            <a:off x="3412959" y="-1921043"/>
            <a:ext cx="6858002" cy="1070008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4611018-E0D5-BF45-B124-6BD0F554E39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B35FD1-793A-0D44-913A-EDCCA93FB8B9}"/>
              </a:ext>
            </a:extLst>
          </p:cNvPr>
          <p:cNvSpPr/>
          <p:nvPr userDrawn="1"/>
        </p:nvSpPr>
        <p:spPr>
          <a:xfrm>
            <a:off x="0" y="6221413"/>
            <a:ext cx="6096000" cy="636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3"/>
            <a:ext cx="5003801" cy="1864228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>
          <a:xfrm>
            <a:off x="2021680" y="6577355"/>
            <a:ext cx="3617119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>
          <a:xfrm>
            <a:off x="2021680" y="6255280"/>
            <a:ext cx="3617119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>
          <a:xfrm>
            <a:off x="6553199" y="6255279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FCF7695-4593-1943-B84E-F8C54CACBE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B17EE53B-AE9D-6A4C-B27E-7DAA7C844E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3412" y="6223088"/>
            <a:ext cx="1127156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80891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80891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>
          <a:xfrm>
            <a:off x="2021680" y="6577355"/>
            <a:ext cx="3617119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>
          <a:xfrm>
            <a:off x="2021680" y="6255280"/>
            <a:ext cx="3617119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>
          <a:xfrm>
            <a:off x="6553199" y="6255280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E444845-6DCA-4547-8D6B-F70CEA7B6C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412" y="6223088"/>
            <a:ext cx="1127156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131652"/>
          </a:xfrm>
          <a:noFill/>
        </p:spPr>
        <p:txBody>
          <a:bodyPr lIns="180000" tIns="180000" rIns="180000" bIns="72000"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131652"/>
          </a:xfrm>
          <a:noFill/>
        </p:spPr>
        <p:txBody>
          <a:bodyPr lIns="180000" tIns="180000" rIns="180000" bIns="72000"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>
          <a:xfrm>
            <a:off x="2021680" y="6577355"/>
            <a:ext cx="3617119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>
          <a:xfrm>
            <a:off x="2021680" y="6255280"/>
            <a:ext cx="3617119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>
          <a:xfrm>
            <a:off x="6553199" y="6255280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D268E64-BDF6-534B-B26D-47DFDD50A3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412" y="6223088"/>
            <a:ext cx="1127156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>
          <a:xfrm>
            <a:off x="2021680" y="6577355"/>
            <a:ext cx="3617119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>
          <a:xfrm>
            <a:off x="2021680" y="6255280"/>
            <a:ext cx="3617119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>
          <a:xfrm>
            <a:off x="6553199" y="6255279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F5F4CDD-B90E-794B-96B7-FA1730DB56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412" y="6223088"/>
            <a:ext cx="1127156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65797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>
          <a:xfrm>
            <a:off x="2021680" y="6577355"/>
            <a:ext cx="3617119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>
          <a:xfrm>
            <a:off x="2021680" y="6255280"/>
            <a:ext cx="3617119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>
          <a:xfrm>
            <a:off x="6553199" y="6251212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304BD78-BA61-3644-9A4A-A59C3B6587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412" y="6223088"/>
            <a:ext cx="1127156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087C00C-D76F-0A4C-A9F3-D49189C43A71}"/>
              </a:ext>
            </a:extLst>
          </p:cNvPr>
          <p:cNvSpPr/>
          <p:nvPr userDrawn="1"/>
        </p:nvSpPr>
        <p:spPr>
          <a:xfrm>
            <a:off x="0" y="6221413"/>
            <a:ext cx="12192000" cy="636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008075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>
          <a:xfrm>
            <a:off x="2021680" y="6577355"/>
            <a:ext cx="3617119" cy="26427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>
          <a:xfrm>
            <a:off x="2021680" y="6255280"/>
            <a:ext cx="361711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6553199" y="6255279"/>
            <a:ext cx="500538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5D0D7C9-1972-624F-AD4A-E6443B67E8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412" y="6223088"/>
            <a:ext cx="1127156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987658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>
          <a:xfrm>
            <a:off x="2021680" y="6577355"/>
            <a:ext cx="3617119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>
          <a:xfrm>
            <a:off x="2021680" y="6255280"/>
            <a:ext cx="3617119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6553199" y="6255279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4192ED1-35F7-F64E-AACD-559B87AC0D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412" y="6223088"/>
            <a:ext cx="1127156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>
          <a:xfrm>
            <a:off x="2021680" y="6577355"/>
            <a:ext cx="3617119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>
          <a:xfrm>
            <a:off x="2021680" y="6255280"/>
            <a:ext cx="3617119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>
          <a:xfrm>
            <a:off x="6553199" y="6255280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AB1A3E9-97CB-CA43-9E2C-4CE700C68A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60C4385-10F8-6948-A6D1-2A77F9EE00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3412" y="6223088"/>
            <a:ext cx="1127156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72E05D-47DC-8848-A8C0-B32F776E484F}"/>
              </a:ext>
            </a:extLst>
          </p:cNvPr>
          <p:cNvSpPr/>
          <p:nvPr userDrawn="1"/>
        </p:nvSpPr>
        <p:spPr>
          <a:xfrm>
            <a:off x="0" y="6221413"/>
            <a:ext cx="6096000" cy="636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>
          <a:xfrm>
            <a:off x="2021680" y="6577355"/>
            <a:ext cx="3617119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>
          <a:xfrm>
            <a:off x="2021680" y="6255280"/>
            <a:ext cx="3617119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>
          <a:xfrm>
            <a:off x="6553199" y="6255279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E770F96-3C80-EF44-950D-D974353140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4FD6B7D-3346-D24D-8C48-0A1790D971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3412" y="6223088"/>
            <a:ext cx="1127156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65797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en-GB"/>
              <a:t>Click icon to add picture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>
          <a:xfrm>
            <a:off x="2021680" y="6577355"/>
            <a:ext cx="3617119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>
          <a:xfrm>
            <a:off x="2021680" y="6255280"/>
            <a:ext cx="3617119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>
          <a:xfrm>
            <a:off x="6553199" y="6258190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FEA9CD8A-F97B-7D48-B841-00E8B63B2C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412" y="6223088"/>
            <a:ext cx="1127156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AA851BB0-C2AF-C04D-B2E7-9E4E0C05FA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4531" t="7125" r="5541" b="66176"/>
          <a:stretch/>
        </p:blipFill>
        <p:spPr>
          <a:xfrm rot="16200000">
            <a:off x="6087978" y="753978"/>
            <a:ext cx="6858002" cy="535004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>
          <a:xfrm>
            <a:off x="2021680" y="6577355"/>
            <a:ext cx="3617119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>
          <a:xfrm>
            <a:off x="2021680" y="6255280"/>
            <a:ext cx="3617119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6553199" y="6266568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1"/>
            <a:ext cx="5005388" cy="379579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79E357-776F-C34A-9BD5-B93CB4595B3C}"/>
              </a:ext>
            </a:extLst>
          </p:cNvPr>
          <p:cNvSpPr/>
          <p:nvPr userDrawn="1"/>
        </p:nvSpPr>
        <p:spPr>
          <a:xfrm>
            <a:off x="0" y="6221413"/>
            <a:ext cx="6096000" cy="636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>
          <a:xfrm>
            <a:off x="2021680" y="6577355"/>
            <a:ext cx="3617119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>
          <a:xfrm>
            <a:off x="2021680" y="6255280"/>
            <a:ext cx="3617119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>
          <a:xfrm>
            <a:off x="6553199" y="6255280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E2861002-9B37-3648-AC12-62C3BB3C1FD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6905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en-GB"/>
              <a:t>Click icon to add picture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9945B71-DBE8-C64D-A8FF-A06662931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4247DE58-E0A6-4949-8C8F-FBFDAD02E7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3412" y="6223088"/>
            <a:ext cx="1127156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1"/>
            <a:ext cx="5003800" cy="379579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>
          <a:xfrm>
            <a:off x="2021680" y="6577355"/>
            <a:ext cx="3617119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>
          <a:xfrm>
            <a:off x="2021680" y="6255280"/>
            <a:ext cx="3617119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>
          <a:xfrm>
            <a:off x="6553199" y="6255280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1817E04A-B9A8-0D44-BBB8-122507EA081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0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en-GB"/>
              <a:t>Click icon to add picture</a:t>
            </a:r>
            <a:endParaRPr lang="nl-NL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5AB827A-0987-BA40-886A-81398F386A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412" y="6223088"/>
            <a:ext cx="1127156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335903"/>
          </a:xfrm>
        </p:spPr>
        <p:txBody>
          <a:bodyPr numCol="2" spcCol="468000"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>
          <a:xfrm>
            <a:off x="2021680" y="6577355"/>
            <a:ext cx="3617119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>
          <a:xfrm>
            <a:off x="2021680" y="6255280"/>
            <a:ext cx="3617119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>
          <a:xfrm>
            <a:off x="6553199" y="6255280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8466592-3EDA-8A4C-9A9E-0690EAD4E0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1441319C-257B-0E44-B8AA-D454F8D620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3412" y="6223088"/>
            <a:ext cx="1127156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06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744535-C99A-3C45-8B31-E5A2370B0989}"/>
              </a:ext>
            </a:extLst>
          </p:cNvPr>
          <p:cNvSpPr/>
          <p:nvPr userDrawn="1"/>
        </p:nvSpPr>
        <p:spPr>
          <a:xfrm>
            <a:off x="0" y="6221413"/>
            <a:ext cx="12192000" cy="636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8"/>
            <a:ext cx="10923588" cy="2320272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>
          <a:xfrm>
            <a:off x="2021680" y="6577355"/>
            <a:ext cx="3617119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>
          <a:xfrm>
            <a:off x="2021680" y="6255280"/>
            <a:ext cx="3617119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>
          <a:xfrm>
            <a:off x="6553199" y="6255279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996EB5FC-8C1F-6C4B-A58D-EB4F7D1171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412" y="6223088"/>
            <a:ext cx="1127156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93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1"/>
            <a:ext cx="5004595" cy="2176972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36F64D-86BB-4C40-9AAC-6288C8870F41}"/>
              </a:ext>
            </a:extLst>
          </p:cNvPr>
          <p:cNvSpPr/>
          <p:nvPr userDrawn="1"/>
        </p:nvSpPr>
        <p:spPr>
          <a:xfrm>
            <a:off x="0" y="6221413"/>
            <a:ext cx="12192000" cy="636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>
          <a:xfrm>
            <a:off x="2021680" y="6577355"/>
            <a:ext cx="3617119" cy="26427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>
          <a:xfrm>
            <a:off x="2021680" y="6255280"/>
            <a:ext cx="361711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>
          <a:xfrm>
            <a:off x="6553199" y="6255279"/>
            <a:ext cx="500538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D73C477-5A3E-6D4F-81D8-93E024E4D0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412" y="6223088"/>
            <a:ext cx="1127156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en-GB"/>
              <a:t>Click icon to add picture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1"/>
            <a:ext cx="5004594" cy="2176972"/>
          </a:xfrm>
        </p:spPr>
        <p:txBody>
          <a:bodyPr anchor="t" anchorCtr="0"/>
          <a:lstStyle/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>
          <a:xfrm>
            <a:off x="2021680" y="6577355"/>
            <a:ext cx="3617119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>
          <a:xfrm>
            <a:off x="2021680" y="6255280"/>
            <a:ext cx="3617119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>
          <a:xfrm>
            <a:off x="6553199" y="6255280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493E5FF1-0F49-9D42-B417-48973A0BB5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412" y="6223088"/>
            <a:ext cx="1127156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1"/>
            <a:ext cx="10923588" cy="2197390"/>
          </a:xfrm>
        </p:spPr>
        <p:txBody>
          <a:bodyPr tIns="50400" numCol="2" spcCol="468000"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25BFBC-8815-6444-8CC9-FA9EC77EF89F}"/>
              </a:ext>
            </a:extLst>
          </p:cNvPr>
          <p:cNvSpPr/>
          <p:nvPr userDrawn="1"/>
        </p:nvSpPr>
        <p:spPr>
          <a:xfrm>
            <a:off x="0" y="6221413"/>
            <a:ext cx="12192000" cy="636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>
          <a:xfrm>
            <a:off x="2021680" y="6577355"/>
            <a:ext cx="3617119" cy="26427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>
          <a:xfrm>
            <a:off x="2021680" y="6255280"/>
            <a:ext cx="361711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>
          <a:xfrm>
            <a:off x="6553199" y="6255279"/>
            <a:ext cx="500538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695567E0-F0CC-484B-8F96-F834E9B6F0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412" y="6223088"/>
            <a:ext cx="1127156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en-GB"/>
              <a:t>Click icon to add picture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1"/>
            <a:ext cx="10923588" cy="2197389"/>
          </a:xfrm>
        </p:spPr>
        <p:txBody>
          <a:bodyPr tIns="50400" numCol="2" spcCol="468000"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>
          <a:xfrm>
            <a:off x="2021680" y="6577355"/>
            <a:ext cx="3617119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>
          <a:xfrm>
            <a:off x="2021680" y="6255280"/>
            <a:ext cx="3617119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>
          <a:xfrm>
            <a:off x="6553199" y="6255280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7BB50C9B-2A15-5E4D-B651-26F0B2322B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412" y="6223088"/>
            <a:ext cx="1127156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1ADB06-D301-AD42-AABC-D0C8527783CD}"/>
              </a:ext>
            </a:extLst>
          </p:cNvPr>
          <p:cNvSpPr/>
          <p:nvPr userDrawn="1"/>
        </p:nvSpPr>
        <p:spPr>
          <a:xfrm>
            <a:off x="0" y="6221413"/>
            <a:ext cx="12192000" cy="636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>
          <a:xfrm>
            <a:off x="2021680" y="6577355"/>
            <a:ext cx="3617119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>
          <a:xfrm>
            <a:off x="2021680" y="6255280"/>
            <a:ext cx="3617119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>
          <a:xfrm>
            <a:off x="6553199" y="6255279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5A1A7B5-9940-B24F-AAE0-84EB1BBE31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412" y="6223088"/>
            <a:ext cx="1127156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en-GB"/>
              <a:t>Click icon to add picture</a:t>
            </a:r>
            <a:endParaRPr lang="nl-NL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>
          <a:xfrm>
            <a:off x="2021680" y="6577355"/>
            <a:ext cx="3617119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>
          <a:xfrm>
            <a:off x="2021680" y="6255280"/>
            <a:ext cx="3617119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>
          <a:xfrm>
            <a:off x="6553199" y="6255279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BEDD332-FBBB-0348-BDF7-E707A5CC3A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412" y="6223088"/>
            <a:ext cx="1127156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5000" y="2289485"/>
            <a:ext cx="10923588" cy="3795905"/>
          </a:xfrm>
        </p:spPr>
        <p:txBody>
          <a:bodyPr numCol="2" spcCol="468000"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>
          <a:xfrm>
            <a:off x="2021680" y="6577355"/>
            <a:ext cx="3617119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>
          <a:xfrm>
            <a:off x="2021680" y="6255280"/>
            <a:ext cx="3617119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>
          <a:xfrm>
            <a:off x="6553199" y="6255280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A0EAA59-B2DE-BE4C-BF4F-FF600E7CBE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412" y="6223088"/>
            <a:ext cx="1127156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80891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>
          <a:xfrm>
            <a:off x="2021680" y="6577355"/>
            <a:ext cx="3617119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>
          <a:xfrm>
            <a:off x="2021680" y="6255280"/>
            <a:ext cx="3617119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>
          <a:xfrm>
            <a:off x="6553199" y="6255279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66A250E5-DCB4-5A4F-8AE0-124159187D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412" y="6223088"/>
            <a:ext cx="1127156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80891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>
          <a:xfrm>
            <a:off x="2021680" y="6577355"/>
            <a:ext cx="3617119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>
          <a:xfrm>
            <a:off x="2021680" y="6255280"/>
            <a:ext cx="3617119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>
          <a:xfrm>
            <a:off x="6553199" y="6255279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8A389718-CC71-B842-9157-B1A55379FA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412" y="6223088"/>
            <a:ext cx="1127156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800"/>
            <a:ext cx="5003800" cy="48341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>
          <a:xfrm>
            <a:off x="2021680" y="6577355"/>
            <a:ext cx="3617119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>
          <a:xfrm>
            <a:off x="2021680" y="6255280"/>
            <a:ext cx="3617119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>
          <a:xfrm>
            <a:off x="6553199" y="6255279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0E8BB49C-81EE-D640-B093-EE3BB39828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C37BAED7-44A3-2541-B49A-6E501AE91A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3412" y="6223088"/>
            <a:ext cx="1127156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>
          <a:xfrm>
            <a:off x="2021680" y="6577355"/>
            <a:ext cx="3617119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>
          <a:xfrm>
            <a:off x="2021680" y="6255280"/>
            <a:ext cx="3617119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>
          <a:xfrm>
            <a:off x="6553199" y="6255279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89A82B9-7DCD-4B4C-A1E7-70EA56CC3E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25DFC278-0FE1-434E-8468-34ED3F8C73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3412" y="6223088"/>
            <a:ext cx="1127156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0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l-NL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61D50A-0319-E046-9398-DEEBD2276616}"/>
              </a:ext>
            </a:extLst>
          </p:cNvPr>
          <p:cNvSpPr/>
          <p:nvPr userDrawn="1"/>
        </p:nvSpPr>
        <p:spPr>
          <a:xfrm>
            <a:off x="0" y="6221413"/>
            <a:ext cx="6096000" cy="636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>
          <a:xfrm>
            <a:off x="2021680" y="6577355"/>
            <a:ext cx="3617119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>
          <a:xfrm>
            <a:off x="2021680" y="6255280"/>
            <a:ext cx="3617119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>
          <a:xfrm>
            <a:off x="6553199" y="6255280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3124508-A1C5-A546-B635-25BCABA3FC1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C2DC5BDF-D915-D440-8D69-C43951E338E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3412" y="6223088"/>
            <a:ext cx="1127156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l-NL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B0BDFA-E3E1-E149-9C4F-9ECE101CCCD2}"/>
              </a:ext>
            </a:extLst>
          </p:cNvPr>
          <p:cNvSpPr/>
          <p:nvPr userDrawn="1"/>
        </p:nvSpPr>
        <p:spPr>
          <a:xfrm>
            <a:off x="0" y="6221413"/>
            <a:ext cx="12192000" cy="636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>
          <a:xfrm>
            <a:off x="2021680" y="6577355"/>
            <a:ext cx="3617119" cy="26427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>
          <a:xfrm>
            <a:off x="2021680" y="6255280"/>
            <a:ext cx="361711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>
          <a:xfrm>
            <a:off x="6553199" y="6255279"/>
            <a:ext cx="500538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2A7CF36B-46BB-C94E-AE21-AE6C325851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D3B44AEC-99D4-B046-BFBB-BCD62D8E801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3412" y="6223088"/>
            <a:ext cx="1127156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>
          <a:xfrm>
            <a:off x="2021680" y="6577355"/>
            <a:ext cx="3617119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>
          <a:xfrm>
            <a:off x="2021680" y="6255280"/>
            <a:ext cx="3617119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51212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55BAFB1C-5D11-944A-96BB-FA74D8B08F8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en-GB"/>
              <a:t>Click icon to add picture</a:t>
            </a:r>
            <a:endParaRPr lang="nl-NL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5FF1452E-61D4-2248-8677-11F4BF8179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C9820BD0-9A0A-3340-ADA6-D9FCECC4B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3412" y="6223088"/>
            <a:ext cx="1127156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16E19C9-304E-2449-97C6-FE278BA8D221}"/>
              </a:ext>
            </a:extLst>
          </p:cNvPr>
          <p:cNvSpPr/>
          <p:nvPr userDrawn="1"/>
        </p:nvSpPr>
        <p:spPr>
          <a:xfrm>
            <a:off x="0" y="6221413"/>
            <a:ext cx="12192000" cy="636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554271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4981683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4682" y="5671016"/>
            <a:ext cx="513746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>
          <a:xfrm>
            <a:off x="2021680" y="6572064"/>
            <a:ext cx="3617119" cy="26427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>
          <a:xfrm>
            <a:off x="2021680" y="6249989"/>
            <a:ext cx="361711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>
          <a:xfrm>
            <a:off x="6553199" y="6245921"/>
            <a:ext cx="500538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2AC70C0-3F62-AD40-8225-7DFC4A386A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E71B0B9D-1DF0-634C-BB24-80EFB4F29B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en-GB"/>
              <a:t>Click icon to add picture</a:t>
            </a:r>
            <a:endParaRPr lang="nl-NL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D6E934C2-AD4D-754E-864E-095C749D28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3412" y="6223088"/>
            <a:ext cx="1127156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03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>
          <a:xfrm>
            <a:off x="2021680" y="6577355"/>
            <a:ext cx="3617119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>
          <a:xfrm>
            <a:off x="2021680" y="6255280"/>
            <a:ext cx="3617119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>
          <a:xfrm>
            <a:off x="6553199" y="6255280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DF6F61C-97D5-AA49-8399-84317D3394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CBD14971-B750-334C-8053-0458F22D67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3412" y="6223088"/>
            <a:ext cx="1127156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>
          <a:xfrm>
            <a:off x="2021680" y="6577355"/>
            <a:ext cx="3617119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>
          <a:xfrm>
            <a:off x="2021680" y="6255280"/>
            <a:ext cx="3617119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>
          <a:xfrm>
            <a:off x="6553199" y="6256515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1921528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5000" y="5671016"/>
            <a:ext cx="5003800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E728E48-643E-544D-A813-C0BAB23F9F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C817312-BF81-6648-A1E8-F065624A01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3412" y="6223088"/>
            <a:ext cx="1127156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A367BF-A516-F74D-B9B6-B1283EA337F7}"/>
              </a:ext>
            </a:extLst>
          </p:cNvPr>
          <p:cNvSpPr/>
          <p:nvPr userDrawn="1"/>
        </p:nvSpPr>
        <p:spPr>
          <a:xfrm>
            <a:off x="0" y="6221413"/>
            <a:ext cx="6096000" cy="636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2105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12517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22930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333427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>
          <a:xfrm>
            <a:off x="2021680" y="6577355"/>
            <a:ext cx="3617119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>
          <a:xfrm>
            <a:off x="2021680" y="6255280"/>
            <a:ext cx="3617119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>
          <a:xfrm>
            <a:off x="6553199" y="6255280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0273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07017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3113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415588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AF260D0C-1E71-C54C-BC16-D1CBE1023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9EED2F2A-DF73-D341-BA74-9A7940799D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3412" y="6223088"/>
            <a:ext cx="1127156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1B2F99-B9CE-DC42-9785-7C16D31CB189}"/>
              </a:ext>
            </a:extLst>
          </p:cNvPr>
          <p:cNvSpPr/>
          <p:nvPr userDrawn="1"/>
        </p:nvSpPr>
        <p:spPr>
          <a:xfrm>
            <a:off x="0" y="6221413"/>
            <a:ext cx="6096000" cy="636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>
          <a:xfrm>
            <a:off x="2021680" y="6577355"/>
            <a:ext cx="3617119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>
          <a:xfrm>
            <a:off x="2021680" y="6255280"/>
            <a:ext cx="3617119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>
          <a:xfrm>
            <a:off x="6553199" y="6255280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C44ED47-A238-2D42-9C79-E60FB98206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9190F025-865E-F841-BC89-4D27C20D91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3412" y="6223088"/>
            <a:ext cx="1127156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94C5400-D7ED-1E44-BA9E-5361256F8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654" r:id="rId2"/>
    <p:sldLayoutId id="2147483650" r:id="rId3"/>
    <p:sldLayoutId id="2147483725" r:id="rId4"/>
    <p:sldLayoutId id="2147483719" r:id="rId5"/>
    <p:sldLayoutId id="2147483726" r:id="rId6"/>
    <p:sldLayoutId id="2147483666" r:id="rId7"/>
    <p:sldLayoutId id="2147483690" r:id="rId8"/>
    <p:sldLayoutId id="2147483728" r:id="rId9"/>
    <p:sldLayoutId id="2147483651" r:id="rId10"/>
    <p:sldLayoutId id="2147483652" r:id="rId11"/>
    <p:sldLayoutId id="2147483653" r:id="rId12"/>
    <p:sldLayoutId id="2147483655" r:id="rId13"/>
    <p:sldLayoutId id="2147483656" r:id="rId14"/>
    <p:sldLayoutId id="2147483689" r:id="rId15"/>
    <p:sldLayoutId id="2147483712" r:id="rId16"/>
    <p:sldLayoutId id="2147483711" r:id="rId17"/>
    <p:sldLayoutId id="2147483675" r:id="rId18"/>
    <p:sldLayoutId id="2147483657" r:id="rId19"/>
    <p:sldLayoutId id="2147483691" r:id="rId20"/>
    <p:sldLayoutId id="2147483729" r:id="rId21"/>
    <p:sldLayoutId id="2147483739" r:id="rId22"/>
    <p:sldLayoutId id="2147483740" r:id="rId23"/>
    <p:sldLayoutId id="2147483718" r:id="rId24"/>
    <p:sldLayoutId id="2147483717" r:id="rId25"/>
    <p:sldLayoutId id="2147483714" r:id="rId26"/>
    <p:sldLayoutId id="2147483713" r:id="rId27"/>
    <p:sldLayoutId id="2147483716" r:id="rId28"/>
    <p:sldLayoutId id="2147483715" r:id="rId29"/>
    <p:sldLayoutId id="2147483707" r:id="rId30"/>
    <p:sldLayoutId id="2147483667" r:id="rId31"/>
    <p:sldLayoutId id="2147483702" r:id="rId32"/>
    <p:sldLayoutId id="2147483721" r:id="rId33"/>
    <p:sldLayoutId id="2147483700" r:id="rId34"/>
    <p:sldLayoutId id="2147483692" r:id="rId35"/>
    <p:sldLayoutId id="2147483722" r:id="rId36"/>
    <p:sldLayoutId id="2147483723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view?r=eyJrIjoiOWY2YjhmZjMtYmIzMS00NmQ2LWI1NTQtMTYzYTVjZjUyOTY1IiwidCI6Ijk0Yjk3YzRmLTU3YmUtNGQ3OC1iNzk4LWQ3NjUwN2I2NTBlNSIsImMiOjh9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143AA94A-4D58-854B-9B84-AA56FA974DE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55522" y="1152754"/>
            <a:ext cx="9242323" cy="2336400"/>
          </a:xfrm>
          <a:noFill/>
        </p:spPr>
        <p:txBody>
          <a:bodyPr>
            <a:normAutofit/>
          </a:bodyPr>
          <a:lstStyle/>
          <a:p>
            <a:r>
              <a:rPr lang="nl-NL" sz="5400" b="1" dirty="0">
                <a:solidFill>
                  <a:srgbClr val="01689B"/>
                </a:solidFill>
                <a:latin typeface="RijksoverheidSansText" panose="020B0503040202060203" pitchFamily="34" charset="77"/>
              </a:rPr>
              <a:t>MBO-congres 2025</a:t>
            </a:r>
            <a:br>
              <a:rPr lang="nl-NL" sz="5400" b="1" dirty="0">
                <a:solidFill>
                  <a:schemeClr val="bg1"/>
                </a:solidFill>
                <a:latin typeface="RijksoverheidSansText" panose="020B0503040202060203" pitchFamily="34" charset="77"/>
              </a:rPr>
            </a:br>
            <a:r>
              <a:rPr lang="nl-NL" sz="1800" b="1" dirty="0">
                <a:solidFill>
                  <a:schemeClr val="tx1"/>
                </a:solidFill>
                <a:latin typeface="RijksoverheidSansText" panose="020B0503040202060203" pitchFamily="34" charset="77"/>
              </a:rPr>
              <a:t>.</a:t>
            </a:r>
            <a:br>
              <a:rPr lang="nl-NL" sz="5400" b="1" dirty="0">
                <a:solidFill>
                  <a:schemeClr val="bg1"/>
                </a:solidFill>
                <a:latin typeface="RijksoverheidSansText" panose="020B0503040202060203" pitchFamily="34" charset="77"/>
              </a:rPr>
            </a:br>
            <a:r>
              <a:rPr lang="nl-NL" sz="5400" i="1" dirty="0">
                <a:solidFill>
                  <a:schemeClr val="bg1"/>
                </a:solidFill>
                <a:latin typeface="RijksoverheidSansText" panose="020B0503040202060203" pitchFamily="34" charset="77"/>
              </a:rPr>
              <a:t>Leven Lang Innoveren</a:t>
            </a:r>
          </a:p>
        </p:txBody>
      </p:sp>
    </p:spTree>
    <p:extLst>
      <p:ext uri="{BB962C8B-B14F-4D97-AF65-F5344CB8AC3E}">
        <p14:creationId xmlns:p14="http://schemas.microsoft.com/office/powerpoint/2010/main" val="2551276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90E6E-4FC2-CB1B-5419-2C5E032E5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A7676-0C55-302B-4968-431344BD0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E1167-B68F-BF11-EA02-A38AFB0A8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10</a:t>
            </a:fld>
            <a:endParaRPr lang="nl-NL" dirty="0"/>
          </a:p>
        </p:txBody>
      </p:sp>
      <p:pic>
        <p:nvPicPr>
          <p:cNvPr id="68" name="Tijdelijke aanduiding voor inhoud 4">
            <a:extLst>
              <a:ext uri="{FF2B5EF4-FFF2-40B4-BE49-F238E27FC236}">
                <a16:creationId xmlns:a16="http://schemas.microsoft.com/office/drawing/2014/main" id="{F68DB3D7-87A1-0216-B258-50F664283D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12" b="2312"/>
          <a:stretch/>
        </p:blipFill>
        <p:spPr>
          <a:xfrm>
            <a:off x="1827675" y="1596627"/>
            <a:ext cx="7527533" cy="5275596"/>
          </a:xfrm>
          <a:prstGeom prst="rect">
            <a:avLst/>
          </a:prstGeom>
        </p:spPr>
      </p:pic>
      <p:sp>
        <p:nvSpPr>
          <p:cNvPr id="69" name="Tijdelijke aanduiding voor inhoud 2">
            <a:extLst>
              <a:ext uri="{FF2B5EF4-FFF2-40B4-BE49-F238E27FC236}">
                <a16:creationId xmlns:a16="http://schemas.microsoft.com/office/drawing/2014/main" id="{8E424F72-3828-144F-DCB2-63206AE18B60}"/>
              </a:ext>
            </a:extLst>
          </p:cNvPr>
          <p:cNvSpPr txBox="1">
            <a:spLocks/>
          </p:cNvSpPr>
          <p:nvPr/>
        </p:nvSpPr>
        <p:spPr>
          <a:xfrm>
            <a:off x="0" y="2604921"/>
            <a:ext cx="1656184" cy="432048"/>
          </a:xfrm>
          <a:prstGeom prst="rect">
            <a:avLst/>
          </a:prstGeom>
          <a:ln>
            <a:solidFill>
              <a:schemeClr val="accent6">
                <a:lumMod val="75000"/>
                <a:lumOff val="2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100"/>
              <a:t>Vakdepartementen</a:t>
            </a:r>
          </a:p>
        </p:txBody>
      </p:sp>
      <p:sp>
        <p:nvSpPr>
          <p:cNvPr id="70" name="Tijdelijke aanduiding voor inhoud 2">
            <a:extLst>
              <a:ext uri="{FF2B5EF4-FFF2-40B4-BE49-F238E27FC236}">
                <a16:creationId xmlns:a16="http://schemas.microsoft.com/office/drawing/2014/main" id="{743F3F47-14C5-6918-874F-E16A3E16F505}"/>
              </a:ext>
            </a:extLst>
          </p:cNvPr>
          <p:cNvSpPr txBox="1">
            <a:spLocks/>
          </p:cNvSpPr>
          <p:nvPr/>
        </p:nvSpPr>
        <p:spPr>
          <a:xfrm>
            <a:off x="0" y="3240965"/>
            <a:ext cx="1656184" cy="432048"/>
          </a:xfrm>
          <a:prstGeom prst="rect">
            <a:avLst/>
          </a:prstGeom>
          <a:ln>
            <a:solidFill>
              <a:schemeClr val="accent6">
                <a:lumMod val="75000"/>
                <a:lumOff val="2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100"/>
              <a:t>Inspectie</a:t>
            </a:r>
          </a:p>
        </p:txBody>
      </p:sp>
      <p:sp>
        <p:nvSpPr>
          <p:cNvPr id="71" name="Tijdelijke aanduiding voor inhoud 2">
            <a:extLst>
              <a:ext uri="{FF2B5EF4-FFF2-40B4-BE49-F238E27FC236}">
                <a16:creationId xmlns:a16="http://schemas.microsoft.com/office/drawing/2014/main" id="{38E09CD4-7392-FA92-3F94-322940341B92}"/>
              </a:ext>
            </a:extLst>
          </p:cNvPr>
          <p:cNvSpPr txBox="1">
            <a:spLocks/>
          </p:cNvSpPr>
          <p:nvPr/>
        </p:nvSpPr>
        <p:spPr>
          <a:xfrm>
            <a:off x="0" y="3877009"/>
            <a:ext cx="1656184" cy="432048"/>
          </a:xfrm>
          <a:prstGeom prst="rect">
            <a:avLst/>
          </a:prstGeom>
          <a:ln>
            <a:solidFill>
              <a:schemeClr val="accent6">
                <a:lumMod val="75000"/>
                <a:lumOff val="2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100"/>
              <a:t>Scholen</a:t>
            </a:r>
          </a:p>
        </p:txBody>
      </p:sp>
      <p:sp>
        <p:nvSpPr>
          <p:cNvPr id="72" name="Tijdelijke aanduiding voor inhoud 2">
            <a:extLst>
              <a:ext uri="{FF2B5EF4-FFF2-40B4-BE49-F238E27FC236}">
                <a16:creationId xmlns:a16="http://schemas.microsoft.com/office/drawing/2014/main" id="{A4E89BCE-0C29-922C-8D7D-ED6E381CBDCB}"/>
              </a:ext>
            </a:extLst>
          </p:cNvPr>
          <p:cNvSpPr txBox="1">
            <a:spLocks/>
          </p:cNvSpPr>
          <p:nvPr/>
        </p:nvSpPr>
        <p:spPr>
          <a:xfrm>
            <a:off x="0" y="5129807"/>
            <a:ext cx="1656184" cy="432048"/>
          </a:xfrm>
          <a:prstGeom prst="rect">
            <a:avLst/>
          </a:prstGeom>
          <a:ln>
            <a:solidFill>
              <a:schemeClr val="accent6">
                <a:lumMod val="75000"/>
                <a:lumOff val="2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100"/>
              <a:t>Sociale partners</a:t>
            </a:r>
          </a:p>
        </p:txBody>
      </p:sp>
      <p:sp>
        <p:nvSpPr>
          <p:cNvPr id="73" name="Tijdelijke aanduiding voor inhoud 2">
            <a:extLst>
              <a:ext uri="{FF2B5EF4-FFF2-40B4-BE49-F238E27FC236}">
                <a16:creationId xmlns:a16="http://schemas.microsoft.com/office/drawing/2014/main" id="{A648A531-50F0-558A-DA35-76EFF27D028C}"/>
              </a:ext>
            </a:extLst>
          </p:cNvPr>
          <p:cNvSpPr txBox="1">
            <a:spLocks/>
          </p:cNvSpPr>
          <p:nvPr/>
        </p:nvSpPr>
        <p:spPr>
          <a:xfrm>
            <a:off x="0" y="5765851"/>
            <a:ext cx="1656184" cy="432048"/>
          </a:xfrm>
          <a:prstGeom prst="rect">
            <a:avLst/>
          </a:prstGeom>
          <a:ln>
            <a:solidFill>
              <a:schemeClr val="accent6">
                <a:lumMod val="75000"/>
                <a:lumOff val="2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100"/>
              <a:t>Studenten</a:t>
            </a:r>
          </a:p>
        </p:txBody>
      </p:sp>
      <p:sp>
        <p:nvSpPr>
          <p:cNvPr id="74" name="Tijdelijke aanduiding voor inhoud 2">
            <a:extLst>
              <a:ext uri="{FF2B5EF4-FFF2-40B4-BE49-F238E27FC236}">
                <a16:creationId xmlns:a16="http://schemas.microsoft.com/office/drawing/2014/main" id="{1A773027-0D6D-9A00-104D-350F90B122F9}"/>
              </a:ext>
            </a:extLst>
          </p:cNvPr>
          <p:cNvSpPr txBox="1">
            <a:spLocks/>
          </p:cNvSpPr>
          <p:nvPr/>
        </p:nvSpPr>
        <p:spPr>
          <a:xfrm>
            <a:off x="0" y="1968877"/>
            <a:ext cx="1656184" cy="432048"/>
          </a:xfrm>
          <a:prstGeom prst="rect">
            <a:avLst/>
          </a:prstGeom>
          <a:ln>
            <a:solidFill>
              <a:schemeClr val="accent6">
                <a:lumMod val="75000"/>
                <a:lumOff val="2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100"/>
              <a:t>MBO-raad</a:t>
            </a:r>
          </a:p>
        </p:txBody>
      </p:sp>
      <p:sp>
        <p:nvSpPr>
          <p:cNvPr id="75" name="Tijdelijke aanduiding voor inhoud 2">
            <a:extLst>
              <a:ext uri="{FF2B5EF4-FFF2-40B4-BE49-F238E27FC236}">
                <a16:creationId xmlns:a16="http://schemas.microsoft.com/office/drawing/2014/main" id="{E66ABE73-4F69-CE38-0656-0B92F4EDFA95}"/>
              </a:ext>
            </a:extLst>
          </p:cNvPr>
          <p:cNvSpPr txBox="1">
            <a:spLocks/>
          </p:cNvSpPr>
          <p:nvPr/>
        </p:nvSpPr>
        <p:spPr>
          <a:xfrm>
            <a:off x="0" y="4503408"/>
            <a:ext cx="1656184" cy="432048"/>
          </a:xfrm>
          <a:prstGeom prst="rect">
            <a:avLst/>
          </a:prstGeom>
          <a:ln>
            <a:solidFill>
              <a:schemeClr val="accent6">
                <a:lumMod val="75000"/>
                <a:lumOff val="2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100"/>
              <a:t>UWV</a:t>
            </a:r>
          </a:p>
        </p:txBody>
      </p:sp>
      <p:sp>
        <p:nvSpPr>
          <p:cNvPr id="76" name="Tijdelijke aanduiding voor inhoud 2">
            <a:extLst>
              <a:ext uri="{FF2B5EF4-FFF2-40B4-BE49-F238E27FC236}">
                <a16:creationId xmlns:a16="http://schemas.microsoft.com/office/drawing/2014/main" id="{C598DF2F-7DB7-B26A-73F6-F5FFB7F2CA27}"/>
              </a:ext>
            </a:extLst>
          </p:cNvPr>
          <p:cNvSpPr txBox="1">
            <a:spLocks/>
          </p:cNvSpPr>
          <p:nvPr/>
        </p:nvSpPr>
        <p:spPr>
          <a:xfrm>
            <a:off x="0" y="6401895"/>
            <a:ext cx="1656184" cy="432048"/>
          </a:xfrm>
          <a:prstGeom prst="rect">
            <a:avLst/>
          </a:prstGeom>
          <a:ln>
            <a:solidFill>
              <a:schemeClr val="accent6">
                <a:lumMod val="75000"/>
                <a:lumOff val="2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100"/>
              <a:t>Bedrijfsleven</a:t>
            </a:r>
          </a:p>
        </p:txBody>
      </p:sp>
      <p:sp>
        <p:nvSpPr>
          <p:cNvPr id="77" name="Tijdelijke aanduiding voor inhoud 2">
            <a:extLst>
              <a:ext uri="{FF2B5EF4-FFF2-40B4-BE49-F238E27FC236}">
                <a16:creationId xmlns:a16="http://schemas.microsoft.com/office/drawing/2014/main" id="{408899F3-D25B-E4F0-DEAC-5BEDA87F43F0}"/>
              </a:ext>
            </a:extLst>
          </p:cNvPr>
          <p:cNvSpPr txBox="1">
            <a:spLocks/>
          </p:cNvSpPr>
          <p:nvPr/>
        </p:nvSpPr>
        <p:spPr>
          <a:xfrm>
            <a:off x="0" y="1342478"/>
            <a:ext cx="1656184" cy="432048"/>
          </a:xfrm>
          <a:prstGeom prst="rect">
            <a:avLst/>
          </a:prstGeom>
          <a:ln>
            <a:solidFill>
              <a:schemeClr val="accent6">
                <a:lumMod val="75000"/>
                <a:lumOff val="2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100"/>
              <a:t>Lokale overheden</a:t>
            </a:r>
          </a:p>
        </p:txBody>
      </p:sp>
      <p:sp>
        <p:nvSpPr>
          <p:cNvPr id="78" name="Tijdelijke aanduiding voor inhoud 2">
            <a:extLst>
              <a:ext uri="{FF2B5EF4-FFF2-40B4-BE49-F238E27FC236}">
                <a16:creationId xmlns:a16="http://schemas.microsoft.com/office/drawing/2014/main" id="{E60318C1-AE77-4CCC-DD55-A4E5242536A8}"/>
              </a:ext>
            </a:extLst>
          </p:cNvPr>
          <p:cNvSpPr txBox="1">
            <a:spLocks/>
          </p:cNvSpPr>
          <p:nvPr/>
        </p:nvSpPr>
        <p:spPr>
          <a:xfrm>
            <a:off x="9536345" y="1319502"/>
            <a:ext cx="1656184" cy="310660"/>
          </a:xfrm>
          <a:prstGeom prst="rect">
            <a:avLst/>
          </a:prstGeom>
          <a:ln>
            <a:solidFill>
              <a:srgbClr val="709EAC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1100"/>
              <a:t>Directie/bestuur</a:t>
            </a:r>
          </a:p>
        </p:txBody>
      </p:sp>
      <p:sp>
        <p:nvSpPr>
          <p:cNvPr id="79" name="Tijdelijke aanduiding voor inhoud 2">
            <a:extLst>
              <a:ext uri="{FF2B5EF4-FFF2-40B4-BE49-F238E27FC236}">
                <a16:creationId xmlns:a16="http://schemas.microsoft.com/office/drawing/2014/main" id="{DE34C673-D4D7-82F3-2F94-B4B35AA7B342}"/>
              </a:ext>
            </a:extLst>
          </p:cNvPr>
          <p:cNvSpPr txBox="1">
            <a:spLocks/>
          </p:cNvSpPr>
          <p:nvPr/>
        </p:nvSpPr>
        <p:spPr>
          <a:xfrm>
            <a:off x="9536345" y="1717721"/>
            <a:ext cx="1656184" cy="310660"/>
          </a:xfrm>
          <a:prstGeom prst="rect">
            <a:avLst/>
          </a:prstGeom>
          <a:ln>
            <a:solidFill>
              <a:srgbClr val="709EAC"/>
            </a:solidFill>
          </a:ln>
        </p:spPr>
        <p:txBody>
          <a:bodyPr vert="horz" lIns="91440" tIns="45720" rIns="91440" bIns="45720" rtlCol="0">
            <a:normAutofit/>
          </a:bodyPr>
          <a:lstStyle>
            <a:defPPr>
              <a:defRPr lang="nl-NL"/>
            </a:defPPr>
            <a:lvl1pPr indent="0" algn="r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200"/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nl-NL" sz="1100"/>
              <a:t>Communicatie</a:t>
            </a:r>
          </a:p>
        </p:txBody>
      </p:sp>
      <p:sp>
        <p:nvSpPr>
          <p:cNvPr id="80" name="Tijdelijke aanduiding voor inhoud 2">
            <a:extLst>
              <a:ext uri="{FF2B5EF4-FFF2-40B4-BE49-F238E27FC236}">
                <a16:creationId xmlns:a16="http://schemas.microsoft.com/office/drawing/2014/main" id="{4A5BC798-A3CD-BB9B-E1CB-BD677195D35B}"/>
              </a:ext>
            </a:extLst>
          </p:cNvPr>
          <p:cNvSpPr txBox="1">
            <a:spLocks/>
          </p:cNvSpPr>
          <p:nvPr/>
        </p:nvSpPr>
        <p:spPr>
          <a:xfrm>
            <a:off x="9536345" y="774075"/>
            <a:ext cx="1656184" cy="411785"/>
          </a:xfrm>
          <a:prstGeom prst="rect">
            <a:avLst/>
          </a:prstGeom>
          <a:ln>
            <a:solidFill>
              <a:srgbClr val="709EA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1800" b="1"/>
              <a:t>Intern</a:t>
            </a:r>
          </a:p>
        </p:txBody>
      </p:sp>
      <p:sp>
        <p:nvSpPr>
          <p:cNvPr id="81" name="Tijdelijke aanduiding voor inhoud 2">
            <a:extLst>
              <a:ext uri="{FF2B5EF4-FFF2-40B4-BE49-F238E27FC236}">
                <a16:creationId xmlns:a16="http://schemas.microsoft.com/office/drawing/2014/main" id="{A7CC684C-0D2A-14D7-6DE7-FA11856ACD10}"/>
              </a:ext>
            </a:extLst>
          </p:cNvPr>
          <p:cNvSpPr txBox="1">
            <a:spLocks/>
          </p:cNvSpPr>
          <p:nvPr/>
        </p:nvSpPr>
        <p:spPr>
          <a:xfrm>
            <a:off x="17834" y="764520"/>
            <a:ext cx="1656184" cy="432048"/>
          </a:xfrm>
          <a:prstGeom prst="rect">
            <a:avLst/>
          </a:prstGeom>
          <a:ln>
            <a:solidFill>
              <a:schemeClr val="accent6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1800" b="1"/>
              <a:t>Extern</a:t>
            </a:r>
          </a:p>
        </p:txBody>
      </p:sp>
      <p:sp>
        <p:nvSpPr>
          <p:cNvPr id="82" name="Tijdelijke aanduiding voor inhoud 2">
            <a:extLst>
              <a:ext uri="{FF2B5EF4-FFF2-40B4-BE49-F238E27FC236}">
                <a16:creationId xmlns:a16="http://schemas.microsoft.com/office/drawing/2014/main" id="{838A47F0-CE16-ADA1-955D-309C26F1E067}"/>
              </a:ext>
            </a:extLst>
          </p:cNvPr>
          <p:cNvSpPr txBox="1">
            <a:spLocks/>
          </p:cNvSpPr>
          <p:nvPr/>
        </p:nvSpPr>
        <p:spPr>
          <a:xfrm>
            <a:off x="9536345" y="2115940"/>
            <a:ext cx="1656184" cy="310660"/>
          </a:xfrm>
          <a:prstGeom prst="rect">
            <a:avLst/>
          </a:prstGeom>
          <a:ln>
            <a:solidFill>
              <a:srgbClr val="709EAC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1100"/>
              <a:t>Sectorkamers</a:t>
            </a:r>
          </a:p>
        </p:txBody>
      </p:sp>
      <p:sp>
        <p:nvSpPr>
          <p:cNvPr id="83" name="Tijdelijke aanduiding voor inhoud 2">
            <a:extLst>
              <a:ext uri="{FF2B5EF4-FFF2-40B4-BE49-F238E27FC236}">
                <a16:creationId xmlns:a16="http://schemas.microsoft.com/office/drawing/2014/main" id="{887B46B5-C84B-1E83-74ED-F51675A218FC}"/>
              </a:ext>
            </a:extLst>
          </p:cNvPr>
          <p:cNvSpPr txBox="1">
            <a:spLocks/>
          </p:cNvSpPr>
          <p:nvPr/>
        </p:nvSpPr>
        <p:spPr>
          <a:xfrm>
            <a:off x="9536345" y="2523804"/>
            <a:ext cx="1656184" cy="310660"/>
          </a:xfrm>
          <a:prstGeom prst="rect">
            <a:avLst/>
          </a:prstGeom>
          <a:ln>
            <a:solidFill>
              <a:srgbClr val="709EAC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1100"/>
              <a:t>Sectorunitmanagers</a:t>
            </a:r>
          </a:p>
        </p:txBody>
      </p:sp>
      <p:sp>
        <p:nvSpPr>
          <p:cNvPr id="84" name="Tijdelijke aanduiding voor inhoud 2">
            <a:extLst>
              <a:ext uri="{FF2B5EF4-FFF2-40B4-BE49-F238E27FC236}">
                <a16:creationId xmlns:a16="http://schemas.microsoft.com/office/drawing/2014/main" id="{47CAE39B-168E-C7F0-9B65-F14C3DCA1B30}"/>
              </a:ext>
            </a:extLst>
          </p:cNvPr>
          <p:cNvSpPr txBox="1">
            <a:spLocks/>
          </p:cNvSpPr>
          <p:nvPr/>
        </p:nvSpPr>
        <p:spPr>
          <a:xfrm>
            <a:off x="9536345" y="2922023"/>
            <a:ext cx="1656184" cy="310660"/>
          </a:xfrm>
          <a:prstGeom prst="rect">
            <a:avLst/>
          </a:prstGeom>
          <a:ln>
            <a:solidFill>
              <a:srgbClr val="709EAC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nl-NL"/>
            </a:defPPr>
            <a:lvl1pPr indent="0" algn="r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200"/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nl-NL" sz="1100"/>
              <a:t>Adviseurs praktijkleren</a:t>
            </a:r>
            <a:endParaRPr lang="nl-NL" sz="1100">
              <a:ea typeface="Tahoma"/>
              <a:cs typeface="Tahoma"/>
            </a:endParaRPr>
          </a:p>
        </p:txBody>
      </p:sp>
      <p:sp>
        <p:nvSpPr>
          <p:cNvPr id="85" name="Tijdelijke aanduiding voor inhoud 2">
            <a:extLst>
              <a:ext uri="{FF2B5EF4-FFF2-40B4-BE49-F238E27FC236}">
                <a16:creationId xmlns:a16="http://schemas.microsoft.com/office/drawing/2014/main" id="{1F74F578-BA94-4DB2-7480-F22DDFC51E0C}"/>
              </a:ext>
            </a:extLst>
          </p:cNvPr>
          <p:cNvSpPr txBox="1">
            <a:spLocks/>
          </p:cNvSpPr>
          <p:nvPr/>
        </p:nvSpPr>
        <p:spPr>
          <a:xfrm>
            <a:off x="9536345" y="3320242"/>
            <a:ext cx="1656184" cy="310660"/>
          </a:xfrm>
          <a:prstGeom prst="rect">
            <a:avLst/>
          </a:prstGeom>
          <a:ln>
            <a:solidFill>
              <a:srgbClr val="709EAC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1100"/>
              <a:t>Regionaal adviesteam</a:t>
            </a:r>
          </a:p>
          <a:p>
            <a:pPr marL="0" indent="0" algn="r">
              <a:buNone/>
            </a:pPr>
            <a:endParaRPr lang="nl-NL" sz="1100"/>
          </a:p>
        </p:txBody>
      </p:sp>
      <p:sp>
        <p:nvSpPr>
          <p:cNvPr id="86" name="Tijdelijke aanduiding voor inhoud 2">
            <a:extLst>
              <a:ext uri="{FF2B5EF4-FFF2-40B4-BE49-F238E27FC236}">
                <a16:creationId xmlns:a16="http://schemas.microsoft.com/office/drawing/2014/main" id="{DFB0B256-1BF9-F871-0912-64608BFCCE89}"/>
              </a:ext>
            </a:extLst>
          </p:cNvPr>
          <p:cNvSpPr txBox="1">
            <a:spLocks/>
          </p:cNvSpPr>
          <p:nvPr/>
        </p:nvSpPr>
        <p:spPr>
          <a:xfrm>
            <a:off x="9536345" y="3718461"/>
            <a:ext cx="1656184" cy="310660"/>
          </a:xfrm>
          <a:prstGeom prst="rect">
            <a:avLst/>
          </a:prstGeom>
          <a:ln>
            <a:solidFill>
              <a:srgbClr val="709EAC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1100"/>
              <a:t>Team K&amp;E</a:t>
            </a:r>
          </a:p>
          <a:p>
            <a:pPr marL="0" indent="0" algn="r">
              <a:buNone/>
            </a:pPr>
            <a:endParaRPr lang="nl-NL" sz="1100"/>
          </a:p>
        </p:txBody>
      </p:sp>
      <p:sp>
        <p:nvSpPr>
          <p:cNvPr id="87" name="Tijdelijke aanduiding voor inhoud 2">
            <a:extLst>
              <a:ext uri="{FF2B5EF4-FFF2-40B4-BE49-F238E27FC236}">
                <a16:creationId xmlns:a16="http://schemas.microsoft.com/office/drawing/2014/main" id="{ECB0BCED-4F02-49C0-286E-2BAB66C1EE6E}"/>
              </a:ext>
            </a:extLst>
          </p:cNvPr>
          <p:cNvSpPr txBox="1">
            <a:spLocks/>
          </p:cNvSpPr>
          <p:nvPr/>
        </p:nvSpPr>
        <p:spPr>
          <a:xfrm>
            <a:off x="9536345" y="4116680"/>
            <a:ext cx="1656184" cy="310660"/>
          </a:xfrm>
          <a:prstGeom prst="rect">
            <a:avLst/>
          </a:prstGeom>
          <a:ln>
            <a:solidFill>
              <a:srgbClr val="709EAC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1100"/>
              <a:t>TAC’s</a:t>
            </a:r>
          </a:p>
          <a:p>
            <a:pPr marL="0" indent="0" algn="r">
              <a:buNone/>
            </a:pPr>
            <a:endParaRPr lang="nl-NL" sz="1100"/>
          </a:p>
        </p:txBody>
      </p:sp>
      <p:sp>
        <p:nvSpPr>
          <p:cNvPr id="88" name="Tijdelijke aanduiding voor inhoud 2">
            <a:extLst>
              <a:ext uri="{FF2B5EF4-FFF2-40B4-BE49-F238E27FC236}">
                <a16:creationId xmlns:a16="http://schemas.microsoft.com/office/drawing/2014/main" id="{F8638201-DEF9-682E-2AB0-BB0F250E3753}"/>
              </a:ext>
            </a:extLst>
          </p:cNvPr>
          <p:cNvSpPr txBox="1">
            <a:spLocks/>
          </p:cNvSpPr>
          <p:nvPr/>
        </p:nvSpPr>
        <p:spPr>
          <a:xfrm>
            <a:off x="9536345" y="4514899"/>
            <a:ext cx="1656184" cy="310660"/>
          </a:xfrm>
          <a:prstGeom prst="rect">
            <a:avLst/>
          </a:prstGeom>
          <a:ln>
            <a:solidFill>
              <a:srgbClr val="709EAC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1100"/>
              <a:t>Toetsingskamer</a:t>
            </a:r>
          </a:p>
          <a:p>
            <a:pPr marL="0" indent="0" algn="r">
              <a:buNone/>
            </a:pPr>
            <a:endParaRPr lang="nl-NL" sz="1100"/>
          </a:p>
        </p:txBody>
      </p:sp>
      <p:sp>
        <p:nvSpPr>
          <p:cNvPr id="89" name="Tijdelijke aanduiding voor inhoud 2">
            <a:extLst>
              <a:ext uri="{FF2B5EF4-FFF2-40B4-BE49-F238E27FC236}">
                <a16:creationId xmlns:a16="http://schemas.microsoft.com/office/drawing/2014/main" id="{321E62FF-CD49-C70D-A89A-7D2BB07DFBE2}"/>
              </a:ext>
            </a:extLst>
          </p:cNvPr>
          <p:cNvSpPr txBox="1">
            <a:spLocks/>
          </p:cNvSpPr>
          <p:nvPr/>
        </p:nvSpPr>
        <p:spPr>
          <a:xfrm>
            <a:off x="9536345" y="4913118"/>
            <a:ext cx="1656184" cy="310660"/>
          </a:xfrm>
          <a:prstGeom prst="rect">
            <a:avLst/>
          </a:prstGeom>
          <a:ln>
            <a:solidFill>
              <a:srgbClr val="709EAC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1100"/>
              <a:t>Beleidsadviseurs</a:t>
            </a:r>
          </a:p>
          <a:p>
            <a:pPr marL="0" indent="0" algn="r">
              <a:buNone/>
            </a:pPr>
            <a:endParaRPr lang="nl-NL" sz="1100"/>
          </a:p>
        </p:txBody>
      </p:sp>
      <p:sp>
        <p:nvSpPr>
          <p:cNvPr id="90" name="Tijdelijke aanduiding voor inhoud 2">
            <a:extLst>
              <a:ext uri="{FF2B5EF4-FFF2-40B4-BE49-F238E27FC236}">
                <a16:creationId xmlns:a16="http://schemas.microsoft.com/office/drawing/2014/main" id="{95C396AD-B7E3-C610-C7C0-D491D646830E}"/>
              </a:ext>
            </a:extLst>
          </p:cNvPr>
          <p:cNvSpPr txBox="1">
            <a:spLocks/>
          </p:cNvSpPr>
          <p:nvPr/>
        </p:nvSpPr>
        <p:spPr>
          <a:xfrm>
            <a:off x="9536345" y="5311337"/>
            <a:ext cx="1656184" cy="310660"/>
          </a:xfrm>
          <a:prstGeom prst="rect">
            <a:avLst/>
          </a:prstGeom>
          <a:ln>
            <a:solidFill>
              <a:srgbClr val="709EAC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1100"/>
              <a:t>IDW</a:t>
            </a:r>
          </a:p>
          <a:p>
            <a:pPr marL="0" indent="0" algn="r">
              <a:buNone/>
            </a:pPr>
            <a:endParaRPr lang="nl-NL" sz="1100"/>
          </a:p>
        </p:txBody>
      </p:sp>
      <p:sp>
        <p:nvSpPr>
          <p:cNvPr id="91" name="Tijdelijke aanduiding voor inhoud 2">
            <a:extLst>
              <a:ext uri="{FF2B5EF4-FFF2-40B4-BE49-F238E27FC236}">
                <a16:creationId xmlns:a16="http://schemas.microsoft.com/office/drawing/2014/main" id="{B530D5C3-7A84-E056-E436-33BB52A3E39B}"/>
              </a:ext>
            </a:extLst>
          </p:cNvPr>
          <p:cNvSpPr txBox="1">
            <a:spLocks/>
          </p:cNvSpPr>
          <p:nvPr/>
        </p:nvSpPr>
        <p:spPr>
          <a:xfrm>
            <a:off x="9536345" y="5719202"/>
            <a:ext cx="1656184" cy="310660"/>
          </a:xfrm>
          <a:prstGeom prst="rect">
            <a:avLst/>
          </a:prstGeom>
          <a:ln>
            <a:solidFill>
              <a:srgbClr val="709EAC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1100"/>
              <a:t>Team beleid</a:t>
            </a:r>
          </a:p>
          <a:p>
            <a:pPr marL="0" indent="0" algn="r">
              <a:buNone/>
            </a:pPr>
            <a:endParaRPr lang="nl-NL" sz="1100"/>
          </a:p>
        </p:txBody>
      </p:sp>
      <p:sp>
        <p:nvSpPr>
          <p:cNvPr id="92" name="Tijdelijke aanduiding voor inhoud 2">
            <a:extLst>
              <a:ext uri="{FF2B5EF4-FFF2-40B4-BE49-F238E27FC236}">
                <a16:creationId xmlns:a16="http://schemas.microsoft.com/office/drawing/2014/main" id="{A0AEAFE0-E6E0-1A9A-A43D-049E027946CF}"/>
              </a:ext>
            </a:extLst>
          </p:cNvPr>
          <p:cNvSpPr txBox="1">
            <a:spLocks/>
          </p:cNvSpPr>
          <p:nvPr/>
        </p:nvSpPr>
        <p:spPr>
          <a:xfrm>
            <a:off x="9536345" y="6127066"/>
            <a:ext cx="1656184" cy="310660"/>
          </a:xfrm>
          <a:prstGeom prst="rect">
            <a:avLst/>
          </a:prstGeom>
          <a:ln>
            <a:solidFill>
              <a:srgbClr val="709EAC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1100"/>
              <a:t>Servicedesk</a:t>
            </a:r>
          </a:p>
          <a:p>
            <a:pPr marL="0" indent="0" algn="r">
              <a:buNone/>
            </a:pPr>
            <a:endParaRPr lang="nl-NL" sz="1100"/>
          </a:p>
        </p:txBody>
      </p:sp>
      <p:sp>
        <p:nvSpPr>
          <p:cNvPr id="93" name="Tijdelijke aanduiding voor inhoud 2">
            <a:extLst>
              <a:ext uri="{FF2B5EF4-FFF2-40B4-BE49-F238E27FC236}">
                <a16:creationId xmlns:a16="http://schemas.microsoft.com/office/drawing/2014/main" id="{789012E0-762A-6090-73C6-B533AA6B173E}"/>
              </a:ext>
            </a:extLst>
          </p:cNvPr>
          <p:cNvSpPr txBox="1">
            <a:spLocks/>
          </p:cNvSpPr>
          <p:nvPr/>
        </p:nvSpPr>
        <p:spPr>
          <a:xfrm>
            <a:off x="9536345" y="6525285"/>
            <a:ext cx="1656184" cy="310660"/>
          </a:xfrm>
          <a:prstGeom prst="rect">
            <a:avLst/>
          </a:prstGeom>
          <a:ln>
            <a:solidFill>
              <a:srgbClr val="709EAC"/>
            </a:solidFill>
          </a:ln>
        </p:spPr>
        <p:txBody>
          <a:bodyPr vert="horz" lIns="91440" tIns="45720" rIns="91440" bIns="45720" rtlCol="0">
            <a:normAutofit/>
          </a:bodyPr>
          <a:lstStyle>
            <a:defPPr>
              <a:defRPr lang="nl-NL"/>
            </a:defPPr>
            <a:lvl1pPr indent="0" algn="r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200"/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nl-NL" sz="1100"/>
              <a:t>I&amp;O plus adviseur</a:t>
            </a:r>
          </a:p>
        </p:txBody>
      </p:sp>
      <p:sp>
        <p:nvSpPr>
          <p:cNvPr id="94" name="Tekstvak 73">
            <a:extLst>
              <a:ext uri="{FF2B5EF4-FFF2-40B4-BE49-F238E27FC236}">
                <a16:creationId xmlns:a16="http://schemas.microsoft.com/office/drawing/2014/main" id="{AD2C98E7-D7A2-AE11-497B-8A4AD6EFCD53}"/>
              </a:ext>
            </a:extLst>
          </p:cNvPr>
          <p:cNvSpPr txBox="1"/>
          <p:nvPr/>
        </p:nvSpPr>
        <p:spPr>
          <a:xfrm>
            <a:off x="3468519" y="1538697"/>
            <a:ext cx="81345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kracht van het netwerk</a:t>
            </a:r>
          </a:p>
        </p:txBody>
      </p:sp>
    </p:spTree>
    <p:extLst>
      <p:ext uri="{BB962C8B-B14F-4D97-AF65-F5344CB8AC3E}">
        <p14:creationId xmlns:p14="http://schemas.microsoft.com/office/powerpoint/2010/main" val="1974925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28250A4-CBE3-E649-9281-23C573B8E52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/>
              <a:t>SBB doet mee met programma </a:t>
            </a:r>
            <a:r>
              <a:rPr lang="nl-NL" dirty="0" err="1"/>
              <a:t>Wau</a:t>
            </a:r>
            <a:endParaRPr lang="nl-NL" dirty="0"/>
          </a:p>
          <a:p>
            <a:r>
              <a:rPr lang="nl-NL" dirty="0"/>
              <a:t>Met ‘verbetering informatiediensten’ gebruikersonderzoek gedaan</a:t>
            </a:r>
          </a:p>
          <a:p>
            <a:r>
              <a:rPr lang="nl-NL" dirty="0"/>
              <a:t>Meer inspelen op de behoeften van de verschillende doelgroepen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00549C6-E810-0D2B-647E-3692FC12A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Werk aan uitvoering (</a:t>
            </a:r>
            <a:r>
              <a:rPr lang="nl-NL" dirty="0" err="1"/>
              <a:t>Wau</a:t>
            </a:r>
            <a:r>
              <a:rPr lang="nl-NL" dirty="0"/>
              <a:t>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55C57D-ECD6-0856-889B-433460F01ACB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nl-NL" dirty="0"/>
              <a:t>18 november 2025</a:t>
            </a:r>
          </a:p>
          <a:p>
            <a:endParaRPr lang="nl-NL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CDFB83-76A9-C374-2F0D-2F5F7074DCE6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 b="1" dirty="0"/>
              <a:t>Innovatie bij arbeidsmarktinformatie SBB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F0118B-AA66-2271-D705-0F63F130358C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11</a:t>
            </a:fld>
            <a:endParaRPr lang="nl-NL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F112C19-5AC5-E2A1-4696-5E41077654F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8322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443566-654D-09D8-5AA9-5A1E94CB7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5000" y="2383485"/>
            <a:ext cx="5003800" cy="2657977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1" dirty="0"/>
              <a:t>Studiekiezers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Studenten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OCW, sectorkamers en marktsegmenten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Regio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Bedrijfsleven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Scholen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81FF99-E8BD-41D7-363D-C48ED9AD6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Doelgroepen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36B165-C868-D358-AE49-DE074A621F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 dirty="0"/>
              <a:t>18 november 2025</a:t>
            </a:r>
          </a:p>
          <a:p>
            <a:endParaRPr lang="nl-NL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EA3281-03BA-C686-DC6D-08968ABCADA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 b="1" dirty="0"/>
              <a:t>Innovatie bij arbeidsmarktinformatie SBB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2F96F9-687E-6824-9C02-0A322374AB5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12</a:t>
            </a:fld>
            <a:endParaRPr lang="nl-NL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C3E71863-60D3-4112-CD6A-62320480B9C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547803" y="942479"/>
            <a:ext cx="7412683" cy="514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77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D1EA0-C1D0-7DC2-1301-A78BA3B50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9C8585-5DD5-CFA5-166C-7D2DCCCE38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5000" y="2383485"/>
            <a:ext cx="5003800" cy="2657977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Studiekiezers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1" dirty="0"/>
              <a:t>Studenten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OCW, sectorkamers en marktsegmenten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Regio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Bedrijfsleven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Scholen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2E4E4D1-96E6-3104-BE6D-E1FB8B520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Doelgroepen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A128CA-75FF-7170-6A84-7CBE2B96FF9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 dirty="0"/>
              <a:t>18 november 2025</a:t>
            </a:r>
          </a:p>
          <a:p>
            <a:endParaRPr lang="nl-NL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60CCA7-101D-6D7C-102C-B8F47A776BE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 b="1" dirty="0"/>
              <a:t>Innovatie bij arbeidsmarktinformatie SBB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926233-3AF9-9E8F-C35D-DC141242125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13</a:t>
            </a:fld>
            <a:endParaRPr lang="nl-NL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4876878-ED67-A2C0-1F2B-679C7FCAD0F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5C776B-0A17-907A-6A28-1F50791F5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95131">
            <a:off x="5713290" y="1782146"/>
            <a:ext cx="6292097" cy="31435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7EAC3F-370D-6262-978B-6AA20B4A4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847">
            <a:off x="5236481" y="2351421"/>
            <a:ext cx="6785540" cy="243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1E5FB-ECF4-A1CC-B8A4-A55D67717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333469-FB88-FA31-3785-354268AFD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Doelgroepen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AC518C-9C43-17CB-2501-C40F64318FA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B055A6-AC14-CB8C-E1E3-1D1A685AA06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 b="1" dirty="0"/>
              <a:t>Innovatie bij arbeidsmarktinformatie SBB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FF4122-F603-D543-26D3-B9887A20984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14</a:t>
            </a:fld>
            <a:endParaRPr lang="nl-NL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A47CD5F-F6DC-3C63-C77D-950454DAAF1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156542" y="2000560"/>
            <a:ext cx="5759038" cy="3246213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1CD762F-FE94-530F-2884-1DAEA90F55EF}"/>
              </a:ext>
            </a:extLst>
          </p:cNvPr>
          <p:cNvSpPr txBox="1">
            <a:spLocks/>
          </p:cNvSpPr>
          <p:nvPr/>
        </p:nvSpPr>
        <p:spPr>
          <a:xfrm>
            <a:off x="635000" y="2383485"/>
            <a:ext cx="5003800" cy="26579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Verdana" panose="020B060403050404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Verdana" panose="020B0604030504040204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None/>
              <a:defRPr sz="10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None/>
              <a:defRPr sz="1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None/>
              <a:defRPr sz="1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Studiekiezers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Studenten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1" dirty="0"/>
              <a:t>OCW, sectorkamers en marktsegmenten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Regio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Bedrijfsleven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Scholen</a:t>
            </a:r>
          </a:p>
        </p:txBody>
      </p:sp>
    </p:spTree>
    <p:extLst>
      <p:ext uri="{BB962C8B-B14F-4D97-AF65-F5344CB8AC3E}">
        <p14:creationId xmlns:p14="http://schemas.microsoft.com/office/powerpoint/2010/main" val="1097259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39A58E-284C-6518-9A5F-D94D02D13A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8F138D8-CE5E-D07F-3C5A-67E7BCFC87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4999" y="2388269"/>
            <a:ext cx="5703171" cy="369712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Studiekiezers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Studenten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OCW, sectorkamers en marktsegmenten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1" dirty="0"/>
              <a:t>Regio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6B4E6EB-260F-3294-46A2-33252FB04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Doelgroepen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70CC46-E569-27F6-D75B-5F14BCF3E2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15</a:t>
            </a:fld>
            <a:endParaRPr lang="nl-NL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7C02D7E-F94C-6382-1267-64802DFAAA7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86261" y="4077988"/>
            <a:ext cx="4353750" cy="901245"/>
          </a:xfrm>
        </p:spPr>
        <p:txBody>
          <a:bodyPr>
            <a:normAutofit lnSpcReduction="10000"/>
          </a:bodyPr>
          <a:lstStyle/>
          <a:p>
            <a:r>
              <a:rPr lang="nl-NL" sz="2000" dirty="0"/>
              <a:t>Basiscijfers jeugd: over jongeren tot 27 jaar op mbo niveau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01A43AF-DA5D-1A7C-B03C-E8DF8C95D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585" y="1526536"/>
            <a:ext cx="6246313" cy="351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7A721AF9-9AAC-C60F-DDEB-25394532F46A}"/>
              </a:ext>
            </a:extLst>
          </p:cNvPr>
          <p:cNvSpPr txBox="1">
            <a:spLocks/>
          </p:cNvSpPr>
          <p:nvPr/>
        </p:nvSpPr>
        <p:spPr>
          <a:xfrm>
            <a:off x="981409" y="5942823"/>
            <a:ext cx="4310982" cy="731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16800" indent="-316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Verdana" panose="020B060403050404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dirty="0"/>
              <a:t>Regionale atlas: over het gehele bekostigde mbo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C1B0866-5964-941A-A0F0-97507AD31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33976">
            <a:off x="5776585" y="1526535"/>
            <a:ext cx="6256615" cy="35135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91242F-7255-3DC2-143E-C363B9842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24180">
            <a:off x="5776585" y="1526536"/>
            <a:ext cx="6245351" cy="3513551"/>
          </a:xfrm>
          <a:prstGeom prst="rect">
            <a:avLst/>
          </a:prstGeom>
        </p:spPr>
      </p:pic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EE7B1E04-0A12-2071-9369-9CDA971444B0}"/>
              </a:ext>
            </a:extLst>
          </p:cNvPr>
          <p:cNvSpPr txBox="1">
            <a:spLocks/>
          </p:cNvSpPr>
          <p:nvPr/>
        </p:nvSpPr>
        <p:spPr>
          <a:xfrm>
            <a:off x="988700" y="5020574"/>
            <a:ext cx="4732422" cy="901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16800" indent="-316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Verdana" panose="020B060403050404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dirty="0" err="1"/>
              <a:t>Llo</a:t>
            </a:r>
            <a:r>
              <a:rPr lang="nl-NL" sz="2000" dirty="0"/>
              <a:t> dashboard: over volwassenen van 25 tot 65 jaar op mbo niveau</a:t>
            </a:r>
          </a:p>
        </p:txBody>
      </p:sp>
    </p:spTree>
    <p:extLst>
      <p:ext uri="{BB962C8B-B14F-4D97-AF65-F5344CB8AC3E}">
        <p14:creationId xmlns:p14="http://schemas.microsoft.com/office/powerpoint/2010/main" val="259960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D9911-C29D-1B71-57DA-E5E6C90C0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01126-9A44-002D-4029-8CDABA7A7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1" y="2636838"/>
            <a:ext cx="5524500" cy="1854981"/>
          </a:xfrm>
        </p:spPr>
        <p:txBody>
          <a:bodyPr>
            <a:normAutofit fontScale="90000"/>
          </a:bodyPr>
          <a:lstStyle/>
          <a:p>
            <a:r>
              <a:rPr lang="nl-NL" dirty="0"/>
              <a:t>Welke informatie gebruiken jullie van SBB?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3D0A4A-952F-A2B4-40E4-1B48784A3E19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nl-NL" dirty="0"/>
              <a:t>18 november 2025</a:t>
            </a:r>
          </a:p>
          <a:p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EAA40B-0D11-19F1-25C6-2D3651A7FA2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 b="1" dirty="0"/>
              <a:t>Innovatie bij arbeidsmarktinformatie SBB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D7953F-9A0E-B538-9804-5B3001C2843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7613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1">
            <a:extLst>
              <a:ext uri="{FF2B5EF4-FFF2-40B4-BE49-F238E27FC236}">
                <a16:creationId xmlns:a16="http://schemas.microsoft.com/office/drawing/2014/main" id="{D1C1719F-7DF1-8A3B-C7F9-899715F837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6579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200AE8F-E34A-65C1-31E3-5DA0448E6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1492166"/>
          </a:xfrm>
        </p:spPr>
        <p:txBody>
          <a:bodyPr anchor="b">
            <a:normAutofit/>
          </a:bodyPr>
          <a:lstStyle/>
          <a:p>
            <a:r>
              <a:rPr lang="nl-NL" sz="3100" dirty="0"/>
              <a:t>Onderwerpen beschikbaar in de regionale dashboards</a:t>
            </a:r>
          </a:p>
        </p:txBody>
      </p:sp>
      <p:sp>
        <p:nvSpPr>
          <p:cNvPr id="35" name="Date Placeholder 4">
            <a:extLst>
              <a:ext uri="{FF2B5EF4-FFF2-40B4-BE49-F238E27FC236}">
                <a16:creationId xmlns:a16="http://schemas.microsoft.com/office/drawing/2014/main" id="{C970536F-CF12-CE5A-9016-742E2A6B61F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2021680" y="6577355"/>
            <a:ext cx="3617119" cy="264272"/>
          </a:xfrm>
        </p:spPr>
        <p:txBody>
          <a:bodyPr/>
          <a:lstStyle/>
          <a:p>
            <a:r>
              <a:rPr lang="nl-NL" dirty="0"/>
              <a:t>18 november 2025</a:t>
            </a:r>
          </a:p>
          <a:p>
            <a:endParaRPr lang="nl-NL" dirty="0"/>
          </a:p>
        </p:txBody>
      </p:sp>
      <p:sp>
        <p:nvSpPr>
          <p:cNvPr id="33" name="Footer Placeholder 5">
            <a:extLst>
              <a:ext uri="{FF2B5EF4-FFF2-40B4-BE49-F238E27FC236}">
                <a16:creationId xmlns:a16="http://schemas.microsoft.com/office/drawing/2014/main" id="{A7374913-A43C-07B5-FD41-DD5C6A083BF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021680" y="6255280"/>
            <a:ext cx="3617119" cy="322075"/>
          </a:xfrm>
        </p:spPr>
        <p:txBody>
          <a:bodyPr/>
          <a:lstStyle/>
          <a:p>
            <a:r>
              <a:rPr lang="nl-NL" b="1" dirty="0"/>
              <a:t>Innovatie bij arbeidsmarktinformatie SBB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F05BFD-6DDE-208A-62E9-95D09F60B71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553199" y="6251212"/>
            <a:ext cx="5005389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17</a:t>
            </a:fld>
            <a:endParaRPr lang="nl-NL"/>
          </a:p>
        </p:txBody>
      </p:sp>
      <p:graphicFrame>
        <p:nvGraphicFramePr>
          <p:cNvPr id="36" name="Content Placeholder 6">
            <a:extLst>
              <a:ext uri="{FF2B5EF4-FFF2-40B4-BE49-F238E27FC236}">
                <a16:creationId xmlns:a16="http://schemas.microsoft.com/office/drawing/2014/main" id="{E31F0F71-BA11-52CD-B88F-92E65A339C9F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88635973"/>
              </p:ext>
            </p:extLst>
          </p:nvPr>
        </p:nvGraphicFramePr>
        <p:xfrm>
          <a:off x="6096000" y="804672"/>
          <a:ext cx="5864352" cy="5768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0048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5AC389C-56E8-A8C3-26EF-0F6A1EA7A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173" y="780278"/>
            <a:ext cx="9395654" cy="5898675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88A3C2-47E3-65AF-BE83-390E0A5CC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18</a:t>
            </a:fld>
            <a:endParaRPr lang="nl-NL" dirty="0"/>
          </a:p>
        </p:txBody>
      </p:sp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F3F0BCBC-5A3A-6526-CC49-7C3178E44B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0542" y="1357827"/>
            <a:ext cx="6534089" cy="367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74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BECFB3-B2FA-DFC1-DD33-8EC533A76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DFB9D-D24E-F1C4-8367-4DAC9B797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1" y="2636838"/>
            <a:ext cx="5524500" cy="1854981"/>
          </a:xfrm>
        </p:spPr>
        <p:txBody>
          <a:bodyPr>
            <a:normAutofit fontScale="90000"/>
          </a:bodyPr>
          <a:lstStyle/>
          <a:p>
            <a:r>
              <a:rPr lang="nl-NL" dirty="0"/>
              <a:t>Hoe kunnen jullie deze gegevens gebruiken/inzetten in je werk?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7EBDFE-B9D7-6D00-D43D-CBE25668BEE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nl-NL" dirty="0"/>
              <a:t>18 november 2025</a:t>
            </a:r>
          </a:p>
          <a:p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2D7721-DEF9-FC4E-940D-620FDA3A47E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 b="1" dirty="0"/>
              <a:t>Innovatie bij arbeidsmarktinformatie SBB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053AF2-06D5-06F7-A5F5-37E5EECA1C1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4347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C92AC1-F2BA-BE85-8BA1-89852C63C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>
            <a:normAutofit/>
          </a:bodyPr>
          <a:lstStyle/>
          <a:p>
            <a:r>
              <a:rPr lang="nl-NL" sz="3400"/>
              <a:t>Wat hebben de volgende zaken met elkaar gemeen?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A272A2-7E0F-B00D-8081-D60D930DBE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>
            <a:normAutofit/>
          </a:bodyPr>
          <a:lstStyle/>
          <a:p>
            <a:r>
              <a:rPr lang="nl-NL" dirty="0"/>
              <a:t>Het laagste punt van   Nederland ligt in de Zuidplaspolder</a:t>
            </a:r>
          </a:p>
          <a:p>
            <a:endParaRPr lang="nl-NL" dirty="0"/>
          </a:p>
          <a:p>
            <a:r>
              <a:rPr lang="nl-NL" dirty="0"/>
              <a:t>De hoofdstad van Maleisië is Kuala Lumpur</a:t>
            </a:r>
          </a:p>
          <a:p>
            <a:endParaRPr lang="nl-NL" dirty="0"/>
          </a:p>
          <a:p>
            <a:r>
              <a:rPr lang="nl-NL" dirty="0"/>
              <a:t>De Maas is een regenrivier, terwijl het water van de Rijn ook afkomstig is van grondwater</a:t>
            </a:r>
          </a:p>
          <a:p>
            <a:endParaRPr lang="nl-NL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FB53673A-0164-D1D3-E0FA-0429E5AFEB9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021680" y="6577355"/>
            <a:ext cx="3617119" cy="264272"/>
          </a:xfrm>
        </p:spPr>
        <p:txBody>
          <a:bodyPr/>
          <a:lstStyle/>
          <a:p>
            <a:r>
              <a:rPr lang="nl-NL" dirty="0"/>
              <a:t>18 november 2025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469ADC4C-6886-4FF8-F7D4-136A01A37CD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021680" y="6255280"/>
            <a:ext cx="3617119" cy="322075"/>
          </a:xfrm>
        </p:spPr>
        <p:txBody>
          <a:bodyPr/>
          <a:lstStyle/>
          <a:p>
            <a:r>
              <a:rPr lang="nl-NL" b="1" dirty="0"/>
              <a:t>Innovatie bij arbeidsmarktinformatie SBB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296D5-E4F2-8DA9-34D4-86B6B1E83DB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553199" y="6255280"/>
            <a:ext cx="5005389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74360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28C977-C982-CB47-C17C-9D446F14A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1">
            <a:extLst>
              <a:ext uri="{FF2B5EF4-FFF2-40B4-BE49-F238E27FC236}">
                <a16:creationId xmlns:a16="http://schemas.microsoft.com/office/drawing/2014/main" id="{3B84AF93-4D4D-CC62-AB89-2E20AB3BF1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6579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1B24166-D5E2-D769-95C8-3CE28DCF8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 anchor="b">
            <a:normAutofit/>
          </a:bodyPr>
          <a:lstStyle/>
          <a:p>
            <a:r>
              <a:rPr lang="nl-NL"/>
              <a:t>Doorontwikkelingen</a:t>
            </a:r>
          </a:p>
        </p:txBody>
      </p:sp>
      <p:sp>
        <p:nvSpPr>
          <p:cNvPr id="43" name="Date Placeholder 4">
            <a:extLst>
              <a:ext uri="{FF2B5EF4-FFF2-40B4-BE49-F238E27FC236}">
                <a16:creationId xmlns:a16="http://schemas.microsoft.com/office/drawing/2014/main" id="{16A288FC-D2E3-7BF4-9A6D-5C5CE2B8824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2021680" y="6577355"/>
            <a:ext cx="3617119" cy="264272"/>
          </a:xfrm>
        </p:spPr>
        <p:txBody>
          <a:bodyPr/>
          <a:lstStyle/>
          <a:p>
            <a:r>
              <a:rPr lang="nl-NL" dirty="0"/>
              <a:t>18 november 2025</a:t>
            </a:r>
          </a:p>
          <a:p>
            <a:endParaRPr lang="nl-NL" dirty="0"/>
          </a:p>
        </p:txBody>
      </p:sp>
      <p:sp>
        <p:nvSpPr>
          <p:cNvPr id="45" name="Footer Placeholder 5">
            <a:extLst>
              <a:ext uri="{FF2B5EF4-FFF2-40B4-BE49-F238E27FC236}">
                <a16:creationId xmlns:a16="http://schemas.microsoft.com/office/drawing/2014/main" id="{3CE1D320-5AF0-5B36-F18A-6527D24905F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021680" y="6255280"/>
            <a:ext cx="3617119" cy="322075"/>
          </a:xfrm>
        </p:spPr>
        <p:txBody>
          <a:bodyPr/>
          <a:lstStyle/>
          <a:p>
            <a:r>
              <a:rPr lang="nl-NL" b="1" dirty="0"/>
              <a:t>Innovatie bij arbeidsmarktinformatie SBB</a:t>
            </a:r>
            <a:endParaRPr lang="nl-NL" dirty="0"/>
          </a:p>
        </p:txBody>
      </p:sp>
      <p:sp>
        <p:nvSpPr>
          <p:cNvPr id="47" name="Slide Number Placeholder 6">
            <a:extLst>
              <a:ext uri="{FF2B5EF4-FFF2-40B4-BE49-F238E27FC236}">
                <a16:creationId xmlns:a16="http://schemas.microsoft.com/office/drawing/2014/main" id="{6E1BAF64-3D32-9E6D-B2C3-5B3EBE614B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553199" y="6251212"/>
            <a:ext cx="5005389" cy="322075"/>
          </a:xfrm>
        </p:spPr>
        <p:txBody>
          <a:bodyPr/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20</a:t>
            </a:fld>
            <a:endParaRPr lang="nl-NL"/>
          </a:p>
        </p:txBody>
      </p:sp>
      <p:graphicFrame>
        <p:nvGraphicFramePr>
          <p:cNvPr id="37" name="Content Placeholder 2">
            <a:extLst>
              <a:ext uri="{FF2B5EF4-FFF2-40B4-BE49-F238E27FC236}">
                <a16:creationId xmlns:a16="http://schemas.microsoft.com/office/drawing/2014/main" id="{21621F45-EADF-66A4-192E-EFEA0D8C59A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78936982"/>
              </p:ext>
            </p:extLst>
          </p:nvPr>
        </p:nvGraphicFramePr>
        <p:xfrm>
          <a:off x="6554588" y="1052513"/>
          <a:ext cx="5004000" cy="3108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0069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BCF0A-1295-9705-88A7-06669775A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D9EC8-3834-E88D-90EB-779A8AC51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1" y="2636838"/>
            <a:ext cx="5524500" cy="1854981"/>
          </a:xfrm>
        </p:spPr>
        <p:txBody>
          <a:bodyPr>
            <a:normAutofit fontScale="90000"/>
          </a:bodyPr>
          <a:lstStyle/>
          <a:p>
            <a:r>
              <a:rPr lang="nl-NL" dirty="0"/>
              <a:t>Welke aanvullende informatie wensen jullie van SBB?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AD8EDA-F93F-61C2-EA19-510A059EE217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nl-NL" dirty="0"/>
              <a:t>18 november 2025</a:t>
            </a:r>
          </a:p>
          <a:p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313057-05AC-A06B-5038-A5A3A8FFCDE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 b="1" dirty="0"/>
              <a:t>Innovatie bij arbeidsmarktinformatie SBB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22EA06-5DE6-28BA-2795-A470658CD99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21</a:t>
            </a:fld>
            <a:endParaRPr lang="nl-N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F19ED3-2B6A-4D02-C2B5-503B0D361742}"/>
              </a:ext>
            </a:extLst>
          </p:cNvPr>
          <p:cNvSpPr txBox="1"/>
          <p:nvPr/>
        </p:nvSpPr>
        <p:spPr>
          <a:xfrm>
            <a:off x="6656832" y="1517904"/>
            <a:ext cx="36027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Nieuwe onderwerpen</a:t>
            </a:r>
          </a:p>
          <a:p>
            <a:endParaRPr lang="nl-NL" dirty="0"/>
          </a:p>
          <a:p>
            <a:r>
              <a:rPr lang="nl-NL" dirty="0"/>
              <a:t>Nieuwe doorsneden</a:t>
            </a:r>
          </a:p>
          <a:p>
            <a:endParaRPr lang="nl-NL" dirty="0"/>
          </a:p>
          <a:p>
            <a:r>
              <a:rPr lang="nl-NL" dirty="0"/>
              <a:t>Landelijk of regionaal?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17991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5E98C-B95D-1E97-CA3B-995CF0F0D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 Placeholder 1">
            <a:extLst>
              <a:ext uri="{FF2B5EF4-FFF2-40B4-BE49-F238E27FC236}">
                <a16:creationId xmlns:a16="http://schemas.microsoft.com/office/drawing/2014/main" id="{4D7B8004-EBB5-8934-BC87-2D97C08C47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657977"/>
          </a:xfrm>
        </p:spPr>
        <p:txBody>
          <a:bodyPr/>
          <a:lstStyle/>
          <a:p>
            <a:r>
              <a:rPr lang="en-US" dirty="0"/>
              <a:t>Op basis van </a:t>
            </a:r>
            <a:r>
              <a:rPr lang="en-US" dirty="0" err="1"/>
              <a:t>onderzoek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gebruik</a:t>
            </a:r>
            <a:r>
              <a:rPr lang="en-US" dirty="0"/>
              <a:t> van </a:t>
            </a:r>
            <a:r>
              <a:rPr lang="en-US" dirty="0" err="1"/>
              <a:t>nieuwe</a:t>
            </a:r>
            <a:r>
              <a:rPr lang="en-US" dirty="0"/>
              <a:t> </a:t>
            </a:r>
            <a:r>
              <a:rPr lang="en-US" dirty="0" err="1"/>
              <a:t>technologiën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937929B-3336-8AF7-8D60-F835100E1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 anchor="b">
            <a:normAutofit/>
          </a:bodyPr>
          <a:lstStyle/>
          <a:p>
            <a:r>
              <a:rPr lang="nl-NL"/>
              <a:t>Doorontwikkelingen</a:t>
            </a:r>
          </a:p>
        </p:txBody>
      </p:sp>
      <p:sp>
        <p:nvSpPr>
          <p:cNvPr id="80" name="Date Placeholder 4">
            <a:extLst>
              <a:ext uri="{FF2B5EF4-FFF2-40B4-BE49-F238E27FC236}">
                <a16:creationId xmlns:a16="http://schemas.microsoft.com/office/drawing/2014/main" id="{E97C6FE6-E663-BF49-C8F7-BE018126329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2021680" y="6577355"/>
            <a:ext cx="3617119" cy="264272"/>
          </a:xfrm>
        </p:spPr>
        <p:txBody>
          <a:bodyPr/>
          <a:lstStyle/>
          <a:p>
            <a:r>
              <a:rPr lang="nl-NL" dirty="0"/>
              <a:t>18 november 2025</a:t>
            </a:r>
          </a:p>
          <a:p>
            <a:endParaRPr lang="nl-NL" dirty="0"/>
          </a:p>
        </p:txBody>
      </p:sp>
      <p:sp>
        <p:nvSpPr>
          <p:cNvPr id="82" name="Footer Placeholder 5">
            <a:extLst>
              <a:ext uri="{FF2B5EF4-FFF2-40B4-BE49-F238E27FC236}">
                <a16:creationId xmlns:a16="http://schemas.microsoft.com/office/drawing/2014/main" id="{030FBD32-E24D-3F00-7A13-2E99D98A4C3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021680" y="6255280"/>
            <a:ext cx="3617119" cy="322075"/>
          </a:xfrm>
        </p:spPr>
        <p:txBody>
          <a:bodyPr/>
          <a:lstStyle/>
          <a:p>
            <a:r>
              <a:rPr lang="nl-NL" b="1" dirty="0"/>
              <a:t>Innovatie bij arbeidsmarktinformatie SBB</a:t>
            </a:r>
            <a:endParaRPr lang="nl-NL" dirty="0"/>
          </a:p>
        </p:txBody>
      </p:sp>
      <p:sp>
        <p:nvSpPr>
          <p:cNvPr id="44" name="Slide Number Placeholder 5">
            <a:extLst>
              <a:ext uri="{FF2B5EF4-FFF2-40B4-BE49-F238E27FC236}">
                <a16:creationId xmlns:a16="http://schemas.microsoft.com/office/drawing/2014/main" id="{42BD59CC-8135-AFD3-9BB9-0D2382DAA04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553199" y="6251212"/>
            <a:ext cx="5005389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22</a:t>
            </a:fld>
            <a:endParaRPr lang="nl-NL" dirty="0"/>
          </a:p>
        </p:txBody>
      </p:sp>
      <p:graphicFrame>
        <p:nvGraphicFramePr>
          <p:cNvPr id="65" name="Content Placeholder 2">
            <a:extLst>
              <a:ext uri="{FF2B5EF4-FFF2-40B4-BE49-F238E27FC236}">
                <a16:creationId xmlns:a16="http://schemas.microsoft.com/office/drawing/2014/main" id="{B4269753-8775-396D-20AF-C32568E961E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44524542"/>
              </p:ext>
            </p:extLst>
          </p:nvPr>
        </p:nvGraphicFramePr>
        <p:xfrm>
          <a:off x="6554588" y="1052513"/>
          <a:ext cx="5004000" cy="5168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8536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FD0378-2D85-17DE-01F0-A85CD2E24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FC007-3464-5656-087B-4FB1AA468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1" y="2636838"/>
            <a:ext cx="5524500" cy="1854981"/>
          </a:xfrm>
        </p:spPr>
        <p:txBody>
          <a:bodyPr>
            <a:normAutofit fontScale="90000"/>
          </a:bodyPr>
          <a:lstStyle/>
          <a:p>
            <a:r>
              <a:rPr lang="nl-NL" dirty="0"/>
              <a:t>Welke manieren van presenteren bevalt jullie?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50B39D-C2BF-E8E1-FB5A-028AA5762EA0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nl-NL" dirty="0"/>
              <a:t>18 november 2025</a:t>
            </a:r>
          </a:p>
          <a:p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C7AEF2-7CA0-2FF6-6903-E5EC33FDFFF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 b="1" dirty="0"/>
              <a:t>Innovatie bij arbeidsmarktinformatie SBB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161783-6B26-9525-FEEB-4175ED90DA4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2818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E40052-2484-9F40-8A00-24B82D928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05" y="2242958"/>
            <a:ext cx="10923588" cy="948047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01689B"/>
                </a:solidFill>
              </a:rPr>
              <a:t>Wat vond u van deze workshop / presentatie?</a:t>
            </a:r>
            <a:br>
              <a:rPr lang="nl-NL" dirty="0">
                <a:solidFill>
                  <a:srgbClr val="01689B"/>
                </a:solidFill>
              </a:rPr>
            </a:br>
            <a:br>
              <a:rPr lang="nl-NL" dirty="0">
                <a:solidFill>
                  <a:srgbClr val="01689B"/>
                </a:solidFill>
              </a:rPr>
            </a:br>
            <a:r>
              <a:rPr lang="nl-NL" dirty="0">
                <a:solidFill>
                  <a:srgbClr val="01689B"/>
                </a:solidFill>
              </a:rPr>
              <a:t>Scan de QR-code met uw telefoon en geef </a:t>
            </a:r>
            <a:br>
              <a:rPr lang="nl-NL" dirty="0">
                <a:solidFill>
                  <a:srgbClr val="01689B"/>
                </a:solidFill>
              </a:rPr>
            </a:br>
            <a:r>
              <a:rPr lang="nl-NL" dirty="0">
                <a:solidFill>
                  <a:srgbClr val="01689B"/>
                </a:solidFill>
              </a:rPr>
              <a:t>uw mening!</a:t>
            </a:r>
          </a:p>
        </p:txBody>
      </p:sp>
      <p:pic>
        <p:nvPicPr>
          <p:cNvPr id="7" name="Afbeelding 6" descr="Afbeelding met patroon, Symmetrie, plein, kunst&#10;&#10;Door AI gegenereerde inhoud is mogelijk onjuist.">
            <a:extLst>
              <a:ext uri="{FF2B5EF4-FFF2-40B4-BE49-F238E27FC236}">
                <a16:creationId xmlns:a16="http://schemas.microsoft.com/office/drawing/2014/main" id="{CC5ABAAB-7786-B13E-03AD-7B663CF2F1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102" y="3019284"/>
            <a:ext cx="2847795" cy="284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56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8C63A-37D3-0831-D279-6541BAA44F9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 dirty="0"/>
              <a:t>18 november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47344-91DB-DA10-552D-3941531610D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 b="1" dirty="0"/>
              <a:t>Innovatie bij arbeidsmarktinformatie SBB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0A9E6-B28E-1ABC-B4F1-CB4F46CB565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3</a:t>
            </a:fld>
            <a:endParaRPr lang="nl-NL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898C25D1-908B-0358-0F49-10E64944BAA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5275" b="5275"/>
          <a:stretch>
            <a:fillRect/>
          </a:stretch>
        </p:blipFill>
        <p:spPr>
          <a:xfrm>
            <a:off x="916159" y="1139868"/>
            <a:ext cx="10407159" cy="442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22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54FE5-996A-4B07-F2CA-033D0A0E5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D249F3-5EDE-23E1-94C2-093646454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>
            <a:normAutofit/>
          </a:bodyPr>
          <a:lstStyle/>
          <a:p>
            <a:r>
              <a:rPr lang="nl-NL" sz="3400" dirty="0"/>
              <a:t>Wat hebben de volgende zaken met elkaar gemeen?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527ACC-07AC-74EA-B64A-7A89460E03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>
            <a:normAutofit lnSpcReduction="10000"/>
          </a:bodyPr>
          <a:lstStyle/>
          <a:p>
            <a:r>
              <a:rPr lang="nl-NL" dirty="0"/>
              <a:t>In schooljaar 2024/2024 waren 13 studenten ingeschreven voor de mbo opleiding schoenhersteller</a:t>
            </a:r>
          </a:p>
          <a:p>
            <a:endParaRPr lang="nl-NL" dirty="0"/>
          </a:p>
          <a:p>
            <a:r>
              <a:rPr lang="nl-NL" dirty="0"/>
              <a:t>De kans dat je een stageplek kunt vinden voor de opleiding verkoopmedewerker optiek is matig</a:t>
            </a:r>
          </a:p>
          <a:p>
            <a:endParaRPr lang="nl-NL" dirty="0"/>
          </a:p>
          <a:p>
            <a:r>
              <a:rPr lang="nl-NL" dirty="0"/>
              <a:t>In 2024 waren 70 vacatures in de carrosserie geschikt voor recent gediplomeerden in Noordoost-Brabant</a:t>
            </a:r>
          </a:p>
          <a:p>
            <a:endParaRPr lang="nl-NL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6BECDEAB-7F8E-1AAB-0BEE-3917DD06826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021680" y="6577355"/>
            <a:ext cx="3617119" cy="264272"/>
          </a:xfrm>
        </p:spPr>
        <p:txBody>
          <a:bodyPr/>
          <a:lstStyle/>
          <a:p>
            <a:r>
              <a:rPr lang="nl-NL" dirty="0"/>
              <a:t>18 november 2025</a:t>
            </a:r>
          </a:p>
          <a:p>
            <a:endParaRPr lang="nl-NL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5265627D-67BC-8FF8-A084-23D963A4356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021680" y="6255280"/>
            <a:ext cx="3617119" cy="322075"/>
          </a:xfrm>
        </p:spPr>
        <p:txBody>
          <a:bodyPr/>
          <a:lstStyle/>
          <a:p>
            <a:r>
              <a:rPr lang="nl-NL" b="1" dirty="0"/>
              <a:t>Innovatie bij arbeidsmarktinformatie SBB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F36B5-1CA1-E962-657E-66294A821C7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553199" y="6255280"/>
            <a:ext cx="5005389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3716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D4343-4389-7DB8-D12B-4FEE5D580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6C936-5ACD-9D63-6B2C-6D0466B3F0C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 dirty="0"/>
              <a:t>18 november 2025</a:t>
            </a:r>
          </a:p>
          <a:p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53A44-7608-63CF-1BA2-DB2FA7223C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 b="1" dirty="0"/>
              <a:t>Innovatie bij arbeidsmarktinformatie SBB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DE617-7AF9-2BFD-B560-CAFBDE572C8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EF5330-38E3-76F5-C015-7303CF8DD6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D3B2FD-90AB-2807-B66C-0BE62C69B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120" y="849412"/>
            <a:ext cx="9062581" cy="522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03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88B58-D43B-DC29-C0C3-6D5D84E4E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4187240"/>
          </a:xfrm>
        </p:spPr>
        <p:txBody>
          <a:bodyPr>
            <a:normAutofit fontScale="90000"/>
          </a:bodyPr>
          <a:lstStyle/>
          <a:p>
            <a:br>
              <a:rPr lang="nl-NL" b="1" dirty="0"/>
            </a:br>
            <a:r>
              <a:rPr lang="nl-NL" b="1" dirty="0"/>
              <a:t>Innovatie bij arbeidsmarktinformatie SBB:</a:t>
            </a:r>
            <a:br>
              <a:rPr lang="nl-NL" b="1" dirty="0"/>
            </a:br>
            <a:r>
              <a:rPr lang="nl-NL" b="1" dirty="0"/>
              <a:t>De atlas mbo en arbeidsmarkt</a:t>
            </a:r>
            <a:br>
              <a:rPr lang="nl-NL" b="1" dirty="0">
                <a:solidFill>
                  <a:schemeClr val="tx1"/>
                </a:solidFill>
              </a:rPr>
            </a:br>
            <a:br>
              <a:rPr lang="nl-NL" b="1" dirty="0">
                <a:solidFill>
                  <a:schemeClr val="tx1"/>
                </a:solidFill>
              </a:rPr>
            </a:br>
            <a:br>
              <a:rPr lang="nl-NL" b="1" dirty="0">
                <a:solidFill>
                  <a:schemeClr val="tx1"/>
                </a:solidFill>
              </a:rPr>
            </a:br>
            <a:br>
              <a:rPr lang="nl-NL" b="1" dirty="0">
                <a:solidFill>
                  <a:schemeClr val="tx1"/>
                </a:solidFill>
              </a:rPr>
            </a:br>
            <a:br>
              <a:rPr lang="nl-NL" b="1" dirty="0">
                <a:solidFill>
                  <a:schemeClr val="tx1"/>
                </a:solidFill>
              </a:rPr>
            </a:br>
            <a:br>
              <a:rPr lang="nl-NL" i="1" dirty="0">
                <a:solidFill>
                  <a:schemeClr val="tx1"/>
                </a:solidFill>
                <a:latin typeface="RijksoverheidSansText" panose="020B0503040202060203" pitchFamily="34" charset="77"/>
              </a:rPr>
            </a:br>
            <a:r>
              <a:rPr lang="nl-NL" i="1" dirty="0">
                <a:solidFill>
                  <a:schemeClr val="tx1"/>
                </a:solidFill>
                <a:latin typeface="RijksoverheidSansText" panose="020B0503040202060203" pitchFamily="34" charset="77"/>
              </a:rPr>
              <a:t>Melanie de Ruiter</a:t>
            </a:r>
            <a:br>
              <a:rPr lang="nl-NL" b="1" dirty="0">
                <a:solidFill>
                  <a:schemeClr val="tx1"/>
                </a:solidFill>
              </a:rPr>
            </a:b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FC56A6-4BB1-2CE3-62C7-F7E9465BB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18 november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4F2FCD-68AE-2841-D9BC-8311C4316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30704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8E059722-62AE-FE72-C961-3D94799600CF}"/>
              </a:ext>
            </a:extLst>
          </p:cNvPr>
          <p:cNvSpPr/>
          <p:nvPr/>
        </p:nvSpPr>
        <p:spPr>
          <a:xfrm>
            <a:off x="7202284" y="2576095"/>
            <a:ext cx="4458206" cy="1915724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4383E5-C684-B85E-04B9-6A911DADD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1" y="2636838"/>
            <a:ext cx="5524500" cy="1854981"/>
          </a:xfrm>
        </p:spPr>
        <p:txBody>
          <a:bodyPr>
            <a:normAutofit fontScale="90000"/>
          </a:bodyPr>
          <a:lstStyle/>
          <a:p>
            <a:r>
              <a:rPr lang="nl-NL" dirty="0"/>
              <a:t>Wij zetten ons in voor de beste praktijkopleiding, en voor vakmensen voor Nederland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14271F2-165E-3AB7-D21B-34CC824C85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Erkennen en begeleiden leerbedrijven </a:t>
            </a:r>
            <a:r>
              <a:rPr lang="nl-NL" dirty="0" err="1"/>
              <a:t>tbv</a:t>
            </a:r>
            <a:r>
              <a:rPr lang="nl-NL" dirty="0"/>
              <a:t> stages en leerbanen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522F3CA-04C2-D0B2-5216-EA9BED2956D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/>
          </a:bodyPr>
          <a:lstStyle/>
          <a:p>
            <a:r>
              <a:rPr lang="nl-NL" dirty="0"/>
              <a:t>Opstellen en onderhouden van kwalificatiedossiers, keuzedelen en mbo-certificaten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80B9D46-8FC1-1D4B-CA63-F8040797588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Ondersteunen van deze taken met onderzoek, feiten en cijfers, om de aansluiting onderwijs-arbeidsmarkt te bevorderen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0998F5-143C-0211-C651-8F1F948168DF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nl-NL" dirty="0"/>
              <a:t>18 november 2025</a:t>
            </a:r>
          </a:p>
          <a:p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3F28C6-2059-B0FE-FD20-B97FF65921E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 b="1" dirty="0"/>
              <a:t>Innovatie bij arbeidsmarktinformatie SBB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24D1C-14E0-EEA9-5A0C-BAA848C5800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6553199" y="6287042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8BEDEA-A932-199A-D3FE-CD5D420F01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nl-NL" dirty="0"/>
              <a:t>*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4DBE507-C97D-D89E-6720-FCBB5748FA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*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EEA12FE-C853-58BF-0732-A4F6B609A2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*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E4FB0B4-A543-E766-5967-DE30880EAB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*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E867C6-DFCA-E9CF-7D33-EA517CF41699}"/>
              </a:ext>
            </a:extLst>
          </p:cNvPr>
          <p:cNvSpPr txBox="1"/>
          <p:nvPr/>
        </p:nvSpPr>
        <p:spPr>
          <a:xfrm>
            <a:off x="2386364" y="1623488"/>
            <a:ext cx="4032363" cy="1561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Wat doet SBB?</a:t>
            </a:r>
            <a:br>
              <a:rPr lang="nl-NL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nl-NL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nl-NL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0AAD26FB-81A2-02BE-5CD9-9B1319CD6216}"/>
              </a:ext>
            </a:extLst>
          </p:cNvPr>
          <p:cNvSpPr txBox="1">
            <a:spLocks/>
          </p:cNvSpPr>
          <p:nvPr/>
        </p:nvSpPr>
        <p:spPr>
          <a:xfrm>
            <a:off x="7791731" y="4144381"/>
            <a:ext cx="3766856" cy="8175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3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Verdana" panose="020B060403050404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Verdana" panose="020B060403050404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Ondersteunen overleg onderwijs en bedrijfsleven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7F75EA38-F695-0710-6C16-27EA1D0DA896}"/>
              </a:ext>
            </a:extLst>
          </p:cNvPr>
          <p:cNvSpPr txBox="1">
            <a:spLocks/>
          </p:cNvSpPr>
          <p:nvPr/>
        </p:nvSpPr>
        <p:spPr>
          <a:xfrm>
            <a:off x="6418726" y="5450773"/>
            <a:ext cx="1373005" cy="817563"/>
          </a:xfrm>
          <a:prstGeom prst="rect">
            <a:avLst/>
          </a:prstGeom>
        </p:spPr>
        <p:txBody>
          <a:bodyPr vert="horz" lIns="91440" tIns="45720" rIns="91440" bIns="46800" rtlCol="0" anchor="b" anchorCtr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None/>
              <a:defRPr sz="4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Verdana" panose="020B060403050404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*</a:t>
            </a:r>
            <a:endParaRPr lang="nl-NL" dirty="0"/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9B0AB1FE-F669-C289-6905-07389DE5A4DA}"/>
              </a:ext>
            </a:extLst>
          </p:cNvPr>
          <p:cNvSpPr txBox="1">
            <a:spLocks/>
          </p:cNvSpPr>
          <p:nvPr/>
        </p:nvSpPr>
        <p:spPr>
          <a:xfrm>
            <a:off x="7791731" y="5339696"/>
            <a:ext cx="3766856" cy="60137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3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Verdana" panose="020B060403050404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Verdana" panose="020B060403050404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Diplomawaardering</a:t>
            </a:r>
          </a:p>
        </p:txBody>
      </p:sp>
    </p:spTree>
    <p:extLst>
      <p:ext uri="{BB962C8B-B14F-4D97-AF65-F5344CB8AC3E}">
        <p14:creationId xmlns:p14="http://schemas.microsoft.com/office/powerpoint/2010/main" val="153582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  <p:bldP spid="12" grpId="0" build="p"/>
      <p:bldP spid="13" grpId="0" build="p"/>
      <p:bldP spid="14" grpId="0" build="p"/>
      <p:bldP spid="6" grpId="0" build="p"/>
      <p:bldP spid="8" grpId="0" build="p"/>
      <p:bldP spid="9" grpId="0" build="p"/>
      <p:bldP spid="10" grpId="0" build="p"/>
      <p:bldP spid="22" grpId="0" build="p"/>
      <p:bldP spid="23" grpId="0" build="p"/>
      <p:bldP spid="2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5222BE-6B60-AEC6-2FB2-A83296F73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45C64-68BC-8316-2645-5351E139B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Onderzoeksthema’s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3132D1-A86A-787D-2360-EC59FDB6C7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5000" y="2276476"/>
            <a:ext cx="5226050" cy="2120984"/>
          </a:xfrm>
        </p:spPr>
        <p:txBody>
          <a:bodyPr>
            <a:normAutofit/>
          </a:bodyPr>
          <a:lstStyle/>
          <a:p>
            <a:r>
              <a:rPr lang="nl-NL" dirty="0"/>
              <a:t>Beroepspraktijkvorming</a:t>
            </a:r>
          </a:p>
          <a:p>
            <a:r>
              <a:rPr lang="nl-NL" dirty="0"/>
              <a:t>Arbeidsmarktinformatie</a:t>
            </a:r>
          </a:p>
          <a:p>
            <a:r>
              <a:rPr lang="nl-NL" dirty="0"/>
              <a:t>Leven lang ontwikkelen</a:t>
            </a:r>
          </a:p>
          <a:p>
            <a:r>
              <a:rPr lang="nl-NL" dirty="0"/>
              <a:t>Trends</a:t>
            </a:r>
          </a:p>
        </p:txBody>
      </p:sp>
      <p:sp>
        <p:nvSpPr>
          <p:cNvPr id="70" name="Content Placeholder 69">
            <a:extLst>
              <a:ext uri="{FF2B5EF4-FFF2-40B4-BE49-F238E27FC236}">
                <a16:creationId xmlns:a16="http://schemas.microsoft.com/office/drawing/2014/main" id="{E0BF7FCF-17E0-E8EC-3F16-407BA65CF3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2683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823A66-7811-1960-8494-15C459A4E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8CEC30-AB58-6E7D-1DE7-20621CE99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353113-1E0C-4490-4468-D2BB62DFA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9</a:t>
            </a:fld>
            <a:endParaRPr lang="nl-NL" dirty="0"/>
          </a:p>
        </p:txBody>
      </p:sp>
      <p:grpSp>
        <p:nvGrpSpPr>
          <p:cNvPr id="8" name="Group 113">
            <a:extLst>
              <a:ext uri="{FF2B5EF4-FFF2-40B4-BE49-F238E27FC236}">
                <a16:creationId xmlns:a16="http://schemas.microsoft.com/office/drawing/2014/main" id="{CD8B8DE9-691C-519E-A933-938040C136E1}"/>
              </a:ext>
            </a:extLst>
          </p:cNvPr>
          <p:cNvGrpSpPr/>
          <p:nvPr/>
        </p:nvGrpSpPr>
        <p:grpSpPr>
          <a:xfrm>
            <a:off x="3477025" y="1310910"/>
            <a:ext cx="4896081" cy="4500602"/>
            <a:chOff x="3469407" y="1877491"/>
            <a:chExt cx="4897356" cy="4501773"/>
          </a:xfrm>
        </p:grpSpPr>
        <p:grpSp>
          <p:nvGrpSpPr>
            <p:cNvPr id="9" name="Group 114">
              <a:extLst>
                <a:ext uri="{FF2B5EF4-FFF2-40B4-BE49-F238E27FC236}">
                  <a16:creationId xmlns:a16="http://schemas.microsoft.com/office/drawing/2014/main" id="{6D3BECD3-C2C8-1541-EC33-368042576699}"/>
                </a:ext>
              </a:extLst>
            </p:cNvPr>
            <p:cNvGrpSpPr/>
            <p:nvPr/>
          </p:nvGrpSpPr>
          <p:grpSpPr>
            <a:xfrm>
              <a:off x="3469407" y="1877491"/>
              <a:ext cx="4897356" cy="4501773"/>
              <a:chOff x="3469407" y="1877491"/>
              <a:chExt cx="4897356" cy="4501773"/>
            </a:xfrm>
          </p:grpSpPr>
          <p:sp>
            <p:nvSpPr>
              <p:cNvPr id="18" name="Oval 123">
                <a:extLst>
                  <a:ext uri="{FF2B5EF4-FFF2-40B4-BE49-F238E27FC236}">
                    <a16:creationId xmlns:a16="http://schemas.microsoft.com/office/drawing/2014/main" id="{792E0B7F-BD55-AF7A-0E2F-07A92DF5A6F8}"/>
                  </a:ext>
                </a:extLst>
              </p:cNvPr>
              <p:cNvSpPr/>
              <p:nvPr/>
            </p:nvSpPr>
            <p:spPr>
              <a:xfrm rot="21395266">
                <a:off x="3741101" y="5222568"/>
                <a:ext cx="4560330" cy="1156696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Text" lastClr="000000">
                      <a:lumMod val="85000"/>
                      <a:lumOff val="15000"/>
                      <a:alpha val="78000"/>
                    </a:sysClr>
                  </a:gs>
                  <a:gs pos="100000">
                    <a:sysClr val="window" lastClr="FFFFFF">
                      <a:alpha val="0"/>
                      <a:lumMod val="10000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126">
                  <a:defRPr/>
                </a:pPr>
                <a:endParaRPr lang="en-US" sz="1799" kern="0">
                  <a:solidFill>
                    <a:sysClr val="window" lastClr="FFFFFF"/>
                  </a:solidFill>
                </a:endParaRPr>
              </a:p>
            </p:txBody>
          </p:sp>
          <p:grpSp>
            <p:nvGrpSpPr>
              <p:cNvPr id="19" name="Group 42">
                <a:extLst>
                  <a:ext uri="{FF2B5EF4-FFF2-40B4-BE49-F238E27FC236}">
                    <a16:creationId xmlns:a16="http://schemas.microsoft.com/office/drawing/2014/main" id="{E9EA3C93-2C0E-B712-42CC-56F4F2264832}"/>
                  </a:ext>
                </a:extLst>
              </p:cNvPr>
              <p:cNvGrpSpPr/>
              <p:nvPr/>
            </p:nvGrpSpPr>
            <p:grpSpPr>
              <a:xfrm>
                <a:off x="3469407" y="1877491"/>
                <a:ext cx="4897356" cy="4154581"/>
                <a:chOff x="2873072" y="1371600"/>
                <a:chExt cx="6090026" cy="5166363"/>
              </a:xfrm>
            </p:grpSpPr>
            <p:grpSp>
              <p:nvGrpSpPr>
                <p:cNvPr id="20" name="Group 27">
                  <a:extLst>
                    <a:ext uri="{FF2B5EF4-FFF2-40B4-BE49-F238E27FC236}">
                      <a16:creationId xmlns:a16="http://schemas.microsoft.com/office/drawing/2014/main" id="{FAF72265-B744-57AC-9759-D2B988656577}"/>
                    </a:ext>
                  </a:extLst>
                </p:cNvPr>
                <p:cNvGrpSpPr/>
                <p:nvPr/>
              </p:nvGrpSpPr>
              <p:grpSpPr>
                <a:xfrm>
                  <a:off x="2873072" y="4073700"/>
                  <a:ext cx="6090026" cy="2464263"/>
                  <a:chOff x="3842484" y="4051112"/>
                  <a:chExt cx="4295676" cy="1738197"/>
                </a:xfrm>
              </p:grpSpPr>
              <p:sp>
                <p:nvSpPr>
                  <p:cNvPr id="32" name="Freeform 137">
                    <a:extLst>
                      <a:ext uri="{FF2B5EF4-FFF2-40B4-BE49-F238E27FC236}">
                        <a16:creationId xmlns:a16="http://schemas.microsoft.com/office/drawing/2014/main" id="{FB05CDF8-EAE1-34A4-A2E5-CC7BFD37E76D}"/>
                      </a:ext>
                    </a:extLst>
                  </p:cNvPr>
                  <p:cNvSpPr/>
                  <p:nvPr/>
                </p:nvSpPr>
                <p:spPr>
                  <a:xfrm>
                    <a:off x="4341734" y="4051112"/>
                    <a:ext cx="3295818" cy="872048"/>
                  </a:xfrm>
                  <a:custGeom>
                    <a:avLst/>
                    <a:gdLst>
                      <a:gd name="connsiteX0" fmla="*/ 3798 w 2465936"/>
                      <a:gd name="connsiteY0" fmla="*/ 311446 h 652328"/>
                      <a:gd name="connsiteX1" fmla="*/ 1245787 w 2465936"/>
                      <a:gd name="connsiteY1" fmla="*/ 949 h 652328"/>
                      <a:gd name="connsiteX2" fmla="*/ 2462138 w 2465936"/>
                      <a:gd name="connsiteY2" fmla="*/ 305749 h 652328"/>
                      <a:gd name="connsiteX3" fmla="*/ 1268575 w 2465936"/>
                      <a:gd name="connsiteY3" fmla="*/ 650429 h 652328"/>
                      <a:gd name="connsiteX4" fmla="*/ 3798 w 2465936"/>
                      <a:gd name="connsiteY4" fmla="*/ 311446 h 652328"/>
                      <a:gd name="connsiteX0" fmla="*/ 3798 w 2465936"/>
                      <a:gd name="connsiteY0" fmla="*/ 311446 h 650429"/>
                      <a:gd name="connsiteX1" fmla="*/ 1245787 w 2465936"/>
                      <a:gd name="connsiteY1" fmla="*/ 949 h 650429"/>
                      <a:gd name="connsiteX2" fmla="*/ 2462138 w 2465936"/>
                      <a:gd name="connsiteY2" fmla="*/ 305749 h 650429"/>
                      <a:gd name="connsiteX3" fmla="*/ 1268575 w 2465936"/>
                      <a:gd name="connsiteY3" fmla="*/ 650429 h 650429"/>
                      <a:gd name="connsiteX4" fmla="*/ 3798 w 2465936"/>
                      <a:gd name="connsiteY4" fmla="*/ 311446 h 650429"/>
                      <a:gd name="connsiteX0" fmla="*/ 3798 w 2462138"/>
                      <a:gd name="connsiteY0" fmla="*/ 311446 h 650429"/>
                      <a:gd name="connsiteX1" fmla="*/ 1245787 w 2462138"/>
                      <a:gd name="connsiteY1" fmla="*/ 949 h 650429"/>
                      <a:gd name="connsiteX2" fmla="*/ 2462138 w 2462138"/>
                      <a:gd name="connsiteY2" fmla="*/ 305749 h 650429"/>
                      <a:gd name="connsiteX3" fmla="*/ 1268575 w 2462138"/>
                      <a:gd name="connsiteY3" fmla="*/ 650429 h 650429"/>
                      <a:gd name="connsiteX4" fmla="*/ 3798 w 2462138"/>
                      <a:gd name="connsiteY4" fmla="*/ 311446 h 650429"/>
                      <a:gd name="connsiteX0" fmla="*/ 0 w 2458340"/>
                      <a:gd name="connsiteY0" fmla="*/ 311446 h 650429"/>
                      <a:gd name="connsiteX1" fmla="*/ 1241989 w 2458340"/>
                      <a:gd name="connsiteY1" fmla="*/ 949 h 650429"/>
                      <a:gd name="connsiteX2" fmla="*/ 2458340 w 2458340"/>
                      <a:gd name="connsiteY2" fmla="*/ 305749 h 650429"/>
                      <a:gd name="connsiteX3" fmla="*/ 1264777 w 2458340"/>
                      <a:gd name="connsiteY3" fmla="*/ 650429 h 650429"/>
                      <a:gd name="connsiteX4" fmla="*/ 0 w 2458340"/>
                      <a:gd name="connsiteY4" fmla="*/ 311446 h 650429"/>
                      <a:gd name="connsiteX0" fmla="*/ 0 w 2458340"/>
                      <a:gd name="connsiteY0" fmla="*/ 310497 h 649480"/>
                      <a:gd name="connsiteX1" fmla="*/ 1241989 w 2458340"/>
                      <a:gd name="connsiteY1" fmla="*/ 0 h 649480"/>
                      <a:gd name="connsiteX2" fmla="*/ 2458340 w 2458340"/>
                      <a:gd name="connsiteY2" fmla="*/ 304800 h 649480"/>
                      <a:gd name="connsiteX3" fmla="*/ 1264777 w 2458340"/>
                      <a:gd name="connsiteY3" fmla="*/ 649480 h 649480"/>
                      <a:gd name="connsiteX4" fmla="*/ 0 w 2458340"/>
                      <a:gd name="connsiteY4" fmla="*/ 310497 h 649480"/>
                      <a:gd name="connsiteX0" fmla="*/ 0 w 2450794"/>
                      <a:gd name="connsiteY0" fmla="*/ 370864 h 649480"/>
                      <a:gd name="connsiteX1" fmla="*/ 1234443 w 2450794"/>
                      <a:gd name="connsiteY1" fmla="*/ 0 h 649480"/>
                      <a:gd name="connsiteX2" fmla="*/ 2450794 w 2450794"/>
                      <a:gd name="connsiteY2" fmla="*/ 304800 h 649480"/>
                      <a:gd name="connsiteX3" fmla="*/ 1257231 w 2450794"/>
                      <a:gd name="connsiteY3" fmla="*/ 649480 h 649480"/>
                      <a:gd name="connsiteX4" fmla="*/ 0 w 2450794"/>
                      <a:gd name="connsiteY4" fmla="*/ 370864 h 649480"/>
                      <a:gd name="connsiteX0" fmla="*/ 0 w 2454642"/>
                      <a:gd name="connsiteY0" fmla="*/ 314269 h 649480"/>
                      <a:gd name="connsiteX1" fmla="*/ 1238291 w 2454642"/>
                      <a:gd name="connsiteY1" fmla="*/ 0 h 649480"/>
                      <a:gd name="connsiteX2" fmla="*/ 2454642 w 2454642"/>
                      <a:gd name="connsiteY2" fmla="*/ 304800 h 649480"/>
                      <a:gd name="connsiteX3" fmla="*/ 1261079 w 2454642"/>
                      <a:gd name="connsiteY3" fmla="*/ 649480 h 649480"/>
                      <a:gd name="connsiteX4" fmla="*/ 0 w 2454642"/>
                      <a:gd name="connsiteY4" fmla="*/ 314269 h 6494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54642" h="649480">
                        <a:moveTo>
                          <a:pt x="0" y="314269"/>
                        </a:moveTo>
                        <a:lnTo>
                          <a:pt x="1238291" y="0"/>
                        </a:lnTo>
                        <a:lnTo>
                          <a:pt x="2454642" y="304800"/>
                        </a:lnTo>
                        <a:lnTo>
                          <a:pt x="1261079" y="649480"/>
                        </a:lnTo>
                        <a:lnTo>
                          <a:pt x="0" y="314269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C00000">
                          <a:shade val="30000"/>
                          <a:satMod val="115000"/>
                        </a:srgbClr>
                      </a:gs>
                      <a:gs pos="50000">
                        <a:srgbClr val="C00000">
                          <a:shade val="67500"/>
                          <a:satMod val="115000"/>
                        </a:srgbClr>
                      </a:gs>
                      <a:gs pos="100000">
                        <a:srgbClr val="C00000">
                          <a:shade val="100000"/>
                          <a:satMod val="115000"/>
                        </a:srgbClr>
                      </a:gs>
                    </a:gsLst>
                    <a:lin ang="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493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8987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480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7973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467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6960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6453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5947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4126">
                      <a:defRPr/>
                    </a:pPr>
                    <a:endParaRPr lang="en-US" sz="1799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3" name="Freeform 138">
                    <a:extLst>
                      <a:ext uri="{FF2B5EF4-FFF2-40B4-BE49-F238E27FC236}">
                        <a16:creationId xmlns:a16="http://schemas.microsoft.com/office/drawing/2014/main" id="{361393E7-0A41-95BC-7EB1-F8E98019B7C1}"/>
                      </a:ext>
                    </a:extLst>
                  </p:cNvPr>
                  <p:cNvSpPr/>
                  <p:nvPr/>
                </p:nvSpPr>
                <p:spPr>
                  <a:xfrm>
                    <a:off x="6005968" y="4456319"/>
                    <a:ext cx="2132192" cy="1332990"/>
                  </a:xfrm>
                  <a:custGeom>
                    <a:avLst/>
                    <a:gdLst>
                      <a:gd name="connsiteX0" fmla="*/ 253032 w 2017002"/>
                      <a:gd name="connsiteY0" fmla="*/ 374953 h 1057608"/>
                      <a:gd name="connsiteX1" fmla="*/ 1440301 w 2017002"/>
                      <a:gd name="connsiteY1" fmla="*/ 32415 h 1057608"/>
                      <a:gd name="connsiteX2" fmla="*/ 1820575 w 2017002"/>
                      <a:gd name="connsiteY2" fmla="*/ 569444 h 1057608"/>
                      <a:gd name="connsiteX3" fmla="*/ 261741 w 2017002"/>
                      <a:gd name="connsiteY3" fmla="*/ 1025193 h 1057608"/>
                      <a:gd name="connsiteX4" fmla="*/ 253032 w 2017002"/>
                      <a:gd name="connsiteY4" fmla="*/ 374953 h 1057608"/>
                      <a:gd name="connsiteX0" fmla="*/ 0 w 1763970"/>
                      <a:gd name="connsiteY0" fmla="*/ 374953 h 1057608"/>
                      <a:gd name="connsiteX1" fmla="*/ 1187269 w 1763970"/>
                      <a:gd name="connsiteY1" fmla="*/ 32415 h 1057608"/>
                      <a:gd name="connsiteX2" fmla="*/ 1567543 w 1763970"/>
                      <a:gd name="connsiteY2" fmla="*/ 569444 h 1057608"/>
                      <a:gd name="connsiteX3" fmla="*/ 8709 w 1763970"/>
                      <a:gd name="connsiteY3" fmla="*/ 1025193 h 1057608"/>
                      <a:gd name="connsiteX4" fmla="*/ 0 w 1763970"/>
                      <a:gd name="connsiteY4" fmla="*/ 374953 h 1057608"/>
                      <a:gd name="connsiteX0" fmla="*/ 0 w 1763970"/>
                      <a:gd name="connsiteY0" fmla="*/ 342538 h 1025193"/>
                      <a:gd name="connsiteX1" fmla="*/ 1187269 w 1763970"/>
                      <a:gd name="connsiteY1" fmla="*/ 0 h 1025193"/>
                      <a:gd name="connsiteX2" fmla="*/ 1567543 w 1763970"/>
                      <a:gd name="connsiteY2" fmla="*/ 537029 h 1025193"/>
                      <a:gd name="connsiteX3" fmla="*/ 8709 w 1763970"/>
                      <a:gd name="connsiteY3" fmla="*/ 992778 h 1025193"/>
                      <a:gd name="connsiteX4" fmla="*/ 0 w 1763970"/>
                      <a:gd name="connsiteY4" fmla="*/ 342538 h 1025193"/>
                      <a:gd name="connsiteX0" fmla="*/ 0 w 1763970"/>
                      <a:gd name="connsiteY0" fmla="*/ 342538 h 992778"/>
                      <a:gd name="connsiteX1" fmla="*/ 1187269 w 1763970"/>
                      <a:gd name="connsiteY1" fmla="*/ 0 h 992778"/>
                      <a:gd name="connsiteX2" fmla="*/ 1567543 w 1763970"/>
                      <a:gd name="connsiteY2" fmla="*/ 537029 h 992778"/>
                      <a:gd name="connsiteX3" fmla="*/ 8709 w 1763970"/>
                      <a:gd name="connsiteY3" fmla="*/ 992778 h 992778"/>
                      <a:gd name="connsiteX4" fmla="*/ 0 w 1763970"/>
                      <a:gd name="connsiteY4" fmla="*/ 342538 h 992778"/>
                      <a:gd name="connsiteX0" fmla="*/ 0 w 1567543"/>
                      <a:gd name="connsiteY0" fmla="*/ 342538 h 992778"/>
                      <a:gd name="connsiteX1" fmla="*/ 1187269 w 1567543"/>
                      <a:gd name="connsiteY1" fmla="*/ 0 h 992778"/>
                      <a:gd name="connsiteX2" fmla="*/ 1567543 w 1567543"/>
                      <a:gd name="connsiteY2" fmla="*/ 537029 h 992778"/>
                      <a:gd name="connsiteX3" fmla="*/ 8709 w 1567543"/>
                      <a:gd name="connsiteY3" fmla="*/ 992778 h 992778"/>
                      <a:gd name="connsiteX4" fmla="*/ 0 w 1567543"/>
                      <a:gd name="connsiteY4" fmla="*/ 342538 h 992778"/>
                      <a:gd name="connsiteX0" fmla="*/ 0 w 1567543"/>
                      <a:gd name="connsiteY0" fmla="*/ 342538 h 992778"/>
                      <a:gd name="connsiteX1" fmla="*/ 1187269 w 1567543"/>
                      <a:gd name="connsiteY1" fmla="*/ 0 h 992778"/>
                      <a:gd name="connsiteX2" fmla="*/ 1567543 w 1567543"/>
                      <a:gd name="connsiteY2" fmla="*/ 537029 h 992778"/>
                      <a:gd name="connsiteX3" fmla="*/ 8709 w 1567543"/>
                      <a:gd name="connsiteY3" fmla="*/ 992778 h 992778"/>
                      <a:gd name="connsiteX4" fmla="*/ 0 w 1567543"/>
                      <a:gd name="connsiteY4" fmla="*/ 342538 h 992778"/>
                      <a:gd name="connsiteX0" fmla="*/ 20459 w 1588002"/>
                      <a:gd name="connsiteY0" fmla="*/ 342538 h 992778"/>
                      <a:gd name="connsiteX1" fmla="*/ 1207728 w 1588002"/>
                      <a:gd name="connsiteY1" fmla="*/ 0 h 992778"/>
                      <a:gd name="connsiteX2" fmla="*/ 1588002 w 1588002"/>
                      <a:gd name="connsiteY2" fmla="*/ 537029 h 992778"/>
                      <a:gd name="connsiteX3" fmla="*/ 29168 w 1588002"/>
                      <a:gd name="connsiteY3" fmla="*/ 992778 h 992778"/>
                      <a:gd name="connsiteX4" fmla="*/ 20459 w 1588002"/>
                      <a:gd name="connsiteY4" fmla="*/ 342538 h 992778"/>
                      <a:gd name="connsiteX0" fmla="*/ 20459 w 1588002"/>
                      <a:gd name="connsiteY0" fmla="*/ 342538 h 992778"/>
                      <a:gd name="connsiteX1" fmla="*/ 1207728 w 1588002"/>
                      <a:gd name="connsiteY1" fmla="*/ 0 h 992778"/>
                      <a:gd name="connsiteX2" fmla="*/ 1588002 w 1588002"/>
                      <a:gd name="connsiteY2" fmla="*/ 537029 h 992778"/>
                      <a:gd name="connsiteX3" fmla="*/ 29168 w 1588002"/>
                      <a:gd name="connsiteY3" fmla="*/ 992778 h 992778"/>
                      <a:gd name="connsiteX4" fmla="*/ 20459 w 1588002"/>
                      <a:gd name="connsiteY4" fmla="*/ 342538 h 9927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8002" h="992778">
                        <a:moveTo>
                          <a:pt x="20459" y="342538"/>
                        </a:moveTo>
                        <a:lnTo>
                          <a:pt x="1207728" y="0"/>
                        </a:lnTo>
                        <a:lnTo>
                          <a:pt x="1588002" y="537029"/>
                        </a:lnTo>
                        <a:lnTo>
                          <a:pt x="29168" y="992778"/>
                        </a:lnTo>
                        <a:cubicBezTo>
                          <a:pt x="800" y="784673"/>
                          <a:pt x="0" y="584806"/>
                          <a:pt x="20459" y="342538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79646">
                          <a:lumMod val="75000"/>
                          <a:shade val="30000"/>
                          <a:satMod val="115000"/>
                        </a:srgbClr>
                      </a:gs>
                      <a:gs pos="50000">
                        <a:srgbClr val="F79646">
                          <a:lumMod val="75000"/>
                          <a:shade val="67500"/>
                          <a:satMod val="115000"/>
                        </a:srgbClr>
                      </a:gs>
                      <a:gs pos="100000">
                        <a:srgbClr val="F79646">
                          <a:lumMod val="75000"/>
                          <a:shade val="100000"/>
                          <a:satMod val="115000"/>
                        </a:srgbClr>
                      </a:gs>
                    </a:gsLst>
                    <a:lin ang="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914126"/>
                    <a:endParaRPr lang="en-US" sz="1799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4" name="Freeform 139">
                    <a:extLst>
                      <a:ext uri="{FF2B5EF4-FFF2-40B4-BE49-F238E27FC236}">
                        <a16:creationId xmlns:a16="http://schemas.microsoft.com/office/drawing/2014/main" id="{2EC672A7-741E-5989-5C6F-B57866C472C7}"/>
                      </a:ext>
                    </a:extLst>
                  </p:cNvPr>
                  <p:cNvSpPr/>
                  <p:nvPr/>
                </p:nvSpPr>
                <p:spPr>
                  <a:xfrm>
                    <a:off x="3842484" y="4469474"/>
                    <a:ext cx="2201188" cy="1319835"/>
                  </a:xfrm>
                  <a:custGeom>
                    <a:avLst/>
                    <a:gdLst>
                      <a:gd name="connsiteX0" fmla="*/ 211183 w 2122715"/>
                      <a:gd name="connsiteY0" fmla="*/ 535032 h 1041218"/>
                      <a:gd name="connsiteX1" fmla="*/ 583475 w 2122715"/>
                      <a:gd name="connsiteY1" fmla="*/ 28847 h 1041218"/>
                      <a:gd name="connsiteX2" fmla="*/ 1844041 w 2122715"/>
                      <a:gd name="connsiteY2" fmla="*/ 361949 h 1041218"/>
                      <a:gd name="connsiteX3" fmla="*/ 1850572 w 2122715"/>
                      <a:gd name="connsiteY3" fmla="*/ 1011827 h 1041218"/>
                      <a:gd name="connsiteX4" fmla="*/ 211183 w 2122715"/>
                      <a:gd name="connsiteY4" fmla="*/ 535032 h 1041218"/>
                      <a:gd name="connsiteX0" fmla="*/ 0 w 1911532"/>
                      <a:gd name="connsiteY0" fmla="*/ 535032 h 1041218"/>
                      <a:gd name="connsiteX1" fmla="*/ 372292 w 1911532"/>
                      <a:gd name="connsiteY1" fmla="*/ 28847 h 1041218"/>
                      <a:gd name="connsiteX2" fmla="*/ 1632858 w 1911532"/>
                      <a:gd name="connsiteY2" fmla="*/ 361949 h 1041218"/>
                      <a:gd name="connsiteX3" fmla="*/ 1639389 w 1911532"/>
                      <a:gd name="connsiteY3" fmla="*/ 1011827 h 1041218"/>
                      <a:gd name="connsiteX4" fmla="*/ 0 w 1911532"/>
                      <a:gd name="connsiteY4" fmla="*/ 535032 h 1041218"/>
                      <a:gd name="connsiteX0" fmla="*/ 0 w 1911532"/>
                      <a:gd name="connsiteY0" fmla="*/ 506185 h 1012371"/>
                      <a:gd name="connsiteX1" fmla="*/ 372292 w 1911532"/>
                      <a:gd name="connsiteY1" fmla="*/ 0 h 1012371"/>
                      <a:gd name="connsiteX2" fmla="*/ 1632858 w 1911532"/>
                      <a:gd name="connsiteY2" fmla="*/ 333102 h 1012371"/>
                      <a:gd name="connsiteX3" fmla="*/ 1639389 w 1911532"/>
                      <a:gd name="connsiteY3" fmla="*/ 982980 h 1012371"/>
                      <a:gd name="connsiteX4" fmla="*/ 0 w 1911532"/>
                      <a:gd name="connsiteY4" fmla="*/ 506185 h 1012371"/>
                      <a:gd name="connsiteX0" fmla="*/ 0 w 1639389"/>
                      <a:gd name="connsiteY0" fmla="*/ 506185 h 1012371"/>
                      <a:gd name="connsiteX1" fmla="*/ 372292 w 1639389"/>
                      <a:gd name="connsiteY1" fmla="*/ 0 h 1012371"/>
                      <a:gd name="connsiteX2" fmla="*/ 1632858 w 1639389"/>
                      <a:gd name="connsiteY2" fmla="*/ 333102 h 1012371"/>
                      <a:gd name="connsiteX3" fmla="*/ 1639389 w 1639389"/>
                      <a:gd name="connsiteY3" fmla="*/ 982980 h 1012371"/>
                      <a:gd name="connsiteX4" fmla="*/ 0 w 1639389"/>
                      <a:gd name="connsiteY4" fmla="*/ 506185 h 1012371"/>
                      <a:gd name="connsiteX0" fmla="*/ 0 w 1639389"/>
                      <a:gd name="connsiteY0" fmla="*/ 506185 h 982980"/>
                      <a:gd name="connsiteX1" fmla="*/ 372292 w 1639389"/>
                      <a:gd name="connsiteY1" fmla="*/ 0 h 982980"/>
                      <a:gd name="connsiteX2" fmla="*/ 1632858 w 1639389"/>
                      <a:gd name="connsiteY2" fmla="*/ 333102 h 982980"/>
                      <a:gd name="connsiteX3" fmla="*/ 1639389 w 1639389"/>
                      <a:gd name="connsiteY3" fmla="*/ 982980 h 982980"/>
                      <a:gd name="connsiteX4" fmla="*/ 0 w 1639389"/>
                      <a:gd name="connsiteY4" fmla="*/ 506185 h 982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39389" h="982980">
                        <a:moveTo>
                          <a:pt x="0" y="506185"/>
                        </a:moveTo>
                        <a:lnTo>
                          <a:pt x="372292" y="0"/>
                        </a:lnTo>
                        <a:lnTo>
                          <a:pt x="1632858" y="333102"/>
                        </a:lnTo>
                        <a:lnTo>
                          <a:pt x="1639389" y="982980"/>
                        </a:lnTo>
                        <a:lnTo>
                          <a:pt x="0" y="506185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C00000">
                          <a:shade val="30000"/>
                          <a:satMod val="115000"/>
                        </a:srgbClr>
                      </a:gs>
                      <a:gs pos="50000">
                        <a:srgbClr val="C00000">
                          <a:shade val="67500"/>
                          <a:satMod val="115000"/>
                        </a:srgbClr>
                      </a:gs>
                      <a:gs pos="100000">
                        <a:srgbClr val="C00000">
                          <a:shade val="100000"/>
                          <a:satMod val="115000"/>
                        </a:srgbClr>
                      </a:gs>
                    </a:gsLst>
                    <a:lin ang="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493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8987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480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7973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467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6960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6453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5947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4126">
                      <a:defRPr/>
                    </a:pPr>
                    <a:endParaRPr lang="en-US" sz="1799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21" name="Group 18">
                  <a:extLst>
                    <a:ext uri="{FF2B5EF4-FFF2-40B4-BE49-F238E27FC236}">
                      <a16:creationId xmlns:a16="http://schemas.microsoft.com/office/drawing/2014/main" id="{69DED85C-294D-E98B-6227-E745048255A3}"/>
                    </a:ext>
                  </a:extLst>
                </p:cNvPr>
                <p:cNvGrpSpPr/>
                <p:nvPr/>
              </p:nvGrpSpPr>
              <p:grpSpPr>
                <a:xfrm>
                  <a:off x="3770244" y="3263712"/>
                  <a:ext cx="4295676" cy="1738197"/>
                  <a:chOff x="3842484" y="4051112"/>
                  <a:chExt cx="4295676" cy="1738197"/>
                </a:xfrm>
              </p:grpSpPr>
              <p:sp>
                <p:nvSpPr>
                  <p:cNvPr id="29" name="Freeform 134">
                    <a:extLst>
                      <a:ext uri="{FF2B5EF4-FFF2-40B4-BE49-F238E27FC236}">
                        <a16:creationId xmlns:a16="http://schemas.microsoft.com/office/drawing/2014/main" id="{4E78599B-6557-E0A2-0C81-546916BF04DB}"/>
                      </a:ext>
                    </a:extLst>
                  </p:cNvPr>
                  <p:cNvSpPr/>
                  <p:nvPr/>
                </p:nvSpPr>
                <p:spPr>
                  <a:xfrm>
                    <a:off x="4341734" y="4051112"/>
                    <a:ext cx="3295818" cy="872048"/>
                  </a:xfrm>
                  <a:custGeom>
                    <a:avLst/>
                    <a:gdLst>
                      <a:gd name="connsiteX0" fmla="*/ 3798 w 2465936"/>
                      <a:gd name="connsiteY0" fmla="*/ 311446 h 652328"/>
                      <a:gd name="connsiteX1" fmla="*/ 1245787 w 2465936"/>
                      <a:gd name="connsiteY1" fmla="*/ 949 h 652328"/>
                      <a:gd name="connsiteX2" fmla="*/ 2462138 w 2465936"/>
                      <a:gd name="connsiteY2" fmla="*/ 305749 h 652328"/>
                      <a:gd name="connsiteX3" fmla="*/ 1268575 w 2465936"/>
                      <a:gd name="connsiteY3" fmla="*/ 650429 h 652328"/>
                      <a:gd name="connsiteX4" fmla="*/ 3798 w 2465936"/>
                      <a:gd name="connsiteY4" fmla="*/ 311446 h 652328"/>
                      <a:gd name="connsiteX0" fmla="*/ 3798 w 2465936"/>
                      <a:gd name="connsiteY0" fmla="*/ 311446 h 650429"/>
                      <a:gd name="connsiteX1" fmla="*/ 1245787 w 2465936"/>
                      <a:gd name="connsiteY1" fmla="*/ 949 h 650429"/>
                      <a:gd name="connsiteX2" fmla="*/ 2462138 w 2465936"/>
                      <a:gd name="connsiteY2" fmla="*/ 305749 h 650429"/>
                      <a:gd name="connsiteX3" fmla="*/ 1268575 w 2465936"/>
                      <a:gd name="connsiteY3" fmla="*/ 650429 h 650429"/>
                      <a:gd name="connsiteX4" fmla="*/ 3798 w 2465936"/>
                      <a:gd name="connsiteY4" fmla="*/ 311446 h 650429"/>
                      <a:gd name="connsiteX0" fmla="*/ 3798 w 2462138"/>
                      <a:gd name="connsiteY0" fmla="*/ 311446 h 650429"/>
                      <a:gd name="connsiteX1" fmla="*/ 1245787 w 2462138"/>
                      <a:gd name="connsiteY1" fmla="*/ 949 h 650429"/>
                      <a:gd name="connsiteX2" fmla="*/ 2462138 w 2462138"/>
                      <a:gd name="connsiteY2" fmla="*/ 305749 h 650429"/>
                      <a:gd name="connsiteX3" fmla="*/ 1268575 w 2462138"/>
                      <a:gd name="connsiteY3" fmla="*/ 650429 h 650429"/>
                      <a:gd name="connsiteX4" fmla="*/ 3798 w 2462138"/>
                      <a:gd name="connsiteY4" fmla="*/ 311446 h 650429"/>
                      <a:gd name="connsiteX0" fmla="*/ 0 w 2458340"/>
                      <a:gd name="connsiteY0" fmla="*/ 311446 h 650429"/>
                      <a:gd name="connsiteX1" fmla="*/ 1241989 w 2458340"/>
                      <a:gd name="connsiteY1" fmla="*/ 949 h 650429"/>
                      <a:gd name="connsiteX2" fmla="*/ 2458340 w 2458340"/>
                      <a:gd name="connsiteY2" fmla="*/ 305749 h 650429"/>
                      <a:gd name="connsiteX3" fmla="*/ 1264777 w 2458340"/>
                      <a:gd name="connsiteY3" fmla="*/ 650429 h 650429"/>
                      <a:gd name="connsiteX4" fmla="*/ 0 w 2458340"/>
                      <a:gd name="connsiteY4" fmla="*/ 311446 h 650429"/>
                      <a:gd name="connsiteX0" fmla="*/ 0 w 2458340"/>
                      <a:gd name="connsiteY0" fmla="*/ 310497 h 649480"/>
                      <a:gd name="connsiteX1" fmla="*/ 1241989 w 2458340"/>
                      <a:gd name="connsiteY1" fmla="*/ 0 h 649480"/>
                      <a:gd name="connsiteX2" fmla="*/ 2458340 w 2458340"/>
                      <a:gd name="connsiteY2" fmla="*/ 304800 h 649480"/>
                      <a:gd name="connsiteX3" fmla="*/ 1264777 w 2458340"/>
                      <a:gd name="connsiteY3" fmla="*/ 649480 h 649480"/>
                      <a:gd name="connsiteX4" fmla="*/ 0 w 2458340"/>
                      <a:gd name="connsiteY4" fmla="*/ 310497 h 649480"/>
                      <a:gd name="connsiteX0" fmla="*/ 0 w 2450794"/>
                      <a:gd name="connsiteY0" fmla="*/ 370864 h 649480"/>
                      <a:gd name="connsiteX1" fmla="*/ 1234443 w 2450794"/>
                      <a:gd name="connsiteY1" fmla="*/ 0 h 649480"/>
                      <a:gd name="connsiteX2" fmla="*/ 2450794 w 2450794"/>
                      <a:gd name="connsiteY2" fmla="*/ 304800 h 649480"/>
                      <a:gd name="connsiteX3" fmla="*/ 1257231 w 2450794"/>
                      <a:gd name="connsiteY3" fmla="*/ 649480 h 649480"/>
                      <a:gd name="connsiteX4" fmla="*/ 0 w 2450794"/>
                      <a:gd name="connsiteY4" fmla="*/ 370864 h 649480"/>
                      <a:gd name="connsiteX0" fmla="*/ 0 w 2454642"/>
                      <a:gd name="connsiteY0" fmla="*/ 314269 h 649480"/>
                      <a:gd name="connsiteX1" fmla="*/ 1238291 w 2454642"/>
                      <a:gd name="connsiteY1" fmla="*/ 0 h 649480"/>
                      <a:gd name="connsiteX2" fmla="*/ 2454642 w 2454642"/>
                      <a:gd name="connsiteY2" fmla="*/ 304800 h 649480"/>
                      <a:gd name="connsiteX3" fmla="*/ 1261079 w 2454642"/>
                      <a:gd name="connsiteY3" fmla="*/ 649480 h 649480"/>
                      <a:gd name="connsiteX4" fmla="*/ 0 w 2454642"/>
                      <a:gd name="connsiteY4" fmla="*/ 314269 h 6494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54642" h="649480">
                        <a:moveTo>
                          <a:pt x="0" y="314269"/>
                        </a:moveTo>
                        <a:lnTo>
                          <a:pt x="1238291" y="0"/>
                        </a:lnTo>
                        <a:lnTo>
                          <a:pt x="2454642" y="304800"/>
                        </a:lnTo>
                        <a:lnTo>
                          <a:pt x="1261079" y="649480"/>
                        </a:lnTo>
                        <a:lnTo>
                          <a:pt x="0" y="314269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C00000">
                          <a:shade val="30000"/>
                          <a:satMod val="115000"/>
                        </a:srgbClr>
                      </a:gs>
                      <a:gs pos="50000">
                        <a:srgbClr val="C00000">
                          <a:shade val="67500"/>
                          <a:satMod val="115000"/>
                        </a:srgbClr>
                      </a:gs>
                      <a:gs pos="100000">
                        <a:srgbClr val="C00000">
                          <a:shade val="100000"/>
                          <a:satMod val="115000"/>
                        </a:srgbClr>
                      </a:gs>
                    </a:gsLst>
                    <a:lin ang="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914126"/>
                    <a:endParaRPr lang="en-US" sz="1799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0" name="Freeform 5">
                    <a:extLst>
                      <a:ext uri="{FF2B5EF4-FFF2-40B4-BE49-F238E27FC236}">
                        <a16:creationId xmlns:a16="http://schemas.microsoft.com/office/drawing/2014/main" id="{6E0C824D-F10C-553A-BD4B-93E018EE03AB}"/>
                      </a:ext>
                    </a:extLst>
                  </p:cNvPr>
                  <p:cNvSpPr/>
                  <p:nvPr/>
                </p:nvSpPr>
                <p:spPr>
                  <a:xfrm>
                    <a:off x="3842484" y="4469474"/>
                    <a:ext cx="2201188" cy="1319835"/>
                  </a:xfrm>
                  <a:custGeom>
                    <a:avLst/>
                    <a:gdLst>
                      <a:gd name="connsiteX0" fmla="*/ 211183 w 2122715"/>
                      <a:gd name="connsiteY0" fmla="*/ 535032 h 1041218"/>
                      <a:gd name="connsiteX1" fmla="*/ 583475 w 2122715"/>
                      <a:gd name="connsiteY1" fmla="*/ 28847 h 1041218"/>
                      <a:gd name="connsiteX2" fmla="*/ 1844041 w 2122715"/>
                      <a:gd name="connsiteY2" fmla="*/ 361949 h 1041218"/>
                      <a:gd name="connsiteX3" fmla="*/ 1850572 w 2122715"/>
                      <a:gd name="connsiteY3" fmla="*/ 1011827 h 1041218"/>
                      <a:gd name="connsiteX4" fmla="*/ 211183 w 2122715"/>
                      <a:gd name="connsiteY4" fmla="*/ 535032 h 1041218"/>
                      <a:gd name="connsiteX0" fmla="*/ 0 w 1911532"/>
                      <a:gd name="connsiteY0" fmla="*/ 535032 h 1041218"/>
                      <a:gd name="connsiteX1" fmla="*/ 372292 w 1911532"/>
                      <a:gd name="connsiteY1" fmla="*/ 28847 h 1041218"/>
                      <a:gd name="connsiteX2" fmla="*/ 1632858 w 1911532"/>
                      <a:gd name="connsiteY2" fmla="*/ 361949 h 1041218"/>
                      <a:gd name="connsiteX3" fmla="*/ 1639389 w 1911532"/>
                      <a:gd name="connsiteY3" fmla="*/ 1011827 h 1041218"/>
                      <a:gd name="connsiteX4" fmla="*/ 0 w 1911532"/>
                      <a:gd name="connsiteY4" fmla="*/ 535032 h 1041218"/>
                      <a:gd name="connsiteX0" fmla="*/ 0 w 1911532"/>
                      <a:gd name="connsiteY0" fmla="*/ 506185 h 1012371"/>
                      <a:gd name="connsiteX1" fmla="*/ 372292 w 1911532"/>
                      <a:gd name="connsiteY1" fmla="*/ 0 h 1012371"/>
                      <a:gd name="connsiteX2" fmla="*/ 1632858 w 1911532"/>
                      <a:gd name="connsiteY2" fmla="*/ 333102 h 1012371"/>
                      <a:gd name="connsiteX3" fmla="*/ 1639389 w 1911532"/>
                      <a:gd name="connsiteY3" fmla="*/ 982980 h 1012371"/>
                      <a:gd name="connsiteX4" fmla="*/ 0 w 1911532"/>
                      <a:gd name="connsiteY4" fmla="*/ 506185 h 1012371"/>
                      <a:gd name="connsiteX0" fmla="*/ 0 w 1639389"/>
                      <a:gd name="connsiteY0" fmla="*/ 506185 h 1012371"/>
                      <a:gd name="connsiteX1" fmla="*/ 372292 w 1639389"/>
                      <a:gd name="connsiteY1" fmla="*/ 0 h 1012371"/>
                      <a:gd name="connsiteX2" fmla="*/ 1632858 w 1639389"/>
                      <a:gd name="connsiteY2" fmla="*/ 333102 h 1012371"/>
                      <a:gd name="connsiteX3" fmla="*/ 1639389 w 1639389"/>
                      <a:gd name="connsiteY3" fmla="*/ 982980 h 1012371"/>
                      <a:gd name="connsiteX4" fmla="*/ 0 w 1639389"/>
                      <a:gd name="connsiteY4" fmla="*/ 506185 h 1012371"/>
                      <a:gd name="connsiteX0" fmla="*/ 0 w 1639389"/>
                      <a:gd name="connsiteY0" fmla="*/ 506185 h 982980"/>
                      <a:gd name="connsiteX1" fmla="*/ 372292 w 1639389"/>
                      <a:gd name="connsiteY1" fmla="*/ 0 h 982980"/>
                      <a:gd name="connsiteX2" fmla="*/ 1632858 w 1639389"/>
                      <a:gd name="connsiteY2" fmla="*/ 333102 h 982980"/>
                      <a:gd name="connsiteX3" fmla="*/ 1639389 w 1639389"/>
                      <a:gd name="connsiteY3" fmla="*/ 982980 h 982980"/>
                      <a:gd name="connsiteX4" fmla="*/ 0 w 1639389"/>
                      <a:gd name="connsiteY4" fmla="*/ 506185 h 982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39389" h="982980">
                        <a:moveTo>
                          <a:pt x="0" y="506185"/>
                        </a:moveTo>
                        <a:lnTo>
                          <a:pt x="372292" y="0"/>
                        </a:lnTo>
                        <a:lnTo>
                          <a:pt x="1632858" y="333102"/>
                        </a:lnTo>
                        <a:lnTo>
                          <a:pt x="1639389" y="982980"/>
                        </a:lnTo>
                        <a:lnTo>
                          <a:pt x="0" y="506185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C00000">
                          <a:shade val="30000"/>
                          <a:satMod val="115000"/>
                        </a:srgbClr>
                      </a:gs>
                      <a:gs pos="50000">
                        <a:srgbClr val="C00000">
                          <a:shade val="67500"/>
                          <a:satMod val="115000"/>
                        </a:srgbClr>
                      </a:gs>
                      <a:gs pos="100000">
                        <a:srgbClr val="C00000">
                          <a:shade val="100000"/>
                          <a:satMod val="115000"/>
                        </a:srgbClr>
                      </a:gs>
                    </a:gsLst>
                    <a:lin ang="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914126"/>
                    <a:endParaRPr lang="en-US" sz="1799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1" name="Freeform 7">
                    <a:extLst>
                      <a:ext uri="{FF2B5EF4-FFF2-40B4-BE49-F238E27FC236}">
                        <a16:creationId xmlns:a16="http://schemas.microsoft.com/office/drawing/2014/main" id="{8416283B-6B01-E11E-A488-DA03AE51F290}"/>
                      </a:ext>
                    </a:extLst>
                  </p:cNvPr>
                  <p:cNvSpPr/>
                  <p:nvPr/>
                </p:nvSpPr>
                <p:spPr>
                  <a:xfrm>
                    <a:off x="6033439" y="4456319"/>
                    <a:ext cx="2104721" cy="1332990"/>
                  </a:xfrm>
                  <a:custGeom>
                    <a:avLst/>
                    <a:gdLst>
                      <a:gd name="connsiteX0" fmla="*/ 253032 w 2017002"/>
                      <a:gd name="connsiteY0" fmla="*/ 374953 h 1057608"/>
                      <a:gd name="connsiteX1" fmla="*/ 1440301 w 2017002"/>
                      <a:gd name="connsiteY1" fmla="*/ 32415 h 1057608"/>
                      <a:gd name="connsiteX2" fmla="*/ 1820575 w 2017002"/>
                      <a:gd name="connsiteY2" fmla="*/ 569444 h 1057608"/>
                      <a:gd name="connsiteX3" fmla="*/ 261741 w 2017002"/>
                      <a:gd name="connsiteY3" fmla="*/ 1025193 h 1057608"/>
                      <a:gd name="connsiteX4" fmla="*/ 253032 w 2017002"/>
                      <a:gd name="connsiteY4" fmla="*/ 374953 h 1057608"/>
                      <a:gd name="connsiteX0" fmla="*/ 0 w 1763970"/>
                      <a:gd name="connsiteY0" fmla="*/ 374953 h 1057608"/>
                      <a:gd name="connsiteX1" fmla="*/ 1187269 w 1763970"/>
                      <a:gd name="connsiteY1" fmla="*/ 32415 h 1057608"/>
                      <a:gd name="connsiteX2" fmla="*/ 1567543 w 1763970"/>
                      <a:gd name="connsiteY2" fmla="*/ 569444 h 1057608"/>
                      <a:gd name="connsiteX3" fmla="*/ 8709 w 1763970"/>
                      <a:gd name="connsiteY3" fmla="*/ 1025193 h 1057608"/>
                      <a:gd name="connsiteX4" fmla="*/ 0 w 1763970"/>
                      <a:gd name="connsiteY4" fmla="*/ 374953 h 1057608"/>
                      <a:gd name="connsiteX0" fmla="*/ 0 w 1763970"/>
                      <a:gd name="connsiteY0" fmla="*/ 342538 h 1025193"/>
                      <a:gd name="connsiteX1" fmla="*/ 1187269 w 1763970"/>
                      <a:gd name="connsiteY1" fmla="*/ 0 h 1025193"/>
                      <a:gd name="connsiteX2" fmla="*/ 1567543 w 1763970"/>
                      <a:gd name="connsiteY2" fmla="*/ 537029 h 1025193"/>
                      <a:gd name="connsiteX3" fmla="*/ 8709 w 1763970"/>
                      <a:gd name="connsiteY3" fmla="*/ 992778 h 1025193"/>
                      <a:gd name="connsiteX4" fmla="*/ 0 w 1763970"/>
                      <a:gd name="connsiteY4" fmla="*/ 342538 h 1025193"/>
                      <a:gd name="connsiteX0" fmla="*/ 0 w 1763970"/>
                      <a:gd name="connsiteY0" fmla="*/ 342538 h 992778"/>
                      <a:gd name="connsiteX1" fmla="*/ 1187269 w 1763970"/>
                      <a:gd name="connsiteY1" fmla="*/ 0 h 992778"/>
                      <a:gd name="connsiteX2" fmla="*/ 1567543 w 1763970"/>
                      <a:gd name="connsiteY2" fmla="*/ 537029 h 992778"/>
                      <a:gd name="connsiteX3" fmla="*/ 8709 w 1763970"/>
                      <a:gd name="connsiteY3" fmla="*/ 992778 h 992778"/>
                      <a:gd name="connsiteX4" fmla="*/ 0 w 1763970"/>
                      <a:gd name="connsiteY4" fmla="*/ 342538 h 992778"/>
                      <a:gd name="connsiteX0" fmla="*/ 0 w 1567543"/>
                      <a:gd name="connsiteY0" fmla="*/ 342538 h 992778"/>
                      <a:gd name="connsiteX1" fmla="*/ 1187269 w 1567543"/>
                      <a:gd name="connsiteY1" fmla="*/ 0 h 992778"/>
                      <a:gd name="connsiteX2" fmla="*/ 1567543 w 1567543"/>
                      <a:gd name="connsiteY2" fmla="*/ 537029 h 992778"/>
                      <a:gd name="connsiteX3" fmla="*/ 8709 w 1567543"/>
                      <a:gd name="connsiteY3" fmla="*/ 992778 h 992778"/>
                      <a:gd name="connsiteX4" fmla="*/ 0 w 1567543"/>
                      <a:gd name="connsiteY4" fmla="*/ 342538 h 9927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67543" h="992778">
                        <a:moveTo>
                          <a:pt x="0" y="342538"/>
                        </a:moveTo>
                        <a:lnTo>
                          <a:pt x="1187269" y="0"/>
                        </a:lnTo>
                        <a:lnTo>
                          <a:pt x="1567543" y="537029"/>
                        </a:lnTo>
                        <a:lnTo>
                          <a:pt x="8709" y="992778"/>
                        </a:lnTo>
                        <a:lnTo>
                          <a:pt x="0" y="342538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79646">
                          <a:lumMod val="75000"/>
                          <a:shade val="30000"/>
                          <a:satMod val="115000"/>
                        </a:srgbClr>
                      </a:gs>
                      <a:gs pos="50000">
                        <a:srgbClr val="F79646">
                          <a:lumMod val="75000"/>
                          <a:shade val="67500"/>
                          <a:satMod val="115000"/>
                        </a:srgbClr>
                      </a:gs>
                      <a:gs pos="100000">
                        <a:srgbClr val="F79646">
                          <a:lumMod val="75000"/>
                          <a:shade val="100000"/>
                          <a:satMod val="115000"/>
                        </a:srgbClr>
                      </a:gs>
                    </a:gsLst>
                    <a:lin ang="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493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8987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480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7973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467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6960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6453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5947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4126">
                      <a:defRPr/>
                    </a:pPr>
                    <a:endParaRPr lang="en-US" sz="1799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22" name="Group 16">
                  <a:extLst>
                    <a:ext uri="{FF2B5EF4-FFF2-40B4-BE49-F238E27FC236}">
                      <a16:creationId xmlns:a16="http://schemas.microsoft.com/office/drawing/2014/main" id="{7699B0BC-DD9B-26FA-AB94-708E92812D90}"/>
                    </a:ext>
                  </a:extLst>
                </p:cNvPr>
                <p:cNvGrpSpPr/>
                <p:nvPr/>
              </p:nvGrpSpPr>
              <p:grpSpPr>
                <a:xfrm>
                  <a:off x="4510773" y="2552700"/>
                  <a:ext cx="2885330" cy="1261268"/>
                  <a:chOff x="4396387" y="3258519"/>
                  <a:chExt cx="3258582" cy="1424429"/>
                </a:xfrm>
              </p:grpSpPr>
              <p:sp>
                <p:nvSpPr>
                  <p:cNvPr id="26" name="Freeform 131">
                    <a:extLst>
                      <a:ext uri="{FF2B5EF4-FFF2-40B4-BE49-F238E27FC236}">
                        <a16:creationId xmlns:a16="http://schemas.microsoft.com/office/drawing/2014/main" id="{A46E18C1-0EC3-75E9-F9B8-4EC31124251A}"/>
                      </a:ext>
                    </a:extLst>
                  </p:cNvPr>
                  <p:cNvSpPr/>
                  <p:nvPr/>
                </p:nvSpPr>
                <p:spPr>
                  <a:xfrm>
                    <a:off x="4845770" y="3258519"/>
                    <a:ext cx="2350074" cy="630365"/>
                  </a:xfrm>
                  <a:custGeom>
                    <a:avLst/>
                    <a:gdLst>
                      <a:gd name="connsiteX0" fmla="*/ 2295 w 1753518"/>
                      <a:gd name="connsiteY0" fmla="*/ 233650 h 465922"/>
                      <a:gd name="connsiteX1" fmla="*/ 905678 w 1753518"/>
                      <a:gd name="connsiteY1" fmla="*/ 2295 h 465922"/>
                      <a:gd name="connsiteX2" fmla="*/ 1751223 w 1753518"/>
                      <a:gd name="connsiteY2" fmla="*/ 219879 h 465922"/>
                      <a:gd name="connsiteX3" fmla="*/ 891907 w 1753518"/>
                      <a:gd name="connsiteY3" fmla="*/ 462250 h 465922"/>
                      <a:gd name="connsiteX4" fmla="*/ 2295 w 1753518"/>
                      <a:gd name="connsiteY4" fmla="*/ 233650 h 465922"/>
                      <a:gd name="connsiteX0" fmla="*/ 2295 w 1753518"/>
                      <a:gd name="connsiteY0" fmla="*/ 233650 h 465922"/>
                      <a:gd name="connsiteX1" fmla="*/ 905678 w 1753518"/>
                      <a:gd name="connsiteY1" fmla="*/ 2295 h 465922"/>
                      <a:gd name="connsiteX2" fmla="*/ 1751223 w 1753518"/>
                      <a:gd name="connsiteY2" fmla="*/ 219879 h 465922"/>
                      <a:gd name="connsiteX3" fmla="*/ 891907 w 1753518"/>
                      <a:gd name="connsiteY3" fmla="*/ 462250 h 465922"/>
                      <a:gd name="connsiteX4" fmla="*/ 2295 w 1753518"/>
                      <a:gd name="connsiteY4" fmla="*/ 233650 h 465922"/>
                      <a:gd name="connsiteX0" fmla="*/ 0 w 1751223"/>
                      <a:gd name="connsiteY0" fmla="*/ 233650 h 462250"/>
                      <a:gd name="connsiteX1" fmla="*/ 903383 w 1751223"/>
                      <a:gd name="connsiteY1" fmla="*/ 2295 h 462250"/>
                      <a:gd name="connsiteX2" fmla="*/ 1748928 w 1751223"/>
                      <a:gd name="connsiteY2" fmla="*/ 219879 h 462250"/>
                      <a:gd name="connsiteX3" fmla="*/ 889612 w 1751223"/>
                      <a:gd name="connsiteY3" fmla="*/ 462250 h 462250"/>
                      <a:gd name="connsiteX4" fmla="*/ 0 w 1751223"/>
                      <a:gd name="connsiteY4" fmla="*/ 233650 h 462250"/>
                      <a:gd name="connsiteX0" fmla="*/ 0 w 1751223"/>
                      <a:gd name="connsiteY0" fmla="*/ 233650 h 462250"/>
                      <a:gd name="connsiteX1" fmla="*/ 903383 w 1751223"/>
                      <a:gd name="connsiteY1" fmla="*/ 2295 h 462250"/>
                      <a:gd name="connsiteX2" fmla="*/ 1748928 w 1751223"/>
                      <a:gd name="connsiteY2" fmla="*/ 219879 h 462250"/>
                      <a:gd name="connsiteX3" fmla="*/ 889612 w 1751223"/>
                      <a:gd name="connsiteY3" fmla="*/ 462250 h 462250"/>
                      <a:gd name="connsiteX4" fmla="*/ 0 w 1751223"/>
                      <a:gd name="connsiteY4" fmla="*/ 233650 h 462250"/>
                      <a:gd name="connsiteX0" fmla="*/ 0 w 1748928"/>
                      <a:gd name="connsiteY0" fmla="*/ 231355 h 459955"/>
                      <a:gd name="connsiteX1" fmla="*/ 903383 w 1748928"/>
                      <a:gd name="connsiteY1" fmla="*/ 0 h 459955"/>
                      <a:gd name="connsiteX2" fmla="*/ 1748928 w 1748928"/>
                      <a:gd name="connsiteY2" fmla="*/ 217584 h 459955"/>
                      <a:gd name="connsiteX3" fmla="*/ 889612 w 1748928"/>
                      <a:gd name="connsiteY3" fmla="*/ 459955 h 459955"/>
                      <a:gd name="connsiteX4" fmla="*/ 0 w 1748928"/>
                      <a:gd name="connsiteY4" fmla="*/ 231355 h 459955"/>
                      <a:gd name="connsiteX0" fmla="*/ 0 w 1748928"/>
                      <a:gd name="connsiteY0" fmla="*/ 231355 h 464718"/>
                      <a:gd name="connsiteX1" fmla="*/ 903383 w 1748928"/>
                      <a:gd name="connsiteY1" fmla="*/ 0 h 464718"/>
                      <a:gd name="connsiteX2" fmla="*/ 1748928 w 1748928"/>
                      <a:gd name="connsiteY2" fmla="*/ 217584 h 464718"/>
                      <a:gd name="connsiteX3" fmla="*/ 903106 w 1748928"/>
                      <a:gd name="connsiteY3" fmla="*/ 464718 h 464718"/>
                      <a:gd name="connsiteX4" fmla="*/ 0 w 1748928"/>
                      <a:gd name="connsiteY4" fmla="*/ 231355 h 464718"/>
                      <a:gd name="connsiteX0" fmla="*/ 0 w 1787028"/>
                      <a:gd name="connsiteY0" fmla="*/ 267074 h 464718"/>
                      <a:gd name="connsiteX1" fmla="*/ 941483 w 1787028"/>
                      <a:gd name="connsiteY1" fmla="*/ 0 h 464718"/>
                      <a:gd name="connsiteX2" fmla="*/ 1787028 w 1787028"/>
                      <a:gd name="connsiteY2" fmla="*/ 217584 h 464718"/>
                      <a:gd name="connsiteX3" fmla="*/ 941206 w 1787028"/>
                      <a:gd name="connsiteY3" fmla="*/ 464718 h 464718"/>
                      <a:gd name="connsiteX4" fmla="*/ 0 w 1787028"/>
                      <a:gd name="connsiteY4" fmla="*/ 267074 h 464718"/>
                      <a:gd name="connsiteX0" fmla="*/ 0 w 1754484"/>
                      <a:gd name="connsiteY0" fmla="*/ 231355 h 464718"/>
                      <a:gd name="connsiteX1" fmla="*/ 908939 w 1754484"/>
                      <a:gd name="connsiteY1" fmla="*/ 0 h 464718"/>
                      <a:gd name="connsiteX2" fmla="*/ 1754484 w 1754484"/>
                      <a:gd name="connsiteY2" fmla="*/ 217584 h 464718"/>
                      <a:gd name="connsiteX3" fmla="*/ 908662 w 1754484"/>
                      <a:gd name="connsiteY3" fmla="*/ 464718 h 464718"/>
                      <a:gd name="connsiteX4" fmla="*/ 0 w 1754484"/>
                      <a:gd name="connsiteY4" fmla="*/ 231355 h 464718"/>
                      <a:gd name="connsiteX0" fmla="*/ 0 w 1754484"/>
                      <a:gd name="connsiteY0" fmla="*/ 231355 h 419474"/>
                      <a:gd name="connsiteX1" fmla="*/ 908939 w 1754484"/>
                      <a:gd name="connsiteY1" fmla="*/ 0 h 419474"/>
                      <a:gd name="connsiteX2" fmla="*/ 1754484 w 1754484"/>
                      <a:gd name="connsiteY2" fmla="*/ 217584 h 419474"/>
                      <a:gd name="connsiteX3" fmla="*/ 912631 w 1754484"/>
                      <a:gd name="connsiteY3" fmla="*/ 419474 h 419474"/>
                      <a:gd name="connsiteX4" fmla="*/ 0 w 1754484"/>
                      <a:gd name="connsiteY4" fmla="*/ 231355 h 419474"/>
                      <a:gd name="connsiteX0" fmla="*/ 0 w 1754484"/>
                      <a:gd name="connsiteY0" fmla="*/ 231355 h 464718"/>
                      <a:gd name="connsiteX1" fmla="*/ 908939 w 1754484"/>
                      <a:gd name="connsiteY1" fmla="*/ 0 h 464718"/>
                      <a:gd name="connsiteX2" fmla="*/ 1754484 w 1754484"/>
                      <a:gd name="connsiteY2" fmla="*/ 217584 h 464718"/>
                      <a:gd name="connsiteX3" fmla="*/ 909457 w 1754484"/>
                      <a:gd name="connsiteY3" fmla="*/ 464718 h 464718"/>
                      <a:gd name="connsiteX4" fmla="*/ 0 w 1754484"/>
                      <a:gd name="connsiteY4" fmla="*/ 231355 h 464718"/>
                      <a:gd name="connsiteX0" fmla="*/ 0 w 1741785"/>
                      <a:gd name="connsiteY0" fmla="*/ 231355 h 464718"/>
                      <a:gd name="connsiteX1" fmla="*/ 908939 w 1741785"/>
                      <a:gd name="connsiteY1" fmla="*/ 0 h 464718"/>
                      <a:gd name="connsiteX2" fmla="*/ 1741785 w 1741785"/>
                      <a:gd name="connsiteY2" fmla="*/ 224728 h 464718"/>
                      <a:gd name="connsiteX3" fmla="*/ 909457 w 1741785"/>
                      <a:gd name="connsiteY3" fmla="*/ 464718 h 464718"/>
                      <a:gd name="connsiteX4" fmla="*/ 0 w 1741785"/>
                      <a:gd name="connsiteY4" fmla="*/ 231355 h 464718"/>
                      <a:gd name="connsiteX0" fmla="*/ 0 w 1767186"/>
                      <a:gd name="connsiteY0" fmla="*/ 231355 h 464718"/>
                      <a:gd name="connsiteX1" fmla="*/ 908939 w 1767186"/>
                      <a:gd name="connsiteY1" fmla="*/ 0 h 464718"/>
                      <a:gd name="connsiteX2" fmla="*/ 1767186 w 1767186"/>
                      <a:gd name="connsiteY2" fmla="*/ 208059 h 464718"/>
                      <a:gd name="connsiteX3" fmla="*/ 909457 w 1767186"/>
                      <a:gd name="connsiteY3" fmla="*/ 464718 h 464718"/>
                      <a:gd name="connsiteX4" fmla="*/ 0 w 1767186"/>
                      <a:gd name="connsiteY4" fmla="*/ 231355 h 464718"/>
                      <a:gd name="connsiteX0" fmla="*/ 0 w 1747343"/>
                      <a:gd name="connsiteY0" fmla="*/ 231355 h 464718"/>
                      <a:gd name="connsiteX1" fmla="*/ 908939 w 1747343"/>
                      <a:gd name="connsiteY1" fmla="*/ 0 h 464718"/>
                      <a:gd name="connsiteX2" fmla="*/ 1747343 w 1747343"/>
                      <a:gd name="connsiteY2" fmla="*/ 222347 h 464718"/>
                      <a:gd name="connsiteX3" fmla="*/ 909457 w 1747343"/>
                      <a:gd name="connsiteY3" fmla="*/ 464718 h 464718"/>
                      <a:gd name="connsiteX4" fmla="*/ 0 w 1747343"/>
                      <a:gd name="connsiteY4" fmla="*/ 231355 h 464718"/>
                      <a:gd name="connsiteX0" fmla="*/ 0 w 1747343"/>
                      <a:gd name="connsiteY0" fmla="*/ 231355 h 448049"/>
                      <a:gd name="connsiteX1" fmla="*/ 908939 w 1747343"/>
                      <a:gd name="connsiteY1" fmla="*/ 0 h 448049"/>
                      <a:gd name="connsiteX2" fmla="*/ 1747343 w 1747343"/>
                      <a:gd name="connsiteY2" fmla="*/ 222347 h 448049"/>
                      <a:gd name="connsiteX3" fmla="*/ 925333 w 1747343"/>
                      <a:gd name="connsiteY3" fmla="*/ 448049 h 448049"/>
                      <a:gd name="connsiteX4" fmla="*/ 0 w 1747343"/>
                      <a:gd name="connsiteY4" fmla="*/ 231355 h 448049"/>
                      <a:gd name="connsiteX0" fmla="*/ 0 w 1747343"/>
                      <a:gd name="connsiteY0" fmla="*/ 231355 h 469480"/>
                      <a:gd name="connsiteX1" fmla="*/ 908939 w 1747343"/>
                      <a:gd name="connsiteY1" fmla="*/ 0 h 469480"/>
                      <a:gd name="connsiteX2" fmla="*/ 1747343 w 1747343"/>
                      <a:gd name="connsiteY2" fmla="*/ 222347 h 469480"/>
                      <a:gd name="connsiteX3" fmla="*/ 905490 w 1747343"/>
                      <a:gd name="connsiteY3" fmla="*/ 469480 h 469480"/>
                      <a:gd name="connsiteX4" fmla="*/ 0 w 1747343"/>
                      <a:gd name="connsiteY4" fmla="*/ 231355 h 469480"/>
                      <a:gd name="connsiteX0" fmla="*/ 0 w 1733935"/>
                      <a:gd name="connsiteY0" fmla="*/ 318885 h 469480"/>
                      <a:gd name="connsiteX1" fmla="*/ 895531 w 1733935"/>
                      <a:gd name="connsiteY1" fmla="*/ 0 h 469480"/>
                      <a:gd name="connsiteX2" fmla="*/ 1733935 w 1733935"/>
                      <a:gd name="connsiteY2" fmla="*/ 222347 h 469480"/>
                      <a:gd name="connsiteX3" fmla="*/ 892082 w 1733935"/>
                      <a:gd name="connsiteY3" fmla="*/ 469480 h 469480"/>
                      <a:gd name="connsiteX4" fmla="*/ 0 w 1733935"/>
                      <a:gd name="connsiteY4" fmla="*/ 318885 h 469480"/>
                      <a:gd name="connsiteX0" fmla="*/ 0 w 1746270"/>
                      <a:gd name="connsiteY0" fmla="*/ 235616 h 469480"/>
                      <a:gd name="connsiteX1" fmla="*/ 907866 w 1746270"/>
                      <a:gd name="connsiteY1" fmla="*/ 0 h 469480"/>
                      <a:gd name="connsiteX2" fmla="*/ 1746270 w 1746270"/>
                      <a:gd name="connsiteY2" fmla="*/ 222347 h 469480"/>
                      <a:gd name="connsiteX3" fmla="*/ 904417 w 1746270"/>
                      <a:gd name="connsiteY3" fmla="*/ 469480 h 469480"/>
                      <a:gd name="connsiteX4" fmla="*/ 0 w 1746270"/>
                      <a:gd name="connsiteY4" fmla="*/ 235616 h 469480"/>
                      <a:gd name="connsiteX0" fmla="*/ 0 w 1746270"/>
                      <a:gd name="connsiteY0" fmla="*/ 235616 h 469480"/>
                      <a:gd name="connsiteX1" fmla="*/ 907866 w 1746270"/>
                      <a:gd name="connsiteY1" fmla="*/ 0 h 469480"/>
                      <a:gd name="connsiteX2" fmla="*/ 1746270 w 1746270"/>
                      <a:gd name="connsiteY2" fmla="*/ 286440 h 469480"/>
                      <a:gd name="connsiteX3" fmla="*/ 904417 w 1746270"/>
                      <a:gd name="connsiteY3" fmla="*/ 469480 h 469480"/>
                      <a:gd name="connsiteX4" fmla="*/ 0 w 1746270"/>
                      <a:gd name="connsiteY4" fmla="*/ 235616 h 469480"/>
                      <a:gd name="connsiteX0" fmla="*/ 0 w 1750276"/>
                      <a:gd name="connsiteY0" fmla="*/ 235616 h 469480"/>
                      <a:gd name="connsiteX1" fmla="*/ 907866 w 1750276"/>
                      <a:gd name="connsiteY1" fmla="*/ 0 h 469480"/>
                      <a:gd name="connsiteX2" fmla="*/ 1750276 w 1750276"/>
                      <a:gd name="connsiteY2" fmla="*/ 224350 h 469480"/>
                      <a:gd name="connsiteX3" fmla="*/ 904417 w 1750276"/>
                      <a:gd name="connsiteY3" fmla="*/ 469480 h 469480"/>
                      <a:gd name="connsiteX4" fmla="*/ 0 w 1750276"/>
                      <a:gd name="connsiteY4" fmla="*/ 235616 h 4694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50276" h="469480">
                        <a:moveTo>
                          <a:pt x="0" y="235616"/>
                        </a:moveTo>
                        <a:lnTo>
                          <a:pt x="907866" y="0"/>
                        </a:lnTo>
                        <a:lnTo>
                          <a:pt x="1750276" y="224350"/>
                        </a:lnTo>
                        <a:lnTo>
                          <a:pt x="904417" y="469480"/>
                        </a:lnTo>
                        <a:lnTo>
                          <a:pt x="0" y="235616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C00000">
                          <a:shade val="30000"/>
                          <a:satMod val="115000"/>
                        </a:srgbClr>
                      </a:gs>
                      <a:gs pos="50000">
                        <a:srgbClr val="C00000">
                          <a:shade val="67500"/>
                          <a:satMod val="115000"/>
                        </a:srgbClr>
                      </a:gs>
                      <a:gs pos="100000">
                        <a:srgbClr val="C00000">
                          <a:shade val="100000"/>
                          <a:satMod val="115000"/>
                        </a:srgbClr>
                      </a:gs>
                    </a:gsLst>
                    <a:lin ang="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914126"/>
                    <a:endParaRPr lang="en-US" sz="1799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7" name="Freeform 132">
                    <a:extLst>
                      <a:ext uri="{FF2B5EF4-FFF2-40B4-BE49-F238E27FC236}">
                        <a16:creationId xmlns:a16="http://schemas.microsoft.com/office/drawing/2014/main" id="{879427B7-F6E4-0B24-96FF-305B29F52FBA}"/>
                      </a:ext>
                    </a:extLst>
                  </p:cNvPr>
                  <p:cNvSpPr/>
                  <p:nvPr/>
                </p:nvSpPr>
                <p:spPr>
                  <a:xfrm>
                    <a:off x="6000481" y="3555786"/>
                    <a:ext cx="1654488" cy="1125414"/>
                  </a:xfrm>
                  <a:custGeom>
                    <a:avLst/>
                    <a:gdLst>
                      <a:gd name="connsiteX0" fmla="*/ 196941 w 1524437"/>
                      <a:gd name="connsiteY0" fmla="*/ 282093 h 913090"/>
                      <a:gd name="connsiteX1" fmla="*/ 1040599 w 1524437"/>
                      <a:gd name="connsiteY1" fmla="*/ 38427 h 913090"/>
                      <a:gd name="connsiteX2" fmla="*/ 1383827 w 1524437"/>
                      <a:gd name="connsiteY2" fmla="*/ 512658 h 913090"/>
                      <a:gd name="connsiteX3" fmla="*/ 196941 w 1524437"/>
                      <a:gd name="connsiteY3" fmla="*/ 874226 h 913090"/>
                      <a:gd name="connsiteX4" fmla="*/ 196941 w 1524437"/>
                      <a:gd name="connsiteY4" fmla="*/ 282093 h 913090"/>
                      <a:gd name="connsiteX0" fmla="*/ 196941 w 1524437"/>
                      <a:gd name="connsiteY0" fmla="*/ 243666 h 874663"/>
                      <a:gd name="connsiteX1" fmla="*/ 1040599 w 1524437"/>
                      <a:gd name="connsiteY1" fmla="*/ 0 h 874663"/>
                      <a:gd name="connsiteX2" fmla="*/ 1383827 w 1524437"/>
                      <a:gd name="connsiteY2" fmla="*/ 474231 h 874663"/>
                      <a:gd name="connsiteX3" fmla="*/ 196941 w 1524437"/>
                      <a:gd name="connsiteY3" fmla="*/ 835799 h 874663"/>
                      <a:gd name="connsiteX4" fmla="*/ 196941 w 1524437"/>
                      <a:gd name="connsiteY4" fmla="*/ 243666 h 874663"/>
                      <a:gd name="connsiteX0" fmla="*/ 0 w 1327496"/>
                      <a:gd name="connsiteY0" fmla="*/ 243666 h 874663"/>
                      <a:gd name="connsiteX1" fmla="*/ 843658 w 1327496"/>
                      <a:gd name="connsiteY1" fmla="*/ 0 h 874663"/>
                      <a:gd name="connsiteX2" fmla="*/ 1186886 w 1327496"/>
                      <a:gd name="connsiteY2" fmla="*/ 474231 h 874663"/>
                      <a:gd name="connsiteX3" fmla="*/ 0 w 1327496"/>
                      <a:gd name="connsiteY3" fmla="*/ 835799 h 874663"/>
                      <a:gd name="connsiteX4" fmla="*/ 0 w 1327496"/>
                      <a:gd name="connsiteY4" fmla="*/ 243666 h 874663"/>
                      <a:gd name="connsiteX0" fmla="*/ 0 w 1327496"/>
                      <a:gd name="connsiteY0" fmla="*/ 243666 h 835799"/>
                      <a:gd name="connsiteX1" fmla="*/ 843658 w 1327496"/>
                      <a:gd name="connsiteY1" fmla="*/ 0 h 835799"/>
                      <a:gd name="connsiteX2" fmla="*/ 1186886 w 1327496"/>
                      <a:gd name="connsiteY2" fmla="*/ 474231 h 835799"/>
                      <a:gd name="connsiteX3" fmla="*/ 0 w 1327496"/>
                      <a:gd name="connsiteY3" fmla="*/ 835799 h 835799"/>
                      <a:gd name="connsiteX4" fmla="*/ 0 w 1327496"/>
                      <a:gd name="connsiteY4" fmla="*/ 243666 h 835799"/>
                      <a:gd name="connsiteX0" fmla="*/ 0 w 1186886"/>
                      <a:gd name="connsiteY0" fmla="*/ 243666 h 835799"/>
                      <a:gd name="connsiteX1" fmla="*/ 843658 w 1186886"/>
                      <a:gd name="connsiteY1" fmla="*/ 0 h 835799"/>
                      <a:gd name="connsiteX2" fmla="*/ 1186886 w 1186886"/>
                      <a:gd name="connsiteY2" fmla="*/ 474231 h 835799"/>
                      <a:gd name="connsiteX3" fmla="*/ 0 w 1186886"/>
                      <a:gd name="connsiteY3" fmla="*/ 835799 h 835799"/>
                      <a:gd name="connsiteX4" fmla="*/ 0 w 1186886"/>
                      <a:gd name="connsiteY4" fmla="*/ 243666 h 835799"/>
                      <a:gd name="connsiteX0" fmla="*/ 0 w 1191649"/>
                      <a:gd name="connsiteY0" fmla="*/ 248429 h 835799"/>
                      <a:gd name="connsiteX1" fmla="*/ 848421 w 1191649"/>
                      <a:gd name="connsiteY1" fmla="*/ 0 h 835799"/>
                      <a:gd name="connsiteX2" fmla="*/ 1191649 w 1191649"/>
                      <a:gd name="connsiteY2" fmla="*/ 474231 h 835799"/>
                      <a:gd name="connsiteX3" fmla="*/ 4763 w 1191649"/>
                      <a:gd name="connsiteY3" fmla="*/ 835799 h 835799"/>
                      <a:gd name="connsiteX4" fmla="*/ 0 w 1191649"/>
                      <a:gd name="connsiteY4" fmla="*/ 248429 h 835799"/>
                      <a:gd name="connsiteX0" fmla="*/ 1588 w 1188474"/>
                      <a:gd name="connsiteY0" fmla="*/ 246048 h 835799"/>
                      <a:gd name="connsiteX1" fmla="*/ 845246 w 1188474"/>
                      <a:gd name="connsiteY1" fmla="*/ 0 h 835799"/>
                      <a:gd name="connsiteX2" fmla="*/ 1188474 w 1188474"/>
                      <a:gd name="connsiteY2" fmla="*/ 474231 h 835799"/>
                      <a:gd name="connsiteX3" fmla="*/ 1588 w 1188474"/>
                      <a:gd name="connsiteY3" fmla="*/ 835799 h 835799"/>
                      <a:gd name="connsiteX4" fmla="*/ 1588 w 1188474"/>
                      <a:gd name="connsiteY4" fmla="*/ 246048 h 835799"/>
                      <a:gd name="connsiteX0" fmla="*/ 0 w 1194030"/>
                      <a:gd name="connsiteY0" fmla="*/ 246048 h 835799"/>
                      <a:gd name="connsiteX1" fmla="*/ 850802 w 1194030"/>
                      <a:gd name="connsiteY1" fmla="*/ 0 h 835799"/>
                      <a:gd name="connsiteX2" fmla="*/ 1194030 w 1194030"/>
                      <a:gd name="connsiteY2" fmla="*/ 474231 h 835799"/>
                      <a:gd name="connsiteX3" fmla="*/ 7144 w 1194030"/>
                      <a:gd name="connsiteY3" fmla="*/ 835799 h 835799"/>
                      <a:gd name="connsiteX4" fmla="*/ 0 w 1194030"/>
                      <a:gd name="connsiteY4" fmla="*/ 246048 h 835799"/>
                      <a:gd name="connsiteX0" fmla="*/ 0 w 1194030"/>
                      <a:gd name="connsiteY0" fmla="*/ 246048 h 838180"/>
                      <a:gd name="connsiteX1" fmla="*/ 850802 w 1194030"/>
                      <a:gd name="connsiteY1" fmla="*/ 0 h 838180"/>
                      <a:gd name="connsiteX2" fmla="*/ 1194030 w 1194030"/>
                      <a:gd name="connsiteY2" fmla="*/ 474231 h 838180"/>
                      <a:gd name="connsiteX3" fmla="*/ 1588 w 1194030"/>
                      <a:gd name="connsiteY3" fmla="*/ 838180 h 838180"/>
                      <a:gd name="connsiteX4" fmla="*/ 0 w 1194030"/>
                      <a:gd name="connsiteY4" fmla="*/ 246048 h 838180"/>
                      <a:gd name="connsiteX0" fmla="*/ 29130 w 1223160"/>
                      <a:gd name="connsiteY0" fmla="*/ 246048 h 838180"/>
                      <a:gd name="connsiteX1" fmla="*/ 879932 w 1223160"/>
                      <a:gd name="connsiteY1" fmla="*/ 0 h 838180"/>
                      <a:gd name="connsiteX2" fmla="*/ 1223160 w 1223160"/>
                      <a:gd name="connsiteY2" fmla="*/ 474231 h 838180"/>
                      <a:gd name="connsiteX3" fmla="*/ 30718 w 1223160"/>
                      <a:gd name="connsiteY3" fmla="*/ 838180 h 838180"/>
                      <a:gd name="connsiteX4" fmla="*/ 29130 w 1223160"/>
                      <a:gd name="connsiteY4" fmla="*/ 246048 h 838180"/>
                      <a:gd name="connsiteX0" fmla="*/ 38190 w 1232220"/>
                      <a:gd name="connsiteY0" fmla="*/ 246048 h 838180"/>
                      <a:gd name="connsiteX1" fmla="*/ 888992 w 1232220"/>
                      <a:gd name="connsiteY1" fmla="*/ 0 h 838180"/>
                      <a:gd name="connsiteX2" fmla="*/ 1232220 w 1232220"/>
                      <a:gd name="connsiteY2" fmla="*/ 474231 h 838180"/>
                      <a:gd name="connsiteX3" fmla="*/ 39778 w 1232220"/>
                      <a:gd name="connsiteY3" fmla="*/ 838180 h 838180"/>
                      <a:gd name="connsiteX4" fmla="*/ 38190 w 1232220"/>
                      <a:gd name="connsiteY4" fmla="*/ 246048 h 838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32220" h="838180">
                        <a:moveTo>
                          <a:pt x="38190" y="246048"/>
                        </a:moveTo>
                        <a:lnTo>
                          <a:pt x="888992" y="0"/>
                        </a:lnTo>
                        <a:lnTo>
                          <a:pt x="1232220" y="474231"/>
                        </a:lnTo>
                        <a:lnTo>
                          <a:pt x="39778" y="838180"/>
                        </a:lnTo>
                        <a:cubicBezTo>
                          <a:pt x="0" y="689714"/>
                          <a:pt x="9060" y="411950"/>
                          <a:pt x="38190" y="246048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79646">
                          <a:lumMod val="75000"/>
                          <a:shade val="30000"/>
                          <a:satMod val="115000"/>
                        </a:srgbClr>
                      </a:gs>
                      <a:gs pos="50000">
                        <a:srgbClr val="F79646">
                          <a:lumMod val="75000"/>
                          <a:shade val="67500"/>
                          <a:satMod val="115000"/>
                        </a:srgbClr>
                      </a:gs>
                      <a:gs pos="100000">
                        <a:srgbClr val="F79646">
                          <a:lumMod val="75000"/>
                          <a:shade val="100000"/>
                          <a:satMod val="115000"/>
                        </a:srgbClr>
                      </a:gs>
                    </a:gsLst>
                    <a:lin ang="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914126"/>
                    <a:endParaRPr lang="en-US" sz="1799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8" name="Freeform 133">
                    <a:extLst>
                      <a:ext uri="{FF2B5EF4-FFF2-40B4-BE49-F238E27FC236}">
                        <a16:creationId xmlns:a16="http://schemas.microsoft.com/office/drawing/2014/main" id="{7F82812A-836F-89E7-6969-848F15A046D3}"/>
                      </a:ext>
                    </a:extLst>
                  </p:cNvPr>
                  <p:cNvSpPr/>
                  <p:nvPr/>
                </p:nvSpPr>
                <p:spPr>
                  <a:xfrm>
                    <a:off x="4396387" y="3570340"/>
                    <a:ext cx="1666207" cy="1112608"/>
                  </a:xfrm>
                  <a:custGeom>
                    <a:avLst/>
                    <a:gdLst>
                      <a:gd name="connsiteX0" fmla="*/ 149795 w 1590430"/>
                      <a:gd name="connsiteY0" fmla="*/ 479344 h 885093"/>
                      <a:gd name="connsiteX1" fmla="*/ 485856 w 1590430"/>
                      <a:gd name="connsiteY1" fmla="*/ 33867 h 885093"/>
                      <a:gd name="connsiteX2" fmla="*/ 1384625 w 1590430"/>
                      <a:gd name="connsiteY2" fmla="*/ 276144 h 885093"/>
                      <a:gd name="connsiteX3" fmla="*/ 1384625 w 1590430"/>
                      <a:gd name="connsiteY3" fmla="*/ 850575 h 885093"/>
                      <a:gd name="connsiteX4" fmla="*/ 149795 w 1590430"/>
                      <a:gd name="connsiteY4" fmla="*/ 479344 h 885093"/>
                      <a:gd name="connsiteX0" fmla="*/ 149795 w 1590430"/>
                      <a:gd name="connsiteY0" fmla="*/ 479344 h 850575"/>
                      <a:gd name="connsiteX1" fmla="*/ 485856 w 1590430"/>
                      <a:gd name="connsiteY1" fmla="*/ 33867 h 850575"/>
                      <a:gd name="connsiteX2" fmla="*/ 1384625 w 1590430"/>
                      <a:gd name="connsiteY2" fmla="*/ 276144 h 850575"/>
                      <a:gd name="connsiteX3" fmla="*/ 1384625 w 1590430"/>
                      <a:gd name="connsiteY3" fmla="*/ 850575 h 850575"/>
                      <a:gd name="connsiteX4" fmla="*/ 149795 w 1590430"/>
                      <a:gd name="connsiteY4" fmla="*/ 479344 h 850575"/>
                      <a:gd name="connsiteX0" fmla="*/ 149795 w 1590430"/>
                      <a:gd name="connsiteY0" fmla="*/ 445477 h 816708"/>
                      <a:gd name="connsiteX1" fmla="*/ 485856 w 1590430"/>
                      <a:gd name="connsiteY1" fmla="*/ 0 h 816708"/>
                      <a:gd name="connsiteX2" fmla="*/ 1384625 w 1590430"/>
                      <a:gd name="connsiteY2" fmla="*/ 242277 h 816708"/>
                      <a:gd name="connsiteX3" fmla="*/ 1384625 w 1590430"/>
                      <a:gd name="connsiteY3" fmla="*/ 816708 h 816708"/>
                      <a:gd name="connsiteX4" fmla="*/ 149795 w 1590430"/>
                      <a:gd name="connsiteY4" fmla="*/ 445477 h 816708"/>
                      <a:gd name="connsiteX0" fmla="*/ 0 w 1440635"/>
                      <a:gd name="connsiteY0" fmla="*/ 445477 h 816708"/>
                      <a:gd name="connsiteX1" fmla="*/ 336061 w 1440635"/>
                      <a:gd name="connsiteY1" fmla="*/ 0 h 816708"/>
                      <a:gd name="connsiteX2" fmla="*/ 1234830 w 1440635"/>
                      <a:gd name="connsiteY2" fmla="*/ 242277 h 816708"/>
                      <a:gd name="connsiteX3" fmla="*/ 1234830 w 1440635"/>
                      <a:gd name="connsiteY3" fmla="*/ 816708 h 816708"/>
                      <a:gd name="connsiteX4" fmla="*/ 0 w 1440635"/>
                      <a:gd name="connsiteY4" fmla="*/ 445477 h 816708"/>
                      <a:gd name="connsiteX0" fmla="*/ 0 w 1234830"/>
                      <a:gd name="connsiteY0" fmla="*/ 445477 h 816708"/>
                      <a:gd name="connsiteX1" fmla="*/ 336061 w 1234830"/>
                      <a:gd name="connsiteY1" fmla="*/ 0 h 816708"/>
                      <a:gd name="connsiteX2" fmla="*/ 1234830 w 1234830"/>
                      <a:gd name="connsiteY2" fmla="*/ 242277 h 816708"/>
                      <a:gd name="connsiteX3" fmla="*/ 1234830 w 1234830"/>
                      <a:gd name="connsiteY3" fmla="*/ 816708 h 816708"/>
                      <a:gd name="connsiteX4" fmla="*/ 0 w 1234830"/>
                      <a:gd name="connsiteY4" fmla="*/ 445477 h 816708"/>
                      <a:gd name="connsiteX0" fmla="*/ 0 w 1234830"/>
                      <a:gd name="connsiteY0" fmla="*/ 445477 h 816708"/>
                      <a:gd name="connsiteX1" fmla="*/ 336061 w 1234830"/>
                      <a:gd name="connsiteY1" fmla="*/ 0 h 816708"/>
                      <a:gd name="connsiteX2" fmla="*/ 1234830 w 1234830"/>
                      <a:gd name="connsiteY2" fmla="*/ 242277 h 816708"/>
                      <a:gd name="connsiteX3" fmla="*/ 1234830 w 1234830"/>
                      <a:gd name="connsiteY3" fmla="*/ 816708 h 816708"/>
                      <a:gd name="connsiteX4" fmla="*/ 0 w 1234830"/>
                      <a:gd name="connsiteY4" fmla="*/ 445477 h 816708"/>
                      <a:gd name="connsiteX0" fmla="*/ 0 w 1234830"/>
                      <a:gd name="connsiteY0" fmla="*/ 445477 h 816708"/>
                      <a:gd name="connsiteX1" fmla="*/ 336061 w 1234830"/>
                      <a:gd name="connsiteY1" fmla="*/ 0 h 816708"/>
                      <a:gd name="connsiteX2" fmla="*/ 1230910 w 1234830"/>
                      <a:gd name="connsiteY2" fmla="*/ 235850 h 816708"/>
                      <a:gd name="connsiteX3" fmla="*/ 1234830 w 1234830"/>
                      <a:gd name="connsiteY3" fmla="*/ 816708 h 816708"/>
                      <a:gd name="connsiteX4" fmla="*/ 0 w 1234830"/>
                      <a:gd name="connsiteY4" fmla="*/ 445477 h 816708"/>
                      <a:gd name="connsiteX0" fmla="*/ 0 w 1239172"/>
                      <a:gd name="connsiteY0" fmla="*/ 445477 h 828643"/>
                      <a:gd name="connsiteX1" fmla="*/ 336061 w 1239172"/>
                      <a:gd name="connsiteY1" fmla="*/ 0 h 828643"/>
                      <a:gd name="connsiteX2" fmla="*/ 1230910 w 1239172"/>
                      <a:gd name="connsiteY2" fmla="*/ 235850 h 828643"/>
                      <a:gd name="connsiteX3" fmla="*/ 1239172 w 1239172"/>
                      <a:gd name="connsiteY3" fmla="*/ 828643 h 828643"/>
                      <a:gd name="connsiteX4" fmla="*/ 0 w 1239172"/>
                      <a:gd name="connsiteY4" fmla="*/ 445477 h 828643"/>
                      <a:gd name="connsiteX0" fmla="*/ 0 w 1240949"/>
                      <a:gd name="connsiteY0" fmla="*/ 445477 h 828643"/>
                      <a:gd name="connsiteX1" fmla="*/ 336061 w 1240949"/>
                      <a:gd name="connsiteY1" fmla="*/ 0 h 828643"/>
                      <a:gd name="connsiteX2" fmla="*/ 1239642 w 1240949"/>
                      <a:gd name="connsiteY2" fmla="*/ 233469 h 828643"/>
                      <a:gd name="connsiteX3" fmla="*/ 1239172 w 1240949"/>
                      <a:gd name="connsiteY3" fmla="*/ 828643 h 828643"/>
                      <a:gd name="connsiteX4" fmla="*/ 0 w 1240949"/>
                      <a:gd name="connsiteY4" fmla="*/ 445477 h 8286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40949" h="828643">
                        <a:moveTo>
                          <a:pt x="0" y="445477"/>
                        </a:moveTo>
                        <a:lnTo>
                          <a:pt x="336061" y="0"/>
                        </a:lnTo>
                        <a:lnTo>
                          <a:pt x="1239642" y="233469"/>
                        </a:lnTo>
                        <a:cubicBezTo>
                          <a:pt x="1240949" y="427088"/>
                          <a:pt x="1237865" y="635024"/>
                          <a:pt x="1239172" y="828643"/>
                        </a:cubicBezTo>
                        <a:lnTo>
                          <a:pt x="0" y="445477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C00000">
                          <a:shade val="30000"/>
                          <a:satMod val="115000"/>
                        </a:srgbClr>
                      </a:gs>
                      <a:gs pos="50000">
                        <a:srgbClr val="C00000">
                          <a:shade val="67500"/>
                          <a:satMod val="115000"/>
                        </a:srgbClr>
                      </a:gs>
                      <a:gs pos="100000">
                        <a:srgbClr val="C00000">
                          <a:shade val="100000"/>
                          <a:satMod val="115000"/>
                        </a:srgbClr>
                      </a:gs>
                    </a:gsLst>
                    <a:lin ang="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914126"/>
                    <a:endParaRPr lang="en-US" sz="1799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23" name="Group 17">
                  <a:extLst>
                    <a:ext uri="{FF2B5EF4-FFF2-40B4-BE49-F238E27FC236}">
                      <a16:creationId xmlns:a16="http://schemas.microsoft.com/office/drawing/2014/main" id="{C948EE81-A684-3D36-E036-0A0F0032E293}"/>
                    </a:ext>
                  </a:extLst>
                </p:cNvPr>
                <p:cNvGrpSpPr/>
                <p:nvPr/>
              </p:nvGrpSpPr>
              <p:grpSpPr>
                <a:xfrm>
                  <a:off x="5097112" y="1371600"/>
                  <a:ext cx="1724232" cy="1441308"/>
                  <a:chOff x="4903562" y="1682821"/>
                  <a:chExt cx="2255812" cy="1885665"/>
                </a:xfrm>
              </p:grpSpPr>
              <p:sp>
                <p:nvSpPr>
                  <p:cNvPr id="24" name="Freeform 129">
                    <a:extLst>
                      <a:ext uri="{FF2B5EF4-FFF2-40B4-BE49-F238E27FC236}">
                        <a16:creationId xmlns:a16="http://schemas.microsoft.com/office/drawing/2014/main" id="{169796FD-AD4A-2008-C5D7-BCA4CEA9EF5B}"/>
                      </a:ext>
                    </a:extLst>
                  </p:cNvPr>
                  <p:cNvSpPr/>
                  <p:nvPr/>
                </p:nvSpPr>
                <p:spPr>
                  <a:xfrm>
                    <a:off x="4903562" y="1685846"/>
                    <a:ext cx="1135303" cy="1882308"/>
                  </a:xfrm>
                  <a:custGeom>
                    <a:avLst/>
                    <a:gdLst>
                      <a:gd name="connsiteX0" fmla="*/ 840954 w 986469"/>
                      <a:gd name="connsiteY0" fmla="*/ 39477 h 1635545"/>
                      <a:gd name="connsiteX1" fmla="*/ 846463 w 986469"/>
                      <a:gd name="connsiteY1" fmla="*/ 1441373 h 1635545"/>
                      <a:gd name="connsiteX2" fmla="*/ 918 w 986469"/>
                      <a:gd name="connsiteY2" fmla="*/ 1204511 h 1635545"/>
                      <a:gd name="connsiteX3" fmla="*/ 840954 w 986469"/>
                      <a:gd name="connsiteY3" fmla="*/ 39477 h 1635545"/>
                      <a:gd name="connsiteX0" fmla="*/ 840954 w 846463"/>
                      <a:gd name="connsiteY0" fmla="*/ 39477 h 1635545"/>
                      <a:gd name="connsiteX1" fmla="*/ 846463 w 846463"/>
                      <a:gd name="connsiteY1" fmla="*/ 1441373 h 1635545"/>
                      <a:gd name="connsiteX2" fmla="*/ 918 w 846463"/>
                      <a:gd name="connsiteY2" fmla="*/ 1204511 h 1635545"/>
                      <a:gd name="connsiteX3" fmla="*/ 840954 w 846463"/>
                      <a:gd name="connsiteY3" fmla="*/ 39477 h 1635545"/>
                      <a:gd name="connsiteX0" fmla="*/ 840954 w 846463"/>
                      <a:gd name="connsiteY0" fmla="*/ 39477 h 1441373"/>
                      <a:gd name="connsiteX1" fmla="*/ 846463 w 846463"/>
                      <a:gd name="connsiteY1" fmla="*/ 1441373 h 1441373"/>
                      <a:gd name="connsiteX2" fmla="*/ 918 w 846463"/>
                      <a:gd name="connsiteY2" fmla="*/ 1204511 h 1441373"/>
                      <a:gd name="connsiteX3" fmla="*/ 840954 w 846463"/>
                      <a:gd name="connsiteY3" fmla="*/ 39477 h 1441373"/>
                      <a:gd name="connsiteX0" fmla="*/ 840036 w 845545"/>
                      <a:gd name="connsiteY0" fmla="*/ 0 h 1401896"/>
                      <a:gd name="connsiteX1" fmla="*/ 845545 w 845545"/>
                      <a:gd name="connsiteY1" fmla="*/ 1401896 h 1401896"/>
                      <a:gd name="connsiteX2" fmla="*/ 0 w 845545"/>
                      <a:gd name="connsiteY2" fmla="*/ 1165034 h 1401896"/>
                      <a:gd name="connsiteX3" fmla="*/ 840036 w 845545"/>
                      <a:gd name="connsiteY3" fmla="*/ 0 h 1401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45545" h="1401896">
                        <a:moveTo>
                          <a:pt x="840036" y="0"/>
                        </a:moveTo>
                        <a:cubicBezTo>
                          <a:pt x="841872" y="467299"/>
                          <a:pt x="843709" y="934597"/>
                          <a:pt x="845545" y="1401896"/>
                        </a:cubicBezTo>
                        <a:lnTo>
                          <a:pt x="0" y="1165034"/>
                        </a:lnTo>
                        <a:lnTo>
                          <a:pt x="840036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C00000">
                          <a:shade val="30000"/>
                          <a:satMod val="115000"/>
                        </a:srgbClr>
                      </a:gs>
                      <a:gs pos="50000">
                        <a:srgbClr val="C00000">
                          <a:shade val="67500"/>
                          <a:satMod val="115000"/>
                        </a:srgbClr>
                      </a:gs>
                      <a:gs pos="100000">
                        <a:srgbClr val="C00000">
                          <a:shade val="100000"/>
                          <a:satMod val="115000"/>
                        </a:srgbClr>
                      </a:gs>
                    </a:gsLst>
                    <a:lin ang="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914126"/>
                    <a:endParaRPr lang="en-US" sz="1799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5" name="Freeform 130">
                    <a:extLst>
                      <a:ext uri="{FF2B5EF4-FFF2-40B4-BE49-F238E27FC236}">
                        <a16:creationId xmlns:a16="http://schemas.microsoft.com/office/drawing/2014/main" id="{EE1F5B41-8764-64E8-2396-A4CBF20B5434}"/>
                      </a:ext>
                    </a:extLst>
                  </p:cNvPr>
                  <p:cNvSpPr/>
                  <p:nvPr/>
                </p:nvSpPr>
                <p:spPr>
                  <a:xfrm>
                    <a:off x="6024055" y="1682821"/>
                    <a:ext cx="1135319" cy="1885665"/>
                  </a:xfrm>
                  <a:custGeom>
                    <a:avLst/>
                    <a:gdLst>
                      <a:gd name="connsiteX0" fmla="*/ 139088 w 982796"/>
                      <a:gd name="connsiteY0" fmla="*/ 39018 h 1632332"/>
                      <a:gd name="connsiteX1" fmla="*/ 147351 w 982796"/>
                      <a:gd name="connsiteY1" fmla="*/ 1438160 h 1632332"/>
                      <a:gd name="connsiteX2" fmla="*/ 981878 w 982796"/>
                      <a:gd name="connsiteY2" fmla="*/ 1204052 h 1632332"/>
                      <a:gd name="connsiteX3" fmla="*/ 139088 w 982796"/>
                      <a:gd name="connsiteY3" fmla="*/ 39018 h 1632332"/>
                      <a:gd name="connsiteX0" fmla="*/ 139088 w 982796"/>
                      <a:gd name="connsiteY0" fmla="*/ 0 h 1593314"/>
                      <a:gd name="connsiteX1" fmla="*/ 147351 w 982796"/>
                      <a:gd name="connsiteY1" fmla="*/ 1399142 h 1593314"/>
                      <a:gd name="connsiteX2" fmla="*/ 981878 w 982796"/>
                      <a:gd name="connsiteY2" fmla="*/ 1165034 h 1593314"/>
                      <a:gd name="connsiteX3" fmla="*/ 139088 w 982796"/>
                      <a:gd name="connsiteY3" fmla="*/ 0 h 1593314"/>
                      <a:gd name="connsiteX0" fmla="*/ 0 w 843708"/>
                      <a:gd name="connsiteY0" fmla="*/ 0 h 1593314"/>
                      <a:gd name="connsiteX1" fmla="*/ 8263 w 843708"/>
                      <a:gd name="connsiteY1" fmla="*/ 1399142 h 1593314"/>
                      <a:gd name="connsiteX2" fmla="*/ 842790 w 843708"/>
                      <a:gd name="connsiteY2" fmla="*/ 1165034 h 1593314"/>
                      <a:gd name="connsiteX3" fmla="*/ 0 w 843708"/>
                      <a:gd name="connsiteY3" fmla="*/ 0 h 1593314"/>
                      <a:gd name="connsiteX0" fmla="*/ 0 w 842790"/>
                      <a:gd name="connsiteY0" fmla="*/ 0 h 1399142"/>
                      <a:gd name="connsiteX1" fmla="*/ 8263 w 842790"/>
                      <a:gd name="connsiteY1" fmla="*/ 1399142 h 1399142"/>
                      <a:gd name="connsiteX2" fmla="*/ 842790 w 842790"/>
                      <a:gd name="connsiteY2" fmla="*/ 1165034 h 1399142"/>
                      <a:gd name="connsiteX3" fmla="*/ 0 w 842790"/>
                      <a:gd name="connsiteY3" fmla="*/ 0 h 1399142"/>
                      <a:gd name="connsiteX0" fmla="*/ 0 w 842790"/>
                      <a:gd name="connsiteY0" fmla="*/ 0 h 1405146"/>
                      <a:gd name="connsiteX1" fmla="*/ 5261 w 842790"/>
                      <a:gd name="connsiteY1" fmla="*/ 1405146 h 1405146"/>
                      <a:gd name="connsiteX2" fmla="*/ 842790 w 842790"/>
                      <a:gd name="connsiteY2" fmla="*/ 1165034 h 1405146"/>
                      <a:gd name="connsiteX3" fmla="*/ 0 w 842790"/>
                      <a:gd name="connsiteY3" fmla="*/ 0 h 1405146"/>
                      <a:gd name="connsiteX0" fmla="*/ 0 w 842790"/>
                      <a:gd name="connsiteY0" fmla="*/ 0 h 1402144"/>
                      <a:gd name="connsiteX1" fmla="*/ 5261 w 842790"/>
                      <a:gd name="connsiteY1" fmla="*/ 1402144 h 1402144"/>
                      <a:gd name="connsiteX2" fmla="*/ 842790 w 842790"/>
                      <a:gd name="connsiteY2" fmla="*/ 1165034 h 1402144"/>
                      <a:gd name="connsiteX3" fmla="*/ 0 w 842790"/>
                      <a:gd name="connsiteY3" fmla="*/ 0 h 1402144"/>
                      <a:gd name="connsiteX0" fmla="*/ 0 w 845557"/>
                      <a:gd name="connsiteY0" fmla="*/ 0 h 1404396"/>
                      <a:gd name="connsiteX1" fmla="*/ 8028 w 845557"/>
                      <a:gd name="connsiteY1" fmla="*/ 1404396 h 1404396"/>
                      <a:gd name="connsiteX2" fmla="*/ 845557 w 845557"/>
                      <a:gd name="connsiteY2" fmla="*/ 1167286 h 1404396"/>
                      <a:gd name="connsiteX3" fmla="*/ 0 w 845557"/>
                      <a:gd name="connsiteY3" fmla="*/ 0 h 1404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45557" h="1404396">
                        <a:moveTo>
                          <a:pt x="0" y="0"/>
                        </a:moveTo>
                        <a:cubicBezTo>
                          <a:pt x="2754" y="466381"/>
                          <a:pt x="5274" y="938015"/>
                          <a:pt x="8028" y="1404396"/>
                        </a:cubicBezTo>
                        <a:lnTo>
                          <a:pt x="845557" y="11672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79646">
                          <a:lumMod val="75000"/>
                          <a:shade val="30000"/>
                          <a:satMod val="115000"/>
                        </a:srgbClr>
                      </a:gs>
                      <a:gs pos="50000">
                        <a:srgbClr val="F79646">
                          <a:lumMod val="75000"/>
                          <a:shade val="67500"/>
                          <a:satMod val="115000"/>
                        </a:srgbClr>
                      </a:gs>
                      <a:gs pos="100000">
                        <a:srgbClr val="F79646">
                          <a:lumMod val="75000"/>
                          <a:shade val="100000"/>
                          <a:satMod val="115000"/>
                        </a:srgbClr>
                      </a:gs>
                    </a:gsLst>
                    <a:lin ang="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914126"/>
                    <a:endParaRPr lang="en-US" sz="1799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10" name="TextBox 115">
              <a:extLst>
                <a:ext uri="{FF2B5EF4-FFF2-40B4-BE49-F238E27FC236}">
                  <a16:creationId xmlns:a16="http://schemas.microsoft.com/office/drawing/2014/main" id="{2E3A8F54-0642-0157-E7CF-87554DC620E6}"/>
                </a:ext>
              </a:extLst>
            </p:cNvPr>
            <p:cNvSpPr txBox="1"/>
            <p:nvPr/>
          </p:nvSpPr>
          <p:spPr>
            <a:xfrm rot="20717408">
              <a:off x="5928961" y="2512698"/>
              <a:ext cx="644896" cy="4617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126">
                <a:defRPr/>
              </a:pPr>
              <a:r>
                <a:rPr lang="en-US" sz="1200" ker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Besluit</a:t>
              </a:r>
            </a:p>
            <a:p>
              <a:pPr algn="ctr" defTabSz="914126">
                <a:defRPr/>
              </a:pPr>
              <a:r>
                <a:rPr lang="en-US" sz="1200" ker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Advies</a:t>
              </a:r>
            </a:p>
          </p:txBody>
        </p:sp>
        <p:sp>
          <p:nvSpPr>
            <p:cNvPr id="11" name="TextBox 116">
              <a:extLst>
                <a:ext uri="{FF2B5EF4-FFF2-40B4-BE49-F238E27FC236}">
                  <a16:creationId xmlns:a16="http://schemas.microsoft.com/office/drawing/2014/main" id="{64B0BBBA-60FD-7BE0-A84F-21C125C9DACB}"/>
                </a:ext>
              </a:extLst>
            </p:cNvPr>
            <p:cNvSpPr txBox="1"/>
            <p:nvPr/>
          </p:nvSpPr>
          <p:spPr>
            <a:xfrm rot="882592" flipH="1">
              <a:off x="5307906" y="2528429"/>
              <a:ext cx="644896" cy="4617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126">
                <a:defRPr/>
              </a:pPr>
              <a:r>
                <a:rPr lang="en-US" sz="1200" ker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Besluit</a:t>
              </a:r>
            </a:p>
            <a:p>
              <a:pPr algn="ctr" defTabSz="914126">
                <a:defRPr/>
              </a:pPr>
              <a:r>
                <a:rPr lang="en-US" sz="1200" ker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Advies</a:t>
              </a:r>
            </a:p>
          </p:txBody>
        </p:sp>
        <p:sp>
          <p:nvSpPr>
            <p:cNvPr id="12" name="TextBox 117">
              <a:extLst>
                <a:ext uri="{FF2B5EF4-FFF2-40B4-BE49-F238E27FC236}">
                  <a16:creationId xmlns:a16="http://schemas.microsoft.com/office/drawing/2014/main" id="{EAD896B4-8620-3B10-6E85-3665058E40C4}"/>
                </a:ext>
              </a:extLst>
            </p:cNvPr>
            <p:cNvSpPr txBox="1"/>
            <p:nvPr/>
          </p:nvSpPr>
          <p:spPr>
            <a:xfrm rot="20717408">
              <a:off x="6053329" y="3205361"/>
              <a:ext cx="810048" cy="3386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126">
                <a:defRPr/>
              </a:pPr>
              <a:r>
                <a:rPr lang="en-US" sz="1600" ker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Kennis</a:t>
              </a:r>
            </a:p>
          </p:txBody>
        </p:sp>
        <p:sp>
          <p:nvSpPr>
            <p:cNvPr id="13" name="TextBox 118">
              <a:extLst>
                <a:ext uri="{FF2B5EF4-FFF2-40B4-BE49-F238E27FC236}">
                  <a16:creationId xmlns:a16="http://schemas.microsoft.com/office/drawing/2014/main" id="{81E95421-E3DA-E415-3DFD-63F21100E323}"/>
                </a:ext>
              </a:extLst>
            </p:cNvPr>
            <p:cNvSpPr txBox="1"/>
            <p:nvPr/>
          </p:nvSpPr>
          <p:spPr>
            <a:xfrm rot="882592" flipH="1">
              <a:off x="4996730" y="3227301"/>
              <a:ext cx="810048" cy="3386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126">
                <a:defRPr/>
              </a:pPr>
              <a:r>
                <a:rPr lang="en-US" sz="1600" ker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Kennis</a:t>
              </a:r>
            </a:p>
          </p:txBody>
        </p:sp>
        <p:sp>
          <p:nvSpPr>
            <p:cNvPr id="14" name="TextBox 119">
              <a:extLst>
                <a:ext uri="{FF2B5EF4-FFF2-40B4-BE49-F238E27FC236}">
                  <a16:creationId xmlns:a16="http://schemas.microsoft.com/office/drawing/2014/main" id="{2281901E-FED4-24CB-9D69-AEB60A2834FD}"/>
                </a:ext>
              </a:extLst>
            </p:cNvPr>
            <p:cNvSpPr txBox="1"/>
            <p:nvPr/>
          </p:nvSpPr>
          <p:spPr>
            <a:xfrm rot="20717408">
              <a:off x="6698602" y="5015223"/>
              <a:ext cx="800427" cy="369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126">
                <a:defRPr/>
              </a:pPr>
              <a:r>
                <a:rPr lang="en-US" sz="1799" ker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DATA</a:t>
              </a:r>
            </a:p>
          </p:txBody>
        </p:sp>
        <p:sp>
          <p:nvSpPr>
            <p:cNvPr id="15" name="TextBox 120">
              <a:extLst>
                <a:ext uri="{FF2B5EF4-FFF2-40B4-BE49-F238E27FC236}">
                  <a16:creationId xmlns:a16="http://schemas.microsoft.com/office/drawing/2014/main" id="{7A63F2EC-FF7C-5C6C-4257-453AD418E60A}"/>
                </a:ext>
              </a:extLst>
            </p:cNvPr>
            <p:cNvSpPr txBox="1"/>
            <p:nvPr/>
          </p:nvSpPr>
          <p:spPr>
            <a:xfrm rot="882592" flipH="1">
              <a:off x="4427947" y="4995302"/>
              <a:ext cx="800427" cy="369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126">
                <a:defRPr/>
              </a:pPr>
              <a:r>
                <a:rPr lang="en-US" sz="1799" ker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DATA</a:t>
              </a:r>
            </a:p>
          </p:txBody>
        </p:sp>
        <p:sp>
          <p:nvSpPr>
            <p:cNvPr id="16" name="TextBox 121">
              <a:extLst>
                <a:ext uri="{FF2B5EF4-FFF2-40B4-BE49-F238E27FC236}">
                  <a16:creationId xmlns:a16="http://schemas.microsoft.com/office/drawing/2014/main" id="{D4100153-3420-AB92-7B65-7C6D773DB820}"/>
                </a:ext>
              </a:extLst>
            </p:cNvPr>
            <p:cNvSpPr txBox="1"/>
            <p:nvPr/>
          </p:nvSpPr>
          <p:spPr>
            <a:xfrm rot="20717408">
              <a:off x="6084760" y="4060644"/>
              <a:ext cx="1210904" cy="369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126">
                <a:defRPr/>
              </a:pPr>
              <a:r>
                <a:rPr lang="en-US" sz="1799" ker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Informatie</a:t>
              </a:r>
            </a:p>
          </p:txBody>
        </p:sp>
        <p:sp>
          <p:nvSpPr>
            <p:cNvPr id="17" name="TextBox 122">
              <a:extLst>
                <a:ext uri="{FF2B5EF4-FFF2-40B4-BE49-F238E27FC236}">
                  <a16:creationId xmlns:a16="http://schemas.microsoft.com/office/drawing/2014/main" id="{B39F8110-DBB7-47B4-11F8-9792587B0367}"/>
                </a:ext>
              </a:extLst>
            </p:cNvPr>
            <p:cNvSpPr txBox="1"/>
            <p:nvPr/>
          </p:nvSpPr>
          <p:spPr>
            <a:xfrm rot="882592" flipH="1">
              <a:off x="4538490" y="4030164"/>
              <a:ext cx="1210904" cy="369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126">
                <a:defRPr/>
              </a:pPr>
              <a:r>
                <a:rPr lang="en-US" sz="1799" ker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Informatie</a:t>
              </a:r>
            </a:p>
          </p:txBody>
        </p:sp>
      </p:grpSp>
      <p:sp>
        <p:nvSpPr>
          <p:cNvPr id="35" name="TextBox 119">
            <a:extLst>
              <a:ext uri="{FF2B5EF4-FFF2-40B4-BE49-F238E27FC236}">
                <a16:creationId xmlns:a16="http://schemas.microsoft.com/office/drawing/2014/main" id="{33BE64A6-1FE5-7A99-A860-9DA6185D1839}"/>
              </a:ext>
            </a:extLst>
          </p:cNvPr>
          <p:cNvSpPr txBox="1"/>
          <p:nvPr/>
        </p:nvSpPr>
        <p:spPr>
          <a:xfrm rot="947789">
            <a:off x="5266902" y="5122403"/>
            <a:ext cx="9360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126">
              <a:defRPr/>
            </a:pPr>
            <a:r>
              <a:rPr lang="en-US" sz="1000" ker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kwalitatief</a:t>
            </a:r>
          </a:p>
        </p:txBody>
      </p:sp>
      <p:sp>
        <p:nvSpPr>
          <p:cNvPr id="36" name="Gekromde PIJL-RECHTS 69">
            <a:extLst>
              <a:ext uri="{FF2B5EF4-FFF2-40B4-BE49-F238E27FC236}">
                <a16:creationId xmlns:a16="http://schemas.microsoft.com/office/drawing/2014/main" id="{74185A8A-3654-0B13-1C59-333CA8C613BA}"/>
              </a:ext>
            </a:extLst>
          </p:cNvPr>
          <p:cNvSpPr/>
          <p:nvPr/>
        </p:nvSpPr>
        <p:spPr>
          <a:xfrm rot="8836304">
            <a:off x="7758843" y="3319740"/>
            <a:ext cx="463885" cy="716714"/>
          </a:xfrm>
          <a:prstGeom prst="curvedRightArrow">
            <a:avLst/>
          </a:prstGeom>
          <a:ln w="31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black"/>
              </a:solidFill>
            </a:endParaRPr>
          </a:p>
        </p:txBody>
      </p:sp>
      <p:sp>
        <p:nvSpPr>
          <p:cNvPr id="37" name="Gekromde PIJL-RECHTS 71">
            <a:extLst>
              <a:ext uri="{FF2B5EF4-FFF2-40B4-BE49-F238E27FC236}">
                <a16:creationId xmlns:a16="http://schemas.microsoft.com/office/drawing/2014/main" id="{4210936F-E6CB-71AA-288D-7BA065243438}"/>
              </a:ext>
            </a:extLst>
          </p:cNvPr>
          <p:cNvSpPr/>
          <p:nvPr/>
        </p:nvSpPr>
        <p:spPr>
          <a:xfrm rot="8836304">
            <a:off x="7168900" y="2482748"/>
            <a:ext cx="463885" cy="716714"/>
          </a:xfrm>
          <a:prstGeom prst="curvedRightArrow">
            <a:avLst/>
          </a:prstGeom>
          <a:ln w="31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black"/>
              </a:solidFill>
            </a:endParaRPr>
          </a:p>
        </p:txBody>
      </p:sp>
      <p:sp>
        <p:nvSpPr>
          <p:cNvPr id="38" name="Gekromde PIJL-RECHTS 72">
            <a:extLst>
              <a:ext uri="{FF2B5EF4-FFF2-40B4-BE49-F238E27FC236}">
                <a16:creationId xmlns:a16="http://schemas.microsoft.com/office/drawing/2014/main" id="{B08BCEB6-51FC-C8E4-D45B-8E8BD0DE9860}"/>
              </a:ext>
            </a:extLst>
          </p:cNvPr>
          <p:cNvSpPr/>
          <p:nvPr/>
        </p:nvSpPr>
        <p:spPr>
          <a:xfrm rot="8836304">
            <a:off x="6691745" y="1727691"/>
            <a:ext cx="463885" cy="716714"/>
          </a:xfrm>
          <a:prstGeom prst="curvedRightArrow">
            <a:avLst/>
          </a:prstGeom>
          <a:ln w="31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black"/>
              </a:solidFill>
            </a:endParaRPr>
          </a:p>
        </p:txBody>
      </p:sp>
      <p:sp>
        <p:nvSpPr>
          <p:cNvPr id="39" name="TextBox 119">
            <a:extLst>
              <a:ext uri="{FF2B5EF4-FFF2-40B4-BE49-F238E27FC236}">
                <a16:creationId xmlns:a16="http://schemas.microsoft.com/office/drawing/2014/main" id="{20E0E23A-4B68-F379-789F-8D194C7FC218}"/>
              </a:ext>
            </a:extLst>
          </p:cNvPr>
          <p:cNvSpPr txBox="1"/>
          <p:nvPr/>
        </p:nvSpPr>
        <p:spPr>
          <a:xfrm rot="20717408">
            <a:off x="5994277" y="4375721"/>
            <a:ext cx="9360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126">
              <a:defRPr/>
            </a:pPr>
            <a:r>
              <a:rPr lang="en-US" sz="1000" ker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intern</a:t>
            </a:r>
          </a:p>
        </p:txBody>
      </p:sp>
      <p:sp>
        <p:nvSpPr>
          <p:cNvPr id="40" name="TextBox 119">
            <a:extLst>
              <a:ext uri="{FF2B5EF4-FFF2-40B4-BE49-F238E27FC236}">
                <a16:creationId xmlns:a16="http://schemas.microsoft.com/office/drawing/2014/main" id="{5976C919-8957-EB68-E0A7-6A3D41A570C0}"/>
              </a:ext>
            </a:extLst>
          </p:cNvPr>
          <p:cNvSpPr txBox="1"/>
          <p:nvPr/>
        </p:nvSpPr>
        <p:spPr>
          <a:xfrm rot="20717408">
            <a:off x="5983875" y="5065383"/>
            <a:ext cx="9360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126">
              <a:defRPr/>
            </a:pPr>
            <a:r>
              <a:rPr lang="en-US" sz="1000" ker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kwantitatief</a:t>
            </a:r>
          </a:p>
        </p:txBody>
      </p:sp>
      <p:sp>
        <p:nvSpPr>
          <p:cNvPr id="41" name="TextBox 119">
            <a:extLst>
              <a:ext uri="{FF2B5EF4-FFF2-40B4-BE49-F238E27FC236}">
                <a16:creationId xmlns:a16="http://schemas.microsoft.com/office/drawing/2014/main" id="{73FE6FFA-954C-DAB7-7887-FBEA051B4C54}"/>
              </a:ext>
            </a:extLst>
          </p:cNvPr>
          <p:cNvSpPr txBox="1"/>
          <p:nvPr/>
        </p:nvSpPr>
        <p:spPr>
          <a:xfrm rot="950260">
            <a:off x="5476018" y="3025429"/>
            <a:ext cx="9360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126">
              <a:defRPr/>
            </a:pPr>
            <a:r>
              <a:rPr lang="en-US" sz="800" ker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tactisch</a:t>
            </a:r>
          </a:p>
        </p:txBody>
      </p:sp>
      <p:sp>
        <p:nvSpPr>
          <p:cNvPr id="42" name="TextBox 119">
            <a:extLst>
              <a:ext uri="{FF2B5EF4-FFF2-40B4-BE49-F238E27FC236}">
                <a16:creationId xmlns:a16="http://schemas.microsoft.com/office/drawing/2014/main" id="{D3CFC44E-8CE4-03FC-7287-4B8EC6A6AE99}"/>
              </a:ext>
            </a:extLst>
          </p:cNvPr>
          <p:cNvSpPr txBox="1"/>
          <p:nvPr/>
        </p:nvSpPr>
        <p:spPr>
          <a:xfrm rot="20717408">
            <a:off x="5946819" y="2912069"/>
            <a:ext cx="9360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126">
              <a:defRPr/>
            </a:pPr>
            <a:r>
              <a:rPr lang="en-US" sz="800" ker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strategisch</a:t>
            </a:r>
          </a:p>
        </p:txBody>
      </p:sp>
      <p:sp>
        <p:nvSpPr>
          <p:cNvPr id="43" name="Rechthoek 38">
            <a:extLst>
              <a:ext uri="{FF2B5EF4-FFF2-40B4-BE49-F238E27FC236}">
                <a16:creationId xmlns:a16="http://schemas.microsoft.com/office/drawing/2014/main" id="{A52AF7DF-7A82-3C49-857F-19FBF8AA107C}"/>
              </a:ext>
            </a:extLst>
          </p:cNvPr>
          <p:cNvSpPr/>
          <p:nvPr/>
        </p:nvSpPr>
        <p:spPr>
          <a:xfrm rot="18342960">
            <a:off x="3098742" y="3618626"/>
            <a:ext cx="1610874" cy="315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>
                <a:solidFill>
                  <a:srgbClr val="FF0000"/>
                </a:solidFill>
              </a:rPr>
              <a:t>efficiency</a:t>
            </a:r>
          </a:p>
        </p:txBody>
      </p:sp>
      <p:sp>
        <p:nvSpPr>
          <p:cNvPr id="44" name="Rechthoek 39">
            <a:extLst>
              <a:ext uri="{FF2B5EF4-FFF2-40B4-BE49-F238E27FC236}">
                <a16:creationId xmlns:a16="http://schemas.microsoft.com/office/drawing/2014/main" id="{668D23F7-8BCC-43BF-5899-6742D9F37452}"/>
              </a:ext>
            </a:extLst>
          </p:cNvPr>
          <p:cNvSpPr/>
          <p:nvPr/>
        </p:nvSpPr>
        <p:spPr>
          <a:xfrm rot="18342960">
            <a:off x="4086403" y="2222203"/>
            <a:ext cx="1610874" cy="315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>
                <a:solidFill>
                  <a:srgbClr val="FF0000"/>
                </a:solidFill>
              </a:rPr>
              <a:t>effectiviteit</a:t>
            </a:r>
          </a:p>
        </p:txBody>
      </p:sp>
      <p:cxnSp>
        <p:nvCxnSpPr>
          <p:cNvPr id="45" name="Rechte verbindingslijn met pijl 40">
            <a:extLst>
              <a:ext uri="{FF2B5EF4-FFF2-40B4-BE49-F238E27FC236}">
                <a16:creationId xmlns:a16="http://schemas.microsoft.com/office/drawing/2014/main" id="{90657D8A-D279-DCE5-F463-73D46CC88300}"/>
              </a:ext>
            </a:extLst>
          </p:cNvPr>
          <p:cNvCxnSpPr/>
          <p:nvPr/>
        </p:nvCxnSpPr>
        <p:spPr>
          <a:xfrm flipV="1">
            <a:off x="4710291" y="1999813"/>
            <a:ext cx="594732" cy="832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echte verbindingslijn met pijl 41">
            <a:extLst>
              <a:ext uri="{FF2B5EF4-FFF2-40B4-BE49-F238E27FC236}">
                <a16:creationId xmlns:a16="http://schemas.microsoft.com/office/drawing/2014/main" id="{47421A1F-1E6E-0B98-A080-3637C5B55F1E}"/>
              </a:ext>
            </a:extLst>
          </p:cNvPr>
          <p:cNvCxnSpPr/>
          <p:nvPr/>
        </p:nvCxnSpPr>
        <p:spPr>
          <a:xfrm flipV="1">
            <a:off x="3725187" y="3418199"/>
            <a:ext cx="594732" cy="832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fgeronde rechthoek 86">
            <a:extLst>
              <a:ext uri="{FF2B5EF4-FFF2-40B4-BE49-F238E27FC236}">
                <a16:creationId xmlns:a16="http://schemas.microsoft.com/office/drawing/2014/main" id="{FC4E6E05-0AE4-9D04-C86B-187A03AB86EE}"/>
              </a:ext>
            </a:extLst>
          </p:cNvPr>
          <p:cNvSpPr/>
          <p:nvPr/>
        </p:nvSpPr>
        <p:spPr>
          <a:xfrm rot="20605934">
            <a:off x="6320517" y="3911061"/>
            <a:ext cx="956352" cy="391586"/>
          </a:xfrm>
          <a:prstGeom prst="roundRect">
            <a:avLst/>
          </a:prstGeom>
          <a:solidFill>
            <a:schemeClr val="bg1">
              <a:alpha val="56000"/>
            </a:schemeClr>
          </a:solidFill>
          <a:ln w="412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>
                <a:solidFill>
                  <a:prstClr val="black"/>
                </a:solidFill>
              </a:rPr>
              <a:t>DWH</a:t>
            </a:r>
          </a:p>
        </p:txBody>
      </p:sp>
      <p:sp>
        <p:nvSpPr>
          <p:cNvPr id="48" name="TextBox 119">
            <a:extLst>
              <a:ext uri="{FF2B5EF4-FFF2-40B4-BE49-F238E27FC236}">
                <a16:creationId xmlns:a16="http://schemas.microsoft.com/office/drawing/2014/main" id="{87D158B4-4197-4510-6C05-CF9C6B721F3C}"/>
              </a:ext>
            </a:extLst>
          </p:cNvPr>
          <p:cNvSpPr txBox="1"/>
          <p:nvPr/>
        </p:nvSpPr>
        <p:spPr>
          <a:xfrm rot="947789">
            <a:off x="5462658" y="4505235"/>
            <a:ext cx="9360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126">
              <a:defRPr/>
            </a:pPr>
            <a:r>
              <a:rPr lang="en-US" sz="1000" ker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extern</a:t>
            </a:r>
          </a:p>
        </p:txBody>
      </p:sp>
      <p:sp>
        <p:nvSpPr>
          <p:cNvPr id="49" name="Afgeronde rechthoek 91">
            <a:extLst>
              <a:ext uri="{FF2B5EF4-FFF2-40B4-BE49-F238E27FC236}">
                <a16:creationId xmlns:a16="http://schemas.microsoft.com/office/drawing/2014/main" id="{6E5C0649-7110-4648-14B5-8CF1E06F705A}"/>
              </a:ext>
            </a:extLst>
          </p:cNvPr>
          <p:cNvSpPr/>
          <p:nvPr/>
        </p:nvSpPr>
        <p:spPr>
          <a:xfrm rot="884522">
            <a:off x="4543243" y="3896181"/>
            <a:ext cx="956352" cy="391586"/>
          </a:xfrm>
          <a:prstGeom prst="roundRect">
            <a:avLst/>
          </a:prstGeom>
          <a:solidFill>
            <a:schemeClr val="bg1">
              <a:alpha val="56000"/>
            </a:schemeClr>
          </a:solidFill>
          <a:ln w="412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>
                <a:solidFill>
                  <a:prstClr val="black"/>
                </a:solidFill>
              </a:rPr>
              <a:t>DWH</a:t>
            </a:r>
          </a:p>
        </p:txBody>
      </p:sp>
      <p:sp>
        <p:nvSpPr>
          <p:cNvPr id="50" name="Rechthoek 45">
            <a:extLst>
              <a:ext uri="{FF2B5EF4-FFF2-40B4-BE49-F238E27FC236}">
                <a16:creationId xmlns:a16="http://schemas.microsoft.com/office/drawing/2014/main" id="{CDB92E40-0846-AA8D-5260-F4C522C6F901}"/>
              </a:ext>
            </a:extLst>
          </p:cNvPr>
          <p:cNvSpPr/>
          <p:nvPr/>
        </p:nvSpPr>
        <p:spPr>
          <a:xfrm>
            <a:off x="4973615" y="796753"/>
            <a:ext cx="18529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dirty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ACTIE!</a:t>
            </a:r>
          </a:p>
        </p:txBody>
      </p:sp>
      <p:sp>
        <p:nvSpPr>
          <p:cNvPr id="51" name="Rounded Rectangle 234">
            <a:extLst>
              <a:ext uri="{FF2B5EF4-FFF2-40B4-BE49-F238E27FC236}">
                <a16:creationId xmlns:a16="http://schemas.microsoft.com/office/drawing/2014/main" id="{F0A06477-0F9C-0F26-8FAA-FCD70825CC3E}"/>
              </a:ext>
            </a:extLst>
          </p:cNvPr>
          <p:cNvSpPr/>
          <p:nvPr/>
        </p:nvSpPr>
        <p:spPr>
          <a:xfrm>
            <a:off x="2725404" y="5547350"/>
            <a:ext cx="1166997" cy="53025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8987"/>
            <a:r>
              <a:rPr lang="en-IN" sz="1050" b="1">
                <a:latin typeface="Arial"/>
                <a:cs typeface="Arial"/>
              </a:rPr>
              <a:t>Arbeidsmarkt</a:t>
            </a:r>
            <a:endParaRPr lang="en-IN" sz="105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ounded Rectangle 234">
            <a:extLst>
              <a:ext uri="{FF2B5EF4-FFF2-40B4-BE49-F238E27FC236}">
                <a16:creationId xmlns:a16="http://schemas.microsoft.com/office/drawing/2014/main" id="{F6CD2087-D176-483B-E1E3-671B9CF59BA3}"/>
              </a:ext>
            </a:extLst>
          </p:cNvPr>
          <p:cNvSpPr/>
          <p:nvPr/>
        </p:nvSpPr>
        <p:spPr>
          <a:xfrm>
            <a:off x="7249354" y="5576379"/>
            <a:ext cx="1510970" cy="53025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r>
              <a:rPr lang="en-IN" sz="10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Leven lang </a:t>
            </a:r>
            <a:r>
              <a:rPr lang="en-IN" sz="105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ontwikkelen</a:t>
            </a:r>
            <a:endParaRPr lang="en-IN" sz="105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ounded Rectangle 234">
            <a:extLst>
              <a:ext uri="{FF2B5EF4-FFF2-40B4-BE49-F238E27FC236}">
                <a16:creationId xmlns:a16="http://schemas.microsoft.com/office/drawing/2014/main" id="{515E4A95-1E3A-9E4C-6596-A3BFABB3764B}"/>
              </a:ext>
            </a:extLst>
          </p:cNvPr>
          <p:cNvSpPr/>
          <p:nvPr/>
        </p:nvSpPr>
        <p:spPr>
          <a:xfrm>
            <a:off x="6111484" y="5576379"/>
            <a:ext cx="862198" cy="53025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r>
              <a:rPr lang="en-IN" sz="105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</a:t>
            </a:r>
          </a:p>
        </p:txBody>
      </p:sp>
      <p:sp>
        <p:nvSpPr>
          <p:cNvPr id="54" name="Rounded Rectangle 234">
            <a:extLst>
              <a:ext uri="{FF2B5EF4-FFF2-40B4-BE49-F238E27FC236}">
                <a16:creationId xmlns:a16="http://schemas.microsoft.com/office/drawing/2014/main" id="{18CE6DC3-BAF3-C738-42B4-AE496C7F17F9}"/>
              </a:ext>
            </a:extLst>
          </p:cNvPr>
          <p:cNvSpPr/>
          <p:nvPr/>
        </p:nvSpPr>
        <p:spPr>
          <a:xfrm>
            <a:off x="2306892" y="6240222"/>
            <a:ext cx="900000" cy="53025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r>
              <a:rPr lang="en-IN" sz="105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UWV</a:t>
            </a:r>
          </a:p>
        </p:txBody>
      </p:sp>
      <p:sp>
        <p:nvSpPr>
          <p:cNvPr id="55" name="Rounded Rectangle 234">
            <a:extLst>
              <a:ext uri="{FF2B5EF4-FFF2-40B4-BE49-F238E27FC236}">
                <a16:creationId xmlns:a16="http://schemas.microsoft.com/office/drawing/2014/main" id="{5C55292D-2302-7519-AC7C-2D8CE559D5F4}"/>
              </a:ext>
            </a:extLst>
          </p:cNvPr>
          <p:cNvSpPr/>
          <p:nvPr/>
        </p:nvSpPr>
        <p:spPr>
          <a:xfrm>
            <a:off x="5083608" y="6240222"/>
            <a:ext cx="900000" cy="53025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r>
              <a:rPr lang="en-IN" sz="105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Brein</a:t>
            </a:r>
          </a:p>
        </p:txBody>
      </p:sp>
      <p:sp>
        <p:nvSpPr>
          <p:cNvPr id="56" name="Rounded Rectangle 234">
            <a:extLst>
              <a:ext uri="{FF2B5EF4-FFF2-40B4-BE49-F238E27FC236}">
                <a16:creationId xmlns:a16="http://schemas.microsoft.com/office/drawing/2014/main" id="{7095E7BA-F94D-4070-96FA-9D9584B2DB3F}"/>
              </a:ext>
            </a:extLst>
          </p:cNvPr>
          <p:cNvSpPr/>
          <p:nvPr/>
        </p:nvSpPr>
        <p:spPr>
          <a:xfrm>
            <a:off x="4158036" y="6240222"/>
            <a:ext cx="900000" cy="53025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r>
              <a:rPr lang="en-IN" sz="105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Jobfeed</a:t>
            </a:r>
          </a:p>
        </p:txBody>
      </p:sp>
      <p:sp>
        <p:nvSpPr>
          <p:cNvPr id="57" name="Rounded Rectangle 234">
            <a:extLst>
              <a:ext uri="{FF2B5EF4-FFF2-40B4-BE49-F238E27FC236}">
                <a16:creationId xmlns:a16="http://schemas.microsoft.com/office/drawing/2014/main" id="{F1778A8C-59E9-2F25-F282-A77B61C13095}"/>
              </a:ext>
            </a:extLst>
          </p:cNvPr>
          <p:cNvSpPr/>
          <p:nvPr/>
        </p:nvSpPr>
        <p:spPr>
          <a:xfrm>
            <a:off x="3232464" y="6240222"/>
            <a:ext cx="900000" cy="53025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r>
              <a:rPr lang="en-IN" sz="105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CBS</a:t>
            </a:r>
          </a:p>
        </p:txBody>
      </p:sp>
      <p:sp>
        <p:nvSpPr>
          <p:cNvPr id="58" name="Rounded Rectangle 234">
            <a:extLst>
              <a:ext uri="{FF2B5EF4-FFF2-40B4-BE49-F238E27FC236}">
                <a16:creationId xmlns:a16="http://schemas.microsoft.com/office/drawing/2014/main" id="{9506F20E-19A7-F096-1CB1-6BB966425B18}"/>
              </a:ext>
            </a:extLst>
          </p:cNvPr>
          <p:cNvSpPr/>
          <p:nvPr/>
        </p:nvSpPr>
        <p:spPr>
          <a:xfrm>
            <a:off x="1381320" y="6240222"/>
            <a:ext cx="900000" cy="53025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r>
              <a:rPr lang="en-IN" sz="105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DUO</a:t>
            </a:r>
          </a:p>
        </p:txBody>
      </p:sp>
      <p:sp>
        <p:nvSpPr>
          <p:cNvPr id="59" name="Rounded Rectangle 234">
            <a:extLst>
              <a:ext uri="{FF2B5EF4-FFF2-40B4-BE49-F238E27FC236}">
                <a16:creationId xmlns:a16="http://schemas.microsoft.com/office/drawing/2014/main" id="{20CFA7B6-831E-81B4-9DFA-1A1F170AE175}"/>
              </a:ext>
            </a:extLst>
          </p:cNvPr>
          <p:cNvSpPr/>
          <p:nvPr/>
        </p:nvSpPr>
        <p:spPr>
          <a:xfrm>
            <a:off x="6934752" y="6240222"/>
            <a:ext cx="900000" cy="530253"/>
          </a:xfrm>
          <a:prstGeom prst="roundRect">
            <a:avLst/>
          </a:prstGeom>
          <a:solidFill>
            <a:srgbClr val="EA7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r>
              <a:rPr lang="en-IN" sz="105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Leer-bedrijven</a:t>
            </a:r>
          </a:p>
        </p:txBody>
      </p:sp>
      <p:sp>
        <p:nvSpPr>
          <p:cNvPr id="60" name="Rounded Rectangle 234">
            <a:extLst>
              <a:ext uri="{FF2B5EF4-FFF2-40B4-BE49-F238E27FC236}">
                <a16:creationId xmlns:a16="http://schemas.microsoft.com/office/drawing/2014/main" id="{5DC24E8F-6CF5-9F43-0A2B-BCA346C44B49}"/>
              </a:ext>
            </a:extLst>
          </p:cNvPr>
          <p:cNvSpPr/>
          <p:nvPr/>
        </p:nvSpPr>
        <p:spPr>
          <a:xfrm>
            <a:off x="9711465" y="6240222"/>
            <a:ext cx="900000" cy="530253"/>
          </a:xfrm>
          <a:prstGeom prst="roundRect">
            <a:avLst/>
          </a:prstGeom>
          <a:solidFill>
            <a:srgbClr val="EA7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r>
              <a:rPr lang="en-IN" sz="105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Branches</a:t>
            </a:r>
          </a:p>
        </p:txBody>
      </p:sp>
      <p:sp>
        <p:nvSpPr>
          <p:cNvPr id="61" name="Rounded Rectangle 234">
            <a:extLst>
              <a:ext uri="{FF2B5EF4-FFF2-40B4-BE49-F238E27FC236}">
                <a16:creationId xmlns:a16="http://schemas.microsoft.com/office/drawing/2014/main" id="{0AA14E50-575A-F765-9479-B828B86EA6FF}"/>
              </a:ext>
            </a:extLst>
          </p:cNvPr>
          <p:cNvSpPr/>
          <p:nvPr/>
        </p:nvSpPr>
        <p:spPr>
          <a:xfrm>
            <a:off x="8785896" y="6240222"/>
            <a:ext cx="900000" cy="530253"/>
          </a:xfrm>
          <a:prstGeom prst="roundRect">
            <a:avLst/>
          </a:prstGeom>
          <a:solidFill>
            <a:srgbClr val="EA7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r>
              <a:rPr lang="en-IN" sz="105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Studenten</a:t>
            </a:r>
          </a:p>
        </p:txBody>
      </p:sp>
      <p:sp>
        <p:nvSpPr>
          <p:cNvPr id="62" name="Rounded Rectangle 234">
            <a:extLst>
              <a:ext uri="{FF2B5EF4-FFF2-40B4-BE49-F238E27FC236}">
                <a16:creationId xmlns:a16="http://schemas.microsoft.com/office/drawing/2014/main" id="{F934922D-66DD-68B4-4A0B-347E945D9E87}"/>
              </a:ext>
            </a:extLst>
          </p:cNvPr>
          <p:cNvSpPr/>
          <p:nvPr/>
        </p:nvSpPr>
        <p:spPr>
          <a:xfrm>
            <a:off x="7860324" y="6240222"/>
            <a:ext cx="900000" cy="530253"/>
          </a:xfrm>
          <a:prstGeom prst="roundRect">
            <a:avLst/>
          </a:prstGeom>
          <a:solidFill>
            <a:srgbClr val="EA7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r>
              <a:rPr lang="en-IN" sz="105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Scholen</a:t>
            </a:r>
          </a:p>
        </p:txBody>
      </p:sp>
      <p:sp>
        <p:nvSpPr>
          <p:cNvPr id="63" name="Rounded Rectangle 234">
            <a:extLst>
              <a:ext uri="{FF2B5EF4-FFF2-40B4-BE49-F238E27FC236}">
                <a16:creationId xmlns:a16="http://schemas.microsoft.com/office/drawing/2014/main" id="{7F549E79-3B0F-1397-B573-E26B2830101C}"/>
              </a:ext>
            </a:extLst>
          </p:cNvPr>
          <p:cNvSpPr/>
          <p:nvPr/>
        </p:nvSpPr>
        <p:spPr>
          <a:xfrm>
            <a:off x="6009180" y="6240222"/>
            <a:ext cx="900000" cy="530253"/>
          </a:xfrm>
          <a:prstGeom prst="roundRect">
            <a:avLst/>
          </a:prstGeom>
          <a:solidFill>
            <a:srgbClr val="EA7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r>
              <a:rPr lang="en-IN" sz="105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Adviseurs</a:t>
            </a:r>
          </a:p>
        </p:txBody>
      </p:sp>
      <p:sp>
        <p:nvSpPr>
          <p:cNvPr id="64" name="5-puntige ster 129">
            <a:extLst>
              <a:ext uri="{FF2B5EF4-FFF2-40B4-BE49-F238E27FC236}">
                <a16:creationId xmlns:a16="http://schemas.microsoft.com/office/drawing/2014/main" id="{849744DD-1425-3BDB-D0F2-232C6707CA3D}"/>
              </a:ext>
            </a:extLst>
          </p:cNvPr>
          <p:cNvSpPr/>
          <p:nvPr/>
        </p:nvSpPr>
        <p:spPr>
          <a:xfrm>
            <a:off x="6572469" y="857259"/>
            <a:ext cx="178545" cy="15196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65" name="5-puntige ster 133">
            <a:extLst>
              <a:ext uri="{FF2B5EF4-FFF2-40B4-BE49-F238E27FC236}">
                <a16:creationId xmlns:a16="http://schemas.microsoft.com/office/drawing/2014/main" id="{31B9CFB0-C739-5567-507B-DA0A9F8744FA}"/>
              </a:ext>
            </a:extLst>
          </p:cNvPr>
          <p:cNvSpPr/>
          <p:nvPr/>
        </p:nvSpPr>
        <p:spPr>
          <a:xfrm>
            <a:off x="5054111" y="857259"/>
            <a:ext cx="178545" cy="15196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66" name="Rounded Rectangle 234">
            <a:extLst>
              <a:ext uri="{FF2B5EF4-FFF2-40B4-BE49-F238E27FC236}">
                <a16:creationId xmlns:a16="http://schemas.microsoft.com/office/drawing/2014/main" id="{DFE375DB-543C-F1E1-5F32-1958520E6CD7}"/>
              </a:ext>
            </a:extLst>
          </p:cNvPr>
          <p:cNvSpPr/>
          <p:nvPr/>
        </p:nvSpPr>
        <p:spPr>
          <a:xfrm>
            <a:off x="4009919" y="5569122"/>
            <a:ext cx="1827396" cy="53025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8987"/>
            <a:r>
              <a:rPr lang="en-IN" sz="1050" b="1">
                <a:latin typeface="Arial"/>
                <a:cs typeface="Arial"/>
              </a:rPr>
              <a:t>Beroepspraktijkvorming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1333669"/>
      </p:ext>
    </p:extLst>
  </p:cSld>
  <p:clrMapOvr>
    <a:masterClrMapping/>
  </p:clrMapOvr>
</p:sld>
</file>

<file path=ppt/theme/theme1.xml><?xml version="1.0" encoding="utf-8"?>
<a:theme xmlns:a="http://schemas.openxmlformats.org/drawingml/2006/main" name="Rijkshuisstijl Hemelblauw">
  <a:themeElements>
    <a:clrScheme name="Custom 7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01689B"/>
      </a:accent1>
      <a:accent2>
        <a:srgbClr val="38870C"/>
      </a:accent2>
      <a:accent3>
        <a:srgbClr val="F9E11E"/>
      </a:accent3>
      <a:accent4>
        <a:srgbClr val="76D2B6"/>
      </a:accent4>
      <a:accent5>
        <a:srgbClr val="017BC6"/>
      </a:accent5>
      <a:accent6>
        <a:srgbClr val="93710A"/>
      </a:accent6>
      <a:hlink>
        <a:srgbClr val="76D2B6"/>
      </a:hlink>
      <a:folHlink>
        <a:srgbClr val="38870C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18067 RIJK - Sjabloon 16x9 Hemelblauw.potx" id="{578B48D8-3C55-884B-A6E9-8A275060CC40}" vid="{DA44DA17-E221-7047-89DE-5CA607B3AC25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Rijkshuisstijl Hemelblauw</Template>
  <TotalTime>16157</TotalTime>
  <Words>705</Words>
  <Application>Microsoft Office PowerPoint</Application>
  <PresentationFormat>Widescreen</PresentationFormat>
  <Paragraphs>227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RijksoverheidSansText</vt:lpstr>
      <vt:lpstr>Tahoma</vt:lpstr>
      <vt:lpstr>Verdana</vt:lpstr>
      <vt:lpstr>Wingdings</vt:lpstr>
      <vt:lpstr>Rijkshuisstijl Hemelblauw</vt:lpstr>
      <vt:lpstr>MBO-congres 2025 . Leven Lang Innoveren</vt:lpstr>
      <vt:lpstr>Wat hebben de volgende zaken met elkaar gemeen?</vt:lpstr>
      <vt:lpstr>PowerPoint Presentation</vt:lpstr>
      <vt:lpstr>Wat hebben de volgende zaken met elkaar gemeen?</vt:lpstr>
      <vt:lpstr>PowerPoint Presentation</vt:lpstr>
      <vt:lpstr> Innovatie bij arbeidsmarktinformatie SBB: De atlas mbo en arbeidsmarkt      Melanie de Ruiter </vt:lpstr>
      <vt:lpstr>Wij zetten ons in voor de beste praktijkopleiding, en voor vakmensen voor Nederland</vt:lpstr>
      <vt:lpstr>Onderzoeksthema’s</vt:lpstr>
      <vt:lpstr>PowerPoint Presentation</vt:lpstr>
      <vt:lpstr>PowerPoint Presentation</vt:lpstr>
      <vt:lpstr>Werk aan uitvoering (Wau)</vt:lpstr>
      <vt:lpstr>Doelgroepen</vt:lpstr>
      <vt:lpstr>Doelgroepen</vt:lpstr>
      <vt:lpstr>Doelgroepen</vt:lpstr>
      <vt:lpstr>Doelgroepen</vt:lpstr>
      <vt:lpstr>Welke informatie gebruiken jullie van SBB?  </vt:lpstr>
      <vt:lpstr>Onderwerpen beschikbaar in de regionale dashboards</vt:lpstr>
      <vt:lpstr>PowerPoint Presentation</vt:lpstr>
      <vt:lpstr>Hoe kunnen jullie deze gegevens gebruiken/inzetten in je werk?  </vt:lpstr>
      <vt:lpstr>Doorontwikkelingen</vt:lpstr>
      <vt:lpstr>Welke aanvullende informatie wensen jullie van SBB?  </vt:lpstr>
      <vt:lpstr>Doorontwikkelingen</vt:lpstr>
      <vt:lpstr>Welke manieren van presenteren bevalt jullie?  </vt:lpstr>
      <vt:lpstr>Wat vond u van deze workshop / presentatie?  Scan de QR-code met uw telefoon en geef  uw mening!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Office-gebruiker</dc:creator>
  <cp:lastModifiedBy>Melanie de Ruiter</cp:lastModifiedBy>
  <cp:revision>20</cp:revision>
  <dcterms:created xsi:type="dcterms:W3CDTF">2022-02-02T09:46:05Z</dcterms:created>
  <dcterms:modified xsi:type="dcterms:W3CDTF">2025-11-18T12:57:03Z</dcterms:modified>
</cp:coreProperties>
</file>