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9" r:id="rId2"/>
    <p:sldMasterId id="2147483691" r:id="rId3"/>
    <p:sldMasterId id="2147483705" r:id="rId4"/>
    <p:sldMasterId id="2147483719" r:id="rId5"/>
  </p:sldMasterIdLst>
  <p:notesMasterIdLst>
    <p:notesMasterId r:id="rId25"/>
  </p:notesMasterIdLst>
  <p:handoutMasterIdLst>
    <p:handoutMasterId r:id="rId26"/>
  </p:handoutMasterIdLst>
  <p:sldIdLst>
    <p:sldId id="268" r:id="rId6"/>
    <p:sldId id="1978" r:id="rId7"/>
    <p:sldId id="262" r:id="rId8"/>
    <p:sldId id="263" r:id="rId9"/>
    <p:sldId id="1459" r:id="rId10"/>
    <p:sldId id="1981" r:id="rId11"/>
    <p:sldId id="1530" r:id="rId12"/>
    <p:sldId id="1738" r:id="rId13"/>
    <p:sldId id="1976" r:id="rId14"/>
    <p:sldId id="1786" r:id="rId15"/>
    <p:sldId id="1961" r:id="rId16"/>
    <p:sldId id="1977" r:id="rId17"/>
    <p:sldId id="1566" r:id="rId18"/>
    <p:sldId id="347" r:id="rId19"/>
    <p:sldId id="264" r:id="rId20"/>
    <p:sldId id="270" r:id="rId21"/>
    <p:sldId id="1979" r:id="rId22"/>
    <p:sldId id="269" r:id="rId23"/>
    <p:sldId id="1980" r:id="rId24"/>
  </p:sldIdLst>
  <p:sldSz cx="12192000" cy="6858000"/>
  <p:notesSz cx="6858000" cy="9144000"/>
  <p:embeddedFontLst>
    <p:embeddedFont>
      <p:font typeface="Comic Sans MS" panose="030F0702030302020204" pitchFamily="66" charset="0"/>
      <p:regular r:id="rId27"/>
      <p:bold r:id="rId28"/>
      <p:italic r:id="rId29"/>
      <p:boldItalic r:id="rId30"/>
    </p:embeddedFont>
    <p:embeddedFont>
      <p:font typeface="Georgia" panose="02040502050405020303" pitchFamily="18" charset="0"/>
      <p:regular r:id="rId31"/>
      <p:bold r:id="rId32"/>
      <p:italic r:id="rId33"/>
      <p:boldItalic r:id="rId34"/>
    </p:embeddedFont>
    <p:embeddedFont>
      <p:font typeface="RijksoverheidSerif" panose="020B0604020202020204" charset="0"/>
      <p:regular r:id="rId35"/>
      <p:bold r:id="rId36"/>
      <p:italic r:id="rId37"/>
      <p:boldItalic r:id="rId38"/>
    </p:embeddedFont>
    <p:embeddedFont>
      <p:font typeface="RijksSansTT" panose="020B0604020202020204" charset="0"/>
      <p:regular r:id="rId39"/>
      <p:bold r:id="rId40"/>
      <p:italic r:id="rId41"/>
      <p:boldItalic r:id="rId42"/>
    </p:embeddedFont>
    <p:embeddedFont>
      <p:font typeface="RijksSansTT ExtraBold" panose="020B0604020202020204" charset="0"/>
      <p:bold r:id="rId43"/>
      <p:boldItalic r:id="rId44"/>
    </p:embeddedFont>
    <p:embeddedFont>
      <p:font typeface="RijksSansTT Light" panose="020B0604020202020204" charset="0"/>
      <p:regular r:id="rId45"/>
      <p:italic r:id="rId46"/>
    </p:embeddedFont>
  </p:embeddedFont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0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421E3BE3-0FEA-4E9F-A4C9-9C145CDE4499}">
  <a:tblStyle styleId="{421E3BE3-0FEA-4E9F-A4C9-9C145CDE4499}" styleName="Tabelstijl Ministerie AZ">
    <a:wholeTbl>
      <a:tcTxStyle b="off" i="off">
        <a:font>
          <a:latin typeface="RijksSansTT Light"/>
          <a:ea typeface="RijksSansTT Light"/>
          <a:cs typeface="RijksSansTT Light"/>
        </a:font>
        <a:srgbClr val="154273"/>
      </a:tcTxStyle>
      <a:tcStyle>
        <a:tcBdr>
          <a:left>
            <a:ln>
              <a:noFill/>
            </a:ln>
          </a:left>
          <a:right>
            <a:ln>
              <a:noFill/>
            </a:ln>
          </a:right>
          <a:top>
            <a:ln>
              <a:noFill/>
            </a:ln>
          </a:top>
          <a:bottom>
            <a:ln>
              <a:noFill/>
            </a:ln>
          </a:bottom>
          <a:insideH>
            <a:ln w="9525" cmpd="sng">
              <a:solidFill>
                <a:srgbClr val="FFFFFF"/>
              </a:solidFill>
            </a:ln>
          </a:insideH>
          <a:insideV>
            <a:ln w="9525" cmpd="sng">
              <a:solidFill>
                <a:srgbClr val="FFFFFF"/>
              </a:solidFill>
            </a:ln>
          </a:insideV>
        </a:tcBdr>
        <a:fill>
          <a:solidFill>
            <a:schemeClr val="accent6"/>
          </a:solidFill>
        </a:fill>
      </a:tcStyle>
    </a:wholeTbl>
    <a:firstRow>
      <a:tcTxStyle b="off" i="off">
        <a:font>
          <a:latin typeface="RijksSansTT SemiBold"/>
          <a:ea typeface="RijksSansTT SemiBold"/>
          <a:cs typeface="RijksSansTT SemiBold"/>
        </a:font>
        <a:schemeClr val="lt2"/>
      </a:tcTxStyle>
      <a:tcStyle>
        <a:tcBdr>
          <a:insideV>
            <a:ln w="9525" cmpd="sng">
              <a:solidFill>
                <a:srgbClr val="FFFFFF"/>
              </a:solidFill>
            </a:ln>
          </a:insideV>
        </a:tcBdr>
        <a:fill>
          <a:solidFill>
            <a:schemeClr val="accent1"/>
          </a:solidFill>
        </a:fill>
      </a:tcStyle>
    </a:firstRow>
    <a:extLst>
      <a:ext uri="http://www.joulesunlimited.com/pptTableStyle"/>
    </a:extLst>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Stijl, thema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2910" y="1758"/>
      </p:cViewPr>
      <p:guideLst/>
    </p:cSldViewPr>
  </p:slideViewPr>
  <p:notesTextViewPr>
    <p:cViewPr>
      <p:scale>
        <a:sx n="1" d="1"/>
        <a:sy n="1" d="1"/>
      </p:scale>
      <p:origin x="0" y="0"/>
    </p:cViewPr>
  </p:notesTextViewPr>
  <p:notesViewPr>
    <p:cSldViewPr snapToGrid="0">
      <p:cViewPr varScale="1">
        <p:scale>
          <a:sx n="71" d="100"/>
          <a:sy n="71" d="100"/>
        </p:scale>
        <p:origin x="3660"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16.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3.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5.xml"/><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19B8B2-E502-4346-A2C4-B5D7B3866A47}" type="datetimeFigureOut">
              <a:rPr lang="nl-NL" smtClean="0"/>
              <a:t>7-10-2026</a:t>
            </a:fld>
            <a:endParaRPr lang="nl-NL"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DEE86-6240-4C91-9195-1DD56CA6AE1F}" type="slidenum">
              <a:rPr lang="nl-NL" smtClean="0"/>
              <a:t>‹nr.›</a:t>
            </a:fld>
            <a:endParaRPr lang="nl-NL" dirty="0"/>
          </a:p>
        </p:txBody>
      </p:sp>
    </p:spTree>
    <p:extLst>
      <p:ext uri="{BB962C8B-B14F-4D97-AF65-F5344CB8AC3E}">
        <p14:creationId xmlns:p14="http://schemas.microsoft.com/office/powerpoint/2010/main" val="262903897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23DA9-8EEA-4442-AD04-D20FEB943E53}" type="datetimeFigureOut">
              <a:rPr lang="nl-NL" smtClean="0"/>
              <a:t>7-10-2026</a:t>
            </a:fld>
            <a:endParaRPr lang="nl-NL"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FFD2D-E339-48D0-8E51-8C7BC4E3C46A}" type="slidenum">
              <a:rPr lang="nl-NL" smtClean="0"/>
              <a:t>‹nr.›</a:t>
            </a:fld>
            <a:endParaRPr lang="nl-NL" dirty="0"/>
          </a:p>
        </p:txBody>
      </p:sp>
    </p:spTree>
    <p:extLst>
      <p:ext uri="{BB962C8B-B14F-4D97-AF65-F5344CB8AC3E}">
        <p14:creationId xmlns:p14="http://schemas.microsoft.com/office/powerpoint/2010/main" val="122849299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E7E42533-5FCA-BC7A-8D83-594C86B8E06E}"/>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8ED1D2E-97A4-4B0F-BB09-05CF25BEE00F}" type="slidenum">
              <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26627" name="Rectangle 2">
            <a:extLst>
              <a:ext uri="{FF2B5EF4-FFF2-40B4-BE49-F238E27FC236}">
                <a16:creationId xmlns:a16="http://schemas.microsoft.com/office/drawing/2014/main" id="{098E46A1-C67F-B49A-9A2B-9107B5EB221E}"/>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5401BBE3-4E99-C477-60F3-664A02CFCB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6D01C-0C60-70F0-92BF-504213AE9714}"/>
            </a:ext>
          </a:extLst>
        </p:cNvPr>
        <p:cNvGrpSpPr/>
        <p:nvPr/>
      </p:nvGrpSpPr>
      <p:grpSpPr>
        <a:xfrm>
          <a:off x="0" y="0"/>
          <a:ext cx="0" cy="0"/>
          <a:chOff x="0" y="0"/>
          <a:chExt cx="0" cy="0"/>
        </a:xfrm>
      </p:grpSpPr>
      <p:sp>
        <p:nvSpPr>
          <p:cNvPr id="30722" name="Rectangle 7">
            <a:extLst>
              <a:ext uri="{FF2B5EF4-FFF2-40B4-BE49-F238E27FC236}">
                <a16:creationId xmlns:a16="http://schemas.microsoft.com/office/drawing/2014/main" id="{70AEE6FF-D04C-FD4E-8E7B-680251D94D6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A0315F-DD8E-4FD7-B110-236A74FF60C9}" type="slidenum">
              <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0723" name="Rectangle 2">
            <a:extLst>
              <a:ext uri="{FF2B5EF4-FFF2-40B4-BE49-F238E27FC236}">
                <a16:creationId xmlns:a16="http://schemas.microsoft.com/office/drawing/2014/main" id="{25007B54-63C4-D4AD-03DC-DB2FB0641BA6}"/>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190C4F0A-6C9D-794C-D21D-924E9C4EC2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p>
        </p:txBody>
      </p:sp>
    </p:spTree>
    <p:extLst>
      <p:ext uri="{BB962C8B-B14F-4D97-AF65-F5344CB8AC3E}">
        <p14:creationId xmlns:p14="http://schemas.microsoft.com/office/powerpoint/2010/main" val="16513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0F3E32EA-59D7-05F5-5714-7F8E29C177A3}"/>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A0315F-DD8E-4FD7-B110-236A74FF60C9}" type="slidenum">
              <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0723" name="Rectangle 2">
            <a:extLst>
              <a:ext uri="{FF2B5EF4-FFF2-40B4-BE49-F238E27FC236}">
                <a16:creationId xmlns:a16="http://schemas.microsoft.com/office/drawing/2014/main" id="{D910F4B6-09B1-BAEB-CD2D-BFD842E61091}"/>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572C31BD-9355-280D-A7C1-6B9B32AAA2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8A80AB2B-97E3-83FE-4112-C16518EB3A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763848-B6DE-4472-938E-A4ECF4C36DAA}"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2771" name="Rectangle 2">
            <a:extLst>
              <a:ext uri="{FF2B5EF4-FFF2-40B4-BE49-F238E27FC236}">
                <a16:creationId xmlns:a16="http://schemas.microsoft.com/office/drawing/2014/main" id="{A8769866-3304-D36D-58E4-824AC0C2CDBF}"/>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D557C9BB-444C-5929-6E6E-343C4B9324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D950670-0785-7005-3CF4-A23EAAB973A8}"/>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B11A93-BA91-476F-9E54-46A817481664}" type="slidenum">
              <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4819" name="Rectangle 2">
            <a:extLst>
              <a:ext uri="{FF2B5EF4-FFF2-40B4-BE49-F238E27FC236}">
                <a16:creationId xmlns:a16="http://schemas.microsoft.com/office/drawing/2014/main" id="{AFA393AD-6002-3B0F-DFB6-3404D4608E9B}"/>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A3A3539A-216B-A469-5A70-A553BAB1AB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CCF76661-B205-FABA-2824-ACD99446BC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7E2F12-DCE0-4D57-A79B-8FDE67517D50}"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6867" name="Rectangle 2">
            <a:extLst>
              <a:ext uri="{FF2B5EF4-FFF2-40B4-BE49-F238E27FC236}">
                <a16:creationId xmlns:a16="http://schemas.microsoft.com/office/drawing/2014/main" id="{09CE6C36-5965-D8A8-6A4F-E39CC92D50F7}"/>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1C152F62-853E-2836-B8D1-3EBB50CEF2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C4E3284E-ED32-CFBA-F533-75F91D041B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ADB3889-FA66-44C2-8127-41F418D1CF26}"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38915" name="Rectangle 2">
            <a:extLst>
              <a:ext uri="{FF2B5EF4-FFF2-40B4-BE49-F238E27FC236}">
                <a16:creationId xmlns:a16="http://schemas.microsoft.com/office/drawing/2014/main" id="{5C87DB56-C141-8A35-F57E-326AA751446D}"/>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A62E2679-7D23-B0C2-3C43-A236C63689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7EC0D93-6860-E175-17DD-DD6F89CE6734}"/>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5F5CB5-825B-400B-ACAD-1FF91C7DDA13}" type="slidenum">
              <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0963" name="Rectangle 2">
            <a:extLst>
              <a:ext uri="{FF2B5EF4-FFF2-40B4-BE49-F238E27FC236}">
                <a16:creationId xmlns:a16="http://schemas.microsoft.com/office/drawing/2014/main" id="{0CDF737B-E644-C53A-A063-719660DECB6D}"/>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73954938-CC2E-A64B-B235-607E73D7B3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D4725C2F-315B-C830-DFA7-D7BB670065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9DFF814-07FE-4E33-AFE0-2E5A98F7968F}"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3011" name="Rectangle 2">
            <a:extLst>
              <a:ext uri="{FF2B5EF4-FFF2-40B4-BE49-F238E27FC236}">
                <a16:creationId xmlns:a16="http://schemas.microsoft.com/office/drawing/2014/main" id="{079866B9-BCEF-F318-24AA-F85F906778BB}"/>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392FA393-3494-A3FC-553D-BAC899CDAB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C06C3FF8-C159-9813-11F7-7C22DFB7C4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41FA4E3-9704-43F8-9AA2-A47C5EBCB579}" type="slidenum">
              <a:rPr kumimoji="0" lang="en-US" altLang="nl-NL"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nl-NL"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5059" name="Rectangle 2">
            <a:extLst>
              <a:ext uri="{FF2B5EF4-FFF2-40B4-BE49-F238E27FC236}">
                <a16:creationId xmlns:a16="http://schemas.microsoft.com/office/drawing/2014/main" id="{6F57601C-13A9-AC71-48B3-1595FE2D7577}"/>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9375FED6-F93B-922D-CF95-44F87ED5C9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gi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H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06EEBAF-13A0-048E-7C0A-95ACB13A33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
        <p:nvSpPr>
          <p:cNvPr id="22" name="Frame 1">
            <a:extLst>
              <a:ext uri="{FF2B5EF4-FFF2-40B4-BE49-F238E27FC236}">
                <a16:creationId xmlns:a16="http://schemas.microsoft.com/office/drawing/2014/main" id="{5F30546E-64CB-52BA-581D-C6F1217073F8}"/>
              </a:ext>
              <a:ext uri="{C183D7F6-B498-43B3-948B-1728B52AA6E4}">
                <adec:decorative xmlns:adec="http://schemas.microsoft.com/office/drawing/2017/decorative" val="1"/>
              </a:ext>
            </a:extLst>
          </p:cNvPr>
          <p:cNvSpPr>
            <a:spLocks/>
          </p:cNvSpPr>
          <p:nvPr userDrawn="1"/>
        </p:nvSpPr>
        <p:spPr bwMode="auto">
          <a:xfrm>
            <a:off x="228600" y="1143000"/>
            <a:ext cx="11734800" cy="5486400"/>
          </a:xfrm>
          <a:custGeom>
            <a:avLst/>
            <a:gdLst>
              <a:gd name="T0" fmla="*/ 0 w 36960"/>
              <a:gd name="T1" fmla="*/ 0 h 17280"/>
              <a:gd name="T2" fmla="*/ 0 w 36960"/>
              <a:gd name="T3" fmla="*/ 17280 h 17280"/>
              <a:gd name="T4" fmla="*/ 34080 w 36960"/>
              <a:gd name="T5" fmla="*/ 17280 h 17280"/>
              <a:gd name="T6" fmla="*/ 36960 w 36960"/>
              <a:gd name="T7" fmla="*/ 14400 h 17280"/>
              <a:gd name="T8" fmla="*/ 36960 w 36960"/>
              <a:gd name="T9" fmla="*/ 0 h 17280"/>
              <a:gd name="T10" fmla="*/ 0 w 36960"/>
              <a:gd name="T11" fmla="*/ 0 h 17280"/>
            </a:gdLst>
            <a:ahLst/>
            <a:cxnLst>
              <a:cxn ang="0">
                <a:pos x="T0" y="T1"/>
              </a:cxn>
              <a:cxn ang="0">
                <a:pos x="T2" y="T3"/>
              </a:cxn>
              <a:cxn ang="0">
                <a:pos x="T4" y="T5"/>
              </a:cxn>
              <a:cxn ang="0">
                <a:pos x="T6" y="T7"/>
              </a:cxn>
              <a:cxn ang="0">
                <a:pos x="T8" y="T9"/>
              </a:cxn>
              <a:cxn ang="0">
                <a:pos x="T10" y="T11"/>
              </a:cxn>
            </a:cxnLst>
            <a:rect l="0" t="0" r="r" b="b"/>
            <a:pathLst>
              <a:path w="36960" h="17280">
                <a:moveTo>
                  <a:pt x="0" y="0"/>
                </a:moveTo>
                <a:cubicBezTo>
                  <a:pt x="0" y="17280"/>
                  <a:pt x="0" y="17280"/>
                  <a:pt x="0" y="17280"/>
                </a:cubicBezTo>
                <a:cubicBezTo>
                  <a:pt x="34080" y="17280"/>
                  <a:pt x="34080" y="17280"/>
                  <a:pt x="34080" y="17280"/>
                </a:cubicBezTo>
                <a:cubicBezTo>
                  <a:pt x="35671" y="17280"/>
                  <a:pt x="36960" y="15991"/>
                  <a:pt x="36960" y="14400"/>
                </a:cubicBezTo>
                <a:cubicBezTo>
                  <a:pt x="36960" y="0"/>
                  <a:pt x="36960" y="0"/>
                  <a:pt x="36960"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1" name="01_Title 4">
            <a:extLst>
              <a:ext uri="{FF2B5EF4-FFF2-40B4-BE49-F238E27FC236}">
                <a16:creationId xmlns:a16="http://schemas.microsoft.com/office/drawing/2014/main" id="{0C7E32C1-511C-9D8A-1DC9-980F109521CB}"/>
              </a:ext>
            </a:extLst>
          </p:cNvPr>
          <p:cNvSpPr>
            <a:spLocks noGrp="1"/>
          </p:cNvSpPr>
          <p:nvPr>
            <p:ph type="title" hasCustomPrompt="1"/>
          </p:nvPr>
        </p:nvSpPr>
        <p:spPr>
          <a:xfrm>
            <a:off x="685800" y="1752600"/>
            <a:ext cx="10820400" cy="1435100"/>
          </a:xfrm>
        </p:spPr>
        <p:txBody>
          <a:bodyPr/>
          <a:lstStyle>
            <a:lvl1pPr>
              <a:defRPr kumimoji="0" sz="5400" b="1" i="0" u="none" baseline="0">
                <a:solidFill>
                  <a:schemeClr val="bg2">
                    <a:lumMod val="100000"/>
                  </a:schemeClr>
                </a:solidFill>
                <a:latin typeface="RijksSansTT" panose="020B0604020202020204" charset="0"/>
              </a:defRPr>
            </a:lvl1pPr>
          </a:lstStyle>
          <a:p>
            <a:r>
              <a:rPr lang="nl-NL"/>
              <a:t>[Titel]</a:t>
            </a:r>
            <a:endParaRPr lang="nl-NL" dirty="0"/>
          </a:p>
        </p:txBody>
      </p:sp>
      <p:sp>
        <p:nvSpPr>
          <p:cNvPr id="12" name="02_Subtitle 5[PHJU]"/>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3" name="03_Placeholder 6[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spTree>
    <p:extLst>
      <p:ext uri="{BB962C8B-B14F-4D97-AF65-F5344CB8AC3E}">
        <p14:creationId xmlns:p14="http://schemas.microsoft.com/office/powerpoint/2010/main" val="7825601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dia+wit vlak (H1)]">
    <p:spTree>
      <p:nvGrpSpPr>
        <p:cNvPr id="1" name=""/>
        <p:cNvGrpSpPr/>
        <p:nvPr/>
      </p:nvGrpSpPr>
      <p:grpSpPr>
        <a:xfrm>
          <a:off x="0" y="0"/>
          <a:ext cx="0" cy="0"/>
          <a:chOff x="0" y="0"/>
          <a:chExt cx="0" cy="0"/>
        </a:xfrm>
      </p:grpSpPr>
      <p:sp>
        <p:nvSpPr>
          <p:cNvPr id="4" name="Frame 2">
            <a:extLst>
              <a:ext uri="{FF2B5EF4-FFF2-40B4-BE49-F238E27FC236}">
                <a16:creationId xmlns:a16="http://schemas.microsoft.com/office/drawing/2014/main" id="{803F9731-1B17-D6E7-756A-B12DFFCF962D}"/>
              </a:ext>
              <a:ext uri="{C183D7F6-B498-43B3-948B-1728B52AA6E4}">
                <adec:decorative xmlns:adec="http://schemas.microsoft.com/office/drawing/2017/decorative" val="1"/>
              </a:ext>
            </a:extLst>
          </p:cNvPr>
          <p:cNvSpPr>
            <a:spLocks/>
          </p:cNvSpPr>
          <p:nvPr userDrawn="1"/>
        </p:nvSpPr>
        <p:spPr bwMode="auto">
          <a:xfrm>
            <a:off x="228600" y="228600"/>
            <a:ext cx="11734800" cy="6400800"/>
          </a:xfrm>
          <a:custGeom>
            <a:avLst/>
            <a:gdLst>
              <a:gd name="T0" fmla="*/ 0 w 36960"/>
              <a:gd name="T1" fmla="*/ 20160 h 20160"/>
              <a:gd name="T2" fmla="*/ 34060 w 36960"/>
              <a:gd name="T3" fmla="*/ 20160 h 20160"/>
              <a:gd name="T4" fmla="*/ 36960 w 36960"/>
              <a:gd name="T5" fmla="*/ 17260 h 20160"/>
              <a:gd name="T6" fmla="*/ 36960 w 36960"/>
              <a:gd name="T7" fmla="*/ 0 h 20160"/>
              <a:gd name="T8" fmla="*/ 36920 w 36960"/>
              <a:gd name="T9" fmla="*/ 0 h 20160"/>
              <a:gd name="T10" fmla="*/ 36920 w 36960"/>
              <a:gd name="T11" fmla="*/ 17260 h 20160"/>
              <a:gd name="T12" fmla="*/ 36082 w 36960"/>
              <a:gd name="T13" fmla="*/ 19282 h 20160"/>
              <a:gd name="T14" fmla="*/ 34060 w 36960"/>
              <a:gd name="T15" fmla="*/ 20120 h 20160"/>
              <a:gd name="T16" fmla="*/ 0 w 36960"/>
              <a:gd name="T17" fmla="*/ 20120 h 20160"/>
              <a:gd name="T18" fmla="*/ 0 w 36960"/>
              <a:gd name="T19" fmla="*/ 20160 h 20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60" h="20160">
                <a:moveTo>
                  <a:pt x="0" y="20160"/>
                </a:moveTo>
                <a:cubicBezTo>
                  <a:pt x="34060" y="20160"/>
                  <a:pt x="34060" y="20160"/>
                  <a:pt x="34060" y="20160"/>
                </a:cubicBezTo>
                <a:cubicBezTo>
                  <a:pt x="35662" y="20160"/>
                  <a:pt x="36960" y="18862"/>
                  <a:pt x="36960" y="17260"/>
                </a:cubicBezTo>
                <a:cubicBezTo>
                  <a:pt x="36960" y="0"/>
                  <a:pt x="36960" y="0"/>
                  <a:pt x="36960" y="0"/>
                </a:cubicBezTo>
                <a:cubicBezTo>
                  <a:pt x="36920" y="0"/>
                  <a:pt x="36920" y="0"/>
                  <a:pt x="36920" y="0"/>
                </a:cubicBezTo>
                <a:cubicBezTo>
                  <a:pt x="36920" y="17260"/>
                  <a:pt x="36920" y="17260"/>
                  <a:pt x="36920" y="17260"/>
                </a:cubicBezTo>
                <a:cubicBezTo>
                  <a:pt x="36920" y="18050"/>
                  <a:pt x="36600" y="18765"/>
                  <a:pt x="36082" y="19282"/>
                </a:cubicBezTo>
                <a:cubicBezTo>
                  <a:pt x="35565" y="19800"/>
                  <a:pt x="34850" y="20120"/>
                  <a:pt x="34060" y="20120"/>
                </a:cubicBezTo>
                <a:cubicBezTo>
                  <a:pt x="0" y="20120"/>
                  <a:pt x="0" y="20120"/>
                  <a:pt x="0" y="20120"/>
                </a:cubicBezTo>
                <a:cubicBezTo>
                  <a:pt x="0" y="20160"/>
                  <a:pt x="0" y="20160"/>
                  <a:pt x="0" y="2016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01_Title 4">
            <a:extLst>
              <a:ext uri="{FF2B5EF4-FFF2-40B4-BE49-F238E27FC236}">
                <a16:creationId xmlns:a16="http://schemas.microsoft.com/office/drawing/2014/main" id="{2D793138-E5A1-8094-4B3C-1C4AADA6D267}"/>
              </a:ext>
            </a:extLst>
          </p:cNvPr>
          <p:cNvSpPr>
            <a:spLocks noGrp="1"/>
          </p:cNvSpPr>
          <p:nvPr>
            <p:ph type="title" hasCustomPrompt="1"/>
          </p:nvPr>
        </p:nvSpPr>
        <p:spPr>
          <a:xfrm>
            <a:off x="685800" y="1752600"/>
            <a:ext cx="10820400" cy="1435100"/>
          </a:xfrm>
        </p:spPr>
        <p:txBody>
          <a:bodyPr/>
          <a:lstStyle>
            <a:lvl1pPr>
              <a:defRPr kumimoji="0" sz="5400" b="1" i="0" u="none" baseline="0">
                <a:solidFill>
                  <a:schemeClr val="tx2">
                    <a:lumMod val="100000"/>
                  </a:schemeClr>
                </a:solidFill>
                <a:latin typeface="RijksSansTT" panose="020B0604020202020204" charset="0"/>
              </a:defRPr>
            </a:lvl1pPr>
          </a:lstStyle>
          <a:p>
            <a:r>
              <a:rPr lang="nl-NL"/>
              <a:t>[Titel]</a:t>
            </a:r>
            <a:endParaRPr lang="nl-NL" dirty="0"/>
          </a:p>
        </p:txBody>
      </p:sp>
      <p:sp>
        <p:nvSpPr>
          <p:cNvPr id="16" name="02_Subtitle 5[PHJU]"/>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7" name="03_Placeholder 6[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pic>
        <p:nvPicPr>
          <p:cNvPr id="3" name="Graphic 2">
            <a:extLst>
              <a:ext uri="{FF2B5EF4-FFF2-40B4-BE49-F238E27FC236}">
                <a16:creationId xmlns:a16="http://schemas.microsoft.com/office/drawing/2014/main" id="{642C27BA-E094-FB06-8985-FE4F86EAE1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113372334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dia+foto(1/2)+kleurvlak (H1)]">
    <p:spTree>
      <p:nvGrpSpPr>
        <p:cNvPr id="1" name=""/>
        <p:cNvGrpSpPr/>
        <p:nvPr/>
      </p:nvGrpSpPr>
      <p:grpSpPr>
        <a:xfrm>
          <a:off x="0" y="0"/>
          <a:ext cx="0" cy="0"/>
          <a:chOff x="0" y="0"/>
          <a:chExt cx="0" cy="0"/>
        </a:xfrm>
      </p:grpSpPr>
      <p:sp>
        <p:nvSpPr>
          <p:cNvPr id="7" name="Frame 2">
            <a:extLst>
              <a:ext uri="{FF2B5EF4-FFF2-40B4-BE49-F238E27FC236}">
                <a16:creationId xmlns:a16="http://schemas.microsoft.com/office/drawing/2014/main" id="{FD649DC8-C7FD-8017-F94A-B2D18C1E3907}"/>
              </a:ext>
            </a:extLst>
          </p:cNvPr>
          <p:cNvSpPr>
            <a:spLocks/>
          </p:cNvSpPr>
          <p:nvPr userDrawn="1"/>
        </p:nvSpPr>
        <p:spPr bwMode="auto">
          <a:xfrm>
            <a:off x="228600" y="1143000"/>
            <a:ext cx="11734800" cy="5486400"/>
          </a:xfrm>
          <a:custGeom>
            <a:avLst/>
            <a:gdLst>
              <a:gd name="T0" fmla="*/ 0 w 36960"/>
              <a:gd name="T1" fmla="*/ 0 h 17280"/>
              <a:gd name="T2" fmla="*/ 0 w 36960"/>
              <a:gd name="T3" fmla="*/ 17280 h 17280"/>
              <a:gd name="T4" fmla="*/ 34080 w 36960"/>
              <a:gd name="T5" fmla="*/ 17280 h 17280"/>
              <a:gd name="T6" fmla="*/ 36960 w 36960"/>
              <a:gd name="T7" fmla="*/ 14400 h 17280"/>
              <a:gd name="T8" fmla="*/ 36960 w 36960"/>
              <a:gd name="T9" fmla="*/ 0 h 17280"/>
              <a:gd name="T10" fmla="*/ 0 w 36960"/>
              <a:gd name="T11" fmla="*/ 0 h 17280"/>
            </a:gdLst>
            <a:ahLst/>
            <a:cxnLst>
              <a:cxn ang="0">
                <a:pos x="T0" y="T1"/>
              </a:cxn>
              <a:cxn ang="0">
                <a:pos x="T2" y="T3"/>
              </a:cxn>
              <a:cxn ang="0">
                <a:pos x="T4" y="T5"/>
              </a:cxn>
              <a:cxn ang="0">
                <a:pos x="T6" y="T7"/>
              </a:cxn>
              <a:cxn ang="0">
                <a:pos x="T8" y="T9"/>
              </a:cxn>
              <a:cxn ang="0">
                <a:pos x="T10" y="T11"/>
              </a:cxn>
            </a:cxnLst>
            <a:rect l="0" t="0" r="r" b="b"/>
            <a:pathLst>
              <a:path w="36960" h="17280">
                <a:moveTo>
                  <a:pt x="0" y="0"/>
                </a:moveTo>
                <a:cubicBezTo>
                  <a:pt x="0" y="17280"/>
                  <a:pt x="0" y="17280"/>
                  <a:pt x="0" y="17280"/>
                </a:cubicBezTo>
                <a:cubicBezTo>
                  <a:pt x="34080" y="17280"/>
                  <a:pt x="34080" y="17280"/>
                  <a:pt x="34080" y="17280"/>
                </a:cubicBezTo>
                <a:cubicBezTo>
                  <a:pt x="35671" y="17280"/>
                  <a:pt x="36960" y="15991"/>
                  <a:pt x="36960" y="14400"/>
                </a:cubicBezTo>
                <a:cubicBezTo>
                  <a:pt x="36960" y="0"/>
                  <a:pt x="36960" y="0"/>
                  <a:pt x="36960" y="0"/>
                </a:cubicBezTo>
                <a:lnTo>
                  <a:pt x="0"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 name="01_Title 4">
            <a:extLst>
              <a:ext uri="{FF2B5EF4-FFF2-40B4-BE49-F238E27FC236}">
                <a16:creationId xmlns:a16="http://schemas.microsoft.com/office/drawing/2014/main" id="{41D1759D-675F-6A8D-67FD-0C691FD92069}"/>
              </a:ext>
            </a:extLst>
          </p:cNvPr>
          <p:cNvSpPr>
            <a:spLocks noGrp="1"/>
          </p:cNvSpPr>
          <p:nvPr>
            <p:ph type="title" hasCustomPrompt="1"/>
          </p:nvPr>
        </p:nvSpPr>
        <p:spPr>
          <a:xfrm>
            <a:off x="685800" y="1752600"/>
            <a:ext cx="4902200" cy="1181100"/>
          </a:xfrm>
        </p:spPr>
        <p:txBody>
          <a:bodyPr/>
          <a:lstStyle>
            <a:lvl1pPr>
              <a:defRPr kumimoji="0" sz="5400" b="1" i="0" u="none" baseline="0">
                <a:solidFill>
                  <a:schemeClr val="tx2">
                    <a:lumMod val="100000"/>
                  </a:schemeClr>
                </a:solidFill>
                <a:latin typeface="RijksSansTT" panose="020B0604020202020204" charset="0"/>
              </a:defRPr>
            </a:lvl1pPr>
          </a:lstStyle>
          <a:p>
            <a:r>
              <a:rPr lang="nl-NL"/>
              <a:t>[Titel]</a:t>
            </a:r>
            <a:endParaRPr lang="nl-NL" dirty="0"/>
          </a:p>
        </p:txBody>
      </p:sp>
      <p:sp>
        <p:nvSpPr>
          <p:cNvPr id="18" name="02_Subtitle 5[PHJU]"/>
          <p:cNvSpPr>
            <a:spLocks noGrp="1"/>
          </p:cNvSpPr>
          <p:nvPr>
            <p:ph type="subTitle" idx="1" hasCustomPrompt="1"/>
          </p:nvPr>
        </p:nvSpPr>
        <p:spPr>
          <a:xfrm>
            <a:off x="685800" y="3314700"/>
            <a:ext cx="48641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9" name="03_Placeholder 6[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48641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sp>
        <p:nvSpPr>
          <p:cNvPr id="20" name="04_Frame 7[PHJU]">
            <a:extLst>
              <a:ext uri="{FF2B5EF4-FFF2-40B4-BE49-F238E27FC236}">
                <a16:creationId xmlns:a16="http://schemas.microsoft.com/office/drawing/2014/main" id="{08ACFD6B-689F-F786-9A43-51957B0DBAF3}"/>
              </a:ext>
            </a:extLst>
          </p:cNvPr>
          <p:cNvSpPr>
            <a:spLocks noGrp="1"/>
          </p:cNvSpPr>
          <p:nvPr>
            <p:ph type="pic" idx="1000" hasCustomPrompt="1"/>
          </p:nvPr>
        </p:nvSpPr>
        <p:spPr bwMode="auto">
          <a:xfrm>
            <a:off x="6096000" y="1143000"/>
            <a:ext cx="5867400" cy="5486400"/>
          </a:xfrm>
          <a:custGeom>
            <a:avLst/>
            <a:gdLst>
              <a:gd name="connsiteX0" fmla="*/ 0 w 5867400"/>
              <a:gd name="connsiteY0" fmla="*/ 0 h 5486400"/>
              <a:gd name="connsiteX1" fmla="*/ 5867400 w 5867400"/>
              <a:gd name="connsiteY1" fmla="*/ 0 h 5486400"/>
              <a:gd name="connsiteX2" fmla="*/ 5867400 w 5867400"/>
              <a:gd name="connsiteY2" fmla="*/ 4572000 h 5486400"/>
              <a:gd name="connsiteX3" fmla="*/ 4953000 w 5867400"/>
              <a:gd name="connsiteY3" fmla="*/ 5486400 h 5486400"/>
              <a:gd name="connsiteX4" fmla="*/ 388144 w 5867400"/>
              <a:gd name="connsiteY4" fmla="*/ 5486400 h 5486400"/>
              <a:gd name="connsiteX5" fmla="*/ 0 w 5867400"/>
              <a:gd name="connsiteY5"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7400" h="5486400">
                <a:moveTo>
                  <a:pt x="0" y="0"/>
                </a:moveTo>
                <a:lnTo>
                  <a:pt x="5867400" y="0"/>
                </a:lnTo>
                <a:cubicBezTo>
                  <a:pt x="5867400" y="0"/>
                  <a:pt x="5867400" y="0"/>
                  <a:pt x="5867400" y="4572000"/>
                </a:cubicBezTo>
                <a:cubicBezTo>
                  <a:pt x="5867400" y="5077143"/>
                  <a:pt x="5458142" y="5486400"/>
                  <a:pt x="4953000" y="5486400"/>
                </a:cubicBezTo>
                <a:cubicBezTo>
                  <a:pt x="4953000" y="5486400"/>
                  <a:pt x="4953000" y="5486400"/>
                  <a:pt x="388144" y="5486400"/>
                </a:cubicBezTo>
                <a:lnTo>
                  <a:pt x="0" y="5486400"/>
                </a:ln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100000"/>
              </a:lnSpc>
              <a:spcBef>
                <a:spcPts val="0"/>
              </a:spcBef>
              <a:buFontTx/>
              <a:buNone/>
              <a:defRPr/>
            </a:lvl1pPr>
          </a:lstStyle>
          <a:p>
            <a:r>
              <a:rPr lang="nl-NL" dirty="0"/>
              <a:t>[Afbeelding]</a:t>
            </a:r>
          </a:p>
        </p:txBody>
      </p:sp>
      <p:pic>
        <p:nvPicPr>
          <p:cNvPr id="3" name="Graphic 2">
            <a:extLst>
              <a:ext uri="{FF2B5EF4-FFF2-40B4-BE49-F238E27FC236}">
                <a16:creationId xmlns:a16="http://schemas.microsoft.com/office/drawing/2014/main" id="{7420BB09-EDCA-F2D8-9CB8-3C73C1F690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22567249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dia+foto+kleurvlak (H1)]">
    <p:spTree>
      <p:nvGrpSpPr>
        <p:cNvPr id="1" name=""/>
        <p:cNvGrpSpPr/>
        <p:nvPr/>
      </p:nvGrpSpPr>
      <p:grpSpPr>
        <a:xfrm>
          <a:off x="0" y="0"/>
          <a:ext cx="0" cy="0"/>
          <a:chOff x="0" y="0"/>
          <a:chExt cx="0" cy="0"/>
        </a:xfrm>
      </p:grpSpPr>
      <p:sp>
        <p:nvSpPr>
          <p:cNvPr id="11" name="Frame 2">
            <a:extLst>
              <a:ext uri="{FF2B5EF4-FFF2-40B4-BE49-F238E27FC236}">
                <a16:creationId xmlns:a16="http://schemas.microsoft.com/office/drawing/2014/main" id="{5D6DD019-01F9-00F4-34C1-B4E7E751C3F6}"/>
              </a:ext>
            </a:extLst>
          </p:cNvPr>
          <p:cNvSpPr txBox="1">
            <a:spLocks/>
          </p:cNvSpPr>
          <p:nvPr userDrawn="1"/>
        </p:nvSpPr>
        <p:spPr bwMode="auto">
          <a:xfrm>
            <a:off x="228600" y="3886200"/>
            <a:ext cx="5867400" cy="2743200"/>
          </a:xfrm>
          <a:custGeom>
            <a:avLst/>
            <a:gdLst>
              <a:gd name="T0" fmla="*/ 0 w 18480"/>
              <a:gd name="T1" fmla="*/ 0 h 8640"/>
              <a:gd name="T2" fmla="*/ 0 w 18480"/>
              <a:gd name="T3" fmla="*/ 8640 h 8640"/>
              <a:gd name="T4" fmla="*/ 18480 w 18480"/>
              <a:gd name="T5" fmla="*/ 8640 h 8640"/>
              <a:gd name="T6" fmla="*/ 18480 w 18480"/>
              <a:gd name="T7" fmla="*/ 2880 h 8640"/>
              <a:gd name="T8" fmla="*/ 15600 w 18480"/>
              <a:gd name="T9" fmla="*/ 0 h 8640"/>
              <a:gd name="T10" fmla="*/ 0 w 18480"/>
              <a:gd name="T11" fmla="*/ 0 h 8640"/>
            </a:gdLst>
            <a:ahLst/>
            <a:cxnLst>
              <a:cxn ang="0">
                <a:pos x="T0" y="T1"/>
              </a:cxn>
              <a:cxn ang="0">
                <a:pos x="T2" y="T3"/>
              </a:cxn>
              <a:cxn ang="0">
                <a:pos x="T4" y="T5"/>
              </a:cxn>
              <a:cxn ang="0">
                <a:pos x="T6" y="T7"/>
              </a:cxn>
              <a:cxn ang="0">
                <a:pos x="T8" y="T9"/>
              </a:cxn>
              <a:cxn ang="0">
                <a:pos x="T10" y="T11"/>
              </a:cxn>
            </a:cxnLst>
            <a:rect l="0" t="0" r="r" b="b"/>
            <a:pathLst>
              <a:path w="18480" h="8640">
                <a:moveTo>
                  <a:pt x="0" y="0"/>
                </a:moveTo>
                <a:cubicBezTo>
                  <a:pt x="0" y="8640"/>
                  <a:pt x="0" y="8640"/>
                  <a:pt x="0" y="8640"/>
                </a:cubicBezTo>
                <a:cubicBezTo>
                  <a:pt x="18480" y="8640"/>
                  <a:pt x="18480" y="8640"/>
                  <a:pt x="18480" y="8640"/>
                </a:cubicBezTo>
                <a:cubicBezTo>
                  <a:pt x="18480" y="2880"/>
                  <a:pt x="18480" y="2880"/>
                  <a:pt x="18480" y="2880"/>
                </a:cubicBezTo>
                <a:cubicBezTo>
                  <a:pt x="18480" y="1289"/>
                  <a:pt x="17191" y="0"/>
                  <a:pt x="15600" y="0"/>
                </a:cubicBezTo>
                <a:lnTo>
                  <a:pt x="0" y="0"/>
                </a:lnTo>
                <a:close/>
              </a:path>
            </a:pathLst>
          </a:custGeom>
          <a:solidFill>
            <a:schemeClr val="accent1"/>
          </a:solidFill>
          <a:ln w="0" cap="flat" cmpd="sng" algn="ctr">
            <a:solidFill>
              <a:srgbClr val="D52B1E">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 </a:t>
            </a:r>
          </a:p>
        </p:txBody>
      </p:sp>
      <p:sp>
        <p:nvSpPr>
          <p:cNvPr id="17" name="01_Title 5">
            <a:extLst>
              <a:ext uri="{FF2B5EF4-FFF2-40B4-BE49-F238E27FC236}">
                <a16:creationId xmlns:a16="http://schemas.microsoft.com/office/drawing/2014/main" id="{9C2D24AD-ACAC-EC17-2307-8EE3E5978C3A}"/>
              </a:ext>
            </a:extLst>
          </p:cNvPr>
          <p:cNvSpPr>
            <a:spLocks noGrp="1"/>
          </p:cNvSpPr>
          <p:nvPr>
            <p:ph type="title" hasCustomPrompt="1"/>
          </p:nvPr>
        </p:nvSpPr>
        <p:spPr>
          <a:xfrm>
            <a:off x="685800" y="4330700"/>
            <a:ext cx="4864100" cy="1181100"/>
          </a:xfrm>
        </p:spPr>
        <p:txBody>
          <a:bodyPr/>
          <a:lstStyle>
            <a:lvl1pPr>
              <a:defRPr kumimoji="0" sz="3600" b="1" i="0" u="none" baseline="0">
                <a:solidFill>
                  <a:schemeClr val="bg2">
                    <a:lumMod val="100000"/>
                  </a:schemeClr>
                </a:solidFill>
                <a:latin typeface="RijksSansTT" panose="020B0604020202020204" charset="0"/>
              </a:defRPr>
            </a:lvl1pPr>
          </a:lstStyle>
          <a:p>
            <a:r>
              <a:rPr lang="nl-NL"/>
              <a:t>[Titel]</a:t>
            </a:r>
            <a:endParaRPr lang="nl-NL" dirty="0"/>
          </a:p>
        </p:txBody>
      </p:sp>
      <p:sp>
        <p:nvSpPr>
          <p:cNvPr id="18" name="02_Picture Placeholder 4[PHJU]">
            <a:extLst>
              <a:ext uri="{FF2B5EF4-FFF2-40B4-BE49-F238E27FC236}">
                <a16:creationId xmlns:a16="http://schemas.microsoft.com/office/drawing/2014/main" id="{43055CA2-C62E-C96C-F8D3-FF18556D0D58}"/>
              </a:ext>
            </a:extLst>
          </p:cNvPr>
          <p:cNvSpPr>
            <a:spLocks noGrp="1"/>
          </p:cNvSpPr>
          <p:nvPr>
            <p:ph type="pic" idx="1001" hasCustomPrompt="1"/>
          </p:nvPr>
        </p:nvSpPr>
        <p:spPr bwMode="auto">
          <a:xfrm>
            <a:off x="228600" y="1143000"/>
            <a:ext cx="11734800" cy="5486400"/>
          </a:xfrm>
          <a:custGeom>
            <a:avLst/>
            <a:gdLst>
              <a:gd name="connsiteX0" fmla="*/ 0 w 11734800"/>
              <a:gd name="connsiteY0" fmla="*/ 0 h 5486400"/>
              <a:gd name="connsiteX1" fmla="*/ 11734800 w 11734800"/>
              <a:gd name="connsiteY1" fmla="*/ 0 h 5486400"/>
              <a:gd name="connsiteX2" fmla="*/ 11734800 w 11734800"/>
              <a:gd name="connsiteY2" fmla="*/ 4572000 h 5486400"/>
              <a:gd name="connsiteX3" fmla="*/ 10820400 w 11734800"/>
              <a:gd name="connsiteY3" fmla="*/ 5486400 h 5486400"/>
              <a:gd name="connsiteX4" fmla="*/ 6255544 w 11734800"/>
              <a:gd name="connsiteY4" fmla="*/ 5486400 h 5486400"/>
              <a:gd name="connsiteX5" fmla="*/ 5867400 w 11734800"/>
              <a:gd name="connsiteY5" fmla="*/ 5486400 h 5486400"/>
              <a:gd name="connsiteX6" fmla="*/ 5867400 w 11734800"/>
              <a:gd name="connsiteY6" fmla="*/ 3657600 h 5486400"/>
              <a:gd name="connsiteX7" fmla="*/ 4953000 w 11734800"/>
              <a:gd name="connsiteY7" fmla="*/ 2743200 h 5486400"/>
              <a:gd name="connsiteX8" fmla="*/ 0 w 11734800"/>
              <a:gd name="connsiteY8" fmla="*/ 2743200 h 5486400"/>
              <a:gd name="connsiteX9" fmla="*/ 0 w 11734800"/>
              <a:gd name="connsiteY9" fmla="*/ 2543622 h 5486400"/>
              <a:gd name="connsiteX10" fmla="*/ 0 w 11734800"/>
              <a:gd name="connsiteY10"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34800" h="5486400">
                <a:moveTo>
                  <a:pt x="0" y="0"/>
                </a:moveTo>
                <a:lnTo>
                  <a:pt x="11734800" y="0"/>
                </a:lnTo>
                <a:cubicBezTo>
                  <a:pt x="11734800" y="0"/>
                  <a:pt x="11734800" y="0"/>
                  <a:pt x="11734800" y="4572000"/>
                </a:cubicBezTo>
                <a:cubicBezTo>
                  <a:pt x="11734800" y="5077143"/>
                  <a:pt x="11325542" y="5486400"/>
                  <a:pt x="10820400" y="5486400"/>
                </a:cubicBezTo>
                <a:cubicBezTo>
                  <a:pt x="10820400" y="5486400"/>
                  <a:pt x="10820400" y="5486400"/>
                  <a:pt x="6255544" y="5486400"/>
                </a:cubicBezTo>
                <a:lnTo>
                  <a:pt x="5867400" y="5486400"/>
                </a:lnTo>
                <a:cubicBezTo>
                  <a:pt x="5867400" y="3657600"/>
                  <a:pt x="5867400" y="3657600"/>
                  <a:pt x="5867400" y="3657600"/>
                </a:cubicBezTo>
                <a:cubicBezTo>
                  <a:pt x="5867400" y="3152458"/>
                  <a:pt x="5458143" y="2743200"/>
                  <a:pt x="4953000" y="2743200"/>
                </a:cubicBezTo>
                <a:lnTo>
                  <a:pt x="0" y="2743200"/>
                </a:lnTo>
                <a:lnTo>
                  <a:pt x="0" y="2543622"/>
                </a:lnTo>
                <a:cubicBezTo>
                  <a:pt x="0" y="1864519"/>
                  <a:pt x="0" y="1028700"/>
                  <a:pt x="0"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9" name="03_Subtitle 6[PHJU]"/>
          <p:cNvSpPr>
            <a:spLocks noGrp="1"/>
          </p:cNvSpPr>
          <p:nvPr>
            <p:ph type="subTitle" idx="1" hasCustomPrompt="1"/>
          </p:nvPr>
        </p:nvSpPr>
        <p:spPr>
          <a:xfrm>
            <a:off x="685800" y="5676900"/>
            <a:ext cx="48641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20" name="04_Placeholder 7[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5956300"/>
            <a:ext cx="48641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pic>
        <p:nvPicPr>
          <p:cNvPr id="3" name="Graphic 2">
            <a:extLst>
              <a:ext uri="{FF2B5EF4-FFF2-40B4-BE49-F238E27FC236}">
                <a16:creationId xmlns:a16="http://schemas.microsoft.com/office/drawing/2014/main" id="{9C1EF222-5422-42A5-3F53-D2E41F2AAB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124936754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dia+foto+wit vlak (H1)]">
    <p:spTree>
      <p:nvGrpSpPr>
        <p:cNvPr id="1" name=""/>
        <p:cNvGrpSpPr/>
        <p:nvPr/>
      </p:nvGrpSpPr>
      <p:grpSpPr>
        <a:xfrm>
          <a:off x="0" y="0"/>
          <a:ext cx="0" cy="0"/>
          <a:chOff x="0" y="0"/>
          <a:chExt cx="0" cy="0"/>
        </a:xfrm>
      </p:grpSpPr>
      <p:sp>
        <p:nvSpPr>
          <p:cNvPr id="11" name="Frame 2">
            <a:extLst>
              <a:ext uri="{FF2B5EF4-FFF2-40B4-BE49-F238E27FC236}">
                <a16:creationId xmlns:a16="http://schemas.microsoft.com/office/drawing/2014/main" id="{5D6DD019-01F9-00F4-34C1-B4E7E751C3F6}"/>
              </a:ext>
            </a:extLst>
          </p:cNvPr>
          <p:cNvSpPr txBox="1">
            <a:spLocks/>
          </p:cNvSpPr>
          <p:nvPr userDrawn="1"/>
        </p:nvSpPr>
        <p:spPr bwMode="auto">
          <a:xfrm>
            <a:off x="228600" y="3886200"/>
            <a:ext cx="5867400" cy="2743200"/>
          </a:xfrm>
          <a:custGeom>
            <a:avLst/>
            <a:gdLst>
              <a:gd name="T0" fmla="*/ 0 w 18480"/>
              <a:gd name="T1" fmla="*/ 0 h 8640"/>
              <a:gd name="T2" fmla="*/ 0 w 18480"/>
              <a:gd name="T3" fmla="*/ 8640 h 8640"/>
              <a:gd name="T4" fmla="*/ 18480 w 18480"/>
              <a:gd name="T5" fmla="*/ 8640 h 8640"/>
              <a:gd name="T6" fmla="*/ 18480 w 18480"/>
              <a:gd name="T7" fmla="*/ 2880 h 8640"/>
              <a:gd name="T8" fmla="*/ 15600 w 18480"/>
              <a:gd name="T9" fmla="*/ 0 h 8640"/>
              <a:gd name="T10" fmla="*/ 0 w 18480"/>
              <a:gd name="T11" fmla="*/ 0 h 8640"/>
            </a:gdLst>
            <a:ahLst/>
            <a:cxnLst>
              <a:cxn ang="0">
                <a:pos x="T0" y="T1"/>
              </a:cxn>
              <a:cxn ang="0">
                <a:pos x="T2" y="T3"/>
              </a:cxn>
              <a:cxn ang="0">
                <a:pos x="T4" y="T5"/>
              </a:cxn>
              <a:cxn ang="0">
                <a:pos x="T6" y="T7"/>
              </a:cxn>
              <a:cxn ang="0">
                <a:pos x="T8" y="T9"/>
              </a:cxn>
              <a:cxn ang="0">
                <a:pos x="T10" y="T11"/>
              </a:cxn>
            </a:cxnLst>
            <a:rect l="0" t="0" r="r" b="b"/>
            <a:pathLst>
              <a:path w="18480" h="8640">
                <a:moveTo>
                  <a:pt x="0" y="0"/>
                </a:moveTo>
                <a:cubicBezTo>
                  <a:pt x="0" y="8640"/>
                  <a:pt x="0" y="8640"/>
                  <a:pt x="0" y="8640"/>
                </a:cubicBezTo>
                <a:cubicBezTo>
                  <a:pt x="18480" y="8640"/>
                  <a:pt x="18480" y="8640"/>
                  <a:pt x="18480" y="8640"/>
                </a:cubicBezTo>
                <a:cubicBezTo>
                  <a:pt x="18480" y="2880"/>
                  <a:pt x="18480" y="2880"/>
                  <a:pt x="18480" y="2880"/>
                </a:cubicBezTo>
                <a:cubicBezTo>
                  <a:pt x="18480" y="1289"/>
                  <a:pt x="17191" y="0"/>
                  <a:pt x="15600" y="0"/>
                </a:cubicBezTo>
                <a:lnTo>
                  <a:pt x="0" y="0"/>
                </a:lnTo>
                <a:close/>
              </a:path>
            </a:pathLst>
          </a:custGeom>
          <a:solidFill>
            <a:srgbClr val="FFFFFF"/>
          </a:solidFill>
          <a:ln w="0" cap="flat" cmpd="sng" algn="ctr">
            <a:solidFill>
              <a:srgbClr val="D52B1E">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 </a:t>
            </a:r>
          </a:p>
        </p:txBody>
      </p:sp>
      <p:sp>
        <p:nvSpPr>
          <p:cNvPr id="17" name="01_Title 5">
            <a:extLst>
              <a:ext uri="{FF2B5EF4-FFF2-40B4-BE49-F238E27FC236}">
                <a16:creationId xmlns:a16="http://schemas.microsoft.com/office/drawing/2014/main" id="{E423D5A6-308A-B6B6-ECAB-DA23EB1B8287}"/>
              </a:ext>
            </a:extLst>
          </p:cNvPr>
          <p:cNvSpPr>
            <a:spLocks noGrp="1"/>
          </p:cNvSpPr>
          <p:nvPr>
            <p:ph type="title" hasCustomPrompt="1"/>
          </p:nvPr>
        </p:nvSpPr>
        <p:spPr>
          <a:xfrm>
            <a:off x="685800" y="4330700"/>
            <a:ext cx="4864100" cy="1181100"/>
          </a:xfrm>
        </p:spPr>
        <p:txBody>
          <a:bodyPr/>
          <a:lstStyle>
            <a:lvl1pPr>
              <a:defRPr kumimoji="0" sz="3600" b="1" i="0" u="none" baseline="0">
                <a:solidFill>
                  <a:schemeClr val="tx2">
                    <a:lumMod val="100000"/>
                  </a:schemeClr>
                </a:solidFill>
                <a:latin typeface="RijksSansTT" panose="020B0604020202020204" charset="0"/>
              </a:defRPr>
            </a:lvl1pPr>
          </a:lstStyle>
          <a:p>
            <a:r>
              <a:rPr lang="nl-NL"/>
              <a:t>[Titel]</a:t>
            </a:r>
            <a:endParaRPr lang="nl-NL" dirty="0"/>
          </a:p>
        </p:txBody>
      </p:sp>
      <p:sp>
        <p:nvSpPr>
          <p:cNvPr id="18" name="02_Picture Placeholder 4[PHJU]">
            <a:extLst>
              <a:ext uri="{FF2B5EF4-FFF2-40B4-BE49-F238E27FC236}">
                <a16:creationId xmlns:a16="http://schemas.microsoft.com/office/drawing/2014/main" id="{43055CA2-C62E-C96C-F8D3-FF18556D0D58}"/>
              </a:ext>
            </a:extLst>
          </p:cNvPr>
          <p:cNvSpPr>
            <a:spLocks noGrp="1"/>
          </p:cNvSpPr>
          <p:nvPr>
            <p:ph type="pic" idx="1001" hasCustomPrompt="1"/>
          </p:nvPr>
        </p:nvSpPr>
        <p:spPr bwMode="auto">
          <a:xfrm>
            <a:off x="228600" y="1143000"/>
            <a:ext cx="11734800" cy="5486400"/>
          </a:xfrm>
          <a:custGeom>
            <a:avLst/>
            <a:gdLst>
              <a:gd name="connsiteX0" fmla="*/ 0 w 11734800"/>
              <a:gd name="connsiteY0" fmla="*/ 0 h 5486400"/>
              <a:gd name="connsiteX1" fmla="*/ 11734800 w 11734800"/>
              <a:gd name="connsiteY1" fmla="*/ 0 h 5486400"/>
              <a:gd name="connsiteX2" fmla="*/ 11734800 w 11734800"/>
              <a:gd name="connsiteY2" fmla="*/ 4572000 h 5486400"/>
              <a:gd name="connsiteX3" fmla="*/ 10820400 w 11734800"/>
              <a:gd name="connsiteY3" fmla="*/ 5486400 h 5486400"/>
              <a:gd name="connsiteX4" fmla="*/ 6255544 w 11734800"/>
              <a:gd name="connsiteY4" fmla="*/ 5486400 h 5486400"/>
              <a:gd name="connsiteX5" fmla="*/ 5867400 w 11734800"/>
              <a:gd name="connsiteY5" fmla="*/ 5486400 h 5486400"/>
              <a:gd name="connsiteX6" fmla="*/ 5867400 w 11734800"/>
              <a:gd name="connsiteY6" fmla="*/ 3657600 h 5486400"/>
              <a:gd name="connsiteX7" fmla="*/ 4953000 w 11734800"/>
              <a:gd name="connsiteY7" fmla="*/ 2743200 h 5486400"/>
              <a:gd name="connsiteX8" fmla="*/ 0 w 11734800"/>
              <a:gd name="connsiteY8" fmla="*/ 2743200 h 5486400"/>
              <a:gd name="connsiteX9" fmla="*/ 0 w 11734800"/>
              <a:gd name="connsiteY9" fmla="*/ 2543622 h 5486400"/>
              <a:gd name="connsiteX10" fmla="*/ 0 w 11734800"/>
              <a:gd name="connsiteY10"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34800" h="5486400">
                <a:moveTo>
                  <a:pt x="0" y="0"/>
                </a:moveTo>
                <a:lnTo>
                  <a:pt x="11734800" y="0"/>
                </a:lnTo>
                <a:cubicBezTo>
                  <a:pt x="11734800" y="0"/>
                  <a:pt x="11734800" y="0"/>
                  <a:pt x="11734800" y="4572000"/>
                </a:cubicBezTo>
                <a:cubicBezTo>
                  <a:pt x="11734800" y="5077143"/>
                  <a:pt x="11325542" y="5486400"/>
                  <a:pt x="10820400" y="5486400"/>
                </a:cubicBezTo>
                <a:cubicBezTo>
                  <a:pt x="10820400" y="5486400"/>
                  <a:pt x="10820400" y="5486400"/>
                  <a:pt x="6255544" y="5486400"/>
                </a:cubicBezTo>
                <a:lnTo>
                  <a:pt x="5867400" y="5486400"/>
                </a:lnTo>
                <a:cubicBezTo>
                  <a:pt x="5867400" y="3657600"/>
                  <a:pt x="5867400" y="3657600"/>
                  <a:pt x="5867400" y="3657600"/>
                </a:cubicBezTo>
                <a:cubicBezTo>
                  <a:pt x="5867400" y="3152458"/>
                  <a:pt x="5458143" y="2743200"/>
                  <a:pt x="4953000" y="2743200"/>
                </a:cubicBezTo>
                <a:lnTo>
                  <a:pt x="0" y="2743200"/>
                </a:lnTo>
                <a:lnTo>
                  <a:pt x="0" y="2543622"/>
                </a:lnTo>
                <a:cubicBezTo>
                  <a:pt x="0" y="1864519"/>
                  <a:pt x="0" y="1028700"/>
                  <a:pt x="0"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9" name="03_Subtitle 6[PHJU]"/>
          <p:cNvSpPr>
            <a:spLocks noGrp="1"/>
          </p:cNvSpPr>
          <p:nvPr>
            <p:ph type="subTitle" idx="1" hasCustomPrompt="1"/>
          </p:nvPr>
        </p:nvSpPr>
        <p:spPr>
          <a:xfrm>
            <a:off x="685800" y="5676900"/>
            <a:ext cx="48641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20" name="04_Placeholder 7[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5956300"/>
            <a:ext cx="48641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pic>
        <p:nvPicPr>
          <p:cNvPr id="3" name="Graphic 2">
            <a:extLst>
              <a:ext uri="{FF2B5EF4-FFF2-40B4-BE49-F238E27FC236}">
                <a16:creationId xmlns:a16="http://schemas.microsoft.com/office/drawing/2014/main" id="{0CE48879-BB90-F0CD-E7CA-259AA7E50C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20806989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H2)]">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6E35DC26-1F58-0938-DCD8-D7F3726A1B6C}"/>
              </a:ext>
              <a:ext uri="{C183D7F6-B498-43B3-948B-1728B52AA6E4}">
                <adec:decorative xmlns:adec="http://schemas.microsoft.com/office/drawing/2017/decorative" val="1"/>
              </a:ext>
            </a:extLst>
          </p:cNvPr>
          <p:cNvSpPr>
            <a:spLocks/>
          </p:cNvSpPr>
          <p:nvPr userDrawn="1"/>
        </p:nvSpPr>
        <p:spPr bwMode="auto">
          <a:xfrm>
            <a:off x="228600" y="228600"/>
            <a:ext cx="11734800" cy="6172200"/>
          </a:xfrm>
          <a:custGeom>
            <a:avLst/>
            <a:gdLst>
              <a:gd name="T0" fmla="*/ 0 w 36960"/>
              <a:gd name="T1" fmla="*/ 0 h 19440"/>
              <a:gd name="T2" fmla="*/ 0 w 36960"/>
              <a:gd name="T3" fmla="*/ 19440 h 19440"/>
              <a:gd name="T4" fmla="*/ 36960 w 36960"/>
              <a:gd name="T5" fmla="*/ 19440 h 19440"/>
              <a:gd name="T6" fmla="*/ 36960 w 36960"/>
              <a:gd name="T7" fmla="*/ 2880 h 19440"/>
              <a:gd name="T8" fmla="*/ 3408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6960" y="19440"/>
                  <a:pt x="36960" y="19440"/>
                  <a:pt x="36960" y="19440"/>
                </a:cubicBezTo>
                <a:cubicBezTo>
                  <a:pt x="36960" y="2880"/>
                  <a:pt x="36960" y="2880"/>
                  <a:pt x="36960" y="2880"/>
                </a:cubicBezTo>
                <a:cubicBezTo>
                  <a:pt x="36960" y="1289"/>
                  <a:pt x="35671" y="0"/>
                  <a:pt x="34080" y="0"/>
                </a:cubicBezTo>
                <a:lnTo>
                  <a:pt x="0" y="0"/>
                </a:lnTo>
                <a:close/>
              </a:path>
            </a:pathLst>
          </a:custGeom>
          <a:solidFill>
            <a:srgbClr val="DCE3EA"/>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 name="01_***Title 2">
            <a:extLst>
              <a:ext uri="{FF2B5EF4-FFF2-40B4-BE49-F238E27FC236}">
                <a16:creationId xmlns:a16="http://schemas.microsoft.com/office/drawing/2014/main" id="{7AC6B2DF-9FE8-13CD-615E-E45B3F15DE4D}"/>
              </a:ext>
            </a:extLst>
          </p:cNvPr>
          <p:cNvSpPr>
            <a:spLocks noGrp="1"/>
          </p:cNvSpPr>
          <p:nvPr>
            <p:ph type="title" hasCustomPrompt="1"/>
          </p:nvPr>
        </p:nvSpPr>
        <p:spPr>
          <a:xfrm>
            <a:off x="685800" y="1397000"/>
            <a:ext cx="5041900" cy="901700"/>
          </a:xfrm>
        </p:spPr>
        <p:txBody>
          <a:bodyPr/>
          <a:lstStyle>
            <a:lvl1pPr>
              <a:defRPr kumimoji="0" sz="3600" b="1" i="0" u="none" baseline="0">
                <a:solidFill>
                  <a:schemeClr val="tx1">
                    <a:lumMod val="100000"/>
                  </a:schemeClr>
                </a:solidFill>
                <a:latin typeface="RijksSansTT" panose="020B0604020202020204" charset="0"/>
              </a:defRPr>
            </a:lvl1pPr>
          </a:lstStyle>
          <a:p>
            <a:r>
              <a:rPr lang="nl-NL"/>
              <a:t>[Inhoud]</a:t>
            </a:r>
            <a:endParaRPr lang="nl-NL" dirty="0"/>
          </a:p>
        </p:txBody>
      </p:sp>
      <p:sp>
        <p:nvSpPr>
          <p:cNvPr id="18" name="02_Frame 3[PHJU]">
            <a:extLst>
              <a:ext uri="{FF2B5EF4-FFF2-40B4-BE49-F238E27FC236}">
                <a16:creationId xmlns:a16="http://schemas.microsoft.com/office/drawing/2014/main" id="{A24CC0C1-2A17-EEAF-E2DE-E03A0E7E2BB9}"/>
              </a:ext>
            </a:extLst>
          </p:cNvPr>
          <p:cNvSpPr>
            <a:spLocks noGrp="1"/>
          </p:cNvSpPr>
          <p:nvPr>
            <p:ph type="pic" idx="1000" hasCustomPrompt="1"/>
          </p:nvPr>
        </p:nvSpPr>
        <p:spPr bwMode="auto">
          <a:xfrm>
            <a:off x="6096000" y="2362200"/>
            <a:ext cx="5867400" cy="4038600"/>
          </a:xfrm>
          <a:custGeom>
            <a:avLst/>
            <a:gdLst>
              <a:gd name="T0" fmla="*/ 2880 w 18480"/>
              <a:gd name="T1" fmla="*/ 0 h 12720"/>
              <a:gd name="T2" fmla="*/ 0 w 18480"/>
              <a:gd name="T3" fmla="*/ 2880 h 12720"/>
              <a:gd name="T4" fmla="*/ 0 w 18480"/>
              <a:gd name="T5" fmla="*/ 12720 h 12720"/>
              <a:gd name="T6" fmla="*/ 18480 w 18480"/>
              <a:gd name="T7" fmla="*/ 12720 h 12720"/>
              <a:gd name="T8" fmla="*/ 18480 w 18480"/>
              <a:gd name="T9" fmla="*/ 0 h 12720"/>
              <a:gd name="T10" fmla="*/ 2880 w 18480"/>
              <a:gd name="T11" fmla="*/ 0 h 12720"/>
            </a:gdLst>
            <a:ahLst/>
            <a:cxnLst>
              <a:cxn ang="0">
                <a:pos x="T0" y="T1"/>
              </a:cxn>
              <a:cxn ang="0">
                <a:pos x="T2" y="T3"/>
              </a:cxn>
              <a:cxn ang="0">
                <a:pos x="T4" y="T5"/>
              </a:cxn>
              <a:cxn ang="0">
                <a:pos x="T6" y="T7"/>
              </a:cxn>
              <a:cxn ang="0">
                <a:pos x="T8" y="T9"/>
              </a:cxn>
              <a:cxn ang="0">
                <a:pos x="T10" y="T11"/>
              </a:cxn>
            </a:cxnLst>
            <a:rect l="0" t="0" r="r" b="b"/>
            <a:pathLst>
              <a:path w="18480" h="12720">
                <a:moveTo>
                  <a:pt x="2880" y="0"/>
                </a:moveTo>
                <a:cubicBezTo>
                  <a:pt x="1289" y="0"/>
                  <a:pt x="0" y="1289"/>
                  <a:pt x="0" y="2880"/>
                </a:cubicBezTo>
                <a:cubicBezTo>
                  <a:pt x="0" y="12720"/>
                  <a:pt x="0" y="12720"/>
                  <a:pt x="0" y="12720"/>
                </a:cubicBezTo>
                <a:cubicBezTo>
                  <a:pt x="18480" y="12720"/>
                  <a:pt x="18480" y="12720"/>
                  <a:pt x="18480" y="12720"/>
                </a:cubicBezTo>
                <a:cubicBezTo>
                  <a:pt x="18480" y="0"/>
                  <a:pt x="18480" y="0"/>
                  <a:pt x="18480" y="0"/>
                </a:cubicBezTo>
                <a:lnTo>
                  <a:pt x="2880" y="0"/>
                </a:lnTo>
                <a:close/>
              </a:path>
            </a:pathLst>
          </a:custGeom>
          <a:noFill/>
          <a:ln>
            <a:noFill/>
          </a:ln>
        </p:spPr>
        <p:txBody>
          <a:bodyPr vert="horz" wrap="square" lIns="0" tIns="0" rIns="0" bIns="0" numCol="1" anchor="t" anchorCtr="0" compatLnSpc="1">
            <a:prstTxWarp prst="textNoShape">
              <a:avLst/>
            </a:prstTxWarp>
          </a:bodyPr>
          <a:lstStyle>
            <a:lvl1pPr marL="0" indent="0" algn="r" defTabSz="914400" rtl="0" eaLnBrk="1" latinLnBrk="0" hangingPunct="1">
              <a:lnSpc>
                <a:spcPct val="100000"/>
              </a:lnSpc>
              <a:spcBef>
                <a:spcPts val="0"/>
              </a:spcBef>
              <a:buFontTx/>
              <a:buNone/>
              <a:defRPr/>
            </a:lvl1pPr>
          </a:lstStyle>
          <a:p>
            <a:r>
              <a:rPr lang="nl-NL" dirty="0"/>
              <a:t>[Afbeelding]</a:t>
            </a:r>
          </a:p>
        </p:txBody>
      </p:sp>
      <p:sp>
        <p:nvSpPr>
          <p:cNvPr id="19" name="03_Content Placeholder 4[PHJU]"/>
          <p:cNvSpPr>
            <a:spLocks noGrp="1"/>
          </p:cNvSpPr>
          <p:nvPr>
            <p:ph idx="1" hasCustomPrompt="1"/>
          </p:nvPr>
        </p:nvSpPr>
        <p:spPr>
          <a:xfrm>
            <a:off x="685800" y="2265555"/>
            <a:ext cx="5041900" cy="4013200"/>
          </a:xfrm>
        </p:spPr>
        <p:txBody>
          <a:bodyPr/>
          <a:lstStyle>
            <a:lvl1pPr marL="324000" indent="-324000">
              <a:spcBef>
                <a:spcPts val="1900"/>
              </a:spcBef>
              <a:buFont typeface="+mj-lt"/>
              <a:buAutoNum type="arabicPeriod"/>
              <a:defRPr baseline="0"/>
            </a:lvl1pPr>
            <a:lvl2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2pPr>
            <a:lvl3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3pPr>
            <a:lvl4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4pPr>
            <a:lvl5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5pPr>
            <a:lvl6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6pPr>
            <a:lvl7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7pPr>
            <a:lvl8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8pPr>
            <a:lvl9pPr marL="0" marR="0" indent="0" algn="l" fontAlgn="auto">
              <a:lnSpc>
                <a:spcPct val="105000"/>
              </a:lnSpc>
              <a:spcBef>
                <a:spcPts val="0"/>
              </a:spcBef>
              <a:spcAft>
                <a:spcPts val="0"/>
              </a:spcAft>
              <a:buFontTx/>
              <a:buNone/>
              <a:defRPr kumimoji="0" sz="1700" b="0" i="0" u="none" baseline="0">
                <a:solidFill>
                  <a:schemeClr val="tx1">
                    <a:lumMod val="100000"/>
                  </a:schemeClr>
                </a:solidFill>
                <a:latin typeface="RijksSansTT Light" panose="020B0404010101010104" pitchFamily="34" charset="0"/>
              </a:defRPr>
            </a:lvl9pPr>
          </a:lstStyle>
          <a:p>
            <a:pPr lvl="0"/>
            <a:r>
              <a:rPr lang="nl-NL"/>
              <a:t>[Tekst]</a:t>
            </a:r>
            <a:endParaRPr lang="nl-NL" dirty="0"/>
          </a:p>
        </p:txBody>
      </p:sp>
      <p:sp>
        <p:nvSpPr>
          <p:cNvPr id="20" name="Date Placeholder 5">
            <a:extLst>
              <a:ext uri="{FF2B5EF4-FFF2-40B4-BE49-F238E27FC236}">
                <a16:creationId xmlns:a16="http://schemas.microsoft.com/office/drawing/2014/main" id="{3DABB6E1-EFA5-3689-31D9-2FFAD418BF3F}"/>
              </a:ext>
            </a:extLst>
          </p:cNvPr>
          <p:cNvSpPr>
            <a:spLocks noGrp="1"/>
          </p:cNvSpPr>
          <p:nvPr>
            <p:ph type="dt" sz="half" idx="1001"/>
          </p:nvPr>
        </p:nvSpPr>
        <p:spPr>
          <a:xfrm>
            <a:off x="10744200" y="6553200"/>
            <a:ext cx="762000" cy="254000"/>
          </a:xfrm>
        </p:spPr>
        <p:txBody>
          <a:bodyPr/>
          <a:lstStyle>
            <a:lvl1pPr algn="r">
              <a:defRPr/>
            </a:lvl1pPr>
          </a:lstStyle>
          <a:p>
            <a:fld id="{2E8C6A55-D52A-49F9-A434-1C257A66B6D6}" type="datetime4">
              <a:rPr lang="nl-NL" smtClean="0"/>
              <a:t>7 oktober 2026</a:t>
            </a:fld>
            <a:endParaRPr lang="nl-NL" dirty="0"/>
          </a:p>
        </p:txBody>
      </p:sp>
      <p:sp>
        <p:nvSpPr>
          <p:cNvPr id="21" name="Date Placeholder 5">
            <a:extLst>
              <a:ext uri="{FF2B5EF4-FFF2-40B4-BE49-F238E27FC236}">
                <a16:creationId xmlns:a16="http://schemas.microsoft.com/office/drawing/2014/main" id="{3DABB6E1-EFA5-3689-31D9-2FFAD418BF3F}"/>
              </a:ext>
            </a:extLst>
          </p:cNvPr>
          <p:cNvSpPr>
            <a:spLocks noGrp="1"/>
          </p:cNvSpPr>
          <p:nvPr userDrawn="1"/>
        </p:nvSpPr>
        <p:spPr>
          <a:xfrm>
            <a:off x="3073400" y="6553200"/>
            <a:ext cx="762000" cy="254000"/>
          </a:xfrm>
          <a:prstGeom prst="rect">
            <a:avLst/>
          </a:prstGeom>
        </p:spPr>
        <p:txBody>
          <a:bodyPr vert="horz" lIns="0" tIns="0" rIns="0" bIns="0" rtlCol="0" anchor="t">
            <a:noAutofit/>
          </a:bodyPr>
          <a:lstStyle>
            <a:defPPr lvl="0">
              <a:defRPr lang="nl-NL"/>
            </a:defPPr>
            <a:lvl1pPr marL="0" lvl="1" algn="r" defTabSz="914400" rtl="0" eaLnBrk="1" latinLnBrk="0" hangingPunct="1">
              <a:defRPr sz="7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6A55-D52A-49F9-A434-1C257A66B6D6}" type="datetime4">
              <a:rPr lang="nl-NL" smtClean="0"/>
              <a:pPr/>
              <a:t>7 oktober 2026</a:t>
            </a:fld>
            <a:endParaRPr lang="nl-NL" dirty="0"/>
          </a:p>
        </p:txBody>
      </p:sp>
      <p:sp>
        <p:nvSpPr>
          <p:cNvPr id="22" name="Slide Number Placeholder 7">
            <a:extLst>
              <a:ext uri="{FF2B5EF4-FFF2-40B4-BE49-F238E27FC236}">
                <a16:creationId xmlns:a16="http://schemas.microsoft.com/office/drawing/2014/main" id="{BC3B4571-F259-4318-FB5E-758185E4DDFD}"/>
              </a:ext>
            </a:extLst>
          </p:cNvPr>
          <p:cNvSpPr>
            <a:spLocks noGrp="1"/>
          </p:cNvSpPr>
          <p:nvPr>
            <p:ph type="sldNum" sz="quarter" idx="1003"/>
          </p:nvPr>
        </p:nvSpPr>
        <p:spPr>
          <a:xfrm>
            <a:off x="11569700" y="6553200"/>
            <a:ext cx="393700" cy="254000"/>
          </a:xfrm>
        </p:spPr>
        <p:txBody>
          <a:bodyPr/>
          <a:lstStyle>
            <a:lvl1pPr algn="r">
              <a:defRPr/>
            </a:lvl1p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56561339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Hoofdstuktitel (H1)]">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5D24B7CE-613D-1037-AD42-68DCF997E828}"/>
              </a:ext>
              <a:ext uri="{C183D7F6-B498-43B3-948B-1728B52AA6E4}">
                <adec:decorative xmlns:adec="http://schemas.microsoft.com/office/drawing/2017/decorative" val="1"/>
              </a:ext>
            </a:extLst>
          </p:cNvPr>
          <p:cNvSpPr>
            <a:spLocks/>
          </p:cNvSpPr>
          <p:nvPr userDrawn="1"/>
        </p:nvSpPr>
        <p:spPr bwMode="auto">
          <a:xfrm>
            <a:off x="228600" y="228600"/>
            <a:ext cx="11734800" cy="6172200"/>
          </a:xfrm>
          <a:custGeom>
            <a:avLst/>
            <a:gdLst>
              <a:gd name="T0" fmla="*/ 0 w 36960"/>
              <a:gd name="T1" fmla="*/ 0 h 19440"/>
              <a:gd name="T2" fmla="*/ 0 w 36960"/>
              <a:gd name="T3" fmla="*/ 19440 h 19440"/>
              <a:gd name="T4" fmla="*/ 36960 w 36960"/>
              <a:gd name="T5" fmla="*/ 19440 h 19440"/>
              <a:gd name="T6" fmla="*/ 36960 w 36960"/>
              <a:gd name="T7" fmla="*/ 2880 h 19440"/>
              <a:gd name="T8" fmla="*/ 3408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6960" y="19440"/>
                  <a:pt x="36960" y="19440"/>
                  <a:pt x="36960" y="19440"/>
                </a:cubicBezTo>
                <a:cubicBezTo>
                  <a:pt x="36960" y="2880"/>
                  <a:pt x="36960" y="2880"/>
                  <a:pt x="36960" y="2880"/>
                </a:cubicBezTo>
                <a:cubicBezTo>
                  <a:pt x="36960" y="1289"/>
                  <a:pt x="35671" y="0"/>
                  <a:pt x="34080"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2">
            <a:extLst>
              <a:ext uri="{FF2B5EF4-FFF2-40B4-BE49-F238E27FC236}">
                <a16:creationId xmlns:a16="http://schemas.microsoft.com/office/drawing/2014/main" id="{2FD62A5F-DB6C-F6C9-84F6-942550040125}"/>
              </a:ext>
            </a:extLst>
          </p:cNvPr>
          <p:cNvSpPr>
            <a:spLocks noGrp="1"/>
          </p:cNvSpPr>
          <p:nvPr>
            <p:ph type="title" hasCustomPrompt="1"/>
          </p:nvPr>
        </p:nvSpPr>
        <p:spPr>
          <a:xfrm>
            <a:off x="685800" y="4196882"/>
            <a:ext cx="10820400" cy="1574800"/>
          </a:xfrm>
        </p:spPr>
        <p:txBody>
          <a:bodyPr/>
          <a:lstStyle>
            <a:lvl1pPr>
              <a:defRPr kumimoji="0" sz="5400" b="1" i="0" u="none" baseline="0">
                <a:solidFill>
                  <a:schemeClr val="bg2">
                    <a:lumMod val="100000"/>
                  </a:schemeClr>
                </a:solidFill>
                <a:latin typeface="RijksSansTT" panose="020B0604020202020204" charset="0"/>
              </a:defRPr>
            </a:lvl1pPr>
          </a:lstStyle>
          <a:p>
            <a:r>
              <a:rPr lang="nl-NL"/>
              <a:t>[Hoofdstuk titel]</a:t>
            </a:r>
            <a:endParaRPr lang="nl-NL" dirty="0"/>
          </a:p>
        </p:txBody>
      </p:sp>
      <p:sp>
        <p:nvSpPr>
          <p:cNvPr id="14" name="Date Placeholder 3">
            <a:extLst>
              <a:ext uri="{FF2B5EF4-FFF2-40B4-BE49-F238E27FC236}">
                <a16:creationId xmlns:a16="http://schemas.microsoft.com/office/drawing/2014/main" id="{6B737F95-47E5-730B-9DA9-DF56713EFFC1}"/>
              </a:ext>
            </a:extLst>
          </p:cNvPr>
          <p:cNvSpPr>
            <a:spLocks noGrp="1"/>
          </p:cNvSpPr>
          <p:nvPr>
            <p:ph type="dt" sz="half" idx="10"/>
          </p:nvPr>
        </p:nvSpPr>
        <p:spPr>
          <a:xfrm>
            <a:off x="10744200" y="6553200"/>
            <a:ext cx="762000" cy="254000"/>
          </a:xfrm>
        </p:spPr>
        <p:txBody>
          <a:bodyPr/>
          <a:lstStyle>
            <a:lvl1pPr algn="r">
              <a:defRPr/>
            </a:lvl1pPr>
          </a:lstStyle>
          <a:p>
            <a:fld id="{B6D50166-7B16-42A5-8AD1-D6522B140C10}" type="datetime4">
              <a:rPr lang="nl-NL" smtClean="0"/>
              <a:t>7 oktober 2026</a:t>
            </a:fld>
            <a:endParaRPr lang="nl-NL" dirty="0"/>
          </a:p>
        </p:txBody>
      </p:sp>
      <p:sp>
        <p:nvSpPr>
          <p:cNvPr id="15" name="Footer Placeholder 4">
            <a:extLst>
              <a:ext uri="{FF2B5EF4-FFF2-40B4-BE49-F238E27FC236}">
                <a16:creationId xmlns:a16="http://schemas.microsoft.com/office/drawing/2014/main" id="{007F0E15-A4D0-6572-84FE-E07F4800E5DB}"/>
              </a:ext>
            </a:extLst>
          </p:cNvPr>
          <p:cNvSpPr>
            <a:spLocks noGrp="1"/>
          </p:cNvSpPr>
          <p:nvPr>
            <p:ph type="ftr" sz="quarter" idx="11"/>
          </p:nvPr>
        </p:nvSpPr>
        <p:spPr>
          <a:xfrm>
            <a:off x="3073400" y="6553200"/>
            <a:ext cx="6045200" cy="254000"/>
          </a:xfrm>
        </p:spPr>
        <p:txBody>
          <a:bodyPr/>
          <a:lstStyle>
            <a:lvl1pPr algn="ctr">
              <a:defRPr/>
            </a:lvl1pPr>
          </a:lstStyle>
          <a:p>
            <a:r>
              <a:rPr lang="nl-NL" dirty="0"/>
              <a:t>Typ hier bijvoorbeeld de titel van de presentatie, via Invoegen Kop &amp; voettekst</a:t>
            </a:r>
          </a:p>
        </p:txBody>
      </p:sp>
      <p:sp>
        <p:nvSpPr>
          <p:cNvPr id="16" name="Slide Number Placeholder 5">
            <a:extLst>
              <a:ext uri="{FF2B5EF4-FFF2-40B4-BE49-F238E27FC236}">
                <a16:creationId xmlns:a16="http://schemas.microsoft.com/office/drawing/2014/main" id="{DE3DE94A-91BD-D7BF-252C-67BE9C3637EE}"/>
              </a:ext>
            </a:extLst>
          </p:cNvPr>
          <p:cNvSpPr>
            <a:spLocks noGrp="1"/>
          </p:cNvSpPr>
          <p:nvPr>
            <p:ph type="sldNum" sz="quarter" idx="12"/>
          </p:nvPr>
        </p:nvSpPr>
        <p:spPr>
          <a:xfrm>
            <a:off x="11569700" y="6553200"/>
            <a:ext cx="393700" cy="254000"/>
          </a:xfrm>
        </p:spPr>
        <p:txBody>
          <a:bodyPr/>
          <a:lstStyle>
            <a:lvl1pPr algn="r">
              <a:defRPr/>
            </a:lvl1p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8968175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bject (H2)]">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DE1B16B5-90DE-1BAE-C004-75009BADC94B}"/>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01_Title 2">
            <a:extLst>
              <a:ext uri="{FF2B5EF4-FFF2-40B4-BE49-F238E27FC236}">
                <a16:creationId xmlns:a16="http://schemas.microsoft.com/office/drawing/2014/main" id="{AB42A4A1-1BD4-47F5-643F-439B304F4C38}"/>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6" name="02_Content Placeholder 3[PHJU]"/>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17" name="Date Placeholder 4">
            <a:extLst>
              <a:ext uri="{FF2B5EF4-FFF2-40B4-BE49-F238E27FC236}">
                <a16:creationId xmlns:a16="http://schemas.microsoft.com/office/drawing/2014/main" id="{EE9458E5-BBFE-F8AD-309C-AC7D0934995E}"/>
              </a:ext>
            </a:extLst>
          </p:cNvPr>
          <p:cNvSpPr>
            <a:spLocks noGrp="1"/>
          </p:cNvSpPr>
          <p:nvPr>
            <p:ph type="dt" sz="half" idx="10"/>
          </p:nvPr>
        </p:nvSpPr>
        <p:spPr>
          <a:xfrm>
            <a:off x="10744200" y="6553200"/>
            <a:ext cx="762000" cy="254000"/>
          </a:xfrm>
        </p:spPr>
        <p:txBody>
          <a:bodyPr/>
          <a:lstStyle/>
          <a:p>
            <a:fld id="{F89A4778-55DE-4B61-A3BB-2E7D2AD2AAEB}" type="datetime4">
              <a:rPr lang="nl-NL" smtClean="0"/>
              <a:t>7 oktober 2026</a:t>
            </a:fld>
            <a:endParaRPr lang="nl-NL" dirty="0"/>
          </a:p>
        </p:txBody>
      </p:sp>
      <p:sp>
        <p:nvSpPr>
          <p:cNvPr id="18" name="Footer Placeholder 5">
            <a:extLst>
              <a:ext uri="{FF2B5EF4-FFF2-40B4-BE49-F238E27FC236}">
                <a16:creationId xmlns:a16="http://schemas.microsoft.com/office/drawing/2014/main" id="{739475D4-D97A-A5CA-CD63-9AB2BD4EC4D1}"/>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19" name="Slide Number Placeholder 6">
            <a:extLst>
              <a:ext uri="{FF2B5EF4-FFF2-40B4-BE49-F238E27FC236}">
                <a16:creationId xmlns:a16="http://schemas.microsoft.com/office/drawing/2014/main" id="{7BC5C5CC-BAE0-5DDC-1CF1-618BCF206913}"/>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04542529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tekst+foto(R) (H2)]">
    <p:spTree>
      <p:nvGrpSpPr>
        <p:cNvPr id="1" name=""/>
        <p:cNvGrpSpPr/>
        <p:nvPr/>
      </p:nvGrpSpPr>
      <p:grpSpPr>
        <a:xfrm>
          <a:off x="0" y="0"/>
          <a:ext cx="0" cy="0"/>
          <a:chOff x="0" y="0"/>
          <a:chExt cx="0" cy="0"/>
        </a:xfrm>
      </p:grpSpPr>
      <p:sp>
        <p:nvSpPr>
          <p:cNvPr id="16" name="01_Title 1">
            <a:extLst>
              <a:ext uri="{FF2B5EF4-FFF2-40B4-BE49-F238E27FC236}">
                <a16:creationId xmlns:a16="http://schemas.microsoft.com/office/drawing/2014/main" id="{E757B588-6C17-C446-05FB-D3CA78A4EF3D}"/>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7" name="02_Placeholder 2[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85800" y="1752600"/>
            <a:ext cx="4965700" cy="4013200"/>
          </a:xfrm>
        </p:spPr>
        <p:txBody>
          <a:bodyPr/>
          <a:lstStyle/>
          <a:p>
            <a:pPr lvl="0"/>
            <a:r>
              <a:rPr lang="nl-NL" dirty="0"/>
              <a:t>[Tekst]</a:t>
            </a:r>
          </a:p>
        </p:txBody>
      </p:sp>
      <p:sp>
        <p:nvSpPr>
          <p:cNvPr id="18" name="03_Frame 3[PHJU]">
            <a:extLst>
              <a:ext uri="{FF2B5EF4-FFF2-40B4-BE49-F238E27FC236}">
                <a16:creationId xmlns:a16="http://schemas.microsoft.com/office/drawing/2014/main" id="{A61642D3-C4D6-0918-15CE-CB4418DC6B95}"/>
              </a:ext>
            </a:extLst>
          </p:cNvPr>
          <p:cNvSpPr>
            <a:spLocks noGrp="1"/>
          </p:cNvSpPr>
          <p:nvPr>
            <p:ph type="pic" idx="1000" hasCustomPrompt="1"/>
          </p:nvPr>
        </p:nvSpPr>
        <p:spPr bwMode="auto">
          <a:xfrm>
            <a:off x="6096000" y="1828800"/>
            <a:ext cx="5867400" cy="4572000"/>
          </a:xfrm>
          <a:custGeom>
            <a:avLst/>
            <a:gdLst>
              <a:gd name="T0" fmla="*/ 2880 w 18480"/>
              <a:gd name="T1" fmla="*/ 0 h 14400"/>
              <a:gd name="T2" fmla="*/ 0 w 18480"/>
              <a:gd name="T3" fmla="*/ 2880 h 14400"/>
              <a:gd name="T4" fmla="*/ 0 w 18480"/>
              <a:gd name="T5" fmla="*/ 14400 h 14400"/>
              <a:gd name="T6" fmla="*/ 18480 w 18480"/>
              <a:gd name="T7" fmla="*/ 14400 h 14400"/>
              <a:gd name="T8" fmla="*/ 18480 w 18480"/>
              <a:gd name="T9" fmla="*/ 0 h 14400"/>
              <a:gd name="T10" fmla="*/ 2880 w 18480"/>
              <a:gd name="T11" fmla="*/ 0 h 14400"/>
            </a:gdLst>
            <a:ahLst/>
            <a:cxnLst>
              <a:cxn ang="0">
                <a:pos x="T0" y="T1"/>
              </a:cxn>
              <a:cxn ang="0">
                <a:pos x="T2" y="T3"/>
              </a:cxn>
              <a:cxn ang="0">
                <a:pos x="T4" y="T5"/>
              </a:cxn>
              <a:cxn ang="0">
                <a:pos x="T6" y="T7"/>
              </a:cxn>
              <a:cxn ang="0">
                <a:pos x="T8" y="T9"/>
              </a:cxn>
              <a:cxn ang="0">
                <a:pos x="T10" y="T11"/>
              </a:cxn>
            </a:cxnLst>
            <a:rect l="0" t="0" r="r" b="b"/>
            <a:pathLst>
              <a:path w="18480" h="14400">
                <a:moveTo>
                  <a:pt x="2880" y="0"/>
                </a:moveTo>
                <a:cubicBezTo>
                  <a:pt x="1289" y="0"/>
                  <a:pt x="0" y="1289"/>
                  <a:pt x="0" y="2880"/>
                </a:cubicBezTo>
                <a:cubicBezTo>
                  <a:pt x="0" y="14400"/>
                  <a:pt x="0" y="14400"/>
                  <a:pt x="0" y="14400"/>
                </a:cubicBezTo>
                <a:cubicBezTo>
                  <a:pt x="18480" y="14400"/>
                  <a:pt x="18480" y="14400"/>
                  <a:pt x="18480" y="14400"/>
                </a:cubicBezTo>
                <a:cubicBezTo>
                  <a:pt x="18480" y="0"/>
                  <a:pt x="18480" y="0"/>
                  <a:pt x="18480" y="0"/>
                </a:cubicBezTo>
                <a:lnTo>
                  <a:pt x="2880" y="0"/>
                </a:lnTo>
                <a:close/>
              </a:path>
            </a:pathLst>
          </a:custGeom>
          <a:noFill/>
          <a:ln>
            <a:noFill/>
          </a:ln>
        </p:spPr>
        <p:txBody>
          <a:bodyPr vert="horz" wrap="square" lIns="0" tIns="0" rIns="0" bIns="0" numCol="1" anchor="t" anchorCtr="0" compatLnSpc="1">
            <a:prstTxWarp prst="textNoShape">
              <a:avLst/>
            </a:prstTxWarp>
          </a:bodyPr>
          <a:lstStyle>
            <a:lvl1pPr marL="0" indent="0" algn="r" defTabSz="914400" rtl="0" eaLnBrk="1" latinLnBrk="0" hangingPunct="1">
              <a:lnSpc>
                <a:spcPct val="100000"/>
              </a:lnSpc>
              <a:spcBef>
                <a:spcPts val="0"/>
              </a:spcBef>
              <a:buFontTx/>
              <a:buNone/>
              <a:defRPr/>
            </a:lvl1pPr>
          </a:lstStyle>
          <a:p>
            <a:r>
              <a:rPr lang="nl-NL" dirty="0"/>
              <a:t>[Afbeelding]</a:t>
            </a:r>
          </a:p>
        </p:txBody>
      </p:sp>
      <p:sp>
        <p:nvSpPr>
          <p:cNvPr id="19" name="Date Placeholder 4">
            <a:extLst>
              <a:ext uri="{FF2B5EF4-FFF2-40B4-BE49-F238E27FC236}">
                <a16:creationId xmlns:a16="http://schemas.microsoft.com/office/drawing/2014/main" id="{6FB83BBE-5146-2620-503E-1968ABB1DAFB}"/>
              </a:ext>
            </a:extLst>
          </p:cNvPr>
          <p:cNvSpPr>
            <a:spLocks noGrp="1"/>
          </p:cNvSpPr>
          <p:nvPr>
            <p:ph type="dt" sz="half" idx="1001"/>
          </p:nvPr>
        </p:nvSpPr>
        <p:spPr>
          <a:xfrm>
            <a:off x="10744200" y="6553200"/>
            <a:ext cx="762000" cy="254000"/>
          </a:xfrm>
        </p:spPr>
        <p:txBody>
          <a:bodyPr/>
          <a:lstStyle/>
          <a:p>
            <a:fld id="{E73FB274-0E1B-46FF-A083-83C5A5F80E93}" type="datetime4">
              <a:rPr lang="nl-NL" smtClean="0"/>
              <a:t>7 oktober 2026</a:t>
            </a:fld>
            <a:endParaRPr lang="nl-NL" dirty="0"/>
          </a:p>
        </p:txBody>
      </p:sp>
      <p:sp>
        <p:nvSpPr>
          <p:cNvPr id="20" name="Footer Placeholder 5">
            <a:extLst>
              <a:ext uri="{FF2B5EF4-FFF2-40B4-BE49-F238E27FC236}">
                <a16:creationId xmlns:a16="http://schemas.microsoft.com/office/drawing/2014/main" id="{1C425FD4-6D07-C8CB-A405-0E1EF2D3E73F}"/>
              </a:ext>
            </a:extLst>
          </p:cNvPr>
          <p:cNvSpPr>
            <a:spLocks noGrp="1"/>
          </p:cNvSpPr>
          <p:nvPr>
            <p:ph type="ftr" sz="quarter" idx="1002"/>
          </p:nvPr>
        </p:nvSpPr>
        <p:spPr>
          <a:xfrm>
            <a:off x="3073400" y="6553200"/>
            <a:ext cx="6045200" cy="254000"/>
          </a:xfrm>
        </p:spPr>
        <p:txBody>
          <a:bodyPr/>
          <a:lstStyle/>
          <a:p>
            <a:r>
              <a:rPr lang="nl-NL" dirty="0"/>
              <a:t>Typ hier bijvoorbeeld de titel van de presentatie, via Invoegen Kop &amp; voettekst</a:t>
            </a:r>
          </a:p>
        </p:txBody>
      </p:sp>
      <p:sp>
        <p:nvSpPr>
          <p:cNvPr id="21" name="Slide Number Placeholder 6">
            <a:extLst>
              <a:ext uri="{FF2B5EF4-FFF2-40B4-BE49-F238E27FC236}">
                <a16:creationId xmlns:a16="http://schemas.microsoft.com/office/drawing/2014/main" id="{5E193F1B-FD9C-3278-A15D-987376A74D75}"/>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8611009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tekst+foto(L) (H2)]">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4DF9B1D2-E70E-992A-EED8-6B15EEBFC440}"/>
              </a:ext>
              <a:ext uri="{C183D7F6-B498-43B3-948B-1728B52AA6E4}">
                <adec:decorative xmlns:adec="http://schemas.microsoft.com/office/drawing/2017/decorative" val="1"/>
              </a:ext>
            </a:extLst>
          </p:cNvPr>
          <p:cNvSpPr>
            <a:spLocks/>
          </p:cNvSpPr>
          <p:nvPr userDrawn="1"/>
        </p:nvSpPr>
        <p:spPr bwMode="auto">
          <a:xfrm>
            <a:off x="228600" y="228600"/>
            <a:ext cx="11734800" cy="6172200"/>
          </a:xfrm>
          <a:custGeom>
            <a:avLst/>
            <a:gdLst>
              <a:gd name="T0" fmla="*/ 0 w 36960"/>
              <a:gd name="T1" fmla="*/ 0 h 19440"/>
              <a:gd name="T2" fmla="*/ 0 w 36960"/>
              <a:gd name="T3" fmla="*/ 19440 h 19440"/>
              <a:gd name="T4" fmla="*/ 36960 w 36960"/>
              <a:gd name="T5" fmla="*/ 19440 h 19440"/>
              <a:gd name="T6" fmla="*/ 36960 w 36960"/>
              <a:gd name="T7" fmla="*/ 2880 h 19440"/>
              <a:gd name="T8" fmla="*/ 3408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6960" y="19440"/>
                  <a:pt x="36960" y="19440"/>
                  <a:pt x="36960" y="19440"/>
                </a:cubicBezTo>
                <a:cubicBezTo>
                  <a:pt x="36960" y="2880"/>
                  <a:pt x="36960" y="2880"/>
                  <a:pt x="36960" y="2880"/>
                </a:cubicBezTo>
                <a:cubicBezTo>
                  <a:pt x="36960" y="1289"/>
                  <a:pt x="35671" y="0"/>
                  <a:pt x="34080" y="0"/>
                </a:cubicBezTo>
                <a:lnTo>
                  <a:pt x="0" y="0"/>
                </a:lnTo>
                <a:close/>
              </a:path>
            </a:pathLst>
          </a:custGeom>
          <a:solidFill>
            <a:srgbClr val="DCE3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01_***Title 2">
            <a:extLst>
              <a:ext uri="{FF2B5EF4-FFF2-40B4-BE49-F238E27FC236}">
                <a16:creationId xmlns:a16="http://schemas.microsoft.com/office/drawing/2014/main" id="{E43B87C2-FAC9-3AD2-C9EB-651FF8B185D2}"/>
              </a:ext>
            </a:extLst>
          </p:cNvPr>
          <p:cNvSpPr>
            <a:spLocks noGrp="1"/>
          </p:cNvSpPr>
          <p:nvPr>
            <p:ph type="title" hasCustomPrompt="1"/>
          </p:nvPr>
        </p:nvSpPr>
        <p:spPr>
          <a:xfrm>
            <a:off x="6553200" y="673100"/>
            <a:ext cx="4953000" cy="901700"/>
          </a:xfrm>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8" name="02_Frame 3[PHJU]">
            <a:extLst>
              <a:ext uri="{FF2B5EF4-FFF2-40B4-BE49-F238E27FC236}">
                <a16:creationId xmlns:a16="http://schemas.microsoft.com/office/drawing/2014/main" id="{AA503921-B6EF-C62F-1B37-B963B1ED0D2C}"/>
              </a:ext>
            </a:extLst>
          </p:cNvPr>
          <p:cNvSpPr>
            <a:spLocks noGrp="1"/>
          </p:cNvSpPr>
          <p:nvPr>
            <p:ph type="pic" idx="1000" hasCustomPrompt="1"/>
          </p:nvPr>
        </p:nvSpPr>
        <p:spPr bwMode="auto">
          <a:xfrm>
            <a:off x="228600" y="228600"/>
            <a:ext cx="5867400" cy="6172200"/>
          </a:xfrm>
          <a:custGeom>
            <a:avLst/>
            <a:gdLst>
              <a:gd name="connsiteX0" fmla="*/ 0 w 5867400"/>
              <a:gd name="connsiteY0" fmla="*/ 0 h 6172200"/>
              <a:gd name="connsiteX1" fmla="*/ 5867400 w 5867400"/>
              <a:gd name="connsiteY1" fmla="*/ 0 h 6172200"/>
              <a:gd name="connsiteX2" fmla="*/ 5867400 w 5867400"/>
              <a:gd name="connsiteY2" fmla="*/ 6172200 h 6172200"/>
              <a:gd name="connsiteX3" fmla="*/ 5796717 w 5867400"/>
              <a:gd name="connsiteY3" fmla="*/ 6172200 h 6172200"/>
              <a:gd name="connsiteX4" fmla="*/ 0 w 5867400"/>
              <a:gd name="connsiteY4" fmla="*/ 6172200 h 6172200"/>
              <a:gd name="connsiteX5" fmla="*/ 0 w 5867400"/>
              <a:gd name="connsiteY5"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67400" h="6172200">
                <a:moveTo>
                  <a:pt x="0" y="0"/>
                </a:moveTo>
                <a:lnTo>
                  <a:pt x="5867400" y="0"/>
                </a:lnTo>
                <a:lnTo>
                  <a:pt x="5867400" y="6172200"/>
                </a:lnTo>
                <a:lnTo>
                  <a:pt x="5796717" y="6172200"/>
                </a:lnTo>
                <a:cubicBezTo>
                  <a:pt x="4283088" y="6172200"/>
                  <a:pt x="2383631" y="6172200"/>
                  <a:pt x="0" y="6172200"/>
                </a:cubicBezTo>
                <a:cubicBezTo>
                  <a:pt x="0" y="6172200"/>
                  <a:pt x="0" y="6172200"/>
                  <a:pt x="0"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90000"/>
              </a:lnSpc>
              <a:spcBef>
                <a:spcPts val="1000"/>
              </a:spcBef>
              <a:buFontTx/>
              <a:buNone/>
              <a:defRPr/>
            </a:lvl1pPr>
          </a:lstStyle>
          <a:p>
            <a:r>
              <a:rPr lang="nl-NL" dirty="0"/>
              <a:t>[Afbeelding]</a:t>
            </a:r>
          </a:p>
        </p:txBody>
      </p:sp>
      <p:sp>
        <p:nvSpPr>
          <p:cNvPr id="19" name="03_Placeholder 4[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553200" y="2209800"/>
            <a:ext cx="4953000" cy="3556000"/>
          </a:xfrm>
        </p:spPr>
        <p:txBody>
          <a:bodyPr/>
          <a:lstStyle/>
          <a:p>
            <a:pPr lvl="0"/>
            <a:r>
              <a:rPr lang="nl-NL" dirty="0"/>
              <a:t>[Tekst]</a:t>
            </a:r>
          </a:p>
        </p:txBody>
      </p:sp>
      <p:sp>
        <p:nvSpPr>
          <p:cNvPr id="20" name="Date Placeholder 5">
            <a:extLst>
              <a:ext uri="{FF2B5EF4-FFF2-40B4-BE49-F238E27FC236}">
                <a16:creationId xmlns:a16="http://schemas.microsoft.com/office/drawing/2014/main" id="{7B46DA2F-D16F-BF5A-7B4B-4B06CC0D008B}"/>
              </a:ext>
            </a:extLst>
          </p:cNvPr>
          <p:cNvSpPr>
            <a:spLocks noGrp="1"/>
          </p:cNvSpPr>
          <p:nvPr>
            <p:ph type="dt" sz="half" idx="1001"/>
          </p:nvPr>
        </p:nvSpPr>
        <p:spPr>
          <a:xfrm>
            <a:off x="10744200" y="6553200"/>
            <a:ext cx="762000" cy="254000"/>
          </a:xfrm>
        </p:spPr>
        <p:txBody>
          <a:bodyPr/>
          <a:lstStyle/>
          <a:p>
            <a:fld id="{683E13A2-EF73-45F9-A5E6-A0A4E9538948}" type="datetime4">
              <a:rPr lang="nl-NL" smtClean="0"/>
              <a:t>7 oktober 2026</a:t>
            </a:fld>
            <a:endParaRPr lang="nl-NL" dirty="0"/>
          </a:p>
        </p:txBody>
      </p:sp>
      <p:sp>
        <p:nvSpPr>
          <p:cNvPr id="21" name="Footer Placeholder 6">
            <a:extLst>
              <a:ext uri="{FF2B5EF4-FFF2-40B4-BE49-F238E27FC236}">
                <a16:creationId xmlns:a16="http://schemas.microsoft.com/office/drawing/2014/main" id="{0EAA4E8D-E90A-87CE-3136-811D121BBC50}"/>
              </a:ext>
            </a:extLst>
          </p:cNvPr>
          <p:cNvSpPr>
            <a:spLocks noGrp="1"/>
          </p:cNvSpPr>
          <p:nvPr>
            <p:ph type="ftr" sz="quarter" idx="1002"/>
          </p:nvPr>
        </p:nvSpPr>
        <p:spPr>
          <a:xfrm>
            <a:off x="3073400" y="6553200"/>
            <a:ext cx="6045200" cy="254000"/>
          </a:xfrm>
        </p:spPr>
        <p:txBody>
          <a:bodyPr/>
          <a:lstStyle/>
          <a:p>
            <a:r>
              <a:rPr lang="nl-NL" dirty="0"/>
              <a:t>Typ hier bijvoorbeeld de titel van de presentatie, via Invoegen Kop &amp; voettekst</a:t>
            </a:r>
          </a:p>
        </p:txBody>
      </p:sp>
      <p:sp>
        <p:nvSpPr>
          <p:cNvPr id="22" name="Slide Number Placeholder 7">
            <a:extLst>
              <a:ext uri="{FF2B5EF4-FFF2-40B4-BE49-F238E27FC236}">
                <a16:creationId xmlns:a16="http://schemas.microsoft.com/office/drawing/2014/main" id="{AEBAFE95-033C-721B-EF1D-03A60684821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37128881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foto+blauw vlak (H2)]">
    <p:spTree>
      <p:nvGrpSpPr>
        <p:cNvPr id="1" name=""/>
        <p:cNvGrpSpPr/>
        <p:nvPr/>
      </p:nvGrpSpPr>
      <p:grpSpPr>
        <a:xfrm>
          <a:off x="0" y="0"/>
          <a:ext cx="0" cy="0"/>
          <a:chOff x="0" y="0"/>
          <a:chExt cx="0" cy="0"/>
        </a:xfrm>
      </p:grpSpPr>
      <p:sp>
        <p:nvSpPr>
          <p:cNvPr id="14" name="Frame 1">
            <a:extLst>
              <a:ext uri="{FF2B5EF4-FFF2-40B4-BE49-F238E27FC236}">
                <a16:creationId xmlns:a16="http://schemas.microsoft.com/office/drawing/2014/main" id="{45EE1838-D770-679E-626B-161C1889A8C5}"/>
              </a:ext>
            </a:extLst>
          </p:cNvPr>
          <p:cNvSpPr txBox="1">
            <a:spLocks/>
          </p:cNvSpPr>
          <p:nvPr userDrawn="1"/>
        </p:nvSpPr>
        <p:spPr bwMode="auto">
          <a:xfrm>
            <a:off x="228600" y="228600"/>
            <a:ext cx="3911600" cy="3200400"/>
          </a:xfrm>
          <a:custGeom>
            <a:avLst/>
            <a:gdLst>
              <a:gd name="T0" fmla="*/ 0 w 12320"/>
              <a:gd name="T1" fmla="*/ 0 h 10080"/>
              <a:gd name="T2" fmla="*/ 0 w 12320"/>
              <a:gd name="T3" fmla="*/ 10080 h 10080"/>
              <a:gd name="T4" fmla="*/ 9440 w 12320"/>
              <a:gd name="T5" fmla="*/ 10080 h 10080"/>
              <a:gd name="T6" fmla="*/ 12320 w 12320"/>
              <a:gd name="T7" fmla="*/ 7200 h 10080"/>
              <a:gd name="T8" fmla="*/ 12320 w 12320"/>
              <a:gd name="T9" fmla="*/ 0 h 10080"/>
              <a:gd name="T10" fmla="*/ 0 w 12320"/>
              <a:gd name="T11" fmla="*/ 0 h 10080"/>
            </a:gdLst>
            <a:ahLst/>
            <a:cxnLst>
              <a:cxn ang="0">
                <a:pos x="T0" y="T1"/>
              </a:cxn>
              <a:cxn ang="0">
                <a:pos x="T2" y="T3"/>
              </a:cxn>
              <a:cxn ang="0">
                <a:pos x="T4" y="T5"/>
              </a:cxn>
              <a:cxn ang="0">
                <a:pos x="T6" y="T7"/>
              </a:cxn>
              <a:cxn ang="0">
                <a:pos x="T8" y="T9"/>
              </a:cxn>
              <a:cxn ang="0">
                <a:pos x="T10" y="T11"/>
              </a:cxn>
            </a:cxnLst>
            <a:rect l="0" t="0" r="r" b="b"/>
            <a:pathLst>
              <a:path w="12320" h="10080">
                <a:moveTo>
                  <a:pt x="0" y="0"/>
                </a:moveTo>
                <a:cubicBezTo>
                  <a:pt x="0" y="10080"/>
                  <a:pt x="0" y="10080"/>
                  <a:pt x="0" y="10080"/>
                </a:cubicBezTo>
                <a:cubicBezTo>
                  <a:pt x="9440" y="10080"/>
                  <a:pt x="9440" y="10080"/>
                  <a:pt x="9440" y="10080"/>
                </a:cubicBezTo>
                <a:cubicBezTo>
                  <a:pt x="11031" y="10080"/>
                  <a:pt x="12320" y="8791"/>
                  <a:pt x="12320" y="7200"/>
                </a:cubicBezTo>
                <a:cubicBezTo>
                  <a:pt x="12320" y="0"/>
                  <a:pt x="12320" y="0"/>
                  <a:pt x="12320" y="0"/>
                </a:cubicBezTo>
                <a:lnTo>
                  <a:pt x="0" y="0"/>
                </a:lnTo>
                <a:close/>
              </a:path>
            </a:pathLst>
          </a:custGeom>
          <a:solidFill>
            <a:srgbClr val="154273"/>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17" name="01_***Title 3">
            <a:extLst>
              <a:ext uri="{FF2B5EF4-FFF2-40B4-BE49-F238E27FC236}">
                <a16:creationId xmlns:a16="http://schemas.microsoft.com/office/drawing/2014/main" id="{DB0C8DB8-5C79-1069-0FAB-5C37E88CE395}"/>
              </a:ext>
            </a:extLst>
          </p:cNvPr>
          <p:cNvSpPr>
            <a:spLocks noGrp="1"/>
          </p:cNvSpPr>
          <p:nvPr>
            <p:ph type="title" hasCustomPrompt="1"/>
          </p:nvPr>
        </p:nvSpPr>
        <p:spPr>
          <a:xfrm>
            <a:off x="685803" y="673100"/>
            <a:ext cx="3179191" cy="419100"/>
          </a:xfrm>
        </p:spPr>
        <p:txBody>
          <a:bodyPr/>
          <a:lstStyle>
            <a:lvl1pPr>
              <a:defRPr kumimoji="0" sz="2700" b="1" i="0" u="none" baseline="0">
                <a:solidFill>
                  <a:schemeClr val="bg1">
                    <a:lumMod val="100000"/>
                  </a:schemeClr>
                </a:solidFill>
                <a:latin typeface="RijksSansTT" panose="020B0604020202020204" charset="0"/>
              </a:defRPr>
            </a:lvl1pPr>
          </a:lstStyle>
          <a:p>
            <a:r>
              <a:rPr lang="nl-NL"/>
              <a:t>[Titel]</a:t>
            </a:r>
            <a:endParaRPr lang="nl-NL" dirty="0"/>
          </a:p>
        </p:txBody>
      </p:sp>
      <p:sp>
        <p:nvSpPr>
          <p:cNvPr id="18" name="02_Frame 2[PHJU]">
            <a:extLst>
              <a:ext uri="{FF2B5EF4-FFF2-40B4-BE49-F238E27FC236}">
                <a16:creationId xmlns:a16="http://schemas.microsoft.com/office/drawing/2014/main" id="{7B244A98-59AC-F29E-33D4-8D38EC3266AC}"/>
              </a:ext>
            </a:extLst>
          </p:cNvPr>
          <p:cNvSpPr>
            <a:spLocks noGrp="1"/>
          </p:cNvSpPr>
          <p:nvPr>
            <p:ph type="pic" sz="quarter" idx="22" hasCustomPrompt="1"/>
          </p:nvPr>
        </p:nvSpPr>
        <p:spPr>
          <a:xfrm>
            <a:off x="228600" y="228600"/>
            <a:ext cx="11734800" cy="6172200"/>
          </a:xfrm>
          <a:custGeom>
            <a:avLst/>
            <a:gdLst>
              <a:gd name="connsiteX0" fmla="*/ 3911600 w 11734800"/>
              <a:gd name="connsiteY0" fmla="*/ 0 h 6172200"/>
              <a:gd name="connsiteX1" fmla="*/ 10820400 w 11734800"/>
              <a:gd name="connsiteY1" fmla="*/ 0 h 6172200"/>
              <a:gd name="connsiteX2" fmla="*/ 11734800 w 11734800"/>
              <a:gd name="connsiteY2" fmla="*/ 914494 h 6172200"/>
              <a:gd name="connsiteX3" fmla="*/ 11734800 w 11734800"/>
              <a:gd name="connsiteY3" fmla="*/ 915778 h 6172200"/>
              <a:gd name="connsiteX4" fmla="*/ 11734800 w 11734800"/>
              <a:gd name="connsiteY4" fmla="*/ 924763 h 6172200"/>
              <a:gd name="connsiteX5" fmla="*/ 11734800 w 11734800"/>
              <a:gd name="connsiteY5" fmla="*/ 949152 h 6172200"/>
              <a:gd name="connsiteX6" fmla="*/ 11734800 w 11734800"/>
              <a:gd name="connsiteY6" fmla="*/ 969529 h 6172200"/>
              <a:gd name="connsiteX7" fmla="*/ 11734800 w 11734800"/>
              <a:gd name="connsiteY7" fmla="*/ 996646 h 6172200"/>
              <a:gd name="connsiteX8" fmla="*/ 11734800 w 11734800"/>
              <a:gd name="connsiteY8" fmla="*/ 1031464 h 6172200"/>
              <a:gd name="connsiteX9" fmla="*/ 11734800 w 11734800"/>
              <a:gd name="connsiteY9" fmla="*/ 1074947 h 6172200"/>
              <a:gd name="connsiteX10" fmla="*/ 11734800 w 11734800"/>
              <a:gd name="connsiteY10" fmla="*/ 1128056 h 6172200"/>
              <a:gd name="connsiteX11" fmla="*/ 11734800 w 11734800"/>
              <a:gd name="connsiteY11" fmla="*/ 1191756 h 6172200"/>
              <a:gd name="connsiteX12" fmla="*/ 11734800 w 11734800"/>
              <a:gd name="connsiteY12" fmla="*/ 1267008 h 6172200"/>
              <a:gd name="connsiteX13" fmla="*/ 11734800 w 11734800"/>
              <a:gd name="connsiteY13" fmla="*/ 1354776 h 6172200"/>
              <a:gd name="connsiteX14" fmla="*/ 11734800 w 11734800"/>
              <a:gd name="connsiteY14" fmla="*/ 1456021 h 6172200"/>
              <a:gd name="connsiteX15" fmla="*/ 11734800 w 11734800"/>
              <a:gd name="connsiteY15" fmla="*/ 1571707 h 6172200"/>
              <a:gd name="connsiteX16" fmla="*/ 11734800 w 11734800"/>
              <a:gd name="connsiteY16" fmla="*/ 1702797 h 6172200"/>
              <a:gd name="connsiteX17" fmla="*/ 11734800 w 11734800"/>
              <a:gd name="connsiteY17" fmla="*/ 1850253 h 6172200"/>
              <a:gd name="connsiteX18" fmla="*/ 11734800 w 11734800"/>
              <a:gd name="connsiteY18" fmla="*/ 2015037 h 6172200"/>
              <a:gd name="connsiteX19" fmla="*/ 11734800 w 11734800"/>
              <a:gd name="connsiteY19" fmla="*/ 2198114 h 6172200"/>
              <a:gd name="connsiteX20" fmla="*/ 11734800 w 11734800"/>
              <a:gd name="connsiteY20" fmla="*/ 2400444 h 6172200"/>
              <a:gd name="connsiteX21" fmla="*/ 11734800 w 11734800"/>
              <a:gd name="connsiteY21" fmla="*/ 2622992 h 6172200"/>
              <a:gd name="connsiteX22" fmla="*/ 11734800 w 11734800"/>
              <a:gd name="connsiteY22" fmla="*/ 2866719 h 6172200"/>
              <a:gd name="connsiteX23" fmla="*/ 11734800 w 11734800"/>
              <a:gd name="connsiteY23" fmla="*/ 3132589 h 6172200"/>
              <a:gd name="connsiteX24" fmla="*/ 11734800 w 11734800"/>
              <a:gd name="connsiteY24" fmla="*/ 3421564 h 6172200"/>
              <a:gd name="connsiteX25" fmla="*/ 11734800 w 11734800"/>
              <a:gd name="connsiteY25" fmla="*/ 3734606 h 6172200"/>
              <a:gd name="connsiteX26" fmla="*/ 11734800 w 11734800"/>
              <a:gd name="connsiteY26" fmla="*/ 4072680 h 6172200"/>
              <a:gd name="connsiteX27" fmla="*/ 11734800 w 11734800"/>
              <a:gd name="connsiteY27" fmla="*/ 4436746 h 6172200"/>
              <a:gd name="connsiteX28" fmla="*/ 11734800 w 11734800"/>
              <a:gd name="connsiteY28" fmla="*/ 4827769 h 6172200"/>
              <a:gd name="connsiteX29" fmla="*/ 11734800 w 11734800"/>
              <a:gd name="connsiteY29" fmla="*/ 5246710 h 6172200"/>
              <a:gd name="connsiteX30" fmla="*/ 11734800 w 11734800"/>
              <a:gd name="connsiteY30" fmla="*/ 5694533 h 6172200"/>
              <a:gd name="connsiteX31" fmla="*/ 11734800 w 11734800"/>
              <a:gd name="connsiteY31" fmla="*/ 5929576 h 6172200"/>
              <a:gd name="connsiteX32" fmla="*/ 11734800 w 11734800"/>
              <a:gd name="connsiteY32" fmla="*/ 6172200 h 6172200"/>
              <a:gd name="connsiteX33" fmla="*/ 11731935 w 11734800"/>
              <a:gd name="connsiteY33" fmla="*/ 6172200 h 6172200"/>
              <a:gd name="connsiteX34" fmla="*/ 11711881 w 11734800"/>
              <a:gd name="connsiteY34" fmla="*/ 6172200 h 6172200"/>
              <a:gd name="connsiteX35" fmla="*/ 11657447 w 11734800"/>
              <a:gd name="connsiteY35" fmla="*/ 6172200 h 6172200"/>
              <a:gd name="connsiteX36" fmla="*/ 11611966 w 11734800"/>
              <a:gd name="connsiteY36" fmla="*/ 6172200 h 6172200"/>
              <a:gd name="connsiteX37" fmla="*/ 11551444 w 11734800"/>
              <a:gd name="connsiteY37" fmla="*/ 6172200 h 6172200"/>
              <a:gd name="connsiteX38" fmla="*/ 11473732 w 11734800"/>
              <a:gd name="connsiteY38" fmla="*/ 6172200 h 6172200"/>
              <a:gd name="connsiteX39" fmla="*/ 11376682 w 11734800"/>
              <a:gd name="connsiteY39" fmla="*/ 6172200 h 6172200"/>
              <a:gd name="connsiteX40" fmla="*/ 11258145 w 11734800"/>
              <a:gd name="connsiteY40" fmla="*/ 6172200 h 6172200"/>
              <a:gd name="connsiteX41" fmla="*/ 11115973 w 11734800"/>
              <a:gd name="connsiteY41" fmla="*/ 6172200 h 6172200"/>
              <a:gd name="connsiteX42" fmla="*/ 10948016 w 11734800"/>
              <a:gd name="connsiteY42" fmla="*/ 6172200 h 6172200"/>
              <a:gd name="connsiteX43" fmla="*/ 10752125 w 11734800"/>
              <a:gd name="connsiteY43" fmla="*/ 6172200 h 6172200"/>
              <a:gd name="connsiteX44" fmla="*/ 10526153 w 11734800"/>
              <a:gd name="connsiteY44" fmla="*/ 6172200 h 6172200"/>
              <a:gd name="connsiteX45" fmla="*/ 10267950 w 11734800"/>
              <a:gd name="connsiteY45" fmla="*/ 6172200 h 6172200"/>
              <a:gd name="connsiteX46" fmla="*/ 9975368 w 11734800"/>
              <a:gd name="connsiteY46" fmla="*/ 6172200 h 6172200"/>
              <a:gd name="connsiteX47" fmla="*/ 9646258 w 11734800"/>
              <a:gd name="connsiteY47" fmla="*/ 6172200 h 6172200"/>
              <a:gd name="connsiteX48" fmla="*/ 9278471 w 11734800"/>
              <a:gd name="connsiteY48" fmla="*/ 6172200 h 6172200"/>
              <a:gd name="connsiteX49" fmla="*/ 8869859 w 11734800"/>
              <a:gd name="connsiteY49" fmla="*/ 6172200 h 6172200"/>
              <a:gd name="connsiteX50" fmla="*/ 8418272 w 11734800"/>
              <a:gd name="connsiteY50" fmla="*/ 6172200 h 6172200"/>
              <a:gd name="connsiteX51" fmla="*/ 7921563 w 11734800"/>
              <a:gd name="connsiteY51" fmla="*/ 6172200 h 6172200"/>
              <a:gd name="connsiteX52" fmla="*/ 7377583 w 11734800"/>
              <a:gd name="connsiteY52" fmla="*/ 6172200 h 6172200"/>
              <a:gd name="connsiteX53" fmla="*/ 6784182 w 11734800"/>
              <a:gd name="connsiteY53" fmla="*/ 6172200 h 6172200"/>
              <a:gd name="connsiteX54" fmla="*/ 6139212 w 11734800"/>
              <a:gd name="connsiteY54" fmla="*/ 6172200 h 6172200"/>
              <a:gd name="connsiteX55" fmla="*/ 5440524 w 11734800"/>
              <a:gd name="connsiteY55" fmla="*/ 6172200 h 6172200"/>
              <a:gd name="connsiteX56" fmla="*/ 5070365 w 11734800"/>
              <a:gd name="connsiteY56" fmla="*/ 6172200 h 6172200"/>
              <a:gd name="connsiteX57" fmla="*/ 4685970 w 11734800"/>
              <a:gd name="connsiteY57" fmla="*/ 6172200 h 6172200"/>
              <a:gd name="connsiteX58" fmla="*/ 4287072 w 11734800"/>
              <a:gd name="connsiteY58" fmla="*/ 6172200 h 6172200"/>
              <a:gd name="connsiteX59" fmla="*/ 3873401 w 11734800"/>
              <a:gd name="connsiteY59" fmla="*/ 6172200 h 6172200"/>
              <a:gd name="connsiteX60" fmla="*/ 3444690 w 11734800"/>
              <a:gd name="connsiteY60" fmla="*/ 6172200 h 6172200"/>
              <a:gd name="connsiteX61" fmla="*/ 3000668 w 11734800"/>
              <a:gd name="connsiteY61" fmla="*/ 6172200 h 6172200"/>
              <a:gd name="connsiteX62" fmla="*/ 2541069 w 11734800"/>
              <a:gd name="connsiteY62" fmla="*/ 6172200 h 6172200"/>
              <a:gd name="connsiteX63" fmla="*/ 2065623 w 11734800"/>
              <a:gd name="connsiteY63" fmla="*/ 6172200 h 6172200"/>
              <a:gd name="connsiteX64" fmla="*/ 1574062 w 11734800"/>
              <a:gd name="connsiteY64" fmla="*/ 6172200 h 6172200"/>
              <a:gd name="connsiteX65" fmla="*/ 1066117 w 11734800"/>
              <a:gd name="connsiteY65" fmla="*/ 6172200 h 6172200"/>
              <a:gd name="connsiteX66" fmla="*/ 541519 w 11734800"/>
              <a:gd name="connsiteY66" fmla="*/ 6172200 h 6172200"/>
              <a:gd name="connsiteX67" fmla="*/ 0 w 11734800"/>
              <a:gd name="connsiteY67" fmla="*/ 6172200 h 6172200"/>
              <a:gd name="connsiteX68" fmla="*/ 0 w 11734800"/>
              <a:gd name="connsiteY68" fmla="*/ 6171482 h 6172200"/>
              <a:gd name="connsiteX69" fmla="*/ 0 w 11734800"/>
              <a:gd name="connsiteY69" fmla="*/ 6166452 h 6172200"/>
              <a:gd name="connsiteX70" fmla="*/ 0 w 11734800"/>
              <a:gd name="connsiteY70" fmla="*/ 6152800 h 6172200"/>
              <a:gd name="connsiteX71" fmla="*/ 0 w 11734800"/>
              <a:gd name="connsiteY71" fmla="*/ 6126214 h 6172200"/>
              <a:gd name="connsiteX72" fmla="*/ 0 w 11734800"/>
              <a:gd name="connsiteY72" fmla="*/ 6082383 h 6172200"/>
              <a:gd name="connsiteX73" fmla="*/ 0 w 11734800"/>
              <a:gd name="connsiteY73" fmla="*/ 6016996 h 6172200"/>
              <a:gd name="connsiteX74" fmla="*/ 0 w 11734800"/>
              <a:gd name="connsiteY74" fmla="*/ 5974872 h 6172200"/>
              <a:gd name="connsiteX75" fmla="*/ 0 w 11734800"/>
              <a:gd name="connsiteY75" fmla="*/ 5925741 h 6172200"/>
              <a:gd name="connsiteX76" fmla="*/ 0 w 11734800"/>
              <a:gd name="connsiteY76" fmla="*/ 5869067 h 6172200"/>
              <a:gd name="connsiteX77" fmla="*/ 0 w 11734800"/>
              <a:gd name="connsiteY77" fmla="*/ 5804308 h 6172200"/>
              <a:gd name="connsiteX78" fmla="*/ 0 w 11734800"/>
              <a:gd name="connsiteY78" fmla="*/ 5730928 h 6172200"/>
              <a:gd name="connsiteX79" fmla="*/ 0 w 11734800"/>
              <a:gd name="connsiteY79" fmla="*/ 5648386 h 6172200"/>
              <a:gd name="connsiteX80" fmla="*/ 0 w 11734800"/>
              <a:gd name="connsiteY80" fmla="*/ 5556143 h 6172200"/>
              <a:gd name="connsiteX81" fmla="*/ 0 w 11734800"/>
              <a:gd name="connsiteY81" fmla="*/ 5453662 h 6172200"/>
              <a:gd name="connsiteX82" fmla="*/ 0 w 11734800"/>
              <a:gd name="connsiteY82" fmla="*/ 5340402 h 6172200"/>
              <a:gd name="connsiteX83" fmla="*/ 0 w 11734800"/>
              <a:gd name="connsiteY83" fmla="*/ 5215825 h 6172200"/>
              <a:gd name="connsiteX84" fmla="*/ 0 w 11734800"/>
              <a:gd name="connsiteY84" fmla="*/ 5079393 h 6172200"/>
              <a:gd name="connsiteX85" fmla="*/ 0 w 11734800"/>
              <a:gd name="connsiteY85" fmla="*/ 4930566 h 6172200"/>
              <a:gd name="connsiteX86" fmla="*/ 0 w 11734800"/>
              <a:gd name="connsiteY86" fmla="*/ 4768805 h 6172200"/>
              <a:gd name="connsiteX87" fmla="*/ 0 w 11734800"/>
              <a:gd name="connsiteY87" fmla="*/ 4593571 h 6172200"/>
              <a:gd name="connsiteX88" fmla="*/ 0 w 11734800"/>
              <a:gd name="connsiteY88" fmla="*/ 4404326 h 6172200"/>
              <a:gd name="connsiteX89" fmla="*/ 0 w 11734800"/>
              <a:gd name="connsiteY89" fmla="*/ 4200530 h 6172200"/>
              <a:gd name="connsiteX90" fmla="*/ 0 w 11734800"/>
              <a:gd name="connsiteY90" fmla="*/ 3981646 h 6172200"/>
              <a:gd name="connsiteX91" fmla="*/ 0 w 11734800"/>
              <a:gd name="connsiteY91" fmla="*/ 3747132 h 6172200"/>
              <a:gd name="connsiteX92" fmla="*/ 0 w 11734800"/>
              <a:gd name="connsiteY92" fmla="*/ 3496452 h 6172200"/>
              <a:gd name="connsiteX93" fmla="*/ 0 w 11734800"/>
              <a:gd name="connsiteY93" fmla="*/ 3229066 h 6172200"/>
              <a:gd name="connsiteX94" fmla="*/ 0 w 11734800"/>
              <a:gd name="connsiteY94" fmla="*/ 3200400 h 6172200"/>
              <a:gd name="connsiteX95" fmla="*/ 2997200 w 11734800"/>
              <a:gd name="connsiteY95" fmla="*/ 3200400 h 6172200"/>
              <a:gd name="connsiteX96" fmla="*/ 3911600 w 11734800"/>
              <a:gd name="connsiteY96" fmla="*/ 2286000 h 6172200"/>
              <a:gd name="connsiteX97" fmla="*/ 3911600 w 11734800"/>
              <a:gd name="connsiteY9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1734800" h="6172200">
                <a:moveTo>
                  <a:pt x="3911600" y="0"/>
                </a:moveTo>
                <a:lnTo>
                  <a:pt x="10820400" y="0"/>
                </a:lnTo>
                <a:cubicBezTo>
                  <a:pt x="11325542" y="0"/>
                  <a:pt x="11734800" y="409300"/>
                  <a:pt x="11734800" y="914494"/>
                </a:cubicBezTo>
                <a:lnTo>
                  <a:pt x="11734800" y="915778"/>
                </a:lnTo>
                <a:lnTo>
                  <a:pt x="11734800" y="924763"/>
                </a:lnTo>
                <a:lnTo>
                  <a:pt x="11734800" y="949152"/>
                </a:lnTo>
                <a:lnTo>
                  <a:pt x="11734800" y="969529"/>
                </a:lnTo>
                <a:lnTo>
                  <a:pt x="11734800" y="996646"/>
                </a:lnTo>
                <a:lnTo>
                  <a:pt x="11734800" y="1031464"/>
                </a:lnTo>
                <a:lnTo>
                  <a:pt x="11734800" y="1074947"/>
                </a:lnTo>
                <a:lnTo>
                  <a:pt x="11734800" y="1128056"/>
                </a:lnTo>
                <a:lnTo>
                  <a:pt x="11734800" y="1191756"/>
                </a:lnTo>
                <a:lnTo>
                  <a:pt x="11734800" y="1267008"/>
                </a:lnTo>
                <a:lnTo>
                  <a:pt x="11734800" y="1354776"/>
                </a:lnTo>
                <a:lnTo>
                  <a:pt x="11734800" y="1456021"/>
                </a:lnTo>
                <a:lnTo>
                  <a:pt x="11734800" y="1571707"/>
                </a:lnTo>
                <a:lnTo>
                  <a:pt x="11734800" y="1702797"/>
                </a:lnTo>
                <a:lnTo>
                  <a:pt x="11734800" y="1850253"/>
                </a:lnTo>
                <a:lnTo>
                  <a:pt x="11734800" y="2015037"/>
                </a:lnTo>
                <a:lnTo>
                  <a:pt x="11734800" y="2198114"/>
                </a:lnTo>
                <a:lnTo>
                  <a:pt x="11734800" y="2400444"/>
                </a:lnTo>
                <a:lnTo>
                  <a:pt x="11734800" y="2622992"/>
                </a:lnTo>
                <a:lnTo>
                  <a:pt x="11734800" y="2866719"/>
                </a:lnTo>
                <a:lnTo>
                  <a:pt x="11734800" y="3132589"/>
                </a:lnTo>
                <a:lnTo>
                  <a:pt x="11734800" y="3421564"/>
                </a:lnTo>
                <a:lnTo>
                  <a:pt x="11734800" y="3734606"/>
                </a:lnTo>
                <a:lnTo>
                  <a:pt x="11734800" y="4072680"/>
                </a:lnTo>
                <a:lnTo>
                  <a:pt x="11734800" y="4436746"/>
                </a:lnTo>
                <a:lnTo>
                  <a:pt x="11734800" y="4827769"/>
                </a:lnTo>
                <a:lnTo>
                  <a:pt x="11734800" y="5246710"/>
                </a:lnTo>
                <a:lnTo>
                  <a:pt x="11734800" y="5694533"/>
                </a:lnTo>
                <a:lnTo>
                  <a:pt x="11734800" y="5929576"/>
                </a:lnTo>
                <a:lnTo>
                  <a:pt x="11734800" y="6172200"/>
                </a:lnTo>
                <a:lnTo>
                  <a:pt x="11731935" y="6172200"/>
                </a:lnTo>
                <a:lnTo>
                  <a:pt x="11711881" y="6172200"/>
                </a:lnTo>
                <a:lnTo>
                  <a:pt x="11657447" y="6172200"/>
                </a:lnTo>
                <a:lnTo>
                  <a:pt x="11611966" y="6172200"/>
                </a:lnTo>
                <a:lnTo>
                  <a:pt x="11551444" y="6172200"/>
                </a:lnTo>
                <a:lnTo>
                  <a:pt x="11473732" y="6172200"/>
                </a:lnTo>
                <a:lnTo>
                  <a:pt x="11376682" y="6172200"/>
                </a:lnTo>
                <a:lnTo>
                  <a:pt x="11258145" y="6172200"/>
                </a:lnTo>
                <a:lnTo>
                  <a:pt x="11115973" y="6172200"/>
                </a:lnTo>
                <a:lnTo>
                  <a:pt x="10948016" y="6172200"/>
                </a:lnTo>
                <a:lnTo>
                  <a:pt x="10752125" y="6172200"/>
                </a:lnTo>
                <a:lnTo>
                  <a:pt x="10526153" y="6172200"/>
                </a:lnTo>
                <a:lnTo>
                  <a:pt x="10267950" y="6172200"/>
                </a:lnTo>
                <a:lnTo>
                  <a:pt x="9975368" y="6172200"/>
                </a:lnTo>
                <a:lnTo>
                  <a:pt x="9646258" y="6172200"/>
                </a:lnTo>
                <a:lnTo>
                  <a:pt x="9278471" y="6172200"/>
                </a:lnTo>
                <a:lnTo>
                  <a:pt x="8869859" y="6172200"/>
                </a:lnTo>
                <a:lnTo>
                  <a:pt x="8418272" y="6172200"/>
                </a:lnTo>
                <a:lnTo>
                  <a:pt x="7921563" y="6172200"/>
                </a:lnTo>
                <a:lnTo>
                  <a:pt x="7377583" y="6172200"/>
                </a:lnTo>
                <a:lnTo>
                  <a:pt x="6784182" y="6172200"/>
                </a:lnTo>
                <a:lnTo>
                  <a:pt x="6139212" y="6172200"/>
                </a:lnTo>
                <a:lnTo>
                  <a:pt x="5440524" y="6172200"/>
                </a:lnTo>
                <a:lnTo>
                  <a:pt x="5070365" y="6172200"/>
                </a:lnTo>
                <a:lnTo>
                  <a:pt x="4685970" y="6172200"/>
                </a:lnTo>
                <a:lnTo>
                  <a:pt x="4287072" y="6172200"/>
                </a:lnTo>
                <a:lnTo>
                  <a:pt x="3873401" y="6172200"/>
                </a:lnTo>
                <a:lnTo>
                  <a:pt x="3444690" y="6172200"/>
                </a:lnTo>
                <a:lnTo>
                  <a:pt x="3000668" y="6172200"/>
                </a:lnTo>
                <a:lnTo>
                  <a:pt x="2541069" y="6172200"/>
                </a:lnTo>
                <a:lnTo>
                  <a:pt x="2065623" y="6172200"/>
                </a:lnTo>
                <a:lnTo>
                  <a:pt x="1574062" y="6172200"/>
                </a:lnTo>
                <a:lnTo>
                  <a:pt x="1066117" y="6172200"/>
                </a:lnTo>
                <a:lnTo>
                  <a:pt x="541519" y="6172200"/>
                </a:lnTo>
                <a:lnTo>
                  <a:pt x="0" y="6172200"/>
                </a:lnTo>
                <a:lnTo>
                  <a:pt x="0" y="6171482"/>
                </a:lnTo>
                <a:lnTo>
                  <a:pt x="0" y="6166452"/>
                </a:lnTo>
                <a:lnTo>
                  <a:pt x="0" y="6152800"/>
                </a:lnTo>
                <a:lnTo>
                  <a:pt x="0" y="6126214"/>
                </a:lnTo>
                <a:lnTo>
                  <a:pt x="0" y="6082383"/>
                </a:lnTo>
                <a:lnTo>
                  <a:pt x="0" y="6016996"/>
                </a:lnTo>
                <a:lnTo>
                  <a:pt x="0" y="5974872"/>
                </a:lnTo>
                <a:lnTo>
                  <a:pt x="0" y="5925741"/>
                </a:lnTo>
                <a:lnTo>
                  <a:pt x="0" y="5869067"/>
                </a:lnTo>
                <a:lnTo>
                  <a:pt x="0" y="5804308"/>
                </a:lnTo>
                <a:lnTo>
                  <a:pt x="0" y="5730928"/>
                </a:lnTo>
                <a:lnTo>
                  <a:pt x="0" y="5648386"/>
                </a:lnTo>
                <a:lnTo>
                  <a:pt x="0" y="5556143"/>
                </a:lnTo>
                <a:lnTo>
                  <a:pt x="0" y="5453662"/>
                </a:lnTo>
                <a:lnTo>
                  <a:pt x="0" y="5340402"/>
                </a:lnTo>
                <a:lnTo>
                  <a:pt x="0" y="5215825"/>
                </a:lnTo>
                <a:lnTo>
                  <a:pt x="0" y="5079393"/>
                </a:lnTo>
                <a:lnTo>
                  <a:pt x="0" y="4930566"/>
                </a:lnTo>
                <a:lnTo>
                  <a:pt x="0" y="4768805"/>
                </a:lnTo>
                <a:lnTo>
                  <a:pt x="0" y="4593571"/>
                </a:lnTo>
                <a:lnTo>
                  <a:pt x="0" y="4404326"/>
                </a:lnTo>
                <a:lnTo>
                  <a:pt x="0" y="4200530"/>
                </a:lnTo>
                <a:lnTo>
                  <a:pt x="0" y="3981646"/>
                </a:lnTo>
                <a:lnTo>
                  <a:pt x="0" y="3747132"/>
                </a:lnTo>
                <a:lnTo>
                  <a:pt x="0" y="3496452"/>
                </a:lnTo>
                <a:lnTo>
                  <a:pt x="0" y="3229066"/>
                </a:lnTo>
                <a:lnTo>
                  <a:pt x="0" y="3200400"/>
                </a:lnTo>
                <a:cubicBezTo>
                  <a:pt x="2997200" y="3200400"/>
                  <a:pt x="2997200" y="3200400"/>
                  <a:pt x="2997200" y="3200400"/>
                </a:cubicBezTo>
                <a:cubicBezTo>
                  <a:pt x="3502343" y="3200400"/>
                  <a:pt x="3911600" y="2791143"/>
                  <a:pt x="3911600" y="2286000"/>
                </a:cubicBezTo>
                <a:cubicBezTo>
                  <a:pt x="3911600" y="0"/>
                  <a:pt x="3911600" y="0"/>
                  <a:pt x="3911600" y="0"/>
                </a:cubicBezTo>
                <a:close/>
              </a:path>
            </a:pathLst>
          </a:custGeom>
        </p:spPr>
        <p:txBody>
          <a:bodyPr wrap="square" lIns="0" tIns="0" rIns="0" bIns="0" anchor="t">
            <a:noAutofit/>
          </a:bodyPr>
          <a:lstStyle>
            <a:lvl1pPr marL="0" indent="0" algn="ctr" defTabSz="914400" rtl="0" eaLnBrk="1" latinLnBrk="0" hangingPunct="1">
              <a:lnSpc>
                <a:spcPct val="100000"/>
              </a:lnSpc>
              <a:spcBef>
                <a:spcPts val="0"/>
              </a:spcBef>
              <a:buFontTx/>
              <a:buNone/>
              <a:defRPr sz="1700"/>
            </a:lvl1pPr>
          </a:lstStyle>
          <a:p>
            <a:r>
              <a:rPr lang="nl-NL" dirty="0"/>
              <a:t>[Afbeelding]</a:t>
            </a:r>
          </a:p>
        </p:txBody>
      </p:sp>
      <p:sp>
        <p:nvSpPr>
          <p:cNvPr id="19" name="03_Placeholder 4[PHJU]">
            <a:extLst>
              <a:ext uri="{FF2B5EF4-FFF2-40B4-BE49-F238E27FC236}">
                <a16:creationId xmlns:a16="http://schemas.microsoft.com/office/drawing/2014/main" id="{6C3D7563-D5B2-C730-1BDA-C26BAC23A614}"/>
              </a:ext>
            </a:extLst>
          </p:cNvPr>
          <p:cNvSpPr>
            <a:spLocks noGrp="1"/>
          </p:cNvSpPr>
          <p:nvPr>
            <p:ph type="body" sz="quarter" idx="21" hasCustomPrompt="1"/>
          </p:nvPr>
        </p:nvSpPr>
        <p:spPr>
          <a:xfrm>
            <a:off x="685800" y="1244600"/>
            <a:ext cx="3175000" cy="1803400"/>
          </a:xfrm>
        </p:spPr>
        <p:txBody>
          <a:bodyPr/>
          <a:lstStyle>
            <a:lvl1pPr marL="0" indent="0">
              <a:spcBef>
                <a:spcPts val="0"/>
              </a:spcBef>
              <a:buNone/>
              <a:defRPr>
                <a:solidFill>
                  <a:schemeClr val="bg1"/>
                </a:solidFill>
              </a:defRPr>
            </a:lvl1pPr>
            <a:lvl2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2pPr>
            <a:lvl3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3pPr>
            <a:lvl4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4pPr>
            <a:lvl5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5pPr>
            <a:lvl6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6pPr>
            <a:lvl7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7pPr>
            <a:lvl8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8pPr>
            <a:lvl9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9pPr>
          </a:lstStyle>
          <a:p>
            <a:pPr lvl="0"/>
            <a:r>
              <a:rPr lang="nl-NL" dirty="0"/>
              <a:t>[Tekst]</a:t>
            </a:r>
          </a:p>
        </p:txBody>
      </p:sp>
      <p:sp>
        <p:nvSpPr>
          <p:cNvPr id="20" name="Date Placeholder 5">
            <a:extLst>
              <a:ext uri="{FF2B5EF4-FFF2-40B4-BE49-F238E27FC236}">
                <a16:creationId xmlns:a16="http://schemas.microsoft.com/office/drawing/2014/main" id="{0C6C36CD-425B-B7A5-3EF3-9BB31AA8152D}"/>
              </a:ext>
            </a:extLst>
          </p:cNvPr>
          <p:cNvSpPr>
            <a:spLocks noGrp="1"/>
          </p:cNvSpPr>
          <p:nvPr>
            <p:ph type="dt" sz="half" idx="23"/>
          </p:nvPr>
        </p:nvSpPr>
        <p:spPr>
          <a:xfrm>
            <a:off x="10744200" y="6553200"/>
            <a:ext cx="762000" cy="254000"/>
          </a:xfrm>
        </p:spPr>
        <p:txBody>
          <a:bodyPr/>
          <a:lstStyle/>
          <a:p>
            <a:fld id="{C743352F-151D-4CD6-937C-A769DEF190C6}" type="datetime4">
              <a:rPr lang="nl-NL" smtClean="0"/>
              <a:t>7 oktober 2026</a:t>
            </a:fld>
            <a:endParaRPr lang="nl-NL" dirty="0"/>
          </a:p>
        </p:txBody>
      </p:sp>
      <p:sp>
        <p:nvSpPr>
          <p:cNvPr id="21" name="Footer Placeholder 6">
            <a:extLst>
              <a:ext uri="{FF2B5EF4-FFF2-40B4-BE49-F238E27FC236}">
                <a16:creationId xmlns:a16="http://schemas.microsoft.com/office/drawing/2014/main" id="{0E9E9993-0E26-DD0B-D967-D08C0D9B595D}"/>
              </a:ext>
            </a:extLst>
          </p:cNvPr>
          <p:cNvSpPr>
            <a:spLocks noGrp="1"/>
          </p:cNvSpPr>
          <p:nvPr>
            <p:ph type="ftr" sz="quarter" idx="24"/>
          </p:nvPr>
        </p:nvSpPr>
        <p:spPr>
          <a:xfrm>
            <a:off x="3073400" y="6553200"/>
            <a:ext cx="6045200" cy="254000"/>
          </a:xfrm>
        </p:spPr>
        <p:txBody>
          <a:bodyPr/>
          <a:lstStyle/>
          <a:p>
            <a:r>
              <a:rPr lang="nl-NL" dirty="0"/>
              <a:t>Typ hier bijvoorbeeld de titel van de presentatie, via Invoegen Kop &amp; voettekst</a:t>
            </a:r>
          </a:p>
        </p:txBody>
      </p:sp>
      <p:sp>
        <p:nvSpPr>
          <p:cNvPr id="22" name="Slide Number Placeholder 7">
            <a:extLst>
              <a:ext uri="{FF2B5EF4-FFF2-40B4-BE49-F238E27FC236}">
                <a16:creationId xmlns:a16="http://schemas.microsoft.com/office/drawing/2014/main" id="{AD60C44F-C2B7-E578-6715-227706B1CEC7}"/>
              </a:ext>
            </a:extLst>
          </p:cNvPr>
          <p:cNvSpPr>
            <a:spLocks noGrp="1"/>
          </p:cNvSpPr>
          <p:nvPr>
            <p:ph type="sldNum" sz="quarter" idx="25"/>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411589397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s (3)]">
    <p:spTree>
      <p:nvGrpSpPr>
        <p:cNvPr id="1" name=""/>
        <p:cNvGrpSpPr/>
        <p:nvPr/>
      </p:nvGrpSpPr>
      <p:grpSpPr>
        <a:xfrm>
          <a:off x="0" y="0"/>
          <a:ext cx="0" cy="0"/>
          <a:chOff x="0" y="0"/>
          <a:chExt cx="0" cy="0"/>
        </a:xfrm>
      </p:grpSpPr>
      <p:sp>
        <p:nvSpPr>
          <p:cNvPr id="14" name="01_Rectangle 1[PHJU]">
            <a:extLst>
              <a:ext uri="{FF2B5EF4-FFF2-40B4-BE49-F238E27FC236}">
                <a16:creationId xmlns:a16="http://schemas.microsoft.com/office/drawing/2014/main" id="{40F423B0-078A-F08D-1858-EAF86F84650A}"/>
              </a:ext>
            </a:extLst>
          </p:cNvPr>
          <p:cNvSpPr>
            <a:spLocks noGrp="1" noChangeArrowheads="1"/>
          </p:cNvSpPr>
          <p:nvPr>
            <p:ph type="pic" idx="1000" hasCustomPrompt="1"/>
          </p:nvPr>
        </p:nvSpPr>
        <p:spPr bwMode="auto">
          <a:xfrm>
            <a:off x="228600" y="228600"/>
            <a:ext cx="5753100" cy="3009900"/>
          </a:xfrm>
          <a:prstGeom prst="rect">
            <a:avLst/>
          </a:pr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5" name="02_Rectangle 2[PHJU]">
            <a:extLst>
              <a:ext uri="{FF2B5EF4-FFF2-40B4-BE49-F238E27FC236}">
                <a16:creationId xmlns:a16="http://schemas.microsoft.com/office/drawing/2014/main" id="{F56D21AA-2783-0F1A-3B1F-B2E11AA1FB87}"/>
              </a:ext>
            </a:extLst>
          </p:cNvPr>
          <p:cNvSpPr>
            <a:spLocks noGrp="1" noChangeArrowheads="1"/>
          </p:cNvSpPr>
          <p:nvPr>
            <p:ph type="pic" idx="1001" hasCustomPrompt="1"/>
          </p:nvPr>
        </p:nvSpPr>
        <p:spPr bwMode="auto">
          <a:xfrm>
            <a:off x="228600" y="3390900"/>
            <a:ext cx="5753100" cy="3009900"/>
          </a:xfrm>
          <a:prstGeom prst="rect">
            <a:avLst/>
          </a:pr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6" name="03_Frame 3[PHJU]">
            <a:extLst>
              <a:ext uri="{FF2B5EF4-FFF2-40B4-BE49-F238E27FC236}">
                <a16:creationId xmlns:a16="http://schemas.microsoft.com/office/drawing/2014/main" id="{CF766590-6253-1AAA-2A9F-D7D475FCEEF7}"/>
              </a:ext>
            </a:extLst>
          </p:cNvPr>
          <p:cNvSpPr>
            <a:spLocks noGrp="1"/>
          </p:cNvSpPr>
          <p:nvPr>
            <p:ph type="pic" idx="1002" hasCustomPrompt="1"/>
          </p:nvPr>
        </p:nvSpPr>
        <p:spPr bwMode="auto">
          <a:xfrm>
            <a:off x="6134100" y="228600"/>
            <a:ext cx="5829300" cy="6172200"/>
          </a:xfrm>
          <a:custGeom>
            <a:avLst/>
            <a:gdLst>
              <a:gd name="T0" fmla="*/ 0 w 18360"/>
              <a:gd name="T1" fmla="*/ 0 h 19440"/>
              <a:gd name="T2" fmla="*/ 0 w 18360"/>
              <a:gd name="T3" fmla="*/ 19440 h 19440"/>
              <a:gd name="T4" fmla="*/ 18360 w 18360"/>
              <a:gd name="T5" fmla="*/ 19440 h 19440"/>
              <a:gd name="T6" fmla="*/ 18360 w 18360"/>
              <a:gd name="T7" fmla="*/ 2880 h 19440"/>
              <a:gd name="T8" fmla="*/ 15480 w 18360"/>
              <a:gd name="T9" fmla="*/ 0 h 19440"/>
              <a:gd name="T10" fmla="*/ 0 w 18360"/>
              <a:gd name="T11" fmla="*/ 0 h 19440"/>
            </a:gdLst>
            <a:ahLst/>
            <a:cxnLst>
              <a:cxn ang="0">
                <a:pos x="T0" y="T1"/>
              </a:cxn>
              <a:cxn ang="0">
                <a:pos x="T2" y="T3"/>
              </a:cxn>
              <a:cxn ang="0">
                <a:pos x="T4" y="T5"/>
              </a:cxn>
              <a:cxn ang="0">
                <a:pos x="T6" y="T7"/>
              </a:cxn>
              <a:cxn ang="0">
                <a:pos x="T8" y="T9"/>
              </a:cxn>
              <a:cxn ang="0">
                <a:pos x="T10" y="T11"/>
              </a:cxn>
            </a:cxnLst>
            <a:rect l="0" t="0" r="r" b="b"/>
            <a:pathLst>
              <a:path w="18360" h="19440">
                <a:moveTo>
                  <a:pt x="0" y="0"/>
                </a:moveTo>
                <a:cubicBezTo>
                  <a:pt x="0" y="19440"/>
                  <a:pt x="0" y="19440"/>
                  <a:pt x="0" y="19440"/>
                </a:cubicBezTo>
                <a:cubicBezTo>
                  <a:pt x="18360" y="19440"/>
                  <a:pt x="18360" y="19440"/>
                  <a:pt x="18360" y="19440"/>
                </a:cubicBezTo>
                <a:cubicBezTo>
                  <a:pt x="18360" y="2880"/>
                  <a:pt x="18360" y="2880"/>
                  <a:pt x="18360" y="2880"/>
                </a:cubicBezTo>
                <a:cubicBezTo>
                  <a:pt x="18360" y="1289"/>
                  <a:pt x="17071" y="0"/>
                  <a:pt x="15480" y="0"/>
                </a:cubicBezTo>
                <a:lnTo>
                  <a:pt x="0" y="0"/>
                </a:lnTo>
                <a:close/>
              </a:path>
            </a:pathLst>
          </a:cu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7" name="Date Placeholder 4">
            <a:extLst>
              <a:ext uri="{FF2B5EF4-FFF2-40B4-BE49-F238E27FC236}">
                <a16:creationId xmlns:a16="http://schemas.microsoft.com/office/drawing/2014/main" id="{BC7E7E6F-8A10-9C49-82FD-B6CC934F5945}"/>
              </a:ext>
            </a:extLst>
          </p:cNvPr>
          <p:cNvSpPr>
            <a:spLocks noGrp="1"/>
          </p:cNvSpPr>
          <p:nvPr>
            <p:ph type="dt" sz="half" idx="1003"/>
          </p:nvPr>
        </p:nvSpPr>
        <p:spPr>
          <a:xfrm>
            <a:off x="10744200" y="6553200"/>
            <a:ext cx="762000" cy="254000"/>
          </a:xfrm>
        </p:spPr>
        <p:txBody>
          <a:bodyPr/>
          <a:lstStyle/>
          <a:p>
            <a:fld id="{9B97E6DC-4C89-43F6-B027-823524D2FC0E}" type="datetime4">
              <a:rPr lang="nl-NL" smtClean="0"/>
              <a:t>7 oktober 2026</a:t>
            </a:fld>
            <a:endParaRPr lang="nl-NL" dirty="0"/>
          </a:p>
        </p:txBody>
      </p:sp>
      <p:sp>
        <p:nvSpPr>
          <p:cNvPr id="18" name="Footer Placeholder 5">
            <a:extLst>
              <a:ext uri="{FF2B5EF4-FFF2-40B4-BE49-F238E27FC236}">
                <a16:creationId xmlns:a16="http://schemas.microsoft.com/office/drawing/2014/main" id="{3E1B720E-2834-44E0-69AE-1E3B8050D279}"/>
              </a:ext>
            </a:extLst>
          </p:cNvPr>
          <p:cNvSpPr>
            <a:spLocks noGrp="1"/>
          </p:cNvSpPr>
          <p:nvPr>
            <p:ph type="ftr" sz="quarter" idx="1004"/>
          </p:nvPr>
        </p:nvSpPr>
        <p:spPr>
          <a:xfrm>
            <a:off x="3073400" y="6553200"/>
            <a:ext cx="6045200" cy="254000"/>
          </a:xfrm>
        </p:spPr>
        <p:txBody>
          <a:bodyPr/>
          <a:lstStyle/>
          <a:p>
            <a:r>
              <a:rPr lang="nl-NL" dirty="0"/>
              <a:t>Typ hier bijvoorbeeld de titel van de presentatie, via Invoegen Kop &amp; voettekst</a:t>
            </a:r>
          </a:p>
        </p:txBody>
      </p:sp>
      <p:sp>
        <p:nvSpPr>
          <p:cNvPr id="19" name="Slide Number Placeholder 6">
            <a:extLst>
              <a:ext uri="{FF2B5EF4-FFF2-40B4-BE49-F238E27FC236}">
                <a16:creationId xmlns:a16="http://schemas.microsoft.com/office/drawing/2014/main" id="{BD3EDC94-1D58-9779-3A84-DC8B045843EB}"/>
              </a:ext>
            </a:extLst>
          </p:cNvPr>
          <p:cNvSpPr>
            <a:spLocks noGrp="1"/>
          </p:cNvSpPr>
          <p:nvPr>
            <p:ph type="sldNum" sz="quarter" idx="1005"/>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80000687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foto (H2)]">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2852B30F-3FF7-7CCE-4FBE-1A4E7D8CE0B8}"/>
              </a:ext>
              <a:ext uri="{C183D7F6-B498-43B3-948B-1728B52AA6E4}">
                <adec:decorative xmlns:adec="http://schemas.microsoft.com/office/drawing/2017/decorative" val="1"/>
              </a:ext>
            </a:extLst>
          </p:cNvPr>
          <p:cNvSpPr>
            <a:spLocks/>
          </p:cNvSpPr>
          <p:nvPr userDrawn="1"/>
        </p:nvSpPr>
        <p:spPr bwMode="auto">
          <a:xfrm>
            <a:off x="5651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01_***Title 2">
            <a:extLst>
              <a:ext uri="{FF2B5EF4-FFF2-40B4-BE49-F238E27FC236}">
                <a16:creationId xmlns:a16="http://schemas.microsoft.com/office/drawing/2014/main" id="{F74B5406-7E67-9DA4-0372-4988A83743AA}"/>
              </a:ext>
            </a:extLst>
          </p:cNvPr>
          <p:cNvSpPr>
            <a:spLocks noGrp="1"/>
          </p:cNvSpPr>
          <p:nvPr>
            <p:ph type="title" hasCustomPrompt="1"/>
          </p:nvPr>
        </p:nvSpPr>
        <p:spPr>
          <a:xfrm>
            <a:off x="914400" y="3136900"/>
            <a:ext cx="4889500" cy="1689100"/>
          </a:xfrm>
        </p:spPr>
        <p:txBody>
          <a:bodyPr/>
          <a:lstStyle>
            <a:lvl1pPr>
              <a:defRPr kumimoji="0" sz="2700" b="0" i="0" u="none" baseline="0">
                <a:solidFill>
                  <a:schemeClr val="tx2">
                    <a:lumMod val="100000"/>
                  </a:schemeClr>
                </a:solidFill>
                <a:latin typeface="RijksoverheidSerif" panose="020B0604020202020204" charset="0"/>
              </a:defRPr>
            </a:lvl1pPr>
          </a:lstStyle>
          <a:p>
            <a:r>
              <a:rPr lang="nl-NL"/>
              <a:t>[“Quote”]</a:t>
            </a:r>
            <a:endParaRPr lang="nl-NL" dirty="0"/>
          </a:p>
        </p:txBody>
      </p:sp>
      <p:sp>
        <p:nvSpPr>
          <p:cNvPr id="16" name="02_Frame 3[PHJU]">
            <a:extLst>
              <a:ext uri="{FF2B5EF4-FFF2-40B4-BE49-F238E27FC236}">
                <a16:creationId xmlns:a16="http://schemas.microsoft.com/office/drawing/2014/main" id="{BEB50982-9EAF-EDB2-64C3-AA573900B0F5}"/>
              </a:ext>
            </a:extLst>
          </p:cNvPr>
          <p:cNvSpPr>
            <a:spLocks noGrp="1"/>
          </p:cNvSpPr>
          <p:nvPr>
            <p:ph type="pic" idx="1000" hasCustomPrompt="1"/>
          </p:nvPr>
        </p:nvSpPr>
        <p:spPr bwMode="auto">
          <a:xfrm>
            <a:off x="6134100" y="231775"/>
            <a:ext cx="5829300" cy="6169025"/>
          </a:xfrm>
          <a:custGeom>
            <a:avLst/>
            <a:gdLst>
              <a:gd name="T0" fmla="*/ 0 w 18360"/>
              <a:gd name="T1" fmla="*/ 0 h 19428"/>
              <a:gd name="T2" fmla="*/ 0 w 18360"/>
              <a:gd name="T3" fmla="*/ 19428 h 19428"/>
              <a:gd name="T4" fmla="*/ 18360 w 18360"/>
              <a:gd name="T5" fmla="*/ 19428 h 19428"/>
              <a:gd name="T6" fmla="*/ 18360 w 18360"/>
              <a:gd name="T7" fmla="*/ 2868 h 19428"/>
              <a:gd name="T8" fmla="*/ 15741 w 18360"/>
              <a:gd name="T9" fmla="*/ 0 h 19428"/>
              <a:gd name="T10" fmla="*/ 0 w 18360"/>
              <a:gd name="T11" fmla="*/ 0 h 19428"/>
            </a:gdLst>
            <a:ahLst/>
            <a:cxnLst>
              <a:cxn ang="0">
                <a:pos x="T0" y="T1"/>
              </a:cxn>
              <a:cxn ang="0">
                <a:pos x="T2" y="T3"/>
              </a:cxn>
              <a:cxn ang="0">
                <a:pos x="T4" y="T5"/>
              </a:cxn>
              <a:cxn ang="0">
                <a:pos x="T6" y="T7"/>
              </a:cxn>
              <a:cxn ang="0">
                <a:pos x="T8" y="T9"/>
              </a:cxn>
              <a:cxn ang="0">
                <a:pos x="T10" y="T11"/>
              </a:cxn>
            </a:cxnLst>
            <a:rect l="0" t="0" r="r" b="b"/>
            <a:pathLst>
              <a:path w="18360" h="19428">
                <a:moveTo>
                  <a:pt x="0" y="0"/>
                </a:moveTo>
                <a:cubicBezTo>
                  <a:pt x="0" y="19428"/>
                  <a:pt x="0" y="19428"/>
                  <a:pt x="0" y="19428"/>
                </a:cubicBezTo>
                <a:cubicBezTo>
                  <a:pt x="18360" y="19428"/>
                  <a:pt x="18360" y="19428"/>
                  <a:pt x="18360" y="19428"/>
                </a:cubicBezTo>
                <a:cubicBezTo>
                  <a:pt x="18360" y="2868"/>
                  <a:pt x="18360" y="2868"/>
                  <a:pt x="18360" y="2868"/>
                </a:cubicBezTo>
                <a:cubicBezTo>
                  <a:pt x="18360" y="1365"/>
                  <a:pt x="17210" y="132"/>
                  <a:pt x="15741" y="0"/>
                </a:cubicBezTo>
                <a:lnTo>
                  <a:pt x="0" y="0"/>
                </a:lnTo>
                <a:close/>
              </a:path>
            </a:pathLst>
          </a:cu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17" name="Date Placeholder 4">
            <a:extLst>
              <a:ext uri="{FF2B5EF4-FFF2-40B4-BE49-F238E27FC236}">
                <a16:creationId xmlns:a16="http://schemas.microsoft.com/office/drawing/2014/main" id="{EE9AF505-413B-93EC-911B-AC5C6E994F71}"/>
              </a:ext>
            </a:extLst>
          </p:cNvPr>
          <p:cNvSpPr>
            <a:spLocks noGrp="1"/>
          </p:cNvSpPr>
          <p:nvPr>
            <p:ph type="dt" sz="half" idx="1001"/>
          </p:nvPr>
        </p:nvSpPr>
        <p:spPr>
          <a:xfrm>
            <a:off x="10744200" y="6553200"/>
            <a:ext cx="762000" cy="254000"/>
          </a:xfrm>
        </p:spPr>
        <p:txBody>
          <a:bodyPr/>
          <a:lstStyle/>
          <a:p>
            <a:fld id="{2FF22879-1041-40C5-82C3-7E4922D738C5}" type="datetime4">
              <a:rPr lang="nl-NL" smtClean="0"/>
              <a:t>7 oktober 2026</a:t>
            </a:fld>
            <a:endParaRPr lang="nl-NL" dirty="0"/>
          </a:p>
        </p:txBody>
      </p:sp>
      <p:sp>
        <p:nvSpPr>
          <p:cNvPr id="18" name="Footer Placeholder 5">
            <a:extLst>
              <a:ext uri="{FF2B5EF4-FFF2-40B4-BE49-F238E27FC236}">
                <a16:creationId xmlns:a16="http://schemas.microsoft.com/office/drawing/2014/main" id="{36C609C9-1103-5AE4-EACF-9B5B6003304D}"/>
              </a:ext>
            </a:extLst>
          </p:cNvPr>
          <p:cNvSpPr>
            <a:spLocks noGrp="1"/>
          </p:cNvSpPr>
          <p:nvPr>
            <p:ph type="ftr" sz="quarter" idx="1002"/>
          </p:nvPr>
        </p:nvSpPr>
        <p:spPr>
          <a:xfrm>
            <a:off x="3073400" y="6553200"/>
            <a:ext cx="6045200" cy="254000"/>
          </a:xfrm>
        </p:spPr>
        <p:txBody>
          <a:bodyPr/>
          <a:lstStyle/>
          <a:p>
            <a:r>
              <a:rPr lang="nl-NL" dirty="0"/>
              <a:t>Typ hier bijvoorbeeld de titel van de presentatie, via Invoegen Kop &amp; voettekst</a:t>
            </a:r>
          </a:p>
        </p:txBody>
      </p:sp>
      <p:sp>
        <p:nvSpPr>
          <p:cNvPr id="19" name="Slide Number Placeholder 6">
            <a:extLst>
              <a:ext uri="{FF2B5EF4-FFF2-40B4-BE49-F238E27FC236}">
                <a16:creationId xmlns:a16="http://schemas.microsoft.com/office/drawing/2014/main" id="{4D26E9E6-144A-BE78-0712-8E5FD1C4B41A}"/>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66786184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H2)]">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14A8B81B-4870-64E4-316E-60BB459B47A4}"/>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2">
            <a:extLst>
              <a:ext uri="{FF2B5EF4-FFF2-40B4-BE49-F238E27FC236}">
                <a16:creationId xmlns:a16="http://schemas.microsoft.com/office/drawing/2014/main" id="{A90700B7-A272-5875-05F9-9445AEC0B8CD}"/>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chemeClr val="tx2">
                    <a:lumMod val="100000"/>
                  </a:schemeClr>
                </a:solidFill>
                <a:latin typeface="RijksoverheidSerif" panose="020B0604020202020204" charset="0"/>
              </a:defRPr>
            </a:lvl1pPr>
          </a:lstStyle>
          <a:p>
            <a:r>
              <a:rPr lang="nl-NL"/>
              <a:t>[“Quote”]</a:t>
            </a:r>
            <a:endParaRPr lang="nl-NL" dirty="0"/>
          </a:p>
        </p:txBody>
      </p:sp>
      <p:sp>
        <p:nvSpPr>
          <p:cNvPr id="14" name="Date Placeholder 3">
            <a:extLst>
              <a:ext uri="{FF2B5EF4-FFF2-40B4-BE49-F238E27FC236}">
                <a16:creationId xmlns:a16="http://schemas.microsoft.com/office/drawing/2014/main" id="{70058264-E9D6-ABA9-F542-8A55C19B6452}"/>
              </a:ext>
            </a:extLst>
          </p:cNvPr>
          <p:cNvSpPr>
            <a:spLocks noGrp="1"/>
          </p:cNvSpPr>
          <p:nvPr>
            <p:ph type="dt" sz="half" idx="10"/>
          </p:nvPr>
        </p:nvSpPr>
        <p:spPr>
          <a:xfrm>
            <a:off x="10744200" y="6553200"/>
            <a:ext cx="762000" cy="254000"/>
          </a:xfrm>
        </p:spPr>
        <p:txBody>
          <a:bodyPr/>
          <a:lstStyle/>
          <a:p>
            <a:fld id="{4DAE68D0-7409-48D0-B4F0-794D8DD025EA}" type="datetime4">
              <a:rPr lang="nl-NL" smtClean="0"/>
              <a:t>7 oktober 2026</a:t>
            </a:fld>
            <a:endParaRPr lang="nl-NL" dirty="0"/>
          </a:p>
        </p:txBody>
      </p:sp>
      <p:sp>
        <p:nvSpPr>
          <p:cNvPr id="15" name="Footer Placeholder 4">
            <a:extLst>
              <a:ext uri="{FF2B5EF4-FFF2-40B4-BE49-F238E27FC236}">
                <a16:creationId xmlns:a16="http://schemas.microsoft.com/office/drawing/2014/main" id="{9853539F-3228-83A6-EADA-98B89B648646}"/>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16" name="Slide Number Placeholder 5">
            <a:extLst>
              <a:ext uri="{FF2B5EF4-FFF2-40B4-BE49-F238E27FC236}">
                <a16:creationId xmlns:a16="http://schemas.microsoft.com/office/drawing/2014/main" id="{A9D8CE24-2854-C295-0FED-394CCA3F41E4}"/>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5878476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kleurvlak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BAE9B81-5669-3C30-C732-AF3459E3A8A8}"/>
              </a:ext>
              <a:ext uri="{C183D7F6-B498-43B3-948B-1728B52AA6E4}">
                <adec:decorative xmlns:adec="http://schemas.microsoft.com/office/drawing/2017/decorative" val="1"/>
              </a:ext>
            </a:extLst>
          </p:cNvPr>
          <p:cNvSpPr>
            <a:spLocks/>
          </p:cNvSpPr>
          <p:nvPr userDrawn="1"/>
        </p:nvSpPr>
        <p:spPr bwMode="auto">
          <a:xfrm>
            <a:off x="228600" y="228600"/>
            <a:ext cx="11734800" cy="6172200"/>
          </a:xfrm>
          <a:custGeom>
            <a:avLst/>
            <a:gdLst>
              <a:gd name="T0" fmla="*/ 0 w 36960"/>
              <a:gd name="T1" fmla="*/ 0 h 19440"/>
              <a:gd name="T2" fmla="*/ 0 w 36960"/>
              <a:gd name="T3" fmla="*/ 19440 h 19440"/>
              <a:gd name="T4" fmla="*/ 34080 w 36960"/>
              <a:gd name="T5" fmla="*/ 19440 h 19440"/>
              <a:gd name="T6" fmla="*/ 36960 w 36960"/>
              <a:gd name="T7" fmla="*/ 16560 h 19440"/>
              <a:gd name="T8" fmla="*/ 3696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4080" y="19440"/>
                  <a:pt x="34080" y="19440"/>
                  <a:pt x="34080" y="19440"/>
                </a:cubicBezTo>
                <a:cubicBezTo>
                  <a:pt x="35671" y="19440"/>
                  <a:pt x="36960" y="18151"/>
                  <a:pt x="36960" y="16560"/>
                </a:cubicBezTo>
                <a:cubicBezTo>
                  <a:pt x="36960" y="0"/>
                  <a:pt x="36960" y="0"/>
                  <a:pt x="36960" y="0"/>
                </a:cubicBezTo>
                <a:lnTo>
                  <a:pt x="0" y="0"/>
                </a:lnTo>
                <a:close/>
              </a:path>
            </a:pathLst>
          </a:custGeom>
          <a:solidFill>
            <a:srgbClr val="15427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2">
            <a:extLst>
              <a:ext uri="{FF2B5EF4-FFF2-40B4-BE49-F238E27FC236}">
                <a16:creationId xmlns:a16="http://schemas.microsoft.com/office/drawing/2014/main" id="{6B8FC8E4-FDAF-F1C3-712E-95738C04100F}"/>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chemeClr val="bg1">
                    <a:lumMod val="100000"/>
                  </a:schemeClr>
                </a:solidFill>
                <a:latin typeface="RijksoverheidSerif" panose="020B0604020202020204" charset="0"/>
              </a:defRPr>
            </a:lvl1pPr>
          </a:lstStyle>
          <a:p>
            <a:r>
              <a:rPr lang="nl-NL" dirty="0"/>
              <a:t>[“Quote”]</a:t>
            </a:r>
          </a:p>
        </p:txBody>
      </p:sp>
      <p:sp>
        <p:nvSpPr>
          <p:cNvPr id="14" name="Date Placeholder 3">
            <a:extLst>
              <a:ext uri="{FF2B5EF4-FFF2-40B4-BE49-F238E27FC236}">
                <a16:creationId xmlns:a16="http://schemas.microsoft.com/office/drawing/2014/main" id="{783150B0-7E2D-0594-A77F-EE4CE8ABD91D}"/>
              </a:ext>
            </a:extLst>
          </p:cNvPr>
          <p:cNvSpPr>
            <a:spLocks noGrp="1"/>
          </p:cNvSpPr>
          <p:nvPr>
            <p:ph type="dt" sz="half" idx="10"/>
          </p:nvPr>
        </p:nvSpPr>
        <p:spPr>
          <a:xfrm>
            <a:off x="10744200" y="6553200"/>
            <a:ext cx="762000" cy="254000"/>
          </a:xfrm>
        </p:spPr>
        <p:txBody>
          <a:bodyPr/>
          <a:lstStyle/>
          <a:p>
            <a:fld id="{08BADDDF-4439-4B3D-B3F4-23FFB22FA828}" type="datetime4">
              <a:rPr lang="nl-NL" smtClean="0"/>
              <a:t>7 oktober 2026</a:t>
            </a:fld>
            <a:endParaRPr lang="nl-NL" dirty="0"/>
          </a:p>
        </p:txBody>
      </p:sp>
      <p:sp>
        <p:nvSpPr>
          <p:cNvPr id="15" name="Footer Placeholder 4">
            <a:extLst>
              <a:ext uri="{FF2B5EF4-FFF2-40B4-BE49-F238E27FC236}">
                <a16:creationId xmlns:a16="http://schemas.microsoft.com/office/drawing/2014/main" id="{1885800A-23FD-599C-3FC4-5809E2976089}"/>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16" name="Slide Number Placeholder 5">
            <a:extLst>
              <a:ext uri="{FF2B5EF4-FFF2-40B4-BE49-F238E27FC236}">
                <a16:creationId xmlns:a16="http://schemas.microsoft.com/office/drawing/2014/main" id="{296E0178-9B99-C8BB-6BD8-858FF096EA29}"/>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96866416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oud van twee (H2)]">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334B8DEE-3919-AAA4-2DDF-F0AE929AE72E}"/>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 name="01_Title 2">
            <a:extLst>
              <a:ext uri="{FF2B5EF4-FFF2-40B4-BE49-F238E27FC236}">
                <a16:creationId xmlns:a16="http://schemas.microsoft.com/office/drawing/2014/main" id="{82073908-A5DF-4ACF-5E1D-06D5B051B255}"/>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8" name="02_Frame content 3[PHJU]"/>
          <p:cNvSpPr>
            <a:spLocks noGrp="1"/>
          </p:cNvSpPr>
          <p:nvPr>
            <p:ph sz="half" idx="1" hasCustomPrompt="1"/>
          </p:nvPr>
        </p:nvSpPr>
        <p:spPr>
          <a:xfrm>
            <a:off x="685800" y="1752600"/>
            <a:ext cx="4965700" cy="4013200"/>
          </a:xfrm>
        </p:spPr>
        <p:txBody>
          <a:bodyPr/>
          <a:lstStyle>
            <a:lvl1pPr>
              <a:defRPr/>
            </a:lvl1pPr>
            <a:lvl2pPr>
              <a:defRPr/>
            </a:lvl2pPr>
            <a:lvl3pPr>
              <a:defRPr/>
            </a:lvl3pPr>
            <a:lvl4pPr>
              <a:defRPr/>
            </a:lvl4pPr>
            <a:lvl5pPr>
              <a:defRPr/>
            </a:lvl5pPr>
            <a:lvl6pPr>
              <a:defRPr/>
            </a:lvl6pPr>
          </a:lstStyle>
          <a:p>
            <a:pPr lvl="0"/>
            <a:r>
              <a:rPr lang="nl-NL" dirty="0"/>
              <a:t>[Typ tekst of klik op een pictogram om een object in te voegen]</a:t>
            </a:r>
          </a:p>
        </p:txBody>
      </p:sp>
      <p:sp>
        <p:nvSpPr>
          <p:cNvPr id="19" name="03_Frame content 4[PHJU]"/>
          <p:cNvSpPr>
            <a:spLocks noGrp="1"/>
          </p:cNvSpPr>
          <p:nvPr>
            <p:ph sz="half" idx="2" hasCustomPrompt="1"/>
          </p:nvPr>
        </p:nvSpPr>
        <p:spPr>
          <a:xfrm>
            <a:off x="6540500" y="1752600"/>
            <a:ext cx="4965700" cy="4013200"/>
          </a:xfrm>
        </p:spPr>
        <p:txBody>
          <a:bodyPr/>
          <a:lstStyle/>
          <a:p>
            <a:pPr lvl="0"/>
            <a:r>
              <a:rPr lang="nl-NL" dirty="0"/>
              <a:t>[Typ tekst of klik op een pictogram om een object in te voegen]</a:t>
            </a:r>
          </a:p>
        </p:txBody>
      </p:sp>
      <p:sp>
        <p:nvSpPr>
          <p:cNvPr id="20" name="Date Placeholder 5">
            <a:extLst>
              <a:ext uri="{FF2B5EF4-FFF2-40B4-BE49-F238E27FC236}">
                <a16:creationId xmlns:a16="http://schemas.microsoft.com/office/drawing/2014/main" id="{284D6DA8-3274-3428-B704-7666DD602D13}"/>
              </a:ext>
            </a:extLst>
          </p:cNvPr>
          <p:cNvSpPr>
            <a:spLocks noGrp="1"/>
          </p:cNvSpPr>
          <p:nvPr>
            <p:ph type="dt" sz="half" idx="10"/>
          </p:nvPr>
        </p:nvSpPr>
        <p:spPr>
          <a:xfrm>
            <a:off x="10744200" y="6553200"/>
            <a:ext cx="762000" cy="254000"/>
          </a:xfrm>
        </p:spPr>
        <p:txBody>
          <a:bodyPr/>
          <a:lstStyle/>
          <a:p>
            <a:fld id="{121DC2E8-E2A7-4732-82D8-8F3E847D07E6}" type="datetime4">
              <a:rPr lang="nl-NL" smtClean="0"/>
              <a:t>7 oktober 2026</a:t>
            </a:fld>
            <a:endParaRPr lang="nl-NL" dirty="0"/>
          </a:p>
        </p:txBody>
      </p:sp>
      <p:sp>
        <p:nvSpPr>
          <p:cNvPr id="21" name="Footer Placeholder 6">
            <a:extLst>
              <a:ext uri="{FF2B5EF4-FFF2-40B4-BE49-F238E27FC236}">
                <a16:creationId xmlns:a16="http://schemas.microsoft.com/office/drawing/2014/main" id="{F2BD6D3A-D398-83FF-A0E5-600E73D96CFB}"/>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22" name="Slide Number Placeholder 7">
            <a:extLst>
              <a:ext uri="{FF2B5EF4-FFF2-40B4-BE49-F238E27FC236}">
                <a16:creationId xmlns:a16="http://schemas.microsoft.com/office/drawing/2014/main" id="{4D2E88B7-EF8F-6FB6-BDED-F369B8BE02F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409509898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 (H2)]">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FFA1455E-5710-DCC9-2C72-3CF63FF56C89}"/>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2">
            <a:extLst>
              <a:ext uri="{FF2B5EF4-FFF2-40B4-BE49-F238E27FC236}">
                <a16:creationId xmlns:a16="http://schemas.microsoft.com/office/drawing/2014/main" id="{DA3D2D6B-3297-1E7F-CBC1-BE0C4687FE9E}"/>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4" name="Date Placeholder 3">
            <a:extLst>
              <a:ext uri="{FF2B5EF4-FFF2-40B4-BE49-F238E27FC236}">
                <a16:creationId xmlns:a16="http://schemas.microsoft.com/office/drawing/2014/main" id="{155AE469-56CA-99F6-903F-5B9118BB6CBE}"/>
              </a:ext>
            </a:extLst>
          </p:cNvPr>
          <p:cNvSpPr>
            <a:spLocks noGrp="1"/>
          </p:cNvSpPr>
          <p:nvPr>
            <p:ph type="dt" sz="half" idx="10"/>
          </p:nvPr>
        </p:nvSpPr>
        <p:spPr>
          <a:xfrm>
            <a:off x="10744200" y="6553200"/>
            <a:ext cx="762000" cy="254000"/>
          </a:xfrm>
        </p:spPr>
        <p:txBody>
          <a:bodyPr/>
          <a:lstStyle/>
          <a:p>
            <a:fld id="{261500B1-650F-44BF-AC23-610B334C05BE}" type="datetime4">
              <a:rPr lang="nl-NL" smtClean="0"/>
              <a:t>7 oktober 2026</a:t>
            </a:fld>
            <a:endParaRPr lang="nl-NL" dirty="0"/>
          </a:p>
        </p:txBody>
      </p:sp>
      <p:sp>
        <p:nvSpPr>
          <p:cNvPr id="15" name="Footer Placeholder 4">
            <a:extLst>
              <a:ext uri="{FF2B5EF4-FFF2-40B4-BE49-F238E27FC236}">
                <a16:creationId xmlns:a16="http://schemas.microsoft.com/office/drawing/2014/main" id="{36534805-570C-B89B-291A-76A1D161F003}"/>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16" name="Slide Number Placeholder 5">
            <a:extLst>
              <a:ext uri="{FF2B5EF4-FFF2-40B4-BE49-F238E27FC236}">
                <a16:creationId xmlns:a16="http://schemas.microsoft.com/office/drawing/2014/main" id="{073FC8AE-6428-1544-CAA6-8ADFD2485409}"/>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52242171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F28FDFF-8757-4F0C-A528-0AE201AA4538}"/>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9" name="Date Placeholder 2">
            <a:extLst>
              <a:ext uri="{FF2B5EF4-FFF2-40B4-BE49-F238E27FC236}">
                <a16:creationId xmlns:a16="http://schemas.microsoft.com/office/drawing/2014/main" id="{C86F5FB4-56C5-AADA-0097-2BFE2A9F95C4}"/>
              </a:ext>
            </a:extLst>
          </p:cNvPr>
          <p:cNvSpPr>
            <a:spLocks noGrp="1"/>
          </p:cNvSpPr>
          <p:nvPr>
            <p:ph type="dt" sz="half" idx="10"/>
          </p:nvPr>
        </p:nvSpPr>
        <p:spPr>
          <a:xfrm>
            <a:off x="10744200" y="6553200"/>
            <a:ext cx="762000" cy="254000"/>
          </a:xfrm>
        </p:spPr>
        <p:txBody>
          <a:bodyPr/>
          <a:lstStyle/>
          <a:p>
            <a:fld id="{CDC7E6E7-4D21-4567-A1FA-1280A8CDAB85}" type="datetime4">
              <a:rPr lang="nl-NL" smtClean="0"/>
              <a:t>7 oktober 2026</a:t>
            </a:fld>
            <a:endParaRPr lang="nl-NL" dirty="0"/>
          </a:p>
        </p:txBody>
      </p:sp>
      <p:sp>
        <p:nvSpPr>
          <p:cNvPr id="10" name="Footer Placeholder 3">
            <a:extLst>
              <a:ext uri="{FF2B5EF4-FFF2-40B4-BE49-F238E27FC236}">
                <a16:creationId xmlns:a16="http://schemas.microsoft.com/office/drawing/2014/main" id="{07A03B06-5D19-1A37-7BC3-FEAFB16D60FA}"/>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11" name="Slide Number Placeholder 4">
            <a:extLst>
              <a:ext uri="{FF2B5EF4-FFF2-40B4-BE49-F238E27FC236}">
                <a16:creationId xmlns:a16="http://schemas.microsoft.com/office/drawing/2014/main" id="{B6F26E3B-6BE9-461B-3764-2D158C27A97C}"/>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24771458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inddia+foto]">
    <p:spTree>
      <p:nvGrpSpPr>
        <p:cNvPr id="1" name=""/>
        <p:cNvGrpSpPr/>
        <p:nvPr/>
      </p:nvGrpSpPr>
      <p:grpSpPr>
        <a:xfrm>
          <a:off x="0" y="0"/>
          <a:ext cx="0" cy="0"/>
          <a:chOff x="0" y="0"/>
          <a:chExt cx="0" cy="0"/>
        </a:xfrm>
      </p:grpSpPr>
      <p:sp>
        <p:nvSpPr>
          <p:cNvPr id="15" name="Frame 2">
            <a:extLst>
              <a:ext uri="{FF2B5EF4-FFF2-40B4-BE49-F238E27FC236}">
                <a16:creationId xmlns:a16="http://schemas.microsoft.com/office/drawing/2014/main" id="{D2D7FE0D-77DA-CAF6-0C62-4980C0C277A7}"/>
              </a:ext>
              <a:ext uri="{C183D7F6-B498-43B3-948B-1728B52AA6E4}">
                <adec:decorative xmlns:adec="http://schemas.microsoft.com/office/drawing/2017/decorative" val="1"/>
              </a:ext>
            </a:extLst>
          </p:cNvPr>
          <p:cNvSpPr txBox="1">
            <a:spLocks/>
          </p:cNvSpPr>
          <p:nvPr userDrawn="1"/>
        </p:nvSpPr>
        <p:spPr bwMode="auto">
          <a:xfrm>
            <a:off x="228600" y="4000500"/>
            <a:ext cx="3911600" cy="2628900"/>
          </a:xfrm>
          <a:custGeom>
            <a:avLst/>
            <a:gdLst>
              <a:gd name="T0" fmla="*/ 0 w 12320"/>
              <a:gd name="T1" fmla="*/ 0 h 8280"/>
              <a:gd name="T2" fmla="*/ 0 w 12320"/>
              <a:gd name="T3" fmla="*/ 8280 h 8280"/>
              <a:gd name="T4" fmla="*/ 12320 w 12320"/>
              <a:gd name="T5" fmla="*/ 8280 h 8280"/>
              <a:gd name="T6" fmla="*/ 12320 w 12320"/>
              <a:gd name="T7" fmla="*/ 2880 h 8280"/>
              <a:gd name="T8" fmla="*/ 9440 w 12320"/>
              <a:gd name="T9" fmla="*/ 0 h 8280"/>
              <a:gd name="T10" fmla="*/ 0 w 12320"/>
              <a:gd name="T11" fmla="*/ 0 h 8280"/>
            </a:gdLst>
            <a:ahLst/>
            <a:cxnLst>
              <a:cxn ang="0">
                <a:pos x="T0" y="T1"/>
              </a:cxn>
              <a:cxn ang="0">
                <a:pos x="T2" y="T3"/>
              </a:cxn>
              <a:cxn ang="0">
                <a:pos x="T4" y="T5"/>
              </a:cxn>
              <a:cxn ang="0">
                <a:pos x="T6" y="T7"/>
              </a:cxn>
              <a:cxn ang="0">
                <a:pos x="T8" y="T9"/>
              </a:cxn>
              <a:cxn ang="0">
                <a:pos x="T10" y="T11"/>
              </a:cxn>
            </a:cxnLst>
            <a:rect l="0" t="0" r="r" b="b"/>
            <a:pathLst>
              <a:path w="12320" h="8280">
                <a:moveTo>
                  <a:pt x="0" y="0"/>
                </a:moveTo>
                <a:cubicBezTo>
                  <a:pt x="0" y="8280"/>
                  <a:pt x="0" y="8280"/>
                  <a:pt x="0" y="8280"/>
                </a:cubicBezTo>
                <a:cubicBezTo>
                  <a:pt x="12320" y="8280"/>
                  <a:pt x="12320" y="8280"/>
                  <a:pt x="12320" y="8280"/>
                </a:cubicBezTo>
                <a:cubicBezTo>
                  <a:pt x="12320" y="2880"/>
                  <a:pt x="12320" y="2880"/>
                  <a:pt x="12320" y="2880"/>
                </a:cubicBezTo>
                <a:cubicBezTo>
                  <a:pt x="12320" y="1289"/>
                  <a:pt x="11031" y="0"/>
                  <a:pt x="9440" y="0"/>
                </a:cubicBezTo>
                <a:lnTo>
                  <a:pt x="0" y="0"/>
                </a:lnTo>
                <a:close/>
              </a:path>
            </a:pathLst>
          </a:custGeom>
          <a:solidFill>
            <a:schemeClr val="accent1"/>
          </a:solidFill>
          <a:ln w="0" cap="flat" cmpd="sng" algn="ctr">
            <a:solidFill>
              <a:srgbClr val="D52B1E">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13" name="01_Title 5">
            <a:extLst>
              <a:ext uri="{FF2B5EF4-FFF2-40B4-BE49-F238E27FC236}">
                <a16:creationId xmlns:a16="http://schemas.microsoft.com/office/drawing/2014/main" id="{BD877629-0596-3F04-570E-67A8363A2164}"/>
              </a:ext>
            </a:extLst>
          </p:cNvPr>
          <p:cNvSpPr>
            <a:spLocks noGrp="1"/>
          </p:cNvSpPr>
          <p:nvPr>
            <p:ph type="title" hasCustomPrompt="1"/>
          </p:nvPr>
        </p:nvSpPr>
        <p:spPr>
          <a:xfrm>
            <a:off x="685800" y="4279900"/>
            <a:ext cx="2882900" cy="711200"/>
          </a:xfrm>
        </p:spPr>
        <p:txBody>
          <a:bodyPr/>
          <a:lstStyle>
            <a:lvl1pPr>
              <a:defRPr kumimoji="0" sz="5400" b="1" i="0" u="none" baseline="0">
                <a:solidFill>
                  <a:schemeClr val="bg2">
                    <a:lumMod val="100000"/>
                  </a:schemeClr>
                </a:solidFill>
                <a:latin typeface="RijksSansTT" panose="020B0604020202020204" charset="0"/>
              </a:defRPr>
            </a:lvl1pPr>
          </a:lstStyle>
          <a:p>
            <a:r>
              <a:rPr lang="nl-NL"/>
              <a:t>[Bedankt]</a:t>
            </a:r>
            <a:endParaRPr lang="nl-NL" dirty="0"/>
          </a:p>
        </p:txBody>
      </p:sp>
      <p:sp>
        <p:nvSpPr>
          <p:cNvPr id="14" name="02_Picture Placeholder 4[PHJU]">
            <a:extLst>
              <a:ext uri="{FF2B5EF4-FFF2-40B4-BE49-F238E27FC236}">
                <a16:creationId xmlns:a16="http://schemas.microsoft.com/office/drawing/2014/main" id="{A8343DF8-73EE-5A57-4624-6E8FAF158463}"/>
              </a:ext>
            </a:extLst>
          </p:cNvPr>
          <p:cNvSpPr>
            <a:spLocks noGrp="1"/>
          </p:cNvSpPr>
          <p:nvPr>
            <p:ph type="pic" sz="quarter" idx="10" hasCustomPrompt="1"/>
          </p:nvPr>
        </p:nvSpPr>
        <p:spPr>
          <a:xfrm>
            <a:off x="228600" y="1143000"/>
            <a:ext cx="11734800" cy="5486400"/>
          </a:xfrm>
          <a:custGeom>
            <a:avLst/>
            <a:gdLst>
              <a:gd name="connsiteX0" fmla="*/ 0 w 11734800"/>
              <a:gd name="connsiteY0" fmla="*/ 0 h 5486400"/>
              <a:gd name="connsiteX1" fmla="*/ 11734800 w 11734800"/>
              <a:gd name="connsiteY1" fmla="*/ 0 h 5486400"/>
              <a:gd name="connsiteX2" fmla="*/ 11734800 w 11734800"/>
              <a:gd name="connsiteY2" fmla="*/ 5486400 h 5486400"/>
              <a:gd name="connsiteX3" fmla="*/ 3911600 w 11734800"/>
              <a:gd name="connsiteY3" fmla="*/ 5486400 h 5486400"/>
              <a:gd name="connsiteX4" fmla="*/ 3911600 w 11734800"/>
              <a:gd name="connsiteY4" fmla="*/ 3771900 h 5486400"/>
              <a:gd name="connsiteX5" fmla="*/ 2997200 w 11734800"/>
              <a:gd name="connsiteY5" fmla="*/ 2857500 h 5486400"/>
              <a:gd name="connsiteX6" fmla="*/ 0 w 11734800"/>
              <a:gd name="connsiteY6" fmla="*/ 28575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4800" h="5486400">
                <a:moveTo>
                  <a:pt x="0" y="0"/>
                </a:moveTo>
                <a:lnTo>
                  <a:pt x="11734800" y="0"/>
                </a:lnTo>
                <a:lnTo>
                  <a:pt x="11734800" y="5486400"/>
                </a:lnTo>
                <a:lnTo>
                  <a:pt x="3911600" y="5486400"/>
                </a:lnTo>
                <a:cubicBezTo>
                  <a:pt x="3911600" y="3771900"/>
                  <a:pt x="3911600" y="3771900"/>
                  <a:pt x="3911600" y="3771900"/>
                </a:cubicBezTo>
                <a:cubicBezTo>
                  <a:pt x="3911600" y="3266758"/>
                  <a:pt x="3502343" y="2857500"/>
                  <a:pt x="2997200" y="2857500"/>
                </a:cubicBezTo>
                <a:lnTo>
                  <a:pt x="0" y="2857500"/>
                </a:lnTo>
                <a:close/>
              </a:path>
            </a:pathLst>
          </a:custGeom>
        </p:spPr>
        <p:txBody>
          <a:bodyPr wrap="square">
            <a:noAutofit/>
          </a:bodyPr>
          <a:lstStyle>
            <a:lvl1pPr marL="0" indent="0">
              <a:buNone/>
              <a:defRPr/>
            </a:lvl1pPr>
          </a:lstStyle>
          <a:p>
            <a:r>
              <a:rPr lang="nl-NL" dirty="0"/>
              <a:t>[Afbeelding]</a:t>
            </a:r>
          </a:p>
        </p:txBody>
      </p:sp>
      <p:sp>
        <p:nvSpPr>
          <p:cNvPr id="16" name="03_Subtitle 6[PHJU]"/>
          <p:cNvSpPr>
            <a:spLocks noGrp="1"/>
          </p:cNvSpPr>
          <p:nvPr>
            <p:ph type="subTitle" idx="1" hasCustomPrompt="1"/>
          </p:nvPr>
        </p:nvSpPr>
        <p:spPr>
          <a:xfrm>
            <a:off x="685800" y="513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[Tekst]</a:t>
            </a:r>
          </a:p>
        </p:txBody>
      </p:sp>
      <p:pic>
        <p:nvPicPr>
          <p:cNvPr id="17" name="Graphic 16">
            <a:extLst>
              <a:ext uri="{FF2B5EF4-FFF2-40B4-BE49-F238E27FC236}">
                <a16:creationId xmlns:a16="http://schemas.microsoft.com/office/drawing/2014/main" id="{12BE1910-302D-FC26-145A-3D6FC0FBAD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337324278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inddia]">
    <p:spTree>
      <p:nvGrpSpPr>
        <p:cNvPr id="1" name=""/>
        <p:cNvGrpSpPr/>
        <p:nvPr/>
      </p:nvGrpSpPr>
      <p:grpSpPr>
        <a:xfrm>
          <a:off x="0" y="0"/>
          <a:ext cx="0" cy="0"/>
          <a:chOff x="0" y="0"/>
          <a:chExt cx="0" cy="0"/>
        </a:xfrm>
      </p:grpSpPr>
      <p:sp>
        <p:nvSpPr>
          <p:cNvPr id="2" name="Frame 2">
            <a:extLst>
              <a:ext uri="{FF2B5EF4-FFF2-40B4-BE49-F238E27FC236}">
                <a16:creationId xmlns:a16="http://schemas.microsoft.com/office/drawing/2014/main" id="{74E82E04-B16D-FF86-2D92-C9646D80BC8B}"/>
              </a:ext>
              <a:ext uri="{C183D7F6-B498-43B3-948B-1728B52AA6E4}">
                <adec:decorative xmlns:adec="http://schemas.microsoft.com/office/drawing/2017/decorative" val="1"/>
              </a:ext>
            </a:extLst>
          </p:cNvPr>
          <p:cNvSpPr>
            <a:spLocks/>
          </p:cNvSpPr>
          <p:nvPr userDrawn="1"/>
        </p:nvSpPr>
        <p:spPr bwMode="auto">
          <a:xfrm>
            <a:off x="228600" y="1143000"/>
            <a:ext cx="11734800" cy="5486400"/>
          </a:xfrm>
          <a:custGeom>
            <a:avLst/>
            <a:gdLst>
              <a:gd name="T0" fmla="*/ 0 w 36960"/>
              <a:gd name="T1" fmla="*/ 0 h 17280"/>
              <a:gd name="T2" fmla="*/ 0 w 36960"/>
              <a:gd name="T3" fmla="*/ 17280 h 17280"/>
              <a:gd name="T4" fmla="*/ 34080 w 36960"/>
              <a:gd name="T5" fmla="*/ 17280 h 17280"/>
              <a:gd name="T6" fmla="*/ 36960 w 36960"/>
              <a:gd name="T7" fmla="*/ 14400 h 17280"/>
              <a:gd name="T8" fmla="*/ 36960 w 36960"/>
              <a:gd name="T9" fmla="*/ 0 h 17280"/>
              <a:gd name="T10" fmla="*/ 0 w 36960"/>
              <a:gd name="T11" fmla="*/ 0 h 17280"/>
            </a:gdLst>
            <a:ahLst/>
            <a:cxnLst>
              <a:cxn ang="0">
                <a:pos x="T0" y="T1"/>
              </a:cxn>
              <a:cxn ang="0">
                <a:pos x="T2" y="T3"/>
              </a:cxn>
              <a:cxn ang="0">
                <a:pos x="T4" y="T5"/>
              </a:cxn>
              <a:cxn ang="0">
                <a:pos x="T6" y="T7"/>
              </a:cxn>
              <a:cxn ang="0">
                <a:pos x="T8" y="T9"/>
              </a:cxn>
              <a:cxn ang="0">
                <a:pos x="T10" y="T11"/>
              </a:cxn>
            </a:cxnLst>
            <a:rect l="0" t="0" r="r" b="b"/>
            <a:pathLst>
              <a:path w="36960" h="17280">
                <a:moveTo>
                  <a:pt x="0" y="0"/>
                </a:moveTo>
                <a:cubicBezTo>
                  <a:pt x="0" y="17280"/>
                  <a:pt x="0" y="17280"/>
                  <a:pt x="0" y="17280"/>
                </a:cubicBezTo>
                <a:cubicBezTo>
                  <a:pt x="34080" y="17280"/>
                  <a:pt x="34080" y="17280"/>
                  <a:pt x="34080" y="17280"/>
                </a:cubicBezTo>
                <a:cubicBezTo>
                  <a:pt x="35671" y="17280"/>
                  <a:pt x="36960" y="15991"/>
                  <a:pt x="36960" y="14400"/>
                </a:cubicBezTo>
                <a:cubicBezTo>
                  <a:pt x="36960" y="0"/>
                  <a:pt x="36960" y="0"/>
                  <a:pt x="36960" y="0"/>
                </a:cubicBezTo>
                <a:lnTo>
                  <a:pt x="0" y="0"/>
                </a:lnTo>
                <a:close/>
              </a:path>
            </a:pathLst>
          </a:custGeom>
          <a:solidFill>
            <a:srgbClr val="15427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4">
            <a:extLst>
              <a:ext uri="{FF2B5EF4-FFF2-40B4-BE49-F238E27FC236}">
                <a16:creationId xmlns:a16="http://schemas.microsoft.com/office/drawing/2014/main" id="{4F96D78F-27C6-182E-99FC-0A9019A1C253}"/>
              </a:ext>
            </a:extLst>
          </p:cNvPr>
          <p:cNvSpPr>
            <a:spLocks noGrp="1"/>
          </p:cNvSpPr>
          <p:nvPr>
            <p:ph type="title" hasCustomPrompt="1"/>
          </p:nvPr>
        </p:nvSpPr>
        <p:spPr>
          <a:xfrm>
            <a:off x="685800" y="1752600"/>
            <a:ext cx="2882900" cy="711200"/>
          </a:xfrm>
        </p:spPr>
        <p:txBody>
          <a:bodyPr/>
          <a:lstStyle>
            <a:lvl1pPr>
              <a:defRPr kumimoji="0" sz="5400" b="1" i="0" u="none" baseline="0">
                <a:solidFill>
                  <a:schemeClr val="bg1">
                    <a:lumMod val="100000"/>
                  </a:schemeClr>
                </a:solidFill>
                <a:latin typeface="RijksSansTT" panose="020B0604020202020204" charset="0"/>
              </a:defRPr>
            </a:lvl1pPr>
          </a:lstStyle>
          <a:p>
            <a:r>
              <a:rPr lang="nl-NL"/>
              <a:t>[Bedankt]</a:t>
            </a:r>
            <a:endParaRPr lang="nl-NL" dirty="0"/>
          </a:p>
        </p:txBody>
      </p:sp>
      <p:sp>
        <p:nvSpPr>
          <p:cNvPr id="14" name="02_Subtitle 5[PHJU]"/>
          <p:cNvSpPr>
            <a:spLocks noGrp="1"/>
          </p:cNvSpPr>
          <p:nvPr>
            <p:ph type="subTitle" idx="1" hasCustomPrompt="1"/>
          </p:nvPr>
        </p:nvSpPr>
        <p:spPr>
          <a:xfrm>
            <a:off x="685800" y="259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[Tekst]</a:t>
            </a:r>
          </a:p>
        </p:txBody>
      </p:sp>
      <p:pic>
        <p:nvPicPr>
          <p:cNvPr id="5" name="Graphic 4">
            <a:extLst>
              <a:ext uri="{FF2B5EF4-FFF2-40B4-BE49-F238E27FC236}">
                <a16:creationId xmlns:a16="http://schemas.microsoft.com/office/drawing/2014/main" id="{18A79648-9F75-596B-5B1C-F69516807D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257794578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a:extLst>
              <a:ext uri="{FF2B5EF4-FFF2-40B4-BE49-F238E27FC236}">
                <a16:creationId xmlns:a16="http://schemas.microsoft.com/office/drawing/2014/main" id="{22482695-9F47-C1E4-C6A5-2F973D403678}"/>
              </a:ext>
            </a:extLst>
          </p:cNvPr>
          <p:cNvSpPr>
            <a:spLocks noGrp="1" noChangeArrowheads="1"/>
          </p:cNvSpPr>
          <p:nvPr>
            <p:ph type="dt" sz="half" idx="10"/>
          </p:nvPr>
        </p:nvSpPr>
        <p:spPr/>
        <p:txBody>
          <a:bodyPr/>
          <a:lstStyle>
            <a:lvl1pPr algn="ctr">
              <a:defRPr/>
            </a:lvl1pPr>
          </a:lstStyle>
          <a:p>
            <a:pPr>
              <a:defRPr/>
            </a:pPr>
            <a:endParaRPr lang="en-US"/>
          </a:p>
        </p:txBody>
      </p:sp>
      <p:sp>
        <p:nvSpPr>
          <p:cNvPr id="5" name="Rectangle 5">
            <a:extLst>
              <a:ext uri="{FF2B5EF4-FFF2-40B4-BE49-F238E27FC236}">
                <a16:creationId xmlns:a16="http://schemas.microsoft.com/office/drawing/2014/main" id="{DB47F437-A0DC-665E-E1FF-E05DC04ADB4D}"/>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CAEEBC7-956A-0FC7-4D8C-6A10279FE53E}"/>
              </a:ext>
            </a:extLst>
          </p:cNvPr>
          <p:cNvSpPr>
            <a:spLocks noGrp="1" noChangeArrowheads="1"/>
          </p:cNvSpPr>
          <p:nvPr>
            <p:ph type="sldNum" sz="quarter" idx="12"/>
          </p:nvPr>
        </p:nvSpPr>
        <p:spPr/>
        <p:txBody>
          <a:bodyPr/>
          <a:lstStyle>
            <a:lvl1pPr>
              <a:defRPr/>
            </a:lvl1pPr>
          </a:lstStyle>
          <a:p>
            <a:pPr>
              <a:defRPr/>
            </a:pPr>
            <a:fld id="{E3CA5F2D-B605-4783-B761-82C822D5E7E3}" type="slidenum">
              <a:rPr lang="en-US" altLang="nl-NL"/>
              <a:pPr>
                <a:defRPr/>
              </a:pPr>
              <a:t>‹nr.›</a:t>
            </a:fld>
            <a:endParaRPr lang="en-US" altLang="nl-NL"/>
          </a:p>
        </p:txBody>
      </p:sp>
    </p:spTree>
    <p:extLst>
      <p:ext uri="{BB962C8B-B14F-4D97-AF65-F5344CB8AC3E}">
        <p14:creationId xmlns:p14="http://schemas.microsoft.com/office/powerpoint/2010/main" val="628337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553E7BCD-8FDD-CE02-6DEC-DB82E205D35D}"/>
              </a:ext>
            </a:extLst>
          </p:cNvPr>
          <p:cNvSpPr>
            <a:spLocks noGrp="1" noChangeArrowheads="1"/>
          </p:cNvSpPr>
          <p:nvPr>
            <p:ph type="dt" sz="half" idx="10"/>
          </p:nvPr>
        </p:nvSpPr>
        <p:spPr/>
        <p:txBody>
          <a:bodyPr/>
          <a:lstStyle>
            <a:lvl1pPr algn="ctr">
              <a:defRPr/>
            </a:lvl1pPr>
          </a:lstStyle>
          <a:p>
            <a:pPr>
              <a:defRPr/>
            </a:pPr>
            <a:endParaRPr lang="en-US"/>
          </a:p>
        </p:txBody>
      </p:sp>
      <p:sp>
        <p:nvSpPr>
          <p:cNvPr id="5" name="Rectangle 5">
            <a:extLst>
              <a:ext uri="{FF2B5EF4-FFF2-40B4-BE49-F238E27FC236}">
                <a16:creationId xmlns:a16="http://schemas.microsoft.com/office/drawing/2014/main" id="{ED66AD88-1B1B-0E5C-D5BF-4076621C866C}"/>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C9DD39-656F-C3D1-39A6-A0E9A25EF9DF}"/>
              </a:ext>
            </a:extLst>
          </p:cNvPr>
          <p:cNvSpPr>
            <a:spLocks noGrp="1" noChangeArrowheads="1"/>
          </p:cNvSpPr>
          <p:nvPr>
            <p:ph type="sldNum" sz="quarter" idx="12"/>
          </p:nvPr>
        </p:nvSpPr>
        <p:spPr/>
        <p:txBody>
          <a:bodyPr/>
          <a:lstStyle>
            <a:lvl1pPr>
              <a:defRPr/>
            </a:lvl1pPr>
          </a:lstStyle>
          <a:p>
            <a:pPr>
              <a:defRPr/>
            </a:pPr>
            <a:fld id="{D142C87B-452B-4051-A412-3D62EA65CDED}" type="slidenum">
              <a:rPr lang="en-US" altLang="nl-NL"/>
              <a:pPr>
                <a:defRPr/>
              </a:pPr>
              <a:t>‹nr.›</a:t>
            </a:fld>
            <a:endParaRPr lang="en-US" altLang="nl-NL"/>
          </a:p>
        </p:txBody>
      </p:sp>
    </p:spTree>
    <p:extLst>
      <p:ext uri="{BB962C8B-B14F-4D97-AF65-F5344CB8AC3E}">
        <p14:creationId xmlns:p14="http://schemas.microsoft.com/office/powerpoint/2010/main" val="22334437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096AE826-6603-455D-84E2-4633EE82BDA5}"/>
              </a:ext>
            </a:extLst>
          </p:cNvPr>
          <p:cNvSpPr>
            <a:spLocks noGrp="1" noChangeArrowheads="1"/>
          </p:cNvSpPr>
          <p:nvPr>
            <p:ph type="dt" sz="half" idx="10"/>
          </p:nvPr>
        </p:nvSpPr>
        <p:spPr/>
        <p:txBody>
          <a:bodyPr/>
          <a:lstStyle>
            <a:lvl1pPr algn="ctr">
              <a:defRPr/>
            </a:lvl1pPr>
          </a:lstStyle>
          <a:p>
            <a:pPr>
              <a:defRPr/>
            </a:pPr>
            <a:endParaRPr lang="en-US"/>
          </a:p>
        </p:txBody>
      </p:sp>
      <p:sp>
        <p:nvSpPr>
          <p:cNvPr id="5" name="Rectangle 5">
            <a:extLst>
              <a:ext uri="{FF2B5EF4-FFF2-40B4-BE49-F238E27FC236}">
                <a16:creationId xmlns:a16="http://schemas.microsoft.com/office/drawing/2014/main" id="{73FE1DE9-C172-55AE-065A-353EF23A6D2C}"/>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22B9141-72EB-E4B3-C7C0-A2848C4B15E2}"/>
              </a:ext>
            </a:extLst>
          </p:cNvPr>
          <p:cNvSpPr>
            <a:spLocks noGrp="1" noChangeArrowheads="1"/>
          </p:cNvSpPr>
          <p:nvPr>
            <p:ph type="sldNum" sz="quarter" idx="12"/>
          </p:nvPr>
        </p:nvSpPr>
        <p:spPr/>
        <p:txBody>
          <a:bodyPr/>
          <a:lstStyle>
            <a:lvl1pPr>
              <a:defRPr/>
            </a:lvl1pPr>
          </a:lstStyle>
          <a:p>
            <a:pPr>
              <a:defRPr/>
            </a:pPr>
            <a:fld id="{FEA3786B-8761-4D54-85B5-8AFFD9635B75}" type="slidenum">
              <a:rPr lang="en-US" altLang="nl-NL"/>
              <a:pPr>
                <a:defRPr/>
              </a:pPr>
              <a:t>‹nr.›</a:t>
            </a:fld>
            <a:endParaRPr lang="en-US" altLang="nl-NL"/>
          </a:p>
        </p:txBody>
      </p:sp>
    </p:spTree>
    <p:extLst>
      <p:ext uri="{BB962C8B-B14F-4D97-AF65-F5344CB8AC3E}">
        <p14:creationId xmlns:p14="http://schemas.microsoft.com/office/powerpoint/2010/main" val="1686667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18C92D79-0A95-AB8A-C6F4-BD4203CDBFAD}"/>
              </a:ext>
            </a:extLst>
          </p:cNvPr>
          <p:cNvSpPr>
            <a:spLocks noGrp="1" noChangeArrowheads="1"/>
          </p:cNvSpPr>
          <p:nvPr>
            <p:ph type="dt" sz="half" idx="10"/>
          </p:nvPr>
        </p:nvSpPr>
        <p:spPr/>
        <p:txBody>
          <a:bodyPr/>
          <a:lstStyle>
            <a:lvl1pPr algn="ctr">
              <a:defRPr/>
            </a:lvl1pPr>
          </a:lstStyle>
          <a:p>
            <a:pPr>
              <a:defRPr/>
            </a:pPr>
            <a:endParaRPr lang="en-US"/>
          </a:p>
        </p:txBody>
      </p:sp>
      <p:sp>
        <p:nvSpPr>
          <p:cNvPr id="6" name="Rectangle 5">
            <a:extLst>
              <a:ext uri="{FF2B5EF4-FFF2-40B4-BE49-F238E27FC236}">
                <a16:creationId xmlns:a16="http://schemas.microsoft.com/office/drawing/2014/main" id="{D82B9818-BD03-1B0D-D587-588536F7359E}"/>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E67172E-9C89-E807-A2F1-9E39B1061FB0}"/>
              </a:ext>
            </a:extLst>
          </p:cNvPr>
          <p:cNvSpPr>
            <a:spLocks noGrp="1" noChangeArrowheads="1"/>
          </p:cNvSpPr>
          <p:nvPr>
            <p:ph type="sldNum" sz="quarter" idx="12"/>
          </p:nvPr>
        </p:nvSpPr>
        <p:spPr/>
        <p:txBody>
          <a:bodyPr/>
          <a:lstStyle>
            <a:lvl1pPr>
              <a:defRPr/>
            </a:lvl1pPr>
          </a:lstStyle>
          <a:p>
            <a:pPr>
              <a:defRPr/>
            </a:pPr>
            <a:fld id="{D2FB6AE3-DCEA-43C9-9104-FBE71733F409}" type="slidenum">
              <a:rPr lang="en-US" altLang="nl-NL"/>
              <a:pPr>
                <a:defRPr/>
              </a:pPr>
              <a:t>‹nr.›</a:t>
            </a:fld>
            <a:endParaRPr lang="en-US" altLang="nl-NL"/>
          </a:p>
        </p:txBody>
      </p:sp>
    </p:spTree>
    <p:extLst>
      <p:ext uri="{BB962C8B-B14F-4D97-AF65-F5344CB8AC3E}">
        <p14:creationId xmlns:p14="http://schemas.microsoft.com/office/powerpoint/2010/main" val="2265968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8AFD5158-8BAE-76E6-C24A-4EE1E188E607}"/>
              </a:ext>
            </a:extLst>
          </p:cNvPr>
          <p:cNvSpPr>
            <a:spLocks noGrp="1" noChangeArrowheads="1"/>
          </p:cNvSpPr>
          <p:nvPr>
            <p:ph type="dt" sz="half" idx="10"/>
          </p:nvPr>
        </p:nvSpPr>
        <p:spPr/>
        <p:txBody>
          <a:bodyPr/>
          <a:lstStyle>
            <a:lvl1pPr algn="ctr">
              <a:defRPr/>
            </a:lvl1pPr>
          </a:lstStyle>
          <a:p>
            <a:pPr>
              <a:defRPr/>
            </a:pPr>
            <a:endParaRPr lang="en-US"/>
          </a:p>
        </p:txBody>
      </p:sp>
      <p:sp>
        <p:nvSpPr>
          <p:cNvPr id="8" name="Rectangle 5">
            <a:extLst>
              <a:ext uri="{FF2B5EF4-FFF2-40B4-BE49-F238E27FC236}">
                <a16:creationId xmlns:a16="http://schemas.microsoft.com/office/drawing/2014/main" id="{4E22366E-2555-A213-A3FB-4846CE895C5E}"/>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79610A2-2410-DA16-9420-60D129CA3B0A}"/>
              </a:ext>
            </a:extLst>
          </p:cNvPr>
          <p:cNvSpPr>
            <a:spLocks noGrp="1" noChangeArrowheads="1"/>
          </p:cNvSpPr>
          <p:nvPr>
            <p:ph type="sldNum" sz="quarter" idx="12"/>
          </p:nvPr>
        </p:nvSpPr>
        <p:spPr/>
        <p:txBody>
          <a:bodyPr/>
          <a:lstStyle>
            <a:lvl1pPr>
              <a:defRPr/>
            </a:lvl1pPr>
          </a:lstStyle>
          <a:p>
            <a:pPr>
              <a:defRPr/>
            </a:pPr>
            <a:fld id="{EFAFAB14-FB41-4C9D-BD6E-F9C03544166D}" type="slidenum">
              <a:rPr lang="en-US" altLang="nl-NL"/>
              <a:pPr>
                <a:defRPr/>
              </a:pPr>
              <a:t>‹nr.›</a:t>
            </a:fld>
            <a:endParaRPr lang="en-US" altLang="nl-NL"/>
          </a:p>
        </p:txBody>
      </p:sp>
    </p:spTree>
    <p:extLst>
      <p:ext uri="{BB962C8B-B14F-4D97-AF65-F5344CB8AC3E}">
        <p14:creationId xmlns:p14="http://schemas.microsoft.com/office/powerpoint/2010/main" val="2426295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A5F22B90-2D0D-0F47-9D1D-20B1386D1BF8}"/>
              </a:ext>
            </a:extLst>
          </p:cNvPr>
          <p:cNvSpPr>
            <a:spLocks noGrp="1" noChangeArrowheads="1"/>
          </p:cNvSpPr>
          <p:nvPr>
            <p:ph type="dt" sz="half" idx="10"/>
          </p:nvPr>
        </p:nvSpPr>
        <p:spPr/>
        <p:txBody>
          <a:bodyPr/>
          <a:lstStyle>
            <a:lvl1pPr algn="ctr">
              <a:defRPr/>
            </a:lvl1pPr>
          </a:lstStyle>
          <a:p>
            <a:pPr>
              <a:defRPr/>
            </a:pPr>
            <a:endParaRPr lang="en-US"/>
          </a:p>
        </p:txBody>
      </p:sp>
      <p:sp>
        <p:nvSpPr>
          <p:cNvPr id="4" name="Rectangle 5">
            <a:extLst>
              <a:ext uri="{FF2B5EF4-FFF2-40B4-BE49-F238E27FC236}">
                <a16:creationId xmlns:a16="http://schemas.microsoft.com/office/drawing/2014/main" id="{4C4ACC54-3EE8-2847-05D0-B6DEDB9D0AA5}"/>
              </a:ext>
            </a:extLst>
          </p:cNvPr>
          <p:cNvSpPr>
            <a:spLocks noGrp="1" noChangeArrowheads="1"/>
          </p:cNvSpPr>
          <p:nvPr>
            <p:ph type="ftr" sz="quarter" idx="11"/>
          </p:nvPr>
        </p:nvSpPr>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556E937-1376-9FE2-7735-0CDAB5BA58E8}"/>
              </a:ext>
            </a:extLst>
          </p:cNvPr>
          <p:cNvSpPr>
            <a:spLocks noGrp="1" noChangeArrowheads="1"/>
          </p:cNvSpPr>
          <p:nvPr>
            <p:ph type="sldNum" sz="quarter" idx="12"/>
          </p:nvPr>
        </p:nvSpPr>
        <p:spPr/>
        <p:txBody>
          <a:bodyPr/>
          <a:lstStyle>
            <a:lvl1pPr>
              <a:defRPr/>
            </a:lvl1pPr>
          </a:lstStyle>
          <a:p>
            <a:pPr>
              <a:defRPr/>
            </a:pPr>
            <a:fld id="{ABD76F0D-1605-4B78-8FEC-8769A5442CBC}" type="slidenum">
              <a:rPr lang="en-US" altLang="nl-NL"/>
              <a:pPr>
                <a:defRPr/>
              </a:pPr>
              <a:t>‹nr.›</a:t>
            </a:fld>
            <a:endParaRPr lang="en-US" altLang="nl-NL"/>
          </a:p>
        </p:txBody>
      </p:sp>
    </p:spTree>
    <p:extLst>
      <p:ext uri="{BB962C8B-B14F-4D97-AF65-F5344CB8AC3E}">
        <p14:creationId xmlns:p14="http://schemas.microsoft.com/office/powerpoint/2010/main" val="2697709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B03F0A-2A36-E9ED-8F9F-4EC2EE6FE4C9}"/>
              </a:ext>
            </a:extLst>
          </p:cNvPr>
          <p:cNvSpPr>
            <a:spLocks noGrp="1" noChangeArrowheads="1"/>
          </p:cNvSpPr>
          <p:nvPr>
            <p:ph type="dt" sz="half" idx="10"/>
          </p:nvPr>
        </p:nvSpPr>
        <p:spPr/>
        <p:txBody>
          <a:bodyPr/>
          <a:lstStyle>
            <a:lvl1pPr algn="ctr">
              <a:defRPr/>
            </a:lvl1pPr>
          </a:lstStyle>
          <a:p>
            <a:pPr>
              <a:defRPr/>
            </a:pPr>
            <a:endParaRPr lang="en-US"/>
          </a:p>
        </p:txBody>
      </p:sp>
      <p:sp>
        <p:nvSpPr>
          <p:cNvPr id="3" name="Rectangle 5">
            <a:extLst>
              <a:ext uri="{FF2B5EF4-FFF2-40B4-BE49-F238E27FC236}">
                <a16:creationId xmlns:a16="http://schemas.microsoft.com/office/drawing/2014/main" id="{045F7B13-420A-0ACE-5C30-F2CF5D569261}"/>
              </a:ext>
            </a:extLst>
          </p:cNvPr>
          <p:cNvSpPr>
            <a:spLocks noGrp="1" noChangeArrowheads="1"/>
          </p:cNvSpPr>
          <p:nvPr>
            <p:ph type="ftr" sz="quarter" idx="11"/>
          </p:nvPr>
        </p:nvSpPr>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AF14D0C-1F48-DD58-5CFE-8F5CC5127C2D}"/>
              </a:ext>
            </a:extLst>
          </p:cNvPr>
          <p:cNvSpPr>
            <a:spLocks noGrp="1" noChangeArrowheads="1"/>
          </p:cNvSpPr>
          <p:nvPr>
            <p:ph type="sldNum" sz="quarter" idx="12"/>
          </p:nvPr>
        </p:nvSpPr>
        <p:spPr/>
        <p:txBody>
          <a:bodyPr/>
          <a:lstStyle>
            <a:lvl1pPr>
              <a:defRPr/>
            </a:lvl1pPr>
          </a:lstStyle>
          <a:p>
            <a:pPr>
              <a:defRPr/>
            </a:pPr>
            <a:fld id="{B9B5E66F-0BB2-44AC-9BF6-9575E67F68A9}" type="slidenum">
              <a:rPr lang="en-US" altLang="nl-NL"/>
              <a:pPr>
                <a:defRPr/>
              </a:pPr>
              <a:t>‹nr.›</a:t>
            </a:fld>
            <a:endParaRPr lang="en-US" altLang="nl-NL"/>
          </a:p>
        </p:txBody>
      </p:sp>
    </p:spTree>
    <p:extLst>
      <p:ext uri="{BB962C8B-B14F-4D97-AF65-F5344CB8AC3E}">
        <p14:creationId xmlns:p14="http://schemas.microsoft.com/office/powerpoint/2010/main" val="35243469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6842804E-4D22-BD17-9B76-2553232AC456}"/>
              </a:ext>
            </a:extLst>
          </p:cNvPr>
          <p:cNvSpPr>
            <a:spLocks noGrp="1" noChangeArrowheads="1"/>
          </p:cNvSpPr>
          <p:nvPr>
            <p:ph type="dt" sz="half" idx="10"/>
          </p:nvPr>
        </p:nvSpPr>
        <p:spPr/>
        <p:txBody>
          <a:bodyPr/>
          <a:lstStyle>
            <a:lvl1pPr algn="ctr">
              <a:defRPr/>
            </a:lvl1pPr>
          </a:lstStyle>
          <a:p>
            <a:pPr>
              <a:defRPr/>
            </a:pPr>
            <a:endParaRPr lang="en-US"/>
          </a:p>
        </p:txBody>
      </p:sp>
      <p:sp>
        <p:nvSpPr>
          <p:cNvPr id="6" name="Rectangle 5">
            <a:extLst>
              <a:ext uri="{FF2B5EF4-FFF2-40B4-BE49-F238E27FC236}">
                <a16:creationId xmlns:a16="http://schemas.microsoft.com/office/drawing/2014/main" id="{BCA10191-8937-0A10-5B3B-86E7E20DAE3D}"/>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787F4B-0DFA-E7B1-A176-143CBEA7C0E7}"/>
              </a:ext>
            </a:extLst>
          </p:cNvPr>
          <p:cNvSpPr>
            <a:spLocks noGrp="1" noChangeArrowheads="1"/>
          </p:cNvSpPr>
          <p:nvPr>
            <p:ph type="sldNum" sz="quarter" idx="12"/>
          </p:nvPr>
        </p:nvSpPr>
        <p:spPr/>
        <p:txBody>
          <a:bodyPr/>
          <a:lstStyle>
            <a:lvl1pPr>
              <a:defRPr/>
            </a:lvl1pPr>
          </a:lstStyle>
          <a:p>
            <a:pPr>
              <a:defRPr/>
            </a:pPr>
            <a:fld id="{0FF3ABA4-F9F9-4D9F-864C-42E3907EDCE4}" type="slidenum">
              <a:rPr lang="en-US" altLang="nl-NL"/>
              <a:pPr>
                <a:defRPr/>
              </a:pPr>
              <a:t>‹nr.›</a:t>
            </a:fld>
            <a:endParaRPr lang="en-US" altLang="nl-NL"/>
          </a:p>
        </p:txBody>
      </p:sp>
    </p:spTree>
    <p:extLst>
      <p:ext uri="{BB962C8B-B14F-4D97-AF65-F5344CB8AC3E}">
        <p14:creationId xmlns:p14="http://schemas.microsoft.com/office/powerpoint/2010/main" val="531010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2205BA84-3FB8-6EE9-CE90-5A062B997DB0}"/>
              </a:ext>
            </a:extLst>
          </p:cNvPr>
          <p:cNvSpPr>
            <a:spLocks noGrp="1" noChangeArrowheads="1"/>
          </p:cNvSpPr>
          <p:nvPr>
            <p:ph type="dt" sz="half" idx="10"/>
          </p:nvPr>
        </p:nvSpPr>
        <p:spPr/>
        <p:txBody>
          <a:bodyPr/>
          <a:lstStyle>
            <a:lvl1pPr algn="ctr">
              <a:defRPr/>
            </a:lvl1pPr>
          </a:lstStyle>
          <a:p>
            <a:pPr>
              <a:defRPr/>
            </a:pPr>
            <a:endParaRPr lang="en-US"/>
          </a:p>
        </p:txBody>
      </p:sp>
      <p:sp>
        <p:nvSpPr>
          <p:cNvPr id="6" name="Rectangle 5">
            <a:extLst>
              <a:ext uri="{FF2B5EF4-FFF2-40B4-BE49-F238E27FC236}">
                <a16:creationId xmlns:a16="http://schemas.microsoft.com/office/drawing/2014/main" id="{D8569624-4AE9-01AC-CD6C-958912A57867}"/>
              </a:ext>
            </a:extLst>
          </p:cNvPr>
          <p:cNvSpPr>
            <a:spLocks noGrp="1" noChangeArrowheads="1"/>
          </p:cNvSpPr>
          <p:nvPr>
            <p:ph type="ftr" sz="quarter" idx="11"/>
          </p:nvPr>
        </p:nvSpPr>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724D3CC-91C3-A462-00BB-B76660842552}"/>
              </a:ext>
            </a:extLst>
          </p:cNvPr>
          <p:cNvSpPr>
            <a:spLocks noGrp="1" noChangeArrowheads="1"/>
          </p:cNvSpPr>
          <p:nvPr>
            <p:ph type="sldNum" sz="quarter" idx="12"/>
          </p:nvPr>
        </p:nvSpPr>
        <p:spPr/>
        <p:txBody>
          <a:bodyPr/>
          <a:lstStyle>
            <a:lvl1pPr>
              <a:defRPr/>
            </a:lvl1pPr>
          </a:lstStyle>
          <a:p>
            <a:pPr>
              <a:defRPr/>
            </a:pPr>
            <a:fld id="{FA4B7652-573F-4BB5-8199-EABF9E847482}" type="slidenum">
              <a:rPr lang="en-US" altLang="nl-NL"/>
              <a:pPr>
                <a:defRPr/>
              </a:pPr>
              <a:t>‹nr.›</a:t>
            </a:fld>
            <a:endParaRPr lang="en-US" altLang="nl-NL"/>
          </a:p>
        </p:txBody>
      </p:sp>
    </p:spTree>
    <p:extLst>
      <p:ext uri="{BB962C8B-B14F-4D97-AF65-F5344CB8AC3E}">
        <p14:creationId xmlns:p14="http://schemas.microsoft.com/office/powerpoint/2010/main" val="1756667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232F674-5375-A9F3-8EDD-19A603004059}"/>
              </a:ext>
            </a:extLst>
          </p:cNvPr>
          <p:cNvSpPr>
            <a:spLocks noGrp="1" noChangeArrowheads="1"/>
          </p:cNvSpPr>
          <p:nvPr>
            <p:ph type="dt" sz="half" idx="10"/>
          </p:nvPr>
        </p:nvSpPr>
        <p:spPr/>
        <p:txBody>
          <a:bodyPr/>
          <a:lstStyle>
            <a:lvl1pPr algn="ctr">
              <a:defRPr/>
            </a:lvl1pPr>
          </a:lstStyle>
          <a:p>
            <a:pPr>
              <a:defRPr/>
            </a:pPr>
            <a:endParaRPr lang="en-US"/>
          </a:p>
        </p:txBody>
      </p:sp>
      <p:sp>
        <p:nvSpPr>
          <p:cNvPr id="5" name="Rectangle 5">
            <a:extLst>
              <a:ext uri="{FF2B5EF4-FFF2-40B4-BE49-F238E27FC236}">
                <a16:creationId xmlns:a16="http://schemas.microsoft.com/office/drawing/2014/main" id="{C42C84CF-AA94-3AAC-7AA9-5FCD4143E6C3}"/>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6D3F890-1160-11B0-981D-09AEEC559034}"/>
              </a:ext>
            </a:extLst>
          </p:cNvPr>
          <p:cNvSpPr>
            <a:spLocks noGrp="1" noChangeArrowheads="1"/>
          </p:cNvSpPr>
          <p:nvPr>
            <p:ph type="sldNum" sz="quarter" idx="12"/>
          </p:nvPr>
        </p:nvSpPr>
        <p:spPr/>
        <p:txBody>
          <a:bodyPr/>
          <a:lstStyle>
            <a:lvl1pPr>
              <a:defRPr/>
            </a:lvl1pPr>
          </a:lstStyle>
          <a:p>
            <a:pPr>
              <a:defRPr/>
            </a:pPr>
            <a:fld id="{C61DB04E-B91B-4ECC-B783-CBC81008A4C4}" type="slidenum">
              <a:rPr lang="en-US" altLang="nl-NL"/>
              <a:pPr>
                <a:defRPr/>
              </a:pPr>
              <a:t>‹nr.›</a:t>
            </a:fld>
            <a:endParaRPr lang="en-US" altLang="nl-NL"/>
          </a:p>
        </p:txBody>
      </p:sp>
    </p:spTree>
    <p:extLst>
      <p:ext uri="{BB962C8B-B14F-4D97-AF65-F5344CB8AC3E}">
        <p14:creationId xmlns:p14="http://schemas.microsoft.com/office/powerpoint/2010/main" val="3710635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686800" y="609600"/>
            <a:ext cx="2590800" cy="54864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914400" y="609600"/>
            <a:ext cx="7569200" cy="5486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650B1EF-4A1B-A7D5-D0B1-4A42EF33233E}"/>
              </a:ext>
            </a:extLst>
          </p:cNvPr>
          <p:cNvSpPr>
            <a:spLocks noGrp="1" noChangeArrowheads="1"/>
          </p:cNvSpPr>
          <p:nvPr>
            <p:ph type="dt" sz="half" idx="10"/>
          </p:nvPr>
        </p:nvSpPr>
        <p:spPr/>
        <p:txBody>
          <a:bodyPr/>
          <a:lstStyle>
            <a:lvl1pPr algn="ctr">
              <a:defRPr/>
            </a:lvl1pPr>
          </a:lstStyle>
          <a:p>
            <a:pPr>
              <a:defRPr/>
            </a:pPr>
            <a:endParaRPr lang="en-US"/>
          </a:p>
        </p:txBody>
      </p:sp>
      <p:sp>
        <p:nvSpPr>
          <p:cNvPr id="5" name="Rectangle 5">
            <a:extLst>
              <a:ext uri="{FF2B5EF4-FFF2-40B4-BE49-F238E27FC236}">
                <a16:creationId xmlns:a16="http://schemas.microsoft.com/office/drawing/2014/main" id="{143F8432-CEEC-9DD8-1B39-B856F666995C}"/>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5FE0836-57BF-0CE9-E37D-EC00B3334384}"/>
              </a:ext>
            </a:extLst>
          </p:cNvPr>
          <p:cNvSpPr>
            <a:spLocks noGrp="1" noChangeArrowheads="1"/>
          </p:cNvSpPr>
          <p:nvPr>
            <p:ph type="sldNum" sz="quarter" idx="12"/>
          </p:nvPr>
        </p:nvSpPr>
        <p:spPr/>
        <p:txBody>
          <a:bodyPr/>
          <a:lstStyle>
            <a:lvl1pPr>
              <a:defRPr/>
            </a:lvl1pPr>
          </a:lstStyle>
          <a:p>
            <a:pPr>
              <a:defRPr/>
            </a:pPr>
            <a:fld id="{EA2429EE-D312-4295-919C-7621F652D44D}" type="slidenum">
              <a:rPr lang="en-US" altLang="nl-NL"/>
              <a:pPr>
                <a:defRPr/>
              </a:pPr>
              <a:t>‹nr.›</a:t>
            </a:fld>
            <a:endParaRPr lang="en-US" altLang="nl-NL"/>
          </a:p>
        </p:txBody>
      </p:sp>
    </p:spTree>
    <p:extLst>
      <p:ext uri="{BB962C8B-B14F-4D97-AF65-F5344CB8AC3E}">
        <p14:creationId xmlns:p14="http://schemas.microsoft.com/office/powerpoint/2010/main" val="1737672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a:extLst>
              <a:ext uri="{FF2B5EF4-FFF2-40B4-BE49-F238E27FC236}">
                <a16:creationId xmlns:a16="http://schemas.microsoft.com/office/drawing/2014/main" id="{EE391D77-10FD-17AB-262C-F5E62C26DB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FEC25E-0796-8D63-FC9A-BCE1B0301F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C969861-BE94-A38E-0EA3-70212D9CC226}"/>
              </a:ext>
            </a:extLst>
          </p:cNvPr>
          <p:cNvSpPr>
            <a:spLocks noGrp="1" noChangeArrowheads="1"/>
          </p:cNvSpPr>
          <p:nvPr>
            <p:ph type="sldNum" sz="quarter" idx="12"/>
          </p:nvPr>
        </p:nvSpPr>
        <p:spPr>
          <a:ln/>
        </p:spPr>
        <p:txBody>
          <a:bodyPr/>
          <a:lstStyle>
            <a:lvl1pPr>
              <a:defRPr/>
            </a:lvl1pPr>
          </a:lstStyle>
          <a:p>
            <a:pPr>
              <a:defRPr/>
            </a:pPr>
            <a:fld id="{C3A4E222-7F18-4610-8E0C-EC4D06255295}" type="slidenum">
              <a:rPr lang="en-US" altLang="nl-NL"/>
              <a:pPr>
                <a:defRPr/>
              </a:pPr>
              <a:t>‹nr.›</a:t>
            </a:fld>
            <a:endParaRPr lang="en-US" altLang="nl-NL"/>
          </a:p>
        </p:txBody>
      </p:sp>
    </p:spTree>
    <p:extLst>
      <p:ext uri="{BB962C8B-B14F-4D97-AF65-F5344CB8AC3E}">
        <p14:creationId xmlns:p14="http://schemas.microsoft.com/office/powerpoint/2010/main" val="23904311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66937FEA-8ACA-CA6B-A12F-DDD792DBB39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6EB7BA-DFCF-0242-C0D7-CE5F80863A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8244AB-3EAC-FBAB-31CB-55E4A3DA7143}"/>
              </a:ext>
            </a:extLst>
          </p:cNvPr>
          <p:cNvSpPr>
            <a:spLocks noGrp="1" noChangeArrowheads="1"/>
          </p:cNvSpPr>
          <p:nvPr>
            <p:ph type="sldNum" sz="quarter" idx="12"/>
          </p:nvPr>
        </p:nvSpPr>
        <p:spPr>
          <a:ln/>
        </p:spPr>
        <p:txBody>
          <a:bodyPr/>
          <a:lstStyle>
            <a:lvl1pPr>
              <a:defRPr/>
            </a:lvl1pPr>
          </a:lstStyle>
          <a:p>
            <a:pPr>
              <a:defRPr/>
            </a:pPr>
            <a:fld id="{49F53F4E-D856-4931-890C-5B24501B4E3D}" type="slidenum">
              <a:rPr lang="en-US" altLang="nl-NL"/>
              <a:pPr>
                <a:defRPr/>
              </a:pPr>
              <a:t>‹nr.›</a:t>
            </a:fld>
            <a:endParaRPr lang="en-US" altLang="nl-NL"/>
          </a:p>
        </p:txBody>
      </p:sp>
    </p:spTree>
    <p:extLst>
      <p:ext uri="{BB962C8B-B14F-4D97-AF65-F5344CB8AC3E}">
        <p14:creationId xmlns:p14="http://schemas.microsoft.com/office/powerpoint/2010/main" val="31669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C5239DF6-D8D5-95EC-0E7C-382E2671D4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1F81E39-1E74-CE66-8140-FB5E312C80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618E49-9131-5498-35E7-D42A5CAFE3DC}"/>
              </a:ext>
            </a:extLst>
          </p:cNvPr>
          <p:cNvSpPr>
            <a:spLocks noGrp="1" noChangeArrowheads="1"/>
          </p:cNvSpPr>
          <p:nvPr>
            <p:ph type="sldNum" sz="quarter" idx="12"/>
          </p:nvPr>
        </p:nvSpPr>
        <p:spPr>
          <a:ln/>
        </p:spPr>
        <p:txBody>
          <a:bodyPr/>
          <a:lstStyle>
            <a:lvl1pPr>
              <a:defRPr/>
            </a:lvl1pPr>
          </a:lstStyle>
          <a:p>
            <a:pPr>
              <a:defRPr/>
            </a:pPr>
            <a:fld id="{2B9F48EF-6492-4433-A391-8C775BC81BC3}" type="slidenum">
              <a:rPr lang="en-US" altLang="nl-NL"/>
              <a:pPr>
                <a:defRPr/>
              </a:pPr>
              <a:t>‹nr.›</a:t>
            </a:fld>
            <a:endParaRPr lang="en-US" altLang="nl-NL"/>
          </a:p>
        </p:txBody>
      </p:sp>
    </p:spTree>
    <p:extLst>
      <p:ext uri="{BB962C8B-B14F-4D97-AF65-F5344CB8AC3E}">
        <p14:creationId xmlns:p14="http://schemas.microsoft.com/office/powerpoint/2010/main" val="32259856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6D60E07E-C0BD-502A-736D-0C8302575B8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77A6BC4-8B50-156C-24CB-FF9E3BD5A0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64FCEF5-2741-67D0-0E91-639F64F1B1A6}"/>
              </a:ext>
            </a:extLst>
          </p:cNvPr>
          <p:cNvSpPr>
            <a:spLocks noGrp="1" noChangeArrowheads="1"/>
          </p:cNvSpPr>
          <p:nvPr>
            <p:ph type="sldNum" sz="quarter" idx="12"/>
          </p:nvPr>
        </p:nvSpPr>
        <p:spPr>
          <a:ln/>
        </p:spPr>
        <p:txBody>
          <a:bodyPr/>
          <a:lstStyle>
            <a:lvl1pPr>
              <a:defRPr/>
            </a:lvl1pPr>
          </a:lstStyle>
          <a:p>
            <a:pPr>
              <a:defRPr/>
            </a:pPr>
            <a:fld id="{AF9755D6-EFEE-451D-AF23-0CADAC5530AD}" type="slidenum">
              <a:rPr lang="en-US" altLang="nl-NL"/>
              <a:pPr>
                <a:defRPr/>
              </a:pPr>
              <a:t>‹nr.›</a:t>
            </a:fld>
            <a:endParaRPr lang="en-US" altLang="nl-NL"/>
          </a:p>
        </p:txBody>
      </p:sp>
    </p:spTree>
    <p:extLst>
      <p:ext uri="{BB962C8B-B14F-4D97-AF65-F5344CB8AC3E}">
        <p14:creationId xmlns:p14="http://schemas.microsoft.com/office/powerpoint/2010/main" val="14564199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47DE2ACA-C465-4693-24ED-10E4F1CEDF6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DE18EBA-23C4-806A-A669-3393C52F43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C57C1FA-EEF8-4B47-0089-9DB1D549238D}"/>
              </a:ext>
            </a:extLst>
          </p:cNvPr>
          <p:cNvSpPr>
            <a:spLocks noGrp="1" noChangeArrowheads="1"/>
          </p:cNvSpPr>
          <p:nvPr>
            <p:ph type="sldNum" sz="quarter" idx="12"/>
          </p:nvPr>
        </p:nvSpPr>
        <p:spPr>
          <a:ln/>
        </p:spPr>
        <p:txBody>
          <a:bodyPr/>
          <a:lstStyle>
            <a:lvl1pPr>
              <a:defRPr/>
            </a:lvl1pPr>
          </a:lstStyle>
          <a:p>
            <a:pPr>
              <a:defRPr/>
            </a:pPr>
            <a:fld id="{89CB045D-794E-4149-A1CF-1301D73FC056}" type="slidenum">
              <a:rPr lang="en-US" altLang="nl-NL"/>
              <a:pPr>
                <a:defRPr/>
              </a:pPr>
              <a:t>‹nr.›</a:t>
            </a:fld>
            <a:endParaRPr lang="en-US" altLang="nl-NL"/>
          </a:p>
        </p:txBody>
      </p:sp>
    </p:spTree>
    <p:extLst>
      <p:ext uri="{BB962C8B-B14F-4D97-AF65-F5344CB8AC3E}">
        <p14:creationId xmlns:p14="http://schemas.microsoft.com/office/powerpoint/2010/main" val="4147262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A1AFAC75-1DC8-C3A9-934B-C6BA85E9C31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2C88D78-D06D-B015-CF91-3CE55B4EF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205AAE2-BFC1-B9C8-CF8A-57A5F96CB319}"/>
              </a:ext>
            </a:extLst>
          </p:cNvPr>
          <p:cNvSpPr>
            <a:spLocks noGrp="1" noChangeArrowheads="1"/>
          </p:cNvSpPr>
          <p:nvPr>
            <p:ph type="sldNum" sz="quarter" idx="12"/>
          </p:nvPr>
        </p:nvSpPr>
        <p:spPr>
          <a:ln/>
        </p:spPr>
        <p:txBody>
          <a:bodyPr/>
          <a:lstStyle>
            <a:lvl1pPr>
              <a:defRPr/>
            </a:lvl1pPr>
          </a:lstStyle>
          <a:p>
            <a:pPr>
              <a:defRPr/>
            </a:pPr>
            <a:fld id="{300CFD62-8529-40CC-9C0A-312BE2F79599}" type="slidenum">
              <a:rPr lang="en-US" altLang="nl-NL"/>
              <a:pPr>
                <a:defRPr/>
              </a:pPr>
              <a:t>‹nr.›</a:t>
            </a:fld>
            <a:endParaRPr lang="en-US" altLang="nl-NL"/>
          </a:p>
        </p:txBody>
      </p:sp>
    </p:spTree>
    <p:extLst>
      <p:ext uri="{BB962C8B-B14F-4D97-AF65-F5344CB8AC3E}">
        <p14:creationId xmlns:p14="http://schemas.microsoft.com/office/powerpoint/2010/main" val="20508561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6D415FB-5EC2-875B-4823-D79A7437823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A7348DD-BE46-0E68-8063-092DF6944E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EF23E4A-E6C1-AF71-5807-D6C4251060F4}"/>
              </a:ext>
            </a:extLst>
          </p:cNvPr>
          <p:cNvSpPr>
            <a:spLocks noGrp="1" noChangeArrowheads="1"/>
          </p:cNvSpPr>
          <p:nvPr>
            <p:ph type="sldNum" sz="quarter" idx="12"/>
          </p:nvPr>
        </p:nvSpPr>
        <p:spPr>
          <a:ln/>
        </p:spPr>
        <p:txBody>
          <a:bodyPr/>
          <a:lstStyle>
            <a:lvl1pPr>
              <a:defRPr/>
            </a:lvl1pPr>
          </a:lstStyle>
          <a:p>
            <a:pPr>
              <a:defRPr/>
            </a:pPr>
            <a:fld id="{0CDA696B-C022-42BC-A23B-5B464560622A}" type="slidenum">
              <a:rPr lang="en-US" altLang="nl-NL"/>
              <a:pPr>
                <a:defRPr/>
              </a:pPr>
              <a:t>‹nr.›</a:t>
            </a:fld>
            <a:endParaRPr lang="en-US" altLang="nl-NL"/>
          </a:p>
        </p:txBody>
      </p:sp>
    </p:spTree>
    <p:extLst>
      <p:ext uri="{BB962C8B-B14F-4D97-AF65-F5344CB8AC3E}">
        <p14:creationId xmlns:p14="http://schemas.microsoft.com/office/powerpoint/2010/main" val="4574350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52BB799F-3484-634C-522E-40E271D757D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0797D0D-97EF-D95E-92F6-0D44FD1DC1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2472F3D-9D8A-5F81-0484-61EED5BC188B}"/>
              </a:ext>
            </a:extLst>
          </p:cNvPr>
          <p:cNvSpPr>
            <a:spLocks noGrp="1" noChangeArrowheads="1"/>
          </p:cNvSpPr>
          <p:nvPr>
            <p:ph type="sldNum" sz="quarter" idx="12"/>
          </p:nvPr>
        </p:nvSpPr>
        <p:spPr>
          <a:ln/>
        </p:spPr>
        <p:txBody>
          <a:bodyPr/>
          <a:lstStyle>
            <a:lvl1pPr>
              <a:defRPr/>
            </a:lvl1pPr>
          </a:lstStyle>
          <a:p>
            <a:pPr>
              <a:defRPr/>
            </a:pPr>
            <a:fld id="{BB95BC53-3ABD-42A7-8F6A-2D72490426C5}" type="slidenum">
              <a:rPr lang="en-US" altLang="nl-NL"/>
              <a:pPr>
                <a:defRPr/>
              </a:pPr>
              <a:t>‹nr.›</a:t>
            </a:fld>
            <a:endParaRPr lang="en-US" altLang="nl-NL"/>
          </a:p>
        </p:txBody>
      </p:sp>
    </p:spTree>
    <p:extLst>
      <p:ext uri="{BB962C8B-B14F-4D97-AF65-F5344CB8AC3E}">
        <p14:creationId xmlns:p14="http://schemas.microsoft.com/office/powerpoint/2010/main" val="1509515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B96A5A2A-1F71-6D30-65A2-D3C8DC26758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E9F54E7-1969-1C12-E397-E2E1858B25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61FC348-DE9B-9CF0-E86F-5CCE3A0907B6}"/>
              </a:ext>
            </a:extLst>
          </p:cNvPr>
          <p:cNvSpPr>
            <a:spLocks noGrp="1" noChangeArrowheads="1"/>
          </p:cNvSpPr>
          <p:nvPr>
            <p:ph type="sldNum" sz="quarter" idx="12"/>
          </p:nvPr>
        </p:nvSpPr>
        <p:spPr>
          <a:ln/>
        </p:spPr>
        <p:txBody>
          <a:bodyPr/>
          <a:lstStyle>
            <a:lvl1pPr>
              <a:defRPr/>
            </a:lvl1pPr>
          </a:lstStyle>
          <a:p>
            <a:pPr>
              <a:defRPr/>
            </a:pPr>
            <a:fld id="{C23B20CF-2EAA-4D71-A731-AADBDDFA3D17}" type="slidenum">
              <a:rPr lang="en-US" altLang="nl-NL"/>
              <a:pPr>
                <a:defRPr/>
              </a:pPr>
              <a:t>‹nr.›</a:t>
            </a:fld>
            <a:endParaRPr lang="en-US" altLang="nl-NL"/>
          </a:p>
        </p:txBody>
      </p:sp>
    </p:spTree>
    <p:extLst>
      <p:ext uri="{BB962C8B-B14F-4D97-AF65-F5344CB8AC3E}">
        <p14:creationId xmlns:p14="http://schemas.microsoft.com/office/powerpoint/2010/main" val="2409725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922DF42F-3CD5-BAFB-6151-CDEC9E12AA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4628EBE-8054-6D02-501F-16BB59710F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77A7DB2-D7F2-9E0A-E94B-135CE0517907}"/>
              </a:ext>
            </a:extLst>
          </p:cNvPr>
          <p:cNvSpPr>
            <a:spLocks noGrp="1" noChangeArrowheads="1"/>
          </p:cNvSpPr>
          <p:nvPr>
            <p:ph type="sldNum" sz="quarter" idx="12"/>
          </p:nvPr>
        </p:nvSpPr>
        <p:spPr>
          <a:ln/>
        </p:spPr>
        <p:txBody>
          <a:bodyPr/>
          <a:lstStyle>
            <a:lvl1pPr>
              <a:defRPr/>
            </a:lvl1pPr>
          </a:lstStyle>
          <a:p>
            <a:pPr>
              <a:defRPr/>
            </a:pPr>
            <a:fld id="{32707D13-160A-448C-BAA7-C60C3237C75D}" type="slidenum">
              <a:rPr lang="en-US" altLang="nl-NL"/>
              <a:pPr>
                <a:defRPr/>
              </a:pPr>
              <a:t>‹nr.›</a:t>
            </a:fld>
            <a:endParaRPr lang="en-US" altLang="nl-NL"/>
          </a:p>
        </p:txBody>
      </p:sp>
    </p:spTree>
    <p:extLst>
      <p:ext uri="{BB962C8B-B14F-4D97-AF65-F5344CB8AC3E}">
        <p14:creationId xmlns:p14="http://schemas.microsoft.com/office/powerpoint/2010/main" val="32189773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686800" y="609600"/>
            <a:ext cx="2590800" cy="54864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914400" y="609600"/>
            <a:ext cx="7569200" cy="5486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7CEB0EF-83B8-BD97-4D5B-C6550947F4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E7E521-0E19-77F4-E22E-203DB2DDC9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F27EA8F-216B-00A0-CAD8-2C85361D5EEE}"/>
              </a:ext>
            </a:extLst>
          </p:cNvPr>
          <p:cNvSpPr>
            <a:spLocks noGrp="1" noChangeArrowheads="1"/>
          </p:cNvSpPr>
          <p:nvPr>
            <p:ph type="sldNum" sz="quarter" idx="12"/>
          </p:nvPr>
        </p:nvSpPr>
        <p:spPr>
          <a:ln/>
        </p:spPr>
        <p:txBody>
          <a:bodyPr/>
          <a:lstStyle>
            <a:lvl1pPr>
              <a:defRPr/>
            </a:lvl1pPr>
          </a:lstStyle>
          <a:p>
            <a:pPr>
              <a:defRPr/>
            </a:pPr>
            <a:fld id="{3ADB027A-1216-444C-ACDD-CFAC12D5887F}" type="slidenum">
              <a:rPr lang="en-US" altLang="nl-NL"/>
              <a:pPr>
                <a:defRPr/>
              </a:pPr>
              <a:t>‹nr.›</a:t>
            </a:fld>
            <a:endParaRPr lang="en-US" altLang="nl-NL"/>
          </a:p>
        </p:txBody>
      </p:sp>
    </p:spTree>
    <p:extLst>
      <p:ext uri="{BB962C8B-B14F-4D97-AF65-F5344CB8AC3E}">
        <p14:creationId xmlns:p14="http://schemas.microsoft.com/office/powerpoint/2010/main" val="35591604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tabel 2"/>
          <p:cNvSpPr>
            <a:spLocks noGrp="1"/>
          </p:cNvSpPr>
          <p:nvPr>
            <p:ph type="tbl" idx="1"/>
          </p:nvPr>
        </p:nvSpPr>
        <p:spPr>
          <a:xfrm>
            <a:off x="914400" y="1981200"/>
            <a:ext cx="10363200" cy="4114800"/>
          </a:xfrm>
        </p:spPr>
        <p:txBody>
          <a:bodyPr/>
          <a:lstStyle/>
          <a:p>
            <a:pPr lvl="0"/>
            <a:endParaRPr lang="nl-NL" noProof="0"/>
          </a:p>
        </p:txBody>
      </p:sp>
      <p:sp>
        <p:nvSpPr>
          <p:cNvPr id="4" name="Rectangle 4">
            <a:extLst>
              <a:ext uri="{FF2B5EF4-FFF2-40B4-BE49-F238E27FC236}">
                <a16:creationId xmlns:a16="http://schemas.microsoft.com/office/drawing/2014/main" id="{820E4B2A-65FD-DBD0-7B2B-6A24269195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2EF40A5-9948-26CD-1F72-6CD8910937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6C47A59-5369-8DB8-760C-718AC82F9FDC}"/>
              </a:ext>
            </a:extLst>
          </p:cNvPr>
          <p:cNvSpPr>
            <a:spLocks noGrp="1" noChangeArrowheads="1"/>
          </p:cNvSpPr>
          <p:nvPr>
            <p:ph type="sldNum" sz="quarter" idx="12"/>
          </p:nvPr>
        </p:nvSpPr>
        <p:spPr>
          <a:ln/>
        </p:spPr>
        <p:txBody>
          <a:bodyPr/>
          <a:lstStyle>
            <a:lvl1pPr>
              <a:defRPr/>
            </a:lvl1pPr>
          </a:lstStyle>
          <a:p>
            <a:pPr>
              <a:defRPr/>
            </a:pPr>
            <a:fld id="{3D31FDE3-F215-4465-BB86-9CD49E639B7F}" type="slidenum">
              <a:rPr lang="en-US" altLang="nl-NL"/>
              <a:pPr>
                <a:defRPr/>
              </a:pPr>
              <a:t>‹nr.›</a:t>
            </a:fld>
            <a:endParaRPr lang="en-US" altLang="nl-NL"/>
          </a:p>
        </p:txBody>
      </p:sp>
    </p:spTree>
    <p:extLst>
      <p:ext uri="{BB962C8B-B14F-4D97-AF65-F5344CB8AC3E}">
        <p14:creationId xmlns:p14="http://schemas.microsoft.com/office/powerpoint/2010/main" val="26096933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914400" y="609600"/>
            <a:ext cx="10363200" cy="54864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3" name="Rectangle 4">
            <a:extLst>
              <a:ext uri="{FF2B5EF4-FFF2-40B4-BE49-F238E27FC236}">
                <a16:creationId xmlns:a16="http://schemas.microsoft.com/office/drawing/2014/main" id="{C22EC2EB-ED53-2027-F6B4-5FAFC36A1DC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9476E26-25A6-1724-CAB4-857B437950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44B84E1-D9B9-B83A-550A-017FE38AFB56}"/>
              </a:ext>
            </a:extLst>
          </p:cNvPr>
          <p:cNvSpPr>
            <a:spLocks noGrp="1" noChangeArrowheads="1"/>
          </p:cNvSpPr>
          <p:nvPr>
            <p:ph type="sldNum" sz="quarter" idx="12"/>
          </p:nvPr>
        </p:nvSpPr>
        <p:spPr>
          <a:ln/>
        </p:spPr>
        <p:txBody>
          <a:bodyPr/>
          <a:lstStyle>
            <a:lvl1pPr>
              <a:defRPr/>
            </a:lvl1pPr>
          </a:lstStyle>
          <a:p>
            <a:pPr>
              <a:defRPr/>
            </a:pPr>
            <a:fld id="{CAE593F8-3528-4033-A24E-1E90D1E74A0F}" type="slidenum">
              <a:rPr lang="en-US" altLang="nl-NL"/>
              <a:pPr>
                <a:defRPr/>
              </a:pPr>
              <a:t>‹nr.›</a:t>
            </a:fld>
            <a:endParaRPr lang="en-US" altLang="nl-NL"/>
          </a:p>
        </p:txBody>
      </p:sp>
    </p:spTree>
    <p:extLst>
      <p:ext uri="{BB962C8B-B14F-4D97-AF65-F5344CB8AC3E}">
        <p14:creationId xmlns:p14="http://schemas.microsoft.com/office/powerpoint/2010/main" val="22832358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a:extLst>
              <a:ext uri="{FF2B5EF4-FFF2-40B4-BE49-F238E27FC236}">
                <a16:creationId xmlns:a16="http://schemas.microsoft.com/office/drawing/2014/main" id="{BDE01C79-B094-B98A-FF12-27C493AD8B0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49F8FC-DEB1-9153-9A96-48143DBBB7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F9DC4CB-D3E0-06C7-DDD8-9C2814274B52}"/>
              </a:ext>
            </a:extLst>
          </p:cNvPr>
          <p:cNvSpPr>
            <a:spLocks noGrp="1" noChangeArrowheads="1"/>
          </p:cNvSpPr>
          <p:nvPr>
            <p:ph type="sldNum" sz="quarter" idx="12"/>
          </p:nvPr>
        </p:nvSpPr>
        <p:spPr>
          <a:ln/>
        </p:spPr>
        <p:txBody>
          <a:bodyPr/>
          <a:lstStyle>
            <a:lvl1pPr>
              <a:defRPr/>
            </a:lvl1pPr>
          </a:lstStyle>
          <a:p>
            <a:pPr>
              <a:defRPr/>
            </a:pPr>
            <a:fld id="{097ED0E4-7664-426F-BE8B-B9E23C5D6B4C}" type="slidenum">
              <a:rPr lang="en-US" altLang="nl-NL"/>
              <a:pPr>
                <a:defRPr/>
              </a:pPr>
              <a:t>‹nr.›</a:t>
            </a:fld>
            <a:endParaRPr lang="en-US" altLang="nl-NL"/>
          </a:p>
        </p:txBody>
      </p:sp>
    </p:spTree>
    <p:extLst>
      <p:ext uri="{BB962C8B-B14F-4D97-AF65-F5344CB8AC3E}">
        <p14:creationId xmlns:p14="http://schemas.microsoft.com/office/powerpoint/2010/main" val="2272585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DE44C1D0-EA7A-D66F-FFDE-0A1F354DFD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FA5B88B-659F-4345-CC36-75DA63161BB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DEED98-20F2-C6FD-18B5-8661AFAFA3FC}"/>
              </a:ext>
            </a:extLst>
          </p:cNvPr>
          <p:cNvSpPr>
            <a:spLocks noGrp="1" noChangeArrowheads="1"/>
          </p:cNvSpPr>
          <p:nvPr>
            <p:ph type="sldNum" sz="quarter" idx="12"/>
          </p:nvPr>
        </p:nvSpPr>
        <p:spPr>
          <a:ln/>
        </p:spPr>
        <p:txBody>
          <a:bodyPr/>
          <a:lstStyle>
            <a:lvl1pPr>
              <a:defRPr/>
            </a:lvl1pPr>
          </a:lstStyle>
          <a:p>
            <a:pPr>
              <a:defRPr/>
            </a:pPr>
            <a:fld id="{14564D92-077D-4AF3-9B9A-68654EE65409}" type="slidenum">
              <a:rPr lang="en-US" altLang="nl-NL"/>
              <a:pPr>
                <a:defRPr/>
              </a:pPr>
              <a:t>‹nr.›</a:t>
            </a:fld>
            <a:endParaRPr lang="en-US" altLang="nl-NL"/>
          </a:p>
        </p:txBody>
      </p:sp>
    </p:spTree>
    <p:extLst>
      <p:ext uri="{BB962C8B-B14F-4D97-AF65-F5344CB8AC3E}">
        <p14:creationId xmlns:p14="http://schemas.microsoft.com/office/powerpoint/2010/main" val="5483316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952C2F3F-CD6A-25AC-DF52-2C713198E96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810E36E-841F-142E-CD98-D8A1992B73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DA3F9C8-0C2E-3962-A692-EB50CD965DD8}"/>
              </a:ext>
            </a:extLst>
          </p:cNvPr>
          <p:cNvSpPr>
            <a:spLocks noGrp="1" noChangeArrowheads="1"/>
          </p:cNvSpPr>
          <p:nvPr>
            <p:ph type="sldNum" sz="quarter" idx="12"/>
          </p:nvPr>
        </p:nvSpPr>
        <p:spPr>
          <a:ln/>
        </p:spPr>
        <p:txBody>
          <a:bodyPr/>
          <a:lstStyle>
            <a:lvl1pPr>
              <a:defRPr/>
            </a:lvl1pPr>
          </a:lstStyle>
          <a:p>
            <a:pPr>
              <a:defRPr/>
            </a:pPr>
            <a:fld id="{FFDCF7C3-FF84-4CC4-A976-F7F18D223C78}" type="slidenum">
              <a:rPr lang="en-US" altLang="nl-NL"/>
              <a:pPr>
                <a:defRPr/>
              </a:pPr>
              <a:t>‹nr.›</a:t>
            </a:fld>
            <a:endParaRPr lang="en-US" altLang="nl-NL"/>
          </a:p>
        </p:txBody>
      </p:sp>
    </p:spTree>
    <p:extLst>
      <p:ext uri="{BB962C8B-B14F-4D97-AF65-F5344CB8AC3E}">
        <p14:creationId xmlns:p14="http://schemas.microsoft.com/office/powerpoint/2010/main" val="25841764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56808FC2-FE58-49BB-8881-AFFB9537522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CD89C33-4141-C0B0-0AC8-5B91605CD7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4D73D44-9289-D724-7D48-6CD830FB9F23}"/>
              </a:ext>
            </a:extLst>
          </p:cNvPr>
          <p:cNvSpPr>
            <a:spLocks noGrp="1" noChangeArrowheads="1"/>
          </p:cNvSpPr>
          <p:nvPr>
            <p:ph type="sldNum" sz="quarter" idx="12"/>
          </p:nvPr>
        </p:nvSpPr>
        <p:spPr>
          <a:ln/>
        </p:spPr>
        <p:txBody>
          <a:bodyPr/>
          <a:lstStyle>
            <a:lvl1pPr>
              <a:defRPr/>
            </a:lvl1pPr>
          </a:lstStyle>
          <a:p>
            <a:pPr>
              <a:defRPr/>
            </a:pPr>
            <a:fld id="{78260D1E-ACEF-4558-AAE5-CC5A07C7B319}" type="slidenum">
              <a:rPr lang="en-US" altLang="nl-NL"/>
              <a:pPr>
                <a:defRPr/>
              </a:pPr>
              <a:t>‹nr.›</a:t>
            </a:fld>
            <a:endParaRPr lang="en-US" altLang="nl-NL"/>
          </a:p>
        </p:txBody>
      </p:sp>
    </p:spTree>
    <p:extLst>
      <p:ext uri="{BB962C8B-B14F-4D97-AF65-F5344CB8AC3E}">
        <p14:creationId xmlns:p14="http://schemas.microsoft.com/office/powerpoint/2010/main" val="20347439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FE1F0C12-BCB7-3A23-CD3D-34DF3E9BDF2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85AE02E-AED0-9AD1-AC82-4F3682A95C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CEE8733-67F5-462F-54F1-EF4206A4BA7C}"/>
              </a:ext>
            </a:extLst>
          </p:cNvPr>
          <p:cNvSpPr>
            <a:spLocks noGrp="1" noChangeArrowheads="1"/>
          </p:cNvSpPr>
          <p:nvPr>
            <p:ph type="sldNum" sz="quarter" idx="12"/>
          </p:nvPr>
        </p:nvSpPr>
        <p:spPr>
          <a:ln/>
        </p:spPr>
        <p:txBody>
          <a:bodyPr/>
          <a:lstStyle>
            <a:lvl1pPr>
              <a:defRPr/>
            </a:lvl1pPr>
          </a:lstStyle>
          <a:p>
            <a:pPr>
              <a:defRPr/>
            </a:pPr>
            <a:fld id="{ABEC9720-5481-4242-9577-31C2279B55AF}" type="slidenum">
              <a:rPr lang="en-US" altLang="nl-NL"/>
              <a:pPr>
                <a:defRPr/>
              </a:pPr>
              <a:t>‹nr.›</a:t>
            </a:fld>
            <a:endParaRPr lang="en-US" altLang="nl-NL"/>
          </a:p>
        </p:txBody>
      </p:sp>
    </p:spTree>
    <p:extLst>
      <p:ext uri="{BB962C8B-B14F-4D97-AF65-F5344CB8AC3E}">
        <p14:creationId xmlns:p14="http://schemas.microsoft.com/office/powerpoint/2010/main" val="38785117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4CD7800D-7482-72C9-8C57-1791E49A1C9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DB79F7F-D222-04DA-84D9-D9002C22E4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735067D-BC39-3529-A565-6F53E5C356D8}"/>
              </a:ext>
            </a:extLst>
          </p:cNvPr>
          <p:cNvSpPr>
            <a:spLocks noGrp="1" noChangeArrowheads="1"/>
          </p:cNvSpPr>
          <p:nvPr>
            <p:ph type="sldNum" sz="quarter" idx="12"/>
          </p:nvPr>
        </p:nvSpPr>
        <p:spPr>
          <a:ln/>
        </p:spPr>
        <p:txBody>
          <a:bodyPr/>
          <a:lstStyle>
            <a:lvl1pPr>
              <a:defRPr/>
            </a:lvl1pPr>
          </a:lstStyle>
          <a:p>
            <a:pPr>
              <a:defRPr/>
            </a:pPr>
            <a:fld id="{3A121E13-BCBC-40E3-9D0F-1E0010DBDB36}" type="slidenum">
              <a:rPr lang="en-US" altLang="nl-NL"/>
              <a:pPr>
                <a:defRPr/>
              </a:pPr>
              <a:t>‹nr.›</a:t>
            </a:fld>
            <a:endParaRPr lang="en-US" altLang="nl-NL"/>
          </a:p>
        </p:txBody>
      </p:sp>
    </p:spTree>
    <p:extLst>
      <p:ext uri="{BB962C8B-B14F-4D97-AF65-F5344CB8AC3E}">
        <p14:creationId xmlns:p14="http://schemas.microsoft.com/office/powerpoint/2010/main" val="15243297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C596036-7B75-7A18-D992-E75169CD34F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AA4F681-D1BF-B959-2D7E-B3F52F72A7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EBC1498-12C9-ED0A-F8E2-B1547BA93381}"/>
              </a:ext>
            </a:extLst>
          </p:cNvPr>
          <p:cNvSpPr>
            <a:spLocks noGrp="1" noChangeArrowheads="1"/>
          </p:cNvSpPr>
          <p:nvPr>
            <p:ph type="sldNum" sz="quarter" idx="12"/>
          </p:nvPr>
        </p:nvSpPr>
        <p:spPr>
          <a:ln/>
        </p:spPr>
        <p:txBody>
          <a:bodyPr/>
          <a:lstStyle>
            <a:lvl1pPr>
              <a:defRPr/>
            </a:lvl1pPr>
          </a:lstStyle>
          <a:p>
            <a:pPr>
              <a:defRPr/>
            </a:pPr>
            <a:fld id="{3C636435-8DF3-45C1-9193-C16BD4CC5D44}" type="slidenum">
              <a:rPr lang="en-US" altLang="nl-NL"/>
              <a:pPr>
                <a:defRPr/>
              </a:pPr>
              <a:t>‹nr.›</a:t>
            </a:fld>
            <a:endParaRPr lang="en-US" altLang="nl-NL"/>
          </a:p>
        </p:txBody>
      </p:sp>
    </p:spTree>
    <p:extLst>
      <p:ext uri="{BB962C8B-B14F-4D97-AF65-F5344CB8AC3E}">
        <p14:creationId xmlns:p14="http://schemas.microsoft.com/office/powerpoint/2010/main" val="9341012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45B59E94-3D7A-E6D2-AD48-2CC609DBEAB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677C36-6788-2219-078E-4D84059A730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CCCFE31-F973-1BB0-C64E-934D26348DF0}"/>
              </a:ext>
            </a:extLst>
          </p:cNvPr>
          <p:cNvSpPr>
            <a:spLocks noGrp="1" noChangeArrowheads="1"/>
          </p:cNvSpPr>
          <p:nvPr>
            <p:ph type="sldNum" sz="quarter" idx="12"/>
          </p:nvPr>
        </p:nvSpPr>
        <p:spPr>
          <a:ln/>
        </p:spPr>
        <p:txBody>
          <a:bodyPr/>
          <a:lstStyle>
            <a:lvl1pPr>
              <a:defRPr/>
            </a:lvl1pPr>
          </a:lstStyle>
          <a:p>
            <a:pPr>
              <a:defRPr/>
            </a:pPr>
            <a:fld id="{B91C7F73-C9C9-423C-ADD7-E9D668A933AD}" type="slidenum">
              <a:rPr lang="en-US" altLang="nl-NL"/>
              <a:pPr>
                <a:defRPr/>
              </a:pPr>
              <a:t>‹nr.›</a:t>
            </a:fld>
            <a:endParaRPr lang="en-US" altLang="nl-NL"/>
          </a:p>
        </p:txBody>
      </p:sp>
    </p:spTree>
    <p:extLst>
      <p:ext uri="{BB962C8B-B14F-4D97-AF65-F5344CB8AC3E}">
        <p14:creationId xmlns:p14="http://schemas.microsoft.com/office/powerpoint/2010/main" val="25395016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F2D95881-CC68-1E0D-EB1F-FD7245DD16C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BA873D9-29DB-CBAB-DFF8-7F42DEA502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5DE6CD2-3933-EF2E-F402-1A68A42425BD}"/>
              </a:ext>
            </a:extLst>
          </p:cNvPr>
          <p:cNvSpPr>
            <a:spLocks noGrp="1" noChangeArrowheads="1"/>
          </p:cNvSpPr>
          <p:nvPr>
            <p:ph type="sldNum" sz="quarter" idx="12"/>
          </p:nvPr>
        </p:nvSpPr>
        <p:spPr>
          <a:ln/>
        </p:spPr>
        <p:txBody>
          <a:bodyPr/>
          <a:lstStyle>
            <a:lvl1pPr>
              <a:defRPr/>
            </a:lvl1pPr>
          </a:lstStyle>
          <a:p>
            <a:pPr>
              <a:defRPr/>
            </a:pPr>
            <a:fld id="{D5A09364-66A2-4D25-B4ED-BF5E20B151D1}" type="slidenum">
              <a:rPr lang="en-US" altLang="nl-NL"/>
              <a:pPr>
                <a:defRPr/>
              </a:pPr>
              <a:t>‹nr.›</a:t>
            </a:fld>
            <a:endParaRPr lang="en-US" altLang="nl-NL"/>
          </a:p>
        </p:txBody>
      </p:sp>
    </p:spTree>
    <p:extLst>
      <p:ext uri="{BB962C8B-B14F-4D97-AF65-F5344CB8AC3E}">
        <p14:creationId xmlns:p14="http://schemas.microsoft.com/office/powerpoint/2010/main" val="31724184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1B49BBC-906B-82EF-666A-4E5C242AB27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FB150D3-A94F-61E1-4179-3C67516BCB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3F0B176-4D60-4375-FABB-D16F63A3B486}"/>
              </a:ext>
            </a:extLst>
          </p:cNvPr>
          <p:cNvSpPr>
            <a:spLocks noGrp="1" noChangeArrowheads="1"/>
          </p:cNvSpPr>
          <p:nvPr>
            <p:ph type="sldNum" sz="quarter" idx="12"/>
          </p:nvPr>
        </p:nvSpPr>
        <p:spPr>
          <a:ln/>
        </p:spPr>
        <p:txBody>
          <a:bodyPr/>
          <a:lstStyle>
            <a:lvl1pPr>
              <a:defRPr/>
            </a:lvl1pPr>
          </a:lstStyle>
          <a:p>
            <a:pPr>
              <a:defRPr/>
            </a:pPr>
            <a:fld id="{531F3205-0185-4F6A-A7B0-C10BCEF53227}" type="slidenum">
              <a:rPr lang="en-US" altLang="nl-NL"/>
              <a:pPr>
                <a:defRPr/>
              </a:pPr>
              <a:t>‹nr.›</a:t>
            </a:fld>
            <a:endParaRPr lang="en-US" altLang="nl-NL"/>
          </a:p>
        </p:txBody>
      </p:sp>
    </p:spTree>
    <p:extLst>
      <p:ext uri="{BB962C8B-B14F-4D97-AF65-F5344CB8AC3E}">
        <p14:creationId xmlns:p14="http://schemas.microsoft.com/office/powerpoint/2010/main" val="34840195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686800" y="609600"/>
            <a:ext cx="2590800" cy="54864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914400" y="609600"/>
            <a:ext cx="7569200" cy="5486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54ED067-96AB-8C05-E369-52B4A83AC4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6D74825-A9CE-D117-DE45-E78584E038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E4DC5E-FAA3-F8AB-21B3-B47098B70BA9}"/>
              </a:ext>
            </a:extLst>
          </p:cNvPr>
          <p:cNvSpPr>
            <a:spLocks noGrp="1" noChangeArrowheads="1"/>
          </p:cNvSpPr>
          <p:nvPr>
            <p:ph type="sldNum" sz="quarter" idx="12"/>
          </p:nvPr>
        </p:nvSpPr>
        <p:spPr>
          <a:ln/>
        </p:spPr>
        <p:txBody>
          <a:bodyPr/>
          <a:lstStyle>
            <a:lvl1pPr>
              <a:defRPr/>
            </a:lvl1pPr>
          </a:lstStyle>
          <a:p>
            <a:pPr>
              <a:defRPr/>
            </a:pPr>
            <a:fld id="{99D32B0B-1E72-441D-A543-250D2D1F6A08}" type="slidenum">
              <a:rPr lang="en-US" altLang="nl-NL"/>
              <a:pPr>
                <a:defRPr/>
              </a:pPr>
              <a:t>‹nr.›</a:t>
            </a:fld>
            <a:endParaRPr lang="en-US" altLang="nl-NL"/>
          </a:p>
        </p:txBody>
      </p:sp>
    </p:spTree>
    <p:extLst>
      <p:ext uri="{BB962C8B-B14F-4D97-AF65-F5344CB8AC3E}">
        <p14:creationId xmlns:p14="http://schemas.microsoft.com/office/powerpoint/2010/main" val="38992618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tabel 2"/>
          <p:cNvSpPr>
            <a:spLocks noGrp="1"/>
          </p:cNvSpPr>
          <p:nvPr>
            <p:ph type="tbl" idx="1"/>
          </p:nvPr>
        </p:nvSpPr>
        <p:spPr>
          <a:xfrm>
            <a:off x="914400" y="1981200"/>
            <a:ext cx="10363200" cy="4114800"/>
          </a:xfrm>
        </p:spPr>
        <p:txBody>
          <a:bodyPr/>
          <a:lstStyle/>
          <a:p>
            <a:pPr lvl="0"/>
            <a:endParaRPr lang="nl-NL" noProof="0"/>
          </a:p>
        </p:txBody>
      </p:sp>
      <p:sp>
        <p:nvSpPr>
          <p:cNvPr id="4" name="Rectangle 4">
            <a:extLst>
              <a:ext uri="{FF2B5EF4-FFF2-40B4-BE49-F238E27FC236}">
                <a16:creationId xmlns:a16="http://schemas.microsoft.com/office/drawing/2014/main" id="{F5EAEE89-B8C2-FD49-2A15-40F66EC03DD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700B39-F60F-B1D3-C540-C27C15103D0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0640A3E-7D08-F921-FBC5-A5D8AE337F9A}"/>
              </a:ext>
            </a:extLst>
          </p:cNvPr>
          <p:cNvSpPr>
            <a:spLocks noGrp="1" noChangeArrowheads="1"/>
          </p:cNvSpPr>
          <p:nvPr>
            <p:ph type="sldNum" sz="quarter" idx="12"/>
          </p:nvPr>
        </p:nvSpPr>
        <p:spPr>
          <a:ln/>
        </p:spPr>
        <p:txBody>
          <a:bodyPr/>
          <a:lstStyle>
            <a:lvl1pPr>
              <a:defRPr/>
            </a:lvl1pPr>
          </a:lstStyle>
          <a:p>
            <a:pPr>
              <a:defRPr/>
            </a:pPr>
            <a:fld id="{73528C5E-DC00-4E26-96F2-418EE59244DA}" type="slidenum">
              <a:rPr lang="en-US" altLang="nl-NL"/>
              <a:pPr>
                <a:defRPr/>
              </a:pPr>
              <a:t>‹nr.›</a:t>
            </a:fld>
            <a:endParaRPr lang="en-US" altLang="nl-NL"/>
          </a:p>
        </p:txBody>
      </p:sp>
    </p:spTree>
    <p:extLst>
      <p:ext uri="{BB962C8B-B14F-4D97-AF65-F5344CB8AC3E}">
        <p14:creationId xmlns:p14="http://schemas.microsoft.com/office/powerpoint/2010/main" val="2060879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914400" y="609600"/>
            <a:ext cx="10363200" cy="54864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3" name="Rectangle 4">
            <a:extLst>
              <a:ext uri="{FF2B5EF4-FFF2-40B4-BE49-F238E27FC236}">
                <a16:creationId xmlns:a16="http://schemas.microsoft.com/office/drawing/2014/main" id="{FB0667D6-FA4F-31B5-F627-EA13B07916C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F88B03C-75B3-BC54-1B1A-DD9A30EAAA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336E353-D94A-07F8-B74D-CCF9223C076C}"/>
              </a:ext>
            </a:extLst>
          </p:cNvPr>
          <p:cNvSpPr>
            <a:spLocks noGrp="1" noChangeArrowheads="1"/>
          </p:cNvSpPr>
          <p:nvPr>
            <p:ph type="sldNum" sz="quarter" idx="12"/>
          </p:nvPr>
        </p:nvSpPr>
        <p:spPr>
          <a:ln/>
        </p:spPr>
        <p:txBody>
          <a:bodyPr/>
          <a:lstStyle>
            <a:lvl1pPr>
              <a:defRPr/>
            </a:lvl1pPr>
          </a:lstStyle>
          <a:p>
            <a:pPr>
              <a:defRPr/>
            </a:pPr>
            <a:fld id="{807B70AF-6E55-4AD9-AACF-2F573D24FECB}" type="slidenum">
              <a:rPr lang="en-US" altLang="nl-NL"/>
              <a:pPr>
                <a:defRPr/>
              </a:pPr>
              <a:t>‹nr.›</a:t>
            </a:fld>
            <a:endParaRPr lang="en-US" altLang="nl-NL"/>
          </a:p>
        </p:txBody>
      </p:sp>
    </p:spTree>
    <p:extLst>
      <p:ext uri="{BB962C8B-B14F-4D97-AF65-F5344CB8AC3E}">
        <p14:creationId xmlns:p14="http://schemas.microsoft.com/office/powerpoint/2010/main" val="18398132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a:t>Klik om het opmaakprofiel van de modelondertitel te bewerken</a:t>
            </a:r>
          </a:p>
        </p:txBody>
      </p:sp>
      <p:sp>
        <p:nvSpPr>
          <p:cNvPr id="4" name="Rectangle 4">
            <a:extLst>
              <a:ext uri="{FF2B5EF4-FFF2-40B4-BE49-F238E27FC236}">
                <a16:creationId xmlns:a16="http://schemas.microsoft.com/office/drawing/2014/main" id="{D1E36701-8F61-BC1E-BDF9-734805C277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8EE9BE-3213-2DC0-4312-BEE2DA2090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6AFCF0A-04A7-4B86-1154-B80E1F178A32}"/>
              </a:ext>
            </a:extLst>
          </p:cNvPr>
          <p:cNvSpPr>
            <a:spLocks noGrp="1" noChangeArrowheads="1"/>
          </p:cNvSpPr>
          <p:nvPr>
            <p:ph type="sldNum" sz="quarter" idx="12"/>
          </p:nvPr>
        </p:nvSpPr>
        <p:spPr>
          <a:ln/>
        </p:spPr>
        <p:txBody>
          <a:bodyPr/>
          <a:lstStyle>
            <a:lvl1pPr>
              <a:defRPr/>
            </a:lvl1pPr>
          </a:lstStyle>
          <a:p>
            <a:pPr>
              <a:defRPr/>
            </a:pPr>
            <a:fld id="{DFBD36E6-4F07-4CC8-A12C-DC391C5CCB1F}" type="slidenum">
              <a:rPr lang="en-US" altLang="nl-NL"/>
              <a:pPr>
                <a:defRPr/>
              </a:pPr>
              <a:t>‹nr.›</a:t>
            </a:fld>
            <a:endParaRPr lang="en-US" altLang="nl-NL"/>
          </a:p>
        </p:txBody>
      </p:sp>
    </p:spTree>
    <p:extLst>
      <p:ext uri="{BB962C8B-B14F-4D97-AF65-F5344CB8AC3E}">
        <p14:creationId xmlns:p14="http://schemas.microsoft.com/office/powerpoint/2010/main" val="10749891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9FE749DC-7DB3-D2E6-4EC8-22C3FF23872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6D02066-FD59-A1D4-29F7-FE3BD47E54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A40E522-1E51-8AD6-4799-2FBE33F7AAC0}"/>
              </a:ext>
            </a:extLst>
          </p:cNvPr>
          <p:cNvSpPr>
            <a:spLocks noGrp="1" noChangeArrowheads="1"/>
          </p:cNvSpPr>
          <p:nvPr>
            <p:ph type="sldNum" sz="quarter" idx="12"/>
          </p:nvPr>
        </p:nvSpPr>
        <p:spPr>
          <a:ln/>
        </p:spPr>
        <p:txBody>
          <a:bodyPr/>
          <a:lstStyle>
            <a:lvl1pPr>
              <a:defRPr/>
            </a:lvl1pPr>
          </a:lstStyle>
          <a:p>
            <a:pPr>
              <a:defRPr/>
            </a:pPr>
            <a:fld id="{08F1C95C-24A3-4FB7-AAAD-DD3C7DC7CB61}" type="slidenum">
              <a:rPr lang="en-US" altLang="nl-NL"/>
              <a:pPr>
                <a:defRPr/>
              </a:pPr>
              <a:t>‹nr.›</a:t>
            </a:fld>
            <a:endParaRPr lang="en-US" altLang="nl-NL"/>
          </a:p>
        </p:txBody>
      </p:sp>
    </p:spTree>
    <p:extLst>
      <p:ext uri="{BB962C8B-B14F-4D97-AF65-F5344CB8AC3E}">
        <p14:creationId xmlns:p14="http://schemas.microsoft.com/office/powerpoint/2010/main" val="26249293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FD8C6CE1-BB67-B089-D1D2-58FB3FF076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0EA9D1C-FD3B-9D81-FFE5-8AA3108B6B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EA79A2-9527-6963-A680-EE13566112CA}"/>
              </a:ext>
            </a:extLst>
          </p:cNvPr>
          <p:cNvSpPr>
            <a:spLocks noGrp="1" noChangeArrowheads="1"/>
          </p:cNvSpPr>
          <p:nvPr>
            <p:ph type="sldNum" sz="quarter" idx="12"/>
          </p:nvPr>
        </p:nvSpPr>
        <p:spPr>
          <a:ln/>
        </p:spPr>
        <p:txBody>
          <a:bodyPr/>
          <a:lstStyle>
            <a:lvl1pPr>
              <a:defRPr/>
            </a:lvl1pPr>
          </a:lstStyle>
          <a:p>
            <a:pPr>
              <a:defRPr/>
            </a:pPr>
            <a:fld id="{E98B6F46-D42B-45C5-981D-F0D25F459FD6}" type="slidenum">
              <a:rPr lang="en-US" altLang="nl-NL"/>
              <a:pPr>
                <a:defRPr/>
              </a:pPr>
              <a:t>‹nr.›</a:t>
            </a:fld>
            <a:endParaRPr lang="en-US" altLang="nl-NL"/>
          </a:p>
        </p:txBody>
      </p:sp>
    </p:spTree>
    <p:extLst>
      <p:ext uri="{BB962C8B-B14F-4D97-AF65-F5344CB8AC3E}">
        <p14:creationId xmlns:p14="http://schemas.microsoft.com/office/powerpoint/2010/main" val="37553299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FD98AB9E-0100-88B5-BE5A-9F7397A258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C2FC57E-A31D-7E5E-F6B2-3289FE605B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16FF681-A266-4492-8469-E74F323C8639}"/>
              </a:ext>
            </a:extLst>
          </p:cNvPr>
          <p:cNvSpPr>
            <a:spLocks noGrp="1" noChangeArrowheads="1"/>
          </p:cNvSpPr>
          <p:nvPr>
            <p:ph type="sldNum" sz="quarter" idx="12"/>
          </p:nvPr>
        </p:nvSpPr>
        <p:spPr>
          <a:ln/>
        </p:spPr>
        <p:txBody>
          <a:bodyPr/>
          <a:lstStyle>
            <a:lvl1pPr>
              <a:defRPr/>
            </a:lvl1pPr>
          </a:lstStyle>
          <a:p>
            <a:pPr>
              <a:defRPr/>
            </a:pPr>
            <a:fld id="{6ED46A14-9370-4E69-8016-ECFACB4B06A3}" type="slidenum">
              <a:rPr lang="en-US" altLang="nl-NL"/>
              <a:pPr>
                <a:defRPr/>
              </a:pPr>
              <a:t>‹nr.›</a:t>
            </a:fld>
            <a:endParaRPr lang="en-US" altLang="nl-NL"/>
          </a:p>
        </p:txBody>
      </p:sp>
    </p:spTree>
    <p:extLst>
      <p:ext uri="{BB962C8B-B14F-4D97-AF65-F5344CB8AC3E}">
        <p14:creationId xmlns:p14="http://schemas.microsoft.com/office/powerpoint/2010/main" val="26218493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1A9A6324-D22C-99D5-2B12-DC36C7D5C5F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50E836C-6475-AFD6-53FA-BF50118141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10D18C0-DC14-8F44-7BF3-9035E236F2F8}"/>
              </a:ext>
            </a:extLst>
          </p:cNvPr>
          <p:cNvSpPr>
            <a:spLocks noGrp="1" noChangeArrowheads="1"/>
          </p:cNvSpPr>
          <p:nvPr>
            <p:ph type="sldNum" sz="quarter" idx="12"/>
          </p:nvPr>
        </p:nvSpPr>
        <p:spPr>
          <a:ln/>
        </p:spPr>
        <p:txBody>
          <a:bodyPr/>
          <a:lstStyle>
            <a:lvl1pPr>
              <a:defRPr/>
            </a:lvl1pPr>
          </a:lstStyle>
          <a:p>
            <a:pPr>
              <a:defRPr/>
            </a:pPr>
            <a:fld id="{DE915E2A-6411-42E4-AD47-97BC0852BA29}" type="slidenum">
              <a:rPr lang="en-US" altLang="nl-NL"/>
              <a:pPr>
                <a:defRPr/>
              </a:pPr>
              <a:t>‹nr.›</a:t>
            </a:fld>
            <a:endParaRPr lang="en-US" altLang="nl-NL"/>
          </a:p>
        </p:txBody>
      </p:sp>
    </p:spTree>
    <p:extLst>
      <p:ext uri="{BB962C8B-B14F-4D97-AF65-F5344CB8AC3E}">
        <p14:creationId xmlns:p14="http://schemas.microsoft.com/office/powerpoint/2010/main" val="22493492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E873C7DD-3E3B-6861-3DE0-359483DC4F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A1C5004-7283-A5F7-EF47-CA332EEFFE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C8EBA22-EB74-720C-22CC-070D121FF4E5}"/>
              </a:ext>
            </a:extLst>
          </p:cNvPr>
          <p:cNvSpPr>
            <a:spLocks noGrp="1" noChangeArrowheads="1"/>
          </p:cNvSpPr>
          <p:nvPr>
            <p:ph type="sldNum" sz="quarter" idx="12"/>
          </p:nvPr>
        </p:nvSpPr>
        <p:spPr>
          <a:ln/>
        </p:spPr>
        <p:txBody>
          <a:bodyPr/>
          <a:lstStyle>
            <a:lvl1pPr>
              <a:defRPr/>
            </a:lvl1pPr>
          </a:lstStyle>
          <a:p>
            <a:pPr>
              <a:defRPr/>
            </a:pPr>
            <a:fld id="{F06180B8-006A-4119-ABB5-A0E92F1D6528}" type="slidenum">
              <a:rPr lang="en-US" altLang="nl-NL"/>
              <a:pPr>
                <a:defRPr/>
              </a:pPr>
              <a:t>‹nr.›</a:t>
            </a:fld>
            <a:endParaRPr lang="en-US" altLang="nl-NL"/>
          </a:p>
        </p:txBody>
      </p:sp>
    </p:spTree>
    <p:extLst>
      <p:ext uri="{BB962C8B-B14F-4D97-AF65-F5344CB8AC3E}">
        <p14:creationId xmlns:p14="http://schemas.microsoft.com/office/powerpoint/2010/main" val="35096612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88FE94A-A0B6-9AA8-8EB1-7268DD2AE0D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7ECF056-CE0A-E250-2E74-A4365DB6D5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A9B173C-11F9-DCE8-9230-E31AD6EF7178}"/>
              </a:ext>
            </a:extLst>
          </p:cNvPr>
          <p:cNvSpPr>
            <a:spLocks noGrp="1" noChangeArrowheads="1"/>
          </p:cNvSpPr>
          <p:nvPr>
            <p:ph type="sldNum" sz="quarter" idx="12"/>
          </p:nvPr>
        </p:nvSpPr>
        <p:spPr>
          <a:ln/>
        </p:spPr>
        <p:txBody>
          <a:bodyPr/>
          <a:lstStyle>
            <a:lvl1pPr>
              <a:defRPr/>
            </a:lvl1pPr>
          </a:lstStyle>
          <a:p>
            <a:pPr>
              <a:defRPr/>
            </a:pPr>
            <a:fld id="{B328E164-D6CE-480E-BEFB-1DA17796C485}" type="slidenum">
              <a:rPr lang="en-US" altLang="nl-NL"/>
              <a:pPr>
                <a:defRPr/>
              </a:pPr>
              <a:t>‹nr.›</a:t>
            </a:fld>
            <a:endParaRPr lang="en-US" altLang="nl-NL"/>
          </a:p>
        </p:txBody>
      </p:sp>
    </p:spTree>
    <p:extLst>
      <p:ext uri="{BB962C8B-B14F-4D97-AF65-F5344CB8AC3E}">
        <p14:creationId xmlns:p14="http://schemas.microsoft.com/office/powerpoint/2010/main" val="35824383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399CD277-D744-073B-A45F-19EA5B9D6EE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5434775-638E-CB6C-7FBD-415BD30628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85D9E67-C395-2982-DCDF-DD5724D924FB}"/>
              </a:ext>
            </a:extLst>
          </p:cNvPr>
          <p:cNvSpPr>
            <a:spLocks noGrp="1" noChangeArrowheads="1"/>
          </p:cNvSpPr>
          <p:nvPr>
            <p:ph type="sldNum" sz="quarter" idx="12"/>
          </p:nvPr>
        </p:nvSpPr>
        <p:spPr>
          <a:ln/>
        </p:spPr>
        <p:txBody>
          <a:bodyPr/>
          <a:lstStyle>
            <a:lvl1pPr>
              <a:defRPr/>
            </a:lvl1pPr>
          </a:lstStyle>
          <a:p>
            <a:pPr>
              <a:defRPr/>
            </a:pPr>
            <a:fld id="{2F2FF132-AAFD-4195-892B-A9C1FC0B4F47}" type="slidenum">
              <a:rPr lang="en-US" altLang="nl-NL"/>
              <a:pPr>
                <a:defRPr/>
              </a:pPr>
              <a:t>‹nr.›</a:t>
            </a:fld>
            <a:endParaRPr lang="en-US" altLang="nl-NL"/>
          </a:p>
        </p:txBody>
      </p:sp>
    </p:spTree>
    <p:extLst>
      <p:ext uri="{BB962C8B-B14F-4D97-AF65-F5344CB8AC3E}">
        <p14:creationId xmlns:p14="http://schemas.microsoft.com/office/powerpoint/2010/main" val="7060083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8A6A5694-AABC-F488-7D5F-BB79F25C476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FB9168-C594-9347-A4B2-7FA9DA3C35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8D00305-53BA-0450-A0BC-58188E000AB8}"/>
              </a:ext>
            </a:extLst>
          </p:cNvPr>
          <p:cNvSpPr>
            <a:spLocks noGrp="1" noChangeArrowheads="1"/>
          </p:cNvSpPr>
          <p:nvPr>
            <p:ph type="sldNum" sz="quarter" idx="12"/>
          </p:nvPr>
        </p:nvSpPr>
        <p:spPr>
          <a:ln/>
        </p:spPr>
        <p:txBody>
          <a:bodyPr/>
          <a:lstStyle>
            <a:lvl1pPr>
              <a:defRPr/>
            </a:lvl1pPr>
          </a:lstStyle>
          <a:p>
            <a:pPr>
              <a:defRPr/>
            </a:pPr>
            <a:fld id="{6FCCE145-0E43-476C-908D-61393F1322E8}" type="slidenum">
              <a:rPr lang="en-US" altLang="nl-NL"/>
              <a:pPr>
                <a:defRPr/>
              </a:pPr>
              <a:t>‹nr.›</a:t>
            </a:fld>
            <a:endParaRPr lang="en-US" altLang="nl-NL"/>
          </a:p>
        </p:txBody>
      </p:sp>
    </p:spTree>
    <p:extLst>
      <p:ext uri="{BB962C8B-B14F-4D97-AF65-F5344CB8AC3E}">
        <p14:creationId xmlns:p14="http://schemas.microsoft.com/office/powerpoint/2010/main" val="36728879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8762B247-B2DE-A86B-0B2B-94B65FB296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594578A-C79B-0416-DBE8-F1A1E359C5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A2DA06E-84BE-E2C2-3C24-C9BFFE451432}"/>
              </a:ext>
            </a:extLst>
          </p:cNvPr>
          <p:cNvSpPr>
            <a:spLocks noGrp="1" noChangeArrowheads="1"/>
          </p:cNvSpPr>
          <p:nvPr>
            <p:ph type="sldNum" sz="quarter" idx="12"/>
          </p:nvPr>
        </p:nvSpPr>
        <p:spPr>
          <a:ln/>
        </p:spPr>
        <p:txBody>
          <a:bodyPr/>
          <a:lstStyle>
            <a:lvl1pPr>
              <a:defRPr/>
            </a:lvl1pPr>
          </a:lstStyle>
          <a:p>
            <a:pPr>
              <a:defRPr/>
            </a:pPr>
            <a:fld id="{62D87922-29F7-4C19-976C-293904476C73}" type="slidenum">
              <a:rPr lang="en-US" altLang="nl-NL"/>
              <a:pPr>
                <a:defRPr/>
              </a:pPr>
              <a:t>‹nr.›</a:t>
            </a:fld>
            <a:endParaRPr lang="en-US" altLang="nl-NL"/>
          </a:p>
        </p:txBody>
      </p:sp>
    </p:spTree>
    <p:extLst>
      <p:ext uri="{BB962C8B-B14F-4D97-AF65-F5344CB8AC3E}">
        <p14:creationId xmlns:p14="http://schemas.microsoft.com/office/powerpoint/2010/main" val="20769029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686800" y="609600"/>
            <a:ext cx="2590800" cy="5486400"/>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914400" y="609600"/>
            <a:ext cx="7569200" cy="54864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A8CE5FC7-6F87-0748-ABC5-296205234E2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62A610-6602-2C96-A1D4-E55A6ED092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4934C97-A9AC-EF50-4EBE-ACF1206183BB}"/>
              </a:ext>
            </a:extLst>
          </p:cNvPr>
          <p:cNvSpPr>
            <a:spLocks noGrp="1" noChangeArrowheads="1"/>
          </p:cNvSpPr>
          <p:nvPr>
            <p:ph type="sldNum" sz="quarter" idx="12"/>
          </p:nvPr>
        </p:nvSpPr>
        <p:spPr>
          <a:ln/>
        </p:spPr>
        <p:txBody>
          <a:bodyPr/>
          <a:lstStyle>
            <a:lvl1pPr>
              <a:defRPr/>
            </a:lvl1pPr>
          </a:lstStyle>
          <a:p>
            <a:pPr>
              <a:defRPr/>
            </a:pPr>
            <a:fld id="{D11E29F0-1810-4C5D-A0BB-A76475414A3E}" type="slidenum">
              <a:rPr lang="en-US" altLang="nl-NL"/>
              <a:pPr>
                <a:defRPr/>
              </a:pPr>
              <a:t>‹nr.›</a:t>
            </a:fld>
            <a:endParaRPr lang="en-US" altLang="nl-NL"/>
          </a:p>
        </p:txBody>
      </p:sp>
    </p:spTree>
    <p:extLst>
      <p:ext uri="{BB962C8B-B14F-4D97-AF65-F5344CB8AC3E}">
        <p14:creationId xmlns:p14="http://schemas.microsoft.com/office/powerpoint/2010/main" val="34833407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tabel 2"/>
          <p:cNvSpPr>
            <a:spLocks noGrp="1"/>
          </p:cNvSpPr>
          <p:nvPr>
            <p:ph type="tbl" idx="1"/>
          </p:nvPr>
        </p:nvSpPr>
        <p:spPr>
          <a:xfrm>
            <a:off x="914400" y="1981200"/>
            <a:ext cx="10363200" cy="4114800"/>
          </a:xfrm>
        </p:spPr>
        <p:txBody>
          <a:bodyPr/>
          <a:lstStyle/>
          <a:p>
            <a:pPr lvl="0"/>
            <a:endParaRPr lang="nl-NL" noProof="0"/>
          </a:p>
        </p:txBody>
      </p:sp>
      <p:sp>
        <p:nvSpPr>
          <p:cNvPr id="4" name="Rectangle 4">
            <a:extLst>
              <a:ext uri="{FF2B5EF4-FFF2-40B4-BE49-F238E27FC236}">
                <a16:creationId xmlns:a16="http://schemas.microsoft.com/office/drawing/2014/main" id="{FB43517E-74EA-7AF7-2B80-9E626224A62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6E05446-8442-D2E2-4694-47105DBF105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BD06E0-7849-3A7D-6E9E-670D02B89BF1}"/>
              </a:ext>
            </a:extLst>
          </p:cNvPr>
          <p:cNvSpPr>
            <a:spLocks noGrp="1" noChangeArrowheads="1"/>
          </p:cNvSpPr>
          <p:nvPr>
            <p:ph type="sldNum" sz="quarter" idx="12"/>
          </p:nvPr>
        </p:nvSpPr>
        <p:spPr>
          <a:ln/>
        </p:spPr>
        <p:txBody>
          <a:bodyPr/>
          <a:lstStyle>
            <a:lvl1pPr>
              <a:defRPr/>
            </a:lvl1pPr>
          </a:lstStyle>
          <a:p>
            <a:pPr>
              <a:defRPr/>
            </a:pPr>
            <a:fld id="{765BF1A3-21BC-4F4B-8608-D100A2D7E006}" type="slidenum">
              <a:rPr lang="en-US" altLang="nl-NL"/>
              <a:pPr>
                <a:defRPr/>
              </a:pPr>
              <a:t>‹nr.›</a:t>
            </a:fld>
            <a:endParaRPr lang="en-US" altLang="nl-NL"/>
          </a:p>
        </p:txBody>
      </p:sp>
    </p:spTree>
    <p:extLst>
      <p:ext uri="{BB962C8B-B14F-4D97-AF65-F5344CB8AC3E}">
        <p14:creationId xmlns:p14="http://schemas.microsoft.com/office/powerpoint/2010/main" val="26146128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914400" y="609600"/>
            <a:ext cx="10363200" cy="54864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3" name="Rectangle 4">
            <a:extLst>
              <a:ext uri="{FF2B5EF4-FFF2-40B4-BE49-F238E27FC236}">
                <a16:creationId xmlns:a16="http://schemas.microsoft.com/office/drawing/2014/main" id="{19FC7F2D-CC96-C632-0AB2-3A68E301C5C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691CC48-8D72-4DC2-A829-A3D866DCBF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162D1DE-547B-2E85-13FE-A61CCF2702AD}"/>
              </a:ext>
            </a:extLst>
          </p:cNvPr>
          <p:cNvSpPr>
            <a:spLocks noGrp="1" noChangeArrowheads="1"/>
          </p:cNvSpPr>
          <p:nvPr>
            <p:ph type="sldNum" sz="quarter" idx="12"/>
          </p:nvPr>
        </p:nvSpPr>
        <p:spPr>
          <a:ln/>
        </p:spPr>
        <p:txBody>
          <a:bodyPr/>
          <a:lstStyle>
            <a:lvl1pPr>
              <a:defRPr/>
            </a:lvl1pPr>
          </a:lstStyle>
          <a:p>
            <a:pPr>
              <a:defRPr/>
            </a:pPr>
            <a:fld id="{D6C75E9D-29D7-43A1-94D0-7E36EF8E53E3}" type="slidenum">
              <a:rPr lang="en-US" altLang="nl-NL"/>
              <a:pPr>
                <a:defRPr/>
              </a:pPr>
              <a:t>‹nr.›</a:t>
            </a:fld>
            <a:endParaRPr lang="en-US" altLang="nl-NL"/>
          </a:p>
        </p:txBody>
      </p:sp>
    </p:spTree>
    <p:extLst>
      <p:ext uri="{BB962C8B-B14F-4D97-AF65-F5344CB8AC3E}">
        <p14:creationId xmlns:p14="http://schemas.microsoft.com/office/powerpoint/2010/main" val="28165227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Alleen tekst">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4959F46E-420E-B242-873D-171CEEE7B0C5}"/>
              </a:ext>
            </a:extLst>
          </p:cNvPr>
          <p:cNvSpPr txBox="1">
            <a:spLocks noChangeArrowheads="1"/>
          </p:cNvSpPr>
          <p:nvPr userDrawn="1"/>
        </p:nvSpPr>
        <p:spPr bwMode="auto">
          <a:xfrm>
            <a:off x="0" y="-374650"/>
            <a:ext cx="6096000" cy="322262"/>
          </a:xfrm>
          <a:prstGeom prst="rect">
            <a:avLst/>
          </a:prstGeom>
          <a:noFill/>
          <a:ln>
            <a:noFill/>
          </a:ln>
        </p:spPr>
        <p:txBody>
          <a:bodyPr lIns="84654" tIns="42327" rIns="84654" bIns="42327">
            <a:spAutoFit/>
          </a:bodyPr>
          <a:lstStyle>
            <a:lvl1pPr eaLnBrk="0" hangingPunct="0">
              <a:defRPr b="1">
                <a:solidFill>
                  <a:schemeClr val="tx1"/>
                </a:solidFill>
                <a:latin typeface="Times New Roman" pitchFamily="18" charset="0"/>
              </a:defRPr>
            </a:lvl1pPr>
            <a:lvl2pPr marL="742950" indent="-285750" eaLnBrk="0" hangingPunct="0">
              <a:defRPr b="1">
                <a:solidFill>
                  <a:schemeClr val="tx1"/>
                </a:solidFill>
                <a:latin typeface="Times New Roman" pitchFamily="18" charset="0"/>
              </a:defRPr>
            </a:lvl2pPr>
            <a:lvl3pPr marL="1143000" indent="-228600" eaLnBrk="0" hangingPunct="0">
              <a:defRPr b="1">
                <a:solidFill>
                  <a:schemeClr val="tx1"/>
                </a:solidFill>
                <a:latin typeface="Times New Roman" pitchFamily="18" charset="0"/>
              </a:defRPr>
            </a:lvl3pPr>
            <a:lvl4pPr marL="1600200" indent="-228600" eaLnBrk="0" hangingPunct="0">
              <a:defRPr b="1">
                <a:solidFill>
                  <a:schemeClr val="tx1"/>
                </a:solidFill>
                <a:latin typeface="Times New Roman" pitchFamily="18" charset="0"/>
              </a:defRPr>
            </a:lvl4pPr>
            <a:lvl5pPr marL="2057400" indent="-228600" eaLnBrk="0" hangingPunct="0">
              <a:defRPr b="1">
                <a:solidFill>
                  <a:schemeClr val="tx1"/>
                </a:solidFill>
                <a:latin typeface="Times New Roman" pitchFamily="18" charset="0"/>
              </a:defRPr>
            </a:lvl5pPr>
            <a:lvl6pPr marL="2514600" indent="-228600" algn="ctr" eaLnBrk="0" fontAlgn="base" hangingPunct="0">
              <a:spcBef>
                <a:spcPct val="0"/>
              </a:spcBef>
              <a:spcAft>
                <a:spcPct val="0"/>
              </a:spcAft>
              <a:defRPr b="1">
                <a:solidFill>
                  <a:schemeClr val="tx1"/>
                </a:solidFill>
                <a:latin typeface="Times New Roman" pitchFamily="18" charset="0"/>
              </a:defRPr>
            </a:lvl6pPr>
            <a:lvl7pPr marL="2971800" indent="-228600" algn="ctr" eaLnBrk="0" fontAlgn="base" hangingPunct="0">
              <a:spcBef>
                <a:spcPct val="0"/>
              </a:spcBef>
              <a:spcAft>
                <a:spcPct val="0"/>
              </a:spcAft>
              <a:defRPr b="1">
                <a:solidFill>
                  <a:schemeClr val="tx1"/>
                </a:solidFill>
                <a:latin typeface="Times New Roman" pitchFamily="18" charset="0"/>
              </a:defRPr>
            </a:lvl7pPr>
            <a:lvl8pPr marL="3429000" indent="-228600" algn="ctr" eaLnBrk="0" fontAlgn="base" hangingPunct="0">
              <a:spcBef>
                <a:spcPct val="0"/>
              </a:spcBef>
              <a:spcAft>
                <a:spcPct val="0"/>
              </a:spcAft>
              <a:defRPr b="1">
                <a:solidFill>
                  <a:schemeClr val="tx1"/>
                </a:solidFill>
                <a:latin typeface="Times New Roman" pitchFamily="18" charset="0"/>
              </a:defRPr>
            </a:lvl8pPr>
            <a:lvl9pPr marL="3886200" indent="-228600" algn="ctr" eaLnBrk="0" fontAlgn="base" hangingPunct="0">
              <a:spcBef>
                <a:spcPct val="0"/>
              </a:spcBef>
              <a:spcAft>
                <a:spcPct val="0"/>
              </a:spcAft>
              <a:defRPr b="1">
                <a:solidFill>
                  <a:schemeClr val="tx1"/>
                </a:solidFill>
                <a:latin typeface="Times New Roman" pitchFamily="18" charset="0"/>
              </a:defRPr>
            </a:lvl9pPr>
          </a:lstStyle>
          <a:p>
            <a:pPr algn="ctr" eaLnBrk="1" hangingPunct="1">
              <a:defRPr/>
            </a:pPr>
            <a:r>
              <a:rPr lang="en-US" altLang="nl-NL" sz="1500">
                <a:solidFill>
                  <a:srgbClr val="6A6969"/>
                </a:solidFill>
                <a:latin typeface="Georgia" pitchFamily="18" charset="0"/>
                <a:cs typeface="+mn-cs"/>
              </a:rPr>
              <a:t>Inhoudsopgave</a:t>
            </a:r>
          </a:p>
        </p:txBody>
      </p:sp>
      <p:grpSp>
        <p:nvGrpSpPr>
          <p:cNvPr id="4" name="Groep 8">
            <a:extLst>
              <a:ext uri="{FF2B5EF4-FFF2-40B4-BE49-F238E27FC236}">
                <a16:creationId xmlns:a16="http://schemas.microsoft.com/office/drawing/2014/main" id="{F82344CF-FC3C-927B-9680-DBAB26D15FE4}"/>
              </a:ext>
            </a:extLst>
          </p:cNvPr>
          <p:cNvGrpSpPr>
            <a:grpSpLocks/>
          </p:cNvGrpSpPr>
          <p:nvPr userDrawn="1"/>
        </p:nvGrpSpPr>
        <p:grpSpPr bwMode="auto">
          <a:xfrm>
            <a:off x="-5033433" y="0"/>
            <a:ext cx="4734983" cy="4248150"/>
            <a:chOff x="-4161878" y="-95534"/>
            <a:chExt cx="3914453" cy="4460638"/>
          </a:xfrm>
        </p:grpSpPr>
        <p:grpSp>
          <p:nvGrpSpPr>
            <p:cNvPr id="5" name="Groep 9">
              <a:extLst>
                <a:ext uri="{FF2B5EF4-FFF2-40B4-BE49-F238E27FC236}">
                  <a16:creationId xmlns:a16="http://schemas.microsoft.com/office/drawing/2014/main" id="{E4F1B950-6089-F485-7324-F6A2DCFFB307}"/>
                </a:ext>
              </a:extLst>
            </p:cNvPr>
            <p:cNvGrpSpPr>
              <a:grpSpLocks/>
            </p:cNvGrpSpPr>
            <p:nvPr userDrawn="1"/>
          </p:nvGrpSpPr>
          <p:grpSpPr bwMode="auto">
            <a:xfrm>
              <a:off x="-4161878" y="-95534"/>
              <a:ext cx="3914453" cy="4460638"/>
              <a:chOff x="-4573016" y="93106"/>
              <a:chExt cx="3914453" cy="4460638"/>
            </a:xfrm>
          </p:grpSpPr>
          <p:sp>
            <p:nvSpPr>
              <p:cNvPr id="8" name="Rechthoek 7">
                <a:extLst>
                  <a:ext uri="{FF2B5EF4-FFF2-40B4-BE49-F238E27FC236}">
                    <a16:creationId xmlns:a16="http://schemas.microsoft.com/office/drawing/2014/main" id="{669B332E-39F9-9F36-964B-53F70273E446}"/>
                  </a:ext>
                </a:extLst>
              </p:cNvPr>
              <p:cNvSpPr/>
              <p:nvPr userDrawn="1"/>
            </p:nvSpPr>
            <p:spPr>
              <a:xfrm>
                <a:off x="-4573016" y="93106"/>
                <a:ext cx="3914453" cy="446063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sz="1800" dirty="0">
                  <a:solidFill>
                    <a:prstClr val="white"/>
                  </a:solidFill>
                </a:endParaRPr>
              </a:p>
            </p:txBody>
          </p:sp>
          <p:sp>
            <p:nvSpPr>
              <p:cNvPr id="9" name="Afgeronde rechthoek 12">
                <a:extLst>
                  <a:ext uri="{FF2B5EF4-FFF2-40B4-BE49-F238E27FC236}">
                    <a16:creationId xmlns:a16="http://schemas.microsoft.com/office/drawing/2014/main" id="{81140586-5D11-DC3A-3576-F88065C70BD7}"/>
                  </a:ext>
                </a:extLst>
              </p:cNvPr>
              <p:cNvSpPr/>
              <p:nvPr userDrawn="1"/>
            </p:nvSpPr>
            <p:spPr>
              <a:xfrm>
                <a:off x="-4345533" y="1806684"/>
                <a:ext cx="2077092" cy="206696"/>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nl-NL" sz="1800" dirty="0">
                  <a:solidFill>
                    <a:prstClr val="white"/>
                  </a:solidFill>
                </a:endParaRPr>
              </a:p>
            </p:txBody>
          </p:sp>
          <p:sp>
            <p:nvSpPr>
              <p:cNvPr id="10" name="Afgeronde rechthoek 13">
                <a:extLst>
                  <a:ext uri="{FF2B5EF4-FFF2-40B4-BE49-F238E27FC236}">
                    <a16:creationId xmlns:a16="http://schemas.microsoft.com/office/drawing/2014/main" id="{E14B9922-CC32-5790-AA6D-050FD2B819A4}"/>
                  </a:ext>
                </a:extLst>
              </p:cNvPr>
              <p:cNvSpPr/>
              <p:nvPr userDrawn="1"/>
            </p:nvSpPr>
            <p:spPr>
              <a:xfrm>
                <a:off x="-4345533" y="2498451"/>
                <a:ext cx="2077092" cy="206696"/>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nl-NL" sz="1800" dirty="0">
                  <a:solidFill>
                    <a:prstClr val="white"/>
                  </a:solidFill>
                </a:endParaRPr>
              </a:p>
            </p:txBody>
          </p:sp>
          <p:sp>
            <p:nvSpPr>
              <p:cNvPr id="11" name="Tekstvak 44">
                <a:extLst>
                  <a:ext uri="{FF2B5EF4-FFF2-40B4-BE49-F238E27FC236}">
                    <a16:creationId xmlns:a16="http://schemas.microsoft.com/office/drawing/2014/main" id="{98174DDE-5DA5-FF96-7363-C1D198C9CBA2}"/>
                  </a:ext>
                </a:extLst>
              </p:cNvPr>
              <p:cNvSpPr txBox="1"/>
              <p:nvPr userDrawn="1"/>
            </p:nvSpPr>
            <p:spPr>
              <a:xfrm>
                <a:off x="-4464524" y="188120"/>
                <a:ext cx="3742966" cy="598418"/>
              </a:xfrm>
              <a:prstGeom prst="rect">
                <a:avLst/>
              </a:prstGeom>
              <a:noFill/>
            </p:spPr>
            <p:txBody>
              <a:bodyPr>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500" cap="all" dirty="0" err="1">
                    <a:solidFill>
                      <a:prstClr val="black"/>
                    </a:solidFill>
                    <a:latin typeface="Georgia"/>
                  </a:rPr>
                  <a:t>Inspringniveaus</a:t>
                </a:r>
                <a:br>
                  <a:rPr lang="en-US" sz="1500" cap="all" dirty="0">
                    <a:solidFill>
                      <a:prstClr val="black"/>
                    </a:solidFill>
                    <a:latin typeface="Georgia"/>
                  </a:rPr>
                </a:br>
                <a:r>
                  <a:rPr lang="en-US" sz="1500" cap="all" dirty="0">
                    <a:solidFill>
                      <a:prstClr val="black"/>
                    </a:solidFill>
                    <a:latin typeface="Georgia"/>
                  </a:rPr>
                  <a:t>(</a:t>
                </a:r>
                <a:r>
                  <a:rPr lang="en-US" sz="1500" cap="all" dirty="0" err="1">
                    <a:solidFill>
                      <a:prstClr val="black"/>
                    </a:solidFill>
                    <a:latin typeface="Georgia"/>
                  </a:rPr>
                  <a:t>Verhogen</a:t>
                </a:r>
                <a:r>
                  <a:rPr lang="en-US" sz="1500" cap="all" dirty="0">
                    <a:solidFill>
                      <a:prstClr val="black"/>
                    </a:solidFill>
                    <a:latin typeface="Georgia"/>
                  </a:rPr>
                  <a:t> of </a:t>
                </a:r>
                <a:r>
                  <a:rPr lang="en-US" sz="1500" cap="all" dirty="0" err="1">
                    <a:solidFill>
                      <a:prstClr val="black"/>
                    </a:solidFill>
                    <a:latin typeface="Georgia"/>
                  </a:rPr>
                  <a:t>verlagen</a:t>
                </a:r>
                <a:r>
                  <a:rPr lang="en-US" sz="1500" cap="all" dirty="0">
                    <a:solidFill>
                      <a:prstClr val="black"/>
                    </a:solidFill>
                    <a:latin typeface="Georgia"/>
                  </a:rPr>
                  <a:t>)</a:t>
                </a:r>
              </a:p>
            </p:txBody>
          </p:sp>
          <p:pic>
            <p:nvPicPr>
              <p:cNvPr id="12" name="Afbeelding 15">
                <a:extLst>
                  <a:ext uri="{FF2B5EF4-FFF2-40B4-BE49-F238E27FC236}">
                    <a16:creationId xmlns:a16="http://schemas.microsoft.com/office/drawing/2014/main" id="{77AFB19B-A2E8-C3BF-C5B7-BE2EFB96B4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50510" y="2815795"/>
                <a:ext cx="2265524" cy="159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kstvak 48">
                <a:extLst>
                  <a:ext uri="{FF2B5EF4-FFF2-40B4-BE49-F238E27FC236}">
                    <a16:creationId xmlns:a16="http://schemas.microsoft.com/office/drawing/2014/main" id="{615D3B63-1E2C-7AE0-A5DE-B3DAFD59B078}"/>
                  </a:ext>
                </a:extLst>
              </p:cNvPr>
              <p:cNvSpPr txBox="1"/>
              <p:nvPr userDrawn="1"/>
            </p:nvSpPr>
            <p:spPr>
              <a:xfrm>
                <a:off x="-4464524" y="709861"/>
                <a:ext cx="3609976" cy="1810259"/>
              </a:xfrm>
              <a:prstGeom prst="rect">
                <a:avLst/>
              </a:prstGeom>
              <a:noFill/>
            </p:spPr>
            <p:txBody>
              <a:bodyPr>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29210">
                  <a:defRPr/>
                </a:pPr>
                <a:endParaRPr lang="en-US" sz="200" dirty="0">
                  <a:solidFill>
                    <a:prstClr val="black"/>
                  </a:solidFill>
                </a:endParaRPr>
              </a:p>
              <a:p>
                <a:pPr defTabSz="329210">
                  <a:defRPr/>
                </a:pPr>
                <a:endParaRPr lang="en-US" sz="200" dirty="0">
                  <a:solidFill>
                    <a:prstClr val="black"/>
                  </a:solidFill>
                </a:endParaRPr>
              </a:p>
              <a:p>
                <a:pPr defTabSz="329210">
                  <a:defRPr/>
                </a:pPr>
                <a:r>
                  <a:rPr lang="en-US" sz="900" dirty="0">
                    <a:solidFill>
                      <a:prstClr val="black"/>
                    </a:solidFill>
                  </a:rPr>
                  <a:t>Door </a:t>
                </a:r>
                <a:r>
                  <a:rPr lang="en-US" sz="900" dirty="0" err="1">
                    <a:solidFill>
                      <a:prstClr val="black"/>
                    </a:solidFill>
                  </a:rPr>
                  <a:t>gebruik</a:t>
                </a:r>
                <a:r>
                  <a:rPr lang="en-US" sz="900" dirty="0">
                    <a:solidFill>
                      <a:prstClr val="black"/>
                    </a:solidFill>
                  </a:rPr>
                  <a:t> </a:t>
                </a:r>
                <a:r>
                  <a:rPr lang="en-US" sz="900" dirty="0" err="1">
                    <a:solidFill>
                      <a:prstClr val="black"/>
                    </a:solidFill>
                  </a:rPr>
                  <a:t>te</a:t>
                </a:r>
                <a:r>
                  <a:rPr lang="en-US" sz="900" dirty="0">
                    <a:solidFill>
                      <a:prstClr val="black"/>
                    </a:solidFill>
                  </a:rPr>
                  <a:t> </a:t>
                </a:r>
                <a:r>
                  <a:rPr lang="en-US" sz="900" dirty="0" err="1">
                    <a:solidFill>
                      <a:prstClr val="black"/>
                    </a:solidFill>
                  </a:rPr>
                  <a:t>maken</a:t>
                </a:r>
                <a:r>
                  <a:rPr lang="en-US" sz="900" dirty="0">
                    <a:solidFill>
                      <a:prstClr val="black"/>
                    </a:solidFill>
                  </a:rPr>
                  <a:t> van de </a:t>
                </a:r>
                <a:r>
                  <a:rPr lang="en-US" sz="900" dirty="0" err="1">
                    <a:solidFill>
                      <a:prstClr val="black"/>
                    </a:solidFill>
                  </a:rPr>
                  <a:t>inspringniveaus</a:t>
                </a:r>
                <a:r>
                  <a:rPr lang="en-US" sz="900" dirty="0">
                    <a:solidFill>
                      <a:prstClr val="black"/>
                    </a:solidFill>
                  </a:rPr>
                  <a:t>, is het </a:t>
                </a:r>
                <a:r>
                  <a:rPr lang="en-US" sz="900" dirty="0" err="1">
                    <a:solidFill>
                      <a:prstClr val="black"/>
                    </a:solidFill>
                  </a:rPr>
                  <a:t>mogelijk</a:t>
                </a:r>
                <a:r>
                  <a:rPr lang="en-US" sz="900" dirty="0">
                    <a:solidFill>
                      <a:prstClr val="black"/>
                    </a:solidFill>
                  </a:rPr>
                  <a:t> </a:t>
                </a:r>
                <a:r>
                  <a:rPr lang="en-US" sz="900" dirty="0" err="1">
                    <a:solidFill>
                      <a:prstClr val="black"/>
                    </a:solidFill>
                  </a:rPr>
                  <a:t>om</a:t>
                </a:r>
                <a:r>
                  <a:rPr lang="en-US" sz="900" dirty="0">
                    <a:solidFill>
                      <a:prstClr val="black"/>
                    </a:solidFill>
                  </a:rPr>
                  <a:t> de </a:t>
                </a:r>
                <a:r>
                  <a:rPr lang="en-US" sz="900" dirty="0" err="1">
                    <a:solidFill>
                      <a:prstClr val="black"/>
                    </a:solidFill>
                  </a:rPr>
                  <a:t>tekst</a:t>
                </a:r>
                <a:r>
                  <a:rPr lang="en-US" sz="900" dirty="0">
                    <a:solidFill>
                      <a:prstClr val="black"/>
                    </a:solidFill>
                  </a:rPr>
                  <a:t> </a:t>
                </a:r>
                <a:r>
                  <a:rPr lang="en-US" sz="900" dirty="0" err="1">
                    <a:solidFill>
                      <a:prstClr val="black"/>
                    </a:solidFill>
                  </a:rPr>
                  <a:t>te</a:t>
                </a:r>
                <a:r>
                  <a:rPr lang="en-US" sz="900" dirty="0">
                    <a:solidFill>
                      <a:prstClr val="black"/>
                    </a:solidFill>
                  </a:rPr>
                  <a:t> </a:t>
                </a:r>
                <a:r>
                  <a:rPr lang="en-US" sz="900" dirty="0" err="1">
                    <a:solidFill>
                      <a:prstClr val="black"/>
                    </a:solidFill>
                  </a:rPr>
                  <a:t>voorzien</a:t>
                </a:r>
                <a:r>
                  <a:rPr lang="en-US" sz="900" dirty="0">
                    <a:solidFill>
                      <a:prstClr val="black"/>
                    </a:solidFill>
                  </a:rPr>
                  <a:t> van </a:t>
                </a:r>
                <a:r>
                  <a:rPr lang="en-US" sz="900" dirty="0" err="1">
                    <a:solidFill>
                      <a:prstClr val="black"/>
                    </a:solidFill>
                  </a:rPr>
                  <a:t>vooraf</a:t>
                </a:r>
                <a:r>
                  <a:rPr lang="en-US" sz="900" dirty="0">
                    <a:solidFill>
                      <a:prstClr val="black"/>
                    </a:solidFill>
                  </a:rPr>
                  <a:t> </a:t>
                </a:r>
                <a:r>
                  <a:rPr lang="en-US" sz="900" dirty="0" err="1">
                    <a:solidFill>
                      <a:prstClr val="black"/>
                    </a:solidFill>
                  </a:rPr>
                  <a:t>ingestelde</a:t>
                </a:r>
                <a:r>
                  <a:rPr lang="en-US" sz="900" dirty="0">
                    <a:solidFill>
                      <a:prstClr val="black"/>
                    </a:solidFill>
                  </a:rPr>
                  <a:t> </a:t>
                </a:r>
                <a:r>
                  <a:rPr lang="en-US" sz="900" dirty="0" err="1">
                    <a:solidFill>
                      <a:prstClr val="black"/>
                    </a:solidFill>
                  </a:rPr>
                  <a:t>opmaak</a:t>
                </a:r>
                <a:r>
                  <a:rPr lang="en-US" sz="900" dirty="0">
                    <a:solidFill>
                      <a:prstClr val="black"/>
                    </a:solidFill>
                  </a:rPr>
                  <a:t>.</a:t>
                </a:r>
                <a:br>
                  <a:rPr lang="en-US" sz="900" dirty="0">
                    <a:solidFill>
                      <a:prstClr val="black"/>
                    </a:solidFill>
                  </a:rPr>
                </a:br>
                <a:endParaRPr lang="en-US" sz="500" dirty="0">
                  <a:solidFill>
                    <a:prstClr val="black"/>
                  </a:solidFill>
                </a:endParaRPr>
              </a:p>
              <a:p>
                <a:pPr defTabSz="329210">
                  <a:defRPr/>
                </a:pPr>
                <a:r>
                  <a:rPr lang="en-US" sz="900" dirty="0">
                    <a:solidFill>
                      <a:prstClr val="black"/>
                    </a:solidFill>
                  </a:rPr>
                  <a:t>Om de </a:t>
                </a:r>
                <a:r>
                  <a:rPr lang="en-US" sz="900" dirty="0" err="1">
                    <a:solidFill>
                      <a:prstClr val="black"/>
                    </a:solidFill>
                  </a:rPr>
                  <a:t>tekst</a:t>
                </a:r>
                <a:r>
                  <a:rPr lang="en-US" sz="900" dirty="0">
                    <a:solidFill>
                      <a:prstClr val="black"/>
                    </a:solidFill>
                  </a:rPr>
                  <a:t> </a:t>
                </a:r>
                <a:r>
                  <a:rPr lang="en-US" sz="900" dirty="0" err="1">
                    <a:solidFill>
                      <a:prstClr val="black"/>
                    </a:solidFill>
                  </a:rPr>
                  <a:t>één</a:t>
                </a:r>
                <a:r>
                  <a:rPr lang="en-US" sz="900" dirty="0">
                    <a:solidFill>
                      <a:prstClr val="black"/>
                    </a:solidFill>
                  </a:rPr>
                  <a:t> </a:t>
                </a:r>
                <a:r>
                  <a:rPr lang="en-US" sz="900" dirty="0" err="1">
                    <a:solidFill>
                      <a:prstClr val="black"/>
                    </a:solidFill>
                  </a:rPr>
                  <a:t>niveau</a:t>
                </a:r>
                <a:r>
                  <a:rPr lang="en-US" sz="900" dirty="0">
                    <a:solidFill>
                      <a:prstClr val="black"/>
                    </a:solidFill>
                  </a:rPr>
                  <a:t> </a:t>
                </a:r>
                <a:r>
                  <a:rPr lang="en-US" sz="900" dirty="0" err="1">
                    <a:solidFill>
                      <a:prstClr val="black"/>
                    </a:solidFill>
                  </a:rPr>
                  <a:t>te</a:t>
                </a:r>
                <a:r>
                  <a:rPr lang="en-US" sz="900" dirty="0">
                    <a:solidFill>
                      <a:prstClr val="black"/>
                    </a:solidFill>
                  </a:rPr>
                  <a:t> VERHOGEN, </a:t>
                </a:r>
                <a:r>
                  <a:rPr lang="en-US" sz="900" dirty="0" err="1">
                    <a:solidFill>
                      <a:prstClr val="black"/>
                    </a:solidFill>
                  </a:rPr>
                  <a:t>ga</a:t>
                </a:r>
                <a:r>
                  <a:rPr lang="en-US" sz="900" dirty="0">
                    <a:solidFill>
                      <a:prstClr val="black"/>
                    </a:solidFill>
                  </a:rPr>
                  <a:t> </a:t>
                </a:r>
                <a:r>
                  <a:rPr lang="en-US" sz="900" dirty="0" err="1">
                    <a:solidFill>
                      <a:prstClr val="black"/>
                    </a:solidFill>
                  </a:rPr>
                  <a:t>naar</a:t>
                </a:r>
                <a:r>
                  <a:rPr lang="en-US" sz="900" dirty="0">
                    <a:solidFill>
                      <a:prstClr val="black"/>
                    </a:solidFill>
                  </a:rPr>
                  <a:t> ‘Start / </a:t>
                </a:r>
                <a:r>
                  <a:rPr lang="en-US" sz="900" dirty="0" err="1">
                    <a:solidFill>
                      <a:prstClr val="black"/>
                    </a:solidFill>
                  </a:rPr>
                  <a:t>Alinea</a:t>
                </a:r>
                <a:r>
                  <a:rPr lang="en-US" sz="900" dirty="0">
                    <a:solidFill>
                      <a:prstClr val="black"/>
                    </a:solidFill>
                  </a:rPr>
                  <a:t>’, door </a:t>
                </a:r>
                <a:r>
                  <a:rPr lang="en-US" sz="900" dirty="0" err="1">
                    <a:solidFill>
                      <a:prstClr val="black"/>
                    </a:solidFill>
                  </a:rPr>
                  <a:t>gebruik</a:t>
                </a:r>
                <a:r>
                  <a:rPr lang="en-US" sz="900" dirty="0">
                    <a:solidFill>
                      <a:prstClr val="black"/>
                    </a:solidFill>
                  </a:rPr>
                  <a:t> </a:t>
                </a:r>
                <a:r>
                  <a:rPr lang="en-US" sz="900" dirty="0" err="1">
                    <a:solidFill>
                      <a:prstClr val="black"/>
                    </a:solidFill>
                  </a:rPr>
                  <a:t>te</a:t>
                </a:r>
                <a:r>
                  <a:rPr lang="en-US" sz="900" dirty="0">
                    <a:solidFill>
                      <a:prstClr val="black"/>
                    </a:solidFill>
                  </a:rPr>
                  <a:t> </a:t>
                </a:r>
                <a:r>
                  <a:rPr lang="en-US" sz="900" dirty="0" err="1">
                    <a:solidFill>
                      <a:prstClr val="black"/>
                    </a:solidFill>
                  </a:rPr>
                  <a:t>maken</a:t>
                </a:r>
                <a:r>
                  <a:rPr lang="en-US" sz="900" dirty="0">
                    <a:solidFill>
                      <a:prstClr val="black"/>
                    </a:solidFill>
                  </a:rPr>
                  <a:t> van </a:t>
                </a:r>
                <a:r>
                  <a:rPr lang="en-US" sz="900" dirty="0" err="1">
                    <a:solidFill>
                      <a:prstClr val="black"/>
                    </a:solidFill>
                  </a:rPr>
                  <a:t>deze</a:t>
                </a:r>
                <a:r>
                  <a:rPr lang="en-US" sz="900" dirty="0">
                    <a:solidFill>
                      <a:prstClr val="black"/>
                    </a:solidFill>
                  </a:rPr>
                  <a:t> </a:t>
                </a:r>
                <a:r>
                  <a:rPr lang="en-US" sz="900" dirty="0" err="1">
                    <a:solidFill>
                      <a:prstClr val="black"/>
                    </a:solidFill>
                  </a:rPr>
                  <a:t>inspringknop</a:t>
                </a:r>
                <a:r>
                  <a:rPr lang="en-US" sz="900" dirty="0">
                    <a:solidFill>
                      <a:prstClr val="black"/>
                    </a:solidFill>
                  </a:rPr>
                  <a:t>:</a:t>
                </a:r>
              </a:p>
              <a:p>
                <a:pPr defTabSz="329210">
                  <a:defRPr/>
                </a:pPr>
                <a:endParaRPr lang="en-US" sz="900" dirty="0">
                  <a:solidFill>
                    <a:prstClr val="black"/>
                  </a:solidFill>
                </a:endParaRPr>
              </a:p>
              <a:p>
                <a:pPr defTabSz="329210">
                  <a:defRPr/>
                </a:pPr>
                <a:endParaRPr lang="en-US" sz="200" dirty="0">
                  <a:solidFill>
                    <a:prstClr val="black"/>
                  </a:solidFill>
                </a:endParaRPr>
              </a:p>
              <a:p>
                <a:pPr defTabSz="329210">
                  <a:defRPr/>
                </a:pPr>
                <a:r>
                  <a:rPr lang="en-US" sz="900" dirty="0">
                    <a:solidFill>
                      <a:prstClr val="black"/>
                    </a:solidFill>
                  </a:rPr>
                  <a:t>	</a:t>
                </a:r>
                <a:r>
                  <a:rPr lang="en-US" sz="900" dirty="0">
                    <a:solidFill>
                      <a:prstClr val="white"/>
                    </a:solidFill>
                  </a:rPr>
                  <a:t>NIVEAU VERHOGEN</a:t>
                </a:r>
              </a:p>
              <a:p>
                <a:pPr defTabSz="329210">
                  <a:defRPr/>
                </a:pPr>
                <a:r>
                  <a:rPr lang="en-US" sz="900" dirty="0">
                    <a:solidFill>
                      <a:prstClr val="white"/>
                    </a:solidFill>
                  </a:rPr>
                  <a:t> </a:t>
                </a:r>
              </a:p>
              <a:p>
                <a:pPr defTabSz="329210">
                  <a:defRPr/>
                </a:pPr>
                <a:r>
                  <a:rPr lang="en-US" sz="900" dirty="0">
                    <a:solidFill>
                      <a:prstClr val="black"/>
                    </a:solidFill>
                  </a:rPr>
                  <a:t>Om de </a:t>
                </a:r>
                <a:r>
                  <a:rPr lang="en-US" sz="900" dirty="0" err="1">
                    <a:solidFill>
                      <a:prstClr val="black"/>
                    </a:solidFill>
                  </a:rPr>
                  <a:t>tekst</a:t>
                </a:r>
                <a:r>
                  <a:rPr lang="en-US" sz="900" dirty="0">
                    <a:solidFill>
                      <a:prstClr val="black"/>
                    </a:solidFill>
                  </a:rPr>
                  <a:t> </a:t>
                </a:r>
                <a:r>
                  <a:rPr lang="en-US" sz="900" dirty="0" err="1">
                    <a:solidFill>
                      <a:prstClr val="black"/>
                    </a:solidFill>
                  </a:rPr>
                  <a:t>één</a:t>
                </a:r>
                <a:r>
                  <a:rPr lang="en-US" sz="900" dirty="0">
                    <a:solidFill>
                      <a:prstClr val="black"/>
                    </a:solidFill>
                  </a:rPr>
                  <a:t> </a:t>
                </a:r>
                <a:r>
                  <a:rPr lang="en-US" sz="900" dirty="0" err="1">
                    <a:solidFill>
                      <a:prstClr val="black"/>
                    </a:solidFill>
                  </a:rPr>
                  <a:t>niveau</a:t>
                </a:r>
                <a:r>
                  <a:rPr lang="en-US" sz="900" dirty="0">
                    <a:solidFill>
                      <a:prstClr val="black"/>
                    </a:solidFill>
                  </a:rPr>
                  <a:t> </a:t>
                </a:r>
                <a:r>
                  <a:rPr lang="en-US" sz="900" dirty="0" err="1">
                    <a:solidFill>
                      <a:prstClr val="black"/>
                    </a:solidFill>
                  </a:rPr>
                  <a:t>te</a:t>
                </a:r>
                <a:r>
                  <a:rPr lang="en-US" sz="900" dirty="0">
                    <a:solidFill>
                      <a:prstClr val="black"/>
                    </a:solidFill>
                  </a:rPr>
                  <a:t> VERLAGEN, </a:t>
                </a:r>
                <a:r>
                  <a:rPr lang="en-US" sz="900" dirty="0" err="1">
                    <a:solidFill>
                      <a:prstClr val="black"/>
                    </a:solidFill>
                  </a:rPr>
                  <a:t>ga</a:t>
                </a:r>
                <a:r>
                  <a:rPr lang="en-US" sz="900" dirty="0">
                    <a:solidFill>
                      <a:prstClr val="black"/>
                    </a:solidFill>
                  </a:rPr>
                  <a:t> </a:t>
                </a:r>
                <a:r>
                  <a:rPr lang="en-US" sz="900" dirty="0" err="1">
                    <a:solidFill>
                      <a:prstClr val="black"/>
                    </a:solidFill>
                  </a:rPr>
                  <a:t>naar</a:t>
                </a:r>
                <a:r>
                  <a:rPr lang="en-US" sz="900" dirty="0">
                    <a:solidFill>
                      <a:prstClr val="black"/>
                    </a:solidFill>
                  </a:rPr>
                  <a:t> ‘Start / </a:t>
                </a:r>
                <a:r>
                  <a:rPr lang="en-US" sz="900" dirty="0" err="1">
                    <a:solidFill>
                      <a:prstClr val="black"/>
                    </a:solidFill>
                  </a:rPr>
                  <a:t>Alinea</a:t>
                </a:r>
                <a:r>
                  <a:rPr lang="en-US" sz="900" dirty="0">
                    <a:solidFill>
                      <a:prstClr val="black"/>
                    </a:solidFill>
                  </a:rPr>
                  <a:t>’, door </a:t>
                </a:r>
                <a:r>
                  <a:rPr lang="en-US" sz="900" dirty="0" err="1">
                    <a:solidFill>
                      <a:prstClr val="black"/>
                    </a:solidFill>
                  </a:rPr>
                  <a:t>gebruik</a:t>
                </a:r>
                <a:r>
                  <a:rPr lang="en-US" sz="900" dirty="0">
                    <a:solidFill>
                      <a:prstClr val="black"/>
                    </a:solidFill>
                  </a:rPr>
                  <a:t> </a:t>
                </a:r>
                <a:r>
                  <a:rPr lang="en-US" sz="900" dirty="0" err="1">
                    <a:solidFill>
                      <a:prstClr val="black"/>
                    </a:solidFill>
                  </a:rPr>
                  <a:t>te</a:t>
                </a:r>
                <a:r>
                  <a:rPr lang="en-US" sz="900" dirty="0">
                    <a:solidFill>
                      <a:prstClr val="black"/>
                    </a:solidFill>
                  </a:rPr>
                  <a:t> </a:t>
                </a:r>
                <a:r>
                  <a:rPr lang="en-US" sz="900" dirty="0" err="1">
                    <a:solidFill>
                      <a:prstClr val="black"/>
                    </a:solidFill>
                  </a:rPr>
                  <a:t>maken</a:t>
                </a:r>
                <a:r>
                  <a:rPr lang="en-US" sz="900" dirty="0">
                    <a:solidFill>
                      <a:prstClr val="black"/>
                    </a:solidFill>
                  </a:rPr>
                  <a:t> van </a:t>
                </a:r>
                <a:r>
                  <a:rPr lang="en-US" sz="900" dirty="0" err="1">
                    <a:solidFill>
                      <a:prstClr val="black"/>
                    </a:solidFill>
                  </a:rPr>
                  <a:t>deze</a:t>
                </a:r>
                <a:r>
                  <a:rPr lang="en-US" sz="900" dirty="0">
                    <a:solidFill>
                      <a:prstClr val="black"/>
                    </a:solidFill>
                  </a:rPr>
                  <a:t> </a:t>
                </a:r>
                <a:r>
                  <a:rPr lang="en-US" sz="900" dirty="0" err="1">
                    <a:solidFill>
                      <a:prstClr val="black"/>
                    </a:solidFill>
                  </a:rPr>
                  <a:t>inspringknop</a:t>
                </a:r>
                <a:r>
                  <a:rPr lang="en-US" sz="900" dirty="0">
                    <a:solidFill>
                      <a:prstClr val="black"/>
                    </a:solidFill>
                  </a:rPr>
                  <a:t>:</a:t>
                </a:r>
              </a:p>
              <a:p>
                <a:pPr defTabSz="329210">
                  <a:defRPr/>
                </a:pPr>
                <a:endParaRPr lang="en-US" sz="200" dirty="0">
                  <a:solidFill>
                    <a:prstClr val="black"/>
                  </a:solidFill>
                </a:endParaRPr>
              </a:p>
              <a:p>
                <a:pPr defTabSz="329210">
                  <a:defRPr/>
                </a:pPr>
                <a:endParaRPr lang="en-US" sz="200" dirty="0">
                  <a:solidFill>
                    <a:prstClr val="black"/>
                  </a:solidFill>
                </a:endParaRPr>
              </a:p>
              <a:p>
                <a:pPr defTabSz="329210">
                  <a:defRPr/>
                </a:pPr>
                <a:endParaRPr lang="en-US" sz="200" dirty="0">
                  <a:solidFill>
                    <a:prstClr val="black"/>
                  </a:solidFill>
                </a:endParaRPr>
              </a:p>
              <a:p>
                <a:pPr defTabSz="329210">
                  <a:defRPr/>
                </a:pPr>
                <a:r>
                  <a:rPr lang="en-US" sz="200" dirty="0">
                    <a:solidFill>
                      <a:prstClr val="black"/>
                    </a:solidFill>
                  </a:rPr>
                  <a:t>	</a:t>
                </a:r>
                <a:r>
                  <a:rPr lang="en-US" sz="800" dirty="0">
                    <a:solidFill>
                      <a:prstClr val="white"/>
                    </a:solidFill>
                  </a:rPr>
                  <a:t>NIVEAU VERLAGEN</a:t>
                </a:r>
              </a:p>
            </p:txBody>
          </p:sp>
          <p:pic>
            <p:nvPicPr>
              <p:cNvPr id="14" name="Afbeelding 13" descr="Beschrijving: Increase List Level button">
                <a:extLst>
                  <a:ext uri="{FF2B5EF4-FFF2-40B4-BE49-F238E27FC236}">
                    <a16:creationId xmlns:a16="http://schemas.microsoft.com/office/drawing/2014/main" id="{6509FBA3-FDC6-E378-2918-3B7F7C2F7207}"/>
                  </a:ext>
                </a:extLst>
              </p:cNvPr>
              <p:cNvPicPr/>
              <p:nvPr userDrawn="1"/>
            </p:nvPicPr>
            <p:blipFill>
              <a:blip r:embed="rId3" cstate="screen"/>
              <a:srcRect/>
              <a:stretch>
                <a:fillRect/>
              </a:stretch>
            </p:blipFill>
            <p:spPr bwMode="auto">
              <a:xfrm>
                <a:off x="-4345117" y="1805861"/>
                <a:ext cx="207010" cy="207010"/>
              </a:xfrm>
              <a:prstGeom prst="roundRect">
                <a:avLst>
                  <a:gd name="adj" fmla="val 12066"/>
                </a:avLst>
              </a:prstGeom>
              <a:noFill/>
              <a:ln>
                <a:noFill/>
              </a:ln>
              <a:effectLst>
                <a:outerShdw blurRad="63500" sx="102000" sy="102000" algn="ctr" rotWithShape="0">
                  <a:prstClr val="black">
                    <a:alpha val="40000"/>
                  </a:prstClr>
                </a:outerShdw>
              </a:effectLst>
            </p:spPr>
          </p:pic>
          <p:pic>
            <p:nvPicPr>
              <p:cNvPr id="15" name="Afbeelding 14" descr="Beschrijving: Decrease List Level button">
                <a:extLst>
                  <a:ext uri="{FF2B5EF4-FFF2-40B4-BE49-F238E27FC236}">
                    <a16:creationId xmlns:a16="http://schemas.microsoft.com/office/drawing/2014/main" id="{7638C309-44ED-DA93-C59A-AA0E16BF953A}"/>
                  </a:ext>
                </a:extLst>
              </p:cNvPr>
              <p:cNvPicPr/>
              <p:nvPr userDrawn="1"/>
            </p:nvPicPr>
            <p:blipFill>
              <a:blip r:embed="rId4" cstate="screen"/>
              <a:srcRect/>
              <a:stretch>
                <a:fillRect/>
              </a:stretch>
            </p:blipFill>
            <p:spPr bwMode="auto">
              <a:xfrm>
                <a:off x="-4345117" y="2497903"/>
                <a:ext cx="215900" cy="207010"/>
              </a:xfrm>
              <a:prstGeom prst="roundRect">
                <a:avLst>
                  <a:gd name="adj" fmla="val 6314"/>
                </a:avLst>
              </a:prstGeom>
              <a:noFill/>
              <a:ln>
                <a:noFill/>
              </a:ln>
              <a:effectLst>
                <a:outerShdw blurRad="63500" sx="102000" sy="102000" algn="ctr" rotWithShape="0">
                  <a:prstClr val="black">
                    <a:alpha val="40000"/>
                  </a:prstClr>
                </a:outerShdw>
              </a:effectLst>
            </p:spPr>
          </p:pic>
        </p:grpSp>
        <p:sp>
          <p:nvSpPr>
            <p:cNvPr id="6" name="PIJL-OMLAAG 9">
              <a:extLst>
                <a:ext uri="{FF2B5EF4-FFF2-40B4-BE49-F238E27FC236}">
                  <a16:creationId xmlns:a16="http://schemas.microsoft.com/office/drawing/2014/main" id="{DF31A5C9-ADD1-6A3E-A3C6-890DDA1C2459}"/>
                </a:ext>
              </a:extLst>
            </p:cNvPr>
            <p:cNvSpPr/>
            <p:nvPr userDrawn="1"/>
          </p:nvSpPr>
          <p:spPr>
            <a:xfrm>
              <a:off x="-760136" y="2891560"/>
              <a:ext cx="223983" cy="1151832"/>
            </a:xfrm>
            <a:prstGeom prst="downArrow">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sz="1800" dirty="0">
                <a:solidFill>
                  <a:prstClr val="white"/>
                </a:solidFill>
              </a:endParaRPr>
            </a:p>
          </p:txBody>
        </p:sp>
        <p:sp>
          <p:nvSpPr>
            <p:cNvPr id="7" name="PIJL-OMLAAG 10">
              <a:extLst>
                <a:ext uri="{FF2B5EF4-FFF2-40B4-BE49-F238E27FC236}">
                  <a16:creationId xmlns:a16="http://schemas.microsoft.com/office/drawing/2014/main" id="{D1F6CF51-D02E-58AF-87A3-192CC4D55830}"/>
                </a:ext>
              </a:extLst>
            </p:cNvPr>
            <p:cNvSpPr/>
            <p:nvPr userDrawn="1"/>
          </p:nvSpPr>
          <p:spPr>
            <a:xfrm flipV="1">
              <a:off x="-1048864" y="2891560"/>
              <a:ext cx="222234" cy="1151832"/>
            </a:xfrm>
            <a:prstGeom prst="downArrow">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GB" sz="1800" dirty="0">
                <a:solidFill>
                  <a:prstClr val="white"/>
                </a:solidFill>
              </a:endParaRPr>
            </a:p>
          </p:txBody>
        </p:sp>
      </p:grpSp>
      <p:sp>
        <p:nvSpPr>
          <p:cNvPr id="3" name="Tijdelijke aanduiding voor verticale tekst 2"/>
          <p:cNvSpPr>
            <a:spLocks noGrp="1"/>
          </p:cNvSpPr>
          <p:nvPr>
            <p:ph type="body" orient="vert" idx="1"/>
          </p:nvPr>
        </p:nvSpPr>
        <p:spPr/>
        <p:txBody>
          <a:bodyPr/>
          <a:lstStyle>
            <a:lvl1pPr>
              <a:defRPr/>
            </a:lvl1p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US" noProof="0" dirty="0"/>
          </a:p>
        </p:txBody>
      </p:sp>
      <p:sp>
        <p:nvSpPr>
          <p:cNvPr id="16" name="Titel 1"/>
          <p:cNvSpPr>
            <a:spLocks noGrp="1"/>
          </p:cNvSpPr>
          <p:nvPr>
            <p:ph type="title"/>
          </p:nvPr>
        </p:nvSpPr>
        <p:spPr>
          <a:xfrm>
            <a:off x="435404" y="1303050"/>
            <a:ext cx="11320441" cy="480052"/>
          </a:xfrm>
        </p:spPr>
        <p:txBody>
          <a:bodyPr/>
          <a:lstStyle>
            <a:lvl1pPr>
              <a:defRPr baseline="0"/>
            </a:lvl1pPr>
          </a:lstStyle>
          <a:p>
            <a:r>
              <a:rPr lang="nl-NL" noProof="0"/>
              <a:t>Klik om de stijl te bewerken</a:t>
            </a:r>
            <a:endParaRPr lang="en-US" noProof="0" dirty="0"/>
          </a:p>
        </p:txBody>
      </p:sp>
      <p:sp>
        <p:nvSpPr>
          <p:cNvPr id="19" name="ONDERTITEL"/>
          <p:cNvSpPr>
            <a:spLocks noGrp="1"/>
          </p:cNvSpPr>
          <p:nvPr>
            <p:ph type="body" sz="quarter" idx="16"/>
          </p:nvPr>
        </p:nvSpPr>
        <p:spPr>
          <a:xfrm>
            <a:off x="435153" y="814203"/>
            <a:ext cx="11321697" cy="480052"/>
          </a:xfrm>
        </p:spPr>
        <p:txBody>
          <a:bodyPr anchor="ctr"/>
          <a:lstStyle>
            <a:lvl1pPr marL="0" indent="0">
              <a:buNone/>
              <a:defRPr sz="3300" cap="all" baseline="0">
                <a:latin typeface="+mj-lt"/>
              </a:defRPr>
            </a:lvl1pPr>
          </a:lstStyle>
          <a:p>
            <a:pPr lvl="0"/>
            <a:r>
              <a:rPr lang="nl-NL"/>
              <a:t>Klik om de modelstijlen te bewerken</a:t>
            </a:r>
          </a:p>
        </p:txBody>
      </p:sp>
      <p:sp>
        <p:nvSpPr>
          <p:cNvPr id="17" name="Tijdelijke aanduiding voor datum 3">
            <a:extLst>
              <a:ext uri="{FF2B5EF4-FFF2-40B4-BE49-F238E27FC236}">
                <a16:creationId xmlns:a16="http://schemas.microsoft.com/office/drawing/2014/main" id="{00C3B4C7-C924-55A2-75D3-E27CC5011D8E}"/>
              </a:ext>
            </a:extLst>
          </p:cNvPr>
          <p:cNvSpPr>
            <a:spLocks noGrp="1"/>
          </p:cNvSpPr>
          <p:nvPr>
            <p:ph type="dt" sz="half" idx="17"/>
          </p:nvPr>
        </p:nvSpPr>
        <p:spPr/>
        <p:txBody>
          <a:bodyPr/>
          <a:lstStyle>
            <a:lvl1pPr>
              <a:defRPr>
                <a:solidFill>
                  <a:prstClr val="white"/>
                </a:solidFill>
              </a:defRPr>
            </a:lvl1pPr>
          </a:lstStyle>
          <a:p>
            <a:pPr>
              <a:defRPr/>
            </a:pPr>
            <a:fld id="{53766CB2-84FD-481D-A5FF-8C5AF9902D16}" type="datetime1">
              <a:rPr lang="nl-NL"/>
              <a:pPr>
                <a:defRPr/>
              </a:pPr>
              <a:t>7-10-2026</a:t>
            </a:fld>
            <a:endParaRPr lang="nl-NL"/>
          </a:p>
        </p:txBody>
      </p:sp>
      <p:sp>
        <p:nvSpPr>
          <p:cNvPr id="18" name="Tijdelijke aanduiding voor voettekst 4">
            <a:extLst>
              <a:ext uri="{FF2B5EF4-FFF2-40B4-BE49-F238E27FC236}">
                <a16:creationId xmlns:a16="http://schemas.microsoft.com/office/drawing/2014/main" id="{D8581671-FBCA-DCA2-2C9E-9F8A9722426E}"/>
              </a:ext>
            </a:extLst>
          </p:cNvPr>
          <p:cNvSpPr>
            <a:spLocks noGrp="1"/>
          </p:cNvSpPr>
          <p:nvPr>
            <p:ph type="ftr" sz="quarter" idx="18"/>
          </p:nvPr>
        </p:nvSpPr>
        <p:spPr/>
        <p:txBody>
          <a:bodyPr/>
          <a:lstStyle>
            <a:lvl1pPr>
              <a:defRPr>
                <a:solidFill>
                  <a:prstClr val="black"/>
                </a:solidFill>
              </a:defRPr>
            </a:lvl1pPr>
          </a:lstStyle>
          <a:p>
            <a:pPr>
              <a:defRPr/>
            </a:pPr>
            <a:r>
              <a:rPr lang="nl-NL"/>
              <a:t>Mazars Corporate Salespresentatie</a:t>
            </a:r>
            <a:endParaRPr lang="nl-NL" dirty="0"/>
          </a:p>
        </p:txBody>
      </p:sp>
      <p:sp>
        <p:nvSpPr>
          <p:cNvPr id="20" name="Tijdelijke aanduiding voor dianummer 5">
            <a:extLst>
              <a:ext uri="{FF2B5EF4-FFF2-40B4-BE49-F238E27FC236}">
                <a16:creationId xmlns:a16="http://schemas.microsoft.com/office/drawing/2014/main" id="{657C5C2A-0D47-DA5F-F8D7-1927122183F5}"/>
              </a:ext>
            </a:extLst>
          </p:cNvPr>
          <p:cNvSpPr>
            <a:spLocks noGrp="1"/>
          </p:cNvSpPr>
          <p:nvPr>
            <p:ph type="sldNum" sz="quarter" idx="19"/>
          </p:nvPr>
        </p:nvSpPr>
        <p:spPr/>
        <p:txBody>
          <a:bodyPr/>
          <a:lstStyle>
            <a:lvl1pPr algn="l">
              <a:defRPr>
                <a:solidFill>
                  <a:srgbClr val="000000"/>
                </a:solidFill>
              </a:defRPr>
            </a:lvl1pPr>
          </a:lstStyle>
          <a:p>
            <a:pPr>
              <a:defRPr/>
            </a:pPr>
            <a:fld id="{B38B1CCC-E778-45C9-AEE0-0D76E9ACE105}" type="slidenum">
              <a:rPr lang="en-US" altLang="nl-NL"/>
              <a:pPr>
                <a:defRPr/>
              </a:pPr>
              <a:t>‹nr.›</a:t>
            </a:fld>
            <a:endParaRPr lang="en-US" altLang="nl-NL"/>
          </a:p>
        </p:txBody>
      </p:sp>
    </p:spTree>
    <p:extLst>
      <p:ext uri="{BB962C8B-B14F-4D97-AF65-F5344CB8AC3E}">
        <p14:creationId xmlns:p14="http://schemas.microsoft.com/office/powerpoint/2010/main" val="15430948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chart">
  <p:cSld name="Titel en grafiek">
    <p:spTree>
      <p:nvGrpSpPr>
        <p:cNvPr id="1" name=""/>
        <p:cNvGrpSpPr/>
        <p:nvPr/>
      </p:nvGrpSpPr>
      <p:grpSpPr>
        <a:xfrm>
          <a:off x="0" y="0"/>
          <a:ext cx="0" cy="0"/>
          <a:chOff x="0" y="0"/>
          <a:chExt cx="0" cy="0"/>
        </a:xfrm>
      </p:grpSpPr>
      <p:sp>
        <p:nvSpPr>
          <p:cNvPr id="2" name="Titel 1"/>
          <p:cNvSpPr>
            <a:spLocks noGrp="1"/>
          </p:cNvSpPr>
          <p:nvPr>
            <p:ph type="title"/>
          </p:nvPr>
        </p:nvSpPr>
        <p:spPr>
          <a:xfrm>
            <a:off x="914400" y="609600"/>
            <a:ext cx="10363200" cy="1143000"/>
          </a:xfrm>
        </p:spPr>
        <p:txBody>
          <a:bodyPr/>
          <a:lstStyle/>
          <a:p>
            <a:r>
              <a:rPr lang="nl-NL"/>
              <a:t>Klik om de stijl te bewerken</a:t>
            </a:r>
          </a:p>
        </p:txBody>
      </p:sp>
      <p:sp>
        <p:nvSpPr>
          <p:cNvPr id="3" name="Tijdelijke aanduiding voor grafiek 2"/>
          <p:cNvSpPr>
            <a:spLocks noGrp="1"/>
          </p:cNvSpPr>
          <p:nvPr>
            <p:ph type="chart" idx="1"/>
          </p:nvPr>
        </p:nvSpPr>
        <p:spPr>
          <a:xfrm>
            <a:off x="914400" y="1981200"/>
            <a:ext cx="10363200" cy="4114800"/>
          </a:xfrm>
        </p:spPr>
        <p:txBody>
          <a:bodyPr/>
          <a:lstStyle/>
          <a:p>
            <a:pPr lvl="0"/>
            <a:endParaRPr lang="nl-NL" noProof="0"/>
          </a:p>
        </p:txBody>
      </p:sp>
      <p:sp>
        <p:nvSpPr>
          <p:cNvPr id="4" name="Rectangle 4">
            <a:extLst>
              <a:ext uri="{FF2B5EF4-FFF2-40B4-BE49-F238E27FC236}">
                <a16:creationId xmlns:a16="http://schemas.microsoft.com/office/drawing/2014/main" id="{75E71034-32EF-09A6-60E8-CFA2297C9724}"/>
              </a:ext>
            </a:extLst>
          </p:cNvPr>
          <p:cNvSpPr>
            <a:spLocks noGrp="1" noChangeArrowheads="1"/>
          </p:cNvSpPr>
          <p:nvPr>
            <p:ph type="dt" sz="half" idx="10"/>
          </p:nvPr>
        </p:nvSpPr>
        <p:spPr/>
        <p:txBody>
          <a:bodyPr/>
          <a:lstStyle>
            <a:lvl1pPr>
              <a:defRPr/>
            </a:lvl1pPr>
          </a:lstStyle>
          <a:p>
            <a:pPr>
              <a:defRPr/>
            </a:pPr>
            <a:endParaRPr lang="en-GB"/>
          </a:p>
        </p:txBody>
      </p:sp>
      <p:sp>
        <p:nvSpPr>
          <p:cNvPr id="5" name="Rectangle 5">
            <a:extLst>
              <a:ext uri="{FF2B5EF4-FFF2-40B4-BE49-F238E27FC236}">
                <a16:creationId xmlns:a16="http://schemas.microsoft.com/office/drawing/2014/main" id="{4A7B08FD-BB0F-36C3-5874-56E9167FF410}"/>
              </a:ext>
            </a:extLst>
          </p:cNvPr>
          <p:cNvSpPr>
            <a:spLocks noGrp="1" noChangeArrowheads="1"/>
          </p:cNvSpPr>
          <p:nvPr>
            <p:ph type="ftr" sz="quarter" idx="11"/>
          </p:nvPr>
        </p:nvSpPr>
        <p:spPr/>
        <p:txBody>
          <a:bodyPr/>
          <a:lstStyle>
            <a:lvl1pPr>
              <a:defRPr/>
            </a:lvl1pPr>
          </a:lstStyle>
          <a:p>
            <a:pPr>
              <a:defRPr/>
            </a:pPr>
            <a:endParaRPr lang="en-GB"/>
          </a:p>
        </p:txBody>
      </p:sp>
      <p:sp>
        <p:nvSpPr>
          <p:cNvPr id="6" name="Rectangle 6">
            <a:extLst>
              <a:ext uri="{FF2B5EF4-FFF2-40B4-BE49-F238E27FC236}">
                <a16:creationId xmlns:a16="http://schemas.microsoft.com/office/drawing/2014/main" id="{E6A700FE-D2B0-C65D-E052-6B2452ED8FE2}"/>
              </a:ext>
            </a:extLst>
          </p:cNvPr>
          <p:cNvSpPr>
            <a:spLocks noGrp="1" noChangeArrowheads="1"/>
          </p:cNvSpPr>
          <p:nvPr>
            <p:ph type="sldNum" sz="quarter" idx="12"/>
          </p:nvPr>
        </p:nvSpPr>
        <p:spPr/>
        <p:txBody>
          <a:bodyPr/>
          <a:lstStyle>
            <a:lvl1pPr>
              <a:defRPr/>
            </a:lvl1pPr>
          </a:lstStyle>
          <a:p>
            <a:pPr>
              <a:defRPr/>
            </a:pPr>
            <a:fld id="{7F0B6B3A-CCB2-4CDD-9ABB-A8877A33A4DA}" type="slidenum">
              <a:rPr lang="en-GB" altLang="nl-NL"/>
              <a:pPr>
                <a:defRPr/>
              </a:pPr>
              <a:t>‹nr.›</a:t>
            </a:fld>
            <a:endParaRPr lang="en-GB" altLang="nl-NL"/>
          </a:p>
        </p:txBody>
      </p:sp>
    </p:spTree>
    <p:extLst>
      <p:ext uri="{BB962C8B-B14F-4D97-AF65-F5344CB8AC3E}">
        <p14:creationId xmlns:p14="http://schemas.microsoft.com/office/powerpoint/2010/main" val="354163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theme" Target="../theme/theme5.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73100"/>
            <a:ext cx="10820400" cy="901700"/>
          </a:xfrm>
          <a:prstGeom prst="rect">
            <a:avLst/>
          </a:prstGeom>
        </p:spPr>
        <p:txBody>
          <a:bodyPr vert="horz" lIns="0" tIns="0" rIns="0" bIns="0" rtlCol="0" anchor="t">
            <a:noAutofit/>
          </a:bodyPr>
          <a:lstStyle/>
          <a:p>
            <a:r>
              <a:rPr lang="nl-NL"/>
              <a:t>[Titel]</a:t>
            </a:r>
            <a:endParaRPr lang="nl-NL" dirty="0"/>
          </a:p>
        </p:txBody>
      </p:sp>
      <p:sp>
        <p:nvSpPr>
          <p:cNvPr id="3" name="Placeholder 2 [PHJU]"/>
          <p:cNvSpPr>
            <a:spLocks noGrp="1"/>
          </p:cNvSpPr>
          <p:nvPr>
            <p:ph type="body" idx="1"/>
          </p:nvPr>
        </p:nvSpPr>
        <p:spPr>
          <a:xfrm>
            <a:off x="685800" y="1752600"/>
            <a:ext cx="10820400" cy="4013200"/>
          </a:xfrm>
          <a:prstGeom prst="rect">
            <a:avLst/>
          </a:prstGeom>
        </p:spPr>
        <p:txBody>
          <a:bodyPr vert="horz" lIns="0" tIns="0" rIns="0" bIns="0" rtlCol="0">
            <a:noAutofit/>
          </a:bodyPr>
          <a:lstStyle/>
          <a:p>
            <a:pPr lvl="0"/>
            <a:r>
              <a:rPr lang="nl-NL"/>
              <a:t>[Tekst]</a:t>
            </a:r>
            <a:endParaRPr lang="nl-NL" dirty="0"/>
          </a:p>
        </p:txBody>
      </p:sp>
      <p:sp>
        <p:nvSpPr>
          <p:cNvPr id="4" name="Date Placeholder 3"/>
          <p:cNvSpPr>
            <a:spLocks noGrp="1"/>
          </p:cNvSpPr>
          <p:nvPr>
            <p:ph type="dt" sz="half" idx="2"/>
          </p:nvPr>
        </p:nvSpPr>
        <p:spPr>
          <a:xfrm>
            <a:off x="10744200" y="6553200"/>
            <a:ext cx="762000" cy="254000"/>
          </a:xfrm>
          <a:prstGeom prst="rect">
            <a:avLst/>
          </a:prstGeom>
        </p:spPr>
        <p:txBody>
          <a:bodyPr vert="horz" lIns="0" tIns="0" rIns="0" bIns="0" rtlCol="0" anchor="t">
            <a:noAutofit/>
          </a:bodyPr>
          <a:lstStyle>
            <a:lvl1pPr algn="r">
              <a:defRPr sz="700">
                <a:solidFill>
                  <a:schemeClr val="tx1"/>
                </a:solidFill>
              </a:defRPr>
            </a:lvl1pPr>
          </a:lstStyle>
          <a:p>
            <a:fld id="{BC58DBA6-9312-4E5D-B3F3-EAA5618F1ECB}" type="datetime4">
              <a:rPr lang="nl-NL" smtClean="0"/>
              <a:pPr/>
              <a:t>7 oktober 2026</a:t>
            </a:fld>
            <a:endParaRPr lang="nl-NL" dirty="0"/>
          </a:p>
        </p:txBody>
      </p:sp>
      <p:sp>
        <p:nvSpPr>
          <p:cNvPr id="5" name="Footer Placeholder 4"/>
          <p:cNvSpPr>
            <a:spLocks noGrp="1"/>
          </p:cNvSpPr>
          <p:nvPr>
            <p:ph type="ftr" sz="quarter" idx="3"/>
          </p:nvPr>
        </p:nvSpPr>
        <p:spPr>
          <a:xfrm>
            <a:off x="3073400" y="6553200"/>
            <a:ext cx="6045200" cy="254000"/>
          </a:xfrm>
          <a:prstGeom prst="rect">
            <a:avLst/>
          </a:prstGeom>
        </p:spPr>
        <p:txBody>
          <a:bodyPr vert="horz" lIns="0" tIns="0" rIns="0" bIns="0" rtlCol="0" anchor="t">
            <a:noAutofit/>
          </a:bodyPr>
          <a:lstStyle>
            <a:lvl1pPr algn="ctr">
              <a:defRPr sz="700">
                <a:solidFill>
                  <a:schemeClr val="tx1"/>
                </a:solidFill>
              </a:defRPr>
            </a:lvl1pPr>
          </a:lstStyle>
          <a:p>
            <a:r>
              <a:rPr lang="nl-NL" dirty="0"/>
              <a:t>Typ hier bijvoorbeeld de titel van de presentatie, via Invoegen Kop &amp; voettekst</a:t>
            </a:r>
          </a:p>
        </p:txBody>
      </p:sp>
      <p:sp>
        <p:nvSpPr>
          <p:cNvPr id="6" name="Slide Number Placeholder 5"/>
          <p:cNvSpPr>
            <a:spLocks noGrp="1"/>
          </p:cNvSpPr>
          <p:nvPr>
            <p:ph type="sldNum" sz="quarter" idx="4"/>
          </p:nvPr>
        </p:nvSpPr>
        <p:spPr>
          <a:xfrm>
            <a:off x="11569700" y="6553200"/>
            <a:ext cx="393700" cy="254000"/>
          </a:xfrm>
          <a:prstGeom prst="rect">
            <a:avLst/>
          </a:prstGeom>
        </p:spPr>
        <p:txBody>
          <a:bodyPr vert="horz" lIns="0" tIns="0" rIns="0" bIns="0" rtlCol="0" anchor="t">
            <a:noAutofit/>
          </a:bodyPr>
          <a:lstStyle>
            <a:lvl1pPr algn="r">
              <a:defRPr sz="700">
                <a:solidFill>
                  <a:schemeClr val="tx1"/>
                </a:solidFill>
              </a:defRPr>
            </a:lvl1pPr>
          </a:lstStyle>
          <a:p>
            <a:fld id="{8F18802B-E4C7-4B2D-B37A-6B7CC3C134EA}" type="slidenum">
              <a:rPr lang="nl-NL" smtClean="0"/>
              <a:pPr/>
              <a:t>‹nr.›</a:t>
            </a:fld>
            <a:endParaRPr lang="nl-NL" dirty="0"/>
          </a:p>
        </p:txBody>
      </p:sp>
      <p:sp>
        <p:nvSpPr>
          <p:cNvPr id="7" name="Rectangle 6 (JU-Free)">
            <a:extLst>
              <a:ext uri="{FF2B5EF4-FFF2-40B4-BE49-F238E27FC236}">
                <a16:creationId xmlns:a16="http://schemas.microsoft.com/office/drawing/2014/main" id="{CCC9528B-0FC2-BE8A-AE48-14B2AB32B0F2}"/>
              </a:ext>
            </a:extLst>
          </p:cNvPr>
          <p:cNvSpPr>
            <a:spLocks/>
          </p:cNvSpPr>
          <p:nvPr userDrawn="1"/>
        </p:nvSpPr>
        <p:spPr>
          <a:xfrm>
            <a:off x="228600" y="6553200"/>
            <a:ext cx="2921000" cy="25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r>
              <a:rPr lang="nl-NL" sz="700" b="1" noProof="1">
                <a:solidFill>
                  <a:schemeClr val="tx1"/>
                </a:solidFill>
                <a:latin typeface="+mj-lt"/>
              </a:rPr>
              <a:t>Ministerie van Sociale Zaken en Werkgelegenheid</a:t>
            </a:r>
          </a:p>
        </p:txBody>
      </p:sp>
    </p:spTree>
    <p:extLst>
      <p:ext uri="{BB962C8B-B14F-4D97-AF65-F5344CB8AC3E}">
        <p14:creationId xmlns:p14="http://schemas.microsoft.com/office/powerpoint/2010/main" val="215585301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6" r:id="rId3"/>
    <p:sldLayoutId id="2147483674" r:id="rId4"/>
    <p:sldLayoutId id="2147483675" r:id="rId5"/>
    <p:sldLayoutId id="2147483662" r:id="rId6"/>
    <p:sldLayoutId id="2147483663" r:id="rId7"/>
    <p:sldLayoutId id="2147483650" r:id="rId8"/>
    <p:sldLayoutId id="2147483665" r:id="rId9"/>
    <p:sldLayoutId id="2147483666" r:id="rId10"/>
    <p:sldLayoutId id="2147483667" r:id="rId11"/>
    <p:sldLayoutId id="2147483668" r:id="rId12"/>
    <p:sldLayoutId id="2147483669" r:id="rId13"/>
    <p:sldLayoutId id="2147483670" r:id="rId14"/>
    <p:sldLayoutId id="2147483671" r:id="rId15"/>
    <p:sldLayoutId id="2147483652" r:id="rId16"/>
    <p:sldLayoutId id="2147483654" r:id="rId17"/>
    <p:sldLayoutId id="2147483655" r:id="rId18"/>
    <p:sldLayoutId id="2147483677" r:id="rId19"/>
    <p:sldLayoutId id="2147483678" r:id="rId20"/>
  </p:sldLayoutIdLst>
  <p:hf hdr="0" ftr="0"/>
  <p:txStyles>
    <p:titleStyle>
      <a:lvl1pPr algn="l" defTabSz="914400" rtl="0" eaLnBrk="1" latinLnBrk="0" hangingPunct="1">
        <a:lnSpc>
          <a:spcPct val="87000"/>
        </a:lnSpc>
        <a:spcBef>
          <a:spcPct val="0"/>
        </a:spcBef>
        <a:buNone/>
        <a:defRPr sz="3600" b="1" kern="1200">
          <a:solidFill>
            <a:schemeClr val="tx1"/>
          </a:solidFill>
          <a:latin typeface="+mj-lt"/>
          <a:ea typeface="+mj-ea"/>
          <a:cs typeface="+mj-cs"/>
        </a:defRPr>
      </a:lvl1pPr>
    </p:titleStyle>
    <p:body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p:bodyStyle>
    <p:otherStyle>
      <a:defPPr>
        <a:defRPr lang="nl-NL"/>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B9E0010D-3544-CFEE-7A6A-5C9BE80AC81A}"/>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Click to edit Master title style</a:t>
            </a:r>
          </a:p>
        </p:txBody>
      </p:sp>
      <p:sp>
        <p:nvSpPr>
          <p:cNvPr id="4099" name="Rectangle 3">
            <a:extLst>
              <a:ext uri="{FF2B5EF4-FFF2-40B4-BE49-F238E27FC236}">
                <a16:creationId xmlns:a16="http://schemas.microsoft.com/office/drawing/2014/main" id="{98979637-DC6B-DFF3-3D80-E3A242DC67EE}"/>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Click to 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119812" name="Rectangle 4">
            <a:extLst>
              <a:ext uri="{FF2B5EF4-FFF2-40B4-BE49-F238E27FC236}">
                <a16:creationId xmlns:a16="http://schemas.microsoft.com/office/drawing/2014/main" id="{5B648E56-DABA-442E-18C9-497CF85182D7}"/>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rgbClr val="FFFFFF"/>
                </a:solidFill>
                <a:cs typeface="+mn-cs"/>
              </a:defRPr>
            </a:lvl1pPr>
          </a:lstStyle>
          <a:p>
            <a:pPr>
              <a:defRPr/>
            </a:pPr>
            <a:endParaRPr lang="en-US"/>
          </a:p>
        </p:txBody>
      </p:sp>
      <p:sp>
        <p:nvSpPr>
          <p:cNvPr id="119813" name="Rectangle 5">
            <a:extLst>
              <a:ext uri="{FF2B5EF4-FFF2-40B4-BE49-F238E27FC236}">
                <a16:creationId xmlns:a16="http://schemas.microsoft.com/office/drawing/2014/main" id="{9747E437-E4A9-57A6-E1AE-7AF8F1CEB0EB}"/>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rgbClr val="FFFFFF"/>
                </a:solidFill>
                <a:cs typeface="+mn-cs"/>
              </a:defRPr>
            </a:lvl1pPr>
          </a:lstStyle>
          <a:p>
            <a:pPr>
              <a:defRPr/>
            </a:pPr>
            <a:endParaRPr lang="en-US"/>
          </a:p>
        </p:txBody>
      </p:sp>
      <p:sp>
        <p:nvSpPr>
          <p:cNvPr id="119814" name="Rectangle 6">
            <a:extLst>
              <a:ext uri="{FF2B5EF4-FFF2-40B4-BE49-F238E27FC236}">
                <a16:creationId xmlns:a16="http://schemas.microsoft.com/office/drawing/2014/main" id="{2F05B4CB-0DA2-81F1-6A0E-FA8C6E36921E}"/>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rgbClr val="FFFFFF"/>
                </a:solidFill>
              </a:defRPr>
            </a:lvl1pPr>
          </a:lstStyle>
          <a:p>
            <a:pPr>
              <a:defRPr/>
            </a:pPr>
            <a:fld id="{B4A2007B-79EC-4573-B3D6-140EED9253E5}" type="slidenum">
              <a:rPr lang="en-US" altLang="nl-NL"/>
              <a:pPr>
                <a:defRPr/>
              </a:pPr>
              <a:t>‹nr.›</a:t>
            </a:fld>
            <a:endParaRPr lang="en-US" altLang="nl-NL"/>
          </a:p>
        </p:txBody>
      </p:sp>
    </p:spTree>
    <p:extLst>
      <p:ext uri="{BB962C8B-B14F-4D97-AF65-F5344CB8AC3E}">
        <p14:creationId xmlns:p14="http://schemas.microsoft.com/office/powerpoint/2010/main" val="2861038492"/>
      </p:ext>
    </p:extLst>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901C2B2-914A-FB82-A4EB-BE83D1121BC1}"/>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Click to edit Master title style</a:t>
            </a:r>
          </a:p>
        </p:txBody>
      </p:sp>
      <p:sp>
        <p:nvSpPr>
          <p:cNvPr id="1027" name="Rectangle 3">
            <a:extLst>
              <a:ext uri="{FF2B5EF4-FFF2-40B4-BE49-F238E27FC236}">
                <a16:creationId xmlns:a16="http://schemas.microsoft.com/office/drawing/2014/main" id="{C1842D98-EE02-0533-4459-93A4B3DD55C7}"/>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Click to 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119812" name="Rectangle 4">
            <a:extLst>
              <a:ext uri="{FF2B5EF4-FFF2-40B4-BE49-F238E27FC236}">
                <a16:creationId xmlns:a16="http://schemas.microsoft.com/office/drawing/2014/main" id="{F945E255-030E-FB81-4722-6F27FFF694FD}"/>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Times New Roman" pitchFamily="18" charset="0"/>
                <a:cs typeface="+mn-cs"/>
              </a:defRPr>
            </a:lvl1pPr>
          </a:lstStyle>
          <a:p>
            <a:pPr>
              <a:defRPr/>
            </a:pPr>
            <a:endParaRPr lang="en-US"/>
          </a:p>
        </p:txBody>
      </p:sp>
      <p:sp>
        <p:nvSpPr>
          <p:cNvPr id="119813" name="Rectangle 5">
            <a:extLst>
              <a:ext uri="{FF2B5EF4-FFF2-40B4-BE49-F238E27FC236}">
                <a16:creationId xmlns:a16="http://schemas.microsoft.com/office/drawing/2014/main" id="{E58211A9-C2F1-6D79-A3FC-B81624AFB7E4}"/>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Times New Roman" pitchFamily="18" charset="0"/>
                <a:cs typeface="+mn-cs"/>
              </a:defRPr>
            </a:lvl1pPr>
          </a:lstStyle>
          <a:p>
            <a:pPr>
              <a:defRPr/>
            </a:pPr>
            <a:endParaRPr lang="en-US"/>
          </a:p>
        </p:txBody>
      </p:sp>
      <p:sp>
        <p:nvSpPr>
          <p:cNvPr id="119814" name="Rectangle 6">
            <a:extLst>
              <a:ext uri="{FF2B5EF4-FFF2-40B4-BE49-F238E27FC236}">
                <a16:creationId xmlns:a16="http://schemas.microsoft.com/office/drawing/2014/main" id="{E7756D6B-0EA5-5CBA-E127-9DA1E9900965}"/>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54172E46-9CA3-4613-9B84-1DEFFBCA4432}" type="slidenum">
              <a:rPr lang="en-US" altLang="nl-NL"/>
              <a:pPr>
                <a:defRPr/>
              </a:pPr>
              <a:t>‹nr.›</a:t>
            </a:fld>
            <a:endParaRPr lang="en-US" altLang="nl-NL"/>
          </a:p>
        </p:txBody>
      </p:sp>
    </p:spTree>
    <p:extLst>
      <p:ext uri="{BB962C8B-B14F-4D97-AF65-F5344CB8AC3E}">
        <p14:creationId xmlns:p14="http://schemas.microsoft.com/office/powerpoint/2010/main" val="399341128"/>
      </p:ext>
    </p:extLst>
  </p:cSld>
  <p:clrMap bg1="dk2" tx1="lt1" bg2="dk1"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0A14DD9-F224-0B32-CDE0-BDB47F847916}"/>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Click to edit Master title style</a:t>
            </a:r>
          </a:p>
        </p:txBody>
      </p:sp>
      <p:sp>
        <p:nvSpPr>
          <p:cNvPr id="6147" name="Rectangle 3">
            <a:extLst>
              <a:ext uri="{FF2B5EF4-FFF2-40B4-BE49-F238E27FC236}">
                <a16:creationId xmlns:a16="http://schemas.microsoft.com/office/drawing/2014/main" id="{CFE77268-4D84-FD05-7022-C9D2DDE74459}"/>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Click to 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119812" name="Rectangle 4">
            <a:extLst>
              <a:ext uri="{FF2B5EF4-FFF2-40B4-BE49-F238E27FC236}">
                <a16:creationId xmlns:a16="http://schemas.microsoft.com/office/drawing/2014/main" id="{7796F69B-1CCD-FCCF-F551-35810B766BD9}"/>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rgbClr val="FFFFFF"/>
                </a:solidFill>
                <a:latin typeface="Times New Roman" pitchFamily="18" charset="0"/>
                <a:cs typeface="+mn-cs"/>
              </a:defRPr>
            </a:lvl1pPr>
          </a:lstStyle>
          <a:p>
            <a:pPr>
              <a:defRPr/>
            </a:pPr>
            <a:endParaRPr lang="en-US"/>
          </a:p>
        </p:txBody>
      </p:sp>
      <p:sp>
        <p:nvSpPr>
          <p:cNvPr id="119813" name="Rectangle 5">
            <a:extLst>
              <a:ext uri="{FF2B5EF4-FFF2-40B4-BE49-F238E27FC236}">
                <a16:creationId xmlns:a16="http://schemas.microsoft.com/office/drawing/2014/main" id="{FAD766E4-2968-B238-C57D-C981001ADE71}"/>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rgbClr val="FFFFFF"/>
                </a:solidFill>
                <a:latin typeface="Times New Roman" pitchFamily="18" charset="0"/>
                <a:cs typeface="+mn-cs"/>
              </a:defRPr>
            </a:lvl1pPr>
          </a:lstStyle>
          <a:p>
            <a:pPr>
              <a:defRPr/>
            </a:pPr>
            <a:endParaRPr lang="en-US"/>
          </a:p>
        </p:txBody>
      </p:sp>
      <p:sp>
        <p:nvSpPr>
          <p:cNvPr id="119814" name="Rectangle 6">
            <a:extLst>
              <a:ext uri="{FF2B5EF4-FFF2-40B4-BE49-F238E27FC236}">
                <a16:creationId xmlns:a16="http://schemas.microsoft.com/office/drawing/2014/main" id="{1E2585BE-98DE-C493-CC1E-443D10DBC202}"/>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rgbClr val="FFFFFF"/>
                </a:solidFill>
              </a:defRPr>
            </a:lvl1pPr>
          </a:lstStyle>
          <a:p>
            <a:pPr>
              <a:defRPr/>
            </a:pPr>
            <a:fld id="{838A2F30-01AF-4D17-A480-EA1E1941F0A9}" type="slidenum">
              <a:rPr lang="en-US" altLang="nl-NL"/>
              <a:pPr>
                <a:defRPr/>
              </a:pPr>
              <a:t>‹nr.›</a:t>
            </a:fld>
            <a:endParaRPr lang="en-US" altLang="nl-NL"/>
          </a:p>
        </p:txBody>
      </p:sp>
    </p:spTree>
    <p:extLst>
      <p:ext uri="{BB962C8B-B14F-4D97-AF65-F5344CB8AC3E}">
        <p14:creationId xmlns:p14="http://schemas.microsoft.com/office/powerpoint/2010/main" val="925596204"/>
      </p:ext>
    </p:extLst>
  </p:cSld>
  <p:clrMap bg1="dk2" tx1="lt1" bg2="dk1"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E0BD3B6-F3F5-4B11-16AB-FDB1BD8584D5}"/>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Click to edit Master title style</a:t>
            </a:r>
          </a:p>
        </p:txBody>
      </p:sp>
      <p:sp>
        <p:nvSpPr>
          <p:cNvPr id="5123" name="Rectangle 3">
            <a:extLst>
              <a:ext uri="{FF2B5EF4-FFF2-40B4-BE49-F238E27FC236}">
                <a16:creationId xmlns:a16="http://schemas.microsoft.com/office/drawing/2014/main" id="{218C3BD5-636E-8447-3302-85A0094D68FF}"/>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Click to 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119812" name="Rectangle 4">
            <a:extLst>
              <a:ext uri="{FF2B5EF4-FFF2-40B4-BE49-F238E27FC236}">
                <a16:creationId xmlns:a16="http://schemas.microsoft.com/office/drawing/2014/main" id="{8D6BBC8D-A4AD-E86C-B701-9B35982A5A3E}"/>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latin typeface="Times New Roman" pitchFamily="18" charset="0"/>
                <a:cs typeface="+mn-cs"/>
              </a:defRPr>
            </a:lvl1pPr>
          </a:lstStyle>
          <a:p>
            <a:pPr>
              <a:defRPr/>
            </a:pPr>
            <a:endParaRPr lang="en-US"/>
          </a:p>
        </p:txBody>
      </p:sp>
      <p:sp>
        <p:nvSpPr>
          <p:cNvPr id="119813" name="Rectangle 5">
            <a:extLst>
              <a:ext uri="{FF2B5EF4-FFF2-40B4-BE49-F238E27FC236}">
                <a16:creationId xmlns:a16="http://schemas.microsoft.com/office/drawing/2014/main" id="{42AA0AA4-B0CE-22CA-6135-DC94E323BC16}"/>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Times New Roman" pitchFamily="18" charset="0"/>
                <a:cs typeface="+mn-cs"/>
              </a:defRPr>
            </a:lvl1pPr>
          </a:lstStyle>
          <a:p>
            <a:pPr>
              <a:defRPr/>
            </a:pPr>
            <a:endParaRPr lang="en-US"/>
          </a:p>
        </p:txBody>
      </p:sp>
      <p:sp>
        <p:nvSpPr>
          <p:cNvPr id="119814" name="Rectangle 6">
            <a:extLst>
              <a:ext uri="{FF2B5EF4-FFF2-40B4-BE49-F238E27FC236}">
                <a16:creationId xmlns:a16="http://schemas.microsoft.com/office/drawing/2014/main" id="{93FFE3EF-2E1F-5F2D-F59A-38541E466B63}"/>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62B6D5F4-D8A6-449E-9B9E-8BEB6F5640C9}" type="slidenum">
              <a:rPr lang="en-US" altLang="nl-NL"/>
              <a:pPr>
                <a:defRPr/>
              </a:pPr>
              <a:t>‹nr.›</a:t>
            </a:fld>
            <a:endParaRPr lang="en-US" altLang="nl-NL"/>
          </a:p>
        </p:txBody>
      </p:sp>
    </p:spTree>
    <p:extLst>
      <p:ext uri="{BB962C8B-B14F-4D97-AF65-F5344CB8AC3E}">
        <p14:creationId xmlns:p14="http://schemas.microsoft.com/office/powerpoint/2010/main" val="3113703745"/>
      </p:ext>
    </p:extLst>
  </p:cSld>
  <p:clrMap bg1="dk2" tx1="lt1" bg2="dk1"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17A3B8E4-09BD-5EA8-9D34-FAB327119E51}"/>
              </a:ext>
            </a:extLst>
          </p:cNvPr>
          <p:cNvSpPr/>
          <p:nvPr/>
        </p:nvSpPr>
        <p:spPr>
          <a:xfrm>
            <a:off x="823912" y="1758131"/>
            <a:ext cx="10544175" cy="1238231"/>
          </a:xfrm>
          <a:prstGeom prst="rect">
            <a:avLst/>
          </a:prstGeom>
          <a:solidFill>
            <a:srgbClr val="CA00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37AC88B7-CCBF-06E4-9701-F4226FC218DF}"/>
              </a:ext>
            </a:extLst>
          </p:cNvPr>
          <p:cNvSpPr>
            <a:spLocks noGrp="1"/>
          </p:cNvSpPr>
          <p:nvPr>
            <p:ph type="title"/>
          </p:nvPr>
        </p:nvSpPr>
        <p:spPr>
          <a:xfrm>
            <a:off x="685800" y="2018804"/>
            <a:ext cx="10820400" cy="1168895"/>
          </a:xfrm>
        </p:spPr>
        <p:txBody>
          <a:bodyPr/>
          <a:lstStyle/>
          <a:p>
            <a:pPr algn="ctr"/>
            <a:r>
              <a:rPr lang="nl-NL" sz="6000" dirty="0">
                <a:solidFill>
                  <a:schemeClr val="bg1"/>
                </a:solidFill>
              </a:rPr>
              <a:t>Werken aan de Participatiewet </a:t>
            </a:r>
          </a:p>
        </p:txBody>
      </p:sp>
      <p:sp>
        <p:nvSpPr>
          <p:cNvPr id="3" name="Ondertitel 2">
            <a:extLst>
              <a:ext uri="{FF2B5EF4-FFF2-40B4-BE49-F238E27FC236}">
                <a16:creationId xmlns:a16="http://schemas.microsoft.com/office/drawing/2014/main" id="{2D8E6384-9829-7935-32F3-1C2C6A2A1C51}"/>
              </a:ext>
            </a:extLst>
          </p:cNvPr>
          <p:cNvSpPr>
            <a:spLocks noGrp="1"/>
          </p:cNvSpPr>
          <p:nvPr>
            <p:ph type="subTitle" idx="1"/>
          </p:nvPr>
        </p:nvSpPr>
        <p:spPr/>
        <p:txBody>
          <a:bodyPr/>
          <a:lstStyle/>
          <a:p>
            <a:pPr algn="ctr"/>
            <a:r>
              <a:rPr lang="nl-NL" b="1" dirty="0">
                <a:solidFill>
                  <a:srgbClr val="CA005D"/>
                </a:solidFill>
              </a:rPr>
              <a:t>Congres 8 oktober 2026 – Jaarbeurs Utrecht </a:t>
            </a:r>
          </a:p>
          <a:p>
            <a:pPr algn="ctr"/>
            <a:endParaRPr lang="nl-NL" dirty="0"/>
          </a:p>
        </p:txBody>
      </p:sp>
      <p:sp>
        <p:nvSpPr>
          <p:cNvPr id="4" name="Tijdelijke aanduiding voor tekst 3">
            <a:extLst>
              <a:ext uri="{FF2B5EF4-FFF2-40B4-BE49-F238E27FC236}">
                <a16:creationId xmlns:a16="http://schemas.microsoft.com/office/drawing/2014/main" id="{F9D66764-4D9D-87F3-5948-5D9EB46B722F}"/>
              </a:ext>
            </a:extLst>
          </p:cNvPr>
          <p:cNvSpPr>
            <a:spLocks noGrp="1"/>
          </p:cNvSpPr>
          <p:nvPr>
            <p:ph type="body" sz="quarter" idx="1002"/>
          </p:nvPr>
        </p:nvSpPr>
        <p:spPr>
          <a:xfrm>
            <a:off x="0" y="4769757"/>
            <a:ext cx="12192000" cy="266700"/>
          </a:xfrm>
        </p:spPr>
        <p:txBody>
          <a:bodyPr/>
          <a:lstStyle/>
          <a:p>
            <a:pPr algn="ctr"/>
            <a:r>
              <a:rPr lang="nl-NL" dirty="0"/>
              <a:t>Georganiseerd door het Ministerie van Sociale Zaken en Werkgelegenheid in samenwerking met haar partners </a:t>
            </a:r>
          </a:p>
        </p:txBody>
      </p:sp>
      <p:pic>
        <p:nvPicPr>
          <p:cNvPr id="6" name="Picture 2" descr="LCR_logo2021">
            <a:extLst>
              <a:ext uri="{FF2B5EF4-FFF2-40B4-BE49-F238E27FC236}">
                <a16:creationId xmlns:a16="http://schemas.microsoft.com/office/drawing/2014/main" id="{74D814DD-7DA4-BC38-FA74-95655E9DEA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377980"/>
            <a:ext cx="2160000" cy="5043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VNG | Vereniging van Nederlandse Gemeenten">
            <a:extLst>
              <a:ext uri="{FF2B5EF4-FFF2-40B4-BE49-F238E27FC236}">
                <a16:creationId xmlns:a16="http://schemas.microsoft.com/office/drawing/2014/main" id="{B96A5374-86B4-9E85-7830-027580756E7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8179" y="4951688"/>
            <a:ext cx="2520000" cy="1323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Divosa - Werkcentrum">
            <a:extLst>
              <a:ext uri="{FF2B5EF4-FFF2-40B4-BE49-F238E27FC236}">
                <a16:creationId xmlns:a16="http://schemas.microsoft.com/office/drawing/2014/main" id="{BA2A533E-C20B-2AFA-F089-7D6EDDEFC6A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3043" y="4633349"/>
            <a:ext cx="2160000" cy="19596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Ocean Office - Voorbeelden van WordPress websites en webteksten">
            <a:extLst>
              <a:ext uri="{FF2B5EF4-FFF2-40B4-BE49-F238E27FC236}">
                <a16:creationId xmlns:a16="http://schemas.microsoft.com/office/drawing/2014/main" id="{362E81BA-D24A-111E-C444-6C7A901C3B6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9585" y="5032616"/>
            <a:ext cx="1800000" cy="12724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Logo EAPN Grand - EAPN">
            <a:extLst>
              <a:ext uri="{FF2B5EF4-FFF2-40B4-BE49-F238E27FC236}">
                <a16:creationId xmlns:a16="http://schemas.microsoft.com/office/drawing/2014/main" id="{192FC41E-B6C4-AE3F-2A0F-F11014C2677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94200" y="5226484"/>
            <a:ext cx="1800000" cy="112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63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6B1B8-6050-EFD5-FA1A-02A862999A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380864-78F8-82CE-91A6-951968A289C1}"/>
              </a:ext>
            </a:extLst>
          </p:cNvPr>
          <p:cNvSpPr>
            <a:spLocks noGrp="1"/>
          </p:cNvSpPr>
          <p:nvPr>
            <p:ph type="title"/>
          </p:nvPr>
        </p:nvSpPr>
        <p:spPr>
          <a:xfrm>
            <a:off x="497397" y="1371917"/>
            <a:ext cx="4352509" cy="1168895"/>
          </a:xfrm>
        </p:spPr>
        <p:txBody>
          <a:bodyPr/>
          <a:lstStyle/>
          <a:p>
            <a:pPr algn="ctr"/>
            <a:r>
              <a:rPr lang="nl-NL" dirty="0">
                <a:solidFill>
                  <a:schemeClr val="tx1"/>
                </a:solidFill>
              </a:rPr>
              <a:t>Programma </a:t>
            </a:r>
            <a:endParaRPr lang="nl-NL" dirty="0"/>
          </a:p>
        </p:txBody>
      </p:sp>
      <p:sp>
        <p:nvSpPr>
          <p:cNvPr id="3" name="Ondertitel 2">
            <a:extLst>
              <a:ext uri="{FF2B5EF4-FFF2-40B4-BE49-F238E27FC236}">
                <a16:creationId xmlns:a16="http://schemas.microsoft.com/office/drawing/2014/main" id="{CF4CAAF9-5FCC-2F8B-DC46-8418EFB995A0}"/>
              </a:ext>
            </a:extLst>
          </p:cNvPr>
          <p:cNvSpPr>
            <a:spLocks noGrp="1"/>
          </p:cNvSpPr>
          <p:nvPr>
            <p:ph type="subTitle" idx="1"/>
          </p:nvPr>
        </p:nvSpPr>
        <p:spPr>
          <a:xfrm>
            <a:off x="685800" y="3288585"/>
            <a:ext cx="10820400" cy="266700"/>
          </a:xfrm>
        </p:spPr>
        <p:txBody>
          <a:bodyPr/>
          <a:lstStyle/>
          <a:p>
            <a:pPr algn="ctr"/>
            <a:r>
              <a:rPr lang="nl-NL" b="1" dirty="0"/>
              <a:t> </a:t>
            </a:r>
          </a:p>
          <a:p>
            <a:pPr algn="ctr"/>
            <a:endParaRPr lang="nl-NL" dirty="0"/>
          </a:p>
        </p:txBody>
      </p:sp>
      <p:graphicFrame>
        <p:nvGraphicFramePr>
          <p:cNvPr id="5" name="Tabel 4">
            <a:extLst>
              <a:ext uri="{FF2B5EF4-FFF2-40B4-BE49-F238E27FC236}">
                <a16:creationId xmlns:a16="http://schemas.microsoft.com/office/drawing/2014/main" id="{BDFE4C87-593D-1C7B-C842-6B67D8601C34}"/>
              </a:ext>
            </a:extLst>
          </p:cNvPr>
          <p:cNvGraphicFramePr>
            <a:graphicFrameLocks noGrp="1"/>
          </p:cNvGraphicFramePr>
          <p:nvPr>
            <p:extLst>
              <p:ext uri="{D42A27DB-BD31-4B8C-83A1-F6EECF244321}">
                <p14:modId xmlns:p14="http://schemas.microsoft.com/office/powerpoint/2010/main" val="2975608601"/>
              </p:ext>
            </p:extLst>
          </p:nvPr>
        </p:nvGraphicFramePr>
        <p:xfrm>
          <a:off x="981635" y="2378916"/>
          <a:ext cx="10376647" cy="3169920"/>
        </p:xfrm>
        <a:graphic>
          <a:graphicData uri="http://schemas.openxmlformats.org/drawingml/2006/table">
            <a:tbl>
              <a:tblPr firstRow="1" bandRow="1">
                <a:tableStyleId>{5940675A-B579-460E-94D1-54222C63F5DA}</a:tableStyleId>
              </a:tblPr>
              <a:tblGrid>
                <a:gridCol w="2234093">
                  <a:extLst>
                    <a:ext uri="{9D8B030D-6E8A-4147-A177-3AD203B41FA5}">
                      <a16:colId xmlns:a16="http://schemas.microsoft.com/office/drawing/2014/main" val="2201538330"/>
                    </a:ext>
                  </a:extLst>
                </a:gridCol>
                <a:gridCol w="8142554">
                  <a:extLst>
                    <a:ext uri="{9D8B030D-6E8A-4147-A177-3AD203B41FA5}">
                      <a16:colId xmlns:a16="http://schemas.microsoft.com/office/drawing/2014/main" val="3182657523"/>
                    </a:ext>
                  </a:extLst>
                </a:gridCol>
              </a:tblGrid>
              <a:tr h="360382">
                <a:tc>
                  <a:txBody>
                    <a:bodyPr/>
                    <a:lstStyle/>
                    <a:p>
                      <a:r>
                        <a:rPr lang="nl-NL" sz="2000" kern="1200" dirty="0">
                          <a:solidFill>
                            <a:schemeClr val="tx1"/>
                          </a:solidFill>
                          <a:effectLst/>
                          <a:latin typeface="+mn-lt"/>
                          <a:ea typeface="+mn-ea"/>
                          <a:cs typeface="+mn-cs"/>
                        </a:rPr>
                        <a:t>12:15 – 13:15</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dirty="0"/>
                        <a:t>Welkomstwoord &amp; opening plenair programma door </a:t>
                      </a:r>
                      <a:r>
                        <a:rPr lang="nl-NL" sz="2000" b="1" dirty="0"/>
                        <a:t>Esther van der Voort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2400680"/>
                  </a:ext>
                </a:extLst>
              </a:tr>
              <a:tr h="370840">
                <a:tc>
                  <a:txBody>
                    <a:bodyPr/>
                    <a:lstStyle/>
                    <a:p>
                      <a:r>
                        <a:rPr lang="nl-NL" sz="2000" kern="1200" dirty="0">
                          <a:solidFill>
                            <a:schemeClr val="tx1"/>
                          </a:solidFill>
                          <a:effectLst/>
                          <a:latin typeface="+mn-lt"/>
                          <a:ea typeface="+mn-ea"/>
                          <a:cs typeface="+mn-cs"/>
                        </a:rPr>
                        <a:t>13:15 – 13:25</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kern="1200" dirty="0">
                          <a:solidFill>
                            <a:schemeClr val="tx1"/>
                          </a:solidFill>
                          <a:effectLst/>
                          <a:latin typeface="+mn-lt"/>
                          <a:ea typeface="+mn-ea"/>
                          <a:cs typeface="+mn-cs"/>
                        </a:rPr>
                        <a:t>Zaalwissel </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90684997"/>
                  </a:ext>
                </a:extLst>
              </a:tr>
              <a:tr h="370840">
                <a:tc>
                  <a:txBody>
                    <a:bodyPr/>
                    <a:lstStyle/>
                    <a:p>
                      <a:r>
                        <a:rPr lang="nl-NL" sz="2000" kern="1200" dirty="0">
                          <a:solidFill>
                            <a:schemeClr val="tx1"/>
                          </a:solidFill>
                          <a:effectLst/>
                          <a:latin typeface="+mn-lt"/>
                          <a:ea typeface="+mn-ea"/>
                          <a:cs typeface="+mn-cs"/>
                        </a:rPr>
                        <a:t>13:25 – 14:25</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b="1" dirty="0"/>
                        <a:t>Start workshopronde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78949829"/>
                  </a:ext>
                </a:extLst>
              </a:tr>
              <a:tr h="370840">
                <a:tc>
                  <a:txBody>
                    <a:bodyPr/>
                    <a:lstStyle/>
                    <a:p>
                      <a:r>
                        <a:rPr lang="nl-NL" sz="2000" kern="1200" dirty="0">
                          <a:solidFill>
                            <a:schemeClr val="tx1"/>
                          </a:solidFill>
                          <a:effectLst/>
                          <a:latin typeface="+mn-lt"/>
                          <a:ea typeface="+mn-ea"/>
                          <a:cs typeface="+mn-cs"/>
                        </a:rPr>
                        <a:t>14:25 - 14:40</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dirty="0"/>
                        <a:t>Korte pauze en zaalwissel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80299640"/>
                  </a:ext>
                </a:extLst>
              </a:tr>
              <a:tr h="370840">
                <a:tc>
                  <a:txBody>
                    <a:bodyPr/>
                    <a:lstStyle/>
                    <a:p>
                      <a:r>
                        <a:rPr lang="nl-NL" sz="2000" kern="1200" dirty="0">
                          <a:solidFill>
                            <a:schemeClr val="tx1"/>
                          </a:solidFill>
                          <a:effectLst/>
                          <a:latin typeface="+mn-lt"/>
                          <a:ea typeface="+mn-ea"/>
                          <a:cs typeface="+mn-cs"/>
                        </a:rPr>
                        <a:t>14:40 – 15:40</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000" b="1" dirty="0"/>
                        <a:t>Start workshopronde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02476598"/>
                  </a:ext>
                </a:extLst>
              </a:tr>
              <a:tr h="370840">
                <a:tc>
                  <a:txBody>
                    <a:bodyPr/>
                    <a:lstStyle/>
                    <a:p>
                      <a:r>
                        <a:rPr lang="nl-NL" sz="2000" kern="1200" dirty="0">
                          <a:solidFill>
                            <a:schemeClr val="tx1"/>
                          </a:solidFill>
                          <a:effectLst/>
                          <a:latin typeface="+mn-lt"/>
                          <a:ea typeface="+mn-ea"/>
                          <a:cs typeface="+mn-cs"/>
                        </a:rPr>
                        <a:t>15:40 – 15:55</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000" dirty="0"/>
                        <a:t>Korte pauze en terug naar plenaire zaal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17073806"/>
                  </a:ext>
                </a:extLst>
              </a:tr>
              <a:tr h="370840">
                <a:tc>
                  <a:txBody>
                    <a:bodyPr/>
                    <a:lstStyle/>
                    <a:p>
                      <a:r>
                        <a:rPr lang="nl-NL" sz="2000" kern="1200" dirty="0">
                          <a:solidFill>
                            <a:schemeClr val="tx1"/>
                          </a:solidFill>
                          <a:effectLst/>
                          <a:latin typeface="+mn-lt"/>
                          <a:ea typeface="+mn-ea"/>
                          <a:cs typeface="+mn-cs"/>
                        </a:rPr>
                        <a:t>15:55 – 16:30</a:t>
                      </a:r>
                      <a:endParaRPr lang="nl-NL" sz="20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b="1" dirty="0"/>
                        <a:t>Plenaire afsluiting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91912126"/>
                  </a:ext>
                </a:extLst>
              </a:tr>
              <a:tr h="370840">
                <a:tc>
                  <a:txBody>
                    <a:bodyPr/>
                    <a:lstStyle/>
                    <a:p>
                      <a:r>
                        <a:rPr lang="nl-NL" sz="2000" dirty="0"/>
                        <a:t>16:30 – 17:30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nl-NL" sz="2000" dirty="0"/>
                        <a:t>Netwerkborrel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50993645"/>
                  </a:ext>
                </a:extLst>
              </a:tr>
            </a:tbl>
          </a:graphicData>
        </a:graphic>
      </p:graphicFrame>
    </p:spTree>
    <p:extLst>
      <p:ext uri="{BB962C8B-B14F-4D97-AF65-F5344CB8AC3E}">
        <p14:creationId xmlns:p14="http://schemas.microsoft.com/office/powerpoint/2010/main" val="4098105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D4A923-32BA-BF79-2EF5-2A079A946A1F}"/>
              </a:ext>
            </a:extLst>
          </p:cNvPr>
          <p:cNvSpPr>
            <a:spLocks noGrp="1"/>
          </p:cNvSpPr>
          <p:nvPr>
            <p:ph type="title"/>
          </p:nvPr>
        </p:nvSpPr>
        <p:spPr/>
        <p:txBody>
          <a:bodyPr/>
          <a:lstStyle/>
          <a:p>
            <a:pPr algn="ctr"/>
            <a:r>
              <a:rPr lang="nl-NL" dirty="0"/>
              <a:t>Thierry Aartsen</a:t>
            </a:r>
          </a:p>
        </p:txBody>
      </p:sp>
      <p:pic>
        <p:nvPicPr>
          <p:cNvPr id="8" name="Tijdelijke aanduiding voor afbeelding 7">
            <a:extLst>
              <a:ext uri="{FF2B5EF4-FFF2-40B4-BE49-F238E27FC236}">
                <a16:creationId xmlns:a16="http://schemas.microsoft.com/office/drawing/2014/main" id="{7B3ECF22-509B-52AF-CC3A-C0914BDB44A6}"/>
              </a:ext>
            </a:extLst>
          </p:cNvPr>
          <p:cNvPicPr>
            <a:picLocks noGrp="1" noChangeAspect="1"/>
          </p:cNvPicPr>
          <p:nvPr>
            <p:ph type="pic" idx="1000"/>
          </p:nvPr>
        </p:nvPicPr>
        <p:blipFill>
          <a:blip r:embed="rId2" cstate="print">
            <a:extLst>
              <a:ext uri="{28A0092B-C50C-407E-A947-70E740481C1C}">
                <a14:useLocalDpi xmlns:a14="http://schemas.microsoft.com/office/drawing/2010/main" val="0"/>
              </a:ext>
            </a:extLst>
          </a:blip>
          <a:srcRect l="28706" t="1417" r="7923" b="-1417"/>
          <a:stretch>
            <a:fillRect/>
          </a:stretch>
        </p:blipFill>
        <p:spPr>
          <a:xfrm>
            <a:off x="228600" y="228600"/>
            <a:ext cx="5867400" cy="6172200"/>
          </a:xfrm>
        </p:spPr>
      </p:pic>
      <p:sp>
        <p:nvSpPr>
          <p:cNvPr id="4" name="Tijdelijke aanduiding voor tekst 3">
            <a:extLst>
              <a:ext uri="{FF2B5EF4-FFF2-40B4-BE49-F238E27FC236}">
                <a16:creationId xmlns:a16="http://schemas.microsoft.com/office/drawing/2014/main" id="{C0A2032D-D1EC-7F6F-B32A-9EC7C8F1A216}"/>
              </a:ext>
            </a:extLst>
          </p:cNvPr>
          <p:cNvSpPr>
            <a:spLocks noGrp="1"/>
          </p:cNvSpPr>
          <p:nvPr>
            <p:ph type="body" sz="quarter" idx="23"/>
          </p:nvPr>
        </p:nvSpPr>
        <p:spPr/>
        <p:txBody>
          <a:bodyPr/>
          <a:lstStyle/>
          <a:p>
            <a:pPr marL="0" indent="0" algn="ctr">
              <a:buNone/>
            </a:pPr>
            <a:r>
              <a:rPr lang="nl-NL" sz="3600" dirty="0"/>
              <a:t>Minister van </a:t>
            </a:r>
          </a:p>
          <a:p>
            <a:pPr marL="0" indent="0" algn="ctr">
              <a:buNone/>
            </a:pPr>
            <a:r>
              <a:rPr lang="nl-NL" sz="3600" dirty="0"/>
              <a:t>Werk en Participatie</a:t>
            </a:r>
          </a:p>
        </p:txBody>
      </p:sp>
    </p:spTree>
    <p:extLst>
      <p:ext uri="{BB962C8B-B14F-4D97-AF65-F5344CB8AC3E}">
        <p14:creationId xmlns:p14="http://schemas.microsoft.com/office/powerpoint/2010/main" val="116914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93E3F-612D-EF47-51EE-E83230A0BFD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6CB5D8E-82B2-9065-3E99-688B16765503}"/>
              </a:ext>
            </a:extLst>
          </p:cNvPr>
          <p:cNvSpPr>
            <a:spLocks noGrp="1"/>
          </p:cNvSpPr>
          <p:nvPr>
            <p:ph type="title"/>
          </p:nvPr>
        </p:nvSpPr>
        <p:spPr/>
        <p:txBody>
          <a:bodyPr/>
          <a:lstStyle/>
          <a:p>
            <a:pPr algn="ctr"/>
            <a:r>
              <a:rPr lang="nl-NL" dirty="0"/>
              <a:t>Mathieu Weggeman</a:t>
            </a:r>
          </a:p>
        </p:txBody>
      </p:sp>
      <p:sp>
        <p:nvSpPr>
          <p:cNvPr id="4" name="Tijdelijke aanduiding voor tekst 3">
            <a:extLst>
              <a:ext uri="{FF2B5EF4-FFF2-40B4-BE49-F238E27FC236}">
                <a16:creationId xmlns:a16="http://schemas.microsoft.com/office/drawing/2014/main" id="{35B20166-FF71-7271-2663-D1587D2CBB08}"/>
              </a:ext>
            </a:extLst>
          </p:cNvPr>
          <p:cNvSpPr>
            <a:spLocks noGrp="1"/>
          </p:cNvSpPr>
          <p:nvPr>
            <p:ph type="body" sz="quarter" idx="23"/>
          </p:nvPr>
        </p:nvSpPr>
        <p:spPr/>
        <p:txBody>
          <a:bodyPr/>
          <a:lstStyle/>
          <a:p>
            <a:pPr marL="0" indent="0" algn="ctr">
              <a:buNone/>
            </a:pPr>
            <a:r>
              <a:rPr lang="nl-NL" sz="3600" dirty="0"/>
              <a:t>Hoogleraar organisatiekunde </a:t>
            </a:r>
          </a:p>
          <a:p>
            <a:pPr marL="0" indent="0" algn="ctr">
              <a:buNone/>
            </a:pPr>
            <a:r>
              <a:rPr lang="nl-NL" sz="3200" dirty="0"/>
              <a:t>Technische Universiteit Delft </a:t>
            </a:r>
          </a:p>
        </p:txBody>
      </p:sp>
      <p:pic>
        <p:nvPicPr>
          <p:cNvPr id="6" name="Tijdelijke aanduiding voor afbeelding 5">
            <a:extLst>
              <a:ext uri="{FF2B5EF4-FFF2-40B4-BE49-F238E27FC236}">
                <a16:creationId xmlns:a16="http://schemas.microsoft.com/office/drawing/2014/main" id="{1BF9B5F3-DAC6-7E6C-A48F-399606CEDF81}"/>
              </a:ext>
            </a:extLst>
          </p:cNvPr>
          <p:cNvPicPr>
            <a:picLocks noGrp="1" noChangeAspect="1"/>
          </p:cNvPicPr>
          <p:nvPr>
            <p:ph type="pic" idx="1000"/>
          </p:nvPr>
        </p:nvPicPr>
        <p:blipFill>
          <a:blip r:embed="rId2"/>
          <a:srcRect t="8771" b="8771"/>
          <a:stretch>
            <a:fillRect/>
          </a:stretch>
        </p:blipFill>
        <p:spPr>
          <a:xfrm>
            <a:off x="228600" y="228600"/>
            <a:ext cx="5867400" cy="6172200"/>
          </a:xfrm>
          <a:prstGeom prst="rect">
            <a:avLst/>
          </a:prstGeom>
        </p:spPr>
      </p:pic>
    </p:spTree>
    <p:extLst>
      <p:ext uri="{BB962C8B-B14F-4D97-AF65-F5344CB8AC3E}">
        <p14:creationId xmlns:p14="http://schemas.microsoft.com/office/powerpoint/2010/main" val="3100236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D7117AD6-FC31-D755-A065-41583D26C98E}"/>
              </a:ext>
            </a:extLst>
          </p:cNvPr>
          <p:cNvSpPr>
            <a:spLocks noGrp="1" noChangeArrowheads="1"/>
          </p:cNvSpPr>
          <p:nvPr>
            <p:ph type="ctrTitle" idx="4294967295"/>
          </p:nvPr>
        </p:nvSpPr>
        <p:spPr>
          <a:xfrm>
            <a:off x="1524000" y="107950"/>
            <a:ext cx="9144000" cy="1773238"/>
          </a:xfrm>
        </p:spPr>
        <p:txBody>
          <a:bodyPr/>
          <a:lstStyle/>
          <a:p>
            <a:pPr eaLnBrk="1" hangingPunct="1">
              <a:defRPr/>
            </a:pPr>
            <a:r>
              <a:rPr lang="nl-NL" sz="2800" noProof="0" dirty="0"/>
              <a:t> </a:t>
            </a:r>
            <a:r>
              <a:rPr lang="nl-NL" sz="2800" noProof="0" dirty="0">
                <a:solidFill>
                  <a:schemeClr val="bg1">
                    <a:lumMod val="25000"/>
                    <a:lumOff val="75000"/>
                  </a:schemeClr>
                </a:solidFill>
                <a:latin typeface="RijksSansTT" panose="020B0604020202020204" charset="0"/>
              </a:rPr>
              <a:t>Congres Werken aan de Participatiewet</a:t>
            </a:r>
            <a:br>
              <a:rPr lang="nl-NL" sz="2800" noProof="0" dirty="0">
                <a:solidFill>
                  <a:schemeClr val="bg1">
                    <a:lumMod val="25000"/>
                    <a:lumOff val="75000"/>
                  </a:schemeClr>
                </a:solidFill>
              </a:rPr>
            </a:br>
            <a:br>
              <a:rPr lang="nl-NL" sz="500" b="1" noProof="0" dirty="0">
                <a:solidFill>
                  <a:schemeClr val="bg1">
                    <a:lumMod val="25000"/>
                    <a:lumOff val="75000"/>
                  </a:schemeClr>
                </a:solidFill>
              </a:rPr>
            </a:br>
            <a:br>
              <a:rPr lang="nl-NL" sz="1200" b="1" noProof="0" dirty="0">
                <a:solidFill>
                  <a:schemeClr val="bg1">
                    <a:lumMod val="25000"/>
                    <a:lumOff val="75000"/>
                  </a:schemeClr>
                </a:solidFill>
              </a:rPr>
            </a:br>
            <a:r>
              <a:rPr lang="nl-NL" sz="3600" b="1" noProof="0" dirty="0">
                <a:latin typeface="RijksSansTT" panose="020B0604020202020204" charset="0"/>
              </a:rPr>
              <a:t>Mensgericht ruimte en vertrouwen geven</a:t>
            </a:r>
            <a:br>
              <a:rPr lang="nl-NL" sz="3600" b="1" noProof="0" dirty="0">
                <a:latin typeface="RijksSansTT" panose="020B0604020202020204" charset="0"/>
              </a:rPr>
            </a:br>
            <a:r>
              <a:rPr lang="nl-NL" sz="3600" b="1" noProof="0" dirty="0">
                <a:latin typeface="RijksSansTT" panose="020B0604020202020204" charset="0"/>
              </a:rPr>
              <a:t>in een vakgerichte werkcultuur </a:t>
            </a:r>
          </a:p>
        </p:txBody>
      </p:sp>
      <p:sp>
        <p:nvSpPr>
          <p:cNvPr id="25603" name="Rectangle 4">
            <a:extLst>
              <a:ext uri="{FF2B5EF4-FFF2-40B4-BE49-F238E27FC236}">
                <a16:creationId xmlns:a16="http://schemas.microsoft.com/office/drawing/2014/main" id="{FAF1FE91-F24C-BD9E-FA34-10756188A96B}"/>
              </a:ext>
            </a:extLst>
          </p:cNvPr>
          <p:cNvSpPr>
            <a:spLocks noChangeArrowheads="1"/>
          </p:cNvSpPr>
          <p:nvPr/>
        </p:nvSpPr>
        <p:spPr bwMode="auto">
          <a:xfrm>
            <a:off x="2100264" y="2349500"/>
            <a:ext cx="9571036"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Aft>
                <a:spcPct val="0"/>
              </a:spcAft>
              <a:buNone/>
            </a:pPr>
            <a:r>
              <a:rPr lang="nl-NL" sz="2800" noProof="0" dirty="0">
                <a:solidFill>
                  <a:srgbClr val="FFFFFF"/>
                </a:solidFill>
                <a:latin typeface="RijksSansTT" panose="020B0604020202020204" charset="0"/>
                <a:cs typeface="Arial" panose="020B0604020202020204" pitchFamily="34" charset="0"/>
              </a:rPr>
              <a:t>Adviezen voor een vakgerichte werkcultuur:</a:t>
            </a:r>
          </a:p>
          <a:p>
            <a:pPr fontAlgn="base">
              <a:spcAft>
                <a:spcPct val="0"/>
              </a:spcAft>
              <a:buNone/>
            </a:pPr>
            <a:r>
              <a:rPr lang="nl-NL" sz="2800" noProof="0" dirty="0">
                <a:solidFill>
                  <a:srgbClr val="FFFFFF"/>
                </a:solidFill>
                <a:latin typeface="RijksSansTT" panose="020B0604020202020204" charset="0"/>
                <a:cs typeface="Arial" panose="020B0604020202020204" pitchFamily="34" charset="0"/>
              </a:rPr>
              <a:t>►  Durf te differentiëren in de aansturing van de professionals</a:t>
            </a:r>
          </a:p>
          <a:p>
            <a:pPr fontAlgn="base">
              <a:spcAft>
                <a:spcPct val="0"/>
              </a:spcAft>
              <a:buNone/>
            </a:pPr>
            <a:r>
              <a:rPr lang="nl-NL" sz="2800" noProof="0" dirty="0">
                <a:solidFill>
                  <a:srgbClr val="FFFFFF"/>
                </a:solidFill>
                <a:latin typeface="RijksSansTT" panose="020B0604020202020204" charset="0"/>
                <a:cs typeface="Arial" panose="020B0604020202020204" pitchFamily="34" charset="0"/>
              </a:rPr>
              <a:t>►  Expliciteer de collectieve ambitie en houdt die levendig</a:t>
            </a:r>
          </a:p>
          <a:p>
            <a:pPr fontAlgn="base">
              <a:spcAft>
                <a:spcPct val="0"/>
              </a:spcAft>
              <a:buNone/>
            </a:pPr>
            <a:r>
              <a:rPr lang="nl-NL" altLang="nl-NL" dirty="0">
                <a:solidFill>
                  <a:srgbClr val="FFFFFF"/>
                </a:solidFill>
                <a:cs typeface="Arial" panose="020B0604020202020204" pitchFamily="34" charset="0"/>
              </a:rPr>
              <a:t>	</a:t>
            </a:r>
            <a:endParaRPr lang="en-US" altLang="nl-NL" dirty="0">
              <a:solidFill>
                <a:srgbClr val="FF0000"/>
              </a:solidFill>
              <a:cs typeface="Arial" panose="020B0604020202020204" pitchFamily="34" charset="0"/>
            </a:endParaRPr>
          </a:p>
          <a:p>
            <a:pPr fontAlgn="base">
              <a:spcAft>
                <a:spcPct val="0"/>
              </a:spcAft>
              <a:buNone/>
            </a:pPr>
            <a:endParaRPr lang="nl-NL" altLang="nl-NL" dirty="0">
              <a:solidFill>
                <a:srgbClr val="FFFFFF"/>
              </a:solidFill>
              <a:cs typeface="Arial" panose="020B0604020202020204" pitchFamily="34" charset="0"/>
            </a:endParaRPr>
          </a:p>
        </p:txBody>
      </p:sp>
      <p:sp>
        <p:nvSpPr>
          <p:cNvPr id="25604" name="Text Box 4">
            <a:extLst>
              <a:ext uri="{FF2B5EF4-FFF2-40B4-BE49-F238E27FC236}">
                <a16:creationId xmlns:a16="http://schemas.microsoft.com/office/drawing/2014/main" id="{C7C6F65E-A34C-AEC2-852A-41D6CF6117A7}"/>
              </a:ext>
            </a:extLst>
          </p:cNvPr>
          <p:cNvSpPr txBox="1">
            <a:spLocks noChangeArrowheads="1"/>
          </p:cNvSpPr>
          <p:nvPr/>
        </p:nvSpPr>
        <p:spPr bwMode="auto">
          <a:xfrm>
            <a:off x="1631950" y="6167438"/>
            <a:ext cx="4032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en-US" altLang="nl-NL" sz="1800" dirty="0">
                <a:solidFill>
                  <a:srgbClr val="A696FF"/>
                </a:solidFill>
                <a:latin typeface="RijksSansTT" panose="020B0604020202020204" charset="0"/>
                <a:cs typeface="Arial" panose="020B0604020202020204" pitchFamily="34" charset="0"/>
              </a:rPr>
              <a:t>Mathieu Weggeman</a:t>
            </a:r>
            <a:br>
              <a:rPr lang="en-US" altLang="nl-NL" sz="1800" dirty="0">
                <a:solidFill>
                  <a:srgbClr val="A696FF"/>
                </a:solidFill>
                <a:latin typeface="RijksSansTT" panose="020B0604020202020204" charset="0"/>
                <a:cs typeface="Arial" panose="020B0604020202020204" pitchFamily="34" charset="0"/>
              </a:rPr>
            </a:br>
            <a:r>
              <a:rPr lang="en-US" altLang="nl-NL" sz="1800" dirty="0">
                <a:solidFill>
                  <a:srgbClr val="A696FF"/>
                </a:solidFill>
                <a:latin typeface="RijksSansTT" panose="020B0604020202020204" charset="0"/>
                <a:cs typeface="Arial" panose="020B0604020202020204" pitchFamily="34" charset="0"/>
              </a:rPr>
              <a:t>Utrecht, 8 oktober 2026</a:t>
            </a:r>
          </a:p>
        </p:txBody>
      </p:sp>
      <p:pic>
        <p:nvPicPr>
          <p:cNvPr id="25605" name="Afbeelding 4">
            <a:extLst>
              <a:ext uri="{FF2B5EF4-FFF2-40B4-BE49-F238E27FC236}">
                <a16:creationId xmlns:a16="http://schemas.microsoft.com/office/drawing/2014/main" id="{8111994D-D39D-B0B1-89CF-DBC636E978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8004" y="4074648"/>
            <a:ext cx="3838573" cy="257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0C910-C7C1-1120-0ACF-47E91EC70970}"/>
            </a:ext>
          </a:extLst>
        </p:cNvPr>
        <p:cNvGrpSpPr/>
        <p:nvPr/>
      </p:nvGrpSpPr>
      <p:grpSpPr>
        <a:xfrm>
          <a:off x="0" y="0"/>
          <a:ext cx="0" cy="0"/>
          <a:chOff x="0" y="0"/>
          <a:chExt cx="0" cy="0"/>
        </a:xfrm>
      </p:grpSpPr>
      <p:sp>
        <p:nvSpPr>
          <p:cNvPr id="259074" name="Rectangle 2">
            <a:extLst>
              <a:ext uri="{FF2B5EF4-FFF2-40B4-BE49-F238E27FC236}">
                <a16:creationId xmlns:a16="http://schemas.microsoft.com/office/drawing/2014/main" id="{A07336C0-554D-441E-4327-8B38A00C238E}"/>
              </a:ext>
            </a:extLst>
          </p:cNvPr>
          <p:cNvSpPr>
            <a:spLocks noGrp="1" noChangeArrowheads="1"/>
          </p:cNvSpPr>
          <p:nvPr>
            <p:ph type="ctrTitle" idx="4294967295"/>
          </p:nvPr>
        </p:nvSpPr>
        <p:spPr>
          <a:xfrm>
            <a:off x="1474788" y="836721"/>
            <a:ext cx="9313861" cy="1798638"/>
          </a:xfrm>
          <a:solidFill>
            <a:schemeClr val="bg1">
              <a:lumMod val="75000"/>
              <a:lumOff val="25000"/>
            </a:schemeClr>
          </a:solidFill>
        </p:spPr>
        <p:txBody>
          <a:bodyPr/>
          <a:lstStyle/>
          <a:p>
            <a:pPr algn="l" eaLnBrk="1" hangingPunct="1">
              <a:defRPr/>
            </a:pPr>
            <a:r>
              <a:rPr lang="nl-NL" sz="2800" dirty="0">
                <a:solidFill>
                  <a:schemeClr val="tx1"/>
                </a:solidFill>
                <a:effectLst>
                  <a:outerShdw blurRad="38100" dist="38100" dir="2700000" algn="tl">
                    <a:srgbClr val="000000"/>
                  </a:outerShdw>
                </a:effectLst>
                <a:latin typeface="RijksSansTT" panose="020B0604020202020204" charset="0"/>
              </a:rPr>
              <a:t>≈</a:t>
            </a:r>
            <a:r>
              <a:rPr lang="nl-NL" sz="1600" b="1" dirty="0">
                <a:effectLst>
                  <a:outerShdw blurRad="38100" dist="38100" dir="2700000" algn="tl">
                    <a:srgbClr val="000000"/>
                  </a:outerShdw>
                </a:effectLst>
                <a:latin typeface="RijksSansTT" panose="020B0604020202020204" charset="0"/>
              </a:rPr>
              <a:t>  </a:t>
            </a:r>
            <a:r>
              <a:rPr lang="nl-NL" sz="2800" dirty="0">
                <a:solidFill>
                  <a:schemeClr val="tx1"/>
                </a:solidFill>
                <a:effectLst>
                  <a:outerShdw blurRad="38100" dist="38100" dir="2700000" algn="tl">
                    <a:srgbClr val="000000"/>
                  </a:outerShdw>
                </a:effectLst>
                <a:latin typeface="RijksSansTT" panose="020B0604020202020204" charset="0"/>
              </a:rPr>
              <a:t>80% is professional: is vakdeskundig en </a:t>
            </a:r>
            <a:br>
              <a:rPr lang="nl-NL" sz="2800" dirty="0">
                <a:solidFill>
                  <a:schemeClr val="tx1"/>
                </a:solidFill>
                <a:effectLst>
                  <a:outerShdw blurRad="38100" dist="38100" dir="2700000" algn="tl">
                    <a:srgbClr val="000000"/>
                  </a:outerShdw>
                </a:effectLst>
                <a:latin typeface="RijksSansTT" panose="020B0604020202020204" charset="0"/>
              </a:rPr>
            </a:br>
            <a:r>
              <a:rPr lang="nl-NL" sz="2800" dirty="0">
                <a:solidFill>
                  <a:schemeClr val="tx1"/>
                </a:solidFill>
                <a:effectLst>
                  <a:outerShdw blurRad="38100" dist="38100" dir="2700000" algn="tl">
                    <a:srgbClr val="000000"/>
                  </a:outerShdw>
                </a:effectLst>
                <a:latin typeface="RijksSansTT" panose="020B0604020202020204" charset="0"/>
              </a:rPr>
              <a:t>    doet liever iets goed dan iets fout:</a:t>
            </a:r>
            <a:br>
              <a:rPr lang="nl-NL" sz="2800" dirty="0">
                <a:solidFill>
                  <a:schemeClr val="tx1"/>
                </a:solidFill>
                <a:effectLst>
                  <a:outerShdw blurRad="38100" dist="38100" dir="2700000" algn="tl">
                    <a:srgbClr val="000000"/>
                  </a:outerShdw>
                </a:effectLst>
                <a:latin typeface="RijksSansTT" panose="020B0604020202020204" charset="0"/>
              </a:rPr>
            </a:br>
            <a:br>
              <a:rPr lang="nl-NL" sz="1400" dirty="0">
                <a:effectLst>
                  <a:outerShdw blurRad="38100" dist="38100" dir="2700000" algn="tl">
                    <a:srgbClr val="000000"/>
                  </a:outerShdw>
                </a:effectLst>
                <a:latin typeface="RijksSansTT" panose="020B0604020202020204" charset="0"/>
              </a:rPr>
            </a:br>
            <a:r>
              <a:rPr lang="nl-NL" sz="2800" dirty="0">
                <a:effectLst>
                  <a:outerShdw blurRad="38100" dist="38100" dir="2700000" algn="tl">
                    <a:srgbClr val="000000"/>
                  </a:outerShdw>
                </a:effectLst>
                <a:latin typeface="RijksSansTT" panose="020B0604020202020204" charset="0"/>
              </a:rPr>
              <a:t>geef hen ruimte en vertrouwen en stuur op resultaatafspraken</a:t>
            </a:r>
          </a:p>
        </p:txBody>
      </p:sp>
      <p:sp>
        <p:nvSpPr>
          <p:cNvPr id="13" name="Tekstvak 12">
            <a:extLst>
              <a:ext uri="{FF2B5EF4-FFF2-40B4-BE49-F238E27FC236}">
                <a16:creationId xmlns:a16="http://schemas.microsoft.com/office/drawing/2014/main" id="{C8BB6E9E-C0B9-4BC8-21A4-B7A7390B40C3}"/>
              </a:ext>
            </a:extLst>
          </p:cNvPr>
          <p:cNvSpPr txBox="1">
            <a:spLocks noChangeArrowheads="1"/>
          </p:cNvSpPr>
          <p:nvPr/>
        </p:nvSpPr>
        <p:spPr bwMode="auto">
          <a:xfrm>
            <a:off x="1774825" y="44450"/>
            <a:ext cx="8713788" cy="646331"/>
          </a:xfrm>
          <a:prstGeom prst="rect">
            <a:avLst/>
          </a:prstGeom>
          <a:noFill/>
          <a:ln w="9525">
            <a:noFill/>
            <a:miter lim="800000"/>
            <a:headEnd/>
            <a:tailEnd/>
          </a:ln>
        </p:spPr>
        <p:txBody>
          <a:bodyPr>
            <a:spAutoFit/>
          </a:bodyPr>
          <a:lstStyle/>
          <a:p>
            <a:pPr algn="ctr" fontAlgn="base">
              <a:spcBef>
                <a:spcPct val="0"/>
              </a:spcBef>
              <a:spcAft>
                <a:spcPct val="0"/>
              </a:spcAft>
              <a:defRPr/>
            </a:pPr>
            <a:r>
              <a:rPr lang="nl-NL" sz="3600" dirty="0">
                <a:solidFill>
                  <a:srgbClr val="FFFFFF"/>
                </a:solidFill>
                <a:latin typeface="RijksSansTT" panose="020B0604020202020204" charset="0"/>
                <a:cs typeface="Arial" panose="020B0604020202020204" pitchFamily="34" charset="0"/>
              </a:rPr>
              <a:t> </a:t>
            </a:r>
            <a:r>
              <a:rPr lang="nl-NL" sz="3600" dirty="0">
                <a:solidFill>
                  <a:srgbClr val="FFFFFF"/>
                </a:solidFill>
                <a:effectLst>
                  <a:outerShdw blurRad="38100" dist="38100" dir="2700000" algn="tl">
                    <a:srgbClr val="000000">
                      <a:alpha val="43137"/>
                    </a:srgbClr>
                  </a:outerShdw>
                </a:effectLst>
                <a:latin typeface="RijksSansTT" panose="020B0604020202020204" charset="0"/>
                <a:cs typeface="Arial" panose="020B0604020202020204" pitchFamily="34" charset="0"/>
              </a:rPr>
              <a:t>De 80/15/5-regel voor vakmensen:</a:t>
            </a:r>
          </a:p>
        </p:txBody>
      </p:sp>
    </p:spTree>
    <p:extLst>
      <p:ext uri="{BB962C8B-B14F-4D97-AF65-F5344CB8AC3E}">
        <p14:creationId xmlns:p14="http://schemas.microsoft.com/office/powerpoint/2010/main" val="3653171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DE27252B-412A-EB9B-2095-0802D6544E76}"/>
              </a:ext>
            </a:extLst>
          </p:cNvPr>
          <p:cNvSpPr>
            <a:spLocks noGrp="1" noChangeArrowheads="1"/>
          </p:cNvSpPr>
          <p:nvPr>
            <p:ph type="ctrTitle" idx="4294967295"/>
          </p:nvPr>
        </p:nvSpPr>
        <p:spPr>
          <a:xfrm>
            <a:off x="1474788" y="836721"/>
            <a:ext cx="9313861" cy="1798638"/>
          </a:xfrm>
          <a:solidFill>
            <a:schemeClr val="bg1">
              <a:lumMod val="75000"/>
              <a:lumOff val="25000"/>
            </a:schemeClr>
          </a:solidFill>
        </p:spPr>
        <p:txBody>
          <a:bodyPr/>
          <a:lstStyle/>
          <a:p>
            <a:pPr algn="l" eaLnBrk="1" hangingPunct="1">
              <a:defRPr/>
            </a:pPr>
            <a:r>
              <a:rPr lang="nl-NL" sz="2800" dirty="0">
                <a:solidFill>
                  <a:schemeClr val="tx1"/>
                </a:solidFill>
                <a:effectLst>
                  <a:outerShdw blurRad="38100" dist="38100" dir="2700000" algn="tl">
                    <a:srgbClr val="000000"/>
                  </a:outerShdw>
                </a:effectLst>
                <a:latin typeface="RijksSansTT" panose="020B0604020202020204" charset="0"/>
              </a:rPr>
              <a:t>≈</a:t>
            </a:r>
            <a:r>
              <a:rPr lang="nl-NL" sz="1600" b="1" dirty="0">
                <a:effectLst>
                  <a:outerShdw blurRad="38100" dist="38100" dir="2700000" algn="tl">
                    <a:srgbClr val="000000"/>
                  </a:outerShdw>
                </a:effectLst>
                <a:latin typeface="RijksSansTT" panose="020B0604020202020204" charset="0"/>
              </a:rPr>
              <a:t>  </a:t>
            </a:r>
            <a:r>
              <a:rPr lang="nl-NL" sz="2800" dirty="0">
                <a:solidFill>
                  <a:schemeClr val="tx1"/>
                </a:solidFill>
                <a:effectLst>
                  <a:outerShdw blurRad="38100" dist="38100" dir="2700000" algn="tl">
                    <a:srgbClr val="000000"/>
                  </a:outerShdw>
                </a:effectLst>
                <a:latin typeface="RijksSansTT" panose="020B0604020202020204" charset="0"/>
              </a:rPr>
              <a:t>80% is professional: is vakdeskundig en </a:t>
            </a:r>
            <a:br>
              <a:rPr lang="nl-NL" sz="2800" dirty="0">
                <a:solidFill>
                  <a:schemeClr val="tx1"/>
                </a:solidFill>
                <a:effectLst>
                  <a:outerShdw blurRad="38100" dist="38100" dir="2700000" algn="tl">
                    <a:srgbClr val="000000"/>
                  </a:outerShdw>
                </a:effectLst>
                <a:latin typeface="RijksSansTT" panose="020B0604020202020204" charset="0"/>
              </a:rPr>
            </a:br>
            <a:r>
              <a:rPr lang="nl-NL" sz="2800" dirty="0">
                <a:solidFill>
                  <a:schemeClr val="tx1"/>
                </a:solidFill>
                <a:effectLst>
                  <a:outerShdw blurRad="38100" dist="38100" dir="2700000" algn="tl">
                    <a:srgbClr val="000000"/>
                  </a:outerShdw>
                </a:effectLst>
                <a:latin typeface="RijksSansTT" panose="020B0604020202020204" charset="0"/>
              </a:rPr>
              <a:t>    doet liever iets goed dan iets fout:</a:t>
            </a:r>
            <a:br>
              <a:rPr lang="nl-NL" sz="2800" dirty="0">
                <a:solidFill>
                  <a:schemeClr val="tx1"/>
                </a:solidFill>
                <a:effectLst>
                  <a:outerShdw blurRad="38100" dist="38100" dir="2700000" algn="tl">
                    <a:srgbClr val="000000"/>
                  </a:outerShdw>
                </a:effectLst>
                <a:latin typeface="RijksSansTT" panose="020B0604020202020204" charset="0"/>
              </a:rPr>
            </a:br>
            <a:br>
              <a:rPr lang="nl-NL" sz="1400" dirty="0">
                <a:effectLst>
                  <a:outerShdw blurRad="38100" dist="38100" dir="2700000" algn="tl">
                    <a:srgbClr val="000000"/>
                  </a:outerShdw>
                </a:effectLst>
                <a:latin typeface="RijksSansTT" panose="020B0604020202020204" charset="0"/>
              </a:rPr>
            </a:br>
            <a:r>
              <a:rPr lang="nl-NL" sz="2800" dirty="0">
                <a:effectLst>
                  <a:outerShdw blurRad="38100" dist="38100" dir="2700000" algn="tl">
                    <a:srgbClr val="000000"/>
                  </a:outerShdw>
                </a:effectLst>
                <a:latin typeface="RijksSansTT" panose="020B0604020202020204" charset="0"/>
              </a:rPr>
              <a:t>geef hen ruimte en vertrouwen en stuur op resultaatafspraken</a:t>
            </a:r>
          </a:p>
        </p:txBody>
      </p:sp>
      <p:sp>
        <p:nvSpPr>
          <p:cNvPr id="10" name="Rectangle 2">
            <a:extLst>
              <a:ext uri="{FF2B5EF4-FFF2-40B4-BE49-F238E27FC236}">
                <a16:creationId xmlns:a16="http://schemas.microsoft.com/office/drawing/2014/main" id="{82A5318B-B156-7CBE-B4EA-2F9E90C3FB30}"/>
              </a:ext>
            </a:extLst>
          </p:cNvPr>
          <p:cNvSpPr txBox="1">
            <a:spLocks noChangeArrowheads="1"/>
          </p:cNvSpPr>
          <p:nvPr/>
        </p:nvSpPr>
        <p:spPr bwMode="auto">
          <a:xfrm>
            <a:off x="1474788" y="2781299"/>
            <a:ext cx="9277349" cy="3887788"/>
          </a:xfrm>
          <a:prstGeom prst="rect">
            <a:avLst/>
          </a:prstGeom>
          <a:solidFill>
            <a:schemeClr val="bg1">
              <a:lumMod val="75000"/>
              <a:lumOff val="25000"/>
            </a:schemeClr>
          </a:solidFill>
          <a:ln w="9525">
            <a:noFill/>
            <a:miter lim="800000"/>
            <a:headEnd/>
            <a:tailEnd/>
          </a:ln>
        </p:spPr>
        <p:txBody>
          <a:bodyPr anchor="ctr"/>
          <a:lstStyle/>
          <a:p>
            <a:pPr fontAlgn="base">
              <a:spcBef>
                <a:spcPct val="0"/>
              </a:spcBef>
              <a:spcAft>
                <a:spcPct val="0"/>
              </a:spcAft>
              <a:defRPr/>
            </a:pPr>
            <a: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a:t>
            </a:r>
            <a:r>
              <a:rPr lang="nl-NL" sz="1600" b="1"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  </a:t>
            </a:r>
            <a: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15% is ex-professional: kan het niet (meer) zo goed</a:t>
            </a:r>
            <a:b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br>
              <a:rPr lang="nl-NL" sz="105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r>
              <a:rPr lang="nl-NL" sz="2800"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voor wie het niet (meer) </a:t>
            </a:r>
            <a:r>
              <a:rPr lang="nl-NL" sz="2800" b="1" i="1"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kan</a:t>
            </a:r>
            <a:r>
              <a:rPr lang="nl-NL" sz="2800"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 leerprocessen inrichten</a:t>
            </a:r>
            <a:b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           </a:t>
            </a:r>
            <a:r>
              <a:rPr lang="nl-NL" sz="24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training en opleiding, meester-gezel relaties, coaching,</a:t>
            </a:r>
            <a:br>
              <a:rPr lang="nl-NL" sz="24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r>
              <a:rPr lang="nl-NL" sz="24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             intervisie, repertoireverkleining e.d.</a:t>
            </a:r>
            <a:endParaRPr lang="nl-NL" sz="36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endParaRPr>
          </a:p>
          <a:p>
            <a:pPr fontAlgn="base">
              <a:spcBef>
                <a:spcPct val="0"/>
              </a:spcBef>
              <a:spcAft>
                <a:spcPct val="0"/>
              </a:spcAft>
              <a:defRPr/>
            </a:pPr>
            <a:endParaRPr lang="nl-NL" sz="12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endParaRPr>
          </a:p>
          <a:p>
            <a:pPr fontAlgn="base">
              <a:spcBef>
                <a:spcPct val="0"/>
              </a:spcBef>
              <a:spcAft>
                <a:spcPct val="0"/>
              </a:spcAft>
              <a:defRPr/>
            </a:pPr>
            <a: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  5% is geen professional want wil het niet (meer) </a:t>
            </a:r>
            <a:b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t>     komt alleen tijd voor geld ruilen</a:t>
            </a:r>
            <a:br>
              <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br>
              <a:rPr lang="nl-NL" sz="105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rPr>
            </a:br>
            <a:r>
              <a:rPr lang="nl-NL" sz="2800"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voor wie het niet </a:t>
            </a:r>
            <a:r>
              <a:rPr lang="nl-NL" sz="2800" b="1" i="1"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wil</a:t>
            </a:r>
            <a:r>
              <a:rPr lang="nl-NL" sz="2800" dirty="0">
                <a:solidFill>
                  <a:srgbClr val="FFFF00"/>
                </a:solidFill>
                <a:effectLst>
                  <a:outerShdw blurRad="38100" dist="38100" dir="2700000" algn="tl">
                    <a:srgbClr val="000000"/>
                  </a:outerShdw>
                </a:effectLst>
                <a:latin typeface="RijksSansTT" panose="020B0604020202020204" charset="0"/>
                <a:cs typeface="Arial" panose="020B0604020202020204" pitchFamily="34" charset="0"/>
              </a:rPr>
              <a:t>: planning &amp; control, processturing, regels en procedures e.d. </a:t>
            </a:r>
            <a:endParaRPr lang="nl-NL" sz="2800" dirty="0">
              <a:solidFill>
                <a:srgbClr val="FFFFFF"/>
              </a:solidFill>
              <a:effectLst>
                <a:outerShdw blurRad="38100" dist="38100" dir="2700000" algn="tl">
                  <a:srgbClr val="000000"/>
                </a:outerShdw>
              </a:effectLst>
              <a:latin typeface="RijksSansTT" panose="020B0604020202020204" charset="0"/>
              <a:cs typeface="Arial" panose="020B0604020202020204" pitchFamily="34" charset="0"/>
            </a:endParaRPr>
          </a:p>
        </p:txBody>
      </p:sp>
      <p:sp>
        <p:nvSpPr>
          <p:cNvPr id="13" name="Tekstvak 12">
            <a:extLst>
              <a:ext uri="{FF2B5EF4-FFF2-40B4-BE49-F238E27FC236}">
                <a16:creationId xmlns:a16="http://schemas.microsoft.com/office/drawing/2014/main" id="{4AF67FB1-BD05-348B-8361-0C1EC6C2DDD1}"/>
              </a:ext>
            </a:extLst>
          </p:cNvPr>
          <p:cNvSpPr txBox="1">
            <a:spLocks noChangeArrowheads="1"/>
          </p:cNvSpPr>
          <p:nvPr/>
        </p:nvSpPr>
        <p:spPr bwMode="auto">
          <a:xfrm>
            <a:off x="1774825" y="44450"/>
            <a:ext cx="8713788" cy="646331"/>
          </a:xfrm>
          <a:prstGeom prst="rect">
            <a:avLst/>
          </a:prstGeom>
          <a:noFill/>
          <a:ln w="9525">
            <a:noFill/>
            <a:miter lim="800000"/>
            <a:headEnd/>
            <a:tailEnd/>
          </a:ln>
        </p:spPr>
        <p:txBody>
          <a:bodyPr>
            <a:spAutoFit/>
          </a:bodyPr>
          <a:lstStyle/>
          <a:p>
            <a:pPr algn="ctr" fontAlgn="base">
              <a:spcBef>
                <a:spcPct val="0"/>
              </a:spcBef>
              <a:spcAft>
                <a:spcPct val="0"/>
              </a:spcAft>
              <a:defRPr/>
            </a:pPr>
            <a:r>
              <a:rPr lang="nl-NL" sz="3600" dirty="0">
                <a:solidFill>
                  <a:srgbClr val="FFFFFF"/>
                </a:solidFill>
                <a:latin typeface="RijksSansTT" panose="020B0604020202020204" charset="0"/>
                <a:cs typeface="Arial" panose="020B0604020202020204" pitchFamily="34" charset="0"/>
              </a:rPr>
              <a:t> </a:t>
            </a:r>
            <a:r>
              <a:rPr lang="nl-NL" sz="3600" dirty="0">
                <a:solidFill>
                  <a:srgbClr val="FFFFFF"/>
                </a:solidFill>
                <a:effectLst>
                  <a:outerShdw blurRad="38100" dist="38100" dir="2700000" algn="tl">
                    <a:srgbClr val="000000">
                      <a:alpha val="43137"/>
                    </a:srgbClr>
                  </a:outerShdw>
                </a:effectLst>
                <a:latin typeface="RijksSansTT" panose="020B0604020202020204" charset="0"/>
                <a:cs typeface="Arial" panose="020B0604020202020204" pitchFamily="34" charset="0"/>
              </a:rPr>
              <a:t>De 80/15/5-regel voor vakmensen: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AF5C109-CBF6-DB34-1F81-4C5E76A347B2}"/>
              </a:ext>
            </a:extLst>
          </p:cNvPr>
          <p:cNvSpPr>
            <a:spLocks noGrp="1" noChangeArrowheads="1"/>
          </p:cNvSpPr>
          <p:nvPr>
            <p:ph type="title"/>
          </p:nvPr>
        </p:nvSpPr>
        <p:spPr>
          <a:xfrm>
            <a:off x="704850" y="136782"/>
            <a:ext cx="10782300" cy="1296987"/>
          </a:xfrm>
        </p:spPr>
        <p:txBody>
          <a:bodyPr/>
          <a:lstStyle/>
          <a:p>
            <a:pPr eaLnBrk="1" hangingPunct="1"/>
            <a:r>
              <a:rPr lang="nl-NL" altLang="nl-NL" sz="3200" b="1" dirty="0">
                <a:latin typeface="RijksSansTT" panose="020B0604020202020204" charset="0"/>
              </a:rPr>
              <a:t>Professionals hebben recht op differentiatie in de aansturing. </a:t>
            </a:r>
            <a:br>
              <a:rPr lang="nl-NL" altLang="nl-NL" sz="3200" b="1" dirty="0">
                <a:latin typeface="RijksSansTT" panose="020B0604020202020204" charset="0"/>
              </a:rPr>
            </a:br>
            <a:r>
              <a:rPr lang="nl-NL" altLang="nl-NL" sz="3200" b="1" dirty="0">
                <a:latin typeface="RijksSansTT" panose="020B0604020202020204" charset="0"/>
              </a:rPr>
              <a:t>Daarom moeten managers </a:t>
            </a:r>
            <a:r>
              <a:rPr lang="nl-NL" altLang="nl-NL" sz="3200" b="1" i="1" dirty="0">
                <a:latin typeface="RijksSansTT" panose="020B0604020202020204" charset="0"/>
              </a:rPr>
              <a:t>durven</a:t>
            </a:r>
            <a:r>
              <a:rPr lang="nl-NL" altLang="nl-NL" sz="3200" b="1" dirty="0">
                <a:latin typeface="RijksSansTT" panose="020B0604020202020204" charset="0"/>
              </a:rPr>
              <a:t> differentiëren!</a:t>
            </a:r>
            <a:endParaRPr lang="en-US" altLang="nl-NL" sz="3200" b="1" dirty="0">
              <a:latin typeface="RijksSansTT" panose="020B0604020202020204" charset="0"/>
            </a:endParaRPr>
          </a:p>
        </p:txBody>
      </p:sp>
      <p:sp>
        <p:nvSpPr>
          <p:cNvPr id="31747" name="Text Box 3">
            <a:extLst>
              <a:ext uri="{FF2B5EF4-FFF2-40B4-BE49-F238E27FC236}">
                <a16:creationId xmlns:a16="http://schemas.microsoft.com/office/drawing/2014/main" id="{8AB81324-3F27-2432-1FE0-56D515F67705}"/>
              </a:ext>
            </a:extLst>
          </p:cNvPr>
          <p:cNvSpPr txBox="1">
            <a:spLocks noChangeArrowheads="1"/>
          </p:cNvSpPr>
          <p:nvPr/>
        </p:nvSpPr>
        <p:spPr bwMode="auto">
          <a:xfrm>
            <a:off x="2051050" y="1706692"/>
            <a:ext cx="972185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90500">
              <a:spcBef>
                <a:spcPct val="20000"/>
              </a:spcBef>
              <a:buChar char="•"/>
              <a:defRPr sz="3200">
                <a:solidFill>
                  <a:schemeClr val="tx1"/>
                </a:solidFill>
                <a:latin typeface="Times New Roman" panose="02020603050405020304" pitchFamily="18" charset="0"/>
              </a:defRPr>
            </a:lvl1pPr>
            <a:lvl2pPr marL="742950" indent="-285750" defTabSz="190500">
              <a:spcBef>
                <a:spcPct val="20000"/>
              </a:spcBef>
              <a:buChar char="–"/>
              <a:defRPr sz="2800">
                <a:solidFill>
                  <a:schemeClr val="tx1"/>
                </a:solidFill>
                <a:latin typeface="Times New Roman" panose="02020603050405020304" pitchFamily="18" charset="0"/>
              </a:defRPr>
            </a:lvl2pPr>
            <a:lvl3pPr marL="1143000" indent="-228600" defTabSz="190500">
              <a:spcBef>
                <a:spcPct val="20000"/>
              </a:spcBef>
              <a:buChar char="•"/>
              <a:defRPr sz="2400">
                <a:solidFill>
                  <a:schemeClr val="tx1"/>
                </a:solidFill>
                <a:latin typeface="Times New Roman" panose="02020603050405020304" pitchFamily="18" charset="0"/>
              </a:defRPr>
            </a:lvl3pPr>
            <a:lvl4pPr marL="1600200" indent="-228600" defTabSz="190500">
              <a:spcBef>
                <a:spcPct val="20000"/>
              </a:spcBef>
              <a:buChar char="–"/>
              <a:defRPr sz="2000">
                <a:solidFill>
                  <a:schemeClr val="tx1"/>
                </a:solidFill>
                <a:latin typeface="Times New Roman" panose="02020603050405020304" pitchFamily="18" charset="0"/>
              </a:defRPr>
            </a:lvl4pPr>
            <a:lvl5pPr marL="2057400" indent="-228600" defTabSz="190500">
              <a:spcBef>
                <a:spcPct val="20000"/>
              </a:spcBef>
              <a:buChar char="»"/>
              <a:defRPr sz="2000">
                <a:solidFill>
                  <a:schemeClr val="tx1"/>
                </a:solidFill>
                <a:latin typeface="Times New Roman" panose="02020603050405020304" pitchFamily="18" charset="0"/>
              </a:defRPr>
            </a:lvl5pPr>
            <a:lvl6pPr marL="2514600" indent="-228600" defTabSz="1905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1905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1905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1905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457200" indent="-457200" fontAlgn="base">
              <a:spcBef>
                <a:spcPct val="50000"/>
              </a:spcBef>
              <a:spcAft>
                <a:spcPct val="0"/>
              </a:spcAft>
              <a:buFont typeface="Arial" panose="020B0604020202020204" pitchFamily="34" charset="0"/>
              <a:buChar char="•"/>
            </a:pPr>
            <a:r>
              <a:rPr lang="nl-NL" altLang="nl-NL" sz="2800" dirty="0">
                <a:solidFill>
                  <a:srgbClr val="FFFFFF"/>
                </a:solidFill>
                <a:latin typeface="RijksSansTT" panose="020B0604020202020204" charset="0"/>
                <a:cs typeface="Times New Roman" panose="02020603050405020304" pitchFamily="18" charset="0"/>
              </a:rPr>
              <a:t>Gelijke monniken, gelijke kappen</a:t>
            </a:r>
            <a:br>
              <a:rPr lang="nl-NL" altLang="nl-NL" sz="2800" dirty="0">
                <a:solidFill>
                  <a:srgbClr val="FFFFFF"/>
                </a:solidFill>
                <a:latin typeface="RijksSansTT" panose="020B0604020202020204" charset="0"/>
                <a:cs typeface="Times New Roman" panose="02020603050405020304" pitchFamily="18" charset="0"/>
              </a:rPr>
            </a:br>
            <a:r>
              <a:rPr lang="nl-NL" altLang="nl-NL" sz="2800" dirty="0">
                <a:solidFill>
                  <a:srgbClr val="FFFFFF"/>
                </a:solidFill>
                <a:latin typeface="RijksSansTT" panose="020B0604020202020204" charset="0"/>
                <a:cs typeface="Times New Roman" panose="02020603050405020304" pitchFamily="18" charset="0"/>
              </a:rPr>
              <a:t>What’s good for Peter must be good for Paul</a:t>
            </a:r>
            <a:br>
              <a:rPr lang="nl-NL" altLang="nl-NL" sz="2800" dirty="0">
                <a:solidFill>
                  <a:srgbClr val="FFFFFF"/>
                </a:solidFill>
                <a:latin typeface="RijksSansTT" panose="020B0604020202020204" charset="0"/>
                <a:cs typeface="Times New Roman" panose="02020603050405020304" pitchFamily="18" charset="0"/>
              </a:rPr>
            </a:br>
            <a:endParaRPr lang="nl-NL" altLang="nl-NL" sz="2800" dirty="0">
              <a:solidFill>
                <a:srgbClr val="FFFFFF"/>
              </a:solidFill>
              <a:latin typeface="RijksSansTT" panose="020B0604020202020204" charset="0"/>
              <a:cs typeface="Times New Roman" panose="02020603050405020304" pitchFamily="18" charset="0"/>
            </a:endParaRPr>
          </a:p>
          <a:p>
            <a:pPr fontAlgn="base">
              <a:spcBef>
                <a:spcPct val="50000"/>
              </a:spcBef>
              <a:spcAft>
                <a:spcPct val="0"/>
              </a:spcAft>
              <a:buNone/>
            </a:pPr>
            <a:endParaRPr lang="nl-NL" altLang="nl-NL" sz="2800" dirty="0">
              <a:solidFill>
                <a:srgbClr val="FFFFFF"/>
              </a:solidFill>
              <a:latin typeface="RijksSansTT" panose="020B0604020202020204" charset="0"/>
              <a:cs typeface="Times New Roman" panose="02020603050405020304" pitchFamily="18" charset="0"/>
            </a:endParaRPr>
          </a:p>
          <a:p>
            <a:pPr fontAlgn="base">
              <a:spcBef>
                <a:spcPct val="50000"/>
              </a:spcBef>
              <a:spcAft>
                <a:spcPct val="0"/>
              </a:spcAft>
              <a:buNone/>
            </a:pPr>
            <a:br>
              <a:rPr lang="nl-NL" altLang="nl-NL" sz="2800" dirty="0">
                <a:solidFill>
                  <a:srgbClr val="FFFFFF"/>
                </a:solidFill>
                <a:latin typeface="RijksSansTT" panose="020B0604020202020204" charset="0"/>
                <a:cs typeface="Times New Roman" panose="02020603050405020304" pitchFamily="18" charset="0"/>
              </a:rPr>
            </a:br>
            <a:r>
              <a:rPr lang="nl-NL" altLang="nl-NL" sz="200" dirty="0">
                <a:solidFill>
                  <a:srgbClr val="FFFFFF"/>
                </a:solidFill>
                <a:latin typeface="RijksSansTT" panose="020B0604020202020204" charset="0"/>
                <a:cs typeface="Times New Roman" panose="02020603050405020304" pitchFamily="18" charset="0"/>
              </a:rPr>
              <a:t> </a:t>
            </a:r>
            <a:endParaRPr lang="nl-NL" altLang="nl-NL" sz="600" dirty="0">
              <a:solidFill>
                <a:srgbClr val="FFFFFF"/>
              </a:solidFill>
              <a:latin typeface="RijksSansTT" panose="020B0604020202020204" charset="0"/>
              <a:cs typeface="Times New Roman" panose="02020603050405020304" pitchFamily="18" charset="0"/>
            </a:endParaRPr>
          </a:p>
          <a:p>
            <a:pPr marL="457200" indent="-457200" fontAlgn="base">
              <a:spcBef>
                <a:spcPct val="50000"/>
              </a:spcBef>
              <a:spcAft>
                <a:spcPct val="0"/>
              </a:spcAft>
            </a:pPr>
            <a:r>
              <a:rPr lang="nl-NL" altLang="nl-NL" sz="2800" dirty="0">
                <a:solidFill>
                  <a:srgbClr val="FFFFFF"/>
                </a:solidFill>
                <a:latin typeface="RijksSansTT" panose="020B0604020202020204" charset="0"/>
                <a:cs typeface="Times New Roman" panose="02020603050405020304" pitchFamily="18" charset="0"/>
              </a:rPr>
              <a:t>Niets is zo ongelijk als de gelijke behandeling van ongelijken</a:t>
            </a:r>
            <a:br>
              <a:rPr lang="nl-NL" altLang="nl-NL" sz="2800" dirty="0">
                <a:solidFill>
                  <a:srgbClr val="FFFFFF"/>
                </a:solidFill>
                <a:latin typeface="RijksSansTT" panose="020B0604020202020204" charset="0"/>
                <a:cs typeface="Times New Roman" panose="02020603050405020304" pitchFamily="18" charset="0"/>
              </a:rPr>
            </a:br>
            <a:r>
              <a:rPr lang="nl-NL" altLang="nl-NL" sz="2000" dirty="0">
                <a:solidFill>
                  <a:srgbClr val="A696FF"/>
                </a:solidFill>
                <a:latin typeface="RijksSansTT" panose="020B0604020202020204" charset="0"/>
                <a:cs typeface="Times New Roman" panose="02020603050405020304" pitchFamily="18" charset="0"/>
              </a:rPr>
              <a:t>(Prof. dr. Hans Galjaard, vrij naar Aristoteles)</a:t>
            </a:r>
          </a:p>
          <a:p>
            <a:pPr marL="457200" indent="-457200" fontAlgn="base">
              <a:spcBef>
                <a:spcPct val="50000"/>
              </a:spcBef>
              <a:spcAft>
                <a:spcPct val="0"/>
              </a:spcAft>
            </a:pPr>
            <a:r>
              <a:rPr lang="nl-NL" altLang="nl-NL" sz="2800" dirty="0">
                <a:solidFill>
                  <a:srgbClr val="FFFFFF"/>
                </a:solidFill>
                <a:latin typeface="RijksSansTT" panose="020B0604020202020204" charset="0"/>
                <a:cs typeface="Times New Roman" panose="02020603050405020304" pitchFamily="18" charset="0"/>
              </a:rPr>
              <a:t>Different strokes, for different folks</a:t>
            </a:r>
            <a:br>
              <a:rPr lang="nl-NL" altLang="nl-NL" sz="2000" dirty="0">
                <a:solidFill>
                  <a:srgbClr val="A696FF"/>
                </a:solidFill>
                <a:latin typeface="RijksSansTT" panose="020B0604020202020204" charset="0"/>
                <a:cs typeface="Times New Roman" panose="02020603050405020304" pitchFamily="18" charset="0"/>
              </a:rPr>
            </a:br>
            <a:r>
              <a:rPr lang="nl-NL" altLang="nl-NL" sz="2000" dirty="0">
                <a:solidFill>
                  <a:srgbClr val="A696FF"/>
                </a:solidFill>
                <a:latin typeface="RijksSansTT" panose="020B0604020202020204" charset="0"/>
                <a:cs typeface="Times New Roman" panose="02020603050405020304" pitchFamily="18" charset="0"/>
              </a:rPr>
              <a:t>(Muhammad Ali)</a:t>
            </a:r>
            <a:endParaRPr lang="en-US" altLang="nl-NL" sz="2800" dirty="0">
              <a:solidFill>
                <a:srgbClr val="A696FF"/>
              </a:solidFill>
              <a:latin typeface="RijksSansTT" panose="020B0604020202020204" charset="0"/>
              <a:cs typeface="Arial" panose="020B0604020202020204" pitchFamily="34" charset="0"/>
            </a:endParaRPr>
          </a:p>
        </p:txBody>
      </p:sp>
      <p:pic>
        <p:nvPicPr>
          <p:cNvPr id="31748" name="Picture 4" descr="Gauss">
            <a:extLst>
              <a:ext uri="{FF2B5EF4-FFF2-40B4-BE49-F238E27FC236}">
                <a16:creationId xmlns:a16="http://schemas.microsoft.com/office/drawing/2014/main" id="{053A6A8F-A0FB-DEB2-5CD5-49DF82175C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8587" y="2673349"/>
            <a:ext cx="2563813" cy="15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 Box 6">
            <a:extLst>
              <a:ext uri="{FF2B5EF4-FFF2-40B4-BE49-F238E27FC236}">
                <a16:creationId xmlns:a16="http://schemas.microsoft.com/office/drawing/2014/main" id="{50C1FA76-F26B-C30E-910E-CE4BA3C01647}"/>
              </a:ext>
            </a:extLst>
          </p:cNvPr>
          <p:cNvSpPr txBox="1">
            <a:spLocks noChangeArrowheads="1"/>
          </p:cNvSpPr>
          <p:nvPr/>
        </p:nvSpPr>
        <p:spPr bwMode="auto">
          <a:xfrm>
            <a:off x="5232401" y="3952876"/>
            <a:ext cx="43910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nl-NL" altLang="nl-NL" sz="2000" dirty="0">
                <a:solidFill>
                  <a:srgbClr val="A696FF"/>
                </a:solidFill>
                <a:latin typeface="RijksSansTT" panose="020B0604020202020204" charset="0"/>
                <a:cs typeface="Arial" panose="020B0604020202020204" pitchFamily="34" charset="0"/>
              </a:rPr>
              <a:t>Carl Friedrich Gauss en zijn ‘kromme’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DA6F1440-84C7-797C-22BA-B26CB76BF8EE}"/>
              </a:ext>
            </a:extLst>
          </p:cNvPr>
          <p:cNvSpPr>
            <a:spLocks noGrp="1" noChangeArrowheads="1"/>
          </p:cNvSpPr>
          <p:nvPr>
            <p:ph type="ctrTitle" idx="4294967295"/>
          </p:nvPr>
        </p:nvSpPr>
        <p:spPr>
          <a:xfrm>
            <a:off x="1524000" y="44450"/>
            <a:ext cx="9144000" cy="1773238"/>
          </a:xfrm>
        </p:spPr>
        <p:txBody>
          <a:bodyPr/>
          <a:lstStyle/>
          <a:p>
            <a:pPr eaLnBrk="1" hangingPunct="1">
              <a:defRPr/>
            </a:pPr>
            <a:r>
              <a:rPr lang="nl-NL" sz="2800" noProof="0" dirty="0">
                <a:latin typeface="RijksSansTT" panose="020B0604020202020204" charset="0"/>
              </a:rPr>
              <a:t> </a:t>
            </a:r>
            <a:br>
              <a:rPr lang="nl-NL" sz="500" b="1" noProof="0" dirty="0">
                <a:solidFill>
                  <a:schemeClr val="bg1">
                    <a:lumMod val="25000"/>
                    <a:lumOff val="75000"/>
                  </a:schemeClr>
                </a:solidFill>
                <a:latin typeface="RijksSansTT" panose="020B0604020202020204" charset="0"/>
              </a:rPr>
            </a:br>
            <a:br>
              <a:rPr lang="nl-NL" sz="1200" b="1" noProof="0" dirty="0">
                <a:solidFill>
                  <a:schemeClr val="bg1">
                    <a:lumMod val="25000"/>
                    <a:lumOff val="75000"/>
                  </a:schemeClr>
                </a:solidFill>
                <a:latin typeface="RijksSansTT" panose="020B0604020202020204" charset="0"/>
              </a:rPr>
            </a:br>
            <a:r>
              <a:rPr lang="nl-NL" sz="3200" b="1" noProof="0" dirty="0">
                <a:latin typeface="RijksSansTT" panose="020B0604020202020204" charset="0"/>
              </a:rPr>
              <a:t>Mensgericht ruimte en vertrouwen geven</a:t>
            </a:r>
            <a:br>
              <a:rPr lang="nl-NL" sz="3200" b="1" noProof="0" dirty="0">
                <a:latin typeface="RijksSansTT" panose="020B0604020202020204" charset="0"/>
              </a:rPr>
            </a:br>
            <a:r>
              <a:rPr lang="nl-NL" sz="3200" b="1" noProof="0" dirty="0">
                <a:latin typeface="RijksSansTT" panose="020B0604020202020204" charset="0"/>
              </a:rPr>
              <a:t>in een vakgerichte werkcultuur </a:t>
            </a:r>
            <a:endParaRPr lang="nl-NL" sz="3600" b="1" noProof="0" dirty="0">
              <a:latin typeface="RijksSansTT" panose="020B0604020202020204" charset="0"/>
            </a:endParaRPr>
          </a:p>
        </p:txBody>
      </p:sp>
      <p:sp>
        <p:nvSpPr>
          <p:cNvPr id="171011" name="Rectangle 4">
            <a:extLst>
              <a:ext uri="{FF2B5EF4-FFF2-40B4-BE49-F238E27FC236}">
                <a16:creationId xmlns:a16="http://schemas.microsoft.com/office/drawing/2014/main" id="{060B5E81-9B55-5A67-BFC6-0750E2E687CB}"/>
              </a:ext>
            </a:extLst>
          </p:cNvPr>
          <p:cNvSpPr>
            <a:spLocks noChangeArrowheads="1"/>
          </p:cNvSpPr>
          <p:nvPr/>
        </p:nvSpPr>
        <p:spPr bwMode="auto">
          <a:xfrm>
            <a:off x="1818482" y="2151064"/>
            <a:ext cx="9431336" cy="1773238"/>
          </a:xfrm>
          <a:prstGeom prst="rect">
            <a:avLst/>
          </a:prstGeom>
          <a:noFill/>
          <a:ln>
            <a:noFill/>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Aft>
                <a:spcPct val="0"/>
              </a:spcAft>
              <a:buNone/>
              <a:defRPr/>
            </a:pPr>
            <a:r>
              <a:rPr lang="nl-NL" sz="2800" noProof="0" dirty="0">
                <a:solidFill>
                  <a:srgbClr val="FFFFFF"/>
                </a:solidFill>
                <a:latin typeface="RijksSansTT" panose="020B0604020202020204" charset="0"/>
                <a:cs typeface="Arial" panose="020B0604020202020204" pitchFamily="34" charset="0"/>
              </a:rPr>
              <a:t>Adviezen voor een vakgerichte werkcultuur:</a:t>
            </a:r>
          </a:p>
          <a:p>
            <a:pPr fontAlgn="base">
              <a:spcAft>
                <a:spcPct val="0"/>
              </a:spcAft>
              <a:buNone/>
              <a:defRPr/>
            </a:pPr>
            <a:r>
              <a:rPr lang="nl-NL" sz="2800" noProof="0" dirty="0">
                <a:solidFill>
                  <a:srgbClr val="808080">
                    <a:lumMod val="50000"/>
                  </a:srgbClr>
                </a:solidFill>
                <a:latin typeface="RijksSansTT" panose="020B0604020202020204" charset="0"/>
                <a:cs typeface="Arial" panose="020B0604020202020204" pitchFamily="34" charset="0"/>
              </a:rPr>
              <a:t>►  Durf te differentiëren in de aansturing van de professionals</a:t>
            </a:r>
          </a:p>
          <a:p>
            <a:pPr fontAlgn="base">
              <a:spcAft>
                <a:spcPct val="0"/>
              </a:spcAft>
              <a:buNone/>
              <a:defRPr/>
            </a:pPr>
            <a:r>
              <a:rPr lang="nl-NL" sz="2800" noProof="0" dirty="0">
                <a:solidFill>
                  <a:srgbClr val="FFFFFF"/>
                </a:solidFill>
                <a:latin typeface="RijksSansTT" panose="020B0604020202020204" charset="0"/>
                <a:cs typeface="Arial" panose="020B0604020202020204" pitchFamily="34" charset="0"/>
              </a:rPr>
              <a:t>►  Expliciteer de collectieve ambitie en houdt die levendig</a:t>
            </a:r>
          </a:p>
          <a:p>
            <a:pPr fontAlgn="base">
              <a:spcAft>
                <a:spcPct val="0"/>
              </a:spcAft>
              <a:buNone/>
              <a:defRPr/>
            </a:pPr>
            <a:endParaRPr lang="nl-NL" altLang="nl-NL" dirty="0">
              <a:solidFill>
                <a:srgbClr val="FFFFFF"/>
              </a:solidFill>
              <a:latin typeface="RijksSansTT" panose="020B0604020202020204" charset="0"/>
              <a:cs typeface="Arial" panose="020B0604020202020204" pitchFamily="34" charset="0"/>
            </a:endParaRPr>
          </a:p>
        </p:txBody>
      </p:sp>
      <p:pic>
        <p:nvPicPr>
          <p:cNvPr id="33797" name="Afbeelding 3">
            <a:extLst>
              <a:ext uri="{FF2B5EF4-FFF2-40B4-BE49-F238E27FC236}">
                <a16:creationId xmlns:a16="http://schemas.microsoft.com/office/drawing/2014/main" id="{93BFAADE-952D-3224-E6F3-AE9843614C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4150" y="4067175"/>
            <a:ext cx="4848626"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D18BFE49-86AE-85AF-14E2-53B5CE57B597}"/>
              </a:ext>
            </a:extLst>
          </p:cNvPr>
          <p:cNvSpPr>
            <a:spLocks noGrp="1" noChangeArrowheads="1"/>
          </p:cNvSpPr>
          <p:nvPr>
            <p:ph type="title"/>
          </p:nvPr>
        </p:nvSpPr>
        <p:spPr>
          <a:xfrm>
            <a:off x="787400" y="136524"/>
            <a:ext cx="10693400" cy="990601"/>
          </a:xfrm>
          <a:solidFill>
            <a:schemeClr val="bg1">
              <a:lumMod val="75000"/>
              <a:lumOff val="25000"/>
            </a:schemeClr>
          </a:solidFill>
        </p:spPr>
        <p:txBody>
          <a:bodyPr/>
          <a:lstStyle/>
          <a:p>
            <a:pPr eaLnBrk="1" hangingPunct="1">
              <a:defRPr/>
            </a:pPr>
            <a:r>
              <a:rPr lang="nl-NL" altLang="nl-NL" sz="3200" dirty="0">
                <a:effectLst>
                  <a:outerShdw blurRad="38100" dist="38100" dir="2700000" algn="tl">
                    <a:srgbClr val="000000">
                      <a:alpha val="43137"/>
                    </a:srgbClr>
                  </a:outerShdw>
                </a:effectLst>
                <a:latin typeface="RijksSansTT" panose="020B0604020202020204" charset="0"/>
              </a:rPr>
              <a:t>Een collectieve ambitie zorgt voor minder bureaucratie,        </a:t>
            </a:r>
            <a:br>
              <a:rPr lang="nl-NL" altLang="nl-NL" sz="3200" dirty="0">
                <a:effectLst>
                  <a:outerShdw blurRad="38100" dist="38100" dir="2700000" algn="tl">
                    <a:srgbClr val="000000">
                      <a:alpha val="43137"/>
                    </a:srgbClr>
                  </a:outerShdw>
                </a:effectLst>
                <a:latin typeface="RijksSansTT" panose="020B0604020202020204" charset="0"/>
              </a:rPr>
            </a:br>
            <a:r>
              <a:rPr lang="nl-NL" altLang="nl-NL" sz="3200" dirty="0">
                <a:effectLst>
                  <a:outerShdw blurRad="38100" dist="38100" dir="2700000" algn="tl">
                    <a:srgbClr val="000000">
                      <a:alpha val="43137"/>
                    </a:srgbClr>
                  </a:outerShdw>
                </a:effectLst>
                <a:latin typeface="RijksSansTT" panose="020B0604020202020204" charset="0"/>
              </a:rPr>
              <a:t>voor een goede samenwerkingscultuur en voor meer teamflow</a:t>
            </a:r>
            <a:endParaRPr lang="en-US" altLang="nl-NL" sz="3200" dirty="0">
              <a:effectLst>
                <a:outerShdw blurRad="38100" dist="38100" dir="2700000" algn="tl">
                  <a:srgbClr val="000000">
                    <a:alpha val="43137"/>
                  </a:srgbClr>
                </a:outerShdw>
              </a:effectLst>
              <a:latin typeface="RijksSansTT" panose="020B0604020202020204" charset="0"/>
            </a:endParaRPr>
          </a:p>
        </p:txBody>
      </p:sp>
      <p:sp>
        <p:nvSpPr>
          <p:cNvPr id="35843" name="Text Box 3">
            <a:extLst>
              <a:ext uri="{FF2B5EF4-FFF2-40B4-BE49-F238E27FC236}">
                <a16:creationId xmlns:a16="http://schemas.microsoft.com/office/drawing/2014/main" id="{E2202A31-87E2-1630-65AC-568C7F5CCF3A}"/>
              </a:ext>
            </a:extLst>
          </p:cNvPr>
          <p:cNvSpPr txBox="1">
            <a:spLocks noChangeArrowheads="1"/>
          </p:cNvSpPr>
          <p:nvPr/>
        </p:nvSpPr>
        <p:spPr bwMode="auto">
          <a:xfrm>
            <a:off x="2743200" y="1295401"/>
            <a:ext cx="678180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nl-NL" altLang="nl-NL" sz="2400" dirty="0">
                <a:solidFill>
                  <a:srgbClr val="FFFFFF"/>
                </a:solidFill>
                <a:latin typeface="RijksSansTT" panose="020B0604020202020204" charset="0"/>
                <a:cs typeface="Arial" panose="020B0604020202020204" pitchFamily="34" charset="0"/>
              </a:rPr>
              <a:t>“</a:t>
            </a:r>
            <a:r>
              <a:rPr lang="en-GB" sz="2400" noProof="0" dirty="0">
                <a:solidFill>
                  <a:srgbClr val="FFFFFF"/>
                </a:solidFill>
                <a:latin typeface="RijksSansTT" panose="020B0604020202020204" charset="0"/>
                <a:cs typeface="Arial" panose="020B0604020202020204" pitchFamily="34" charset="0"/>
              </a:rPr>
              <a:t>The key message to managers of professionals is: create meaning! Help your subordinates to find the excitement in their work. Doing this is the key to quality and productivity</a:t>
            </a:r>
            <a:r>
              <a:rPr lang="nl-NL" altLang="nl-NL" sz="2400" dirty="0">
                <a:solidFill>
                  <a:srgbClr val="FFFFFF"/>
                </a:solidFill>
                <a:latin typeface="RijksSansTT" panose="020B0604020202020204" charset="0"/>
                <a:cs typeface="Arial" panose="020B0604020202020204" pitchFamily="34" charset="0"/>
              </a:rPr>
              <a:t>”</a:t>
            </a:r>
            <a:br>
              <a:rPr lang="nl-NL" altLang="nl-NL" sz="1800" dirty="0">
                <a:solidFill>
                  <a:srgbClr val="FFFFFF"/>
                </a:solidFill>
                <a:latin typeface="RijksSansTT" panose="020B0604020202020204" charset="0"/>
                <a:cs typeface="Arial" panose="020B0604020202020204" pitchFamily="34" charset="0"/>
              </a:rPr>
            </a:br>
            <a:r>
              <a:rPr lang="nl-NL" altLang="nl-NL" sz="1800" dirty="0">
                <a:solidFill>
                  <a:srgbClr val="FFFFFF"/>
                </a:solidFill>
                <a:latin typeface="RijksSansTT" panose="020B0604020202020204" charset="0"/>
                <a:cs typeface="Arial" panose="020B0604020202020204" pitchFamily="34" charset="0"/>
              </a:rPr>
              <a:t>					</a:t>
            </a:r>
            <a:r>
              <a:rPr lang="nl-NL" altLang="nl-NL" sz="1600" dirty="0">
                <a:solidFill>
                  <a:srgbClr val="DCD5FF"/>
                </a:solidFill>
                <a:latin typeface="RijksSansTT" panose="020B0604020202020204" charset="0"/>
                <a:cs typeface="Arial" panose="020B0604020202020204" pitchFamily="34" charset="0"/>
              </a:rPr>
              <a:t>           (David Maister)</a:t>
            </a:r>
            <a:endParaRPr lang="en-US" altLang="nl-NL" sz="2400" dirty="0">
              <a:solidFill>
                <a:srgbClr val="DCD5FF"/>
              </a:solidFill>
              <a:latin typeface="RijksSansTT" panose="020B0604020202020204" charset="0"/>
              <a:cs typeface="Arial" panose="020B0604020202020204" pitchFamily="34" charset="0"/>
            </a:endParaRPr>
          </a:p>
        </p:txBody>
      </p:sp>
      <p:sp>
        <p:nvSpPr>
          <p:cNvPr id="35844" name="Rectangle 4">
            <a:extLst>
              <a:ext uri="{FF2B5EF4-FFF2-40B4-BE49-F238E27FC236}">
                <a16:creationId xmlns:a16="http://schemas.microsoft.com/office/drawing/2014/main" id="{0DB70836-41F7-988F-B478-7B32EE1E52BF}"/>
              </a:ext>
            </a:extLst>
          </p:cNvPr>
          <p:cNvSpPr>
            <a:spLocks noChangeArrowheads="1"/>
          </p:cNvSpPr>
          <p:nvPr/>
        </p:nvSpPr>
        <p:spPr bwMode="auto">
          <a:xfrm>
            <a:off x="2590800" y="1295400"/>
            <a:ext cx="6781800" cy="1828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45" name="Text Box 5">
            <a:extLst>
              <a:ext uri="{FF2B5EF4-FFF2-40B4-BE49-F238E27FC236}">
                <a16:creationId xmlns:a16="http://schemas.microsoft.com/office/drawing/2014/main" id="{1929AE81-ED64-67B1-CDBC-BB783018A7DD}"/>
              </a:ext>
            </a:extLst>
          </p:cNvPr>
          <p:cNvSpPr txBox="1">
            <a:spLocks noChangeArrowheads="1"/>
          </p:cNvSpPr>
          <p:nvPr/>
        </p:nvSpPr>
        <p:spPr bwMode="auto">
          <a:xfrm>
            <a:off x="2743200" y="3505201"/>
            <a:ext cx="1295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50000"/>
              </a:spcBef>
              <a:spcAft>
                <a:spcPct val="0"/>
              </a:spcAft>
              <a:buNone/>
            </a:pPr>
            <a:r>
              <a:rPr lang="nl-NL" altLang="nl-NL" sz="2000" b="1" i="1" dirty="0">
                <a:solidFill>
                  <a:srgbClr val="FFFF00"/>
                </a:solidFill>
                <a:latin typeface="RijksSansTT" panose="020B0604020202020204" charset="0"/>
                <a:cs typeface="Arial" panose="020B0604020202020204" pitchFamily="34" charset="0"/>
              </a:rPr>
              <a:t>Personal</a:t>
            </a:r>
            <a:br>
              <a:rPr lang="nl-NL" altLang="nl-NL" sz="2000" b="1" i="1" dirty="0">
                <a:solidFill>
                  <a:srgbClr val="FFFF00"/>
                </a:solidFill>
                <a:latin typeface="RijksSansTT" panose="020B0604020202020204" charset="0"/>
                <a:cs typeface="Arial" panose="020B0604020202020204" pitchFamily="34" charset="0"/>
              </a:rPr>
            </a:br>
            <a:r>
              <a:rPr lang="nl-NL" altLang="nl-NL" sz="2000" b="1" i="1" dirty="0">
                <a:solidFill>
                  <a:srgbClr val="FFFF00"/>
                </a:solidFill>
                <a:latin typeface="RijksSansTT" panose="020B0604020202020204" charset="0"/>
                <a:cs typeface="Arial" panose="020B0604020202020204" pitchFamily="34" charset="0"/>
              </a:rPr>
              <a:t>values</a:t>
            </a:r>
            <a:endParaRPr lang="en-US" altLang="nl-NL" sz="2000" b="1" i="1" dirty="0">
              <a:solidFill>
                <a:srgbClr val="FFFF00"/>
              </a:solidFill>
              <a:latin typeface="RijksSansTT" panose="020B0604020202020204" charset="0"/>
              <a:cs typeface="Arial" panose="020B0604020202020204" pitchFamily="34" charset="0"/>
            </a:endParaRPr>
          </a:p>
        </p:txBody>
      </p:sp>
      <p:sp>
        <p:nvSpPr>
          <p:cNvPr id="35846" name="Text Box 6">
            <a:extLst>
              <a:ext uri="{FF2B5EF4-FFF2-40B4-BE49-F238E27FC236}">
                <a16:creationId xmlns:a16="http://schemas.microsoft.com/office/drawing/2014/main" id="{64A1CB40-60F3-9085-5D84-DAFC4E214F4B}"/>
              </a:ext>
            </a:extLst>
          </p:cNvPr>
          <p:cNvSpPr txBox="1">
            <a:spLocks noChangeArrowheads="1"/>
          </p:cNvSpPr>
          <p:nvPr/>
        </p:nvSpPr>
        <p:spPr bwMode="auto">
          <a:xfrm>
            <a:off x="7319963" y="3500439"/>
            <a:ext cx="1828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50000"/>
              </a:spcBef>
              <a:spcAft>
                <a:spcPct val="0"/>
              </a:spcAft>
              <a:buNone/>
            </a:pPr>
            <a:r>
              <a:rPr lang="nl-NL" altLang="nl-NL" sz="2000" b="1" i="1" dirty="0">
                <a:solidFill>
                  <a:srgbClr val="FFFF00"/>
                </a:solidFill>
                <a:latin typeface="RijksSansTT" panose="020B0604020202020204" charset="0"/>
                <a:cs typeface="Arial" panose="020B0604020202020204" pitchFamily="34" charset="0"/>
              </a:rPr>
              <a:t>Organizational</a:t>
            </a:r>
            <a:br>
              <a:rPr lang="nl-NL" altLang="nl-NL" sz="2000" b="1" i="1" dirty="0">
                <a:solidFill>
                  <a:srgbClr val="FFFF00"/>
                </a:solidFill>
                <a:latin typeface="RijksSansTT" panose="020B0604020202020204" charset="0"/>
                <a:cs typeface="Arial" panose="020B0604020202020204" pitchFamily="34" charset="0"/>
              </a:rPr>
            </a:br>
            <a:r>
              <a:rPr lang="nl-NL" altLang="nl-NL" sz="2000" b="1" i="1" dirty="0">
                <a:solidFill>
                  <a:srgbClr val="FFFF00"/>
                </a:solidFill>
                <a:latin typeface="RijksSansTT" panose="020B0604020202020204" charset="0"/>
                <a:cs typeface="Arial" panose="020B0604020202020204" pitchFamily="34" charset="0"/>
              </a:rPr>
              <a:t>values</a:t>
            </a:r>
            <a:endParaRPr lang="en-US" altLang="nl-NL" sz="2000" b="1" i="1" dirty="0">
              <a:solidFill>
                <a:srgbClr val="FFFF00"/>
              </a:solidFill>
              <a:latin typeface="RijksSansTT" panose="020B0604020202020204" charset="0"/>
              <a:cs typeface="Arial" panose="020B0604020202020204" pitchFamily="34" charset="0"/>
            </a:endParaRPr>
          </a:p>
        </p:txBody>
      </p:sp>
      <p:sp>
        <p:nvSpPr>
          <p:cNvPr id="35847" name="Text Box 7">
            <a:extLst>
              <a:ext uri="{FF2B5EF4-FFF2-40B4-BE49-F238E27FC236}">
                <a16:creationId xmlns:a16="http://schemas.microsoft.com/office/drawing/2014/main" id="{1D80601C-D689-644A-CD7C-EF6BD4C5050D}"/>
              </a:ext>
            </a:extLst>
          </p:cNvPr>
          <p:cNvSpPr txBox="1">
            <a:spLocks noChangeArrowheads="1"/>
          </p:cNvSpPr>
          <p:nvPr/>
        </p:nvSpPr>
        <p:spPr bwMode="auto">
          <a:xfrm>
            <a:off x="5105400" y="6019801"/>
            <a:ext cx="990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50000"/>
              </a:spcBef>
              <a:spcAft>
                <a:spcPct val="0"/>
              </a:spcAft>
              <a:buNone/>
            </a:pPr>
            <a:r>
              <a:rPr lang="nl-NL" altLang="nl-NL" sz="2000" b="1" i="1" dirty="0">
                <a:solidFill>
                  <a:srgbClr val="FFFF00"/>
                </a:solidFill>
                <a:latin typeface="RijksSansTT" panose="020B0604020202020204" charset="0"/>
                <a:cs typeface="Arial" panose="020B0604020202020204" pitchFamily="34" charset="0"/>
              </a:rPr>
              <a:t>Shared values</a:t>
            </a:r>
            <a:endParaRPr lang="en-US" altLang="nl-NL" sz="2000" b="1" i="1" dirty="0">
              <a:solidFill>
                <a:srgbClr val="FFFF00"/>
              </a:solidFill>
              <a:latin typeface="RijksSansTT" panose="020B0604020202020204" charset="0"/>
              <a:cs typeface="Arial" panose="020B0604020202020204" pitchFamily="34" charset="0"/>
            </a:endParaRPr>
          </a:p>
        </p:txBody>
      </p:sp>
      <p:grpSp>
        <p:nvGrpSpPr>
          <p:cNvPr id="35848" name="Group 8">
            <a:extLst>
              <a:ext uri="{FF2B5EF4-FFF2-40B4-BE49-F238E27FC236}">
                <a16:creationId xmlns:a16="http://schemas.microsoft.com/office/drawing/2014/main" id="{E9AEBB1D-37BA-5F7E-EB96-C8D3A0E3F8E5}"/>
              </a:ext>
            </a:extLst>
          </p:cNvPr>
          <p:cNvGrpSpPr>
            <a:grpSpLocks/>
          </p:cNvGrpSpPr>
          <p:nvPr/>
        </p:nvGrpSpPr>
        <p:grpSpPr bwMode="auto">
          <a:xfrm>
            <a:off x="3733801" y="3352800"/>
            <a:ext cx="3675063" cy="2743200"/>
            <a:chOff x="1440" y="1872"/>
            <a:chExt cx="2315" cy="1728"/>
          </a:xfrm>
        </p:grpSpPr>
        <p:sp>
          <p:nvSpPr>
            <p:cNvPr id="35849" name="Line 9">
              <a:extLst>
                <a:ext uri="{FF2B5EF4-FFF2-40B4-BE49-F238E27FC236}">
                  <a16:creationId xmlns:a16="http://schemas.microsoft.com/office/drawing/2014/main" id="{7E36897A-F891-F8D4-3BB5-1988754B91D8}"/>
                </a:ext>
              </a:extLst>
            </p:cNvPr>
            <p:cNvSpPr>
              <a:spLocks noChangeShapeType="1"/>
            </p:cNvSpPr>
            <p:nvPr/>
          </p:nvSpPr>
          <p:spPr bwMode="auto">
            <a:xfrm flipV="1">
              <a:off x="2544" y="3216"/>
              <a:ext cx="0" cy="384"/>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0" name="Freeform 10">
              <a:extLst>
                <a:ext uri="{FF2B5EF4-FFF2-40B4-BE49-F238E27FC236}">
                  <a16:creationId xmlns:a16="http://schemas.microsoft.com/office/drawing/2014/main" id="{7057FE75-5E3B-3351-2231-815C184FF908}"/>
                </a:ext>
              </a:extLst>
            </p:cNvPr>
            <p:cNvSpPr>
              <a:spLocks/>
            </p:cNvSpPr>
            <p:nvPr/>
          </p:nvSpPr>
          <p:spPr bwMode="auto">
            <a:xfrm>
              <a:off x="2486" y="2194"/>
              <a:ext cx="206" cy="774"/>
            </a:xfrm>
            <a:custGeom>
              <a:avLst/>
              <a:gdLst>
                <a:gd name="T0" fmla="*/ 94 w 206"/>
                <a:gd name="T1" fmla="*/ 0 h 774"/>
                <a:gd name="T2" fmla="*/ 151 w 206"/>
                <a:gd name="T3" fmla="*/ 94 h 774"/>
                <a:gd name="T4" fmla="*/ 188 w 206"/>
                <a:gd name="T5" fmla="*/ 226 h 774"/>
                <a:gd name="T6" fmla="*/ 206 w 206"/>
                <a:gd name="T7" fmla="*/ 379 h 774"/>
                <a:gd name="T8" fmla="*/ 188 w 206"/>
                <a:gd name="T9" fmla="*/ 566 h 774"/>
                <a:gd name="T10" fmla="*/ 151 w 206"/>
                <a:gd name="T11" fmla="*/ 680 h 774"/>
                <a:gd name="T12" fmla="*/ 112 w 206"/>
                <a:gd name="T13" fmla="*/ 774 h 774"/>
                <a:gd name="T14" fmla="*/ 55 w 206"/>
                <a:gd name="T15" fmla="*/ 643 h 774"/>
                <a:gd name="T16" fmla="*/ 18 w 206"/>
                <a:gd name="T17" fmla="*/ 511 h 774"/>
                <a:gd name="T18" fmla="*/ 0 w 206"/>
                <a:gd name="T19" fmla="*/ 358 h 774"/>
                <a:gd name="T20" fmla="*/ 18 w 206"/>
                <a:gd name="T21" fmla="*/ 208 h 774"/>
                <a:gd name="T22" fmla="*/ 75 w 206"/>
                <a:gd name="T23" fmla="*/ 57 h 774"/>
                <a:gd name="T24" fmla="*/ 94 w 206"/>
                <a:gd name="T25" fmla="*/ 0 h 7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6"/>
                <a:gd name="T40" fmla="*/ 0 h 774"/>
                <a:gd name="T41" fmla="*/ 206 w 206"/>
                <a:gd name="T42" fmla="*/ 774 h 7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6" h="774">
                  <a:moveTo>
                    <a:pt x="94" y="0"/>
                  </a:moveTo>
                  <a:lnTo>
                    <a:pt x="151" y="94"/>
                  </a:lnTo>
                  <a:lnTo>
                    <a:pt x="188" y="226"/>
                  </a:lnTo>
                  <a:lnTo>
                    <a:pt x="206" y="379"/>
                  </a:lnTo>
                  <a:lnTo>
                    <a:pt x="188" y="566"/>
                  </a:lnTo>
                  <a:lnTo>
                    <a:pt x="151" y="680"/>
                  </a:lnTo>
                  <a:lnTo>
                    <a:pt x="112" y="774"/>
                  </a:lnTo>
                  <a:lnTo>
                    <a:pt x="55" y="643"/>
                  </a:lnTo>
                  <a:lnTo>
                    <a:pt x="18" y="511"/>
                  </a:lnTo>
                  <a:lnTo>
                    <a:pt x="0" y="358"/>
                  </a:lnTo>
                  <a:lnTo>
                    <a:pt x="18" y="208"/>
                  </a:lnTo>
                  <a:lnTo>
                    <a:pt x="75" y="57"/>
                  </a:lnTo>
                  <a:lnTo>
                    <a:pt x="94" y="0"/>
                  </a:lnTo>
                  <a:close/>
                </a:path>
              </a:pathLst>
            </a:custGeom>
            <a:solidFill>
              <a:schemeClr val="folHlink"/>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1" name="Freeform 11">
              <a:extLst>
                <a:ext uri="{FF2B5EF4-FFF2-40B4-BE49-F238E27FC236}">
                  <a16:creationId xmlns:a16="http://schemas.microsoft.com/office/drawing/2014/main" id="{58B952C6-B662-A7D7-337D-5EF50D4AE54F}"/>
                </a:ext>
              </a:extLst>
            </p:cNvPr>
            <p:cNvSpPr>
              <a:spLocks/>
            </p:cNvSpPr>
            <p:nvPr/>
          </p:nvSpPr>
          <p:spPr bwMode="auto">
            <a:xfrm>
              <a:off x="2479" y="2179"/>
              <a:ext cx="220" cy="806"/>
            </a:xfrm>
            <a:custGeom>
              <a:avLst/>
              <a:gdLst>
                <a:gd name="T0" fmla="*/ 107 w 220"/>
                <a:gd name="T1" fmla="*/ 16 h 806"/>
                <a:gd name="T2" fmla="*/ 96 w 220"/>
                <a:gd name="T3" fmla="*/ 18 h 806"/>
                <a:gd name="T4" fmla="*/ 153 w 220"/>
                <a:gd name="T5" fmla="*/ 112 h 806"/>
                <a:gd name="T6" fmla="*/ 151 w 220"/>
                <a:gd name="T7" fmla="*/ 110 h 806"/>
                <a:gd name="T8" fmla="*/ 188 w 220"/>
                <a:gd name="T9" fmla="*/ 243 h 806"/>
                <a:gd name="T10" fmla="*/ 188 w 220"/>
                <a:gd name="T11" fmla="*/ 241 h 806"/>
                <a:gd name="T12" fmla="*/ 206 w 220"/>
                <a:gd name="T13" fmla="*/ 394 h 806"/>
                <a:gd name="T14" fmla="*/ 188 w 220"/>
                <a:gd name="T15" fmla="*/ 581 h 806"/>
                <a:gd name="T16" fmla="*/ 188 w 220"/>
                <a:gd name="T17" fmla="*/ 580 h 806"/>
                <a:gd name="T18" fmla="*/ 151 w 220"/>
                <a:gd name="T19" fmla="*/ 694 h 806"/>
                <a:gd name="T20" fmla="*/ 151 w 220"/>
                <a:gd name="T21" fmla="*/ 692 h 806"/>
                <a:gd name="T22" fmla="*/ 112 w 220"/>
                <a:gd name="T23" fmla="*/ 786 h 806"/>
                <a:gd name="T24" fmla="*/ 126 w 220"/>
                <a:gd name="T25" fmla="*/ 786 h 806"/>
                <a:gd name="T26" fmla="*/ 69 w 220"/>
                <a:gd name="T27" fmla="*/ 655 h 806"/>
                <a:gd name="T28" fmla="*/ 69 w 220"/>
                <a:gd name="T29" fmla="*/ 657 h 806"/>
                <a:gd name="T30" fmla="*/ 32 w 220"/>
                <a:gd name="T31" fmla="*/ 524 h 806"/>
                <a:gd name="T32" fmla="*/ 32 w 220"/>
                <a:gd name="T33" fmla="*/ 526 h 806"/>
                <a:gd name="T34" fmla="*/ 14 w 220"/>
                <a:gd name="T35" fmla="*/ 373 h 806"/>
                <a:gd name="T36" fmla="*/ 32 w 220"/>
                <a:gd name="T37" fmla="*/ 223 h 806"/>
                <a:gd name="T38" fmla="*/ 32 w 220"/>
                <a:gd name="T39" fmla="*/ 224 h 806"/>
                <a:gd name="T40" fmla="*/ 89 w 220"/>
                <a:gd name="T41" fmla="*/ 73 h 806"/>
                <a:gd name="T42" fmla="*/ 107 w 220"/>
                <a:gd name="T43" fmla="*/ 16 h 806"/>
                <a:gd name="T44" fmla="*/ 99 w 220"/>
                <a:gd name="T45" fmla="*/ 0 h 806"/>
                <a:gd name="T46" fmla="*/ 76 w 220"/>
                <a:gd name="T47" fmla="*/ 70 h 806"/>
                <a:gd name="T48" fmla="*/ 19 w 220"/>
                <a:gd name="T49" fmla="*/ 221 h 806"/>
                <a:gd name="T50" fmla="*/ 0 w 220"/>
                <a:gd name="T51" fmla="*/ 373 h 806"/>
                <a:gd name="T52" fmla="*/ 19 w 220"/>
                <a:gd name="T53" fmla="*/ 526 h 806"/>
                <a:gd name="T54" fmla="*/ 19 w 220"/>
                <a:gd name="T55" fmla="*/ 528 h 806"/>
                <a:gd name="T56" fmla="*/ 55 w 220"/>
                <a:gd name="T57" fmla="*/ 660 h 806"/>
                <a:gd name="T58" fmla="*/ 55 w 220"/>
                <a:gd name="T59" fmla="*/ 662 h 806"/>
                <a:gd name="T60" fmla="*/ 119 w 220"/>
                <a:gd name="T61" fmla="*/ 806 h 806"/>
                <a:gd name="T62" fmla="*/ 164 w 220"/>
                <a:gd name="T63" fmla="*/ 699 h 806"/>
                <a:gd name="T64" fmla="*/ 164 w 220"/>
                <a:gd name="T65" fmla="*/ 697 h 806"/>
                <a:gd name="T66" fmla="*/ 201 w 220"/>
                <a:gd name="T67" fmla="*/ 583 h 806"/>
                <a:gd name="T68" fmla="*/ 220 w 220"/>
                <a:gd name="T69" fmla="*/ 394 h 806"/>
                <a:gd name="T70" fmla="*/ 201 w 220"/>
                <a:gd name="T71" fmla="*/ 241 h 806"/>
                <a:gd name="T72" fmla="*/ 201 w 220"/>
                <a:gd name="T73" fmla="*/ 239 h 806"/>
                <a:gd name="T74" fmla="*/ 164 w 220"/>
                <a:gd name="T75" fmla="*/ 105 h 806"/>
                <a:gd name="T76" fmla="*/ 99 w 220"/>
                <a:gd name="T77" fmla="*/ 0 h 806"/>
                <a:gd name="T78" fmla="*/ 107 w 220"/>
                <a:gd name="T79" fmla="*/ 16 h 80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0"/>
                <a:gd name="T121" fmla="*/ 0 h 806"/>
                <a:gd name="T122" fmla="*/ 220 w 220"/>
                <a:gd name="T123" fmla="*/ 806 h 80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0" h="806">
                  <a:moveTo>
                    <a:pt x="107" y="16"/>
                  </a:moveTo>
                  <a:lnTo>
                    <a:pt x="96" y="18"/>
                  </a:lnTo>
                  <a:lnTo>
                    <a:pt x="153" y="112"/>
                  </a:lnTo>
                  <a:lnTo>
                    <a:pt x="151" y="110"/>
                  </a:lnTo>
                  <a:lnTo>
                    <a:pt x="188" y="243"/>
                  </a:lnTo>
                  <a:lnTo>
                    <a:pt x="188" y="241"/>
                  </a:lnTo>
                  <a:lnTo>
                    <a:pt x="206" y="394"/>
                  </a:lnTo>
                  <a:lnTo>
                    <a:pt x="188" y="581"/>
                  </a:lnTo>
                  <a:lnTo>
                    <a:pt x="188" y="580"/>
                  </a:lnTo>
                  <a:lnTo>
                    <a:pt x="151" y="694"/>
                  </a:lnTo>
                  <a:lnTo>
                    <a:pt x="151" y="692"/>
                  </a:lnTo>
                  <a:lnTo>
                    <a:pt x="112" y="786"/>
                  </a:lnTo>
                  <a:lnTo>
                    <a:pt x="126" y="786"/>
                  </a:lnTo>
                  <a:lnTo>
                    <a:pt x="69" y="655"/>
                  </a:lnTo>
                  <a:lnTo>
                    <a:pt x="69" y="657"/>
                  </a:lnTo>
                  <a:lnTo>
                    <a:pt x="32" y="524"/>
                  </a:lnTo>
                  <a:lnTo>
                    <a:pt x="32" y="526"/>
                  </a:lnTo>
                  <a:lnTo>
                    <a:pt x="14" y="373"/>
                  </a:lnTo>
                  <a:lnTo>
                    <a:pt x="32" y="223"/>
                  </a:lnTo>
                  <a:lnTo>
                    <a:pt x="32" y="224"/>
                  </a:lnTo>
                  <a:lnTo>
                    <a:pt x="89" y="73"/>
                  </a:lnTo>
                  <a:lnTo>
                    <a:pt x="107" y="16"/>
                  </a:lnTo>
                  <a:lnTo>
                    <a:pt x="99" y="0"/>
                  </a:lnTo>
                  <a:lnTo>
                    <a:pt x="76" y="70"/>
                  </a:lnTo>
                  <a:lnTo>
                    <a:pt x="19" y="221"/>
                  </a:lnTo>
                  <a:lnTo>
                    <a:pt x="0" y="373"/>
                  </a:lnTo>
                  <a:lnTo>
                    <a:pt x="19" y="526"/>
                  </a:lnTo>
                  <a:lnTo>
                    <a:pt x="19" y="528"/>
                  </a:lnTo>
                  <a:lnTo>
                    <a:pt x="55" y="660"/>
                  </a:lnTo>
                  <a:lnTo>
                    <a:pt x="55" y="662"/>
                  </a:lnTo>
                  <a:lnTo>
                    <a:pt x="119" y="806"/>
                  </a:lnTo>
                  <a:lnTo>
                    <a:pt x="164" y="699"/>
                  </a:lnTo>
                  <a:lnTo>
                    <a:pt x="164" y="697"/>
                  </a:lnTo>
                  <a:lnTo>
                    <a:pt x="201" y="583"/>
                  </a:lnTo>
                  <a:lnTo>
                    <a:pt x="220" y="394"/>
                  </a:lnTo>
                  <a:lnTo>
                    <a:pt x="201" y="241"/>
                  </a:lnTo>
                  <a:lnTo>
                    <a:pt x="201" y="239"/>
                  </a:lnTo>
                  <a:lnTo>
                    <a:pt x="164" y="105"/>
                  </a:lnTo>
                  <a:lnTo>
                    <a:pt x="99" y="0"/>
                  </a:lnTo>
                  <a:lnTo>
                    <a:pt x="107" y="16"/>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2" name="Freeform 12">
              <a:extLst>
                <a:ext uri="{FF2B5EF4-FFF2-40B4-BE49-F238E27FC236}">
                  <a16:creationId xmlns:a16="http://schemas.microsoft.com/office/drawing/2014/main" id="{31365069-2E60-13A2-60BE-1C5B2D63B2ED}"/>
                </a:ext>
              </a:extLst>
            </p:cNvPr>
            <p:cNvSpPr>
              <a:spLocks/>
            </p:cNvSpPr>
            <p:nvPr/>
          </p:nvSpPr>
          <p:spPr bwMode="auto">
            <a:xfrm>
              <a:off x="1862" y="2112"/>
              <a:ext cx="317" cy="925"/>
            </a:xfrm>
            <a:custGeom>
              <a:avLst/>
              <a:gdLst>
                <a:gd name="T0" fmla="*/ 88 w 317"/>
                <a:gd name="T1" fmla="*/ 95 h 925"/>
                <a:gd name="T2" fmla="*/ 77 w 317"/>
                <a:gd name="T3" fmla="*/ 67 h 925"/>
                <a:gd name="T4" fmla="*/ 77 w 317"/>
                <a:gd name="T5" fmla="*/ 50 h 925"/>
                <a:gd name="T6" fmla="*/ 89 w 317"/>
                <a:gd name="T7" fmla="*/ 16 h 925"/>
                <a:gd name="T8" fmla="*/ 98 w 317"/>
                <a:gd name="T9" fmla="*/ 8 h 925"/>
                <a:gd name="T10" fmla="*/ 133 w 317"/>
                <a:gd name="T11" fmla="*/ 1 h 925"/>
                <a:gd name="T12" fmla="*/ 161 w 317"/>
                <a:gd name="T13" fmla="*/ 30 h 925"/>
                <a:gd name="T14" fmla="*/ 163 w 317"/>
                <a:gd name="T15" fmla="*/ 77 h 925"/>
                <a:gd name="T16" fmla="*/ 158 w 317"/>
                <a:gd name="T17" fmla="*/ 95 h 925"/>
                <a:gd name="T18" fmla="*/ 155 w 317"/>
                <a:gd name="T19" fmla="*/ 122 h 925"/>
                <a:gd name="T20" fmla="*/ 190 w 317"/>
                <a:gd name="T21" fmla="*/ 149 h 925"/>
                <a:gd name="T22" fmla="*/ 227 w 317"/>
                <a:gd name="T23" fmla="*/ 161 h 925"/>
                <a:gd name="T24" fmla="*/ 235 w 317"/>
                <a:gd name="T25" fmla="*/ 162 h 925"/>
                <a:gd name="T26" fmla="*/ 250 w 317"/>
                <a:gd name="T27" fmla="*/ 187 h 925"/>
                <a:gd name="T28" fmla="*/ 253 w 317"/>
                <a:gd name="T29" fmla="*/ 226 h 925"/>
                <a:gd name="T30" fmla="*/ 258 w 317"/>
                <a:gd name="T31" fmla="*/ 249 h 925"/>
                <a:gd name="T32" fmla="*/ 265 w 317"/>
                <a:gd name="T33" fmla="*/ 321 h 925"/>
                <a:gd name="T34" fmla="*/ 264 w 317"/>
                <a:gd name="T35" fmla="*/ 464 h 925"/>
                <a:gd name="T36" fmla="*/ 253 w 317"/>
                <a:gd name="T37" fmla="*/ 491 h 925"/>
                <a:gd name="T38" fmla="*/ 248 w 317"/>
                <a:gd name="T39" fmla="*/ 526 h 925"/>
                <a:gd name="T40" fmla="*/ 317 w 317"/>
                <a:gd name="T41" fmla="*/ 684 h 925"/>
                <a:gd name="T42" fmla="*/ 232 w 317"/>
                <a:gd name="T43" fmla="*/ 714 h 925"/>
                <a:gd name="T44" fmla="*/ 225 w 317"/>
                <a:gd name="T45" fmla="*/ 846 h 925"/>
                <a:gd name="T46" fmla="*/ 220 w 317"/>
                <a:gd name="T47" fmla="*/ 881 h 925"/>
                <a:gd name="T48" fmla="*/ 207 w 317"/>
                <a:gd name="T49" fmla="*/ 888 h 925"/>
                <a:gd name="T50" fmla="*/ 198 w 317"/>
                <a:gd name="T51" fmla="*/ 918 h 925"/>
                <a:gd name="T52" fmla="*/ 175 w 317"/>
                <a:gd name="T53" fmla="*/ 925 h 925"/>
                <a:gd name="T54" fmla="*/ 160 w 317"/>
                <a:gd name="T55" fmla="*/ 910 h 925"/>
                <a:gd name="T56" fmla="*/ 161 w 317"/>
                <a:gd name="T57" fmla="*/ 885 h 925"/>
                <a:gd name="T58" fmla="*/ 156 w 317"/>
                <a:gd name="T59" fmla="*/ 804 h 925"/>
                <a:gd name="T60" fmla="*/ 143 w 317"/>
                <a:gd name="T61" fmla="*/ 630 h 925"/>
                <a:gd name="T62" fmla="*/ 126 w 317"/>
                <a:gd name="T63" fmla="*/ 573 h 925"/>
                <a:gd name="T64" fmla="*/ 123 w 317"/>
                <a:gd name="T65" fmla="*/ 566 h 925"/>
                <a:gd name="T66" fmla="*/ 113 w 317"/>
                <a:gd name="T67" fmla="*/ 605 h 925"/>
                <a:gd name="T68" fmla="*/ 106 w 317"/>
                <a:gd name="T69" fmla="*/ 648 h 925"/>
                <a:gd name="T70" fmla="*/ 106 w 317"/>
                <a:gd name="T71" fmla="*/ 667 h 925"/>
                <a:gd name="T72" fmla="*/ 103 w 317"/>
                <a:gd name="T73" fmla="*/ 808 h 925"/>
                <a:gd name="T74" fmla="*/ 101 w 317"/>
                <a:gd name="T75" fmla="*/ 863 h 925"/>
                <a:gd name="T76" fmla="*/ 103 w 317"/>
                <a:gd name="T77" fmla="*/ 885 h 925"/>
                <a:gd name="T78" fmla="*/ 79 w 317"/>
                <a:gd name="T79" fmla="*/ 900 h 925"/>
                <a:gd name="T80" fmla="*/ 49 w 317"/>
                <a:gd name="T81" fmla="*/ 915 h 925"/>
                <a:gd name="T82" fmla="*/ 9 w 317"/>
                <a:gd name="T83" fmla="*/ 916 h 925"/>
                <a:gd name="T84" fmla="*/ 7 w 317"/>
                <a:gd name="T85" fmla="*/ 903 h 925"/>
                <a:gd name="T86" fmla="*/ 31 w 317"/>
                <a:gd name="T87" fmla="*/ 881 h 925"/>
                <a:gd name="T88" fmla="*/ 27 w 317"/>
                <a:gd name="T89" fmla="*/ 861 h 925"/>
                <a:gd name="T90" fmla="*/ 17 w 317"/>
                <a:gd name="T91" fmla="*/ 797 h 925"/>
                <a:gd name="T92" fmla="*/ 27 w 317"/>
                <a:gd name="T93" fmla="*/ 720 h 925"/>
                <a:gd name="T94" fmla="*/ 32 w 317"/>
                <a:gd name="T95" fmla="*/ 685 h 925"/>
                <a:gd name="T96" fmla="*/ 34 w 317"/>
                <a:gd name="T97" fmla="*/ 640 h 925"/>
                <a:gd name="T98" fmla="*/ 36 w 317"/>
                <a:gd name="T99" fmla="*/ 585 h 925"/>
                <a:gd name="T100" fmla="*/ 26 w 317"/>
                <a:gd name="T101" fmla="*/ 499 h 925"/>
                <a:gd name="T102" fmla="*/ 4 w 317"/>
                <a:gd name="T103" fmla="*/ 476 h 925"/>
                <a:gd name="T104" fmla="*/ 0 w 317"/>
                <a:gd name="T105" fmla="*/ 446 h 925"/>
                <a:gd name="T106" fmla="*/ 5 w 317"/>
                <a:gd name="T107" fmla="*/ 373 h 925"/>
                <a:gd name="T108" fmla="*/ 5 w 317"/>
                <a:gd name="T109" fmla="*/ 327 h 925"/>
                <a:gd name="T110" fmla="*/ 17 w 317"/>
                <a:gd name="T111" fmla="*/ 288 h 925"/>
                <a:gd name="T112" fmla="*/ 17 w 317"/>
                <a:gd name="T113" fmla="*/ 224 h 925"/>
                <a:gd name="T114" fmla="*/ 24 w 317"/>
                <a:gd name="T115" fmla="*/ 186 h 925"/>
                <a:gd name="T116" fmla="*/ 36 w 317"/>
                <a:gd name="T117" fmla="*/ 174 h 925"/>
                <a:gd name="T118" fmla="*/ 54 w 317"/>
                <a:gd name="T119" fmla="*/ 167 h 925"/>
                <a:gd name="T120" fmla="*/ 91 w 317"/>
                <a:gd name="T121" fmla="*/ 129 h 9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7"/>
                <a:gd name="T184" fmla="*/ 0 h 925"/>
                <a:gd name="T185" fmla="*/ 317 w 317"/>
                <a:gd name="T186" fmla="*/ 925 h 9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7" h="925">
                  <a:moveTo>
                    <a:pt x="93" y="127"/>
                  </a:moveTo>
                  <a:lnTo>
                    <a:pt x="91" y="95"/>
                  </a:lnTo>
                  <a:lnTo>
                    <a:pt x="88" y="95"/>
                  </a:lnTo>
                  <a:lnTo>
                    <a:pt x="84" y="92"/>
                  </a:lnTo>
                  <a:lnTo>
                    <a:pt x="77" y="75"/>
                  </a:lnTo>
                  <a:lnTo>
                    <a:pt x="77" y="67"/>
                  </a:lnTo>
                  <a:lnTo>
                    <a:pt x="79" y="63"/>
                  </a:lnTo>
                  <a:lnTo>
                    <a:pt x="79" y="60"/>
                  </a:lnTo>
                  <a:lnTo>
                    <a:pt x="77" y="50"/>
                  </a:lnTo>
                  <a:lnTo>
                    <a:pt x="76" y="38"/>
                  </a:lnTo>
                  <a:lnTo>
                    <a:pt x="79" y="25"/>
                  </a:lnTo>
                  <a:lnTo>
                    <a:pt x="89" y="16"/>
                  </a:lnTo>
                  <a:lnTo>
                    <a:pt x="93" y="13"/>
                  </a:lnTo>
                  <a:lnTo>
                    <a:pt x="94" y="13"/>
                  </a:lnTo>
                  <a:lnTo>
                    <a:pt x="98" y="8"/>
                  </a:lnTo>
                  <a:lnTo>
                    <a:pt x="106" y="3"/>
                  </a:lnTo>
                  <a:lnTo>
                    <a:pt x="119" y="0"/>
                  </a:lnTo>
                  <a:lnTo>
                    <a:pt x="133" y="1"/>
                  </a:lnTo>
                  <a:lnTo>
                    <a:pt x="143" y="8"/>
                  </a:lnTo>
                  <a:lnTo>
                    <a:pt x="153" y="18"/>
                  </a:lnTo>
                  <a:lnTo>
                    <a:pt x="161" y="30"/>
                  </a:lnTo>
                  <a:lnTo>
                    <a:pt x="166" y="45"/>
                  </a:lnTo>
                  <a:lnTo>
                    <a:pt x="166" y="68"/>
                  </a:lnTo>
                  <a:lnTo>
                    <a:pt x="163" y="77"/>
                  </a:lnTo>
                  <a:lnTo>
                    <a:pt x="161" y="85"/>
                  </a:lnTo>
                  <a:lnTo>
                    <a:pt x="160" y="92"/>
                  </a:lnTo>
                  <a:lnTo>
                    <a:pt x="158" y="95"/>
                  </a:lnTo>
                  <a:lnTo>
                    <a:pt x="155" y="95"/>
                  </a:lnTo>
                  <a:lnTo>
                    <a:pt x="153" y="120"/>
                  </a:lnTo>
                  <a:lnTo>
                    <a:pt x="155" y="122"/>
                  </a:lnTo>
                  <a:lnTo>
                    <a:pt x="161" y="129"/>
                  </a:lnTo>
                  <a:lnTo>
                    <a:pt x="178" y="145"/>
                  </a:lnTo>
                  <a:lnTo>
                    <a:pt x="190" y="149"/>
                  </a:lnTo>
                  <a:lnTo>
                    <a:pt x="207" y="154"/>
                  </a:lnTo>
                  <a:lnTo>
                    <a:pt x="222" y="159"/>
                  </a:lnTo>
                  <a:lnTo>
                    <a:pt x="227" y="161"/>
                  </a:lnTo>
                  <a:lnTo>
                    <a:pt x="228" y="161"/>
                  </a:lnTo>
                  <a:lnTo>
                    <a:pt x="230" y="161"/>
                  </a:lnTo>
                  <a:lnTo>
                    <a:pt x="235" y="162"/>
                  </a:lnTo>
                  <a:lnTo>
                    <a:pt x="240" y="166"/>
                  </a:lnTo>
                  <a:lnTo>
                    <a:pt x="245" y="172"/>
                  </a:lnTo>
                  <a:lnTo>
                    <a:pt x="250" y="187"/>
                  </a:lnTo>
                  <a:lnTo>
                    <a:pt x="252" y="204"/>
                  </a:lnTo>
                  <a:lnTo>
                    <a:pt x="253" y="219"/>
                  </a:lnTo>
                  <a:lnTo>
                    <a:pt x="253" y="226"/>
                  </a:lnTo>
                  <a:lnTo>
                    <a:pt x="253" y="228"/>
                  </a:lnTo>
                  <a:lnTo>
                    <a:pt x="255" y="233"/>
                  </a:lnTo>
                  <a:lnTo>
                    <a:pt x="258" y="249"/>
                  </a:lnTo>
                  <a:lnTo>
                    <a:pt x="262" y="271"/>
                  </a:lnTo>
                  <a:lnTo>
                    <a:pt x="264" y="296"/>
                  </a:lnTo>
                  <a:lnTo>
                    <a:pt x="265" y="321"/>
                  </a:lnTo>
                  <a:lnTo>
                    <a:pt x="265" y="360"/>
                  </a:lnTo>
                  <a:lnTo>
                    <a:pt x="265" y="417"/>
                  </a:lnTo>
                  <a:lnTo>
                    <a:pt x="264" y="464"/>
                  </a:lnTo>
                  <a:lnTo>
                    <a:pt x="260" y="481"/>
                  </a:lnTo>
                  <a:lnTo>
                    <a:pt x="260" y="487"/>
                  </a:lnTo>
                  <a:lnTo>
                    <a:pt x="253" y="491"/>
                  </a:lnTo>
                  <a:lnTo>
                    <a:pt x="253" y="513"/>
                  </a:lnTo>
                  <a:lnTo>
                    <a:pt x="252" y="523"/>
                  </a:lnTo>
                  <a:lnTo>
                    <a:pt x="248" y="526"/>
                  </a:lnTo>
                  <a:lnTo>
                    <a:pt x="248" y="528"/>
                  </a:lnTo>
                  <a:lnTo>
                    <a:pt x="317" y="529"/>
                  </a:lnTo>
                  <a:lnTo>
                    <a:pt x="317" y="684"/>
                  </a:lnTo>
                  <a:lnTo>
                    <a:pt x="230" y="692"/>
                  </a:lnTo>
                  <a:lnTo>
                    <a:pt x="230" y="697"/>
                  </a:lnTo>
                  <a:lnTo>
                    <a:pt x="232" y="714"/>
                  </a:lnTo>
                  <a:lnTo>
                    <a:pt x="233" y="739"/>
                  </a:lnTo>
                  <a:lnTo>
                    <a:pt x="233" y="772"/>
                  </a:lnTo>
                  <a:lnTo>
                    <a:pt x="225" y="846"/>
                  </a:lnTo>
                  <a:lnTo>
                    <a:pt x="223" y="861"/>
                  </a:lnTo>
                  <a:lnTo>
                    <a:pt x="222" y="875"/>
                  </a:lnTo>
                  <a:lnTo>
                    <a:pt x="220" y="881"/>
                  </a:lnTo>
                  <a:lnTo>
                    <a:pt x="220" y="885"/>
                  </a:lnTo>
                  <a:lnTo>
                    <a:pt x="207" y="886"/>
                  </a:lnTo>
                  <a:lnTo>
                    <a:pt x="207" y="888"/>
                  </a:lnTo>
                  <a:lnTo>
                    <a:pt x="208" y="893"/>
                  </a:lnTo>
                  <a:lnTo>
                    <a:pt x="207" y="906"/>
                  </a:lnTo>
                  <a:lnTo>
                    <a:pt x="198" y="918"/>
                  </a:lnTo>
                  <a:lnTo>
                    <a:pt x="193" y="923"/>
                  </a:lnTo>
                  <a:lnTo>
                    <a:pt x="185" y="925"/>
                  </a:lnTo>
                  <a:lnTo>
                    <a:pt x="175" y="925"/>
                  </a:lnTo>
                  <a:lnTo>
                    <a:pt x="168" y="922"/>
                  </a:lnTo>
                  <a:lnTo>
                    <a:pt x="163" y="916"/>
                  </a:lnTo>
                  <a:lnTo>
                    <a:pt x="160" y="910"/>
                  </a:lnTo>
                  <a:lnTo>
                    <a:pt x="160" y="895"/>
                  </a:lnTo>
                  <a:lnTo>
                    <a:pt x="161" y="888"/>
                  </a:lnTo>
                  <a:lnTo>
                    <a:pt x="161" y="885"/>
                  </a:lnTo>
                  <a:lnTo>
                    <a:pt x="158" y="854"/>
                  </a:lnTo>
                  <a:lnTo>
                    <a:pt x="160" y="816"/>
                  </a:lnTo>
                  <a:lnTo>
                    <a:pt x="156" y="804"/>
                  </a:lnTo>
                  <a:lnTo>
                    <a:pt x="156" y="717"/>
                  </a:lnTo>
                  <a:lnTo>
                    <a:pt x="151" y="672"/>
                  </a:lnTo>
                  <a:lnTo>
                    <a:pt x="143" y="630"/>
                  </a:lnTo>
                  <a:lnTo>
                    <a:pt x="134" y="596"/>
                  </a:lnTo>
                  <a:lnTo>
                    <a:pt x="129" y="583"/>
                  </a:lnTo>
                  <a:lnTo>
                    <a:pt x="126" y="573"/>
                  </a:lnTo>
                  <a:lnTo>
                    <a:pt x="124" y="566"/>
                  </a:lnTo>
                  <a:lnTo>
                    <a:pt x="123" y="565"/>
                  </a:lnTo>
                  <a:lnTo>
                    <a:pt x="123" y="566"/>
                  </a:lnTo>
                  <a:lnTo>
                    <a:pt x="121" y="571"/>
                  </a:lnTo>
                  <a:lnTo>
                    <a:pt x="118" y="586"/>
                  </a:lnTo>
                  <a:lnTo>
                    <a:pt x="113" y="605"/>
                  </a:lnTo>
                  <a:lnTo>
                    <a:pt x="111" y="627"/>
                  </a:lnTo>
                  <a:lnTo>
                    <a:pt x="108" y="642"/>
                  </a:lnTo>
                  <a:lnTo>
                    <a:pt x="106" y="648"/>
                  </a:lnTo>
                  <a:lnTo>
                    <a:pt x="104" y="650"/>
                  </a:lnTo>
                  <a:lnTo>
                    <a:pt x="104" y="655"/>
                  </a:lnTo>
                  <a:lnTo>
                    <a:pt x="106" y="667"/>
                  </a:lnTo>
                  <a:lnTo>
                    <a:pt x="106" y="712"/>
                  </a:lnTo>
                  <a:lnTo>
                    <a:pt x="104" y="759"/>
                  </a:lnTo>
                  <a:lnTo>
                    <a:pt x="103" y="808"/>
                  </a:lnTo>
                  <a:lnTo>
                    <a:pt x="103" y="829"/>
                  </a:lnTo>
                  <a:lnTo>
                    <a:pt x="101" y="846"/>
                  </a:lnTo>
                  <a:lnTo>
                    <a:pt x="101" y="863"/>
                  </a:lnTo>
                  <a:lnTo>
                    <a:pt x="101" y="865"/>
                  </a:lnTo>
                  <a:lnTo>
                    <a:pt x="103" y="871"/>
                  </a:lnTo>
                  <a:lnTo>
                    <a:pt x="103" y="885"/>
                  </a:lnTo>
                  <a:lnTo>
                    <a:pt x="103" y="893"/>
                  </a:lnTo>
                  <a:lnTo>
                    <a:pt x="101" y="896"/>
                  </a:lnTo>
                  <a:lnTo>
                    <a:pt x="79" y="900"/>
                  </a:lnTo>
                  <a:lnTo>
                    <a:pt x="54" y="913"/>
                  </a:lnTo>
                  <a:lnTo>
                    <a:pt x="52" y="913"/>
                  </a:lnTo>
                  <a:lnTo>
                    <a:pt x="49" y="915"/>
                  </a:lnTo>
                  <a:lnTo>
                    <a:pt x="36" y="916"/>
                  </a:lnTo>
                  <a:lnTo>
                    <a:pt x="20" y="918"/>
                  </a:lnTo>
                  <a:lnTo>
                    <a:pt x="9" y="916"/>
                  </a:lnTo>
                  <a:lnTo>
                    <a:pt x="4" y="913"/>
                  </a:lnTo>
                  <a:lnTo>
                    <a:pt x="4" y="908"/>
                  </a:lnTo>
                  <a:lnTo>
                    <a:pt x="7" y="903"/>
                  </a:lnTo>
                  <a:lnTo>
                    <a:pt x="9" y="901"/>
                  </a:lnTo>
                  <a:lnTo>
                    <a:pt x="31" y="883"/>
                  </a:lnTo>
                  <a:lnTo>
                    <a:pt x="31" y="881"/>
                  </a:lnTo>
                  <a:lnTo>
                    <a:pt x="29" y="878"/>
                  </a:lnTo>
                  <a:lnTo>
                    <a:pt x="29" y="871"/>
                  </a:lnTo>
                  <a:lnTo>
                    <a:pt x="27" y="861"/>
                  </a:lnTo>
                  <a:lnTo>
                    <a:pt x="22" y="838"/>
                  </a:lnTo>
                  <a:lnTo>
                    <a:pt x="17" y="804"/>
                  </a:lnTo>
                  <a:lnTo>
                    <a:pt x="17" y="797"/>
                  </a:lnTo>
                  <a:lnTo>
                    <a:pt x="19" y="782"/>
                  </a:lnTo>
                  <a:lnTo>
                    <a:pt x="26" y="742"/>
                  </a:lnTo>
                  <a:lnTo>
                    <a:pt x="27" y="720"/>
                  </a:lnTo>
                  <a:lnTo>
                    <a:pt x="31" y="704"/>
                  </a:lnTo>
                  <a:lnTo>
                    <a:pt x="32" y="690"/>
                  </a:lnTo>
                  <a:lnTo>
                    <a:pt x="32" y="685"/>
                  </a:lnTo>
                  <a:lnTo>
                    <a:pt x="32" y="650"/>
                  </a:lnTo>
                  <a:lnTo>
                    <a:pt x="32" y="648"/>
                  </a:lnTo>
                  <a:lnTo>
                    <a:pt x="34" y="640"/>
                  </a:lnTo>
                  <a:lnTo>
                    <a:pt x="34" y="630"/>
                  </a:lnTo>
                  <a:lnTo>
                    <a:pt x="36" y="616"/>
                  </a:lnTo>
                  <a:lnTo>
                    <a:pt x="36" y="585"/>
                  </a:lnTo>
                  <a:lnTo>
                    <a:pt x="32" y="551"/>
                  </a:lnTo>
                  <a:lnTo>
                    <a:pt x="27" y="523"/>
                  </a:lnTo>
                  <a:lnTo>
                    <a:pt x="26" y="499"/>
                  </a:lnTo>
                  <a:lnTo>
                    <a:pt x="24" y="484"/>
                  </a:lnTo>
                  <a:lnTo>
                    <a:pt x="24" y="477"/>
                  </a:lnTo>
                  <a:lnTo>
                    <a:pt x="4" y="476"/>
                  </a:lnTo>
                  <a:lnTo>
                    <a:pt x="4" y="471"/>
                  </a:lnTo>
                  <a:lnTo>
                    <a:pt x="2" y="459"/>
                  </a:lnTo>
                  <a:lnTo>
                    <a:pt x="0" y="446"/>
                  </a:lnTo>
                  <a:lnTo>
                    <a:pt x="0" y="434"/>
                  </a:lnTo>
                  <a:lnTo>
                    <a:pt x="14" y="399"/>
                  </a:lnTo>
                  <a:lnTo>
                    <a:pt x="5" y="373"/>
                  </a:lnTo>
                  <a:lnTo>
                    <a:pt x="5" y="362"/>
                  </a:lnTo>
                  <a:lnTo>
                    <a:pt x="4" y="335"/>
                  </a:lnTo>
                  <a:lnTo>
                    <a:pt x="5" y="327"/>
                  </a:lnTo>
                  <a:lnTo>
                    <a:pt x="10" y="315"/>
                  </a:lnTo>
                  <a:lnTo>
                    <a:pt x="15" y="301"/>
                  </a:lnTo>
                  <a:lnTo>
                    <a:pt x="17" y="288"/>
                  </a:lnTo>
                  <a:lnTo>
                    <a:pt x="15" y="271"/>
                  </a:lnTo>
                  <a:lnTo>
                    <a:pt x="15" y="249"/>
                  </a:lnTo>
                  <a:lnTo>
                    <a:pt x="17" y="224"/>
                  </a:lnTo>
                  <a:lnTo>
                    <a:pt x="19" y="202"/>
                  </a:lnTo>
                  <a:lnTo>
                    <a:pt x="20" y="192"/>
                  </a:lnTo>
                  <a:lnTo>
                    <a:pt x="24" y="186"/>
                  </a:lnTo>
                  <a:lnTo>
                    <a:pt x="29" y="177"/>
                  </a:lnTo>
                  <a:lnTo>
                    <a:pt x="34" y="174"/>
                  </a:lnTo>
                  <a:lnTo>
                    <a:pt x="36" y="174"/>
                  </a:lnTo>
                  <a:lnTo>
                    <a:pt x="37" y="174"/>
                  </a:lnTo>
                  <a:lnTo>
                    <a:pt x="41" y="172"/>
                  </a:lnTo>
                  <a:lnTo>
                    <a:pt x="54" y="167"/>
                  </a:lnTo>
                  <a:lnTo>
                    <a:pt x="81" y="151"/>
                  </a:lnTo>
                  <a:lnTo>
                    <a:pt x="89" y="134"/>
                  </a:lnTo>
                  <a:lnTo>
                    <a:pt x="91" y="129"/>
                  </a:lnTo>
                  <a:lnTo>
                    <a:pt x="93" y="127"/>
                  </a:lnTo>
                  <a:close/>
                </a:path>
              </a:pathLst>
            </a:custGeom>
            <a:solidFill>
              <a:srgbClr val="000000"/>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3" name="Freeform 13">
              <a:extLst>
                <a:ext uri="{FF2B5EF4-FFF2-40B4-BE49-F238E27FC236}">
                  <a16:creationId xmlns:a16="http://schemas.microsoft.com/office/drawing/2014/main" id="{D8EB9F61-DD77-51D2-1F09-F34E88959565}"/>
                </a:ext>
              </a:extLst>
            </p:cNvPr>
            <p:cNvSpPr>
              <a:spLocks/>
            </p:cNvSpPr>
            <p:nvPr/>
          </p:nvSpPr>
          <p:spPr bwMode="auto">
            <a:xfrm>
              <a:off x="2067" y="2588"/>
              <a:ext cx="37" cy="50"/>
            </a:xfrm>
            <a:custGeom>
              <a:avLst/>
              <a:gdLst>
                <a:gd name="T0" fmla="*/ 15 w 37"/>
                <a:gd name="T1" fmla="*/ 0 h 50"/>
                <a:gd name="T2" fmla="*/ 13 w 37"/>
                <a:gd name="T3" fmla="*/ 3 h 50"/>
                <a:gd name="T4" fmla="*/ 8 w 37"/>
                <a:gd name="T5" fmla="*/ 11 h 50"/>
                <a:gd name="T6" fmla="*/ 3 w 37"/>
                <a:gd name="T7" fmla="*/ 23 h 50"/>
                <a:gd name="T8" fmla="*/ 2 w 37"/>
                <a:gd name="T9" fmla="*/ 30 h 50"/>
                <a:gd name="T10" fmla="*/ 2 w 37"/>
                <a:gd name="T11" fmla="*/ 43 h 50"/>
                <a:gd name="T12" fmla="*/ 0 w 37"/>
                <a:gd name="T13" fmla="*/ 50 h 50"/>
                <a:gd name="T14" fmla="*/ 5 w 37"/>
                <a:gd name="T15" fmla="*/ 48 h 50"/>
                <a:gd name="T16" fmla="*/ 10 w 37"/>
                <a:gd name="T17" fmla="*/ 42 h 50"/>
                <a:gd name="T18" fmla="*/ 12 w 37"/>
                <a:gd name="T19" fmla="*/ 32 h 50"/>
                <a:gd name="T20" fmla="*/ 13 w 37"/>
                <a:gd name="T21" fmla="*/ 26 h 50"/>
                <a:gd name="T22" fmla="*/ 13 w 37"/>
                <a:gd name="T23" fmla="*/ 25 h 50"/>
                <a:gd name="T24" fmla="*/ 17 w 37"/>
                <a:gd name="T25" fmla="*/ 25 h 50"/>
                <a:gd name="T26" fmla="*/ 18 w 37"/>
                <a:gd name="T27" fmla="*/ 30 h 50"/>
                <a:gd name="T28" fmla="*/ 15 w 37"/>
                <a:gd name="T29" fmla="*/ 40 h 50"/>
                <a:gd name="T30" fmla="*/ 13 w 37"/>
                <a:gd name="T31" fmla="*/ 43 h 50"/>
                <a:gd name="T32" fmla="*/ 15 w 37"/>
                <a:gd name="T33" fmla="*/ 45 h 50"/>
                <a:gd name="T34" fmla="*/ 20 w 37"/>
                <a:gd name="T35" fmla="*/ 43 h 50"/>
                <a:gd name="T36" fmla="*/ 25 w 37"/>
                <a:gd name="T37" fmla="*/ 37 h 50"/>
                <a:gd name="T38" fmla="*/ 30 w 37"/>
                <a:gd name="T39" fmla="*/ 35 h 50"/>
                <a:gd name="T40" fmla="*/ 32 w 37"/>
                <a:gd name="T41" fmla="*/ 32 h 50"/>
                <a:gd name="T42" fmla="*/ 33 w 37"/>
                <a:gd name="T43" fmla="*/ 28 h 50"/>
                <a:gd name="T44" fmla="*/ 33 w 37"/>
                <a:gd name="T45" fmla="*/ 21 h 50"/>
                <a:gd name="T46" fmla="*/ 35 w 37"/>
                <a:gd name="T47" fmla="*/ 11 h 50"/>
                <a:gd name="T48" fmla="*/ 37 w 37"/>
                <a:gd name="T49" fmla="*/ 8 h 50"/>
                <a:gd name="T50" fmla="*/ 37 w 37"/>
                <a:gd name="T51" fmla="*/ 6 h 50"/>
                <a:gd name="T52" fmla="*/ 15 w 37"/>
                <a:gd name="T53" fmla="*/ 0 h 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
                <a:gd name="T82" fmla="*/ 0 h 50"/>
                <a:gd name="T83" fmla="*/ 37 w 37"/>
                <a:gd name="T84" fmla="*/ 50 h 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 h="50">
                  <a:moveTo>
                    <a:pt x="15" y="0"/>
                  </a:moveTo>
                  <a:lnTo>
                    <a:pt x="13" y="3"/>
                  </a:lnTo>
                  <a:lnTo>
                    <a:pt x="8" y="11"/>
                  </a:lnTo>
                  <a:lnTo>
                    <a:pt x="3" y="23"/>
                  </a:lnTo>
                  <a:lnTo>
                    <a:pt x="2" y="30"/>
                  </a:lnTo>
                  <a:lnTo>
                    <a:pt x="2" y="43"/>
                  </a:lnTo>
                  <a:lnTo>
                    <a:pt x="0" y="50"/>
                  </a:lnTo>
                  <a:lnTo>
                    <a:pt x="5" y="48"/>
                  </a:lnTo>
                  <a:lnTo>
                    <a:pt x="10" y="42"/>
                  </a:lnTo>
                  <a:lnTo>
                    <a:pt x="12" y="32"/>
                  </a:lnTo>
                  <a:lnTo>
                    <a:pt x="13" y="26"/>
                  </a:lnTo>
                  <a:lnTo>
                    <a:pt x="13" y="25"/>
                  </a:lnTo>
                  <a:lnTo>
                    <a:pt x="17" y="25"/>
                  </a:lnTo>
                  <a:lnTo>
                    <a:pt x="18" y="30"/>
                  </a:lnTo>
                  <a:lnTo>
                    <a:pt x="15" y="40"/>
                  </a:lnTo>
                  <a:lnTo>
                    <a:pt x="13" y="43"/>
                  </a:lnTo>
                  <a:lnTo>
                    <a:pt x="15" y="45"/>
                  </a:lnTo>
                  <a:lnTo>
                    <a:pt x="20" y="43"/>
                  </a:lnTo>
                  <a:lnTo>
                    <a:pt x="25" y="37"/>
                  </a:lnTo>
                  <a:lnTo>
                    <a:pt x="30" y="35"/>
                  </a:lnTo>
                  <a:lnTo>
                    <a:pt x="32" y="32"/>
                  </a:lnTo>
                  <a:lnTo>
                    <a:pt x="33" y="28"/>
                  </a:lnTo>
                  <a:lnTo>
                    <a:pt x="33" y="21"/>
                  </a:lnTo>
                  <a:lnTo>
                    <a:pt x="35" y="11"/>
                  </a:lnTo>
                  <a:lnTo>
                    <a:pt x="37" y="8"/>
                  </a:lnTo>
                  <a:lnTo>
                    <a:pt x="37" y="6"/>
                  </a:lnTo>
                  <a:lnTo>
                    <a:pt x="15"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4" name="Freeform 14">
              <a:extLst>
                <a:ext uri="{FF2B5EF4-FFF2-40B4-BE49-F238E27FC236}">
                  <a16:creationId xmlns:a16="http://schemas.microsoft.com/office/drawing/2014/main" id="{EFAF4C89-1899-76E4-95A8-6DD63483C54B}"/>
                </a:ext>
              </a:extLst>
            </p:cNvPr>
            <p:cNvSpPr>
              <a:spLocks/>
            </p:cNvSpPr>
            <p:nvPr/>
          </p:nvSpPr>
          <p:spPr bwMode="auto">
            <a:xfrm>
              <a:off x="1941" y="2140"/>
              <a:ext cx="64" cy="119"/>
            </a:xfrm>
            <a:custGeom>
              <a:avLst/>
              <a:gdLst>
                <a:gd name="T0" fmla="*/ 17 w 64"/>
                <a:gd name="T1" fmla="*/ 5 h 119"/>
                <a:gd name="T2" fmla="*/ 12 w 64"/>
                <a:gd name="T3" fmla="*/ 29 h 119"/>
                <a:gd name="T4" fmla="*/ 10 w 64"/>
                <a:gd name="T5" fmla="*/ 44 h 119"/>
                <a:gd name="T6" fmla="*/ 2 w 64"/>
                <a:gd name="T7" fmla="*/ 37 h 119"/>
                <a:gd name="T8" fmla="*/ 2 w 64"/>
                <a:gd name="T9" fmla="*/ 52 h 119"/>
                <a:gd name="T10" fmla="*/ 9 w 64"/>
                <a:gd name="T11" fmla="*/ 66 h 119"/>
                <a:gd name="T12" fmla="*/ 12 w 64"/>
                <a:gd name="T13" fmla="*/ 57 h 119"/>
                <a:gd name="T14" fmla="*/ 14 w 64"/>
                <a:gd name="T15" fmla="*/ 66 h 119"/>
                <a:gd name="T16" fmla="*/ 20 w 64"/>
                <a:gd name="T17" fmla="*/ 89 h 119"/>
                <a:gd name="T18" fmla="*/ 14 w 64"/>
                <a:gd name="T19" fmla="*/ 84 h 119"/>
                <a:gd name="T20" fmla="*/ 19 w 64"/>
                <a:gd name="T21" fmla="*/ 104 h 119"/>
                <a:gd name="T22" fmla="*/ 25 w 64"/>
                <a:gd name="T23" fmla="*/ 116 h 119"/>
                <a:gd name="T24" fmla="*/ 35 w 64"/>
                <a:gd name="T25" fmla="*/ 117 h 119"/>
                <a:gd name="T26" fmla="*/ 45 w 64"/>
                <a:gd name="T27" fmla="*/ 107 h 119"/>
                <a:gd name="T28" fmla="*/ 40 w 64"/>
                <a:gd name="T29" fmla="*/ 104 h 119"/>
                <a:gd name="T30" fmla="*/ 29 w 64"/>
                <a:gd name="T31" fmla="*/ 97 h 119"/>
                <a:gd name="T32" fmla="*/ 34 w 64"/>
                <a:gd name="T33" fmla="*/ 99 h 119"/>
                <a:gd name="T34" fmla="*/ 50 w 64"/>
                <a:gd name="T35" fmla="*/ 94 h 119"/>
                <a:gd name="T36" fmla="*/ 45 w 64"/>
                <a:gd name="T37" fmla="*/ 86 h 119"/>
                <a:gd name="T38" fmla="*/ 45 w 64"/>
                <a:gd name="T39" fmla="*/ 81 h 119"/>
                <a:gd name="T40" fmla="*/ 37 w 64"/>
                <a:gd name="T41" fmla="*/ 77 h 119"/>
                <a:gd name="T42" fmla="*/ 47 w 64"/>
                <a:gd name="T43" fmla="*/ 76 h 119"/>
                <a:gd name="T44" fmla="*/ 52 w 64"/>
                <a:gd name="T45" fmla="*/ 71 h 119"/>
                <a:gd name="T46" fmla="*/ 42 w 64"/>
                <a:gd name="T47" fmla="*/ 71 h 119"/>
                <a:gd name="T48" fmla="*/ 30 w 64"/>
                <a:gd name="T49" fmla="*/ 71 h 119"/>
                <a:gd name="T50" fmla="*/ 27 w 64"/>
                <a:gd name="T51" fmla="*/ 71 h 119"/>
                <a:gd name="T52" fmla="*/ 37 w 64"/>
                <a:gd name="T53" fmla="*/ 69 h 119"/>
                <a:gd name="T54" fmla="*/ 47 w 64"/>
                <a:gd name="T55" fmla="*/ 67 h 119"/>
                <a:gd name="T56" fmla="*/ 40 w 64"/>
                <a:gd name="T57" fmla="*/ 64 h 119"/>
                <a:gd name="T58" fmla="*/ 32 w 64"/>
                <a:gd name="T59" fmla="*/ 61 h 119"/>
                <a:gd name="T60" fmla="*/ 37 w 64"/>
                <a:gd name="T61" fmla="*/ 59 h 119"/>
                <a:gd name="T62" fmla="*/ 44 w 64"/>
                <a:gd name="T63" fmla="*/ 57 h 119"/>
                <a:gd name="T64" fmla="*/ 44 w 64"/>
                <a:gd name="T65" fmla="*/ 32 h 119"/>
                <a:gd name="T66" fmla="*/ 49 w 64"/>
                <a:gd name="T67" fmla="*/ 30 h 119"/>
                <a:gd name="T68" fmla="*/ 64 w 64"/>
                <a:gd name="T69" fmla="*/ 27 h 119"/>
                <a:gd name="T70" fmla="*/ 60 w 64"/>
                <a:gd name="T71" fmla="*/ 19 h 119"/>
                <a:gd name="T72" fmla="*/ 54 w 64"/>
                <a:gd name="T73" fmla="*/ 19 h 119"/>
                <a:gd name="T74" fmla="*/ 40 w 64"/>
                <a:gd name="T75" fmla="*/ 14 h 119"/>
                <a:gd name="T76" fmla="*/ 32 w 64"/>
                <a:gd name="T77" fmla="*/ 12 h 119"/>
                <a:gd name="T78" fmla="*/ 25 w 64"/>
                <a:gd name="T79" fmla="*/ 0 h 11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4"/>
                <a:gd name="T121" fmla="*/ 0 h 119"/>
                <a:gd name="T122" fmla="*/ 64 w 64"/>
                <a:gd name="T123" fmla="*/ 119 h 11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4" h="119">
                  <a:moveTo>
                    <a:pt x="22" y="0"/>
                  </a:moveTo>
                  <a:lnTo>
                    <a:pt x="17" y="5"/>
                  </a:lnTo>
                  <a:lnTo>
                    <a:pt x="12" y="15"/>
                  </a:lnTo>
                  <a:lnTo>
                    <a:pt x="12" y="29"/>
                  </a:lnTo>
                  <a:lnTo>
                    <a:pt x="10" y="39"/>
                  </a:lnTo>
                  <a:lnTo>
                    <a:pt x="10" y="44"/>
                  </a:lnTo>
                  <a:lnTo>
                    <a:pt x="4" y="37"/>
                  </a:lnTo>
                  <a:lnTo>
                    <a:pt x="2" y="37"/>
                  </a:lnTo>
                  <a:lnTo>
                    <a:pt x="0" y="42"/>
                  </a:lnTo>
                  <a:lnTo>
                    <a:pt x="2" y="52"/>
                  </a:lnTo>
                  <a:lnTo>
                    <a:pt x="5" y="61"/>
                  </a:lnTo>
                  <a:lnTo>
                    <a:pt x="9" y="66"/>
                  </a:lnTo>
                  <a:lnTo>
                    <a:pt x="12" y="66"/>
                  </a:lnTo>
                  <a:lnTo>
                    <a:pt x="12" y="57"/>
                  </a:lnTo>
                  <a:lnTo>
                    <a:pt x="12" y="59"/>
                  </a:lnTo>
                  <a:lnTo>
                    <a:pt x="14" y="66"/>
                  </a:lnTo>
                  <a:lnTo>
                    <a:pt x="15" y="79"/>
                  </a:lnTo>
                  <a:lnTo>
                    <a:pt x="20" y="89"/>
                  </a:lnTo>
                  <a:lnTo>
                    <a:pt x="24" y="92"/>
                  </a:lnTo>
                  <a:lnTo>
                    <a:pt x="14" y="84"/>
                  </a:lnTo>
                  <a:lnTo>
                    <a:pt x="17" y="101"/>
                  </a:lnTo>
                  <a:lnTo>
                    <a:pt x="19" y="104"/>
                  </a:lnTo>
                  <a:lnTo>
                    <a:pt x="22" y="111"/>
                  </a:lnTo>
                  <a:lnTo>
                    <a:pt x="25" y="116"/>
                  </a:lnTo>
                  <a:lnTo>
                    <a:pt x="30" y="119"/>
                  </a:lnTo>
                  <a:lnTo>
                    <a:pt x="35" y="117"/>
                  </a:lnTo>
                  <a:lnTo>
                    <a:pt x="42" y="112"/>
                  </a:lnTo>
                  <a:lnTo>
                    <a:pt x="45" y="107"/>
                  </a:lnTo>
                  <a:lnTo>
                    <a:pt x="47" y="102"/>
                  </a:lnTo>
                  <a:lnTo>
                    <a:pt x="40" y="104"/>
                  </a:lnTo>
                  <a:lnTo>
                    <a:pt x="35" y="102"/>
                  </a:lnTo>
                  <a:lnTo>
                    <a:pt x="29" y="97"/>
                  </a:lnTo>
                  <a:lnTo>
                    <a:pt x="30" y="97"/>
                  </a:lnTo>
                  <a:lnTo>
                    <a:pt x="34" y="99"/>
                  </a:lnTo>
                  <a:lnTo>
                    <a:pt x="44" y="99"/>
                  </a:lnTo>
                  <a:lnTo>
                    <a:pt x="50" y="94"/>
                  </a:lnTo>
                  <a:lnTo>
                    <a:pt x="50" y="87"/>
                  </a:lnTo>
                  <a:lnTo>
                    <a:pt x="45" y="86"/>
                  </a:lnTo>
                  <a:lnTo>
                    <a:pt x="42" y="86"/>
                  </a:lnTo>
                  <a:lnTo>
                    <a:pt x="45" y="81"/>
                  </a:lnTo>
                  <a:lnTo>
                    <a:pt x="47" y="79"/>
                  </a:lnTo>
                  <a:lnTo>
                    <a:pt x="37" y="77"/>
                  </a:lnTo>
                  <a:lnTo>
                    <a:pt x="44" y="77"/>
                  </a:lnTo>
                  <a:lnTo>
                    <a:pt x="47" y="76"/>
                  </a:lnTo>
                  <a:lnTo>
                    <a:pt x="50" y="72"/>
                  </a:lnTo>
                  <a:lnTo>
                    <a:pt x="52" y="71"/>
                  </a:lnTo>
                  <a:lnTo>
                    <a:pt x="47" y="69"/>
                  </a:lnTo>
                  <a:lnTo>
                    <a:pt x="42" y="71"/>
                  </a:lnTo>
                  <a:lnTo>
                    <a:pt x="39" y="71"/>
                  </a:lnTo>
                  <a:lnTo>
                    <a:pt x="30" y="71"/>
                  </a:lnTo>
                  <a:lnTo>
                    <a:pt x="35" y="76"/>
                  </a:lnTo>
                  <a:lnTo>
                    <a:pt x="27" y="71"/>
                  </a:lnTo>
                  <a:lnTo>
                    <a:pt x="29" y="71"/>
                  </a:lnTo>
                  <a:lnTo>
                    <a:pt x="37" y="69"/>
                  </a:lnTo>
                  <a:lnTo>
                    <a:pt x="42" y="69"/>
                  </a:lnTo>
                  <a:lnTo>
                    <a:pt x="47" y="67"/>
                  </a:lnTo>
                  <a:lnTo>
                    <a:pt x="44" y="62"/>
                  </a:lnTo>
                  <a:lnTo>
                    <a:pt x="40" y="64"/>
                  </a:lnTo>
                  <a:lnTo>
                    <a:pt x="37" y="62"/>
                  </a:lnTo>
                  <a:lnTo>
                    <a:pt x="32" y="61"/>
                  </a:lnTo>
                  <a:lnTo>
                    <a:pt x="32" y="59"/>
                  </a:lnTo>
                  <a:lnTo>
                    <a:pt x="37" y="59"/>
                  </a:lnTo>
                  <a:lnTo>
                    <a:pt x="40" y="61"/>
                  </a:lnTo>
                  <a:lnTo>
                    <a:pt x="44" y="57"/>
                  </a:lnTo>
                  <a:lnTo>
                    <a:pt x="44" y="39"/>
                  </a:lnTo>
                  <a:lnTo>
                    <a:pt x="44" y="32"/>
                  </a:lnTo>
                  <a:lnTo>
                    <a:pt x="47" y="32"/>
                  </a:lnTo>
                  <a:lnTo>
                    <a:pt x="49" y="30"/>
                  </a:lnTo>
                  <a:lnTo>
                    <a:pt x="54" y="27"/>
                  </a:lnTo>
                  <a:lnTo>
                    <a:pt x="64" y="27"/>
                  </a:lnTo>
                  <a:lnTo>
                    <a:pt x="64" y="24"/>
                  </a:lnTo>
                  <a:lnTo>
                    <a:pt x="60" y="19"/>
                  </a:lnTo>
                  <a:lnTo>
                    <a:pt x="57" y="17"/>
                  </a:lnTo>
                  <a:lnTo>
                    <a:pt x="54" y="19"/>
                  </a:lnTo>
                  <a:lnTo>
                    <a:pt x="45" y="17"/>
                  </a:lnTo>
                  <a:lnTo>
                    <a:pt x="40" y="14"/>
                  </a:lnTo>
                  <a:lnTo>
                    <a:pt x="37" y="12"/>
                  </a:lnTo>
                  <a:lnTo>
                    <a:pt x="32" y="12"/>
                  </a:lnTo>
                  <a:lnTo>
                    <a:pt x="27" y="4"/>
                  </a:lnTo>
                  <a:lnTo>
                    <a:pt x="25" y="0"/>
                  </a:lnTo>
                  <a:lnTo>
                    <a:pt x="22"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5" name="Freeform 15">
              <a:extLst>
                <a:ext uri="{FF2B5EF4-FFF2-40B4-BE49-F238E27FC236}">
                  <a16:creationId xmlns:a16="http://schemas.microsoft.com/office/drawing/2014/main" id="{A32AA1ED-C427-D363-BEC1-20E47F1B5DC0}"/>
                </a:ext>
              </a:extLst>
            </p:cNvPr>
            <p:cNvSpPr>
              <a:spLocks/>
            </p:cNvSpPr>
            <p:nvPr/>
          </p:nvSpPr>
          <p:spPr bwMode="auto">
            <a:xfrm>
              <a:off x="1991" y="2187"/>
              <a:ext cx="16" cy="39"/>
            </a:xfrm>
            <a:custGeom>
              <a:avLst/>
              <a:gdLst>
                <a:gd name="T0" fmla="*/ 2 w 16"/>
                <a:gd name="T1" fmla="*/ 0 h 39"/>
                <a:gd name="T2" fmla="*/ 0 w 16"/>
                <a:gd name="T3" fmla="*/ 2 h 39"/>
                <a:gd name="T4" fmla="*/ 2 w 16"/>
                <a:gd name="T5" fmla="*/ 3 h 39"/>
                <a:gd name="T6" fmla="*/ 5 w 16"/>
                <a:gd name="T7" fmla="*/ 12 h 39"/>
                <a:gd name="T8" fmla="*/ 10 w 16"/>
                <a:gd name="T9" fmla="*/ 14 h 39"/>
                <a:gd name="T10" fmla="*/ 12 w 16"/>
                <a:gd name="T11" fmla="*/ 15 h 39"/>
                <a:gd name="T12" fmla="*/ 12 w 16"/>
                <a:gd name="T13" fmla="*/ 20 h 39"/>
                <a:gd name="T14" fmla="*/ 10 w 16"/>
                <a:gd name="T15" fmla="*/ 29 h 39"/>
                <a:gd name="T16" fmla="*/ 9 w 16"/>
                <a:gd name="T17" fmla="*/ 39 h 39"/>
                <a:gd name="T18" fmla="*/ 12 w 16"/>
                <a:gd name="T19" fmla="*/ 29 h 39"/>
                <a:gd name="T20" fmla="*/ 16 w 16"/>
                <a:gd name="T21" fmla="*/ 24 h 39"/>
                <a:gd name="T22" fmla="*/ 16 w 16"/>
                <a:gd name="T23" fmla="*/ 19 h 39"/>
                <a:gd name="T24" fmla="*/ 14 w 16"/>
                <a:gd name="T25" fmla="*/ 12 h 39"/>
                <a:gd name="T26" fmla="*/ 14 w 16"/>
                <a:gd name="T27" fmla="*/ 5 h 39"/>
                <a:gd name="T28" fmla="*/ 9 w 16"/>
                <a:gd name="T29" fmla="*/ 2 h 39"/>
                <a:gd name="T30" fmla="*/ 2 w 16"/>
                <a:gd name="T31" fmla="*/ 0 h 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39"/>
                <a:gd name="T50" fmla="*/ 16 w 16"/>
                <a:gd name="T51" fmla="*/ 39 h 3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39">
                  <a:moveTo>
                    <a:pt x="2" y="0"/>
                  </a:moveTo>
                  <a:lnTo>
                    <a:pt x="0" y="2"/>
                  </a:lnTo>
                  <a:lnTo>
                    <a:pt x="2" y="3"/>
                  </a:lnTo>
                  <a:lnTo>
                    <a:pt x="5" y="12"/>
                  </a:lnTo>
                  <a:lnTo>
                    <a:pt x="10" y="14"/>
                  </a:lnTo>
                  <a:lnTo>
                    <a:pt x="12" y="15"/>
                  </a:lnTo>
                  <a:lnTo>
                    <a:pt x="12" y="20"/>
                  </a:lnTo>
                  <a:lnTo>
                    <a:pt x="10" y="29"/>
                  </a:lnTo>
                  <a:lnTo>
                    <a:pt x="9" y="39"/>
                  </a:lnTo>
                  <a:lnTo>
                    <a:pt x="12" y="29"/>
                  </a:lnTo>
                  <a:lnTo>
                    <a:pt x="16" y="24"/>
                  </a:lnTo>
                  <a:lnTo>
                    <a:pt x="16" y="19"/>
                  </a:lnTo>
                  <a:lnTo>
                    <a:pt x="14" y="12"/>
                  </a:lnTo>
                  <a:lnTo>
                    <a:pt x="14" y="5"/>
                  </a:lnTo>
                  <a:lnTo>
                    <a:pt x="9" y="2"/>
                  </a:lnTo>
                  <a:lnTo>
                    <a:pt x="2"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6" name="Freeform 16">
              <a:extLst>
                <a:ext uri="{FF2B5EF4-FFF2-40B4-BE49-F238E27FC236}">
                  <a16:creationId xmlns:a16="http://schemas.microsoft.com/office/drawing/2014/main" id="{3D4B4BC8-DCB0-E8DF-E374-E7278AB203FE}"/>
                </a:ext>
              </a:extLst>
            </p:cNvPr>
            <p:cNvSpPr>
              <a:spLocks/>
            </p:cNvSpPr>
            <p:nvPr/>
          </p:nvSpPr>
          <p:spPr bwMode="auto">
            <a:xfrm>
              <a:off x="1991" y="2179"/>
              <a:ext cx="14" cy="3"/>
            </a:xfrm>
            <a:custGeom>
              <a:avLst/>
              <a:gdLst>
                <a:gd name="T0" fmla="*/ 0 w 14"/>
                <a:gd name="T1" fmla="*/ 0 h 3"/>
                <a:gd name="T2" fmla="*/ 4 w 14"/>
                <a:gd name="T3" fmla="*/ 0 h 3"/>
                <a:gd name="T4" fmla="*/ 5 w 14"/>
                <a:gd name="T5" fmla="*/ 1 h 3"/>
                <a:gd name="T6" fmla="*/ 9 w 14"/>
                <a:gd name="T7" fmla="*/ 1 h 3"/>
                <a:gd name="T8" fmla="*/ 14 w 14"/>
                <a:gd name="T9" fmla="*/ 1 h 3"/>
                <a:gd name="T10" fmla="*/ 12 w 14"/>
                <a:gd name="T11" fmla="*/ 3 h 3"/>
                <a:gd name="T12" fmla="*/ 7 w 14"/>
                <a:gd name="T13" fmla="*/ 3 h 3"/>
                <a:gd name="T14" fmla="*/ 0 w 14"/>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0" y="0"/>
                  </a:moveTo>
                  <a:lnTo>
                    <a:pt x="4" y="0"/>
                  </a:lnTo>
                  <a:lnTo>
                    <a:pt x="5" y="1"/>
                  </a:lnTo>
                  <a:lnTo>
                    <a:pt x="9" y="1"/>
                  </a:lnTo>
                  <a:lnTo>
                    <a:pt x="14" y="1"/>
                  </a:lnTo>
                  <a:lnTo>
                    <a:pt x="12" y="3"/>
                  </a:lnTo>
                  <a:lnTo>
                    <a:pt x="7" y="3"/>
                  </a:lnTo>
                  <a:lnTo>
                    <a:pt x="0"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7" name="Freeform 17">
              <a:extLst>
                <a:ext uri="{FF2B5EF4-FFF2-40B4-BE49-F238E27FC236}">
                  <a16:creationId xmlns:a16="http://schemas.microsoft.com/office/drawing/2014/main" id="{32CDA3F5-D940-467E-3DE7-37BCD9C4588E}"/>
                </a:ext>
              </a:extLst>
            </p:cNvPr>
            <p:cNvSpPr>
              <a:spLocks/>
            </p:cNvSpPr>
            <p:nvPr/>
          </p:nvSpPr>
          <p:spPr bwMode="auto">
            <a:xfrm>
              <a:off x="1995" y="2169"/>
              <a:ext cx="13" cy="8"/>
            </a:xfrm>
            <a:custGeom>
              <a:avLst/>
              <a:gdLst>
                <a:gd name="T0" fmla="*/ 0 w 13"/>
                <a:gd name="T1" fmla="*/ 5 h 8"/>
                <a:gd name="T2" fmla="*/ 0 w 13"/>
                <a:gd name="T3" fmla="*/ 3 h 8"/>
                <a:gd name="T4" fmla="*/ 5 w 13"/>
                <a:gd name="T5" fmla="*/ 1 h 8"/>
                <a:gd name="T6" fmla="*/ 8 w 13"/>
                <a:gd name="T7" fmla="*/ 0 h 8"/>
                <a:gd name="T8" fmla="*/ 12 w 13"/>
                <a:gd name="T9" fmla="*/ 3 h 8"/>
                <a:gd name="T10" fmla="*/ 13 w 13"/>
                <a:gd name="T11" fmla="*/ 8 h 8"/>
                <a:gd name="T12" fmla="*/ 5 w 13"/>
                <a:gd name="T13" fmla="*/ 3 h 8"/>
                <a:gd name="T14" fmla="*/ 0 w 13"/>
                <a:gd name="T15" fmla="*/ 5 h 8"/>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8"/>
                <a:gd name="T26" fmla="*/ 13 w 1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8">
                  <a:moveTo>
                    <a:pt x="0" y="5"/>
                  </a:moveTo>
                  <a:lnTo>
                    <a:pt x="0" y="3"/>
                  </a:lnTo>
                  <a:lnTo>
                    <a:pt x="5" y="1"/>
                  </a:lnTo>
                  <a:lnTo>
                    <a:pt x="8" y="0"/>
                  </a:lnTo>
                  <a:lnTo>
                    <a:pt x="12" y="3"/>
                  </a:lnTo>
                  <a:lnTo>
                    <a:pt x="13" y="8"/>
                  </a:lnTo>
                  <a:lnTo>
                    <a:pt x="5" y="3"/>
                  </a:lnTo>
                  <a:lnTo>
                    <a:pt x="0" y="5"/>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8" name="Freeform 18">
              <a:extLst>
                <a:ext uri="{FF2B5EF4-FFF2-40B4-BE49-F238E27FC236}">
                  <a16:creationId xmlns:a16="http://schemas.microsoft.com/office/drawing/2014/main" id="{49201886-417C-B344-AD09-EF3BDD7A3D72}"/>
                </a:ext>
              </a:extLst>
            </p:cNvPr>
            <p:cNvSpPr>
              <a:spLocks/>
            </p:cNvSpPr>
            <p:nvPr/>
          </p:nvSpPr>
          <p:spPr bwMode="auto">
            <a:xfrm>
              <a:off x="1956" y="2169"/>
              <a:ext cx="20" cy="15"/>
            </a:xfrm>
            <a:custGeom>
              <a:avLst/>
              <a:gdLst>
                <a:gd name="T0" fmla="*/ 0 w 20"/>
                <a:gd name="T1" fmla="*/ 6 h 15"/>
                <a:gd name="T2" fmla="*/ 2 w 20"/>
                <a:gd name="T3" fmla="*/ 3 h 15"/>
                <a:gd name="T4" fmla="*/ 7 w 20"/>
                <a:gd name="T5" fmla="*/ 0 h 15"/>
                <a:gd name="T6" fmla="*/ 12 w 20"/>
                <a:gd name="T7" fmla="*/ 1 h 15"/>
                <a:gd name="T8" fmla="*/ 17 w 20"/>
                <a:gd name="T9" fmla="*/ 1 h 15"/>
                <a:gd name="T10" fmla="*/ 20 w 20"/>
                <a:gd name="T11" fmla="*/ 1 h 15"/>
                <a:gd name="T12" fmla="*/ 20 w 20"/>
                <a:gd name="T13" fmla="*/ 11 h 15"/>
                <a:gd name="T14" fmla="*/ 17 w 20"/>
                <a:gd name="T15" fmla="*/ 15 h 15"/>
                <a:gd name="T16" fmla="*/ 12 w 20"/>
                <a:gd name="T17" fmla="*/ 15 h 15"/>
                <a:gd name="T18" fmla="*/ 17 w 20"/>
                <a:gd name="T19" fmla="*/ 11 h 15"/>
                <a:gd name="T20" fmla="*/ 17 w 20"/>
                <a:gd name="T21" fmla="*/ 10 h 15"/>
                <a:gd name="T22" fmla="*/ 14 w 20"/>
                <a:gd name="T23" fmla="*/ 10 h 15"/>
                <a:gd name="T24" fmla="*/ 12 w 20"/>
                <a:gd name="T25" fmla="*/ 11 h 15"/>
                <a:gd name="T26" fmla="*/ 10 w 20"/>
                <a:gd name="T27" fmla="*/ 11 h 15"/>
                <a:gd name="T28" fmla="*/ 7 w 20"/>
                <a:gd name="T29" fmla="*/ 8 h 15"/>
                <a:gd name="T30" fmla="*/ 4 w 20"/>
                <a:gd name="T31" fmla="*/ 11 h 15"/>
                <a:gd name="T32" fmla="*/ 5 w 20"/>
                <a:gd name="T33" fmla="*/ 8 h 15"/>
                <a:gd name="T34" fmla="*/ 9 w 20"/>
                <a:gd name="T35" fmla="*/ 6 h 15"/>
                <a:gd name="T36" fmla="*/ 14 w 20"/>
                <a:gd name="T37" fmla="*/ 5 h 15"/>
                <a:gd name="T38" fmla="*/ 7 w 20"/>
                <a:gd name="T39" fmla="*/ 5 h 15"/>
                <a:gd name="T40" fmla="*/ 0 w 20"/>
                <a:gd name="T41" fmla="*/ 6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15"/>
                <a:gd name="T65" fmla="*/ 20 w 20"/>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15">
                  <a:moveTo>
                    <a:pt x="0" y="6"/>
                  </a:moveTo>
                  <a:lnTo>
                    <a:pt x="2" y="3"/>
                  </a:lnTo>
                  <a:lnTo>
                    <a:pt x="7" y="0"/>
                  </a:lnTo>
                  <a:lnTo>
                    <a:pt x="12" y="1"/>
                  </a:lnTo>
                  <a:lnTo>
                    <a:pt x="17" y="1"/>
                  </a:lnTo>
                  <a:lnTo>
                    <a:pt x="20" y="1"/>
                  </a:lnTo>
                  <a:lnTo>
                    <a:pt x="20" y="11"/>
                  </a:lnTo>
                  <a:lnTo>
                    <a:pt x="17" y="15"/>
                  </a:lnTo>
                  <a:lnTo>
                    <a:pt x="12" y="15"/>
                  </a:lnTo>
                  <a:lnTo>
                    <a:pt x="17" y="11"/>
                  </a:lnTo>
                  <a:lnTo>
                    <a:pt x="17" y="10"/>
                  </a:lnTo>
                  <a:lnTo>
                    <a:pt x="14" y="10"/>
                  </a:lnTo>
                  <a:lnTo>
                    <a:pt x="12" y="11"/>
                  </a:lnTo>
                  <a:lnTo>
                    <a:pt x="10" y="11"/>
                  </a:lnTo>
                  <a:lnTo>
                    <a:pt x="7" y="8"/>
                  </a:lnTo>
                  <a:lnTo>
                    <a:pt x="4" y="11"/>
                  </a:lnTo>
                  <a:lnTo>
                    <a:pt x="5" y="8"/>
                  </a:lnTo>
                  <a:lnTo>
                    <a:pt x="9" y="6"/>
                  </a:lnTo>
                  <a:lnTo>
                    <a:pt x="14" y="5"/>
                  </a:lnTo>
                  <a:lnTo>
                    <a:pt x="7" y="5"/>
                  </a:lnTo>
                  <a:lnTo>
                    <a:pt x="0" y="6"/>
                  </a:lnTo>
                  <a:close/>
                </a:path>
              </a:pathLst>
            </a:custGeom>
            <a:solidFill>
              <a:srgbClr val="000000"/>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59" name="Freeform 19">
              <a:extLst>
                <a:ext uri="{FF2B5EF4-FFF2-40B4-BE49-F238E27FC236}">
                  <a16:creationId xmlns:a16="http://schemas.microsoft.com/office/drawing/2014/main" id="{C5C22BEC-611A-8A91-281C-C12AC4B35574}"/>
                </a:ext>
              </a:extLst>
            </p:cNvPr>
            <p:cNvSpPr>
              <a:spLocks/>
            </p:cNvSpPr>
            <p:nvPr/>
          </p:nvSpPr>
          <p:spPr bwMode="auto">
            <a:xfrm>
              <a:off x="1960" y="2199"/>
              <a:ext cx="10" cy="18"/>
            </a:xfrm>
            <a:custGeom>
              <a:avLst/>
              <a:gdLst>
                <a:gd name="T0" fmla="*/ 10 w 10"/>
                <a:gd name="T1" fmla="*/ 0 h 18"/>
                <a:gd name="T2" fmla="*/ 5 w 10"/>
                <a:gd name="T3" fmla="*/ 5 h 18"/>
                <a:gd name="T4" fmla="*/ 1 w 10"/>
                <a:gd name="T5" fmla="*/ 8 h 18"/>
                <a:gd name="T6" fmla="*/ 1 w 10"/>
                <a:gd name="T7" fmla="*/ 13 h 18"/>
                <a:gd name="T8" fmla="*/ 3 w 10"/>
                <a:gd name="T9" fmla="*/ 15 h 18"/>
                <a:gd name="T10" fmla="*/ 3 w 10"/>
                <a:gd name="T11" fmla="*/ 18 h 18"/>
                <a:gd name="T12" fmla="*/ 1 w 10"/>
                <a:gd name="T13" fmla="*/ 15 h 18"/>
                <a:gd name="T14" fmla="*/ 0 w 10"/>
                <a:gd name="T15" fmla="*/ 13 h 18"/>
                <a:gd name="T16" fmla="*/ 0 w 10"/>
                <a:gd name="T17" fmla="*/ 8 h 18"/>
                <a:gd name="T18" fmla="*/ 5 w 10"/>
                <a:gd name="T19" fmla="*/ 3 h 18"/>
                <a:gd name="T20" fmla="*/ 8 w 10"/>
                <a:gd name="T21" fmla="*/ 0 h 18"/>
                <a:gd name="T22" fmla="*/ 10 w 1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8"/>
                <a:gd name="T38" fmla="*/ 10 w 10"/>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8">
                  <a:moveTo>
                    <a:pt x="10" y="0"/>
                  </a:moveTo>
                  <a:lnTo>
                    <a:pt x="5" y="5"/>
                  </a:lnTo>
                  <a:lnTo>
                    <a:pt x="1" y="8"/>
                  </a:lnTo>
                  <a:lnTo>
                    <a:pt x="1" y="13"/>
                  </a:lnTo>
                  <a:lnTo>
                    <a:pt x="3" y="15"/>
                  </a:lnTo>
                  <a:lnTo>
                    <a:pt x="3" y="18"/>
                  </a:lnTo>
                  <a:lnTo>
                    <a:pt x="1" y="15"/>
                  </a:lnTo>
                  <a:lnTo>
                    <a:pt x="0" y="13"/>
                  </a:lnTo>
                  <a:lnTo>
                    <a:pt x="0" y="8"/>
                  </a:lnTo>
                  <a:lnTo>
                    <a:pt x="5" y="3"/>
                  </a:lnTo>
                  <a:lnTo>
                    <a:pt x="8" y="0"/>
                  </a:lnTo>
                  <a:lnTo>
                    <a:pt x="10" y="0"/>
                  </a:lnTo>
                  <a:close/>
                </a:path>
              </a:pathLst>
            </a:custGeom>
            <a:solidFill>
              <a:srgbClr val="000000"/>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0" name="Freeform 20">
              <a:extLst>
                <a:ext uri="{FF2B5EF4-FFF2-40B4-BE49-F238E27FC236}">
                  <a16:creationId xmlns:a16="http://schemas.microsoft.com/office/drawing/2014/main" id="{F22FF92A-7CEC-B330-B1F1-B4D1D3E9A6F4}"/>
                </a:ext>
              </a:extLst>
            </p:cNvPr>
            <p:cNvSpPr>
              <a:spLocks/>
            </p:cNvSpPr>
            <p:nvPr/>
          </p:nvSpPr>
          <p:spPr bwMode="auto">
            <a:xfrm>
              <a:off x="1946" y="2184"/>
              <a:ext cx="5" cy="15"/>
            </a:xfrm>
            <a:custGeom>
              <a:avLst/>
              <a:gdLst>
                <a:gd name="T0" fmla="*/ 2 w 5"/>
                <a:gd name="T1" fmla="*/ 0 h 15"/>
                <a:gd name="T2" fmla="*/ 4 w 5"/>
                <a:gd name="T3" fmla="*/ 3 h 15"/>
                <a:gd name="T4" fmla="*/ 4 w 5"/>
                <a:gd name="T5" fmla="*/ 6 h 15"/>
                <a:gd name="T6" fmla="*/ 2 w 5"/>
                <a:gd name="T7" fmla="*/ 8 h 15"/>
                <a:gd name="T8" fmla="*/ 5 w 5"/>
                <a:gd name="T9" fmla="*/ 15 h 15"/>
                <a:gd name="T10" fmla="*/ 0 w 5"/>
                <a:gd name="T11" fmla="*/ 8 h 15"/>
                <a:gd name="T12" fmla="*/ 0 w 5"/>
                <a:gd name="T13" fmla="*/ 3 h 15"/>
                <a:gd name="T14" fmla="*/ 2 w 5"/>
                <a:gd name="T15" fmla="*/ 0 h 15"/>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15"/>
                <a:gd name="T26" fmla="*/ 5 w 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15">
                  <a:moveTo>
                    <a:pt x="2" y="0"/>
                  </a:moveTo>
                  <a:lnTo>
                    <a:pt x="4" y="3"/>
                  </a:lnTo>
                  <a:lnTo>
                    <a:pt x="4" y="6"/>
                  </a:lnTo>
                  <a:lnTo>
                    <a:pt x="2" y="8"/>
                  </a:lnTo>
                  <a:lnTo>
                    <a:pt x="5" y="15"/>
                  </a:lnTo>
                  <a:lnTo>
                    <a:pt x="0" y="8"/>
                  </a:lnTo>
                  <a:lnTo>
                    <a:pt x="0" y="3"/>
                  </a:lnTo>
                  <a:lnTo>
                    <a:pt x="2" y="0"/>
                  </a:lnTo>
                  <a:close/>
                </a:path>
              </a:pathLst>
            </a:custGeom>
            <a:solidFill>
              <a:srgbClr val="000000"/>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1" name="Freeform 21">
              <a:extLst>
                <a:ext uri="{FF2B5EF4-FFF2-40B4-BE49-F238E27FC236}">
                  <a16:creationId xmlns:a16="http://schemas.microsoft.com/office/drawing/2014/main" id="{98F534ED-8CF4-128E-82E8-BD4A3F5FF95F}"/>
                </a:ext>
              </a:extLst>
            </p:cNvPr>
            <p:cNvSpPr>
              <a:spLocks/>
            </p:cNvSpPr>
            <p:nvPr/>
          </p:nvSpPr>
          <p:spPr bwMode="auto">
            <a:xfrm>
              <a:off x="1971" y="2211"/>
              <a:ext cx="19" cy="3"/>
            </a:xfrm>
            <a:custGeom>
              <a:avLst/>
              <a:gdLst>
                <a:gd name="T0" fmla="*/ 0 w 19"/>
                <a:gd name="T1" fmla="*/ 0 h 3"/>
                <a:gd name="T2" fmla="*/ 7 w 19"/>
                <a:gd name="T3" fmla="*/ 0 h 3"/>
                <a:gd name="T4" fmla="*/ 9 w 19"/>
                <a:gd name="T5" fmla="*/ 1 h 3"/>
                <a:gd name="T6" fmla="*/ 12 w 19"/>
                <a:gd name="T7" fmla="*/ 1 h 3"/>
                <a:gd name="T8" fmla="*/ 19 w 19"/>
                <a:gd name="T9" fmla="*/ 1 h 3"/>
                <a:gd name="T10" fmla="*/ 15 w 19"/>
                <a:gd name="T11" fmla="*/ 3 h 3"/>
                <a:gd name="T12" fmla="*/ 12 w 19"/>
                <a:gd name="T13" fmla="*/ 3 h 3"/>
                <a:gd name="T14" fmla="*/ 0 w 19"/>
                <a:gd name="T15" fmla="*/ 3 h 3"/>
                <a:gd name="T16" fmla="*/ 0 w 19"/>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3"/>
                <a:gd name="T29" fmla="*/ 19 w 19"/>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3">
                  <a:moveTo>
                    <a:pt x="0" y="0"/>
                  </a:moveTo>
                  <a:lnTo>
                    <a:pt x="7" y="0"/>
                  </a:lnTo>
                  <a:lnTo>
                    <a:pt x="9" y="1"/>
                  </a:lnTo>
                  <a:lnTo>
                    <a:pt x="12" y="1"/>
                  </a:lnTo>
                  <a:lnTo>
                    <a:pt x="19" y="1"/>
                  </a:lnTo>
                  <a:lnTo>
                    <a:pt x="15" y="3"/>
                  </a:lnTo>
                  <a:lnTo>
                    <a:pt x="12" y="3"/>
                  </a:lnTo>
                  <a:lnTo>
                    <a:pt x="0" y="3"/>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2" name="Freeform 22">
              <a:extLst>
                <a:ext uri="{FF2B5EF4-FFF2-40B4-BE49-F238E27FC236}">
                  <a16:creationId xmlns:a16="http://schemas.microsoft.com/office/drawing/2014/main" id="{2191BB34-80ED-8FE7-1780-3CCA0FC36D80}"/>
                </a:ext>
              </a:extLst>
            </p:cNvPr>
            <p:cNvSpPr>
              <a:spLocks/>
            </p:cNvSpPr>
            <p:nvPr/>
          </p:nvSpPr>
          <p:spPr bwMode="auto">
            <a:xfrm>
              <a:off x="1973" y="2211"/>
              <a:ext cx="17" cy="3"/>
            </a:xfrm>
            <a:custGeom>
              <a:avLst/>
              <a:gdLst>
                <a:gd name="T0" fmla="*/ 2 w 17"/>
                <a:gd name="T1" fmla="*/ 0 h 3"/>
                <a:gd name="T2" fmla="*/ 10 w 17"/>
                <a:gd name="T3" fmla="*/ 0 h 3"/>
                <a:gd name="T4" fmla="*/ 17 w 17"/>
                <a:gd name="T5" fmla="*/ 0 h 3"/>
                <a:gd name="T6" fmla="*/ 13 w 17"/>
                <a:gd name="T7" fmla="*/ 1 h 3"/>
                <a:gd name="T8" fmla="*/ 10 w 17"/>
                <a:gd name="T9" fmla="*/ 3 h 3"/>
                <a:gd name="T10" fmla="*/ 0 w 17"/>
                <a:gd name="T11" fmla="*/ 1 h 3"/>
                <a:gd name="T12" fmla="*/ 2 w 17"/>
                <a:gd name="T13" fmla="*/ 0 h 3"/>
                <a:gd name="T14" fmla="*/ 0 60000 65536"/>
                <a:gd name="T15" fmla="*/ 0 60000 65536"/>
                <a:gd name="T16" fmla="*/ 0 60000 65536"/>
                <a:gd name="T17" fmla="*/ 0 60000 65536"/>
                <a:gd name="T18" fmla="*/ 0 60000 65536"/>
                <a:gd name="T19" fmla="*/ 0 60000 65536"/>
                <a:gd name="T20" fmla="*/ 0 60000 65536"/>
                <a:gd name="T21" fmla="*/ 0 w 17"/>
                <a:gd name="T22" fmla="*/ 0 h 3"/>
                <a:gd name="T23" fmla="*/ 17 w 17"/>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
                  <a:moveTo>
                    <a:pt x="2" y="0"/>
                  </a:moveTo>
                  <a:lnTo>
                    <a:pt x="10" y="0"/>
                  </a:lnTo>
                  <a:lnTo>
                    <a:pt x="17" y="0"/>
                  </a:lnTo>
                  <a:lnTo>
                    <a:pt x="13" y="1"/>
                  </a:lnTo>
                  <a:lnTo>
                    <a:pt x="10" y="3"/>
                  </a:lnTo>
                  <a:lnTo>
                    <a:pt x="0" y="1"/>
                  </a:lnTo>
                  <a:lnTo>
                    <a:pt x="2" y="0"/>
                  </a:lnTo>
                  <a:close/>
                </a:path>
              </a:pathLst>
            </a:custGeom>
            <a:solidFill>
              <a:srgbClr val="FFFFFF"/>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3" name="Oval 23">
              <a:extLst>
                <a:ext uri="{FF2B5EF4-FFF2-40B4-BE49-F238E27FC236}">
                  <a16:creationId xmlns:a16="http://schemas.microsoft.com/office/drawing/2014/main" id="{711516E1-484A-CBD4-0CEA-BD43062CDB90}"/>
                </a:ext>
              </a:extLst>
            </p:cNvPr>
            <p:cNvSpPr>
              <a:spLocks noChangeArrowheads="1"/>
            </p:cNvSpPr>
            <p:nvPr/>
          </p:nvSpPr>
          <p:spPr bwMode="auto">
            <a:xfrm>
              <a:off x="1996" y="2175"/>
              <a:ext cx="4" cy="4"/>
            </a:xfrm>
            <a:prstGeom prst="ellipse">
              <a:avLst/>
            </a:prstGeom>
            <a:solidFill>
              <a:srgbClr val="FFFFFF"/>
            </a:solidFill>
            <a:ln w="0">
              <a:solidFill>
                <a:schemeClr val="hlink"/>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64" name="Oval 24">
              <a:extLst>
                <a:ext uri="{FF2B5EF4-FFF2-40B4-BE49-F238E27FC236}">
                  <a16:creationId xmlns:a16="http://schemas.microsoft.com/office/drawing/2014/main" id="{812B041A-9820-D668-C29F-B36E10921606}"/>
                </a:ext>
              </a:extLst>
            </p:cNvPr>
            <p:cNvSpPr>
              <a:spLocks noChangeArrowheads="1"/>
            </p:cNvSpPr>
            <p:nvPr/>
          </p:nvSpPr>
          <p:spPr bwMode="auto">
            <a:xfrm>
              <a:off x="1965" y="2175"/>
              <a:ext cx="3" cy="4"/>
            </a:xfrm>
            <a:prstGeom prst="ellipse">
              <a:avLst/>
            </a:prstGeom>
            <a:solidFill>
              <a:srgbClr val="FFFFFF"/>
            </a:solidFill>
            <a:ln w="0">
              <a:solidFill>
                <a:schemeClr val="hlink"/>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65" name="Freeform 25">
              <a:extLst>
                <a:ext uri="{FF2B5EF4-FFF2-40B4-BE49-F238E27FC236}">
                  <a16:creationId xmlns:a16="http://schemas.microsoft.com/office/drawing/2014/main" id="{D2CD3523-B08C-FC44-16F9-AF4F196A40D7}"/>
                </a:ext>
              </a:extLst>
            </p:cNvPr>
            <p:cNvSpPr>
              <a:spLocks/>
            </p:cNvSpPr>
            <p:nvPr/>
          </p:nvSpPr>
          <p:spPr bwMode="auto">
            <a:xfrm>
              <a:off x="1995" y="2175"/>
              <a:ext cx="1" cy="4"/>
            </a:xfrm>
            <a:custGeom>
              <a:avLst/>
              <a:gdLst>
                <a:gd name="T0" fmla="*/ 1 w 1"/>
                <a:gd name="T1" fmla="*/ 0 h 4"/>
                <a:gd name="T2" fmla="*/ 1 w 1"/>
                <a:gd name="T3" fmla="*/ 4 h 4"/>
                <a:gd name="T4" fmla="*/ 0 w 1"/>
                <a:gd name="T5" fmla="*/ 2 h 4"/>
                <a:gd name="T6" fmla="*/ 1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1" y="0"/>
                  </a:moveTo>
                  <a:lnTo>
                    <a:pt x="1" y="4"/>
                  </a:lnTo>
                  <a:lnTo>
                    <a:pt x="0" y="2"/>
                  </a:lnTo>
                  <a:lnTo>
                    <a:pt x="1"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6" name="Freeform 26">
              <a:extLst>
                <a:ext uri="{FF2B5EF4-FFF2-40B4-BE49-F238E27FC236}">
                  <a16:creationId xmlns:a16="http://schemas.microsoft.com/office/drawing/2014/main" id="{504EE0CE-312B-DA3F-C494-CD6912AD7BA4}"/>
                </a:ext>
              </a:extLst>
            </p:cNvPr>
            <p:cNvSpPr>
              <a:spLocks/>
            </p:cNvSpPr>
            <p:nvPr/>
          </p:nvSpPr>
          <p:spPr bwMode="auto">
            <a:xfrm>
              <a:off x="1938" y="2246"/>
              <a:ext cx="28" cy="187"/>
            </a:xfrm>
            <a:custGeom>
              <a:avLst/>
              <a:gdLst>
                <a:gd name="T0" fmla="*/ 17 w 28"/>
                <a:gd name="T1" fmla="*/ 0 h 187"/>
                <a:gd name="T2" fmla="*/ 17 w 28"/>
                <a:gd name="T3" fmla="*/ 17 h 187"/>
                <a:gd name="T4" fmla="*/ 15 w 28"/>
                <a:gd name="T5" fmla="*/ 28 h 187"/>
                <a:gd name="T6" fmla="*/ 8 w 28"/>
                <a:gd name="T7" fmla="*/ 50 h 187"/>
                <a:gd name="T8" fmla="*/ 1 w 28"/>
                <a:gd name="T9" fmla="*/ 80 h 187"/>
                <a:gd name="T10" fmla="*/ 1 w 28"/>
                <a:gd name="T11" fmla="*/ 109 h 187"/>
                <a:gd name="T12" fmla="*/ 3 w 28"/>
                <a:gd name="T13" fmla="*/ 119 h 187"/>
                <a:gd name="T14" fmla="*/ 1 w 28"/>
                <a:gd name="T15" fmla="*/ 125 h 187"/>
                <a:gd name="T16" fmla="*/ 0 w 28"/>
                <a:gd name="T17" fmla="*/ 130 h 187"/>
                <a:gd name="T18" fmla="*/ 3 w 28"/>
                <a:gd name="T19" fmla="*/ 134 h 187"/>
                <a:gd name="T20" fmla="*/ 5 w 28"/>
                <a:gd name="T21" fmla="*/ 139 h 187"/>
                <a:gd name="T22" fmla="*/ 3 w 28"/>
                <a:gd name="T23" fmla="*/ 146 h 187"/>
                <a:gd name="T24" fmla="*/ 5 w 28"/>
                <a:gd name="T25" fmla="*/ 187 h 187"/>
                <a:gd name="T26" fmla="*/ 5 w 28"/>
                <a:gd name="T27" fmla="*/ 186 h 187"/>
                <a:gd name="T28" fmla="*/ 7 w 28"/>
                <a:gd name="T29" fmla="*/ 181 h 187"/>
                <a:gd name="T30" fmla="*/ 8 w 28"/>
                <a:gd name="T31" fmla="*/ 172 h 187"/>
                <a:gd name="T32" fmla="*/ 10 w 28"/>
                <a:gd name="T33" fmla="*/ 161 h 187"/>
                <a:gd name="T34" fmla="*/ 13 w 28"/>
                <a:gd name="T35" fmla="*/ 134 h 187"/>
                <a:gd name="T36" fmla="*/ 15 w 28"/>
                <a:gd name="T37" fmla="*/ 104 h 187"/>
                <a:gd name="T38" fmla="*/ 18 w 28"/>
                <a:gd name="T39" fmla="*/ 79 h 187"/>
                <a:gd name="T40" fmla="*/ 22 w 28"/>
                <a:gd name="T41" fmla="*/ 57 h 187"/>
                <a:gd name="T42" fmla="*/ 27 w 28"/>
                <a:gd name="T43" fmla="*/ 42 h 187"/>
                <a:gd name="T44" fmla="*/ 28 w 28"/>
                <a:gd name="T45" fmla="*/ 38 h 187"/>
                <a:gd name="T46" fmla="*/ 28 w 28"/>
                <a:gd name="T47" fmla="*/ 37 h 187"/>
                <a:gd name="T48" fmla="*/ 27 w 28"/>
                <a:gd name="T49" fmla="*/ 32 h 187"/>
                <a:gd name="T50" fmla="*/ 20 w 28"/>
                <a:gd name="T51" fmla="*/ 37 h 187"/>
                <a:gd name="T52" fmla="*/ 20 w 28"/>
                <a:gd name="T53" fmla="*/ 35 h 187"/>
                <a:gd name="T54" fmla="*/ 22 w 28"/>
                <a:gd name="T55" fmla="*/ 28 h 187"/>
                <a:gd name="T56" fmla="*/ 23 w 28"/>
                <a:gd name="T57" fmla="*/ 20 h 187"/>
                <a:gd name="T58" fmla="*/ 23 w 28"/>
                <a:gd name="T59" fmla="*/ 15 h 187"/>
                <a:gd name="T60" fmla="*/ 28 w 28"/>
                <a:gd name="T61" fmla="*/ 13 h 187"/>
                <a:gd name="T62" fmla="*/ 17 w 28"/>
                <a:gd name="T63" fmla="*/ 0 h 1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
                <a:gd name="T97" fmla="*/ 0 h 187"/>
                <a:gd name="T98" fmla="*/ 28 w 28"/>
                <a:gd name="T99" fmla="*/ 187 h 18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 h="187">
                  <a:moveTo>
                    <a:pt x="17" y="0"/>
                  </a:moveTo>
                  <a:lnTo>
                    <a:pt x="17" y="17"/>
                  </a:lnTo>
                  <a:lnTo>
                    <a:pt x="15" y="28"/>
                  </a:lnTo>
                  <a:lnTo>
                    <a:pt x="8" y="50"/>
                  </a:lnTo>
                  <a:lnTo>
                    <a:pt x="1" y="80"/>
                  </a:lnTo>
                  <a:lnTo>
                    <a:pt x="1" y="109"/>
                  </a:lnTo>
                  <a:lnTo>
                    <a:pt x="3" y="119"/>
                  </a:lnTo>
                  <a:lnTo>
                    <a:pt x="1" y="125"/>
                  </a:lnTo>
                  <a:lnTo>
                    <a:pt x="0" y="130"/>
                  </a:lnTo>
                  <a:lnTo>
                    <a:pt x="3" y="134"/>
                  </a:lnTo>
                  <a:lnTo>
                    <a:pt x="5" y="139"/>
                  </a:lnTo>
                  <a:lnTo>
                    <a:pt x="3" y="146"/>
                  </a:lnTo>
                  <a:lnTo>
                    <a:pt x="5" y="187"/>
                  </a:lnTo>
                  <a:lnTo>
                    <a:pt x="5" y="186"/>
                  </a:lnTo>
                  <a:lnTo>
                    <a:pt x="7" y="181"/>
                  </a:lnTo>
                  <a:lnTo>
                    <a:pt x="8" y="172"/>
                  </a:lnTo>
                  <a:lnTo>
                    <a:pt x="10" y="161"/>
                  </a:lnTo>
                  <a:lnTo>
                    <a:pt x="13" y="134"/>
                  </a:lnTo>
                  <a:lnTo>
                    <a:pt x="15" y="104"/>
                  </a:lnTo>
                  <a:lnTo>
                    <a:pt x="18" y="79"/>
                  </a:lnTo>
                  <a:lnTo>
                    <a:pt x="22" y="57"/>
                  </a:lnTo>
                  <a:lnTo>
                    <a:pt x="27" y="42"/>
                  </a:lnTo>
                  <a:lnTo>
                    <a:pt x="28" y="38"/>
                  </a:lnTo>
                  <a:lnTo>
                    <a:pt x="28" y="37"/>
                  </a:lnTo>
                  <a:lnTo>
                    <a:pt x="27" y="32"/>
                  </a:lnTo>
                  <a:lnTo>
                    <a:pt x="20" y="37"/>
                  </a:lnTo>
                  <a:lnTo>
                    <a:pt x="20" y="35"/>
                  </a:lnTo>
                  <a:lnTo>
                    <a:pt x="22" y="28"/>
                  </a:lnTo>
                  <a:lnTo>
                    <a:pt x="23" y="20"/>
                  </a:lnTo>
                  <a:lnTo>
                    <a:pt x="23" y="15"/>
                  </a:lnTo>
                  <a:lnTo>
                    <a:pt x="28" y="13"/>
                  </a:lnTo>
                  <a:lnTo>
                    <a:pt x="17"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7" name="Freeform 27">
              <a:extLst>
                <a:ext uri="{FF2B5EF4-FFF2-40B4-BE49-F238E27FC236}">
                  <a16:creationId xmlns:a16="http://schemas.microsoft.com/office/drawing/2014/main" id="{9EBBB9B1-09AE-99FC-D1B7-3944F0078601}"/>
                </a:ext>
              </a:extLst>
            </p:cNvPr>
            <p:cNvSpPr>
              <a:spLocks/>
            </p:cNvSpPr>
            <p:nvPr/>
          </p:nvSpPr>
          <p:spPr bwMode="auto">
            <a:xfrm>
              <a:off x="1976" y="2246"/>
              <a:ext cx="32" cy="159"/>
            </a:xfrm>
            <a:custGeom>
              <a:avLst/>
              <a:gdLst>
                <a:gd name="T0" fmla="*/ 0 w 32"/>
                <a:gd name="T1" fmla="*/ 15 h 159"/>
                <a:gd name="T2" fmla="*/ 7 w 32"/>
                <a:gd name="T3" fmla="*/ 25 h 159"/>
                <a:gd name="T4" fmla="*/ 10 w 32"/>
                <a:gd name="T5" fmla="*/ 33 h 159"/>
                <a:gd name="T6" fmla="*/ 12 w 32"/>
                <a:gd name="T7" fmla="*/ 37 h 159"/>
                <a:gd name="T8" fmla="*/ 7 w 32"/>
                <a:gd name="T9" fmla="*/ 32 h 159"/>
                <a:gd name="T10" fmla="*/ 4 w 32"/>
                <a:gd name="T11" fmla="*/ 33 h 159"/>
                <a:gd name="T12" fmla="*/ 5 w 32"/>
                <a:gd name="T13" fmla="*/ 38 h 159"/>
                <a:gd name="T14" fmla="*/ 7 w 32"/>
                <a:gd name="T15" fmla="*/ 48 h 159"/>
                <a:gd name="T16" fmla="*/ 7 w 32"/>
                <a:gd name="T17" fmla="*/ 60 h 159"/>
                <a:gd name="T18" fmla="*/ 5 w 32"/>
                <a:gd name="T19" fmla="*/ 77 h 159"/>
                <a:gd name="T20" fmla="*/ 4 w 32"/>
                <a:gd name="T21" fmla="*/ 117 h 159"/>
                <a:gd name="T22" fmla="*/ 4 w 32"/>
                <a:gd name="T23" fmla="*/ 136 h 159"/>
                <a:gd name="T24" fmla="*/ 5 w 32"/>
                <a:gd name="T25" fmla="*/ 149 h 159"/>
                <a:gd name="T26" fmla="*/ 7 w 32"/>
                <a:gd name="T27" fmla="*/ 156 h 159"/>
                <a:gd name="T28" fmla="*/ 7 w 32"/>
                <a:gd name="T29" fmla="*/ 159 h 159"/>
                <a:gd name="T30" fmla="*/ 7 w 32"/>
                <a:gd name="T31" fmla="*/ 154 h 159"/>
                <a:gd name="T32" fmla="*/ 10 w 32"/>
                <a:gd name="T33" fmla="*/ 139 h 159"/>
                <a:gd name="T34" fmla="*/ 14 w 32"/>
                <a:gd name="T35" fmla="*/ 117 h 159"/>
                <a:gd name="T36" fmla="*/ 19 w 32"/>
                <a:gd name="T37" fmla="*/ 92 h 159"/>
                <a:gd name="T38" fmla="*/ 25 w 32"/>
                <a:gd name="T39" fmla="*/ 67 h 159"/>
                <a:gd name="T40" fmla="*/ 29 w 32"/>
                <a:gd name="T41" fmla="*/ 45 h 159"/>
                <a:gd name="T42" fmla="*/ 32 w 32"/>
                <a:gd name="T43" fmla="*/ 30 h 159"/>
                <a:gd name="T44" fmla="*/ 32 w 32"/>
                <a:gd name="T45" fmla="*/ 25 h 159"/>
                <a:gd name="T46" fmla="*/ 20 w 32"/>
                <a:gd name="T47" fmla="*/ 35 h 159"/>
                <a:gd name="T48" fmla="*/ 22 w 32"/>
                <a:gd name="T49" fmla="*/ 32 h 159"/>
                <a:gd name="T50" fmla="*/ 25 w 32"/>
                <a:gd name="T51" fmla="*/ 27 h 159"/>
                <a:gd name="T52" fmla="*/ 32 w 32"/>
                <a:gd name="T53" fmla="*/ 11 h 159"/>
                <a:gd name="T54" fmla="*/ 31 w 32"/>
                <a:gd name="T55" fmla="*/ 0 h 159"/>
                <a:gd name="T56" fmla="*/ 29 w 32"/>
                <a:gd name="T57" fmla="*/ 1 h 159"/>
                <a:gd name="T58" fmla="*/ 22 w 32"/>
                <a:gd name="T59" fmla="*/ 6 h 159"/>
                <a:gd name="T60" fmla="*/ 12 w 32"/>
                <a:gd name="T61" fmla="*/ 11 h 159"/>
                <a:gd name="T62" fmla="*/ 0 w 32"/>
                <a:gd name="T63" fmla="*/ 15 h 15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
                <a:gd name="T97" fmla="*/ 0 h 159"/>
                <a:gd name="T98" fmla="*/ 32 w 32"/>
                <a:gd name="T99" fmla="*/ 159 h 15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 h="159">
                  <a:moveTo>
                    <a:pt x="0" y="15"/>
                  </a:moveTo>
                  <a:lnTo>
                    <a:pt x="7" y="25"/>
                  </a:lnTo>
                  <a:lnTo>
                    <a:pt x="10" y="33"/>
                  </a:lnTo>
                  <a:lnTo>
                    <a:pt x="12" y="37"/>
                  </a:lnTo>
                  <a:lnTo>
                    <a:pt x="7" y="32"/>
                  </a:lnTo>
                  <a:lnTo>
                    <a:pt x="4" y="33"/>
                  </a:lnTo>
                  <a:lnTo>
                    <a:pt x="5" y="38"/>
                  </a:lnTo>
                  <a:lnTo>
                    <a:pt x="7" y="48"/>
                  </a:lnTo>
                  <a:lnTo>
                    <a:pt x="7" y="60"/>
                  </a:lnTo>
                  <a:lnTo>
                    <a:pt x="5" y="77"/>
                  </a:lnTo>
                  <a:lnTo>
                    <a:pt x="4" y="117"/>
                  </a:lnTo>
                  <a:lnTo>
                    <a:pt x="4" y="136"/>
                  </a:lnTo>
                  <a:lnTo>
                    <a:pt x="5" y="149"/>
                  </a:lnTo>
                  <a:lnTo>
                    <a:pt x="7" y="156"/>
                  </a:lnTo>
                  <a:lnTo>
                    <a:pt x="7" y="159"/>
                  </a:lnTo>
                  <a:lnTo>
                    <a:pt x="7" y="154"/>
                  </a:lnTo>
                  <a:lnTo>
                    <a:pt x="10" y="139"/>
                  </a:lnTo>
                  <a:lnTo>
                    <a:pt x="14" y="117"/>
                  </a:lnTo>
                  <a:lnTo>
                    <a:pt x="19" y="92"/>
                  </a:lnTo>
                  <a:lnTo>
                    <a:pt x="25" y="67"/>
                  </a:lnTo>
                  <a:lnTo>
                    <a:pt x="29" y="45"/>
                  </a:lnTo>
                  <a:lnTo>
                    <a:pt x="32" y="30"/>
                  </a:lnTo>
                  <a:lnTo>
                    <a:pt x="32" y="25"/>
                  </a:lnTo>
                  <a:lnTo>
                    <a:pt x="20" y="35"/>
                  </a:lnTo>
                  <a:lnTo>
                    <a:pt x="22" y="32"/>
                  </a:lnTo>
                  <a:lnTo>
                    <a:pt x="25" y="27"/>
                  </a:lnTo>
                  <a:lnTo>
                    <a:pt x="32" y="11"/>
                  </a:lnTo>
                  <a:lnTo>
                    <a:pt x="31" y="0"/>
                  </a:lnTo>
                  <a:lnTo>
                    <a:pt x="29" y="1"/>
                  </a:lnTo>
                  <a:lnTo>
                    <a:pt x="22" y="6"/>
                  </a:lnTo>
                  <a:lnTo>
                    <a:pt x="12" y="11"/>
                  </a:lnTo>
                  <a:lnTo>
                    <a:pt x="0" y="15"/>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8" name="Freeform 28">
              <a:extLst>
                <a:ext uri="{FF2B5EF4-FFF2-40B4-BE49-F238E27FC236}">
                  <a16:creationId xmlns:a16="http://schemas.microsoft.com/office/drawing/2014/main" id="{5F112D42-313F-0832-F372-87C8AC406D38}"/>
                </a:ext>
              </a:extLst>
            </p:cNvPr>
            <p:cNvSpPr>
              <a:spLocks/>
            </p:cNvSpPr>
            <p:nvPr/>
          </p:nvSpPr>
          <p:spPr bwMode="auto">
            <a:xfrm>
              <a:off x="1941" y="2261"/>
              <a:ext cx="39" cy="228"/>
            </a:xfrm>
            <a:custGeom>
              <a:avLst/>
              <a:gdLst>
                <a:gd name="T0" fmla="*/ 29 w 39"/>
                <a:gd name="T1" fmla="*/ 20 h 228"/>
                <a:gd name="T2" fmla="*/ 24 w 39"/>
                <a:gd name="T3" fmla="*/ 10 h 228"/>
                <a:gd name="T4" fmla="*/ 25 w 39"/>
                <a:gd name="T5" fmla="*/ 5 h 228"/>
                <a:gd name="T6" fmla="*/ 30 w 39"/>
                <a:gd name="T7" fmla="*/ 0 h 228"/>
                <a:gd name="T8" fmla="*/ 34 w 39"/>
                <a:gd name="T9" fmla="*/ 2 h 228"/>
                <a:gd name="T10" fmla="*/ 35 w 39"/>
                <a:gd name="T11" fmla="*/ 8 h 228"/>
                <a:gd name="T12" fmla="*/ 34 w 39"/>
                <a:gd name="T13" fmla="*/ 15 h 228"/>
                <a:gd name="T14" fmla="*/ 30 w 39"/>
                <a:gd name="T15" fmla="*/ 18 h 228"/>
                <a:gd name="T16" fmla="*/ 32 w 39"/>
                <a:gd name="T17" fmla="*/ 32 h 228"/>
                <a:gd name="T18" fmla="*/ 32 w 39"/>
                <a:gd name="T19" fmla="*/ 38 h 228"/>
                <a:gd name="T20" fmla="*/ 34 w 39"/>
                <a:gd name="T21" fmla="*/ 37 h 228"/>
                <a:gd name="T22" fmla="*/ 34 w 39"/>
                <a:gd name="T23" fmla="*/ 33 h 228"/>
                <a:gd name="T24" fmla="*/ 35 w 39"/>
                <a:gd name="T25" fmla="*/ 27 h 228"/>
                <a:gd name="T26" fmla="*/ 37 w 39"/>
                <a:gd name="T27" fmla="*/ 30 h 228"/>
                <a:gd name="T28" fmla="*/ 39 w 39"/>
                <a:gd name="T29" fmla="*/ 38 h 228"/>
                <a:gd name="T30" fmla="*/ 37 w 39"/>
                <a:gd name="T31" fmla="*/ 60 h 228"/>
                <a:gd name="T32" fmla="*/ 35 w 39"/>
                <a:gd name="T33" fmla="*/ 84 h 228"/>
                <a:gd name="T34" fmla="*/ 35 w 39"/>
                <a:gd name="T35" fmla="*/ 124 h 228"/>
                <a:gd name="T36" fmla="*/ 35 w 39"/>
                <a:gd name="T37" fmla="*/ 134 h 228"/>
                <a:gd name="T38" fmla="*/ 37 w 39"/>
                <a:gd name="T39" fmla="*/ 139 h 228"/>
                <a:gd name="T40" fmla="*/ 37 w 39"/>
                <a:gd name="T41" fmla="*/ 151 h 228"/>
                <a:gd name="T42" fmla="*/ 35 w 39"/>
                <a:gd name="T43" fmla="*/ 154 h 228"/>
                <a:gd name="T44" fmla="*/ 35 w 39"/>
                <a:gd name="T45" fmla="*/ 161 h 228"/>
                <a:gd name="T46" fmla="*/ 34 w 39"/>
                <a:gd name="T47" fmla="*/ 194 h 228"/>
                <a:gd name="T48" fmla="*/ 32 w 39"/>
                <a:gd name="T49" fmla="*/ 208 h 228"/>
                <a:gd name="T50" fmla="*/ 32 w 39"/>
                <a:gd name="T51" fmla="*/ 213 h 228"/>
                <a:gd name="T52" fmla="*/ 17 w 39"/>
                <a:gd name="T53" fmla="*/ 228 h 228"/>
                <a:gd name="T54" fmla="*/ 15 w 39"/>
                <a:gd name="T55" fmla="*/ 226 h 228"/>
                <a:gd name="T56" fmla="*/ 10 w 39"/>
                <a:gd name="T57" fmla="*/ 223 h 228"/>
                <a:gd name="T58" fmla="*/ 0 w 39"/>
                <a:gd name="T59" fmla="*/ 214 h 228"/>
                <a:gd name="T60" fmla="*/ 2 w 39"/>
                <a:gd name="T61" fmla="*/ 193 h 228"/>
                <a:gd name="T62" fmla="*/ 5 w 39"/>
                <a:gd name="T63" fmla="*/ 169 h 228"/>
                <a:gd name="T64" fmla="*/ 14 w 39"/>
                <a:gd name="T65" fmla="*/ 115 h 228"/>
                <a:gd name="T66" fmla="*/ 14 w 39"/>
                <a:gd name="T67" fmla="*/ 100 h 228"/>
                <a:gd name="T68" fmla="*/ 15 w 39"/>
                <a:gd name="T69" fmla="*/ 87 h 228"/>
                <a:gd name="T70" fmla="*/ 15 w 39"/>
                <a:gd name="T71" fmla="*/ 74 h 228"/>
                <a:gd name="T72" fmla="*/ 17 w 39"/>
                <a:gd name="T73" fmla="*/ 59 h 228"/>
                <a:gd name="T74" fmla="*/ 20 w 39"/>
                <a:gd name="T75" fmla="*/ 43 h 228"/>
                <a:gd name="T76" fmla="*/ 25 w 39"/>
                <a:gd name="T77" fmla="*/ 30 h 228"/>
                <a:gd name="T78" fmla="*/ 27 w 39"/>
                <a:gd name="T79" fmla="*/ 23 h 228"/>
                <a:gd name="T80" fmla="*/ 29 w 39"/>
                <a:gd name="T81" fmla="*/ 20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9"/>
                <a:gd name="T124" fmla="*/ 0 h 228"/>
                <a:gd name="T125" fmla="*/ 39 w 39"/>
                <a:gd name="T126" fmla="*/ 228 h 2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9" h="228">
                  <a:moveTo>
                    <a:pt x="29" y="20"/>
                  </a:moveTo>
                  <a:lnTo>
                    <a:pt x="24" y="10"/>
                  </a:lnTo>
                  <a:lnTo>
                    <a:pt x="25" y="5"/>
                  </a:lnTo>
                  <a:lnTo>
                    <a:pt x="30" y="0"/>
                  </a:lnTo>
                  <a:lnTo>
                    <a:pt x="34" y="2"/>
                  </a:lnTo>
                  <a:lnTo>
                    <a:pt x="35" y="8"/>
                  </a:lnTo>
                  <a:lnTo>
                    <a:pt x="34" y="15"/>
                  </a:lnTo>
                  <a:lnTo>
                    <a:pt x="30" y="18"/>
                  </a:lnTo>
                  <a:lnTo>
                    <a:pt x="32" y="32"/>
                  </a:lnTo>
                  <a:lnTo>
                    <a:pt x="32" y="38"/>
                  </a:lnTo>
                  <a:lnTo>
                    <a:pt x="34" y="37"/>
                  </a:lnTo>
                  <a:lnTo>
                    <a:pt x="34" y="33"/>
                  </a:lnTo>
                  <a:lnTo>
                    <a:pt x="35" y="27"/>
                  </a:lnTo>
                  <a:lnTo>
                    <a:pt x="37" y="30"/>
                  </a:lnTo>
                  <a:lnTo>
                    <a:pt x="39" y="38"/>
                  </a:lnTo>
                  <a:lnTo>
                    <a:pt x="37" y="60"/>
                  </a:lnTo>
                  <a:lnTo>
                    <a:pt x="35" y="84"/>
                  </a:lnTo>
                  <a:lnTo>
                    <a:pt x="35" y="124"/>
                  </a:lnTo>
                  <a:lnTo>
                    <a:pt x="35" y="134"/>
                  </a:lnTo>
                  <a:lnTo>
                    <a:pt x="37" y="139"/>
                  </a:lnTo>
                  <a:lnTo>
                    <a:pt x="37" y="151"/>
                  </a:lnTo>
                  <a:lnTo>
                    <a:pt x="35" y="154"/>
                  </a:lnTo>
                  <a:lnTo>
                    <a:pt x="35" y="161"/>
                  </a:lnTo>
                  <a:lnTo>
                    <a:pt x="34" y="194"/>
                  </a:lnTo>
                  <a:lnTo>
                    <a:pt x="32" y="208"/>
                  </a:lnTo>
                  <a:lnTo>
                    <a:pt x="32" y="213"/>
                  </a:lnTo>
                  <a:lnTo>
                    <a:pt x="17" y="228"/>
                  </a:lnTo>
                  <a:lnTo>
                    <a:pt x="15" y="226"/>
                  </a:lnTo>
                  <a:lnTo>
                    <a:pt x="10" y="223"/>
                  </a:lnTo>
                  <a:lnTo>
                    <a:pt x="0" y="214"/>
                  </a:lnTo>
                  <a:lnTo>
                    <a:pt x="2" y="193"/>
                  </a:lnTo>
                  <a:lnTo>
                    <a:pt x="5" y="169"/>
                  </a:lnTo>
                  <a:lnTo>
                    <a:pt x="14" y="115"/>
                  </a:lnTo>
                  <a:lnTo>
                    <a:pt x="14" y="100"/>
                  </a:lnTo>
                  <a:lnTo>
                    <a:pt x="15" y="87"/>
                  </a:lnTo>
                  <a:lnTo>
                    <a:pt x="15" y="74"/>
                  </a:lnTo>
                  <a:lnTo>
                    <a:pt x="17" y="59"/>
                  </a:lnTo>
                  <a:lnTo>
                    <a:pt x="20" y="43"/>
                  </a:lnTo>
                  <a:lnTo>
                    <a:pt x="25" y="30"/>
                  </a:lnTo>
                  <a:lnTo>
                    <a:pt x="27" y="23"/>
                  </a:lnTo>
                  <a:lnTo>
                    <a:pt x="29" y="20"/>
                  </a:lnTo>
                  <a:close/>
                </a:path>
              </a:pathLst>
            </a:custGeom>
            <a:solidFill>
              <a:srgbClr val="4D4D4D"/>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69" name="Freeform 29">
              <a:extLst>
                <a:ext uri="{FF2B5EF4-FFF2-40B4-BE49-F238E27FC236}">
                  <a16:creationId xmlns:a16="http://schemas.microsoft.com/office/drawing/2014/main" id="{AD3AC471-97F7-F723-C09E-1F8BA7FD736C}"/>
                </a:ext>
              </a:extLst>
            </p:cNvPr>
            <p:cNvSpPr>
              <a:spLocks/>
            </p:cNvSpPr>
            <p:nvPr/>
          </p:nvSpPr>
          <p:spPr bwMode="auto">
            <a:xfrm>
              <a:off x="1980" y="2252"/>
              <a:ext cx="70" cy="190"/>
            </a:xfrm>
            <a:custGeom>
              <a:avLst/>
              <a:gdLst>
                <a:gd name="T0" fmla="*/ 42 w 70"/>
                <a:gd name="T1" fmla="*/ 0 h 190"/>
                <a:gd name="T2" fmla="*/ 42 w 70"/>
                <a:gd name="T3" fmla="*/ 2 h 190"/>
                <a:gd name="T4" fmla="*/ 40 w 70"/>
                <a:gd name="T5" fmla="*/ 7 h 190"/>
                <a:gd name="T6" fmla="*/ 37 w 70"/>
                <a:gd name="T7" fmla="*/ 14 h 190"/>
                <a:gd name="T8" fmla="*/ 35 w 70"/>
                <a:gd name="T9" fmla="*/ 26 h 190"/>
                <a:gd name="T10" fmla="*/ 27 w 70"/>
                <a:gd name="T11" fmla="*/ 51 h 190"/>
                <a:gd name="T12" fmla="*/ 18 w 70"/>
                <a:gd name="T13" fmla="*/ 84 h 190"/>
                <a:gd name="T14" fmla="*/ 11 w 70"/>
                <a:gd name="T15" fmla="*/ 121 h 190"/>
                <a:gd name="T16" fmla="*/ 5 w 70"/>
                <a:gd name="T17" fmla="*/ 155 h 190"/>
                <a:gd name="T18" fmla="*/ 3 w 70"/>
                <a:gd name="T19" fmla="*/ 170 h 190"/>
                <a:gd name="T20" fmla="*/ 1 w 70"/>
                <a:gd name="T21" fmla="*/ 180 h 190"/>
                <a:gd name="T22" fmla="*/ 0 w 70"/>
                <a:gd name="T23" fmla="*/ 187 h 190"/>
                <a:gd name="T24" fmla="*/ 0 w 70"/>
                <a:gd name="T25" fmla="*/ 190 h 190"/>
                <a:gd name="T26" fmla="*/ 1 w 70"/>
                <a:gd name="T27" fmla="*/ 188 h 190"/>
                <a:gd name="T28" fmla="*/ 5 w 70"/>
                <a:gd name="T29" fmla="*/ 181 h 190"/>
                <a:gd name="T30" fmla="*/ 10 w 70"/>
                <a:gd name="T31" fmla="*/ 173 h 190"/>
                <a:gd name="T32" fmla="*/ 16 w 70"/>
                <a:gd name="T33" fmla="*/ 161 h 190"/>
                <a:gd name="T34" fmla="*/ 47 w 70"/>
                <a:gd name="T35" fmla="*/ 108 h 190"/>
                <a:gd name="T36" fmla="*/ 57 w 70"/>
                <a:gd name="T37" fmla="*/ 84 h 190"/>
                <a:gd name="T38" fmla="*/ 65 w 70"/>
                <a:gd name="T39" fmla="*/ 68 h 190"/>
                <a:gd name="T40" fmla="*/ 68 w 70"/>
                <a:gd name="T41" fmla="*/ 56 h 190"/>
                <a:gd name="T42" fmla="*/ 70 w 70"/>
                <a:gd name="T43" fmla="*/ 52 h 190"/>
                <a:gd name="T44" fmla="*/ 48 w 70"/>
                <a:gd name="T45" fmla="*/ 41 h 190"/>
                <a:gd name="T46" fmla="*/ 60 w 70"/>
                <a:gd name="T47" fmla="*/ 36 h 190"/>
                <a:gd name="T48" fmla="*/ 42 w 70"/>
                <a:gd name="T49" fmla="*/ 0 h 19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190"/>
                <a:gd name="T77" fmla="*/ 70 w 70"/>
                <a:gd name="T78" fmla="*/ 190 h 19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190">
                  <a:moveTo>
                    <a:pt x="42" y="0"/>
                  </a:moveTo>
                  <a:lnTo>
                    <a:pt x="42" y="2"/>
                  </a:lnTo>
                  <a:lnTo>
                    <a:pt x="40" y="7"/>
                  </a:lnTo>
                  <a:lnTo>
                    <a:pt x="37" y="14"/>
                  </a:lnTo>
                  <a:lnTo>
                    <a:pt x="35" y="26"/>
                  </a:lnTo>
                  <a:lnTo>
                    <a:pt x="27" y="51"/>
                  </a:lnTo>
                  <a:lnTo>
                    <a:pt x="18" y="84"/>
                  </a:lnTo>
                  <a:lnTo>
                    <a:pt x="11" y="121"/>
                  </a:lnTo>
                  <a:lnTo>
                    <a:pt x="5" y="155"/>
                  </a:lnTo>
                  <a:lnTo>
                    <a:pt x="3" y="170"/>
                  </a:lnTo>
                  <a:lnTo>
                    <a:pt x="1" y="180"/>
                  </a:lnTo>
                  <a:lnTo>
                    <a:pt x="0" y="187"/>
                  </a:lnTo>
                  <a:lnTo>
                    <a:pt x="0" y="190"/>
                  </a:lnTo>
                  <a:lnTo>
                    <a:pt x="1" y="188"/>
                  </a:lnTo>
                  <a:lnTo>
                    <a:pt x="5" y="181"/>
                  </a:lnTo>
                  <a:lnTo>
                    <a:pt x="10" y="173"/>
                  </a:lnTo>
                  <a:lnTo>
                    <a:pt x="16" y="161"/>
                  </a:lnTo>
                  <a:lnTo>
                    <a:pt x="47" y="108"/>
                  </a:lnTo>
                  <a:lnTo>
                    <a:pt x="57" y="84"/>
                  </a:lnTo>
                  <a:lnTo>
                    <a:pt x="65" y="68"/>
                  </a:lnTo>
                  <a:lnTo>
                    <a:pt x="68" y="56"/>
                  </a:lnTo>
                  <a:lnTo>
                    <a:pt x="70" y="52"/>
                  </a:lnTo>
                  <a:lnTo>
                    <a:pt x="48" y="41"/>
                  </a:lnTo>
                  <a:lnTo>
                    <a:pt x="60" y="36"/>
                  </a:lnTo>
                  <a:lnTo>
                    <a:pt x="42" y="0"/>
                  </a:lnTo>
                  <a:close/>
                </a:path>
              </a:pathLst>
            </a:custGeom>
            <a:solidFill>
              <a:srgbClr val="8C8C8C"/>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0" name="Freeform 30">
              <a:extLst>
                <a:ext uri="{FF2B5EF4-FFF2-40B4-BE49-F238E27FC236}">
                  <a16:creationId xmlns:a16="http://schemas.microsoft.com/office/drawing/2014/main" id="{AD9FAC2E-776B-2323-7063-73FC0F11E85F}"/>
                </a:ext>
              </a:extLst>
            </p:cNvPr>
            <p:cNvSpPr>
              <a:spLocks/>
            </p:cNvSpPr>
            <p:nvPr/>
          </p:nvSpPr>
          <p:spPr bwMode="auto">
            <a:xfrm>
              <a:off x="1864" y="2256"/>
              <a:ext cx="86" cy="310"/>
            </a:xfrm>
            <a:custGeom>
              <a:avLst/>
              <a:gdLst>
                <a:gd name="T0" fmla="*/ 79 w 86"/>
                <a:gd name="T1" fmla="*/ 10 h 310"/>
                <a:gd name="T2" fmla="*/ 49 w 86"/>
                <a:gd name="T3" fmla="*/ 27 h 310"/>
                <a:gd name="T4" fmla="*/ 30 w 86"/>
                <a:gd name="T5" fmla="*/ 35 h 310"/>
                <a:gd name="T6" fmla="*/ 27 w 86"/>
                <a:gd name="T7" fmla="*/ 37 h 310"/>
                <a:gd name="T8" fmla="*/ 22 w 86"/>
                <a:gd name="T9" fmla="*/ 50 h 310"/>
                <a:gd name="T10" fmla="*/ 17 w 86"/>
                <a:gd name="T11" fmla="*/ 114 h 310"/>
                <a:gd name="T12" fmla="*/ 15 w 86"/>
                <a:gd name="T13" fmla="*/ 162 h 310"/>
                <a:gd name="T14" fmla="*/ 5 w 86"/>
                <a:gd name="T15" fmla="*/ 183 h 310"/>
                <a:gd name="T16" fmla="*/ 3 w 86"/>
                <a:gd name="T17" fmla="*/ 191 h 310"/>
                <a:gd name="T18" fmla="*/ 7 w 86"/>
                <a:gd name="T19" fmla="*/ 231 h 310"/>
                <a:gd name="T20" fmla="*/ 12 w 86"/>
                <a:gd name="T21" fmla="*/ 238 h 310"/>
                <a:gd name="T22" fmla="*/ 13 w 86"/>
                <a:gd name="T23" fmla="*/ 253 h 310"/>
                <a:gd name="T24" fmla="*/ 22 w 86"/>
                <a:gd name="T25" fmla="*/ 248 h 310"/>
                <a:gd name="T26" fmla="*/ 17 w 86"/>
                <a:gd name="T27" fmla="*/ 245 h 310"/>
                <a:gd name="T28" fmla="*/ 18 w 86"/>
                <a:gd name="T29" fmla="*/ 234 h 310"/>
                <a:gd name="T30" fmla="*/ 30 w 86"/>
                <a:gd name="T31" fmla="*/ 219 h 310"/>
                <a:gd name="T32" fmla="*/ 34 w 86"/>
                <a:gd name="T33" fmla="*/ 204 h 310"/>
                <a:gd name="T34" fmla="*/ 32 w 86"/>
                <a:gd name="T35" fmla="*/ 198 h 310"/>
                <a:gd name="T36" fmla="*/ 34 w 86"/>
                <a:gd name="T37" fmla="*/ 193 h 310"/>
                <a:gd name="T38" fmla="*/ 25 w 86"/>
                <a:gd name="T39" fmla="*/ 188 h 310"/>
                <a:gd name="T40" fmla="*/ 15 w 86"/>
                <a:gd name="T41" fmla="*/ 183 h 310"/>
                <a:gd name="T42" fmla="*/ 22 w 86"/>
                <a:gd name="T43" fmla="*/ 181 h 310"/>
                <a:gd name="T44" fmla="*/ 34 w 86"/>
                <a:gd name="T45" fmla="*/ 167 h 310"/>
                <a:gd name="T46" fmla="*/ 39 w 86"/>
                <a:gd name="T47" fmla="*/ 162 h 310"/>
                <a:gd name="T48" fmla="*/ 39 w 86"/>
                <a:gd name="T49" fmla="*/ 137 h 310"/>
                <a:gd name="T50" fmla="*/ 35 w 86"/>
                <a:gd name="T51" fmla="*/ 115 h 310"/>
                <a:gd name="T52" fmla="*/ 32 w 86"/>
                <a:gd name="T53" fmla="*/ 80 h 310"/>
                <a:gd name="T54" fmla="*/ 32 w 86"/>
                <a:gd name="T55" fmla="*/ 50 h 310"/>
                <a:gd name="T56" fmla="*/ 34 w 86"/>
                <a:gd name="T57" fmla="*/ 79 h 310"/>
                <a:gd name="T58" fmla="*/ 40 w 86"/>
                <a:gd name="T59" fmla="*/ 102 h 310"/>
                <a:gd name="T60" fmla="*/ 39 w 86"/>
                <a:gd name="T61" fmla="*/ 117 h 310"/>
                <a:gd name="T62" fmla="*/ 39 w 86"/>
                <a:gd name="T63" fmla="*/ 120 h 310"/>
                <a:gd name="T64" fmla="*/ 42 w 86"/>
                <a:gd name="T65" fmla="*/ 137 h 310"/>
                <a:gd name="T66" fmla="*/ 42 w 86"/>
                <a:gd name="T67" fmla="*/ 179 h 310"/>
                <a:gd name="T68" fmla="*/ 37 w 86"/>
                <a:gd name="T69" fmla="*/ 211 h 310"/>
                <a:gd name="T70" fmla="*/ 35 w 86"/>
                <a:gd name="T71" fmla="*/ 224 h 310"/>
                <a:gd name="T72" fmla="*/ 27 w 86"/>
                <a:gd name="T73" fmla="*/ 250 h 310"/>
                <a:gd name="T74" fmla="*/ 17 w 86"/>
                <a:gd name="T75" fmla="*/ 256 h 310"/>
                <a:gd name="T76" fmla="*/ 12 w 86"/>
                <a:gd name="T77" fmla="*/ 261 h 310"/>
                <a:gd name="T78" fmla="*/ 2 w 86"/>
                <a:gd name="T79" fmla="*/ 288 h 310"/>
                <a:gd name="T80" fmla="*/ 2 w 86"/>
                <a:gd name="T81" fmla="*/ 308 h 310"/>
                <a:gd name="T82" fmla="*/ 3 w 86"/>
                <a:gd name="T83" fmla="*/ 308 h 310"/>
                <a:gd name="T84" fmla="*/ 18 w 86"/>
                <a:gd name="T85" fmla="*/ 293 h 310"/>
                <a:gd name="T86" fmla="*/ 50 w 86"/>
                <a:gd name="T87" fmla="*/ 261 h 310"/>
                <a:gd name="T88" fmla="*/ 62 w 86"/>
                <a:gd name="T89" fmla="*/ 241 h 310"/>
                <a:gd name="T90" fmla="*/ 72 w 86"/>
                <a:gd name="T91" fmla="*/ 169 h 310"/>
                <a:gd name="T92" fmla="*/ 70 w 86"/>
                <a:gd name="T93" fmla="*/ 127 h 310"/>
                <a:gd name="T94" fmla="*/ 72 w 86"/>
                <a:gd name="T95" fmla="*/ 100 h 310"/>
                <a:gd name="T96" fmla="*/ 74 w 86"/>
                <a:gd name="T97" fmla="*/ 69 h 310"/>
                <a:gd name="T98" fmla="*/ 84 w 86"/>
                <a:gd name="T99" fmla="*/ 20 h 310"/>
                <a:gd name="T100" fmla="*/ 86 w 86"/>
                <a:gd name="T101" fmla="*/ 0 h 31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6"/>
                <a:gd name="T154" fmla="*/ 0 h 310"/>
                <a:gd name="T155" fmla="*/ 86 w 86"/>
                <a:gd name="T156" fmla="*/ 310 h 31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6" h="310">
                  <a:moveTo>
                    <a:pt x="86" y="0"/>
                  </a:moveTo>
                  <a:lnTo>
                    <a:pt x="79" y="10"/>
                  </a:lnTo>
                  <a:lnTo>
                    <a:pt x="65" y="18"/>
                  </a:lnTo>
                  <a:lnTo>
                    <a:pt x="49" y="27"/>
                  </a:lnTo>
                  <a:lnTo>
                    <a:pt x="35" y="33"/>
                  </a:lnTo>
                  <a:lnTo>
                    <a:pt x="30" y="35"/>
                  </a:lnTo>
                  <a:lnTo>
                    <a:pt x="29" y="35"/>
                  </a:lnTo>
                  <a:lnTo>
                    <a:pt x="27" y="37"/>
                  </a:lnTo>
                  <a:lnTo>
                    <a:pt x="25" y="42"/>
                  </a:lnTo>
                  <a:lnTo>
                    <a:pt x="22" y="50"/>
                  </a:lnTo>
                  <a:lnTo>
                    <a:pt x="18" y="64"/>
                  </a:lnTo>
                  <a:lnTo>
                    <a:pt x="17" y="114"/>
                  </a:lnTo>
                  <a:lnTo>
                    <a:pt x="17" y="149"/>
                  </a:lnTo>
                  <a:lnTo>
                    <a:pt x="15" y="162"/>
                  </a:lnTo>
                  <a:lnTo>
                    <a:pt x="10" y="174"/>
                  </a:lnTo>
                  <a:lnTo>
                    <a:pt x="5" y="183"/>
                  </a:lnTo>
                  <a:lnTo>
                    <a:pt x="3" y="186"/>
                  </a:lnTo>
                  <a:lnTo>
                    <a:pt x="3" y="191"/>
                  </a:lnTo>
                  <a:lnTo>
                    <a:pt x="5" y="204"/>
                  </a:lnTo>
                  <a:lnTo>
                    <a:pt x="7" y="231"/>
                  </a:lnTo>
                  <a:lnTo>
                    <a:pt x="8" y="233"/>
                  </a:lnTo>
                  <a:lnTo>
                    <a:pt x="12" y="238"/>
                  </a:lnTo>
                  <a:lnTo>
                    <a:pt x="13" y="248"/>
                  </a:lnTo>
                  <a:lnTo>
                    <a:pt x="13" y="253"/>
                  </a:lnTo>
                  <a:lnTo>
                    <a:pt x="17" y="251"/>
                  </a:lnTo>
                  <a:lnTo>
                    <a:pt x="22" y="248"/>
                  </a:lnTo>
                  <a:lnTo>
                    <a:pt x="18" y="246"/>
                  </a:lnTo>
                  <a:lnTo>
                    <a:pt x="17" y="245"/>
                  </a:lnTo>
                  <a:lnTo>
                    <a:pt x="17" y="239"/>
                  </a:lnTo>
                  <a:lnTo>
                    <a:pt x="18" y="234"/>
                  </a:lnTo>
                  <a:lnTo>
                    <a:pt x="24" y="231"/>
                  </a:lnTo>
                  <a:lnTo>
                    <a:pt x="30" y="219"/>
                  </a:lnTo>
                  <a:lnTo>
                    <a:pt x="32" y="211"/>
                  </a:lnTo>
                  <a:lnTo>
                    <a:pt x="34" y="204"/>
                  </a:lnTo>
                  <a:lnTo>
                    <a:pt x="32" y="199"/>
                  </a:lnTo>
                  <a:lnTo>
                    <a:pt x="32" y="198"/>
                  </a:lnTo>
                  <a:lnTo>
                    <a:pt x="10" y="193"/>
                  </a:lnTo>
                  <a:lnTo>
                    <a:pt x="34" y="193"/>
                  </a:lnTo>
                  <a:lnTo>
                    <a:pt x="30" y="191"/>
                  </a:lnTo>
                  <a:lnTo>
                    <a:pt x="25" y="188"/>
                  </a:lnTo>
                  <a:lnTo>
                    <a:pt x="18" y="186"/>
                  </a:lnTo>
                  <a:lnTo>
                    <a:pt x="15" y="183"/>
                  </a:lnTo>
                  <a:lnTo>
                    <a:pt x="17" y="181"/>
                  </a:lnTo>
                  <a:lnTo>
                    <a:pt x="22" y="181"/>
                  </a:lnTo>
                  <a:lnTo>
                    <a:pt x="34" y="177"/>
                  </a:lnTo>
                  <a:lnTo>
                    <a:pt x="34" y="167"/>
                  </a:lnTo>
                  <a:lnTo>
                    <a:pt x="37" y="166"/>
                  </a:lnTo>
                  <a:lnTo>
                    <a:pt x="39" y="162"/>
                  </a:lnTo>
                  <a:lnTo>
                    <a:pt x="39" y="157"/>
                  </a:lnTo>
                  <a:lnTo>
                    <a:pt x="39" y="137"/>
                  </a:lnTo>
                  <a:lnTo>
                    <a:pt x="37" y="126"/>
                  </a:lnTo>
                  <a:lnTo>
                    <a:pt x="35" y="115"/>
                  </a:lnTo>
                  <a:lnTo>
                    <a:pt x="37" y="102"/>
                  </a:lnTo>
                  <a:lnTo>
                    <a:pt x="32" y="80"/>
                  </a:lnTo>
                  <a:lnTo>
                    <a:pt x="30" y="45"/>
                  </a:lnTo>
                  <a:lnTo>
                    <a:pt x="32" y="50"/>
                  </a:lnTo>
                  <a:lnTo>
                    <a:pt x="32" y="60"/>
                  </a:lnTo>
                  <a:lnTo>
                    <a:pt x="34" y="79"/>
                  </a:lnTo>
                  <a:lnTo>
                    <a:pt x="37" y="94"/>
                  </a:lnTo>
                  <a:lnTo>
                    <a:pt x="40" y="102"/>
                  </a:lnTo>
                  <a:lnTo>
                    <a:pt x="40" y="112"/>
                  </a:lnTo>
                  <a:lnTo>
                    <a:pt x="39" y="117"/>
                  </a:lnTo>
                  <a:lnTo>
                    <a:pt x="39" y="119"/>
                  </a:lnTo>
                  <a:lnTo>
                    <a:pt x="39" y="120"/>
                  </a:lnTo>
                  <a:lnTo>
                    <a:pt x="40" y="124"/>
                  </a:lnTo>
                  <a:lnTo>
                    <a:pt x="42" y="137"/>
                  </a:lnTo>
                  <a:lnTo>
                    <a:pt x="45" y="169"/>
                  </a:lnTo>
                  <a:lnTo>
                    <a:pt x="42" y="179"/>
                  </a:lnTo>
                  <a:lnTo>
                    <a:pt x="37" y="191"/>
                  </a:lnTo>
                  <a:lnTo>
                    <a:pt x="37" y="211"/>
                  </a:lnTo>
                  <a:lnTo>
                    <a:pt x="37" y="214"/>
                  </a:lnTo>
                  <a:lnTo>
                    <a:pt x="35" y="224"/>
                  </a:lnTo>
                  <a:lnTo>
                    <a:pt x="30" y="245"/>
                  </a:lnTo>
                  <a:lnTo>
                    <a:pt x="27" y="250"/>
                  </a:lnTo>
                  <a:lnTo>
                    <a:pt x="22" y="255"/>
                  </a:lnTo>
                  <a:lnTo>
                    <a:pt x="17" y="256"/>
                  </a:lnTo>
                  <a:lnTo>
                    <a:pt x="13" y="258"/>
                  </a:lnTo>
                  <a:lnTo>
                    <a:pt x="12" y="261"/>
                  </a:lnTo>
                  <a:lnTo>
                    <a:pt x="5" y="281"/>
                  </a:lnTo>
                  <a:lnTo>
                    <a:pt x="2" y="288"/>
                  </a:lnTo>
                  <a:lnTo>
                    <a:pt x="0" y="303"/>
                  </a:lnTo>
                  <a:lnTo>
                    <a:pt x="2" y="308"/>
                  </a:lnTo>
                  <a:lnTo>
                    <a:pt x="2" y="310"/>
                  </a:lnTo>
                  <a:lnTo>
                    <a:pt x="3" y="308"/>
                  </a:lnTo>
                  <a:lnTo>
                    <a:pt x="10" y="302"/>
                  </a:lnTo>
                  <a:lnTo>
                    <a:pt x="18" y="293"/>
                  </a:lnTo>
                  <a:lnTo>
                    <a:pt x="30" y="283"/>
                  </a:lnTo>
                  <a:lnTo>
                    <a:pt x="50" y="261"/>
                  </a:lnTo>
                  <a:lnTo>
                    <a:pt x="57" y="250"/>
                  </a:lnTo>
                  <a:lnTo>
                    <a:pt x="62" y="241"/>
                  </a:lnTo>
                  <a:lnTo>
                    <a:pt x="70" y="204"/>
                  </a:lnTo>
                  <a:lnTo>
                    <a:pt x="72" y="169"/>
                  </a:lnTo>
                  <a:lnTo>
                    <a:pt x="72" y="139"/>
                  </a:lnTo>
                  <a:lnTo>
                    <a:pt x="70" y="127"/>
                  </a:lnTo>
                  <a:lnTo>
                    <a:pt x="70" y="117"/>
                  </a:lnTo>
                  <a:lnTo>
                    <a:pt x="72" y="100"/>
                  </a:lnTo>
                  <a:lnTo>
                    <a:pt x="72" y="87"/>
                  </a:lnTo>
                  <a:lnTo>
                    <a:pt x="74" y="69"/>
                  </a:lnTo>
                  <a:lnTo>
                    <a:pt x="79" y="38"/>
                  </a:lnTo>
                  <a:lnTo>
                    <a:pt x="84" y="20"/>
                  </a:lnTo>
                  <a:lnTo>
                    <a:pt x="86" y="8"/>
                  </a:lnTo>
                  <a:lnTo>
                    <a:pt x="86" y="0"/>
                  </a:lnTo>
                  <a:close/>
                </a:path>
              </a:pathLst>
            </a:custGeom>
            <a:solidFill>
              <a:srgbClr val="8C8C8C"/>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1" name="Freeform 31">
              <a:extLst>
                <a:ext uri="{FF2B5EF4-FFF2-40B4-BE49-F238E27FC236}">
                  <a16:creationId xmlns:a16="http://schemas.microsoft.com/office/drawing/2014/main" id="{682953FE-321D-6783-7DAA-3435A2BD2165}"/>
                </a:ext>
              </a:extLst>
            </p:cNvPr>
            <p:cNvSpPr>
              <a:spLocks/>
            </p:cNvSpPr>
            <p:nvPr/>
          </p:nvSpPr>
          <p:spPr bwMode="auto">
            <a:xfrm>
              <a:off x="2070" y="2281"/>
              <a:ext cx="52" cy="310"/>
            </a:xfrm>
            <a:custGeom>
              <a:avLst/>
              <a:gdLst>
                <a:gd name="T0" fmla="*/ 17 w 52"/>
                <a:gd name="T1" fmla="*/ 7 h 310"/>
                <a:gd name="T2" fmla="*/ 15 w 52"/>
                <a:gd name="T3" fmla="*/ 8 h 310"/>
                <a:gd name="T4" fmla="*/ 10 w 52"/>
                <a:gd name="T5" fmla="*/ 13 h 310"/>
                <a:gd name="T6" fmla="*/ 9 w 52"/>
                <a:gd name="T7" fmla="*/ 20 h 310"/>
                <a:gd name="T8" fmla="*/ 5 w 52"/>
                <a:gd name="T9" fmla="*/ 30 h 310"/>
                <a:gd name="T10" fmla="*/ 4 w 52"/>
                <a:gd name="T11" fmla="*/ 42 h 310"/>
                <a:gd name="T12" fmla="*/ 2 w 52"/>
                <a:gd name="T13" fmla="*/ 59 h 310"/>
                <a:gd name="T14" fmla="*/ 2 w 52"/>
                <a:gd name="T15" fmla="*/ 169 h 310"/>
                <a:gd name="T16" fmla="*/ 4 w 52"/>
                <a:gd name="T17" fmla="*/ 211 h 310"/>
                <a:gd name="T18" fmla="*/ 4 w 52"/>
                <a:gd name="T19" fmla="*/ 266 h 310"/>
                <a:gd name="T20" fmla="*/ 2 w 52"/>
                <a:gd name="T21" fmla="*/ 280 h 310"/>
                <a:gd name="T22" fmla="*/ 2 w 52"/>
                <a:gd name="T23" fmla="*/ 288 h 310"/>
                <a:gd name="T24" fmla="*/ 0 w 52"/>
                <a:gd name="T25" fmla="*/ 297 h 310"/>
                <a:gd name="T26" fmla="*/ 0 w 52"/>
                <a:gd name="T27" fmla="*/ 302 h 310"/>
                <a:gd name="T28" fmla="*/ 35 w 52"/>
                <a:gd name="T29" fmla="*/ 310 h 310"/>
                <a:gd name="T30" fmla="*/ 37 w 52"/>
                <a:gd name="T31" fmla="*/ 307 h 310"/>
                <a:gd name="T32" fmla="*/ 39 w 52"/>
                <a:gd name="T33" fmla="*/ 297 h 310"/>
                <a:gd name="T34" fmla="*/ 40 w 52"/>
                <a:gd name="T35" fmla="*/ 288 h 310"/>
                <a:gd name="T36" fmla="*/ 42 w 52"/>
                <a:gd name="T37" fmla="*/ 277 h 310"/>
                <a:gd name="T38" fmla="*/ 44 w 52"/>
                <a:gd name="T39" fmla="*/ 273 h 310"/>
                <a:gd name="T40" fmla="*/ 45 w 52"/>
                <a:gd name="T41" fmla="*/ 268 h 310"/>
                <a:gd name="T42" fmla="*/ 47 w 52"/>
                <a:gd name="T43" fmla="*/ 261 h 310"/>
                <a:gd name="T44" fmla="*/ 47 w 52"/>
                <a:gd name="T45" fmla="*/ 236 h 310"/>
                <a:gd name="T46" fmla="*/ 45 w 52"/>
                <a:gd name="T47" fmla="*/ 218 h 310"/>
                <a:gd name="T48" fmla="*/ 42 w 52"/>
                <a:gd name="T49" fmla="*/ 191 h 310"/>
                <a:gd name="T50" fmla="*/ 35 w 52"/>
                <a:gd name="T51" fmla="*/ 159 h 310"/>
                <a:gd name="T52" fmla="*/ 34 w 52"/>
                <a:gd name="T53" fmla="*/ 154 h 310"/>
                <a:gd name="T54" fmla="*/ 35 w 52"/>
                <a:gd name="T55" fmla="*/ 154 h 310"/>
                <a:gd name="T56" fmla="*/ 37 w 52"/>
                <a:gd name="T57" fmla="*/ 158 h 310"/>
                <a:gd name="T58" fmla="*/ 40 w 52"/>
                <a:gd name="T59" fmla="*/ 164 h 310"/>
                <a:gd name="T60" fmla="*/ 45 w 52"/>
                <a:gd name="T61" fmla="*/ 179 h 310"/>
                <a:gd name="T62" fmla="*/ 49 w 52"/>
                <a:gd name="T63" fmla="*/ 184 h 310"/>
                <a:gd name="T64" fmla="*/ 50 w 52"/>
                <a:gd name="T65" fmla="*/ 186 h 310"/>
                <a:gd name="T66" fmla="*/ 52 w 52"/>
                <a:gd name="T67" fmla="*/ 183 h 310"/>
                <a:gd name="T68" fmla="*/ 52 w 52"/>
                <a:gd name="T69" fmla="*/ 174 h 310"/>
                <a:gd name="T70" fmla="*/ 49 w 52"/>
                <a:gd name="T71" fmla="*/ 163 h 310"/>
                <a:gd name="T72" fmla="*/ 44 w 52"/>
                <a:gd name="T73" fmla="*/ 146 h 310"/>
                <a:gd name="T74" fmla="*/ 30 w 52"/>
                <a:gd name="T75" fmla="*/ 111 h 310"/>
                <a:gd name="T76" fmla="*/ 24 w 52"/>
                <a:gd name="T77" fmla="*/ 97 h 310"/>
                <a:gd name="T78" fmla="*/ 20 w 52"/>
                <a:gd name="T79" fmla="*/ 89 h 310"/>
                <a:gd name="T80" fmla="*/ 20 w 52"/>
                <a:gd name="T81" fmla="*/ 87 h 310"/>
                <a:gd name="T82" fmla="*/ 24 w 52"/>
                <a:gd name="T83" fmla="*/ 89 h 310"/>
                <a:gd name="T84" fmla="*/ 29 w 52"/>
                <a:gd name="T85" fmla="*/ 99 h 310"/>
                <a:gd name="T86" fmla="*/ 35 w 52"/>
                <a:gd name="T87" fmla="*/ 109 h 310"/>
                <a:gd name="T88" fmla="*/ 39 w 52"/>
                <a:gd name="T89" fmla="*/ 111 h 310"/>
                <a:gd name="T90" fmla="*/ 40 w 52"/>
                <a:gd name="T91" fmla="*/ 111 h 310"/>
                <a:gd name="T92" fmla="*/ 40 w 52"/>
                <a:gd name="T93" fmla="*/ 104 h 310"/>
                <a:gd name="T94" fmla="*/ 37 w 52"/>
                <a:gd name="T95" fmla="*/ 94 h 310"/>
                <a:gd name="T96" fmla="*/ 34 w 52"/>
                <a:gd name="T97" fmla="*/ 80 h 310"/>
                <a:gd name="T98" fmla="*/ 32 w 52"/>
                <a:gd name="T99" fmla="*/ 75 h 310"/>
                <a:gd name="T100" fmla="*/ 30 w 52"/>
                <a:gd name="T101" fmla="*/ 69 h 310"/>
                <a:gd name="T102" fmla="*/ 30 w 52"/>
                <a:gd name="T103" fmla="*/ 60 h 310"/>
                <a:gd name="T104" fmla="*/ 32 w 52"/>
                <a:gd name="T105" fmla="*/ 59 h 310"/>
                <a:gd name="T106" fmla="*/ 34 w 52"/>
                <a:gd name="T107" fmla="*/ 55 h 310"/>
                <a:gd name="T108" fmla="*/ 34 w 52"/>
                <a:gd name="T109" fmla="*/ 52 h 310"/>
                <a:gd name="T110" fmla="*/ 27 w 52"/>
                <a:gd name="T111" fmla="*/ 45 h 310"/>
                <a:gd name="T112" fmla="*/ 24 w 52"/>
                <a:gd name="T113" fmla="*/ 40 h 310"/>
                <a:gd name="T114" fmla="*/ 20 w 52"/>
                <a:gd name="T115" fmla="*/ 33 h 310"/>
                <a:gd name="T116" fmla="*/ 19 w 52"/>
                <a:gd name="T117" fmla="*/ 23 h 310"/>
                <a:gd name="T118" fmla="*/ 17 w 52"/>
                <a:gd name="T119" fmla="*/ 17 h 310"/>
                <a:gd name="T120" fmla="*/ 19 w 52"/>
                <a:gd name="T121" fmla="*/ 8 h 310"/>
                <a:gd name="T122" fmla="*/ 24 w 52"/>
                <a:gd name="T123" fmla="*/ 0 h 310"/>
                <a:gd name="T124" fmla="*/ 17 w 52"/>
                <a:gd name="T125" fmla="*/ 7 h 3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2"/>
                <a:gd name="T190" fmla="*/ 0 h 310"/>
                <a:gd name="T191" fmla="*/ 52 w 52"/>
                <a:gd name="T192" fmla="*/ 310 h 3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2" h="310">
                  <a:moveTo>
                    <a:pt x="17" y="7"/>
                  </a:moveTo>
                  <a:lnTo>
                    <a:pt x="15" y="8"/>
                  </a:lnTo>
                  <a:lnTo>
                    <a:pt x="10" y="13"/>
                  </a:lnTo>
                  <a:lnTo>
                    <a:pt x="9" y="20"/>
                  </a:lnTo>
                  <a:lnTo>
                    <a:pt x="5" y="30"/>
                  </a:lnTo>
                  <a:lnTo>
                    <a:pt x="4" y="42"/>
                  </a:lnTo>
                  <a:lnTo>
                    <a:pt x="2" y="59"/>
                  </a:lnTo>
                  <a:lnTo>
                    <a:pt x="2" y="169"/>
                  </a:lnTo>
                  <a:lnTo>
                    <a:pt x="4" y="211"/>
                  </a:lnTo>
                  <a:lnTo>
                    <a:pt x="4" y="266"/>
                  </a:lnTo>
                  <a:lnTo>
                    <a:pt x="2" y="280"/>
                  </a:lnTo>
                  <a:lnTo>
                    <a:pt x="2" y="288"/>
                  </a:lnTo>
                  <a:lnTo>
                    <a:pt x="0" y="297"/>
                  </a:lnTo>
                  <a:lnTo>
                    <a:pt x="0" y="302"/>
                  </a:lnTo>
                  <a:lnTo>
                    <a:pt x="35" y="310"/>
                  </a:lnTo>
                  <a:lnTo>
                    <a:pt x="37" y="307"/>
                  </a:lnTo>
                  <a:lnTo>
                    <a:pt x="39" y="297"/>
                  </a:lnTo>
                  <a:lnTo>
                    <a:pt x="40" y="288"/>
                  </a:lnTo>
                  <a:lnTo>
                    <a:pt x="42" y="277"/>
                  </a:lnTo>
                  <a:lnTo>
                    <a:pt x="44" y="273"/>
                  </a:lnTo>
                  <a:lnTo>
                    <a:pt x="45" y="268"/>
                  </a:lnTo>
                  <a:lnTo>
                    <a:pt x="47" y="261"/>
                  </a:lnTo>
                  <a:lnTo>
                    <a:pt x="47" y="236"/>
                  </a:lnTo>
                  <a:lnTo>
                    <a:pt x="45" y="218"/>
                  </a:lnTo>
                  <a:lnTo>
                    <a:pt x="42" y="191"/>
                  </a:lnTo>
                  <a:lnTo>
                    <a:pt x="35" y="159"/>
                  </a:lnTo>
                  <a:lnTo>
                    <a:pt x="34" y="154"/>
                  </a:lnTo>
                  <a:lnTo>
                    <a:pt x="35" y="154"/>
                  </a:lnTo>
                  <a:lnTo>
                    <a:pt x="37" y="158"/>
                  </a:lnTo>
                  <a:lnTo>
                    <a:pt x="40" y="164"/>
                  </a:lnTo>
                  <a:lnTo>
                    <a:pt x="45" y="179"/>
                  </a:lnTo>
                  <a:lnTo>
                    <a:pt x="49" y="184"/>
                  </a:lnTo>
                  <a:lnTo>
                    <a:pt x="50" y="186"/>
                  </a:lnTo>
                  <a:lnTo>
                    <a:pt x="52" y="183"/>
                  </a:lnTo>
                  <a:lnTo>
                    <a:pt x="52" y="174"/>
                  </a:lnTo>
                  <a:lnTo>
                    <a:pt x="49" y="163"/>
                  </a:lnTo>
                  <a:lnTo>
                    <a:pt x="44" y="146"/>
                  </a:lnTo>
                  <a:lnTo>
                    <a:pt x="30" y="111"/>
                  </a:lnTo>
                  <a:lnTo>
                    <a:pt x="24" y="97"/>
                  </a:lnTo>
                  <a:lnTo>
                    <a:pt x="20" y="89"/>
                  </a:lnTo>
                  <a:lnTo>
                    <a:pt x="20" y="87"/>
                  </a:lnTo>
                  <a:lnTo>
                    <a:pt x="24" y="89"/>
                  </a:lnTo>
                  <a:lnTo>
                    <a:pt x="29" y="99"/>
                  </a:lnTo>
                  <a:lnTo>
                    <a:pt x="35" y="109"/>
                  </a:lnTo>
                  <a:lnTo>
                    <a:pt x="39" y="111"/>
                  </a:lnTo>
                  <a:lnTo>
                    <a:pt x="40" y="111"/>
                  </a:lnTo>
                  <a:lnTo>
                    <a:pt x="40" y="104"/>
                  </a:lnTo>
                  <a:lnTo>
                    <a:pt x="37" y="94"/>
                  </a:lnTo>
                  <a:lnTo>
                    <a:pt x="34" y="80"/>
                  </a:lnTo>
                  <a:lnTo>
                    <a:pt x="32" y="75"/>
                  </a:lnTo>
                  <a:lnTo>
                    <a:pt x="30" y="69"/>
                  </a:lnTo>
                  <a:lnTo>
                    <a:pt x="30" y="60"/>
                  </a:lnTo>
                  <a:lnTo>
                    <a:pt x="32" y="59"/>
                  </a:lnTo>
                  <a:lnTo>
                    <a:pt x="34" y="55"/>
                  </a:lnTo>
                  <a:lnTo>
                    <a:pt x="34" y="52"/>
                  </a:lnTo>
                  <a:lnTo>
                    <a:pt x="27" y="45"/>
                  </a:lnTo>
                  <a:lnTo>
                    <a:pt x="24" y="40"/>
                  </a:lnTo>
                  <a:lnTo>
                    <a:pt x="20" y="33"/>
                  </a:lnTo>
                  <a:lnTo>
                    <a:pt x="19" y="23"/>
                  </a:lnTo>
                  <a:lnTo>
                    <a:pt x="17" y="17"/>
                  </a:lnTo>
                  <a:lnTo>
                    <a:pt x="19" y="8"/>
                  </a:lnTo>
                  <a:lnTo>
                    <a:pt x="24" y="0"/>
                  </a:lnTo>
                  <a:lnTo>
                    <a:pt x="17" y="7"/>
                  </a:lnTo>
                  <a:close/>
                </a:path>
              </a:pathLst>
            </a:custGeom>
            <a:solidFill>
              <a:srgbClr val="8C8C8C"/>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2" name="Freeform 32">
              <a:extLst>
                <a:ext uri="{FF2B5EF4-FFF2-40B4-BE49-F238E27FC236}">
                  <a16:creationId xmlns:a16="http://schemas.microsoft.com/office/drawing/2014/main" id="{6816AD31-8672-65B1-662C-5D2422E0E447}"/>
                </a:ext>
              </a:extLst>
            </p:cNvPr>
            <p:cNvSpPr>
              <a:spLocks/>
            </p:cNvSpPr>
            <p:nvPr/>
          </p:nvSpPr>
          <p:spPr bwMode="auto">
            <a:xfrm>
              <a:off x="1884" y="2301"/>
              <a:ext cx="200" cy="694"/>
            </a:xfrm>
            <a:custGeom>
              <a:avLst/>
              <a:gdLst>
                <a:gd name="T0" fmla="*/ 143 w 200"/>
                <a:gd name="T1" fmla="*/ 62 h 694"/>
                <a:gd name="T2" fmla="*/ 106 w 200"/>
                <a:gd name="T3" fmla="*/ 151 h 694"/>
                <a:gd name="T4" fmla="*/ 99 w 200"/>
                <a:gd name="T5" fmla="*/ 176 h 694"/>
                <a:gd name="T6" fmla="*/ 92 w 200"/>
                <a:gd name="T7" fmla="*/ 263 h 694"/>
                <a:gd name="T8" fmla="*/ 104 w 200"/>
                <a:gd name="T9" fmla="*/ 310 h 694"/>
                <a:gd name="T10" fmla="*/ 107 w 200"/>
                <a:gd name="T11" fmla="*/ 313 h 694"/>
                <a:gd name="T12" fmla="*/ 91 w 200"/>
                <a:gd name="T13" fmla="*/ 287 h 694"/>
                <a:gd name="T14" fmla="*/ 69 w 200"/>
                <a:gd name="T15" fmla="*/ 188 h 694"/>
                <a:gd name="T16" fmla="*/ 27 w 200"/>
                <a:gd name="T17" fmla="*/ 241 h 694"/>
                <a:gd name="T18" fmla="*/ 20 w 200"/>
                <a:gd name="T19" fmla="*/ 262 h 694"/>
                <a:gd name="T20" fmla="*/ 10 w 200"/>
                <a:gd name="T21" fmla="*/ 339 h 694"/>
                <a:gd name="T22" fmla="*/ 15 w 200"/>
                <a:gd name="T23" fmla="*/ 446 h 694"/>
                <a:gd name="T24" fmla="*/ 14 w 200"/>
                <a:gd name="T25" fmla="*/ 503 h 694"/>
                <a:gd name="T26" fmla="*/ 7 w 200"/>
                <a:gd name="T27" fmla="*/ 543 h 694"/>
                <a:gd name="T28" fmla="*/ 5 w 200"/>
                <a:gd name="T29" fmla="*/ 605 h 694"/>
                <a:gd name="T30" fmla="*/ 25 w 200"/>
                <a:gd name="T31" fmla="*/ 619 h 694"/>
                <a:gd name="T32" fmla="*/ 0 w 200"/>
                <a:gd name="T33" fmla="*/ 619 h 694"/>
                <a:gd name="T34" fmla="*/ 40 w 200"/>
                <a:gd name="T35" fmla="*/ 691 h 694"/>
                <a:gd name="T36" fmla="*/ 59 w 200"/>
                <a:gd name="T37" fmla="*/ 674 h 694"/>
                <a:gd name="T38" fmla="*/ 57 w 200"/>
                <a:gd name="T39" fmla="*/ 622 h 694"/>
                <a:gd name="T40" fmla="*/ 69 w 200"/>
                <a:gd name="T41" fmla="*/ 555 h 694"/>
                <a:gd name="T42" fmla="*/ 61 w 200"/>
                <a:gd name="T43" fmla="*/ 546 h 694"/>
                <a:gd name="T44" fmla="*/ 30 w 200"/>
                <a:gd name="T45" fmla="*/ 570 h 694"/>
                <a:gd name="T46" fmla="*/ 49 w 200"/>
                <a:gd name="T47" fmla="*/ 533 h 694"/>
                <a:gd name="T48" fmla="*/ 61 w 200"/>
                <a:gd name="T49" fmla="*/ 459 h 694"/>
                <a:gd name="T50" fmla="*/ 74 w 200"/>
                <a:gd name="T51" fmla="*/ 439 h 694"/>
                <a:gd name="T52" fmla="*/ 71 w 200"/>
                <a:gd name="T53" fmla="*/ 422 h 694"/>
                <a:gd name="T54" fmla="*/ 57 w 200"/>
                <a:gd name="T55" fmla="*/ 382 h 694"/>
                <a:gd name="T56" fmla="*/ 72 w 200"/>
                <a:gd name="T57" fmla="*/ 404 h 694"/>
                <a:gd name="T58" fmla="*/ 77 w 200"/>
                <a:gd name="T59" fmla="*/ 362 h 694"/>
                <a:gd name="T60" fmla="*/ 72 w 200"/>
                <a:gd name="T61" fmla="*/ 319 h 694"/>
                <a:gd name="T62" fmla="*/ 35 w 200"/>
                <a:gd name="T63" fmla="*/ 308 h 694"/>
                <a:gd name="T64" fmla="*/ 72 w 200"/>
                <a:gd name="T65" fmla="*/ 307 h 694"/>
                <a:gd name="T66" fmla="*/ 99 w 200"/>
                <a:gd name="T67" fmla="*/ 352 h 694"/>
                <a:gd name="T68" fmla="*/ 131 w 200"/>
                <a:gd name="T69" fmla="*/ 471 h 694"/>
                <a:gd name="T70" fmla="*/ 138 w 200"/>
                <a:gd name="T71" fmla="*/ 558 h 694"/>
                <a:gd name="T72" fmla="*/ 143 w 200"/>
                <a:gd name="T73" fmla="*/ 692 h 694"/>
                <a:gd name="T74" fmla="*/ 169 w 200"/>
                <a:gd name="T75" fmla="*/ 692 h 694"/>
                <a:gd name="T76" fmla="*/ 164 w 200"/>
                <a:gd name="T77" fmla="*/ 657 h 694"/>
                <a:gd name="T78" fmla="*/ 156 w 200"/>
                <a:gd name="T79" fmla="*/ 654 h 694"/>
                <a:gd name="T80" fmla="*/ 169 w 200"/>
                <a:gd name="T81" fmla="*/ 565 h 694"/>
                <a:gd name="T82" fmla="*/ 176 w 200"/>
                <a:gd name="T83" fmla="*/ 627 h 694"/>
                <a:gd name="T84" fmla="*/ 191 w 200"/>
                <a:gd name="T85" fmla="*/ 585 h 694"/>
                <a:gd name="T86" fmla="*/ 198 w 200"/>
                <a:gd name="T87" fmla="*/ 525 h 694"/>
                <a:gd name="T88" fmla="*/ 178 w 200"/>
                <a:gd name="T89" fmla="*/ 550 h 694"/>
                <a:gd name="T90" fmla="*/ 144 w 200"/>
                <a:gd name="T91" fmla="*/ 538 h 694"/>
                <a:gd name="T92" fmla="*/ 173 w 200"/>
                <a:gd name="T93" fmla="*/ 545 h 694"/>
                <a:gd name="T94" fmla="*/ 136 w 200"/>
                <a:gd name="T95" fmla="*/ 496 h 694"/>
                <a:gd name="T96" fmla="*/ 173 w 200"/>
                <a:gd name="T97" fmla="*/ 334 h 694"/>
                <a:gd name="T98" fmla="*/ 139 w 200"/>
                <a:gd name="T99" fmla="*/ 322 h 694"/>
                <a:gd name="T100" fmla="*/ 156 w 200"/>
                <a:gd name="T101" fmla="*/ 317 h 694"/>
                <a:gd name="T102" fmla="*/ 174 w 200"/>
                <a:gd name="T103" fmla="*/ 307 h 694"/>
                <a:gd name="T104" fmla="*/ 171 w 200"/>
                <a:gd name="T105" fmla="*/ 240 h 694"/>
                <a:gd name="T106" fmla="*/ 178 w 200"/>
                <a:gd name="T107" fmla="*/ 226 h 694"/>
                <a:gd name="T108" fmla="*/ 166 w 200"/>
                <a:gd name="T109" fmla="*/ 210 h 694"/>
                <a:gd name="T110" fmla="*/ 173 w 200"/>
                <a:gd name="T111" fmla="*/ 0 h 6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0"/>
                <a:gd name="T169" fmla="*/ 0 h 694"/>
                <a:gd name="T170" fmla="*/ 200 w 200"/>
                <a:gd name="T171" fmla="*/ 694 h 69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0" h="694">
                  <a:moveTo>
                    <a:pt x="173" y="0"/>
                  </a:moveTo>
                  <a:lnTo>
                    <a:pt x="169" y="8"/>
                  </a:lnTo>
                  <a:lnTo>
                    <a:pt x="163" y="22"/>
                  </a:lnTo>
                  <a:lnTo>
                    <a:pt x="143" y="62"/>
                  </a:lnTo>
                  <a:lnTo>
                    <a:pt x="123" y="104"/>
                  </a:lnTo>
                  <a:lnTo>
                    <a:pt x="114" y="119"/>
                  </a:lnTo>
                  <a:lnTo>
                    <a:pt x="111" y="131"/>
                  </a:lnTo>
                  <a:lnTo>
                    <a:pt x="106" y="151"/>
                  </a:lnTo>
                  <a:lnTo>
                    <a:pt x="102" y="164"/>
                  </a:lnTo>
                  <a:lnTo>
                    <a:pt x="99" y="171"/>
                  </a:lnTo>
                  <a:lnTo>
                    <a:pt x="99" y="173"/>
                  </a:lnTo>
                  <a:lnTo>
                    <a:pt x="99" y="176"/>
                  </a:lnTo>
                  <a:lnTo>
                    <a:pt x="97" y="188"/>
                  </a:lnTo>
                  <a:lnTo>
                    <a:pt x="96" y="203"/>
                  </a:lnTo>
                  <a:lnTo>
                    <a:pt x="94" y="223"/>
                  </a:lnTo>
                  <a:lnTo>
                    <a:pt x="92" y="263"/>
                  </a:lnTo>
                  <a:lnTo>
                    <a:pt x="94" y="283"/>
                  </a:lnTo>
                  <a:lnTo>
                    <a:pt x="96" y="298"/>
                  </a:lnTo>
                  <a:lnTo>
                    <a:pt x="99" y="305"/>
                  </a:lnTo>
                  <a:lnTo>
                    <a:pt x="104" y="310"/>
                  </a:lnTo>
                  <a:lnTo>
                    <a:pt x="111" y="312"/>
                  </a:lnTo>
                  <a:lnTo>
                    <a:pt x="112" y="312"/>
                  </a:lnTo>
                  <a:lnTo>
                    <a:pt x="111" y="313"/>
                  </a:lnTo>
                  <a:lnTo>
                    <a:pt x="107" y="313"/>
                  </a:lnTo>
                  <a:lnTo>
                    <a:pt x="102" y="312"/>
                  </a:lnTo>
                  <a:lnTo>
                    <a:pt x="96" y="308"/>
                  </a:lnTo>
                  <a:lnTo>
                    <a:pt x="92" y="300"/>
                  </a:lnTo>
                  <a:lnTo>
                    <a:pt x="91" y="287"/>
                  </a:lnTo>
                  <a:lnTo>
                    <a:pt x="89" y="270"/>
                  </a:lnTo>
                  <a:lnTo>
                    <a:pt x="89" y="191"/>
                  </a:lnTo>
                  <a:lnTo>
                    <a:pt x="77" y="194"/>
                  </a:lnTo>
                  <a:lnTo>
                    <a:pt x="69" y="188"/>
                  </a:lnTo>
                  <a:lnTo>
                    <a:pt x="64" y="194"/>
                  </a:lnTo>
                  <a:lnTo>
                    <a:pt x="55" y="194"/>
                  </a:lnTo>
                  <a:lnTo>
                    <a:pt x="24" y="243"/>
                  </a:lnTo>
                  <a:lnTo>
                    <a:pt x="27" y="241"/>
                  </a:lnTo>
                  <a:lnTo>
                    <a:pt x="35" y="241"/>
                  </a:lnTo>
                  <a:lnTo>
                    <a:pt x="35" y="246"/>
                  </a:lnTo>
                  <a:lnTo>
                    <a:pt x="29" y="253"/>
                  </a:lnTo>
                  <a:lnTo>
                    <a:pt x="20" y="262"/>
                  </a:lnTo>
                  <a:lnTo>
                    <a:pt x="4" y="282"/>
                  </a:lnTo>
                  <a:lnTo>
                    <a:pt x="5" y="292"/>
                  </a:lnTo>
                  <a:lnTo>
                    <a:pt x="7" y="305"/>
                  </a:lnTo>
                  <a:lnTo>
                    <a:pt x="10" y="339"/>
                  </a:lnTo>
                  <a:lnTo>
                    <a:pt x="14" y="374"/>
                  </a:lnTo>
                  <a:lnTo>
                    <a:pt x="15" y="389"/>
                  </a:lnTo>
                  <a:lnTo>
                    <a:pt x="17" y="402"/>
                  </a:lnTo>
                  <a:lnTo>
                    <a:pt x="15" y="446"/>
                  </a:lnTo>
                  <a:lnTo>
                    <a:pt x="14" y="463"/>
                  </a:lnTo>
                  <a:lnTo>
                    <a:pt x="14" y="469"/>
                  </a:lnTo>
                  <a:lnTo>
                    <a:pt x="15" y="508"/>
                  </a:lnTo>
                  <a:lnTo>
                    <a:pt x="14" y="503"/>
                  </a:lnTo>
                  <a:lnTo>
                    <a:pt x="14" y="506"/>
                  </a:lnTo>
                  <a:lnTo>
                    <a:pt x="12" y="515"/>
                  </a:lnTo>
                  <a:lnTo>
                    <a:pt x="10" y="528"/>
                  </a:lnTo>
                  <a:lnTo>
                    <a:pt x="7" y="543"/>
                  </a:lnTo>
                  <a:lnTo>
                    <a:pt x="4" y="575"/>
                  </a:lnTo>
                  <a:lnTo>
                    <a:pt x="2" y="588"/>
                  </a:lnTo>
                  <a:lnTo>
                    <a:pt x="2" y="598"/>
                  </a:lnTo>
                  <a:lnTo>
                    <a:pt x="5" y="605"/>
                  </a:lnTo>
                  <a:lnTo>
                    <a:pt x="12" y="610"/>
                  </a:lnTo>
                  <a:lnTo>
                    <a:pt x="20" y="614"/>
                  </a:lnTo>
                  <a:lnTo>
                    <a:pt x="25" y="617"/>
                  </a:lnTo>
                  <a:lnTo>
                    <a:pt x="25" y="619"/>
                  </a:lnTo>
                  <a:lnTo>
                    <a:pt x="24" y="619"/>
                  </a:lnTo>
                  <a:lnTo>
                    <a:pt x="14" y="620"/>
                  </a:lnTo>
                  <a:lnTo>
                    <a:pt x="5" y="619"/>
                  </a:lnTo>
                  <a:lnTo>
                    <a:pt x="0" y="619"/>
                  </a:lnTo>
                  <a:lnTo>
                    <a:pt x="10" y="694"/>
                  </a:lnTo>
                  <a:lnTo>
                    <a:pt x="14" y="692"/>
                  </a:lnTo>
                  <a:lnTo>
                    <a:pt x="25" y="689"/>
                  </a:lnTo>
                  <a:lnTo>
                    <a:pt x="40" y="691"/>
                  </a:lnTo>
                  <a:lnTo>
                    <a:pt x="49" y="691"/>
                  </a:lnTo>
                  <a:lnTo>
                    <a:pt x="49" y="689"/>
                  </a:lnTo>
                  <a:lnTo>
                    <a:pt x="52" y="686"/>
                  </a:lnTo>
                  <a:lnTo>
                    <a:pt x="59" y="674"/>
                  </a:lnTo>
                  <a:lnTo>
                    <a:pt x="66" y="657"/>
                  </a:lnTo>
                  <a:lnTo>
                    <a:pt x="69" y="640"/>
                  </a:lnTo>
                  <a:lnTo>
                    <a:pt x="66" y="629"/>
                  </a:lnTo>
                  <a:lnTo>
                    <a:pt x="57" y="622"/>
                  </a:lnTo>
                  <a:lnTo>
                    <a:pt x="50" y="617"/>
                  </a:lnTo>
                  <a:lnTo>
                    <a:pt x="50" y="610"/>
                  </a:lnTo>
                  <a:lnTo>
                    <a:pt x="66" y="573"/>
                  </a:lnTo>
                  <a:lnTo>
                    <a:pt x="69" y="555"/>
                  </a:lnTo>
                  <a:lnTo>
                    <a:pt x="71" y="550"/>
                  </a:lnTo>
                  <a:lnTo>
                    <a:pt x="69" y="545"/>
                  </a:lnTo>
                  <a:lnTo>
                    <a:pt x="66" y="543"/>
                  </a:lnTo>
                  <a:lnTo>
                    <a:pt x="61" y="546"/>
                  </a:lnTo>
                  <a:lnTo>
                    <a:pt x="49" y="557"/>
                  </a:lnTo>
                  <a:lnTo>
                    <a:pt x="37" y="568"/>
                  </a:lnTo>
                  <a:lnTo>
                    <a:pt x="32" y="572"/>
                  </a:lnTo>
                  <a:lnTo>
                    <a:pt x="30" y="570"/>
                  </a:lnTo>
                  <a:lnTo>
                    <a:pt x="32" y="562"/>
                  </a:lnTo>
                  <a:lnTo>
                    <a:pt x="35" y="557"/>
                  </a:lnTo>
                  <a:lnTo>
                    <a:pt x="39" y="550"/>
                  </a:lnTo>
                  <a:lnTo>
                    <a:pt x="49" y="533"/>
                  </a:lnTo>
                  <a:lnTo>
                    <a:pt x="55" y="515"/>
                  </a:lnTo>
                  <a:lnTo>
                    <a:pt x="59" y="496"/>
                  </a:lnTo>
                  <a:lnTo>
                    <a:pt x="61" y="483"/>
                  </a:lnTo>
                  <a:lnTo>
                    <a:pt x="61" y="459"/>
                  </a:lnTo>
                  <a:lnTo>
                    <a:pt x="62" y="456"/>
                  </a:lnTo>
                  <a:lnTo>
                    <a:pt x="72" y="456"/>
                  </a:lnTo>
                  <a:lnTo>
                    <a:pt x="76" y="453"/>
                  </a:lnTo>
                  <a:lnTo>
                    <a:pt x="74" y="439"/>
                  </a:lnTo>
                  <a:lnTo>
                    <a:pt x="72" y="432"/>
                  </a:lnTo>
                  <a:lnTo>
                    <a:pt x="72" y="429"/>
                  </a:lnTo>
                  <a:lnTo>
                    <a:pt x="72" y="427"/>
                  </a:lnTo>
                  <a:lnTo>
                    <a:pt x="71" y="422"/>
                  </a:lnTo>
                  <a:lnTo>
                    <a:pt x="66" y="409"/>
                  </a:lnTo>
                  <a:lnTo>
                    <a:pt x="59" y="392"/>
                  </a:lnTo>
                  <a:lnTo>
                    <a:pt x="57" y="386"/>
                  </a:lnTo>
                  <a:lnTo>
                    <a:pt x="57" y="382"/>
                  </a:lnTo>
                  <a:lnTo>
                    <a:pt x="59" y="382"/>
                  </a:lnTo>
                  <a:lnTo>
                    <a:pt x="61" y="384"/>
                  </a:lnTo>
                  <a:lnTo>
                    <a:pt x="67" y="394"/>
                  </a:lnTo>
                  <a:lnTo>
                    <a:pt x="72" y="404"/>
                  </a:lnTo>
                  <a:lnTo>
                    <a:pt x="76" y="406"/>
                  </a:lnTo>
                  <a:lnTo>
                    <a:pt x="76" y="397"/>
                  </a:lnTo>
                  <a:lnTo>
                    <a:pt x="77" y="387"/>
                  </a:lnTo>
                  <a:lnTo>
                    <a:pt x="77" y="362"/>
                  </a:lnTo>
                  <a:lnTo>
                    <a:pt x="76" y="337"/>
                  </a:lnTo>
                  <a:lnTo>
                    <a:pt x="76" y="329"/>
                  </a:lnTo>
                  <a:lnTo>
                    <a:pt x="74" y="322"/>
                  </a:lnTo>
                  <a:lnTo>
                    <a:pt x="72" y="319"/>
                  </a:lnTo>
                  <a:lnTo>
                    <a:pt x="67" y="317"/>
                  </a:lnTo>
                  <a:lnTo>
                    <a:pt x="40" y="310"/>
                  </a:lnTo>
                  <a:lnTo>
                    <a:pt x="37" y="308"/>
                  </a:lnTo>
                  <a:lnTo>
                    <a:pt x="35" y="308"/>
                  </a:lnTo>
                  <a:lnTo>
                    <a:pt x="37" y="307"/>
                  </a:lnTo>
                  <a:lnTo>
                    <a:pt x="42" y="307"/>
                  </a:lnTo>
                  <a:lnTo>
                    <a:pt x="57" y="305"/>
                  </a:lnTo>
                  <a:lnTo>
                    <a:pt x="72" y="307"/>
                  </a:lnTo>
                  <a:lnTo>
                    <a:pt x="77" y="308"/>
                  </a:lnTo>
                  <a:lnTo>
                    <a:pt x="81" y="312"/>
                  </a:lnTo>
                  <a:lnTo>
                    <a:pt x="91" y="330"/>
                  </a:lnTo>
                  <a:lnTo>
                    <a:pt x="99" y="352"/>
                  </a:lnTo>
                  <a:lnTo>
                    <a:pt x="116" y="404"/>
                  </a:lnTo>
                  <a:lnTo>
                    <a:pt x="123" y="429"/>
                  </a:lnTo>
                  <a:lnTo>
                    <a:pt x="128" y="453"/>
                  </a:lnTo>
                  <a:lnTo>
                    <a:pt x="131" y="471"/>
                  </a:lnTo>
                  <a:lnTo>
                    <a:pt x="133" y="484"/>
                  </a:lnTo>
                  <a:lnTo>
                    <a:pt x="134" y="498"/>
                  </a:lnTo>
                  <a:lnTo>
                    <a:pt x="136" y="516"/>
                  </a:lnTo>
                  <a:lnTo>
                    <a:pt x="138" y="558"/>
                  </a:lnTo>
                  <a:lnTo>
                    <a:pt x="138" y="610"/>
                  </a:lnTo>
                  <a:lnTo>
                    <a:pt x="143" y="632"/>
                  </a:lnTo>
                  <a:lnTo>
                    <a:pt x="138" y="665"/>
                  </a:lnTo>
                  <a:lnTo>
                    <a:pt x="143" y="692"/>
                  </a:lnTo>
                  <a:lnTo>
                    <a:pt x="146" y="692"/>
                  </a:lnTo>
                  <a:lnTo>
                    <a:pt x="151" y="691"/>
                  </a:lnTo>
                  <a:lnTo>
                    <a:pt x="161" y="691"/>
                  </a:lnTo>
                  <a:lnTo>
                    <a:pt x="169" y="692"/>
                  </a:lnTo>
                  <a:lnTo>
                    <a:pt x="169" y="682"/>
                  </a:lnTo>
                  <a:lnTo>
                    <a:pt x="168" y="670"/>
                  </a:lnTo>
                  <a:lnTo>
                    <a:pt x="166" y="660"/>
                  </a:lnTo>
                  <a:lnTo>
                    <a:pt x="164" y="657"/>
                  </a:lnTo>
                  <a:lnTo>
                    <a:pt x="151" y="662"/>
                  </a:lnTo>
                  <a:lnTo>
                    <a:pt x="151" y="659"/>
                  </a:lnTo>
                  <a:lnTo>
                    <a:pt x="153" y="657"/>
                  </a:lnTo>
                  <a:lnTo>
                    <a:pt x="156" y="654"/>
                  </a:lnTo>
                  <a:lnTo>
                    <a:pt x="159" y="647"/>
                  </a:lnTo>
                  <a:lnTo>
                    <a:pt x="163" y="642"/>
                  </a:lnTo>
                  <a:lnTo>
                    <a:pt x="166" y="640"/>
                  </a:lnTo>
                  <a:lnTo>
                    <a:pt x="169" y="565"/>
                  </a:lnTo>
                  <a:lnTo>
                    <a:pt x="169" y="575"/>
                  </a:lnTo>
                  <a:lnTo>
                    <a:pt x="171" y="597"/>
                  </a:lnTo>
                  <a:lnTo>
                    <a:pt x="174" y="619"/>
                  </a:lnTo>
                  <a:lnTo>
                    <a:pt x="176" y="627"/>
                  </a:lnTo>
                  <a:lnTo>
                    <a:pt x="178" y="632"/>
                  </a:lnTo>
                  <a:lnTo>
                    <a:pt x="181" y="625"/>
                  </a:lnTo>
                  <a:lnTo>
                    <a:pt x="185" y="615"/>
                  </a:lnTo>
                  <a:lnTo>
                    <a:pt x="191" y="585"/>
                  </a:lnTo>
                  <a:lnTo>
                    <a:pt x="196" y="551"/>
                  </a:lnTo>
                  <a:lnTo>
                    <a:pt x="198" y="538"/>
                  </a:lnTo>
                  <a:lnTo>
                    <a:pt x="200" y="528"/>
                  </a:lnTo>
                  <a:lnTo>
                    <a:pt x="198" y="525"/>
                  </a:lnTo>
                  <a:lnTo>
                    <a:pt x="196" y="526"/>
                  </a:lnTo>
                  <a:lnTo>
                    <a:pt x="188" y="535"/>
                  </a:lnTo>
                  <a:lnTo>
                    <a:pt x="180" y="546"/>
                  </a:lnTo>
                  <a:lnTo>
                    <a:pt x="178" y="550"/>
                  </a:lnTo>
                  <a:lnTo>
                    <a:pt x="176" y="551"/>
                  </a:lnTo>
                  <a:lnTo>
                    <a:pt x="171" y="550"/>
                  </a:lnTo>
                  <a:lnTo>
                    <a:pt x="151" y="543"/>
                  </a:lnTo>
                  <a:lnTo>
                    <a:pt x="144" y="538"/>
                  </a:lnTo>
                  <a:lnTo>
                    <a:pt x="144" y="535"/>
                  </a:lnTo>
                  <a:lnTo>
                    <a:pt x="161" y="535"/>
                  </a:lnTo>
                  <a:lnTo>
                    <a:pt x="171" y="541"/>
                  </a:lnTo>
                  <a:lnTo>
                    <a:pt x="173" y="545"/>
                  </a:lnTo>
                  <a:lnTo>
                    <a:pt x="174" y="546"/>
                  </a:lnTo>
                  <a:lnTo>
                    <a:pt x="168" y="503"/>
                  </a:lnTo>
                  <a:lnTo>
                    <a:pt x="156" y="505"/>
                  </a:lnTo>
                  <a:lnTo>
                    <a:pt x="136" y="496"/>
                  </a:lnTo>
                  <a:lnTo>
                    <a:pt x="133" y="347"/>
                  </a:lnTo>
                  <a:lnTo>
                    <a:pt x="173" y="344"/>
                  </a:lnTo>
                  <a:lnTo>
                    <a:pt x="174" y="342"/>
                  </a:lnTo>
                  <a:lnTo>
                    <a:pt x="173" y="334"/>
                  </a:lnTo>
                  <a:lnTo>
                    <a:pt x="166" y="329"/>
                  </a:lnTo>
                  <a:lnTo>
                    <a:pt x="153" y="325"/>
                  </a:lnTo>
                  <a:lnTo>
                    <a:pt x="143" y="324"/>
                  </a:lnTo>
                  <a:lnTo>
                    <a:pt x="139" y="322"/>
                  </a:lnTo>
                  <a:lnTo>
                    <a:pt x="138" y="320"/>
                  </a:lnTo>
                  <a:lnTo>
                    <a:pt x="139" y="319"/>
                  </a:lnTo>
                  <a:lnTo>
                    <a:pt x="143" y="319"/>
                  </a:lnTo>
                  <a:lnTo>
                    <a:pt x="156" y="317"/>
                  </a:lnTo>
                  <a:lnTo>
                    <a:pt x="168" y="317"/>
                  </a:lnTo>
                  <a:lnTo>
                    <a:pt x="173" y="315"/>
                  </a:lnTo>
                  <a:lnTo>
                    <a:pt x="174" y="313"/>
                  </a:lnTo>
                  <a:lnTo>
                    <a:pt x="174" y="307"/>
                  </a:lnTo>
                  <a:lnTo>
                    <a:pt x="176" y="297"/>
                  </a:lnTo>
                  <a:lnTo>
                    <a:pt x="174" y="270"/>
                  </a:lnTo>
                  <a:lnTo>
                    <a:pt x="173" y="246"/>
                  </a:lnTo>
                  <a:lnTo>
                    <a:pt x="171" y="240"/>
                  </a:lnTo>
                  <a:lnTo>
                    <a:pt x="171" y="236"/>
                  </a:lnTo>
                  <a:lnTo>
                    <a:pt x="148" y="226"/>
                  </a:lnTo>
                  <a:lnTo>
                    <a:pt x="168" y="230"/>
                  </a:lnTo>
                  <a:lnTo>
                    <a:pt x="178" y="226"/>
                  </a:lnTo>
                  <a:lnTo>
                    <a:pt x="176" y="213"/>
                  </a:lnTo>
                  <a:lnTo>
                    <a:pt x="148" y="211"/>
                  </a:lnTo>
                  <a:lnTo>
                    <a:pt x="149" y="210"/>
                  </a:lnTo>
                  <a:lnTo>
                    <a:pt x="166" y="210"/>
                  </a:lnTo>
                  <a:lnTo>
                    <a:pt x="185" y="19"/>
                  </a:lnTo>
                  <a:lnTo>
                    <a:pt x="183" y="15"/>
                  </a:lnTo>
                  <a:lnTo>
                    <a:pt x="176" y="2"/>
                  </a:lnTo>
                  <a:lnTo>
                    <a:pt x="173" y="0"/>
                  </a:lnTo>
                  <a:close/>
                </a:path>
              </a:pathLst>
            </a:custGeom>
            <a:solidFill>
              <a:srgbClr val="8C8C8C"/>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3" name="Freeform 33">
              <a:extLst>
                <a:ext uri="{FF2B5EF4-FFF2-40B4-BE49-F238E27FC236}">
                  <a16:creationId xmlns:a16="http://schemas.microsoft.com/office/drawing/2014/main" id="{A5F7F744-285F-AEA1-63B2-EE17A03F3A7A}"/>
                </a:ext>
              </a:extLst>
            </p:cNvPr>
            <p:cNvSpPr>
              <a:spLocks/>
            </p:cNvSpPr>
            <p:nvPr/>
          </p:nvSpPr>
          <p:spPr bwMode="auto">
            <a:xfrm>
              <a:off x="1941" y="2130"/>
              <a:ext cx="12" cy="47"/>
            </a:xfrm>
            <a:custGeom>
              <a:avLst/>
              <a:gdLst>
                <a:gd name="T0" fmla="*/ 12 w 12"/>
                <a:gd name="T1" fmla="*/ 0 h 47"/>
                <a:gd name="T2" fmla="*/ 9 w 12"/>
                <a:gd name="T3" fmla="*/ 0 h 47"/>
                <a:gd name="T4" fmla="*/ 5 w 12"/>
                <a:gd name="T5" fmla="*/ 5 h 47"/>
                <a:gd name="T6" fmla="*/ 0 w 12"/>
                <a:gd name="T7" fmla="*/ 17 h 47"/>
                <a:gd name="T8" fmla="*/ 0 w 12"/>
                <a:gd name="T9" fmla="*/ 30 h 47"/>
                <a:gd name="T10" fmla="*/ 2 w 12"/>
                <a:gd name="T11" fmla="*/ 40 h 47"/>
                <a:gd name="T12" fmla="*/ 4 w 12"/>
                <a:gd name="T13" fmla="*/ 44 h 47"/>
                <a:gd name="T14" fmla="*/ 7 w 12"/>
                <a:gd name="T15" fmla="*/ 47 h 47"/>
                <a:gd name="T16" fmla="*/ 7 w 12"/>
                <a:gd name="T17" fmla="*/ 39 h 47"/>
                <a:gd name="T18" fmla="*/ 9 w 12"/>
                <a:gd name="T19" fmla="*/ 37 h 47"/>
                <a:gd name="T20" fmla="*/ 9 w 12"/>
                <a:gd name="T21" fmla="*/ 35 h 47"/>
                <a:gd name="T22" fmla="*/ 10 w 12"/>
                <a:gd name="T23" fmla="*/ 29 h 47"/>
                <a:gd name="T24" fmla="*/ 10 w 12"/>
                <a:gd name="T25" fmla="*/ 25 h 47"/>
                <a:gd name="T26" fmla="*/ 12 w 12"/>
                <a:gd name="T27" fmla="*/ 20 h 47"/>
                <a:gd name="T28" fmla="*/ 10 w 12"/>
                <a:gd name="T29" fmla="*/ 19 h 47"/>
                <a:gd name="T30" fmla="*/ 7 w 12"/>
                <a:gd name="T31" fmla="*/ 20 h 47"/>
                <a:gd name="T32" fmla="*/ 10 w 12"/>
                <a:gd name="T33" fmla="*/ 12 h 47"/>
                <a:gd name="T34" fmla="*/ 12 w 12"/>
                <a:gd name="T35" fmla="*/ 3 h 47"/>
                <a:gd name="T36" fmla="*/ 12 w 12"/>
                <a:gd name="T37" fmla="*/ 0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
                <a:gd name="T58" fmla="*/ 0 h 47"/>
                <a:gd name="T59" fmla="*/ 12 w 12"/>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 h="47">
                  <a:moveTo>
                    <a:pt x="12" y="0"/>
                  </a:moveTo>
                  <a:lnTo>
                    <a:pt x="9" y="0"/>
                  </a:lnTo>
                  <a:lnTo>
                    <a:pt x="5" y="5"/>
                  </a:lnTo>
                  <a:lnTo>
                    <a:pt x="0" y="17"/>
                  </a:lnTo>
                  <a:lnTo>
                    <a:pt x="0" y="30"/>
                  </a:lnTo>
                  <a:lnTo>
                    <a:pt x="2" y="40"/>
                  </a:lnTo>
                  <a:lnTo>
                    <a:pt x="4" y="44"/>
                  </a:lnTo>
                  <a:lnTo>
                    <a:pt x="7" y="47"/>
                  </a:lnTo>
                  <a:lnTo>
                    <a:pt x="7" y="39"/>
                  </a:lnTo>
                  <a:lnTo>
                    <a:pt x="9" y="37"/>
                  </a:lnTo>
                  <a:lnTo>
                    <a:pt x="9" y="35"/>
                  </a:lnTo>
                  <a:lnTo>
                    <a:pt x="10" y="29"/>
                  </a:lnTo>
                  <a:lnTo>
                    <a:pt x="10" y="25"/>
                  </a:lnTo>
                  <a:lnTo>
                    <a:pt x="12" y="20"/>
                  </a:lnTo>
                  <a:lnTo>
                    <a:pt x="10" y="19"/>
                  </a:lnTo>
                  <a:lnTo>
                    <a:pt x="7" y="20"/>
                  </a:lnTo>
                  <a:lnTo>
                    <a:pt x="10" y="12"/>
                  </a:lnTo>
                  <a:lnTo>
                    <a:pt x="12" y="3"/>
                  </a:lnTo>
                  <a:lnTo>
                    <a:pt x="12" y="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4" name="Freeform 34">
              <a:extLst>
                <a:ext uri="{FF2B5EF4-FFF2-40B4-BE49-F238E27FC236}">
                  <a16:creationId xmlns:a16="http://schemas.microsoft.com/office/drawing/2014/main" id="{2BA75502-9CC3-CD35-45B4-17B55C5E4384}"/>
                </a:ext>
              </a:extLst>
            </p:cNvPr>
            <p:cNvSpPr>
              <a:spLocks/>
            </p:cNvSpPr>
            <p:nvPr/>
          </p:nvSpPr>
          <p:spPr bwMode="auto">
            <a:xfrm>
              <a:off x="1960" y="2117"/>
              <a:ext cx="31" cy="23"/>
            </a:xfrm>
            <a:custGeom>
              <a:avLst/>
              <a:gdLst>
                <a:gd name="T0" fmla="*/ 0 w 31"/>
                <a:gd name="T1" fmla="*/ 10 h 23"/>
                <a:gd name="T2" fmla="*/ 1 w 31"/>
                <a:gd name="T3" fmla="*/ 6 h 23"/>
                <a:gd name="T4" fmla="*/ 6 w 31"/>
                <a:gd name="T5" fmla="*/ 1 h 23"/>
                <a:gd name="T6" fmla="*/ 18 w 31"/>
                <a:gd name="T7" fmla="*/ 0 h 23"/>
                <a:gd name="T8" fmla="*/ 26 w 31"/>
                <a:gd name="T9" fmla="*/ 0 h 23"/>
                <a:gd name="T10" fmla="*/ 23 w 31"/>
                <a:gd name="T11" fmla="*/ 0 h 23"/>
                <a:gd name="T12" fmla="*/ 20 w 31"/>
                <a:gd name="T13" fmla="*/ 1 h 23"/>
                <a:gd name="T14" fmla="*/ 18 w 31"/>
                <a:gd name="T15" fmla="*/ 5 h 23"/>
                <a:gd name="T16" fmla="*/ 31 w 31"/>
                <a:gd name="T17" fmla="*/ 15 h 23"/>
                <a:gd name="T18" fmla="*/ 21 w 31"/>
                <a:gd name="T19" fmla="*/ 15 h 23"/>
                <a:gd name="T20" fmla="*/ 16 w 31"/>
                <a:gd name="T21" fmla="*/ 13 h 23"/>
                <a:gd name="T22" fmla="*/ 13 w 31"/>
                <a:gd name="T23" fmla="*/ 13 h 23"/>
                <a:gd name="T24" fmla="*/ 18 w 31"/>
                <a:gd name="T25" fmla="*/ 15 h 23"/>
                <a:gd name="T26" fmla="*/ 25 w 31"/>
                <a:gd name="T27" fmla="*/ 16 h 23"/>
                <a:gd name="T28" fmla="*/ 23 w 31"/>
                <a:gd name="T29" fmla="*/ 18 h 23"/>
                <a:gd name="T30" fmla="*/ 18 w 31"/>
                <a:gd name="T31" fmla="*/ 18 h 23"/>
                <a:gd name="T32" fmla="*/ 21 w 31"/>
                <a:gd name="T33" fmla="*/ 21 h 23"/>
                <a:gd name="T34" fmla="*/ 15 w 31"/>
                <a:gd name="T35" fmla="*/ 23 h 23"/>
                <a:gd name="T36" fmla="*/ 10 w 31"/>
                <a:gd name="T37" fmla="*/ 21 h 23"/>
                <a:gd name="T38" fmla="*/ 6 w 31"/>
                <a:gd name="T39" fmla="*/ 20 h 23"/>
                <a:gd name="T40" fmla="*/ 5 w 31"/>
                <a:gd name="T41" fmla="*/ 20 h 23"/>
                <a:gd name="T42" fmla="*/ 6 w 31"/>
                <a:gd name="T43" fmla="*/ 18 h 23"/>
                <a:gd name="T44" fmla="*/ 8 w 31"/>
                <a:gd name="T45" fmla="*/ 15 h 23"/>
                <a:gd name="T46" fmla="*/ 3 w 31"/>
                <a:gd name="T47" fmla="*/ 15 h 23"/>
                <a:gd name="T48" fmla="*/ 0 w 31"/>
                <a:gd name="T49" fmla="*/ 11 h 23"/>
                <a:gd name="T50" fmla="*/ 0 w 31"/>
                <a:gd name="T51" fmla="*/ 10 h 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23"/>
                <a:gd name="T80" fmla="*/ 31 w 31"/>
                <a:gd name="T81" fmla="*/ 23 h 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23">
                  <a:moveTo>
                    <a:pt x="0" y="10"/>
                  </a:moveTo>
                  <a:lnTo>
                    <a:pt x="1" y="6"/>
                  </a:lnTo>
                  <a:lnTo>
                    <a:pt x="6" y="1"/>
                  </a:lnTo>
                  <a:lnTo>
                    <a:pt x="18" y="0"/>
                  </a:lnTo>
                  <a:lnTo>
                    <a:pt x="26" y="0"/>
                  </a:lnTo>
                  <a:lnTo>
                    <a:pt x="23" y="0"/>
                  </a:lnTo>
                  <a:lnTo>
                    <a:pt x="20" y="1"/>
                  </a:lnTo>
                  <a:lnTo>
                    <a:pt x="18" y="5"/>
                  </a:lnTo>
                  <a:lnTo>
                    <a:pt x="31" y="15"/>
                  </a:lnTo>
                  <a:lnTo>
                    <a:pt x="21" y="15"/>
                  </a:lnTo>
                  <a:lnTo>
                    <a:pt x="16" y="13"/>
                  </a:lnTo>
                  <a:lnTo>
                    <a:pt x="13" y="13"/>
                  </a:lnTo>
                  <a:lnTo>
                    <a:pt x="18" y="15"/>
                  </a:lnTo>
                  <a:lnTo>
                    <a:pt x="25" y="16"/>
                  </a:lnTo>
                  <a:lnTo>
                    <a:pt x="23" y="18"/>
                  </a:lnTo>
                  <a:lnTo>
                    <a:pt x="18" y="18"/>
                  </a:lnTo>
                  <a:lnTo>
                    <a:pt x="21" y="21"/>
                  </a:lnTo>
                  <a:lnTo>
                    <a:pt x="15" y="23"/>
                  </a:lnTo>
                  <a:lnTo>
                    <a:pt x="10" y="21"/>
                  </a:lnTo>
                  <a:lnTo>
                    <a:pt x="6" y="20"/>
                  </a:lnTo>
                  <a:lnTo>
                    <a:pt x="5" y="20"/>
                  </a:lnTo>
                  <a:lnTo>
                    <a:pt x="6" y="18"/>
                  </a:lnTo>
                  <a:lnTo>
                    <a:pt x="8" y="15"/>
                  </a:lnTo>
                  <a:lnTo>
                    <a:pt x="3" y="15"/>
                  </a:lnTo>
                  <a:lnTo>
                    <a:pt x="0" y="11"/>
                  </a:lnTo>
                  <a:lnTo>
                    <a:pt x="0" y="10"/>
                  </a:lnTo>
                  <a:close/>
                </a:path>
              </a:pathLst>
            </a:custGeom>
            <a:solidFill>
              <a:srgbClr val="FFFFFF"/>
            </a:solidFill>
            <a:ln w="0">
              <a:solidFill>
                <a:schemeClr val="hlink"/>
              </a:solidFill>
              <a:prstDash val="solid"/>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5" name="Freeform 35">
              <a:extLst>
                <a:ext uri="{FF2B5EF4-FFF2-40B4-BE49-F238E27FC236}">
                  <a16:creationId xmlns:a16="http://schemas.microsoft.com/office/drawing/2014/main" id="{2F4BEC34-B6BE-91E2-7C9A-8654DA9EF160}"/>
                </a:ext>
              </a:extLst>
            </p:cNvPr>
            <p:cNvSpPr>
              <a:spLocks/>
            </p:cNvSpPr>
            <p:nvPr/>
          </p:nvSpPr>
          <p:spPr bwMode="auto">
            <a:xfrm>
              <a:off x="2766" y="2402"/>
              <a:ext cx="767" cy="445"/>
            </a:xfrm>
            <a:custGeom>
              <a:avLst/>
              <a:gdLst>
                <a:gd name="T0" fmla="*/ 1 w 767"/>
                <a:gd name="T1" fmla="*/ 75 h 445"/>
                <a:gd name="T2" fmla="*/ 182 w 767"/>
                <a:gd name="T3" fmla="*/ 60 h 445"/>
                <a:gd name="T4" fmla="*/ 241 w 767"/>
                <a:gd name="T5" fmla="*/ 20 h 445"/>
                <a:gd name="T6" fmla="*/ 286 w 767"/>
                <a:gd name="T7" fmla="*/ 21 h 445"/>
                <a:gd name="T8" fmla="*/ 335 w 767"/>
                <a:gd name="T9" fmla="*/ 0 h 445"/>
                <a:gd name="T10" fmla="*/ 459 w 767"/>
                <a:gd name="T11" fmla="*/ 60 h 445"/>
                <a:gd name="T12" fmla="*/ 521 w 767"/>
                <a:gd name="T13" fmla="*/ 58 h 445"/>
                <a:gd name="T14" fmla="*/ 583 w 767"/>
                <a:gd name="T15" fmla="*/ 80 h 445"/>
                <a:gd name="T16" fmla="*/ 665 w 767"/>
                <a:gd name="T17" fmla="*/ 68 h 445"/>
                <a:gd name="T18" fmla="*/ 719 w 767"/>
                <a:gd name="T19" fmla="*/ 119 h 445"/>
                <a:gd name="T20" fmla="*/ 766 w 767"/>
                <a:gd name="T21" fmla="*/ 117 h 445"/>
                <a:gd name="T22" fmla="*/ 767 w 767"/>
                <a:gd name="T23" fmla="*/ 291 h 445"/>
                <a:gd name="T24" fmla="*/ 627 w 767"/>
                <a:gd name="T25" fmla="*/ 445 h 445"/>
                <a:gd name="T26" fmla="*/ 77 w 767"/>
                <a:gd name="T27" fmla="*/ 439 h 445"/>
                <a:gd name="T28" fmla="*/ 0 w 767"/>
                <a:gd name="T29" fmla="*/ 291 h 445"/>
                <a:gd name="T30" fmla="*/ 1 w 767"/>
                <a:gd name="T31" fmla="*/ 75 h 4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67"/>
                <a:gd name="T49" fmla="*/ 0 h 445"/>
                <a:gd name="T50" fmla="*/ 767 w 767"/>
                <a:gd name="T51" fmla="*/ 445 h 44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67" h="445">
                  <a:moveTo>
                    <a:pt x="1" y="75"/>
                  </a:moveTo>
                  <a:lnTo>
                    <a:pt x="182" y="60"/>
                  </a:lnTo>
                  <a:lnTo>
                    <a:pt x="241" y="20"/>
                  </a:lnTo>
                  <a:lnTo>
                    <a:pt x="286" y="21"/>
                  </a:lnTo>
                  <a:lnTo>
                    <a:pt x="335" y="0"/>
                  </a:lnTo>
                  <a:lnTo>
                    <a:pt x="459" y="60"/>
                  </a:lnTo>
                  <a:lnTo>
                    <a:pt x="521" y="58"/>
                  </a:lnTo>
                  <a:lnTo>
                    <a:pt x="583" y="80"/>
                  </a:lnTo>
                  <a:lnTo>
                    <a:pt x="665" y="68"/>
                  </a:lnTo>
                  <a:lnTo>
                    <a:pt x="719" y="119"/>
                  </a:lnTo>
                  <a:lnTo>
                    <a:pt x="766" y="117"/>
                  </a:lnTo>
                  <a:lnTo>
                    <a:pt x="767" y="291"/>
                  </a:lnTo>
                  <a:lnTo>
                    <a:pt x="627" y="445"/>
                  </a:lnTo>
                  <a:lnTo>
                    <a:pt x="77" y="439"/>
                  </a:lnTo>
                  <a:lnTo>
                    <a:pt x="0" y="291"/>
                  </a:lnTo>
                  <a:lnTo>
                    <a:pt x="1" y="75"/>
                  </a:lnTo>
                  <a:close/>
                </a:path>
              </a:pathLst>
            </a:custGeom>
            <a:solidFill>
              <a:srgbClr val="FFFFFF"/>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6" name="Freeform 36">
              <a:extLst>
                <a:ext uri="{FF2B5EF4-FFF2-40B4-BE49-F238E27FC236}">
                  <a16:creationId xmlns:a16="http://schemas.microsoft.com/office/drawing/2014/main" id="{7A4C6F84-C05E-14DA-E836-28BF555054A1}"/>
                </a:ext>
              </a:extLst>
            </p:cNvPr>
            <p:cNvSpPr>
              <a:spLocks/>
            </p:cNvSpPr>
            <p:nvPr/>
          </p:nvSpPr>
          <p:spPr bwMode="auto">
            <a:xfrm>
              <a:off x="2761" y="2271"/>
              <a:ext cx="781" cy="258"/>
            </a:xfrm>
            <a:custGeom>
              <a:avLst/>
              <a:gdLst>
                <a:gd name="T0" fmla="*/ 25 w 781"/>
                <a:gd name="T1" fmla="*/ 0 h 258"/>
                <a:gd name="T2" fmla="*/ 0 w 781"/>
                <a:gd name="T3" fmla="*/ 33 h 258"/>
                <a:gd name="T4" fmla="*/ 3 w 781"/>
                <a:gd name="T5" fmla="*/ 235 h 258"/>
                <a:gd name="T6" fmla="*/ 37 w 781"/>
                <a:gd name="T7" fmla="*/ 221 h 258"/>
                <a:gd name="T8" fmla="*/ 58 w 781"/>
                <a:gd name="T9" fmla="*/ 226 h 258"/>
                <a:gd name="T10" fmla="*/ 84 w 781"/>
                <a:gd name="T11" fmla="*/ 250 h 258"/>
                <a:gd name="T12" fmla="*/ 107 w 781"/>
                <a:gd name="T13" fmla="*/ 218 h 258"/>
                <a:gd name="T14" fmla="*/ 137 w 781"/>
                <a:gd name="T15" fmla="*/ 203 h 258"/>
                <a:gd name="T16" fmla="*/ 164 w 781"/>
                <a:gd name="T17" fmla="*/ 204 h 258"/>
                <a:gd name="T18" fmla="*/ 184 w 781"/>
                <a:gd name="T19" fmla="*/ 214 h 258"/>
                <a:gd name="T20" fmla="*/ 203 w 781"/>
                <a:gd name="T21" fmla="*/ 174 h 258"/>
                <a:gd name="T22" fmla="*/ 223 w 781"/>
                <a:gd name="T23" fmla="*/ 161 h 258"/>
                <a:gd name="T24" fmla="*/ 250 w 781"/>
                <a:gd name="T25" fmla="*/ 164 h 258"/>
                <a:gd name="T26" fmla="*/ 266 w 781"/>
                <a:gd name="T27" fmla="*/ 183 h 258"/>
                <a:gd name="T28" fmla="*/ 286 w 781"/>
                <a:gd name="T29" fmla="*/ 154 h 258"/>
                <a:gd name="T30" fmla="*/ 320 w 781"/>
                <a:gd name="T31" fmla="*/ 137 h 258"/>
                <a:gd name="T32" fmla="*/ 352 w 781"/>
                <a:gd name="T33" fmla="*/ 141 h 258"/>
                <a:gd name="T34" fmla="*/ 377 w 781"/>
                <a:gd name="T35" fmla="*/ 156 h 258"/>
                <a:gd name="T36" fmla="*/ 402 w 781"/>
                <a:gd name="T37" fmla="*/ 183 h 258"/>
                <a:gd name="T38" fmla="*/ 429 w 781"/>
                <a:gd name="T39" fmla="*/ 188 h 258"/>
                <a:gd name="T40" fmla="*/ 432 w 781"/>
                <a:gd name="T41" fmla="*/ 228 h 258"/>
                <a:gd name="T42" fmla="*/ 466 w 781"/>
                <a:gd name="T43" fmla="*/ 199 h 258"/>
                <a:gd name="T44" fmla="*/ 493 w 781"/>
                <a:gd name="T45" fmla="*/ 189 h 258"/>
                <a:gd name="T46" fmla="*/ 523 w 781"/>
                <a:gd name="T47" fmla="*/ 193 h 258"/>
                <a:gd name="T48" fmla="*/ 560 w 781"/>
                <a:gd name="T49" fmla="*/ 219 h 258"/>
                <a:gd name="T50" fmla="*/ 603 w 781"/>
                <a:gd name="T51" fmla="*/ 221 h 258"/>
                <a:gd name="T52" fmla="*/ 630 w 781"/>
                <a:gd name="T53" fmla="*/ 204 h 258"/>
                <a:gd name="T54" fmla="*/ 662 w 781"/>
                <a:gd name="T55" fmla="*/ 206 h 258"/>
                <a:gd name="T56" fmla="*/ 692 w 781"/>
                <a:gd name="T57" fmla="*/ 219 h 258"/>
                <a:gd name="T58" fmla="*/ 714 w 781"/>
                <a:gd name="T59" fmla="*/ 258 h 258"/>
                <a:gd name="T60" fmla="*/ 742 w 781"/>
                <a:gd name="T61" fmla="*/ 248 h 258"/>
                <a:gd name="T62" fmla="*/ 777 w 781"/>
                <a:gd name="T63" fmla="*/ 253 h 258"/>
                <a:gd name="T64" fmla="*/ 781 w 781"/>
                <a:gd name="T65" fmla="*/ 25 h 258"/>
                <a:gd name="T66" fmla="*/ 762 w 781"/>
                <a:gd name="T67" fmla="*/ 5 h 258"/>
                <a:gd name="T68" fmla="*/ 25 w 781"/>
                <a:gd name="T69" fmla="*/ 0 h 2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1"/>
                <a:gd name="T106" fmla="*/ 0 h 258"/>
                <a:gd name="T107" fmla="*/ 781 w 781"/>
                <a:gd name="T108" fmla="*/ 258 h 25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1" h="258">
                  <a:moveTo>
                    <a:pt x="25" y="0"/>
                  </a:moveTo>
                  <a:lnTo>
                    <a:pt x="0" y="33"/>
                  </a:lnTo>
                  <a:lnTo>
                    <a:pt x="3" y="235"/>
                  </a:lnTo>
                  <a:lnTo>
                    <a:pt x="37" y="221"/>
                  </a:lnTo>
                  <a:lnTo>
                    <a:pt x="58" y="226"/>
                  </a:lnTo>
                  <a:lnTo>
                    <a:pt x="84" y="250"/>
                  </a:lnTo>
                  <a:lnTo>
                    <a:pt x="107" y="218"/>
                  </a:lnTo>
                  <a:lnTo>
                    <a:pt x="137" y="203"/>
                  </a:lnTo>
                  <a:lnTo>
                    <a:pt x="164" y="204"/>
                  </a:lnTo>
                  <a:lnTo>
                    <a:pt x="184" y="214"/>
                  </a:lnTo>
                  <a:lnTo>
                    <a:pt x="203" y="174"/>
                  </a:lnTo>
                  <a:lnTo>
                    <a:pt x="223" y="161"/>
                  </a:lnTo>
                  <a:lnTo>
                    <a:pt x="250" y="164"/>
                  </a:lnTo>
                  <a:lnTo>
                    <a:pt x="266" y="183"/>
                  </a:lnTo>
                  <a:lnTo>
                    <a:pt x="286" y="154"/>
                  </a:lnTo>
                  <a:lnTo>
                    <a:pt x="320" y="137"/>
                  </a:lnTo>
                  <a:lnTo>
                    <a:pt x="352" y="141"/>
                  </a:lnTo>
                  <a:lnTo>
                    <a:pt x="377" y="156"/>
                  </a:lnTo>
                  <a:lnTo>
                    <a:pt x="402" y="183"/>
                  </a:lnTo>
                  <a:lnTo>
                    <a:pt x="429" y="188"/>
                  </a:lnTo>
                  <a:lnTo>
                    <a:pt x="432" y="228"/>
                  </a:lnTo>
                  <a:lnTo>
                    <a:pt x="466" y="199"/>
                  </a:lnTo>
                  <a:lnTo>
                    <a:pt x="493" y="189"/>
                  </a:lnTo>
                  <a:lnTo>
                    <a:pt x="523" y="193"/>
                  </a:lnTo>
                  <a:lnTo>
                    <a:pt x="560" y="219"/>
                  </a:lnTo>
                  <a:lnTo>
                    <a:pt x="603" y="221"/>
                  </a:lnTo>
                  <a:lnTo>
                    <a:pt x="630" y="204"/>
                  </a:lnTo>
                  <a:lnTo>
                    <a:pt x="662" y="206"/>
                  </a:lnTo>
                  <a:lnTo>
                    <a:pt x="692" y="219"/>
                  </a:lnTo>
                  <a:lnTo>
                    <a:pt x="714" y="258"/>
                  </a:lnTo>
                  <a:lnTo>
                    <a:pt x="742" y="248"/>
                  </a:lnTo>
                  <a:lnTo>
                    <a:pt x="777" y="253"/>
                  </a:lnTo>
                  <a:lnTo>
                    <a:pt x="781" y="25"/>
                  </a:lnTo>
                  <a:lnTo>
                    <a:pt x="762" y="5"/>
                  </a:lnTo>
                  <a:lnTo>
                    <a:pt x="25" y="0"/>
                  </a:lnTo>
                  <a:close/>
                </a:path>
              </a:pathLst>
            </a:custGeom>
            <a:solidFill>
              <a:srgbClr val="FAC7C7"/>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7" name="Freeform 37">
              <a:extLst>
                <a:ext uri="{FF2B5EF4-FFF2-40B4-BE49-F238E27FC236}">
                  <a16:creationId xmlns:a16="http://schemas.microsoft.com/office/drawing/2014/main" id="{9B001023-36ED-9D71-8FCD-D74D185330F2}"/>
                </a:ext>
              </a:extLst>
            </p:cNvPr>
            <p:cNvSpPr>
              <a:spLocks/>
            </p:cNvSpPr>
            <p:nvPr/>
          </p:nvSpPr>
          <p:spPr bwMode="auto">
            <a:xfrm>
              <a:off x="2767" y="2460"/>
              <a:ext cx="771" cy="392"/>
            </a:xfrm>
            <a:custGeom>
              <a:avLst/>
              <a:gdLst>
                <a:gd name="T0" fmla="*/ 7 w 771"/>
                <a:gd name="T1" fmla="*/ 171 h 392"/>
                <a:gd name="T2" fmla="*/ 118 w 771"/>
                <a:gd name="T3" fmla="*/ 171 h 392"/>
                <a:gd name="T4" fmla="*/ 118 w 771"/>
                <a:gd name="T5" fmla="*/ 62 h 392"/>
                <a:gd name="T6" fmla="*/ 269 w 771"/>
                <a:gd name="T7" fmla="*/ 62 h 392"/>
                <a:gd name="T8" fmla="*/ 269 w 771"/>
                <a:gd name="T9" fmla="*/ 153 h 392"/>
                <a:gd name="T10" fmla="*/ 322 w 771"/>
                <a:gd name="T11" fmla="*/ 153 h 392"/>
                <a:gd name="T12" fmla="*/ 322 w 771"/>
                <a:gd name="T13" fmla="*/ 354 h 392"/>
                <a:gd name="T14" fmla="*/ 337 w 771"/>
                <a:gd name="T15" fmla="*/ 354 h 392"/>
                <a:gd name="T16" fmla="*/ 337 w 771"/>
                <a:gd name="T17" fmla="*/ 0 h 392"/>
                <a:gd name="T18" fmla="*/ 423 w 771"/>
                <a:gd name="T19" fmla="*/ 0 h 392"/>
                <a:gd name="T20" fmla="*/ 423 w 771"/>
                <a:gd name="T21" fmla="*/ 211 h 392"/>
                <a:gd name="T22" fmla="*/ 455 w 771"/>
                <a:gd name="T23" fmla="*/ 211 h 392"/>
                <a:gd name="T24" fmla="*/ 455 w 771"/>
                <a:gd name="T25" fmla="*/ 64 h 392"/>
                <a:gd name="T26" fmla="*/ 507 w 771"/>
                <a:gd name="T27" fmla="*/ 64 h 392"/>
                <a:gd name="T28" fmla="*/ 507 w 771"/>
                <a:gd name="T29" fmla="*/ 356 h 392"/>
                <a:gd name="T30" fmla="*/ 525 w 771"/>
                <a:gd name="T31" fmla="*/ 356 h 392"/>
                <a:gd name="T32" fmla="*/ 525 w 771"/>
                <a:gd name="T33" fmla="*/ 121 h 392"/>
                <a:gd name="T34" fmla="*/ 559 w 771"/>
                <a:gd name="T35" fmla="*/ 121 h 392"/>
                <a:gd name="T36" fmla="*/ 559 w 771"/>
                <a:gd name="T37" fmla="*/ 103 h 392"/>
                <a:gd name="T38" fmla="*/ 542 w 771"/>
                <a:gd name="T39" fmla="*/ 86 h 392"/>
                <a:gd name="T40" fmla="*/ 535 w 771"/>
                <a:gd name="T41" fmla="*/ 54 h 392"/>
                <a:gd name="T42" fmla="*/ 559 w 771"/>
                <a:gd name="T43" fmla="*/ 51 h 392"/>
                <a:gd name="T44" fmla="*/ 557 w 771"/>
                <a:gd name="T45" fmla="*/ 24 h 392"/>
                <a:gd name="T46" fmla="*/ 584 w 771"/>
                <a:gd name="T47" fmla="*/ 24 h 392"/>
                <a:gd name="T48" fmla="*/ 585 w 771"/>
                <a:gd name="T49" fmla="*/ 49 h 392"/>
                <a:gd name="T50" fmla="*/ 601 w 771"/>
                <a:gd name="T51" fmla="*/ 51 h 392"/>
                <a:gd name="T52" fmla="*/ 597 w 771"/>
                <a:gd name="T53" fmla="*/ 89 h 392"/>
                <a:gd name="T54" fmla="*/ 584 w 771"/>
                <a:gd name="T55" fmla="*/ 104 h 392"/>
                <a:gd name="T56" fmla="*/ 584 w 771"/>
                <a:gd name="T57" fmla="*/ 119 h 392"/>
                <a:gd name="T58" fmla="*/ 617 w 771"/>
                <a:gd name="T59" fmla="*/ 119 h 392"/>
                <a:gd name="T60" fmla="*/ 621 w 771"/>
                <a:gd name="T61" fmla="*/ 215 h 392"/>
                <a:gd name="T62" fmla="*/ 771 w 771"/>
                <a:gd name="T63" fmla="*/ 215 h 392"/>
                <a:gd name="T64" fmla="*/ 770 w 771"/>
                <a:gd name="T65" fmla="*/ 381 h 392"/>
                <a:gd name="T66" fmla="*/ 728 w 771"/>
                <a:gd name="T67" fmla="*/ 392 h 392"/>
                <a:gd name="T68" fmla="*/ 19 w 771"/>
                <a:gd name="T69" fmla="*/ 389 h 392"/>
                <a:gd name="T70" fmla="*/ 0 w 771"/>
                <a:gd name="T71" fmla="*/ 352 h 392"/>
                <a:gd name="T72" fmla="*/ 7 w 771"/>
                <a:gd name="T73" fmla="*/ 171 h 3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71"/>
                <a:gd name="T112" fmla="*/ 0 h 392"/>
                <a:gd name="T113" fmla="*/ 771 w 771"/>
                <a:gd name="T114" fmla="*/ 392 h 3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71" h="392">
                  <a:moveTo>
                    <a:pt x="7" y="171"/>
                  </a:moveTo>
                  <a:lnTo>
                    <a:pt x="118" y="171"/>
                  </a:lnTo>
                  <a:lnTo>
                    <a:pt x="118" y="62"/>
                  </a:lnTo>
                  <a:lnTo>
                    <a:pt x="269" y="62"/>
                  </a:lnTo>
                  <a:lnTo>
                    <a:pt x="269" y="153"/>
                  </a:lnTo>
                  <a:lnTo>
                    <a:pt x="322" y="153"/>
                  </a:lnTo>
                  <a:lnTo>
                    <a:pt x="322" y="354"/>
                  </a:lnTo>
                  <a:lnTo>
                    <a:pt x="337" y="354"/>
                  </a:lnTo>
                  <a:lnTo>
                    <a:pt x="337" y="0"/>
                  </a:lnTo>
                  <a:lnTo>
                    <a:pt x="423" y="0"/>
                  </a:lnTo>
                  <a:lnTo>
                    <a:pt x="423" y="211"/>
                  </a:lnTo>
                  <a:lnTo>
                    <a:pt x="455" y="211"/>
                  </a:lnTo>
                  <a:lnTo>
                    <a:pt x="455" y="64"/>
                  </a:lnTo>
                  <a:lnTo>
                    <a:pt x="507" y="64"/>
                  </a:lnTo>
                  <a:lnTo>
                    <a:pt x="507" y="356"/>
                  </a:lnTo>
                  <a:lnTo>
                    <a:pt x="525" y="356"/>
                  </a:lnTo>
                  <a:lnTo>
                    <a:pt x="525" y="121"/>
                  </a:lnTo>
                  <a:lnTo>
                    <a:pt x="559" y="121"/>
                  </a:lnTo>
                  <a:lnTo>
                    <a:pt x="559" y="103"/>
                  </a:lnTo>
                  <a:lnTo>
                    <a:pt x="542" y="86"/>
                  </a:lnTo>
                  <a:lnTo>
                    <a:pt x="535" y="54"/>
                  </a:lnTo>
                  <a:lnTo>
                    <a:pt x="559" y="51"/>
                  </a:lnTo>
                  <a:lnTo>
                    <a:pt x="557" y="24"/>
                  </a:lnTo>
                  <a:lnTo>
                    <a:pt x="584" y="24"/>
                  </a:lnTo>
                  <a:lnTo>
                    <a:pt x="585" y="49"/>
                  </a:lnTo>
                  <a:lnTo>
                    <a:pt x="601" y="51"/>
                  </a:lnTo>
                  <a:lnTo>
                    <a:pt x="597" y="89"/>
                  </a:lnTo>
                  <a:lnTo>
                    <a:pt x="584" y="104"/>
                  </a:lnTo>
                  <a:lnTo>
                    <a:pt x="584" y="119"/>
                  </a:lnTo>
                  <a:lnTo>
                    <a:pt x="617" y="119"/>
                  </a:lnTo>
                  <a:lnTo>
                    <a:pt x="621" y="215"/>
                  </a:lnTo>
                  <a:lnTo>
                    <a:pt x="771" y="215"/>
                  </a:lnTo>
                  <a:lnTo>
                    <a:pt x="770" y="381"/>
                  </a:lnTo>
                  <a:lnTo>
                    <a:pt x="728" y="392"/>
                  </a:lnTo>
                  <a:lnTo>
                    <a:pt x="19" y="389"/>
                  </a:lnTo>
                  <a:lnTo>
                    <a:pt x="0" y="352"/>
                  </a:lnTo>
                  <a:lnTo>
                    <a:pt x="7" y="171"/>
                  </a:lnTo>
                  <a:close/>
                </a:path>
              </a:pathLst>
            </a:custGeom>
            <a:solidFill>
              <a:srgbClr val="FFFFC2"/>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8" name="Freeform 38">
              <a:extLst>
                <a:ext uri="{FF2B5EF4-FFF2-40B4-BE49-F238E27FC236}">
                  <a16:creationId xmlns:a16="http://schemas.microsoft.com/office/drawing/2014/main" id="{682E404E-2CEF-86CC-8339-42EB9A935AB8}"/>
                </a:ext>
              </a:extLst>
            </p:cNvPr>
            <p:cNvSpPr>
              <a:spLocks/>
            </p:cNvSpPr>
            <p:nvPr/>
          </p:nvSpPr>
          <p:spPr bwMode="auto">
            <a:xfrm>
              <a:off x="3332" y="2400"/>
              <a:ext cx="14" cy="85"/>
            </a:xfrm>
            <a:custGeom>
              <a:avLst/>
              <a:gdLst>
                <a:gd name="T0" fmla="*/ 0 w 14"/>
                <a:gd name="T1" fmla="*/ 2 h 85"/>
                <a:gd name="T2" fmla="*/ 0 w 14"/>
                <a:gd name="T3" fmla="*/ 85 h 85"/>
                <a:gd name="T4" fmla="*/ 14 w 14"/>
                <a:gd name="T5" fmla="*/ 85 h 85"/>
                <a:gd name="T6" fmla="*/ 14 w 14"/>
                <a:gd name="T7" fmla="*/ 0 h 85"/>
                <a:gd name="T8" fmla="*/ 0 w 14"/>
                <a:gd name="T9" fmla="*/ 2 h 85"/>
                <a:gd name="T10" fmla="*/ 0 60000 65536"/>
                <a:gd name="T11" fmla="*/ 0 60000 65536"/>
                <a:gd name="T12" fmla="*/ 0 60000 65536"/>
                <a:gd name="T13" fmla="*/ 0 60000 65536"/>
                <a:gd name="T14" fmla="*/ 0 60000 65536"/>
                <a:gd name="T15" fmla="*/ 0 w 14"/>
                <a:gd name="T16" fmla="*/ 0 h 85"/>
                <a:gd name="T17" fmla="*/ 14 w 14"/>
                <a:gd name="T18" fmla="*/ 85 h 85"/>
              </a:gdLst>
              <a:ahLst/>
              <a:cxnLst>
                <a:cxn ang="T10">
                  <a:pos x="T0" y="T1"/>
                </a:cxn>
                <a:cxn ang="T11">
                  <a:pos x="T2" y="T3"/>
                </a:cxn>
                <a:cxn ang="T12">
                  <a:pos x="T4" y="T5"/>
                </a:cxn>
                <a:cxn ang="T13">
                  <a:pos x="T6" y="T7"/>
                </a:cxn>
                <a:cxn ang="T14">
                  <a:pos x="T8" y="T9"/>
                </a:cxn>
              </a:cxnLst>
              <a:rect l="T15" t="T16" r="T17" b="T18"/>
              <a:pathLst>
                <a:path w="14" h="85">
                  <a:moveTo>
                    <a:pt x="0" y="2"/>
                  </a:moveTo>
                  <a:lnTo>
                    <a:pt x="0" y="85"/>
                  </a:lnTo>
                  <a:lnTo>
                    <a:pt x="14" y="85"/>
                  </a:lnTo>
                  <a:lnTo>
                    <a:pt x="14" y="0"/>
                  </a:lnTo>
                  <a:lnTo>
                    <a:pt x="0" y="2"/>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79" name="Freeform 39">
              <a:extLst>
                <a:ext uri="{FF2B5EF4-FFF2-40B4-BE49-F238E27FC236}">
                  <a16:creationId xmlns:a16="http://schemas.microsoft.com/office/drawing/2014/main" id="{0C704C1C-6738-AA91-8E4D-970CB46CFFB2}"/>
                </a:ext>
              </a:extLst>
            </p:cNvPr>
            <p:cNvSpPr>
              <a:spLocks/>
            </p:cNvSpPr>
            <p:nvPr/>
          </p:nvSpPr>
          <p:spPr bwMode="auto">
            <a:xfrm>
              <a:off x="3319" y="2482"/>
              <a:ext cx="43" cy="40"/>
            </a:xfrm>
            <a:custGeom>
              <a:avLst/>
              <a:gdLst>
                <a:gd name="T0" fmla="*/ 0 w 43"/>
                <a:gd name="T1" fmla="*/ 40 h 40"/>
                <a:gd name="T2" fmla="*/ 0 w 43"/>
                <a:gd name="T3" fmla="*/ 10 h 40"/>
                <a:gd name="T4" fmla="*/ 7 w 43"/>
                <a:gd name="T5" fmla="*/ 0 h 40"/>
                <a:gd name="T6" fmla="*/ 37 w 43"/>
                <a:gd name="T7" fmla="*/ 0 h 40"/>
                <a:gd name="T8" fmla="*/ 43 w 43"/>
                <a:gd name="T9" fmla="*/ 10 h 40"/>
                <a:gd name="T10" fmla="*/ 43 w 43"/>
                <a:gd name="T11" fmla="*/ 39 h 40"/>
                <a:gd name="T12" fmla="*/ 33 w 43"/>
                <a:gd name="T13" fmla="*/ 39 h 40"/>
                <a:gd name="T14" fmla="*/ 33 w 43"/>
                <a:gd name="T15" fmla="*/ 12 h 40"/>
                <a:gd name="T16" fmla="*/ 12 w 43"/>
                <a:gd name="T17" fmla="*/ 12 h 40"/>
                <a:gd name="T18" fmla="*/ 12 w 43"/>
                <a:gd name="T19" fmla="*/ 39 h 40"/>
                <a:gd name="T20" fmla="*/ 0 w 43"/>
                <a:gd name="T21" fmla="*/ 4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40"/>
                <a:gd name="T35" fmla="*/ 43 w 43"/>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40">
                  <a:moveTo>
                    <a:pt x="0" y="40"/>
                  </a:moveTo>
                  <a:lnTo>
                    <a:pt x="0" y="10"/>
                  </a:lnTo>
                  <a:lnTo>
                    <a:pt x="7" y="0"/>
                  </a:lnTo>
                  <a:lnTo>
                    <a:pt x="37" y="0"/>
                  </a:lnTo>
                  <a:lnTo>
                    <a:pt x="43" y="10"/>
                  </a:lnTo>
                  <a:lnTo>
                    <a:pt x="43" y="39"/>
                  </a:lnTo>
                  <a:lnTo>
                    <a:pt x="33" y="39"/>
                  </a:lnTo>
                  <a:lnTo>
                    <a:pt x="33" y="12"/>
                  </a:lnTo>
                  <a:lnTo>
                    <a:pt x="12" y="12"/>
                  </a:lnTo>
                  <a:lnTo>
                    <a:pt x="12" y="39"/>
                  </a:lnTo>
                  <a:lnTo>
                    <a:pt x="0" y="4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0" name="Freeform 40">
              <a:extLst>
                <a:ext uri="{FF2B5EF4-FFF2-40B4-BE49-F238E27FC236}">
                  <a16:creationId xmlns:a16="http://schemas.microsoft.com/office/drawing/2014/main" id="{D6A728DD-A4E3-3C57-B21F-33E57B9E27DE}"/>
                </a:ext>
              </a:extLst>
            </p:cNvPr>
            <p:cNvSpPr>
              <a:spLocks/>
            </p:cNvSpPr>
            <p:nvPr/>
          </p:nvSpPr>
          <p:spPr bwMode="auto">
            <a:xfrm>
              <a:off x="3300" y="2512"/>
              <a:ext cx="81" cy="77"/>
            </a:xfrm>
            <a:custGeom>
              <a:avLst/>
              <a:gdLst>
                <a:gd name="T0" fmla="*/ 0 w 81"/>
                <a:gd name="T1" fmla="*/ 0 h 77"/>
                <a:gd name="T2" fmla="*/ 81 w 81"/>
                <a:gd name="T3" fmla="*/ 0 h 77"/>
                <a:gd name="T4" fmla="*/ 74 w 81"/>
                <a:gd name="T5" fmla="*/ 44 h 77"/>
                <a:gd name="T6" fmla="*/ 62 w 81"/>
                <a:gd name="T7" fmla="*/ 61 h 77"/>
                <a:gd name="T8" fmla="*/ 61 w 81"/>
                <a:gd name="T9" fmla="*/ 77 h 77"/>
                <a:gd name="T10" fmla="*/ 52 w 81"/>
                <a:gd name="T11" fmla="*/ 77 h 77"/>
                <a:gd name="T12" fmla="*/ 52 w 81"/>
                <a:gd name="T13" fmla="*/ 56 h 77"/>
                <a:gd name="T14" fmla="*/ 62 w 81"/>
                <a:gd name="T15" fmla="*/ 42 h 77"/>
                <a:gd name="T16" fmla="*/ 66 w 81"/>
                <a:gd name="T17" fmla="*/ 15 h 77"/>
                <a:gd name="T18" fmla="*/ 16 w 81"/>
                <a:gd name="T19" fmla="*/ 15 h 77"/>
                <a:gd name="T20" fmla="*/ 22 w 81"/>
                <a:gd name="T21" fmla="*/ 44 h 77"/>
                <a:gd name="T22" fmla="*/ 34 w 81"/>
                <a:gd name="T23" fmla="*/ 56 h 77"/>
                <a:gd name="T24" fmla="*/ 34 w 81"/>
                <a:gd name="T25" fmla="*/ 74 h 77"/>
                <a:gd name="T26" fmla="*/ 24 w 81"/>
                <a:gd name="T27" fmla="*/ 76 h 77"/>
                <a:gd name="T28" fmla="*/ 22 w 81"/>
                <a:gd name="T29" fmla="*/ 61 h 77"/>
                <a:gd name="T30" fmla="*/ 7 w 81"/>
                <a:gd name="T31" fmla="*/ 42 h 77"/>
                <a:gd name="T32" fmla="*/ 0 w 81"/>
                <a:gd name="T33" fmla="*/ 0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77"/>
                <a:gd name="T53" fmla="*/ 81 w 81"/>
                <a:gd name="T54" fmla="*/ 77 h 7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77">
                  <a:moveTo>
                    <a:pt x="0" y="0"/>
                  </a:moveTo>
                  <a:lnTo>
                    <a:pt x="81" y="0"/>
                  </a:lnTo>
                  <a:lnTo>
                    <a:pt x="74" y="44"/>
                  </a:lnTo>
                  <a:lnTo>
                    <a:pt x="62" y="61"/>
                  </a:lnTo>
                  <a:lnTo>
                    <a:pt x="61" y="77"/>
                  </a:lnTo>
                  <a:lnTo>
                    <a:pt x="52" y="77"/>
                  </a:lnTo>
                  <a:lnTo>
                    <a:pt x="52" y="56"/>
                  </a:lnTo>
                  <a:lnTo>
                    <a:pt x="62" y="42"/>
                  </a:lnTo>
                  <a:lnTo>
                    <a:pt x="66" y="15"/>
                  </a:lnTo>
                  <a:lnTo>
                    <a:pt x="16" y="15"/>
                  </a:lnTo>
                  <a:lnTo>
                    <a:pt x="22" y="44"/>
                  </a:lnTo>
                  <a:lnTo>
                    <a:pt x="34" y="56"/>
                  </a:lnTo>
                  <a:lnTo>
                    <a:pt x="34" y="74"/>
                  </a:lnTo>
                  <a:lnTo>
                    <a:pt x="24" y="76"/>
                  </a:lnTo>
                  <a:lnTo>
                    <a:pt x="22" y="61"/>
                  </a:lnTo>
                  <a:lnTo>
                    <a:pt x="7" y="42"/>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1" name="Freeform 41">
              <a:extLst>
                <a:ext uri="{FF2B5EF4-FFF2-40B4-BE49-F238E27FC236}">
                  <a16:creationId xmlns:a16="http://schemas.microsoft.com/office/drawing/2014/main" id="{ECE5F75E-2305-AA14-CD91-9A0141C18C8C}"/>
                </a:ext>
              </a:extLst>
            </p:cNvPr>
            <p:cNvSpPr>
              <a:spLocks/>
            </p:cNvSpPr>
            <p:nvPr/>
          </p:nvSpPr>
          <p:spPr bwMode="auto">
            <a:xfrm>
              <a:off x="3294" y="2581"/>
              <a:ext cx="100" cy="243"/>
            </a:xfrm>
            <a:custGeom>
              <a:avLst/>
              <a:gdLst>
                <a:gd name="T0" fmla="*/ 0 w 100"/>
                <a:gd name="T1" fmla="*/ 0 h 243"/>
                <a:gd name="T2" fmla="*/ 100 w 100"/>
                <a:gd name="T3" fmla="*/ 0 h 243"/>
                <a:gd name="T4" fmla="*/ 100 w 100"/>
                <a:gd name="T5" fmla="*/ 243 h 243"/>
                <a:gd name="T6" fmla="*/ 89 w 100"/>
                <a:gd name="T7" fmla="*/ 243 h 243"/>
                <a:gd name="T8" fmla="*/ 89 w 100"/>
                <a:gd name="T9" fmla="*/ 13 h 243"/>
                <a:gd name="T10" fmla="*/ 13 w 100"/>
                <a:gd name="T11" fmla="*/ 13 h 243"/>
                <a:gd name="T12" fmla="*/ 13 w 100"/>
                <a:gd name="T13" fmla="*/ 243 h 243"/>
                <a:gd name="T14" fmla="*/ 0 w 100"/>
                <a:gd name="T15" fmla="*/ 243 h 243"/>
                <a:gd name="T16" fmla="*/ 0 w 100"/>
                <a:gd name="T17" fmla="*/ 0 h 2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43"/>
                <a:gd name="T29" fmla="*/ 100 w 100"/>
                <a:gd name="T30" fmla="*/ 243 h 2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43">
                  <a:moveTo>
                    <a:pt x="0" y="0"/>
                  </a:moveTo>
                  <a:lnTo>
                    <a:pt x="100" y="0"/>
                  </a:lnTo>
                  <a:lnTo>
                    <a:pt x="100" y="243"/>
                  </a:lnTo>
                  <a:lnTo>
                    <a:pt x="89" y="243"/>
                  </a:lnTo>
                  <a:lnTo>
                    <a:pt x="89" y="13"/>
                  </a:lnTo>
                  <a:lnTo>
                    <a:pt x="13" y="13"/>
                  </a:lnTo>
                  <a:lnTo>
                    <a:pt x="13" y="243"/>
                  </a:lnTo>
                  <a:lnTo>
                    <a:pt x="0" y="243"/>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2" name="Freeform 42">
              <a:extLst>
                <a:ext uri="{FF2B5EF4-FFF2-40B4-BE49-F238E27FC236}">
                  <a16:creationId xmlns:a16="http://schemas.microsoft.com/office/drawing/2014/main" id="{289E793E-D1B9-27E9-F095-00F5543E3084}"/>
                </a:ext>
              </a:extLst>
            </p:cNvPr>
            <p:cNvSpPr>
              <a:spLocks/>
            </p:cNvSpPr>
            <p:nvPr/>
          </p:nvSpPr>
          <p:spPr bwMode="auto">
            <a:xfrm>
              <a:off x="3158" y="2695"/>
              <a:ext cx="99" cy="129"/>
            </a:xfrm>
            <a:custGeom>
              <a:avLst/>
              <a:gdLst>
                <a:gd name="T0" fmla="*/ 0 w 99"/>
                <a:gd name="T1" fmla="*/ 0 h 129"/>
                <a:gd name="T2" fmla="*/ 99 w 99"/>
                <a:gd name="T3" fmla="*/ 0 h 129"/>
                <a:gd name="T4" fmla="*/ 99 w 99"/>
                <a:gd name="T5" fmla="*/ 129 h 129"/>
                <a:gd name="T6" fmla="*/ 87 w 99"/>
                <a:gd name="T7" fmla="*/ 129 h 129"/>
                <a:gd name="T8" fmla="*/ 87 w 99"/>
                <a:gd name="T9" fmla="*/ 15 h 129"/>
                <a:gd name="T10" fmla="*/ 15 w 99"/>
                <a:gd name="T11" fmla="*/ 15 h 129"/>
                <a:gd name="T12" fmla="*/ 15 w 99"/>
                <a:gd name="T13" fmla="*/ 129 h 129"/>
                <a:gd name="T14" fmla="*/ 0 w 99"/>
                <a:gd name="T15" fmla="*/ 129 h 129"/>
                <a:gd name="T16" fmla="*/ 0 w 99"/>
                <a:gd name="T17" fmla="*/ 0 h 1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129"/>
                <a:gd name="T29" fmla="*/ 99 w 99"/>
                <a:gd name="T30" fmla="*/ 129 h 1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129">
                  <a:moveTo>
                    <a:pt x="0" y="0"/>
                  </a:moveTo>
                  <a:lnTo>
                    <a:pt x="99" y="0"/>
                  </a:lnTo>
                  <a:lnTo>
                    <a:pt x="99" y="129"/>
                  </a:lnTo>
                  <a:lnTo>
                    <a:pt x="87" y="129"/>
                  </a:lnTo>
                  <a:lnTo>
                    <a:pt x="87" y="15"/>
                  </a:lnTo>
                  <a:lnTo>
                    <a:pt x="15" y="15"/>
                  </a:lnTo>
                  <a:lnTo>
                    <a:pt x="15" y="129"/>
                  </a:lnTo>
                  <a:lnTo>
                    <a:pt x="0" y="129"/>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3" name="Freeform 43">
              <a:extLst>
                <a:ext uri="{FF2B5EF4-FFF2-40B4-BE49-F238E27FC236}">
                  <a16:creationId xmlns:a16="http://schemas.microsoft.com/office/drawing/2014/main" id="{C76ADE4D-A932-DA58-F35A-08614854E884}"/>
                </a:ext>
              </a:extLst>
            </p:cNvPr>
            <p:cNvSpPr>
              <a:spLocks/>
            </p:cNvSpPr>
            <p:nvPr/>
          </p:nvSpPr>
          <p:spPr bwMode="auto">
            <a:xfrm>
              <a:off x="3187" y="2700"/>
              <a:ext cx="15" cy="124"/>
            </a:xfrm>
            <a:custGeom>
              <a:avLst/>
              <a:gdLst>
                <a:gd name="T0" fmla="*/ 0 w 15"/>
                <a:gd name="T1" fmla="*/ 0 h 124"/>
                <a:gd name="T2" fmla="*/ 0 w 15"/>
                <a:gd name="T3" fmla="*/ 124 h 124"/>
                <a:gd name="T4" fmla="*/ 15 w 15"/>
                <a:gd name="T5" fmla="*/ 124 h 124"/>
                <a:gd name="T6" fmla="*/ 15 w 15"/>
                <a:gd name="T7" fmla="*/ 3 h 124"/>
                <a:gd name="T8" fmla="*/ 0 w 15"/>
                <a:gd name="T9" fmla="*/ 0 h 124"/>
                <a:gd name="T10" fmla="*/ 0 60000 65536"/>
                <a:gd name="T11" fmla="*/ 0 60000 65536"/>
                <a:gd name="T12" fmla="*/ 0 60000 65536"/>
                <a:gd name="T13" fmla="*/ 0 60000 65536"/>
                <a:gd name="T14" fmla="*/ 0 60000 65536"/>
                <a:gd name="T15" fmla="*/ 0 w 15"/>
                <a:gd name="T16" fmla="*/ 0 h 124"/>
                <a:gd name="T17" fmla="*/ 15 w 15"/>
                <a:gd name="T18" fmla="*/ 124 h 124"/>
              </a:gdLst>
              <a:ahLst/>
              <a:cxnLst>
                <a:cxn ang="T10">
                  <a:pos x="T0" y="T1"/>
                </a:cxn>
                <a:cxn ang="T11">
                  <a:pos x="T2" y="T3"/>
                </a:cxn>
                <a:cxn ang="T12">
                  <a:pos x="T4" y="T5"/>
                </a:cxn>
                <a:cxn ang="T13">
                  <a:pos x="T6" y="T7"/>
                </a:cxn>
                <a:cxn ang="T14">
                  <a:pos x="T8" y="T9"/>
                </a:cxn>
              </a:cxnLst>
              <a:rect l="T15" t="T16" r="T17" b="T18"/>
              <a:pathLst>
                <a:path w="15" h="124">
                  <a:moveTo>
                    <a:pt x="0" y="0"/>
                  </a:moveTo>
                  <a:lnTo>
                    <a:pt x="0" y="124"/>
                  </a:lnTo>
                  <a:lnTo>
                    <a:pt x="15" y="124"/>
                  </a:lnTo>
                  <a:lnTo>
                    <a:pt x="15" y="3"/>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4" name="Rectangle 44">
              <a:extLst>
                <a:ext uri="{FF2B5EF4-FFF2-40B4-BE49-F238E27FC236}">
                  <a16:creationId xmlns:a16="http://schemas.microsoft.com/office/drawing/2014/main" id="{C8376212-05AE-FD07-49E2-400FA626571A}"/>
                </a:ext>
              </a:extLst>
            </p:cNvPr>
            <p:cNvSpPr>
              <a:spLocks noChangeArrowheads="1"/>
            </p:cNvSpPr>
            <p:nvPr/>
          </p:nvSpPr>
          <p:spPr bwMode="auto">
            <a:xfrm>
              <a:off x="3217" y="2702"/>
              <a:ext cx="15" cy="122"/>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85" name="Freeform 45">
              <a:extLst>
                <a:ext uri="{FF2B5EF4-FFF2-40B4-BE49-F238E27FC236}">
                  <a16:creationId xmlns:a16="http://schemas.microsoft.com/office/drawing/2014/main" id="{C5C53D90-3E7C-7347-DCE7-136736680B42}"/>
                </a:ext>
              </a:extLst>
            </p:cNvPr>
            <p:cNvSpPr>
              <a:spLocks/>
            </p:cNvSpPr>
            <p:nvPr/>
          </p:nvSpPr>
          <p:spPr bwMode="auto">
            <a:xfrm>
              <a:off x="3165" y="2728"/>
              <a:ext cx="89" cy="22"/>
            </a:xfrm>
            <a:custGeom>
              <a:avLst/>
              <a:gdLst>
                <a:gd name="T0" fmla="*/ 0 w 89"/>
                <a:gd name="T1" fmla="*/ 0 h 22"/>
                <a:gd name="T2" fmla="*/ 89 w 89"/>
                <a:gd name="T3" fmla="*/ 0 h 22"/>
                <a:gd name="T4" fmla="*/ 89 w 89"/>
                <a:gd name="T5" fmla="*/ 22 h 22"/>
                <a:gd name="T6" fmla="*/ 1 w 89"/>
                <a:gd name="T7" fmla="*/ 22 h 22"/>
                <a:gd name="T8" fmla="*/ 0 w 89"/>
                <a:gd name="T9" fmla="*/ 0 h 22"/>
                <a:gd name="T10" fmla="*/ 0 60000 65536"/>
                <a:gd name="T11" fmla="*/ 0 60000 65536"/>
                <a:gd name="T12" fmla="*/ 0 60000 65536"/>
                <a:gd name="T13" fmla="*/ 0 60000 65536"/>
                <a:gd name="T14" fmla="*/ 0 60000 65536"/>
                <a:gd name="T15" fmla="*/ 0 w 89"/>
                <a:gd name="T16" fmla="*/ 0 h 22"/>
                <a:gd name="T17" fmla="*/ 89 w 89"/>
                <a:gd name="T18" fmla="*/ 22 h 22"/>
              </a:gdLst>
              <a:ahLst/>
              <a:cxnLst>
                <a:cxn ang="T10">
                  <a:pos x="T0" y="T1"/>
                </a:cxn>
                <a:cxn ang="T11">
                  <a:pos x="T2" y="T3"/>
                </a:cxn>
                <a:cxn ang="T12">
                  <a:pos x="T4" y="T5"/>
                </a:cxn>
                <a:cxn ang="T13">
                  <a:pos x="T6" y="T7"/>
                </a:cxn>
                <a:cxn ang="T14">
                  <a:pos x="T8" y="T9"/>
                </a:cxn>
              </a:cxnLst>
              <a:rect l="T15" t="T16" r="T17" b="T18"/>
              <a:pathLst>
                <a:path w="89" h="22">
                  <a:moveTo>
                    <a:pt x="0" y="0"/>
                  </a:moveTo>
                  <a:lnTo>
                    <a:pt x="89" y="0"/>
                  </a:lnTo>
                  <a:lnTo>
                    <a:pt x="89" y="22"/>
                  </a:lnTo>
                  <a:lnTo>
                    <a:pt x="1" y="22"/>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6" name="Rectangle 46">
              <a:extLst>
                <a:ext uri="{FF2B5EF4-FFF2-40B4-BE49-F238E27FC236}">
                  <a16:creationId xmlns:a16="http://schemas.microsoft.com/office/drawing/2014/main" id="{22FBDE67-E0E5-CA11-F294-AC441C8AB9A2}"/>
                </a:ext>
              </a:extLst>
            </p:cNvPr>
            <p:cNvSpPr>
              <a:spLocks noChangeArrowheads="1"/>
            </p:cNvSpPr>
            <p:nvPr/>
          </p:nvSpPr>
          <p:spPr bwMode="auto">
            <a:xfrm>
              <a:off x="3165" y="2769"/>
              <a:ext cx="87" cy="20"/>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87" name="Freeform 47">
              <a:extLst>
                <a:ext uri="{FF2B5EF4-FFF2-40B4-BE49-F238E27FC236}">
                  <a16:creationId xmlns:a16="http://schemas.microsoft.com/office/drawing/2014/main" id="{8766E9E2-90D2-F043-4B7A-80BB3202B436}"/>
                </a:ext>
              </a:extLst>
            </p:cNvPr>
            <p:cNvSpPr>
              <a:spLocks/>
            </p:cNvSpPr>
            <p:nvPr/>
          </p:nvSpPr>
          <p:spPr bwMode="auto">
            <a:xfrm>
              <a:off x="3163" y="2806"/>
              <a:ext cx="91" cy="18"/>
            </a:xfrm>
            <a:custGeom>
              <a:avLst/>
              <a:gdLst>
                <a:gd name="T0" fmla="*/ 2 w 91"/>
                <a:gd name="T1" fmla="*/ 0 h 18"/>
                <a:gd name="T2" fmla="*/ 91 w 91"/>
                <a:gd name="T3" fmla="*/ 0 h 18"/>
                <a:gd name="T4" fmla="*/ 91 w 91"/>
                <a:gd name="T5" fmla="*/ 18 h 18"/>
                <a:gd name="T6" fmla="*/ 0 w 91"/>
                <a:gd name="T7" fmla="*/ 18 h 18"/>
                <a:gd name="T8" fmla="*/ 2 w 91"/>
                <a:gd name="T9" fmla="*/ 0 h 18"/>
                <a:gd name="T10" fmla="*/ 0 60000 65536"/>
                <a:gd name="T11" fmla="*/ 0 60000 65536"/>
                <a:gd name="T12" fmla="*/ 0 60000 65536"/>
                <a:gd name="T13" fmla="*/ 0 60000 65536"/>
                <a:gd name="T14" fmla="*/ 0 60000 65536"/>
                <a:gd name="T15" fmla="*/ 0 w 91"/>
                <a:gd name="T16" fmla="*/ 0 h 18"/>
                <a:gd name="T17" fmla="*/ 91 w 91"/>
                <a:gd name="T18" fmla="*/ 18 h 18"/>
              </a:gdLst>
              <a:ahLst/>
              <a:cxnLst>
                <a:cxn ang="T10">
                  <a:pos x="T0" y="T1"/>
                </a:cxn>
                <a:cxn ang="T11">
                  <a:pos x="T2" y="T3"/>
                </a:cxn>
                <a:cxn ang="T12">
                  <a:pos x="T4" y="T5"/>
                </a:cxn>
                <a:cxn ang="T13">
                  <a:pos x="T6" y="T7"/>
                </a:cxn>
                <a:cxn ang="T14">
                  <a:pos x="T8" y="T9"/>
                </a:cxn>
              </a:cxnLst>
              <a:rect l="T15" t="T16" r="T17" b="T18"/>
              <a:pathLst>
                <a:path w="91" h="18">
                  <a:moveTo>
                    <a:pt x="2" y="0"/>
                  </a:moveTo>
                  <a:lnTo>
                    <a:pt x="91" y="0"/>
                  </a:lnTo>
                  <a:lnTo>
                    <a:pt x="91" y="18"/>
                  </a:lnTo>
                  <a:lnTo>
                    <a:pt x="0" y="18"/>
                  </a:lnTo>
                  <a:lnTo>
                    <a:pt x="2"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8" name="Freeform 48">
              <a:extLst>
                <a:ext uri="{FF2B5EF4-FFF2-40B4-BE49-F238E27FC236}">
                  <a16:creationId xmlns:a16="http://schemas.microsoft.com/office/drawing/2014/main" id="{1D1444D1-2E22-9E87-D9D6-91B8C5D13A0B}"/>
                </a:ext>
              </a:extLst>
            </p:cNvPr>
            <p:cNvSpPr>
              <a:spLocks/>
            </p:cNvSpPr>
            <p:nvPr/>
          </p:nvSpPr>
          <p:spPr bwMode="auto">
            <a:xfrm>
              <a:off x="3225" y="2524"/>
              <a:ext cx="60" cy="300"/>
            </a:xfrm>
            <a:custGeom>
              <a:avLst/>
              <a:gdLst>
                <a:gd name="T0" fmla="*/ 0 w 60"/>
                <a:gd name="T1" fmla="*/ 159 h 300"/>
                <a:gd name="T2" fmla="*/ 0 w 60"/>
                <a:gd name="T3" fmla="*/ 0 h 300"/>
                <a:gd name="T4" fmla="*/ 60 w 60"/>
                <a:gd name="T5" fmla="*/ 0 h 300"/>
                <a:gd name="T6" fmla="*/ 60 w 60"/>
                <a:gd name="T7" fmla="*/ 300 h 300"/>
                <a:gd name="T8" fmla="*/ 45 w 60"/>
                <a:gd name="T9" fmla="*/ 300 h 300"/>
                <a:gd name="T10" fmla="*/ 45 w 60"/>
                <a:gd name="T11" fmla="*/ 15 h 300"/>
                <a:gd name="T12" fmla="*/ 12 w 60"/>
                <a:gd name="T13" fmla="*/ 15 h 300"/>
                <a:gd name="T14" fmla="*/ 12 w 60"/>
                <a:gd name="T15" fmla="*/ 159 h 300"/>
                <a:gd name="T16" fmla="*/ 0 w 60"/>
                <a:gd name="T17" fmla="*/ 159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300"/>
                <a:gd name="T29" fmla="*/ 60 w 60"/>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300">
                  <a:moveTo>
                    <a:pt x="0" y="159"/>
                  </a:moveTo>
                  <a:lnTo>
                    <a:pt x="0" y="0"/>
                  </a:lnTo>
                  <a:lnTo>
                    <a:pt x="60" y="0"/>
                  </a:lnTo>
                  <a:lnTo>
                    <a:pt x="60" y="300"/>
                  </a:lnTo>
                  <a:lnTo>
                    <a:pt x="45" y="300"/>
                  </a:lnTo>
                  <a:lnTo>
                    <a:pt x="45" y="15"/>
                  </a:lnTo>
                  <a:lnTo>
                    <a:pt x="12" y="15"/>
                  </a:lnTo>
                  <a:lnTo>
                    <a:pt x="12" y="159"/>
                  </a:lnTo>
                  <a:lnTo>
                    <a:pt x="0" y="159"/>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89" name="Freeform 49">
              <a:extLst>
                <a:ext uri="{FF2B5EF4-FFF2-40B4-BE49-F238E27FC236}">
                  <a16:creationId xmlns:a16="http://schemas.microsoft.com/office/drawing/2014/main" id="{C9479471-C5E9-20DC-0687-DF9B5E0836B3}"/>
                </a:ext>
              </a:extLst>
            </p:cNvPr>
            <p:cNvSpPr>
              <a:spLocks/>
            </p:cNvSpPr>
            <p:nvPr/>
          </p:nvSpPr>
          <p:spPr bwMode="auto">
            <a:xfrm>
              <a:off x="3309" y="2534"/>
              <a:ext cx="62" cy="10"/>
            </a:xfrm>
            <a:custGeom>
              <a:avLst/>
              <a:gdLst>
                <a:gd name="T0" fmla="*/ 0 w 62"/>
                <a:gd name="T1" fmla="*/ 0 h 10"/>
                <a:gd name="T2" fmla="*/ 62 w 62"/>
                <a:gd name="T3" fmla="*/ 0 h 10"/>
                <a:gd name="T4" fmla="*/ 62 w 62"/>
                <a:gd name="T5" fmla="*/ 10 h 10"/>
                <a:gd name="T6" fmla="*/ 3 w 62"/>
                <a:gd name="T7" fmla="*/ 10 h 10"/>
                <a:gd name="T8" fmla="*/ 0 w 62"/>
                <a:gd name="T9" fmla="*/ 0 h 10"/>
                <a:gd name="T10" fmla="*/ 0 60000 65536"/>
                <a:gd name="T11" fmla="*/ 0 60000 65536"/>
                <a:gd name="T12" fmla="*/ 0 60000 65536"/>
                <a:gd name="T13" fmla="*/ 0 60000 65536"/>
                <a:gd name="T14" fmla="*/ 0 60000 65536"/>
                <a:gd name="T15" fmla="*/ 0 w 62"/>
                <a:gd name="T16" fmla="*/ 0 h 10"/>
                <a:gd name="T17" fmla="*/ 62 w 62"/>
                <a:gd name="T18" fmla="*/ 10 h 10"/>
              </a:gdLst>
              <a:ahLst/>
              <a:cxnLst>
                <a:cxn ang="T10">
                  <a:pos x="T0" y="T1"/>
                </a:cxn>
                <a:cxn ang="T11">
                  <a:pos x="T2" y="T3"/>
                </a:cxn>
                <a:cxn ang="T12">
                  <a:pos x="T4" y="T5"/>
                </a:cxn>
                <a:cxn ang="T13">
                  <a:pos x="T6" y="T7"/>
                </a:cxn>
                <a:cxn ang="T14">
                  <a:pos x="T8" y="T9"/>
                </a:cxn>
              </a:cxnLst>
              <a:rect l="T15" t="T16" r="T17" b="T18"/>
              <a:pathLst>
                <a:path w="62" h="10">
                  <a:moveTo>
                    <a:pt x="0" y="0"/>
                  </a:moveTo>
                  <a:lnTo>
                    <a:pt x="62" y="0"/>
                  </a:lnTo>
                  <a:lnTo>
                    <a:pt x="62" y="10"/>
                  </a:lnTo>
                  <a:lnTo>
                    <a:pt x="3" y="10"/>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90" name="Freeform 50">
              <a:extLst>
                <a:ext uri="{FF2B5EF4-FFF2-40B4-BE49-F238E27FC236}">
                  <a16:creationId xmlns:a16="http://schemas.microsoft.com/office/drawing/2014/main" id="{04B3C2A8-7452-78C3-5AFB-322A7AEBACAE}"/>
                </a:ext>
              </a:extLst>
            </p:cNvPr>
            <p:cNvSpPr>
              <a:spLocks/>
            </p:cNvSpPr>
            <p:nvPr/>
          </p:nvSpPr>
          <p:spPr bwMode="auto">
            <a:xfrm>
              <a:off x="3317" y="2554"/>
              <a:ext cx="51" cy="10"/>
            </a:xfrm>
            <a:custGeom>
              <a:avLst/>
              <a:gdLst>
                <a:gd name="T0" fmla="*/ 0 w 51"/>
                <a:gd name="T1" fmla="*/ 0 h 10"/>
                <a:gd name="T2" fmla="*/ 51 w 51"/>
                <a:gd name="T3" fmla="*/ 0 h 10"/>
                <a:gd name="T4" fmla="*/ 42 w 51"/>
                <a:gd name="T5" fmla="*/ 10 h 10"/>
                <a:gd name="T6" fmla="*/ 7 w 51"/>
                <a:gd name="T7" fmla="*/ 10 h 10"/>
                <a:gd name="T8" fmla="*/ 0 w 51"/>
                <a:gd name="T9" fmla="*/ 0 h 10"/>
                <a:gd name="T10" fmla="*/ 0 60000 65536"/>
                <a:gd name="T11" fmla="*/ 0 60000 65536"/>
                <a:gd name="T12" fmla="*/ 0 60000 65536"/>
                <a:gd name="T13" fmla="*/ 0 60000 65536"/>
                <a:gd name="T14" fmla="*/ 0 60000 65536"/>
                <a:gd name="T15" fmla="*/ 0 w 51"/>
                <a:gd name="T16" fmla="*/ 0 h 10"/>
                <a:gd name="T17" fmla="*/ 51 w 51"/>
                <a:gd name="T18" fmla="*/ 10 h 10"/>
              </a:gdLst>
              <a:ahLst/>
              <a:cxnLst>
                <a:cxn ang="T10">
                  <a:pos x="T0" y="T1"/>
                </a:cxn>
                <a:cxn ang="T11">
                  <a:pos x="T2" y="T3"/>
                </a:cxn>
                <a:cxn ang="T12">
                  <a:pos x="T4" y="T5"/>
                </a:cxn>
                <a:cxn ang="T13">
                  <a:pos x="T6" y="T7"/>
                </a:cxn>
                <a:cxn ang="T14">
                  <a:pos x="T8" y="T9"/>
                </a:cxn>
              </a:cxnLst>
              <a:rect l="T15" t="T16" r="T17" b="T18"/>
              <a:pathLst>
                <a:path w="51" h="10">
                  <a:moveTo>
                    <a:pt x="0" y="0"/>
                  </a:moveTo>
                  <a:lnTo>
                    <a:pt x="51" y="0"/>
                  </a:lnTo>
                  <a:lnTo>
                    <a:pt x="42" y="10"/>
                  </a:lnTo>
                  <a:lnTo>
                    <a:pt x="7" y="10"/>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891" name="Rectangle 51">
              <a:extLst>
                <a:ext uri="{FF2B5EF4-FFF2-40B4-BE49-F238E27FC236}">
                  <a16:creationId xmlns:a16="http://schemas.microsoft.com/office/drawing/2014/main" id="{DFDA7E91-9074-2A6C-7D2D-C7CC641BFF01}"/>
                </a:ext>
              </a:extLst>
            </p:cNvPr>
            <p:cNvSpPr>
              <a:spLocks noChangeArrowheads="1"/>
            </p:cNvSpPr>
            <p:nvPr/>
          </p:nvSpPr>
          <p:spPr bwMode="auto">
            <a:xfrm>
              <a:off x="3321" y="2608"/>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2" name="Rectangle 52">
              <a:extLst>
                <a:ext uri="{FF2B5EF4-FFF2-40B4-BE49-F238E27FC236}">
                  <a16:creationId xmlns:a16="http://schemas.microsoft.com/office/drawing/2014/main" id="{533B1C10-79A5-9B59-361F-9F33A235A652}"/>
                </a:ext>
              </a:extLst>
            </p:cNvPr>
            <p:cNvSpPr>
              <a:spLocks noChangeArrowheads="1"/>
            </p:cNvSpPr>
            <p:nvPr/>
          </p:nvSpPr>
          <p:spPr bwMode="auto">
            <a:xfrm>
              <a:off x="3339" y="2608"/>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3" name="Rectangle 53">
              <a:extLst>
                <a:ext uri="{FF2B5EF4-FFF2-40B4-BE49-F238E27FC236}">
                  <a16:creationId xmlns:a16="http://schemas.microsoft.com/office/drawing/2014/main" id="{BEC48686-032F-F5B6-396F-EC281A80E31D}"/>
                </a:ext>
              </a:extLst>
            </p:cNvPr>
            <p:cNvSpPr>
              <a:spLocks noChangeArrowheads="1"/>
            </p:cNvSpPr>
            <p:nvPr/>
          </p:nvSpPr>
          <p:spPr bwMode="auto">
            <a:xfrm>
              <a:off x="3357" y="2608"/>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4" name="Rectangle 54">
              <a:extLst>
                <a:ext uri="{FF2B5EF4-FFF2-40B4-BE49-F238E27FC236}">
                  <a16:creationId xmlns:a16="http://schemas.microsoft.com/office/drawing/2014/main" id="{A00379A8-1AFA-7B8D-EC45-5481B85F70B1}"/>
                </a:ext>
              </a:extLst>
            </p:cNvPr>
            <p:cNvSpPr>
              <a:spLocks noChangeArrowheads="1"/>
            </p:cNvSpPr>
            <p:nvPr/>
          </p:nvSpPr>
          <p:spPr bwMode="auto">
            <a:xfrm>
              <a:off x="3319" y="2645"/>
              <a:ext cx="13"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5" name="Rectangle 55">
              <a:extLst>
                <a:ext uri="{FF2B5EF4-FFF2-40B4-BE49-F238E27FC236}">
                  <a16:creationId xmlns:a16="http://schemas.microsoft.com/office/drawing/2014/main" id="{31852997-10B8-7740-97EF-779A997FA39F}"/>
                </a:ext>
              </a:extLst>
            </p:cNvPr>
            <p:cNvSpPr>
              <a:spLocks noChangeArrowheads="1"/>
            </p:cNvSpPr>
            <p:nvPr/>
          </p:nvSpPr>
          <p:spPr bwMode="auto">
            <a:xfrm>
              <a:off x="3337" y="2645"/>
              <a:ext cx="14"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6" name="Rectangle 56">
              <a:extLst>
                <a:ext uri="{FF2B5EF4-FFF2-40B4-BE49-F238E27FC236}">
                  <a16:creationId xmlns:a16="http://schemas.microsoft.com/office/drawing/2014/main" id="{8748EF1C-3677-7403-F659-CEB2CB477725}"/>
                </a:ext>
              </a:extLst>
            </p:cNvPr>
            <p:cNvSpPr>
              <a:spLocks noChangeArrowheads="1"/>
            </p:cNvSpPr>
            <p:nvPr/>
          </p:nvSpPr>
          <p:spPr bwMode="auto">
            <a:xfrm>
              <a:off x="3357" y="2645"/>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7" name="Rectangle 57">
              <a:extLst>
                <a:ext uri="{FF2B5EF4-FFF2-40B4-BE49-F238E27FC236}">
                  <a16:creationId xmlns:a16="http://schemas.microsoft.com/office/drawing/2014/main" id="{304B89FD-D950-89D4-E9B6-F85B0EEB997B}"/>
                </a:ext>
              </a:extLst>
            </p:cNvPr>
            <p:cNvSpPr>
              <a:spLocks noChangeArrowheads="1"/>
            </p:cNvSpPr>
            <p:nvPr/>
          </p:nvSpPr>
          <p:spPr bwMode="auto">
            <a:xfrm>
              <a:off x="3321" y="2683"/>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8" name="Rectangle 58">
              <a:extLst>
                <a:ext uri="{FF2B5EF4-FFF2-40B4-BE49-F238E27FC236}">
                  <a16:creationId xmlns:a16="http://schemas.microsoft.com/office/drawing/2014/main" id="{8D78B0DE-D02A-EA1E-CEA2-141A7351AD5F}"/>
                </a:ext>
              </a:extLst>
            </p:cNvPr>
            <p:cNvSpPr>
              <a:spLocks noChangeArrowheads="1"/>
            </p:cNvSpPr>
            <p:nvPr/>
          </p:nvSpPr>
          <p:spPr bwMode="auto">
            <a:xfrm>
              <a:off x="3339" y="2683"/>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899" name="Rectangle 59">
              <a:extLst>
                <a:ext uri="{FF2B5EF4-FFF2-40B4-BE49-F238E27FC236}">
                  <a16:creationId xmlns:a16="http://schemas.microsoft.com/office/drawing/2014/main" id="{6FAAAC39-EFEC-5C8D-2C79-8BE70FD63333}"/>
                </a:ext>
              </a:extLst>
            </p:cNvPr>
            <p:cNvSpPr>
              <a:spLocks noChangeArrowheads="1"/>
            </p:cNvSpPr>
            <p:nvPr/>
          </p:nvSpPr>
          <p:spPr bwMode="auto">
            <a:xfrm>
              <a:off x="3357" y="2683"/>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0" name="Rectangle 60">
              <a:extLst>
                <a:ext uri="{FF2B5EF4-FFF2-40B4-BE49-F238E27FC236}">
                  <a16:creationId xmlns:a16="http://schemas.microsoft.com/office/drawing/2014/main" id="{EE6E3CD8-73B5-E49A-6FCD-884168B9061A}"/>
                </a:ext>
              </a:extLst>
            </p:cNvPr>
            <p:cNvSpPr>
              <a:spLocks noChangeArrowheads="1"/>
            </p:cNvSpPr>
            <p:nvPr/>
          </p:nvSpPr>
          <p:spPr bwMode="auto">
            <a:xfrm>
              <a:off x="3321" y="2718"/>
              <a:ext cx="11" cy="26"/>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1" name="Rectangle 61">
              <a:extLst>
                <a:ext uri="{FF2B5EF4-FFF2-40B4-BE49-F238E27FC236}">
                  <a16:creationId xmlns:a16="http://schemas.microsoft.com/office/drawing/2014/main" id="{996A80C4-EF95-9E21-0E14-38A4BA3BF524}"/>
                </a:ext>
              </a:extLst>
            </p:cNvPr>
            <p:cNvSpPr>
              <a:spLocks noChangeArrowheads="1"/>
            </p:cNvSpPr>
            <p:nvPr/>
          </p:nvSpPr>
          <p:spPr bwMode="auto">
            <a:xfrm>
              <a:off x="3339" y="2718"/>
              <a:ext cx="12" cy="26"/>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2" name="Rectangle 62">
              <a:extLst>
                <a:ext uri="{FF2B5EF4-FFF2-40B4-BE49-F238E27FC236}">
                  <a16:creationId xmlns:a16="http://schemas.microsoft.com/office/drawing/2014/main" id="{1FCD1BA3-A8BD-9B66-DC7C-056615673ECF}"/>
                </a:ext>
              </a:extLst>
            </p:cNvPr>
            <p:cNvSpPr>
              <a:spLocks noChangeArrowheads="1"/>
            </p:cNvSpPr>
            <p:nvPr/>
          </p:nvSpPr>
          <p:spPr bwMode="auto">
            <a:xfrm>
              <a:off x="3357" y="2718"/>
              <a:ext cx="12" cy="26"/>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3" name="Rectangle 63">
              <a:extLst>
                <a:ext uri="{FF2B5EF4-FFF2-40B4-BE49-F238E27FC236}">
                  <a16:creationId xmlns:a16="http://schemas.microsoft.com/office/drawing/2014/main" id="{73A6DAB1-E527-F0A2-09F6-BDAB6C8B7452}"/>
                </a:ext>
              </a:extLst>
            </p:cNvPr>
            <p:cNvSpPr>
              <a:spLocks noChangeArrowheads="1"/>
            </p:cNvSpPr>
            <p:nvPr/>
          </p:nvSpPr>
          <p:spPr bwMode="auto">
            <a:xfrm>
              <a:off x="3321" y="2760"/>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4" name="Rectangle 64">
              <a:extLst>
                <a:ext uri="{FF2B5EF4-FFF2-40B4-BE49-F238E27FC236}">
                  <a16:creationId xmlns:a16="http://schemas.microsoft.com/office/drawing/2014/main" id="{75F5A4F5-5E95-6482-567E-E99687CC0DE7}"/>
                </a:ext>
              </a:extLst>
            </p:cNvPr>
            <p:cNvSpPr>
              <a:spLocks noChangeArrowheads="1"/>
            </p:cNvSpPr>
            <p:nvPr/>
          </p:nvSpPr>
          <p:spPr bwMode="auto">
            <a:xfrm>
              <a:off x="3339" y="2760"/>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5" name="Rectangle 65">
              <a:extLst>
                <a:ext uri="{FF2B5EF4-FFF2-40B4-BE49-F238E27FC236}">
                  <a16:creationId xmlns:a16="http://schemas.microsoft.com/office/drawing/2014/main" id="{BE121E3A-040B-C731-00E1-35FA45E58195}"/>
                </a:ext>
              </a:extLst>
            </p:cNvPr>
            <p:cNvSpPr>
              <a:spLocks noChangeArrowheads="1"/>
            </p:cNvSpPr>
            <p:nvPr/>
          </p:nvSpPr>
          <p:spPr bwMode="auto">
            <a:xfrm>
              <a:off x="3357" y="2760"/>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6" name="Rectangle 66">
              <a:extLst>
                <a:ext uri="{FF2B5EF4-FFF2-40B4-BE49-F238E27FC236}">
                  <a16:creationId xmlns:a16="http://schemas.microsoft.com/office/drawing/2014/main" id="{DD6C33F6-0E74-B116-8DE4-83E854881CAC}"/>
                </a:ext>
              </a:extLst>
            </p:cNvPr>
            <p:cNvSpPr>
              <a:spLocks noChangeArrowheads="1"/>
            </p:cNvSpPr>
            <p:nvPr/>
          </p:nvSpPr>
          <p:spPr bwMode="auto">
            <a:xfrm>
              <a:off x="3321" y="2799"/>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7" name="Rectangle 67">
              <a:extLst>
                <a:ext uri="{FF2B5EF4-FFF2-40B4-BE49-F238E27FC236}">
                  <a16:creationId xmlns:a16="http://schemas.microsoft.com/office/drawing/2014/main" id="{A8BB3B11-8514-C3DF-7865-E95841EC9707}"/>
                </a:ext>
              </a:extLst>
            </p:cNvPr>
            <p:cNvSpPr>
              <a:spLocks noChangeArrowheads="1"/>
            </p:cNvSpPr>
            <p:nvPr/>
          </p:nvSpPr>
          <p:spPr bwMode="auto">
            <a:xfrm>
              <a:off x="3339" y="2799"/>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8" name="Rectangle 68">
              <a:extLst>
                <a:ext uri="{FF2B5EF4-FFF2-40B4-BE49-F238E27FC236}">
                  <a16:creationId xmlns:a16="http://schemas.microsoft.com/office/drawing/2014/main" id="{7FE2C033-C001-B336-C45D-494EF73AE76C}"/>
                </a:ext>
              </a:extLst>
            </p:cNvPr>
            <p:cNvSpPr>
              <a:spLocks noChangeArrowheads="1"/>
            </p:cNvSpPr>
            <p:nvPr/>
          </p:nvSpPr>
          <p:spPr bwMode="auto">
            <a:xfrm>
              <a:off x="3357" y="2799"/>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09" name="Freeform 69">
              <a:extLst>
                <a:ext uri="{FF2B5EF4-FFF2-40B4-BE49-F238E27FC236}">
                  <a16:creationId xmlns:a16="http://schemas.microsoft.com/office/drawing/2014/main" id="{A2117301-0680-E85F-2EFE-A512A2798018}"/>
                </a:ext>
              </a:extLst>
            </p:cNvPr>
            <p:cNvSpPr>
              <a:spLocks/>
            </p:cNvSpPr>
            <p:nvPr/>
          </p:nvSpPr>
          <p:spPr bwMode="auto">
            <a:xfrm>
              <a:off x="3103" y="2455"/>
              <a:ext cx="99" cy="369"/>
            </a:xfrm>
            <a:custGeom>
              <a:avLst/>
              <a:gdLst>
                <a:gd name="T0" fmla="*/ 99 w 99"/>
                <a:gd name="T1" fmla="*/ 228 h 369"/>
                <a:gd name="T2" fmla="*/ 99 w 99"/>
                <a:gd name="T3" fmla="*/ 0 h 369"/>
                <a:gd name="T4" fmla="*/ 0 w 99"/>
                <a:gd name="T5" fmla="*/ 0 h 369"/>
                <a:gd name="T6" fmla="*/ 0 w 99"/>
                <a:gd name="T7" fmla="*/ 369 h 369"/>
                <a:gd name="T8" fmla="*/ 15 w 99"/>
                <a:gd name="T9" fmla="*/ 369 h 369"/>
                <a:gd name="T10" fmla="*/ 15 w 99"/>
                <a:gd name="T11" fmla="*/ 17 h 369"/>
                <a:gd name="T12" fmla="*/ 85 w 99"/>
                <a:gd name="T13" fmla="*/ 17 h 369"/>
                <a:gd name="T14" fmla="*/ 85 w 99"/>
                <a:gd name="T15" fmla="*/ 228 h 369"/>
                <a:gd name="T16" fmla="*/ 99 w 99"/>
                <a:gd name="T17" fmla="*/ 228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369"/>
                <a:gd name="T29" fmla="*/ 99 w 99"/>
                <a:gd name="T30" fmla="*/ 369 h 36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369">
                  <a:moveTo>
                    <a:pt x="99" y="228"/>
                  </a:moveTo>
                  <a:lnTo>
                    <a:pt x="99" y="0"/>
                  </a:lnTo>
                  <a:lnTo>
                    <a:pt x="0" y="0"/>
                  </a:lnTo>
                  <a:lnTo>
                    <a:pt x="0" y="369"/>
                  </a:lnTo>
                  <a:lnTo>
                    <a:pt x="15" y="369"/>
                  </a:lnTo>
                  <a:lnTo>
                    <a:pt x="15" y="17"/>
                  </a:lnTo>
                  <a:lnTo>
                    <a:pt x="85" y="17"/>
                  </a:lnTo>
                  <a:lnTo>
                    <a:pt x="85" y="228"/>
                  </a:lnTo>
                  <a:lnTo>
                    <a:pt x="99" y="228"/>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10" name="Freeform 70">
              <a:extLst>
                <a:ext uri="{FF2B5EF4-FFF2-40B4-BE49-F238E27FC236}">
                  <a16:creationId xmlns:a16="http://schemas.microsoft.com/office/drawing/2014/main" id="{C9498889-CBBB-4D2B-67A8-A4C2EFE48140}"/>
                </a:ext>
              </a:extLst>
            </p:cNvPr>
            <p:cNvSpPr>
              <a:spLocks/>
            </p:cNvSpPr>
            <p:nvPr/>
          </p:nvSpPr>
          <p:spPr bwMode="auto">
            <a:xfrm>
              <a:off x="3160" y="2462"/>
              <a:ext cx="15" cy="221"/>
            </a:xfrm>
            <a:custGeom>
              <a:avLst/>
              <a:gdLst>
                <a:gd name="T0" fmla="*/ 0 w 15"/>
                <a:gd name="T1" fmla="*/ 0 h 221"/>
                <a:gd name="T2" fmla="*/ 0 w 15"/>
                <a:gd name="T3" fmla="*/ 221 h 221"/>
                <a:gd name="T4" fmla="*/ 15 w 15"/>
                <a:gd name="T5" fmla="*/ 221 h 221"/>
                <a:gd name="T6" fmla="*/ 15 w 15"/>
                <a:gd name="T7" fmla="*/ 2 h 221"/>
                <a:gd name="T8" fmla="*/ 0 w 15"/>
                <a:gd name="T9" fmla="*/ 0 h 221"/>
                <a:gd name="T10" fmla="*/ 0 60000 65536"/>
                <a:gd name="T11" fmla="*/ 0 60000 65536"/>
                <a:gd name="T12" fmla="*/ 0 60000 65536"/>
                <a:gd name="T13" fmla="*/ 0 60000 65536"/>
                <a:gd name="T14" fmla="*/ 0 60000 65536"/>
                <a:gd name="T15" fmla="*/ 0 w 15"/>
                <a:gd name="T16" fmla="*/ 0 h 221"/>
                <a:gd name="T17" fmla="*/ 15 w 15"/>
                <a:gd name="T18" fmla="*/ 221 h 221"/>
              </a:gdLst>
              <a:ahLst/>
              <a:cxnLst>
                <a:cxn ang="T10">
                  <a:pos x="T0" y="T1"/>
                </a:cxn>
                <a:cxn ang="T11">
                  <a:pos x="T2" y="T3"/>
                </a:cxn>
                <a:cxn ang="T12">
                  <a:pos x="T4" y="T5"/>
                </a:cxn>
                <a:cxn ang="T13">
                  <a:pos x="T6" y="T7"/>
                </a:cxn>
                <a:cxn ang="T14">
                  <a:pos x="T8" y="T9"/>
                </a:cxn>
              </a:cxnLst>
              <a:rect l="T15" t="T16" r="T17" b="T18"/>
              <a:pathLst>
                <a:path w="15" h="221">
                  <a:moveTo>
                    <a:pt x="0" y="0"/>
                  </a:moveTo>
                  <a:lnTo>
                    <a:pt x="0" y="221"/>
                  </a:lnTo>
                  <a:lnTo>
                    <a:pt x="15" y="221"/>
                  </a:lnTo>
                  <a:lnTo>
                    <a:pt x="15" y="2"/>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11" name="Freeform 71">
              <a:extLst>
                <a:ext uri="{FF2B5EF4-FFF2-40B4-BE49-F238E27FC236}">
                  <a16:creationId xmlns:a16="http://schemas.microsoft.com/office/drawing/2014/main" id="{A612D002-8395-E6AC-BCF4-28454089C19B}"/>
                </a:ext>
              </a:extLst>
            </p:cNvPr>
            <p:cNvSpPr>
              <a:spLocks/>
            </p:cNvSpPr>
            <p:nvPr/>
          </p:nvSpPr>
          <p:spPr bwMode="auto">
            <a:xfrm>
              <a:off x="2885" y="2522"/>
              <a:ext cx="162" cy="302"/>
            </a:xfrm>
            <a:custGeom>
              <a:avLst/>
              <a:gdLst>
                <a:gd name="T0" fmla="*/ 0 w 162"/>
                <a:gd name="T1" fmla="*/ 0 h 302"/>
                <a:gd name="T2" fmla="*/ 162 w 162"/>
                <a:gd name="T3" fmla="*/ 0 h 302"/>
                <a:gd name="T4" fmla="*/ 162 w 162"/>
                <a:gd name="T5" fmla="*/ 99 h 302"/>
                <a:gd name="T6" fmla="*/ 149 w 162"/>
                <a:gd name="T7" fmla="*/ 99 h 302"/>
                <a:gd name="T8" fmla="*/ 149 w 162"/>
                <a:gd name="T9" fmla="*/ 14 h 302"/>
                <a:gd name="T10" fmla="*/ 17 w 162"/>
                <a:gd name="T11" fmla="*/ 14 h 302"/>
                <a:gd name="T12" fmla="*/ 17 w 162"/>
                <a:gd name="T13" fmla="*/ 302 h 302"/>
                <a:gd name="T14" fmla="*/ 0 w 162"/>
                <a:gd name="T15" fmla="*/ 302 h 302"/>
                <a:gd name="T16" fmla="*/ 0 w 162"/>
                <a:gd name="T17" fmla="*/ 0 h 3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2"/>
                <a:gd name="T28" fmla="*/ 0 h 302"/>
                <a:gd name="T29" fmla="*/ 162 w 162"/>
                <a:gd name="T30" fmla="*/ 302 h 3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2" h="302">
                  <a:moveTo>
                    <a:pt x="0" y="0"/>
                  </a:moveTo>
                  <a:lnTo>
                    <a:pt x="162" y="0"/>
                  </a:lnTo>
                  <a:lnTo>
                    <a:pt x="162" y="99"/>
                  </a:lnTo>
                  <a:lnTo>
                    <a:pt x="149" y="99"/>
                  </a:lnTo>
                  <a:lnTo>
                    <a:pt x="149" y="14"/>
                  </a:lnTo>
                  <a:lnTo>
                    <a:pt x="17" y="14"/>
                  </a:lnTo>
                  <a:lnTo>
                    <a:pt x="17" y="302"/>
                  </a:lnTo>
                  <a:lnTo>
                    <a:pt x="0" y="302"/>
                  </a:lnTo>
                  <a:lnTo>
                    <a:pt x="0" y="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12" name="Rectangle 72">
              <a:extLst>
                <a:ext uri="{FF2B5EF4-FFF2-40B4-BE49-F238E27FC236}">
                  <a16:creationId xmlns:a16="http://schemas.microsoft.com/office/drawing/2014/main" id="{6627F524-4F24-28D8-CD5B-3732EF32BBA5}"/>
                </a:ext>
              </a:extLst>
            </p:cNvPr>
            <p:cNvSpPr>
              <a:spLocks noChangeArrowheads="1"/>
            </p:cNvSpPr>
            <p:nvPr/>
          </p:nvSpPr>
          <p:spPr bwMode="auto">
            <a:xfrm>
              <a:off x="2892" y="2552"/>
              <a:ext cx="145" cy="16"/>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3" name="Rectangle 73">
              <a:extLst>
                <a:ext uri="{FF2B5EF4-FFF2-40B4-BE49-F238E27FC236}">
                  <a16:creationId xmlns:a16="http://schemas.microsoft.com/office/drawing/2014/main" id="{34A7D667-77B5-B912-CAE9-9D97F787311F}"/>
                </a:ext>
              </a:extLst>
            </p:cNvPr>
            <p:cNvSpPr>
              <a:spLocks noChangeArrowheads="1"/>
            </p:cNvSpPr>
            <p:nvPr/>
          </p:nvSpPr>
          <p:spPr bwMode="auto">
            <a:xfrm>
              <a:off x="2893" y="2579"/>
              <a:ext cx="144" cy="1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4" name="Rectangle 74">
              <a:extLst>
                <a:ext uri="{FF2B5EF4-FFF2-40B4-BE49-F238E27FC236}">
                  <a16:creationId xmlns:a16="http://schemas.microsoft.com/office/drawing/2014/main" id="{770EC2FF-DC90-5888-D931-94E437F03849}"/>
                </a:ext>
              </a:extLst>
            </p:cNvPr>
            <p:cNvSpPr>
              <a:spLocks noChangeArrowheads="1"/>
            </p:cNvSpPr>
            <p:nvPr/>
          </p:nvSpPr>
          <p:spPr bwMode="auto">
            <a:xfrm>
              <a:off x="2893" y="2608"/>
              <a:ext cx="146" cy="1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5" name="Rectangle 75">
              <a:extLst>
                <a:ext uri="{FF2B5EF4-FFF2-40B4-BE49-F238E27FC236}">
                  <a16:creationId xmlns:a16="http://schemas.microsoft.com/office/drawing/2014/main" id="{CA6AEE13-9261-AA3F-CB7A-707C0AAA02A9}"/>
                </a:ext>
              </a:extLst>
            </p:cNvPr>
            <p:cNvSpPr>
              <a:spLocks noChangeArrowheads="1"/>
            </p:cNvSpPr>
            <p:nvPr/>
          </p:nvSpPr>
          <p:spPr bwMode="auto">
            <a:xfrm>
              <a:off x="3064" y="2625"/>
              <a:ext cx="30" cy="199"/>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6" name="Rectangle 76">
              <a:extLst>
                <a:ext uri="{FF2B5EF4-FFF2-40B4-BE49-F238E27FC236}">
                  <a16:creationId xmlns:a16="http://schemas.microsoft.com/office/drawing/2014/main" id="{6D1CECC9-87B5-482E-E521-4B7E938014E4}"/>
                </a:ext>
              </a:extLst>
            </p:cNvPr>
            <p:cNvSpPr>
              <a:spLocks noChangeArrowheads="1"/>
            </p:cNvSpPr>
            <p:nvPr/>
          </p:nvSpPr>
          <p:spPr bwMode="auto">
            <a:xfrm>
              <a:off x="3039" y="2638"/>
              <a:ext cx="12"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7" name="Rectangle 77">
              <a:extLst>
                <a:ext uri="{FF2B5EF4-FFF2-40B4-BE49-F238E27FC236}">
                  <a16:creationId xmlns:a16="http://schemas.microsoft.com/office/drawing/2014/main" id="{D4294C9A-82D9-1392-C6D3-FEEC8712EF67}"/>
                </a:ext>
              </a:extLst>
            </p:cNvPr>
            <p:cNvSpPr>
              <a:spLocks noChangeArrowheads="1"/>
            </p:cNvSpPr>
            <p:nvPr/>
          </p:nvSpPr>
          <p:spPr bwMode="auto">
            <a:xfrm>
              <a:off x="3039" y="2678"/>
              <a:ext cx="12" cy="24"/>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8" name="Rectangle 78">
              <a:extLst>
                <a:ext uri="{FF2B5EF4-FFF2-40B4-BE49-F238E27FC236}">
                  <a16:creationId xmlns:a16="http://schemas.microsoft.com/office/drawing/2014/main" id="{F5A0C29A-CEC1-13A9-15C8-FE980E139D3A}"/>
                </a:ext>
              </a:extLst>
            </p:cNvPr>
            <p:cNvSpPr>
              <a:spLocks noChangeArrowheads="1"/>
            </p:cNvSpPr>
            <p:nvPr/>
          </p:nvSpPr>
          <p:spPr bwMode="auto">
            <a:xfrm>
              <a:off x="3039" y="2801"/>
              <a:ext cx="12"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19" name="Rectangle 79">
              <a:extLst>
                <a:ext uri="{FF2B5EF4-FFF2-40B4-BE49-F238E27FC236}">
                  <a16:creationId xmlns:a16="http://schemas.microsoft.com/office/drawing/2014/main" id="{727AB37C-9F11-DADC-C8A7-16709D2A3129}"/>
                </a:ext>
              </a:extLst>
            </p:cNvPr>
            <p:cNvSpPr>
              <a:spLocks noChangeArrowheads="1"/>
            </p:cNvSpPr>
            <p:nvPr/>
          </p:nvSpPr>
          <p:spPr bwMode="auto">
            <a:xfrm>
              <a:off x="3016" y="2801"/>
              <a:ext cx="11"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0" name="Rectangle 80">
              <a:extLst>
                <a:ext uri="{FF2B5EF4-FFF2-40B4-BE49-F238E27FC236}">
                  <a16:creationId xmlns:a16="http://schemas.microsoft.com/office/drawing/2014/main" id="{98A12735-8491-F066-4BC3-B51A45B1CC0F}"/>
                </a:ext>
              </a:extLst>
            </p:cNvPr>
            <p:cNvSpPr>
              <a:spLocks noChangeArrowheads="1"/>
            </p:cNvSpPr>
            <p:nvPr/>
          </p:nvSpPr>
          <p:spPr bwMode="auto">
            <a:xfrm>
              <a:off x="2990" y="2801"/>
              <a:ext cx="12"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1" name="Rectangle 81">
              <a:extLst>
                <a:ext uri="{FF2B5EF4-FFF2-40B4-BE49-F238E27FC236}">
                  <a16:creationId xmlns:a16="http://schemas.microsoft.com/office/drawing/2014/main" id="{DB826E98-7085-B530-0CF7-DD4FB6839B60}"/>
                </a:ext>
              </a:extLst>
            </p:cNvPr>
            <p:cNvSpPr>
              <a:spLocks noChangeArrowheads="1"/>
            </p:cNvSpPr>
            <p:nvPr/>
          </p:nvSpPr>
          <p:spPr bwMode="auto">
            <a:xfrm>
              <a:off x="2964" y="2801"/>
              <a:ext cx="11"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2" name="Rectangle 82">
              <a:extLst>
                <a:ext uri="{FF2B5EF4-FFF2-40B4-BE49-F238E27FC236}">
                  <a16:creationId xmlns:a16="http://schemas.microsoft.com/office/drawing/2014/main" id="{DDDF8267-2B7E-3831-CD08-2DB1E8473723}"/>
                </a:ext>
              </a:extLst>
            </p:cNvPr>
            <p:cNvSpPr>
              <a:spLocks noChangeArrowheads="1"/>
            </p:cNvSpPr>
            <p:nvPr/>
          </p:nvSpPr>
          <p:spPr bwMode="auto">
            <a:xfrm>
              <a:off x="2938" y="2801"/>
              <a:ext cx="12"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3" name="Rectangle 83">
              <a:extLst>
                <a:ext uri="{FF2B5EF4-FFF2-40B4-BE49-F238E27FC236}">
                  <a16:creationId xmlns:a16="http://schemas.microsoft.com/office/drawing/2014/main" id="{4B4545F7-724A-9758-36CD-E42F529C8C26}"/>
                </a:ext>
              </a:extLst>
            </p:cNvPr>
            <p:cNvSpPr>
              <a:spLocks noChangeArrowheads="1"/>
            </p:cNvSpPr>
            <p:nvPr/>
          </p:nvSpPr>
          <p:spPr bwMode="auto">
            <a:xfrm>
              <a:off x="2912" y="2801"/>
              <a:ext cx="11"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4" name="Rectangle 84">
              <a:extLst>
                <a:ext uri="{FF2B5EF4-FFF2-40B4-BE49-F238E27FC236}">
                  <a16:creationId xmlns:a16="http://schemas.microsoft.com/office/drawing/2014/main" id="{312A7854-924C-D344-40E4-62161B1F1D21}"/>
                </a:ext>
              </a:extLst>
            </p:cNvPr>
            <p:cNvSpPr>
              <a:spLocks noChangeArrowheads="1"/>
            </p:cNvSpPr>
            <p:nvPr/>
          </p:nvSpPr>
          <p:spPr bwMode="auto">
            <a:xfrm>
              <a:off x="3039" y="276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5" name="Rectangle 85">
              <a:extLst>
                <a:ext uri="{FF2B5EF4-FFF2-40B4-BE49-F238E27FC236}">
                  <a16:creationId xmlns:a16="http://schemas.microsoft.com/office/drawing/2014/main" id="{D81A35D3-AAB3-63CD-02F5-F2F75BED1517}"/>
                </a:ext>
              </a:extLst>
            </p:cNvPr>
            <p:cNvSpPr>
              <a:spLocks noChangeArrowheads="1"/>
            </p:cNvSpPr>
            <p:nvPr/>
          </p:nvSpPr>
          <p:spPr bwMode="auto">
            <a:xfrm>
              <a:off x="3016" y="276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6" name="Rectangle 86">
              <a:extLst>
                <a:ext uri="{FF2B5EF4-FFF2-40B4-BE49-F238E27FC236}">
                  <a16:creationId xmlns:a16="http://schemas.microsoft.com/office/drawing/2014/main" id="{6B7EF1DF-8AA3-4F30-CC90-24E54F8B5B92}"/>
                </a:ext>
              </a:extLst>
            </p:cNvPr>
            <p:cNvSpPr>
              <a:spLocks noChangeArrowheads="1"/>
            </p:cNvSpPr>
            <p:nvPr/>
          </p:nvSpPr>
          <p:spPr bwMode="auto">
            <a:xfrm>
              <a:off x="2990" y="276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7" name="Rectangle 87">
              <a:extLst>
                <a:ext uri="{FF2B5EF4-FFF2-40B4-BE49-F238E27FC236}">
                  <a16:creationId xmlns:a16="http://schemas.microsoft.com/office/drawing/2014/main" id="{3C618318-7F71-24E0-88CC-BBB7053A749A}"/>
                </a:ext>
              </a:extLst>
            </p:cNvPr>
            <p:cNvSpPr>
              <a:spLocks noChangeArrowheads="1"/>
            </p:cNvSpPr>
            <p:nvPr/>
          </p:nvSpPr>
          <p:spPr bwMode="auto">
            <a:xfrm>
              <a:off x="2964" y="276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8" name="Rectangle 88">
              <a:extLst>
                <a:ext uri="{FF2B5EF4-FFF2-40B4-BE49-F238E27FC236}">
                  <a16:creationId xmlns:a16="http://schemas.microsoft.com/office/drawing/2014/main" id="{F4BE400F-D4D9-E2D1-75B9-21BD29DB28D3}"/>
                </a:ext>
              </a:extLst>
            </p:cNvPr>
            <p:cNvSpPr>
              <a:spLocks noChangeArrowheads="1"/>
            </p:cNvSpPr>
            <p:nvPr/>
          </p:nvSpPr>
          <p:spPr bwMode="auto">
            <a:xfrm>
              <a:off x="2938" y="276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29" name="Rectangle 89">
              <a:extLst>
                <a:ext uri="{FF2B5EF4-FFF2-40B4-BE49-F238E27FC236}">
                  <a16:creationId xmlns:a16="http://schemas.microsoft.com/office/drawing/2014/main" id="{143C1D2D-DF25-14B4-AEEC-824FB1F19905}"/>
                </a:ext>
              </a:extLst>
            </p:cNvPr>
            <p:cNvSpPr>
              <a:spLocks noChangeArrowheads="1"/>
            </p:cNvSpPr>
            <p:nvPr/>
          </p:nvSpPr>
          <p:spPr bwMode="auto">
            <a:xfrm>
              <a:off x="2912" y="276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0" name="Rectangle 90">
              <a:extLst>
                <a:ext uri="{FF2B5EF4-FFF2-40B4-BE49-F238E27FC236}">
                  <a16:creationId xmlns:a16="http://schemas.microsoft.com/office/drawing/2014/main" id="{1FC703FD-EDD8-CE95-9739-E3CCFA715743}"/>
                </a:ext>
              </a:extLst>
            </p:cNvPr>
            <p:cNvSpPr>
              <a:spLocks noChangeArrowheads="1"/>
            </p:cNvSpPr>
            <p:nvPr/>
          </p:nvSpPr>
          <p:spPr bwMode="auto">
            <a:xfrm>
              <a:off x="3039" y="272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1" name="Rectangle 91">
              <a:extLst>
                <a:ext uri="{FF2B5EF4-FFF2-40B4-BE49-F238E27FC236}">
                  <a16:creationId xmlns:a16="http://schemas.microsoft.com/office/drawing/2014/main" id="{80A6CF49-F08F-F53F-2076-35BA43ED2777}"/>
                </a:ext>
              </a:extLst>
            </p:cNvPr>
            <p:cNvSpPr>
              <a:spLocks noChangeArrowheads="1"/>
            </p:cNvSpPr>
            <p:nvPr/>
          </p:nvSpPr>
          <p:spPr bwMode="auto">
            <a:xfrm>
              <a:off x="3016" y="272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2" name="Rectangle 92">
              <a:extLst>
                <a:ext uri="{FF2B5EF4-FFF2-40B4-BE49-F238E27FC236}">
                  <a16:creationId xmlns:a16="http://schemas.microsoft.com/office/drawing/2014/main" id="{EE8B7A4D-35C9-6AC0-E2F6-36E8A45365CD}"/>
                </a:ext>
              </a:extLst>
            </p:cNvPr>
            <p:cNvSpPr>
              <a:spLocks noChangeArrowheads="1"/>
            </p:cNvSpPr>
            <p:nvPr/>
          </p:nvSpPr>
          <p:spPr bwMode="auto">
            <a:xfrm>
              <a:off x="2990" y="272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3" name="Rectangle 93">
              <a:extLst>
                <a:ext uri="{FF2B5EF4-FFF2-40B4-BE49-F238E27FC236}">
                  <a16:creationId xmlns:a16="http://schemas.microsoft.com/office/drawing/2014/main" id="{113BD521-B074-9AC2-0C9C-32F194BF6398}"/>
                </a:ext>
              </a:extLst>
            </p:cNvPr>
            <p:cNvSpPr>
              <a:spLocks noChangeArrowheads="1"/>
            </p:cNvSpPr>
            <p:nvPr/>
          </p:nvSpPr>
          <p:spPr bwMode="auto">
            <a:xfrm>
              <a:off x="2964" y="272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4" name="Rectangle 94">
              <a:extLst>
                <a:ext uri="{FF2B5EF4-FFF2-40B4-BE49-F238E27FC236}">
                  <a16:creationId xmlns:a16="http://schemas.microsoft.com/office/drawing/2014/main" id="{2FC0F076-C932-A307-0702-E8C2011EAAE6}"/>
                </a:ext>
              </a:extLst>
            </p:cNvPr>
            <p:cNvSpPr>
              <a:spLocks noChangeArrowheads="1"/>
            </p:cNvSpPr>
            <p:nvPr/>
          </p:nvSpPr>
          <p:spPr bwMode="auto">
            <a:xfrm>
              <a:off x="2938" y="2722"/>
              <a:ext cx="12"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5" name="Rectangle 95">
              <a:extLst>
                <a:ext uri="{FF2B5EF4-FFF2-40B4-BE49-F238E27FC236}">
                  <a16:creationId xmlns:a16="http://schemas.microsoft.com/office/drawing/2014/main" id="{90D8D075-090F-9483-B606-7C70449EA28E}"/>
                </a:ext>
              </a:extLst>
            </p:cNvPr>
            <p:cNvSpPr>
              <a:spLocks noChangeArrowheads="1"/>
            </p:cNvSpPr>
            <p:nvPr/>
          </p:nvSpPr>
          <p:spPr bwMode="auto">
            <a:xfrm>
              <a:off x="2912" y="2722"/>
              <a:ext cx="11" cy="2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6" name="Rectangle 96">
              <a:extLst>
                <a:ext uri="{FF2B5EF4-FFF2-40B4-BE49-F238E27FC236}">
                  <a16:creationId xmlns:a16="http://schemas.microsoft.com/office/drawing/2014/main" id="{F7E50041-0B37-4E2C-9B5D-D3D634DAFF3A}"/>
                </a:ext>
              </a:extLst>
            </p:cNvPr>
            <p:cNvSpPr>
              <a:spLocks noChangeArrowheads="1"/>
            </p:cNvSpPr>
            <p:nvPr/>
          </p:nvSpPr>
          <p:spPr bwMode="auto">
            <a:xfrm>
              <a:off x="2897" y="2636"/>
              <a:ext cx="107" cy="17"/>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7" name="Rectangle 97">
              <a:extLst>
                <a:ext uri="{FF2B5EF4-FFF2-40B4-BE49-F238E27FC236}">
                  <a16:creationId xmlns:a16="http://schemas.microsoft.com/office/drawing/2014/main" id="{74D88F5C-91E0-CE42-2654-D4BFF7AB7DCA}"/>
                </a:ext>
              </a:extLst>
            </p:cNvPr>
            <p:cNvSpPr>
              <a:spLocks noChangeArrowheads="1"/>
            </p:cNvSpPr>
            <p:nvPr/>
          </p:nvSpPr>
          <p:spPr bwMode="auto">
            <a:xfrm>
              <a:off x="2895" y="2666"/>
              <a:ext cx="109" cy="16"/>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8" name="Rectangle 98">
              <a:extLst>
                <a:ext uri="{FF2B5EF4-FFF2-40B4-BE49-F238E27FC236}">
                  <a16:creationId xmlns:a16="http://schemas.microsoft.com/office/drawing/2014/main" id="{BD426BEE-CA11-2DF6-F208-40C3D3D53B66}"/>
                </a:ext>
              </a:extLst>
            </p:cNvPr>
            <p:cNvSpPr>
              <a:spLocks noChangeArrowheads="1"/>
            </p:cNvSpPr>
            <p:nvPr/>
          </p:nvSpPr>
          <p:spPr bwMode="auto">
            <a:xfrm>
              <a:off x="3016" y="2638"/>
              <a:ext cx="11" cy="2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39" name="Rectangle 99">
              <a:extLst>
                <a:ext uri="{FF2B5EF4-FFF2-40B4-BE49-F238E27FC236}">
                  <a16:creationId xmlns:a16="http://schemas.microsoft.com/office/drawing/2014/main" id="{AAEF385F-63D1-CD28-77B0-BF44FCD7F0F6}"/>
                </a:ext>
              </a:extLst>
            </p:cNvPr>
            <p:cNvSpPr>
              <a:spLocks noChangeArrowheads="1"/>
            </p:cNvSpPr>
            <p:nvPr/>
          </p:nvSpPr>
          <p:spPr bwMode="auto">
            <a:xfrm>
              <a:off x="3016" y="2678"/>
              <a:ext cx="11" cy="24"/>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0" name="Rectangle 100">
              <a:extLst>
                <a:ext uri="{FF2B5EF4-FFF2-40B4-BE49-F238E27FC236}">
                  <a16:creationId xmlns:a16="http://schemas.microsoft.com/office/drawing/2014/main" id="{C7523365-BBF9-A349-ADF2-1F1463FB98CF}"/>
                </a:ext>
              </a:extLst>
            </p:cNvPr>
            <p:cNvSpPr>
              <a:spLocks noChangeArrowheads="1"/>
            </p:cNvSpPr>
            <p:nvPr/>
          </p:nvSpPr>
          <p:spPr bwMode="auto">
            <a:xfrm>
              <a:off x="3230" y="2549"/>
              <a:ext cx="50" cy="14"/>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1" name="Rectangle 101">
              <a:extLst>
                <a:ext uri="{FF2B5EF4-FFF2-40B4-BE49-F238E27FC236}">
                  <a16:creationId xmlns:a16="http://schemas.microsoft.com/office/drawing/2014/main" id="{6464FBFE-C4F7-7BE6-57E1-E42FB6F33D36}"/>
                </a:ext>
              </a:extLst>
            </p:cNvPr>
            <p:cNvSpPr>
              <a:spLocks noChangeArrowheads="1"/>
            </p:cNvSpPr>
            <p:nvPr/>
          </p:nvSpPr>
          <p:spPr bwMode="auto">
            <a:xfrm>
              <a:off x="3232" y="2573"/>
              <a:ext cx="48" cy="1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2" name="Rectangle 102">
              <a:extLst>
                <a:ext uri="{FF2B5EF4-FFF2-40B4-BE49-F238E27FC236}">
                  <a16:creationId xmlns:a16="http://schemas.microsoft.com/office/drawing/2014/main" id="{FB43E9FE-9C2C-C99E-FDD1-C48A9686D511}"/>
                </a:ext>
              </a:extLst>
            </p:cNvPr>
            <p:cNvSpPr>
              <a:spLocks noChangeArrowheads="1"/>
            </p:cNvSpPr>
            <p:nvPr/>
          </p:nvSpPr>
          <p:spPr bwMode="auto">
            <a:xfrm>
              <a:off x="3230" y="2598"/>
              <a:ext cx="49" cy="13"/>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3" name="Rectangle 103">
              <a:extLst>
                <a:ext uri="{FF2B5EF4-FFF2-40B4-BE49-F238E27FC236}">
                  <a16:creationId xmlns:a16="http://schemas.microsoft.com/office/drawing/2014/main" id="{A9E7450B-775D-FEA8-FD9B-F4990F77C84B}"/>
                </a:ext>
              </a:extLst>
            </p:cNvPr>
            <p:cNvSpPr>
              <a:spLocks noChangeArrowheads="1"/>
            </p:cNvSpPr>
            <p:nvPr/>
          </p:nvSpPr>
          <p:spPr bwMode="auto">
            <a:xfrm>
              <a:off x="3230" y="2621"/>
              <a:ext cx="50" cy="1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4" name="Rectangle 104">
              <a:extLst>
                <a:ext uri="{FF2B5EF4-FFF2-40B4-BE49-F238E27FC236}">
                  <a16:creationId xmlns:a16="http://schemas.microsoft.com/office/drawing/2014/main" id="{067079D0-1EC2-C3BF-0CCA-0F3F0D0827FD}"/>
                </a:ext>
              </a:extLst>
            </p:cNvPr>
            <p:cNvSpPr>
              <a:spLocks noChangeArrowheads="1"/>
            </p:cNvSpPr>
            <p:nvPr/>
          </p:nvSpPr>
          <p:spPr bwMode="auto">
            <a:xfrm>
              <a:off x="3230" y="2645"/>
              <a:ext cx="49" cy="1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5" name="Rectangle 105">
              <a:extLst>
                <a:ext uri="{FF2B5EF4-FFF2-40B4-BE49-F238E27FC236}">
                  <a16:creationId xmlns:a16="http://schemas.microsoft.com/office/drawing/2014/main" id="{163388AC-E5E0-0AFB-FF47-21E05302F8E0}"/>
                </a:ext>
              </a:extLst>
            </p:cNvPr>
            <p:cNvSpPr>
              <a:spLocks noChangeArrowheads="1"/>
            </p:cNvSpPr>
            <p:nvPr/>
          </p:nvSpPr>
          <p:spPr bwMode="auto">
            <a:xfrm>
              <a:off x="3230" y="2668"/>
              <a:ext cx="49" cy="15"/>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6" name="Rectangle 106">
              <a:extLst>
                <a:ext uri="{FF2B5EF4-FFF2-40B4-BE49-F238E27FC236}">
                  <a16:creationId xmlns:a16="http://schemas.microsoft.com/office/drawing/2014/main" id="{DC7E4308-E8B6-7375-C399-62EA8F50DBCB}"/>
                </a:ext>
              </a:extLst>
            </p:cNvPr>
            <p:cNvSpPr>
              <a:spLocks noChangeArrowheads="1"/>
            </p:cNvSpPr>
            <p:nvPr/>
          </p:nvSpPr>
          <p:spPr bwMode="auto">
            <a:xfrm>
              <a:off x="3131" y="2465"/>
              <a:ext cx="15" cy="359"/>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7" name="Rectangle 107">
              <a:extLst>
                <a:ext uri="{FF2B5EF4-FFF2-40B4-BE49-F238E27FC236}">
                  <a16:creationId xmlns:a16="http://schemas.microsoft.com/office/drawing/2014/main" id="{0C5C44F0-675D-3821-6370-DECA116D0301}"/>
                </a:ext>
              </a:extLst>
            </p:cNvPr>
            <p:cNvSpPr>
              <a:spLocks noChangeArrowheads="1"/>
            </p:cNvSpPr>
            <p:nvPr/>
          </p:nvSpPr>
          <p:spPr bwMode="auto">
            <a:xfrm>
              <a:off x="3401" y="2806"/>
              <a:ext cx="127" cy="1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8" name="Rectangle 108">
              <a:extLst>
                <a:ext uri="{FF2B5EF4-FFF2-40B4-BE49-F238E27FC236}">
                  <a16:creationId xmlns:a16="http://schemas.microsoft.com/office/drawing/2014/main" id="{87DEDC00-BE3C-92B6-4373-4E311A40B42B}"/>
                </a:ext>
              </a:extLst>
            </p:cNvPr>
            <p:cNvSpPr>
              <a:spLocks noChangeArrowheads="1"/>
            </p:cNvSpPr>
            <p:nvPr/>
          </p:nvSpPr>
          <p:spPr bwMode="auto">
            <a:xfrm>
              <a:off x="3401" y="2774"/>
              <a:ext cx="127" cy="20"/>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49" name="Rectangle 109">
              <a:extLst>
                <a:ext uri="{FF2B5EF4-FFF2-40B4-BE49-F238E27FC236}">
                  <a16:creationId xmlns:a16="http://schemas.microsoft.com/office/drawing/2014/main" id="{F72B16C6-EDD4-D865-FD2E-5FB1A109015F}"/>
                </a:ext>
              </a:extLst>
            </p:cNvPr>
            <p:cNvSpPr>
              <a:spLocks noChangeArrowheads="1"/>
            </p:cNvSpPr>
            <p:nvPr/>
          </p:nvSpPr>
          <p:spPr bwMode="auto">
            <a:xfrm>
              <a:off x="3401" y="2742"/>
              <a:ext cx="126" cy="20"/>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0" name="Rectangle 110">
              <a:extLst>
                <a:ext uri="{FF2B5EF4-FFF2-40B4-BE49-F238E27FC236}">
                  <a16:creationId xmlns:a16="http://schemas.microsoft.com/office/drawing/2014/main" id="{D85A5804-7349-ACDA-0E62-661FFFB73C98}"/>
                </a:ext>
              </a:extLst>
            </p:cNvPr>
            <p:cNvSpPr>
              <a:spLocks noChangeArrowheads="1"/>
            </p:cNvSpPr>
            <p:nvPr/>
          </p:nvSpPr>
          <p:spPr bwMode="auto">
            <a:xfrm>
              <a:off x="3401" y="2710"/>
              <a:ext cx="134" cy="22"/>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1" name="Rectangle 111">
              <a:extLst>
                <a:ext uri="{FF2B5EF4-FFF2-40B4-BE49-F238E27FC236}">
                  <a16:creationId xmlns:a16="http://schemas.microsoft.com/office/drawing/2014/main" id="{9168E6B8-A443-65D8-0D00-995BAE191324}"/>
                </a:ext>
              </a:extLst>
            </p:cNvPr>
            <p:cNvSpPr>
              <a:spLocks noChangeArrowheads="1"/>
            </p:cNvSpPr>
            <p:nvPr/>
          </p:nvSpPr>
          <p:spPr bwMode="auto">
            <a:xfrm>
              <a:off x="3401" y="2680"/>
              <a:ext cx="129" cy="1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2" name="Rectangle 112">
              <a:extLst>
                <a:ext uri="{FF2B5EF4-FFF2-40B4-BE49-F238E27FC236}">
                  <a16:creationId xmlns:a16="http://schemas.microsoft.com/office/drawing/2014/main" id="{A654310A-C365-1290-8972-39128730574F}"/>
                </a:ext>
              </a:extLst>
            </p:cNvPr>
            <p:cNvSpPr>
              <a:spLocks noChangeArrowheads="1"/>
            </p:cNvSpPr>
            <p:nvPr/>
          </p:nvSpPr>
          <p:spPr bwMode="auto">
            <a:xfrm>
              <a:off x="2791" y="2636"/>
              <a:ext cx="15" cy="18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3" name="Rectangle 113">
              <a:extLst>
                <a:ext uri="{FF2B5EF4-FFF2-40B4-BE49-F238E27FC236}">
                  <a16:creationId xmlns:a16="http://schemas.microsoft.com/office/drawing/2014/main" id="{E34BA320-DAFE-27D5-782F-7A70D0CB4673}"/>
                </a:ext>
              </a:extLst>
            </p:cNvPr>
            <p:cNvSpPr>
              <a:spLocks noChangeArrowheads="1"/>
            </p:cNvSpPr>
            <p:nvPr/>
          </p:nvSpPr>
          <p:spPr bwMode="auto">
            <a:xfrm>
              <a:off x="2814" y="2636"/>
              <a:ext cx="15" cy="18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4" name="Rectangle 114">
              <a:extLst>
                <a:ext uri="{FF2B5EF4-FFF2-40B4-BE49-F238E27FC236}">
                  <a16:creationId xmlns:a16="http://schemas.microsoft.com/office/drawing/2014/main" id="{D1B5C3F9-1D58-E029-1B71-FEE984BC3ADB}"/>
                </a:ext>
              </a:extLst>
            </p:cNvPr>
            <p:cNvSpPr>
              <a:spLocks noChangeArrowheads="1"/>
            </p:cNvSpPr>
            <p:nvPr/>
          </p:nvSpPr>
          <p:spPr bwMode="auto">
            <a:xfrm>
              <a:off x="2838" y="2636"/>
              <a:ext cx="15" cy="18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5" name="Rectangle 115">
              <a:extLst>
                <a:ext uri="{FF2B5EF4-FFF2-40B4-BE49-F238E27FC236}">
                  <a16:creationId xmlns:a16="http://schemas.microsoft.com/office/drawing/2014/main" id="{F9835425-B3CF-CC86-93CF-63202DD36B17}"/>
                </a:ext>
              </a:extLst>
            </p:cNvPr>
            <p:cNvSpPr>
              <a:spLocks noChangeArrowheads="1"/>
            </p:cNvSpPr>
            <p:nvPr/>
          </p:nvSpPr>
          <p:spPr bwMode="auto">
            <a:xfrm>
              <a:off x="2861" y="2636"/>
              <a:ext cx="14" cy="188"/>
            </a:xfrm>
            <a:prstGeom prst="rect">
              <a:avLst/>
            </a:prstGeom>
            <a:solidFill>
              <a:srgbClr val="B8B8D9"/>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56" name="Freeform 116">
              <a:extLst>
                <a:ext uri="{FF2B5EF4-FFF2-40B4-BE49-F238E27FC236}">
                  <a16:creationId xmlns:a16="http://schemas.microsoft.com/office/drawing/2014/main" id="{853CD9A8-B343-CB6F-5273-E9EFDBF20CB5}"/>
                </a:ext>
              </a:extLst>
            </p:cNvPr>
            <p:cNvSpPr>
              <a:spLocks/>
            </p:cNvSpPr>
            <p:nvPr/>
          </p:nvSpPr>
          <p:spPr bwMode="auto">
            <a:xfrm>
              <a:off x="2774" y="2492"/>
              <a:ext cx="77" cy="42"/>
            </a:xfrm>
            <a:custGeom>
              <a:avLst/>
              <a:gdLst>
                <a:gd name="T0" fmla="*/ 0 w 77"/>
                <a:gd name="T1" fmla="*/ 10 h 42"/>
                <a:gd name="T2" fmla="*/ 4 w 77"/>
                <a:gd name="T3" fmla="*/ 9 h 42"/>
                <a:gd name="T4" fmla="*/ 12 w 77"/>
                <a:gd name="T5" fmla="*/ 5 h 42"/>
                <a:gd name="T6" fmla="*/ 24 w 77"/>
                <a:gd name="T7" fmla="*/ 0 h 42"/>
                <a:gd name="T8" fmla="*/ 39 w 77"/>
                <a:gd name="T9" fmla="*/ 0 h 42"/>
                <a:gd name="T10" fmla="*/ 54 w 77"/>
                <a:gd name="T11" fmla="*/ 5 h 42"/>
                <a:gd name="T12" fmla="*/ 61 w 77"/>
                <a:gd name="T13" fmla="*/ 9 h 42"/>
                <a:gd name="T14" fmla="*/ 66 w 77"/>
                <a:gd name="T15" fmla="*/ 14 h 42"/>
                <a:gd name="T16" fmla="*/ 71 w 77"/>
                <a:gd name="T17" fmla="*/ 19 h 42"/>
                <a:gd name="T18" fmla="*/ 74 w 77"/>
                <a:gd name="T19" fmla="*/ 24 h 42"/>
                <a:gd name="T20" fmla="*/ 77 w 77"/>
                <a:gd name="T21" fmla="*/ 27 h 42"/>
                <a:gd name="T22" fmla="*/ 71 w 77"/>
                <a:gd name="T23" fmla="*/ 42 h 42"/>
                <a:gd name="T24" fmla="*/ 69 w 77"/>
                <a:gd name="T25" fmla="*/ 37 h 42"/>
                <a:gd name="T26" fmla="*/ 66 w 77"/>
                <a:gd name="T27" fmla="*/ 34 h 42"/>
                <a:gd name="T28" fmla="*/ 62 w 77"/>
                <a:gd name="T29" fmla="*/ 29 h 42"/>
                <a:gd name="T30" fmla="*/ 55 w 77"/>
                <a:gd name="T31" fmla="*/ 24 h 42"/>
                <a:gd name="T32" fmla="*/ 50 w 77"/>
                <a:gd name="T33" fmla="*/ 19 h 42"/>
                <a:gd name="T34" fmla="*/ 44 w 77"/>
                <a:gd name="T35" fmla="*/ 15 h 42"/>
                <a:gd name="T36" fmla="*/ 37 w 77"/>
                <a:gd name="T37" fmla="*/ 14 h 42"/>
                <a:gd name="T38" fmla="*/ 22 w 77"/>
                <a:gd name="T39" fmla="*/ 15 h 42"/>
                <a:gd name="T40" fmla="*/ 12 w 77"/>
                <a:gd name="T41" fmla="*/ 20 h 42"/>
                <a:gd name="T42" fmla="*/ 5 w 77"/>
                <a:gd name="T43" fmla="*/ 24 h 42"/>
                <a:gd name="T44" fmla="*/ 4 w 77"/>
                <a:gd name="T45" fmla="*/ 27 h 42"/>
                <a:gd name="T46" fmla="*/ 0 w 77"/>
                <a:gd name="T47" fmla="*/ 10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42"/>
                <a:gd name="T74" fmla="*/ 77 w 77"/>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42">
                  <a:moveTo>
                    <a:pt x="0" y="10"/>
                  </a:moveTo>
                  <a:lnTo>
                    <a:pt x="4" y="9"/>
                  </a:lnTo>
                  <a:lnTo>
                    <a:pt x="12" y="5"/>
                  </a:lnTo>
                  <a:lnTo>
                    <a:pt x="24" y="0"/>
                  </a:lnTo>
                  <a:lnTo>
                    <a:pt x="39" y="0"/>
                  </a:lnTo>
                  <a:lnTo>
                    <a:pt x="54" y="5"/>
                  </a:lnTo>
                  <a:lnTo>
                    <a:pt x="61" y="9"/>
                  </a:lnTo>
                  <a:lnTo>
                    <a:pt x="66" y="14"/>
                  </a:lnTo>
                  <a:lnTo>
                    <a:pt x="71" y="19"/>
                  </a:lnTo>
                  <a:lnTo>
                    <a:pt x="74" y="24"/>
                  </a:lnTo>
                  <a:lnTo>
                    <a:pt x="77" y="27"/>
                  </a:lnTo>
                  <a:lnTo>
                    <a:pt x="71" y="42"/>
                  </a:lnTo>
                  <a:lnTo>
                    <a:pt x="69" y="37"/>
                  </a:lnTo>
                  <a:lnTo>
                    <a:pt x="66" y="34"/>
                  </a:lnTo>
                  <a:lnTo>
                    <a:pt x="62" y="29"/>
                  </a:lnTo>
                  <a:lnTo>
                    <a:pt x="55" y="24"/>
                  </a:lnTo>
                  <a:lnTo>
                    <a:pt x="50" y="19"/>
                  </a:lnTo>
                  <a:lnTo>
                    <a:pt x="44" y="15"/>
                  </a:lnTo>
                  <a:lnTo>
                    <a:pt x="37" y="14"/>
                  </a:lnTo>
                  <a:lnTo>
                    <a:pt x="22" y="15"/>
                  </a:lnTo>
                  <a:lnTo>
                    <a:pt x="12" y="20"/>
                  </a:lnTo>
                  <a:lnTo>
                    <a:pt x="5" y="24"/>
                  </a:lnTo>
                  <a:lnTo>
                    <a:pt x="4" y="27"/>
                  </a:lnTo>
                  <a:lnTo>
                    <a:pt x="0" y="10"/>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57" name="Freeform 117">
              <a:extLst>
                <a:ext uri="{FF2B5EF4-FFF2-40B4-BE49-F238E27FC236}">
                  <a16:creationId xmlns:a16="http://schemas.microsoft.com/office/drawing/2014/main" id="{49501418-50CC-1156-BD16-63D4F8A34D74}"/>
                </a:ext>
              </a:extLst>
            </p:cNvPr>
            <p:cNvSpPr>
              <a:spLocks/>
            </p:cNvSpPr>
            <p:nvPr/>
          </p:nvSpPr>
          <p:spPr bwMode="auto">
            <a:xfrm>
              <a:off x="2823" y="2430"/>
              <a:ext cx="219" cy="159"/>
            </a:xfrm>
            <a:custGeom>
              <a:avLst/>
              <a:gdLst>
                <a:gd name="T0" fmla="*/ 3 w 219"/>
                <a:gd name="T1" fmla="*/ 139 h 159"/>
                <a:gd name="T2" fmla="*/ 13 w 219"/>
                <a:gd name="T3" fmla="*/ 112 h 159"/>
                <a:gd name="T4" fmla="*/ 25 w 219"/>
                <a:gd name="T5" fmla="*/ 89 h 159"/>
                <a:gd name="T6" fmla="*/ 30 w 219"/>
                <a:gd name="T7" fmla="*/ 81 h 159"/>
                <a:gd name="T8" fmla="*/ 35 w 219"/>
                <a:gd name="T9" fmla="*/ 72 h 159"/>
                <a:gd name="T10" fmla="*/ 42 w 219"/>
                <a:gd name="T11" fmla="*/ 65 h 159"/>
                <a:gd name="T12" fmla="*/ 53 w 219"/>
                <a:gd name="T13" fmla="*/ 54 h 159"/>
                <a:gd name="T14" fmla="*/ 67 w 219"/>
                <a:gd name="T15" fmla="*/ 47 h 159"/>
                <a:gd name="T16" fmla="*/ 102 w 219"/>
                <a:gd name="T17" fmla="*/ 42 h 159"/>
                <a:gd name="T18" fmla="*/ 124 w 219"/>
                <a:gd name="T19" fmla="*/ 50 h 159"/>
                <a:gd name="T20" fmla="*/ 132 w 219"/>
                <a:gd name="T21" fmla="*/ 30 h 159"/>
                <a:gd name="T22" fmla="*/ 137 w 219"/>
                <a:gd name="T23" fmla="*/ 22 h 159"/>
                <a:gd name="T24" fmla="*/ 144 w 219"/>
                <a:gd name="T25" fmla="*/ 14 h 159"/>
                <a:gd name="T26" fmla="*/ 151 w 219"/>
                <a:gd name="T27" fmla="*/ 7 h 159"/>
                <a:gd name="T28" fmla="*/ 179 w 219"/>
                <a:gd name="T29" fmla="*/ 0 h 159"/>
                <a:gd name="T30" fmla="*/ 203 w 219"/>
                <a:gd name="T31" fmla="*/ 12 h 159"/>
                <a:gd name="T32" fmla="*/ 216 w 219"/>
                <a:gd name="T33" fmla="*/ 30 h 159"/>
                <a:gd name="T34" fmla="*/ 209 w 219"/>
                <a:gd name="T35" fmla="*/ 57 h 159"/>
                <a:gd name="T36" fmla="*/ 206 w 219"/>
                <a:gd name="T37" fmla="*/ 42 h 159"/>
                <a:gd name="T38" fmla="*/ 201 w 219"/>
                <a:gd name="T39" fmla="*/ 30 h 159"/>
                <a:gd name="T40" fmla="*/ 194 w 219"/>
                <a:gd name="T41" fmla="*/ 24 h 159"/>
                <a:gd name="T42" fmla="*/ 182 w 219"/>
                <a:gd name="T43" fmla="*/ 17 h 159"/>
                <a:gd name="T44" fmla="*/ 159 w 219"/>
                <a:gd name="T45" fmla="*/ 20 h 159"/>
                <a:gd name="T46" fmla="*/ 142 w 219"/>
                <a:gd name="T47" fmla="*/ 37 h 159"/>
                <a:gd name="T48" fmla="*/ 132 w 219"/>
                <a:gd name="T49" fmla="*/ 74 h 159"/>
                <a:gd name="T50" fmla="*/ 119 w 219"/>
                <a:gd name="T51" fmla="*/ 64 h 159"/>
                <a:gd name="T52" fmla="*/ 100 w 219"/>
                <a:gd name="T53" fmla="*/ 57 h 159"/>
                <a:gd name="T54" fmla="*/ 74 w 219"/>
                <a:gd name="T55" fmla="*/ 59 h 159"/>
                <a:gd name="T56" fmla="*/ 53 w 219"/>
                <a:gd name="T57" fmla="*/ 74 h 159"/>
                <a:gd name="T58" fmla="*/ 40 w 219"/>
                <a:gd name="T59" fmla="*/ 86 h 159"/>
                <a:gd name="T60" fmla="*/ 32 w 219"/>
                <a:gd name="T61" fmla="*/ 101 h 159"/>
                <a:gd name="T62" fmla="*/ 20 w 219"/>
                <a:gd name="T63" fmla="*/ 124 h 159"/>
                <a:gd name="T64" fmla="*/ 10 w 219"/>
                <a:gd name="T65" fmla="*/ 159 h 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9"/>
                <a:gd name="T100" fmla="*/ 0 h 159"/>
                <a:gd name="T101" fmla="*/ 219 w 219"/>
                <a:gd name="T102" fmla="*/ 159 h 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9" h="159">
                  <a:moveTo>
                    <a:pt x="0" y="151"/>
                  </a:moveTo>
                  <a:lnTo>
                    <a:pt x="3" y="139"/>
                  </a:lnTo>
                  <a:lnTo>
                    <a:pt x="6" y="128"/>
                  </a:lnTo>
                  <a:lnTo>
                    <a:pt x="13" y="112"/>
                  </a:lnTo>
                  <a:lnTo>
                    <a:pt x="22" y="97"/>
                  </a:lnTo>
                  <a:lnTo>
                    <a:pt x="25" y="89"/>
                  </a:lnTo>
                  <a:lnTo>
                    <a:pt x="28" y="84"/>
                  </a:lnTo>
                  <a:lnTo>
                    <a:pt x="30" y="81"/>
                  </a:lnTo>
                  <a:lnTo>
                    <a:pt x="33" y="77"/>
                  </a:lnTo>
                  <a:lnTo>
                    <a:pt x="35" y="72"/>
                  </a:lnTo>
                  <a:lnTo>
                    <a:pt x="38" y="69"/>
                  </a:lnTo>
                  <a:lnTo>
                    <a:pt x="42" y="65"/>
                  </a:lnTo>
                  <a:lnTo>
                    <a:pt x="48" y="60"/>
                  </a:lnTo>
                  <a:lnTo>
                    <a:pt x="53" y="54"/>
                  </a:lnTo>
                  <a:lnTo>
                    <a:pt x="62" y="50"/>
                  </a:lnTo>
                  <a:lnTo>
                    <a:pt x="67" y="47"/>
                  </a:lnTo>
                  <a:lnTo>
                    <a:pt x="80" y="44"/>
                  </a:lnTo>
                  <a:lnTo>
                    <a:pt x="102" y="42"/>
                  </a:lnTo>
                  <a:lnTo>
                    <a:pt x="117" y="47"/>
                  </a:lnTo>
                  <a:lnTo>
                    <a:pt x="124" y="50"/>
                  </a:lnTo>
                  <a:lnTo>
                    <a:pt x="125" y="44"/>
                  </a:lnTo>
                  <a:lnTo>
                    <a:pt x="132" y="30"/>
                  </a:lnTo>
                  <a:lnTo>
                    <a:pt x="134" y="27"/>
                  </a:lnTo>
                  <a:lnTo>
                    <a:pt x="137" y="22"/>
                  </a:lnTo>
                  <a:lnTo>
                    <a:pt x="141" y="19"/>
                  </a:lnTo>
                  <a:lnTo>
                    <a:pt x="144" y="14"/>
                  </a:lnTo>
                  <a:lnTo>
                    <a:pt x="147" y="10"/>
                  </a:lnTo>
                  <a:lnTo>
                    <a:pt x="151" y="7"/>
                  </a:lnTo>
                  <a:lnTo>
                    <a:pt x="161" y="2"/>
                  </a:lnTo>
                  <a:lnTo>
                    <a:pt x="179" y="0"/>
                  </a:lnTo>
                  <a:lnTo>
                    <a:pt x="196" y="7"/>
                  </a:lnTo>
                  <a:lnTo>
                    <a:pt x="203" y="12"/>
                  </a:lnTo>
                  <a:lnTo>
                    <a:pt x="209" y="19"/>
                  </a:lnTo>
                  <a:lnTo>
                    <a:pt x="216" y="30"/>
                  </a:lnTo>
                  <a:lnTo>
                    <a:pt x="219" y="57"/>
                  </a:lnTo>
                  <a:lnTo>
                    <a:pt x="209" y="57"/>
                  </a:lnTo>
                  <a:lnTo>
                    <a:pt x="208" y="50"/>
                  </a:lnTo>
                  <a:lnTo>
                    <a:pt x="206" y="42"/>
                  </a:lnTo>
                  <a:lnTo>
                    <a:pt x="203" y="35"/>
                  </a:lnTo>
                  <a:lnTo>
                    <a:pt x="201" y="30"/>
                  </a:lnTo>
                  <a:lnTo>
                    <a:pt x="198" y="27"/>
                  </a:lnTo>
                  <a:lnTo>
                    <a:pt x="194" y="24"/>
                  </a:lnTo>
                  <a:lnTo>
                    <a:pt x="191" y="20"/>
                  </a:lnTo>
                  <a:lnTo>
                    <a:pt x="182" y="17"/>
                  </a:lnTo>
                  <a:lnTo>
                    <a:pt x="171" y="17"/>
                  </a:lnTo>
                  <a:lnTo>
                    <a:pt x="159" y="20"/>
                  </a:lnTo>
                  <a:lnTo>
                    <a:pt x="149" y="29"/>
                  </a:lnTo>
                  <a:lnTo>
                    <a:pt x="142" y="37"/>
                  </a:lnTo>
                  <a:lnTo>
                    <a:pt x="137" y="47"/>
                  </a:lnTo>
                  <a:lnTo>
                    <a:pt x="132" y="74"/>
                  </a:lnTo>
                  <a:lnTo>
                    <a:pt x="125" y="69"/>
                  </a:lnTo>
                  <a:lnTo>
                    <a:pt x="119" y="64"/>
                  </a:lnTo>
                  <a:lnTo>
                    <a:pt x="110" y="59"/>
                  </a:lnTo>
                  <a:lnTo>
                    <a:pt x="100" y="57"/>
                  </a:lnTo>
                  <a:lnTo>
                    <a:pt x="87" y="57"/>
                  </a:lnTo>
                  <a:lnTo>
                    <a:pt x="74" y="59"/>
                  </a:lnTo>
                  <a:lnTo>
                    <a:pt x="60" y="67"/>
                  </a:lnTo>
                  <a:lnTo>
                    <a:pt x="53" y="74"/>
                  </a:lnTo>
                  <a:lnTo>
                    <a:pt x="47" y="79"/>
                  </a:lnTo>
                  <a:lnTo>
                    <a:pt x="40" y="86"/>
                  </a:lnTo>
                  <a:lnTo>
                    <a:pt x="35" y="94"/>
                  </a:lnTo>
                  <a:lnTo>
                    <a:pt x="32" y="101"/>
                  </a:lnTo>
                  <a:lnTo>
                    <a:pt x="27" y="109"/>
                  </a:lnTo>
                  <a:lnTo>
                    <a:pt x="20" y="124"/>
                  </a:lnTo>
                  <a:lnTo>
                    <a:pt x="12" y="149"/>
                  </a:lnTo>
                  <a:lnTo>
                    <a:pt x="10" y="159"/>
                  </a:lnTo>
                  <a:lnTo>
                    <a:pt x="0" y="151"/>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58" name="Freeform 118">
              <a:extLst>
                <a:ext uri="{FF2B5EF4-FFF2-40B4-BE49-F238E27FC236}">
                  <a16:creationId xmlns:a16="http://schemas.microsoft.com/office/drawing/2014/main" id="{E4B7BEDE-2DED-EA44-BF3A-28A474B82A24}"/>
                </a:ext>
              </a:extLst>
            </p:cNvPr>
            <p:cNvSpPr>
              <a:spLocks/>
            </p:cNvSpPr>
            <p:nvPr/>
          </p:nvSpPr>
          <p:spPr bwMode="auto">
            <a:xfrm>
              <a:off x="3027" y="2408"/>
              <a:ext cx="141" cy="64"/>
            </a:xfrm>
            <a:custGeom>
              <a:avLst/>
              <a:gdLst>
                <a:gd name="T0" fmla="*/ 0 w 141"/>
                <a:gd name="T1" fmla="*/ 47 h 64"/>
                <a:gd name="T2" fmla="*/ 10 w 141"/>
                <a:gd name="T3" fmla="*/ 34 h 64"/>
                <a:gd name="T4" fmla="*/ 14 w 141"/>
                <a:gd name="T5" fmla="*/ 29 h 64"/>
                <a:gd name="T6" fmla="*/ 19 w 141"/>
                <a:gd name="T7" fmla="*/ 24 h 64"/>
                <a:gd name="T8" fmla="*/ 24 w 141"/>
                <a:gd name="T9" fmla="*/ 20 h 64"/>
                <a:gd name="T10" fmla="*/ 29 w 141"/>
                <a:gd name="T11" fmla="*/ 15 h 64"/>
                <a:gd name="T12" fmla="*/ 34 w 141"/>
                <a:gd name="T13" fmla="*/ 12 h 64"/>
                <a:gd name="T14" fmla="*/ 41 w 141"/>
                <a:gd name="T15" fmla="*/ 9 h 64"/>
                <a:gd name="T16" fmla="*/ 47 w 141"/>
                <a:gd name="T17" fmla="*/ 5 h 64"/>
                <a:gd name="T18" fmla="*/ 54 w 141"/>
                <a:gd name="T19" fmla="*/ 2 h 64"/>
                <a:gd name="T20" fmla="*/ 71 w 141"/>
                <a:gd name="T21" fmla="*/ 0 h 64"/>
                <a:gd name="T22" fmla="*/ 86 w 141"/>
                <a:gd name="T23" fmla="*/ 2 h 64"/>
                <a:gd name="T24" fmla="*/ 99 w 141"/>
                <a:gd name="T25" fmla="*/ 9 h 64"/>
                <a:gd name="T26" fmla="*/ 113 w 141"/>
                <a:gd name="T27" fmla="*/ 15 h 64"/>
                <a:gd name="T28" fmla="*/ 118 w 141"/>
                <a:gd name="T29" fmla="*/ 20 h 64"/>
                <a:gd name="T30" fmla="*/ 123 w 141"/>
                <a:gd name="T31" fmla="*/ 24 h 64"/>
                <a:gd name="T32" fmla="*/ 141 w 141"/>
                <a:gd name="T33" fmla="*/ 47 h 64"/>
                <a:gd name="T34" fmla="*/ 129 w 141"/>
                <a:gd name="T35" fmla="*/ 54 h 64"/>
                <a:gd name="T36" fmla="*/ 116 w 141"/>
                <a:gd name="T37" fmla="*/ 37 h 64"/>
                <a:gd name="T38" fmla="*/ 103 w 141"/>
                <a:gd name="T39" fmla="*/ 25 h 64"/>
                <a:gd name="T40" fmla="*/ 99 w 141"/>
                <a:gd name="T41" fmla="*/ 22 h 64"/>
                <a:gd name="T42" fmla="*/ 94 w 141"/>
                <a:gd name="T43" fmla="*/ 19 h 64"/>
                <a:gd name="T44" fmla="*/ 82 w 141"/>
                <a:gd name="T45" fmla="*/ 15 h 64"/>
                <a:gd name="T46" fmla="*/ 69 w 141"/>
                <a:gd name="T47" fmla="*/ 14 h 64"/>
                <a:gd name="T48" fmla="*/ 57 w 141"/>
                <a:gd name="T49" fmla="*/ 17 h 64"/>
                <a:gd name="T50" fmla="*/ 46 w 141"/>
                <a:gd name="T51" fmla="*/ 24 h 64"/>
                <a:gd name="T52" fmla="*/ 35 w 141"/>
                <a:gd name="T53" fmla="*/ 31 h 64"/>
                <a:gd name="T54" fmla="*/ 30 w 141"/>
                <a:gd name="T55" fmla="*/ 36 h 64"/>
                <a:gd name="T56" fmla="*/ 15 w 141"/>
                <a:gd name="T57" fmla="*/ 52 h 64"/>
                <a:gd name="T58" fmla="*/ 14 w 141"/>
                <a:gd name="T59" fmla="*/ 57 h 64"/>
                <a:gd name="T60" fmla="*/ 10 w 141"/>
                <a:gd name="T61" fmla="*/ 62 h 64"/>
                <a:gd name="T62" fmla="*/ 9 w 141"/>
                <a:gd name="T63" fmla="*/ 64 h 64"/>
                <a:gd name="T64" fmla="*/ 0 w 141"/>
                <a:gd name="T65" fmla="*/ 47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1"/>
                <a:gd name="T100" fmla="*/ 0 h 64"/>
                <a:gd name="T101" fmla="*/ 141 w 141"/>
                <a:gd name="T102" fmla="*/ 64 h 6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1" h="64">
                  <a:moveTo>
                    <a:pt x="0" y="47"/>
                  </a:moveTo>
                  <a:lnTo>
                    <a:pt x="10" y="34"/>
                  </a:lnTo>
                  <a:lnTo>
                    <a:pt x="14" y="29"/>
                  </a:lnTo>
                  <a:lnTo>
                    <a:pt x="19" y="24"/>
                  </a:lnTo>
                  <a:lnTo>
                    <a:pt x="24" y="20"/>
                  </a:lnTo>
                  <a:lnTo>
                    <a:pt x="29" y="15"/>
                  </a:lnTo>
                  <a:lnTo>
                    <a:pt x="34" y="12"/>
                  </a:lnTo>
                  <a:lnTo>
                    <a:pt x="41" y="9"/>
                  </a:lnTo>
                  <a:lnTo>
                    <a:pt x="47" y="5"/>
                  </a:lnTo>
                  <a:lnTo>
                    <a:pt x="54" y="2"/>
                  </a:lnTo>
                  <a:lnTo>
                    <a:pt x="71" y="0"/>
                  </a:lnTo>
                  <a:lnTo>
                    <a:pt x="86" y="2"/>
                  </a:lnTo>
                  <a:lnTo>
                    <a:pt x="99" y="9"/>
                  </a:lnTo>
                  <a:lnTo>
                    <a:pt x="113" y="15"/>
                  </a:lnTo>
                  <a:lnTo>
                    <a:pt x="118" y="20"/>
                  </a:lnTo>
                  <a:lnTo>
                    <a:pt x="123" y="24"/>
                  </a:lnTo>
                  <a:lnTo>
                    <a:pt x="141" y="47"/>
                  </a:lnTo>
                  <a:lnTo>
                    <a:pt x="129" y="54"/>
                  </a:lnTo>
                  <a:lnTo>
                    <a:pt x="116" y="37"/>
                  </a:lnTo>
                  <a:lnTo>
                    <a:pt x="103" y="25"/>
                  </a:lnTo>
                  <a:lnTo>
                    <a:pt x="99" y="22"/>
                  </a:lnTo>
                  <a:lnTo>
                    <a:pt x="94" y="19"/>
                  </a:lnTo>
                  <a:lnTo>
                    <a:pt x="82" y="15"/>
                  </a:lnTo>
                  <a:lnTo>
                    <a:pt x="69" y="14"/>
                  </a:lnTo>
                  <a:lnTo>
                    <a:pt x="57" y="17"/>
                  </a:lnTo>
                  <a:lnTo>
                    <a:pt x="46" y="24"/>
                  </a:lnTo>
                  <a:lnTo>
                    <a:pt x="35" y="31"/>
                  </a:lnTo>
                  <a:lnTo>
                    <a:pt x="30" y="36"/>
                  </a:lnTo>
                  <a:lnTo>
                    <a:pt x="15" y="52"/>
                  </a:lnTo>
                  <a:lnTo>
                    <a:pt x="14" y="57"/>
                  </a:lnTo>
                  <a:lnTo>
                    <a:pt x="10" y="62"/>
                  </a:lnTo>
                  <a:lnTo>
                    <a:pt x="9" y="64"/>
                  </a:lnTo>
                  <a:lnTo>
                    <a:pt x="0" y="47"/>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59" name="Freeform 119">
              <a:extLst>
                <a:ext uri="{FF2B5EF4-FFF2-40B4-BE49-F238E27FC236}">
                  <a16:creationId xmlns:a16="http://schemas.microsoft.com/office/drawing/2014/main" id="{FF27097E-4B18-A16B-FD37-D2E990F19E7D}"/>
                </a:ext>
              </a:extLst>
            </p:cNvPr>
            <p:cNvSpPr>
              <a:spLocks/>
            </p:cNvSpPr>
            <p:nvPr/>
          </p:nvSpPr>
          <p:spPr bwMode="auto">
            <a:xfrm>
              <a:off x="3198" y="2460"/>
              <a:ext cx="128" cy="61"/>
            </a:xfrm>
            <a:custGeom>
              <a:avLst/>
              <a:gdLst>
                <a:gd name="T0" fmla="*/ 0 w 128"/>
                <a:gd name="T1" fmla="*/ 37 h 61"/>
                <a:gd name="T2" fmla="*/ 5 w 128"/>
                <a:gd name="T3" fmla="*/ 32 h 61"/>
                <a:gd name="T4" fmla="*/ 12 w 128"/>
                <a:gd name="T5" fmla="*/ 27 h 61"/>
                <a:gd name="T6" fmla="*/ 20 w 128"/>
                <a:gd name="T7" fmla="*/ 20 h 61"/>
                <a:gd name="T8" fmla="*/ 24 w 128"/>
                <a:gd name="T9" fmla="*/ 17 h 61"/>
                <a:gd name="T10" fmla="*/ 29 w 128"/>
                <a:gd name="T11" fmla="*/ 14 h 61"/>
                <a:gd name="T12" fmla="*/ 40 w 128"/>
                <a:gd name="T13" fmla="*/ 7 h 61"/>
                <a:gd name="T14" fmla="*/ 52 w 128"/>
                <a:gd name="T15" fmla="*/ 4 h 61"/>
                <a:gd name="T16" fmla="*/ 66 w 128"/>
                <a:gd name="T17" fmla="*/ 0 h 61"/>
                <a:gd name="T18" fmla="*/ 92 w 128"/>
                <a:gd name="T19" fmla="*/ 5 h 61"/>
                <a:gd name="T20" fmla="*/ 102 w 128"/>
                <a:gd name="T21" fmla="*/ 10 h 61"/>
                <a:gd name="T22" fmla="*/ 111 w 128"/>
                <a:gd name="T23" fmla="*/ 17 h 61"/>
                <a:gd name="T24" fmla="*/ 119 w 128"/>
                <a:gd name="T25" fmla="*/ 22 h 61"/>
                <a:gd name="T26" fmla="*/ 124 w 128"/>
                <a:gd name="T27" fmla="*/ 29 h 61"/>
                <a:gd name="T28" fmla="*/ 128 w 128"/>
                <a:gd name="T29" fmla="*/ 34 h 61"/>
                <a:gd name="T30" fmla="*/ 124 w 128"/>
                <a:gd name="T31" fmla="*/ 49 h 61"/>
                <a:gd name="T32" fmla="*/ 121 w 128"/>
                <a:gd name="T33" fmla="*/ 44 h 61"/>
                <a:gd name="T34" fmla="*/ 116 w 128"/>
                <a:gd name="T35" fmla="*/ 37 h 61"/>
                <a:gd name="T36" fmla="*/ 114 w 128"/>
                <a:gd name="T37" fmla="*/ 34 h 61"/>
                <a:gd name="T38" fmla="*/ 111 w 128"/>
                <a:gd name="T39" fmla="*/ 30 h 61"/>
                <a:gd name="T40" fmla="*/ 106 w 128"/>
                <a:gd name="T41" fmla="*/ 27 h 61"/>
                <a:gd name="T42" fmla="*/ 102 w 128"/>
                <a:gd name="T43" fmla="*/ 24 h 61"/>
                <a:gd name="T44" fmla="*/ 92 w 128"/>
                <a:gd name="T45" fmla="*/ 19 h 61"/>
                <a:gd name="T46" fmla="*/ 79 w 128"/>
                <a:gd name="T47" fmla="*/ 15 h 61"/>
                <a:gd name="T48" fmla="*/ 66 w 128"/>
                <a:gd name="T49" fmla="*/ 15 h 61"/>
                <a:gd name="T50" fmla="*/ 39 w 128"/>
                <a:gd name="T51" fmla="*/ 22 h 61"/>
                <a:gd name="T52" fmla="*/ 27 w 128"/>
                <a:gd name="T53" fmla="*/ 30 h 61"/>
                <a:gd name="T54" fmla="*/ 19 w 128"/>
                <a:gd name="T55" fmla="*/ 39 h 61"/>
                <a:gd name="T56" fmla="*/ 14 w 128"/>
                <a:gd name="T57" fmla="*/ 42 h 61"/>
                <a:gd name="T58" fmla="*/ 10 w 128"/>
                <a:gd name="T59" fmla="*/ 47 h 61"/>
                <a:gd name="T60" fmla="*/ 5 w 128"/>
                <a:gd name="T61" fmla="*/ 54 h 61"/>
                <a:gd name="T62" fmla="*/ 2 w 128"/>
                <a:gd name="T63" fmla="*/ 61 h 61"/>
                <a:gd name="T64" fmla="*/ 0 w 128"/>
                <a:gd name="T65" fmla="*/ 37 h 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8"/>
                <a:gd name="T100" fmla="*/ 0 h 61"/>
                <a:gd name="T101" fmla="*/ 128 w 128"/>
                <a:gd name="T102" fmla="*/ 61 h 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8" h="61">
                  <a:moveTo>
                    <a:pt x="0" y="37"/>
                  </a:moveTo>
                  <a:lnTo>
                    <a:pt x="5" y="32"/>
                  </a:lnTo>
                  <a:lnTo>
                    <a:pt x="12" y="27"/>
                  </a:lnTo>
                  <a:lnTo>
                    <a:pt x="20" y="20"/>
                  </a:lnTo>
                  <a:lnTo>
                    <a:pt x="24" y="17"/>
                  </a:lnTo>
                  <a:lnTo>
                    <a:pt x="29" y="14"/>
                  </a:lnTo>
                  <a:lnTo>
                    <a:pt x="40" y="7"/>
                  </a:lnTo>
                  <a:lnTo>
                    <a:pt x="52" y="4"/>
                  </a:lnTo>
                  <a:lnTo>
                    <a:pt x="66" y="0"/>
                  </a:lnTo>
                  <a:lnTo>
                    <a:pt x="92" y="5"/>
                  </a:lnTo>
                  <a:lnTo>
                    <a:pt x="102" y="10"/>
                  </a:lnTo>
                  <a:lnTo>
                    <a:pt x="111" y="17"/>
                  </a:lnTo>
                  <a:lnTo>
                    <a:pt x="119" y="22"/>
                  </a:lnTo>
                  <a:lnTo>
                    <a:pt x="124" y="29"/>
                  </a:lnTo>
                  <a:lnTo>
                    <a:pt x="128" y="34"/>
                  </a:lnTo>
                  <a:lnTo>
                    <a:pt x="124" y="49"/>
                  </a:lnTo>
                  <a:lnTo>
                    <a:pt x="121" y="44"/>
                  </a:lnTo>
                  <a:lnTo>
                    <a:pt x="116" y="37"/>
                  </a:lnTo>
                  <a:lnTo>
                    <a:pt x="114" y="34"/>
                  </a:lnTo>
                  <a:lnTo>
                    <a:pt x="111" y="30"/>
                  </a:lnTo>
                  <a:lnTo>
                    <a:pt x="106" y="27"/>
                  </a:lnTo>
                  <a:lnTo>
                    <a:pt x="102" y="24"/>
                  </a:lnTo>
                  <a:lnTo>
                    <a:pt x="92" y="19"/>
                  </a:lnTo>
                  <a:lnTo>
                    <a:pt x="79" y="15"/>
                  </a:lnTo>
                  <a:lnTo>
                    <a:pt x="66" y="15"/>
                  </a:lnTo>
                  <a:lnTo>
                    <a:pt x="39" y="22"/>
                  </a:lnTo>
                  <a:lnTo>
                    <a:pt x="27" y="30"/>
                  </a:lnTo>
                  <a:lnTo>
                    <a:pt x="19" y="39"/>
                  </a:lnTo>
                  <a:lnTo>
                    <a:pt x="14" y="42"/>
                  </a:lnTo>
                  <a:lnTo>
                    <a:pt x="10" y="47"/>
                  </a:lnTo>
                  <a:lnTo>
                    <a:pt x="5" y="54"/>
                  </a:lnTo>
                  <a:lnTo>
                    <a:pt x="2" y="61"/>
                  </a:lnTo>
                  <a:lnTo>
                    <a:pt x="0" y="37"/>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0" name="Freeform 120">
              <a:extLst>
                <a:ext uri="{FF2B5EF4-FFF2-40B4-BE49-F238E27FC236}">
                  <a16:creationId xmlns:a16="http://schemas.microsoft.com/office/drawing/2014/main" id="{BBF8D92C-0447-9C77-0979-328DB67018E0}"/>
                </a:ext>
              </a:extLst>
            </p:cNvPr>
            <p:cNvSpPr>
              <a:spLocks/>
            </p:cNvSpPr>
            <p:nvPr/>
          </p:nvSpPr>
          <p:spPr bwMode="auto">
            <a:xfrm>
              <a:off x="3357" y="2472"/>
              <a:ext cx="168" cy="116"/>
            </a:xfrm>
            <a:custGeom>
              <a:avLst/>
              <a:gdLst>
                <a:gd name="T0" fmla="*/ 0 w 168"/>
                <a:gd name="T1" fmla="*/ 22 h 116"/>
                <a:gd name="T2" fmla="*/ 7 w 168"/>
                <a:gd name="T3" fmla="*/ 17 h 116"/>
                <a:gd name="T4" fmla="*/ 16 w 168"/>
                <a:gd name="T5" fmla="*/ 12 h 116"/>
                <a:gd name="T6" fmla="*/ 26 w 168"/>
                <a:gd name="T7" fmla="*/ 7 h 116"/>
                <a:gd name="T8" fmla="*/ 39 w 168"/>
                <a:gd name="T9" fmla="*/ 3 h 116"/>
                <a:gd name="T10" fmla="*/ 52 w 168"/>
                <a:gd name="T11" fmla="*/ 0 h 116"/>
                <a:gd name="T12" fmla="*/ 81 w 168"/>
                <a:gd name="T13" fmla="*/ 5 h 116"/>
                <a:gd name="T14" fmla="*/ 94 w 168"/>
                <a:gd name="T15" fmla="*/ 13 h 116"/>
                <a:gd name="T16" fmla="*/ 104 w 168"/>
                <a:gd name="T17" fmla="*/ 20 h 116"/>
                <a:gd name="T18" fmla="*/ 113 w 168"/>
                <a:gd name="T19" fmla="*/ 29 h 116"/>
                <a:gd name="T20" fmla="*/ 118 w 168"/>
                <a:gd name="T21" fmla="*/ 35 h 116"/>
                <a:gd name="T22" fmla="*/ 124 w 168"/>
                <a:gd name="T23" fmla="*/ 52 h 116"/>
                <a:gd name="T24" fmla="*/ 128 w 168"/>
                <a:gd name="T25" fmla="*/ 50 h 116"/>
                <a:gd name="T26" fmla="*/ 143 w 168"/>
                <a:gd name="T27" fmla="*/ 45 h 116"/>
                <a:gd name="T28" fmla="*/ 160 w 168"/>
                <a:gd name="T29" fmla="*/ 47 h 116"/>
                <a:gd name="T30" fmla="*/ 168 w 168"/>
                <a:gd name="T31" fmla="*/ 49 h 116"/>
                <a:gd name="T32" fmla="*/ 165 w 168"/>
                <a:gd name="T33" fmla="*/ 62 h 116"/>
                <a:gd name="T34" fmla="*/ 151 w 168"/>
                <a:gd name="T35" fmla="*/ 60 h 116"/>
                <a:gd name="T36" fmla="*/ 140 w 168"/>
                <a:gd name="T37" fmla="*/ 62 h 116"/>
                <a:gd name="T38" fmla="*/ 124 w 168"/>
                <a:gd name="T39" fmla="*/ 69 h 116"/>
                <a:gd name="T40" fmla="*/ 118 w 168"/>
                <a:gd name="T41" fmla="*/ 75 h 116"/>
                <a:gd name="T42" fmla="*/ 113 w 168"/>
                <a:gd name="T43" fmla="*/ 84 h 116"/>
                <a:gd name="T44" fmla="*/ 106 w 168"/>
                <a:gd name="T45" fmla="*/ 97 h 116"/>
                <a:gd name="T46" fmla="*/ 103 w 168"/>
                <a:gd name="T47" fmla="*/ 116 h 116"/>
                <a:gd name="T48" fmla="*/ 93 w 168"/>
                <a:gd name="T49" fmla="*/ 112 h 116"/>
                <a:gd name="T50" fmla="*/ 94 w 168"/>
                <a:gd name="T51" fmla="*/ 102 h 116"/>
                <a:gd name="T52" fmla="*/ 96 w 168"/>
                <a:gd name="T53" fmla="*/ 92 h 116"/>
                <a:gd name="T54" fmla="*/ 99 w 168"/>
                <a:gd name="T55" fmla="*/ 82 h 116"/>
                <a:gd name="T56" fmla="*/ 103 w 168"/>
                <a:gd name="T57" fmla="*/ 74 h 116"/>
                <a:gd name="T58" fmla="*/ 106 w 168"/>
                <a:gd name="T59" fmla="*/ 70 h 116"/>
                <a:gd name="T60" fmla="*/ 114 w 168"/>
                <a:gd name="T61" fmla="*/ 59 h 116"/>
                <a:gd name="T62" fmla="*/ 113 w 168"/>
                <a:gd name="T63" fmla="*/ 52 h 116"/>
                <a:gd name="T64" fmla="*/ 109 w 168"/>
                <a:gd name="T65" fmla="*/ 47 h 116"/>
                <a:gd name="T66" fmla="*/ 104 w 168"/>
                <a:gd name="T67" fmla="*/ 39 h 116"/>
                <a:gd name="T68" fmla="*/ 101 w 168"/>
                <a:gd name="T69" fmla="*/ 35 h 116"/>
                <a:gd name="T70" fmla="*/ 98 w 168"/>
                <a:gd name="T71" fmla="*/ 32 h 116"/>
                <a:gd name="T72" fmla="*/ 94 w 168"/>
                <a:gd name="T73" fmla="*/ 27 h 116"/>
                <a:gd name="T74" fmla="*/ 89 w 168"/>
                <a:gd name="T75" fmla="*/ 25 h 116"/>
                <a:gd name="T76" fmla="*/ 79 w 168"/>
                <a:gd name="T77" fmla="*/ 18 h 116"/>
                <a:gd name="T78" fmla="*/ 66 w 168"/>
                <a:gd name="T79" fmla="*/ 15 h 116"/>
                <a:gd name="T80" fmla="*/ 41 w 168"/>
                <a:gd name="T81" fmla="*/ 17 h 116"/>
                <a:gd name="T82" fmla="*/ 22 w 168"/>
                <a:gd name="T83" fmla="*/ 23 h 116"/>
                <a:gd name="T84" fmla="*/ 11 w 168"/>
                <a:gd name="T85" fmla="*/ 32 h 116"/>
                <a:gd name="T86" fmla="*/ 5 w 168"/>
                <a:gd name="T87" fmla="*/ 35 h 116"/>
                <a:gd name="T88" fmla="*/ 0 w 168"/>
                <a:gd name="T89" fmla="*/ 22 h 1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8"/>
                <a:gd name="T136" fmla="*/ 0 h 116"/>
                <a:gd name="T137" fmla="*/ 168 w 168"/>
                <a:gd name="T138" fmla="*/ 116 h 1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8" h="116">
                  <a:moveTo>
                    <a:pt x="0" y="22"/>
                  </a:moveTo>
                  <a:lnTo>
                    <a:pt x="7" y="17"/>
                  </a:lnTo>
                  <a:lnTo>
                    <a:pt x="16" y="12"/>
                  </a:lnTo>
                  <a:lnTo>
                    <a:pt x="26" y="7"/>
                  </a:lnTo>
                  <a:lnTo>
                    <a:pt x="39" y="3"/>
                  </a:lnTo>
                  <a:lnTo>
                    <a:pt x="52" y="0"/>
                  </a:lnTo>
                  <a:lnTo>
                    <a:pt x="81" y="5"/>
                  </a:lnTo>
                  <a:lnTo>
                    <a:pt x="94" y="13"/>
                  </a:lnTo>
                  <a:lnTo>
                    <a:pt x="104" y="20"/>
                  </a:lnTo>
                  <a:lnTo>
                    <a:pt x="113" y="29"/>
                  </a:lnTo>
                  <a:lnTo>
                    <a:pt x="118" y="35"/>
                  </a:lnTo>
                  <a:lnTo>
                    <a:pt x="124" y="52"/>
                  </a:lnTo>
                  <a:lnTo>
                    <a:pt x="128" y="50"/>
                  </a:lnTo>
                  <a:lnTo>
                    <a:pt x="143" y="45"/>
                  </a:lnTo>
                  <a:lnTo>
                    <a:pt x="160" y="47"/>
                  </a:lnTo>
                  <a:lnTo>
                    <a:pt x="168" y="49"/>
                  </a:lnTo>
                  <a:lnTo>
                    <a:pt x="165" y="62"/>
                  </a:lnTo>
                  <a:lnTo>
                    <a:pt x="151" y="60"/>
                  </a:lnTo>
                  <a:lnTo>
                    <a:pt x="140" y="62"/>
                  </a:lnTo>
                  <a:lnTo>
                    <a:pt x="124" y="69"/>
                  </a:lnTo>
                  <a:lnTo>
                    <a:pt x="118" y="75"/>
                  </a:lnTo>
                  <a:lnTo>
                    <a:pt x="113" y="84"/>
                  </a:lnTo>
                  <a:lnTo>
                    <a:pt x="106" y="97"/>
                  </a:lnTo>
                  <a:lnTo>
                    <a:pt x="103" y="116"/>
                  </a:lnTo>
                  <a:lnTo>
                    <a:pt x="93" y="112"/>
                  </a:lnTo>
                  <a:lnTo>
                    <a:pt x="94" y="102"/>
                  </a:lnTo>
                  <a:lnTo>
                    <a:pt x="96" y="92"/>
                  </a:lnTo>
                  <a:lnTo>
                    <a:pt x="99" y="82"/>
                  </a:lnTo>
                  <a:lnTo>
                    <a:pt x="103" y="74"/>
                  </a:lnTo>
                  <a:lnTo>
                    <a:pt x="106" y="70"/>
                  </a:lnTo>
                  <a:lnTo>
                    <a:pt x="114" y="59"/>
                  </a:lnTo>
                  <a:lnTo>
                    <a:pt x="113" y="52"/>
                  </a:lnTo>
                  <a:lnTo>
                    <a:pt x="109" y="47"/>
                  </a:lnTo>
                  <a:lnTo>
                    <a:pt x="104" y="39"/>
                  </a:lnTo>
                  <a:lnTo>
                    <a:pt x="101" y="35"/>
                  </a:lnTo>
                  <a:lnTo>
                    <a:pt x="98" y="32"/>
                  </a:lnTo>
                  <a:lnTo>
                    <a:pt x="94" y="27"/>
                  </a:lnTo>
                  <a:lnTo>
                    <a:pt x="89" y="25"/>
                  </a:lnTo>
                  <a:lnTo>
                    <a:pt x="79" y="18"/>
                  </a:lnTo>
                  <a:lnTo>
                    <a:pt x="66" y="15"/>
                  </a:lnTo>
                  <a:lnTo>
                    <a:pt x="41" y="17"/>
                  </a:lnTo>
                  <a:lnTo>
                    <a:pt x="22" y="23"/>
                  </a:lnTo>
                  <a:lnTo>
                    <a:pt x="11" y="32"/>
                  </a:lnTo>
                  <a:lnTo>
                    <a:pt x="5" y="35"/>
                  </a:lnTo>
                  <a:lnTo>
                    <a:pt x="0" y="22"/>
                  </a:lnTo>
                  <a:close/>
                </a:path>
              </a:pathLst>
            </a:custGeom>
            <a:solidFill>
              <a:srgbClr val="B8B8D9"/>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1" name="Freeform 121">
              <a:extLst>
                <a:ext uri="{FF2B5EF4-FFF2-40B4-BE49-F238E27FC236}">
                  <a16:creationId xmlns:a16="http://schemas.microsoft.com/office/drawing/2014/main" id="{FD6F1BDA-FFC4-11DB-5412-3861B028AB8D}"/>
                </a:ext>
              </a:extLst>
            </p:cNvPr>
            <p:cNvSpPr>
              <a:spLocks/>
            </p:cNvSpPr>
            <p:nvPr/>
          </p:nvSpPr>
          <p:spPr bwMode="auto">
            <a:xfrm>
              <a:off x="3327" y="2393"/>
              <a:ext cx="14" cy="86"/>
            </a:xfrm>
            <a:custGeom>
              <a:avLst/>
              <a:gdLst>
                <a:gd name="T0" fmla="*/ 0 w 14"/>
                <a:gd name="T1" fmla="*/ 2 h 86"/>
                <a:gd name="T2" fmla="*/ 0 w 14"/>
                <a:gd name="T3" fmla="*/ 86 h 86"/>
                <a:gd name="T4" fmla="*/ 14 w 14"/>
                <a:gd name="T5" fmla="*/ 86 h 86"/>
                <a:gd name="T6" fmla="*/ 14 w 14"/>
                <a:gd name="T7" fmla="*/ 0 h 86"/>
                <a:gd name="T8" fmla="*/ 0 w 14"/>
                <a:gd name="T9" fmla="*/ 2 h 86"/>
                <a:gd name="T10" fmla="*/ 0 60000 65536"/>
                <a:gd name="T11" fmla="*/ 0 60000 65536"/>
                <a:gd name="T12" fmla="*/ 0 60000 65536"/>
                <a:gd name="T13" fmla="*/ 0 60000 65536"/>
                <a:gd name="T14" fmla="*/ 0 60000 65536"/>
                <a:gd name="T15" fmla="*/ 0 w 14"/>
                <a:gd name="T16" fmla="*/ 0 h 86"/>
                <a:gd name="T17" fmla="*/ 14 w 14"/>
                <a:gd name="T18" fmla="*/ 86 h 86"/>
              </a:gdLst>
              <a:ahLst/>
              <a:cxnLst>
                <a:cxn ang="T10">
                  <a:pos x="T0" y="T1"/>
                </a:cxn>
                <a:cxn ang="T11">
                  <a:pos x="T2" y="T3"/>
                </a:cxn>
                <a:cxn ang="T12">
                  <a:pos x="T4" y="T5"/>
                </a:cxn>
                <a:cxn ang="T13">
                  <a:pos x="T6" y="T7"/>
                </a:cxn>
                <a:cxn ang="T14">
                  <a:pos x="T8" y="T9"/>
                </a:cxn>
              </a:cxnLst>
              <a:rect l="T15" t="T16" r="T17" b="T18"/>
              <a:pathLst>
                <a:path w="14" h="86">
                  <a:moveTo>
                    <a:pt x="0" y="2"/>
                  </a:moveTo>
                  <a:lnTo>
                    <a:pt x="0" y="86"/>
                  </a:lnTo>
                  <a:lnTo>
                    <a:pt x="14" y="86"/>
                  </a:lnTo>
                  <a:lnTo>
                    <a:pt x="14" y="0"/>
                  </a:lnTo>
                  <a:lnTo>
                    <a:pt x="0" y="2"/>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2" name="Freeform 122">
              <a:extLst>
                <a:ext uri="{FF2B5EF4-FFF2-40B4-BE49-F238E27FC236}">
                  <a16:creationId xmlns:a16="http://schemas.microsoft.com/office/drawing/2014/main" id="{4DF30743-A5B2-7F3C-562F-E203C174698A}"/>
                </a:ext>
              </a:extLst>
            </p:cNvPr>
            <p:cNvSpPr>
              <a:spLocks/>
            </p:cNvSpPr>
            <p:nvPr/>
          </p:nvSpPr>
          <p:spPr bwMode="auto">
            <a:xfrm>
              <a:off x="3314" y="2477"/>
              <a:ext cx="43" cy="39"/>
            </a:xfrm>
            <a:custGeom>
              <a:avLst/>
              <a:gdLst>
                <a:gd name="T0" fmla="*/ 0 w 43"/>
                <a:gd name="T1" fmla="*/ 39 h 39"/>
                <a:gd name="T2" fmla="*/ 0 w 43"/>
                <a:gd name="T3" fmla="*/ 8 h 39"/>
                <a:gd name="T4" fmla="*/ 7 w 43"/>
                <a:gd name="T5" fmla="*/ 0 h 39"/>
                <a:gd name="T6" fmla="*/ 37 w 43"/>
                <a:gd name="T7" fmla="*/ 0 h 39"/>
                <a:gd name="T8" fmla="*/ 43 w 43"/>
                <a:gd name="T9" fmla="*/ 8 h 39"/>
                <a:gd name="T10" fmla="*/ 43 w 43"/>
                <a:gd name="T11" fmla="*/ 37 h 39"/>
                <a:gd name="T12" fmla="*/ 33 w 43"/>
                <a:gd name="T13" fmla="*/ 37 h 39"/>
                <a:gd name="T14" fmla="*/ 33 w 43"/>
                <a:gd name="T15" fmla="*/ 10 h 39"/>
                <a:gd name="T16" fmla="*/ 12 w 43"/>
                <a:gd name="T17" fmla="*/ 10 h 39"/>
                <a:gd name="T18" fmla="*/ 12 w 43"/>
                <a:gd name="T19" fmla="*/ 37 h 39"/>
                <a:gd name="T20" fmla="*/ 0 w 43"/>
                <a:gd name="T21" fmla="*/ 39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39"/>
                <a:gd name="T35" fmla="*/ 43 w 43"/>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39">
                  <a:moveTo>
                    <a:pt x="0" y="39"/>
                  </a:moveTo>
                  <a:lnTo>
                    <a:pt x="0" y="8"/>
                  </a:lnTo>
                  <a:lnTo>
                    <a:pt x="7" y="0"/>
                  </a:lnTo>
                  <a:lnTo>
                    <a:pt x="37" y="0"/>
                  </a:lnTo>
                  <a:lnTo>
                    <a:pt x="43" y="8"/>
                  </a:lnTo>
                  <a:lnTo>
                    <a:pt x="43" y="37"/>
                  </a:lnTo>
                  <a:lnTo>
                    <a:pt x="33" y="37"/>
                  </a:lnTo>
                  <a:lnTo>
                    <a:pt x="33" y="10"/>
                  </a:lnTo>
                  <a:lnTo>
                    <a:pt x="12" y="10"/>
                  </a:lnTo>
                  <a:lnTo>
                    <a:pt x="12" y="37"/>
                  </a:lnTo>
                  <a:lnTo>
                    <a:pt x="0" y="39"/>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3" name="Freeform 123">
              <a:extLst>
                <a:ext uri="{FF2B5EF4-FFF2-40B4-BE49-F238E27FC236}">
                  <a16:creationId xmlns:a16="http://schemas.microsoft.com/office/drawing/2014/main" id="{837342BC-87FB-F2C0-3F7F-420992D61E50}"/>
                </a:ext>
              </a:extLst>
            </p:cNvPr>
            <p:cNvSpPr>
              <a:spLocks/>
            </p:cNvSpPr>
            <p:nvPr/>
          </p:nvSpPr>
          <p:spPr bwMode="auto">
            <a:xfrm>
              <a:off x="3295" y="2506"/>
              <a:ext cx="81" cy="77"/>
            </a:xfrm>
            <a:custGeom>
              <a:avLst/>
              <a:gdLst>
                <a:gd name="T0" fmla="*/ 0 w 81"/>
                <a:gd name="T1" fmla="*/ 0 h 77"/>
                <a:gd name="T2" fmla="*/ 81 w 81"/>
                <a:gd name="T3" fmla="*/ 0 h 77"/>
                <a:gd name="T4" fmla="*/ 74 w 81"/>
                <a:gd name="T5" fmla="*/ 43 h 77"/>
                <a:gd name="T6" fmla="*/ 62 w 81"/>
                <a:gd name="T7" fmla="*/ 60 h 77"/>
                <a:gd name="T8" fmla="*/ 62 w 81"/>
                <a:gd name="T9" fmla="*/ 77 h 77"/>
                <a:gd name="T10" fmla="*/ 52 w 81"/>
                <a:gd name="T11" fmla="*/ 77 h 77"/>
                <a:gd name="T12" fmla="*/ 52 w 81"/>
                <a:gd name="T13" fmla="*/ 55 h 77"/>
                <a:gd name="T14" fmla="*/ 62 w 81"/>
                <a:gd name="T15" fmla="*/ 41 h 77"/>
                <a:gd name="T16" fmla="*/ 67 w 81"/>
                <a:gd name="T17" fmla="*/ 15 h 77"/>
                <a:gd name="T18" fmla="*/ 16 w 81"/>
                <a:gd name="T19" fmla="*/ 15 h 77"/>
                <a:gd name="T20" fmla="*/ 24 w 81"/>
                <a:gd name="T21" fmla="*/ 45 h 77"/>
                <a:gd name="T22" fmla="*/ 34 w 81"/>
                <a:gd name="T23" fmla="*/ 55 h 77"/>
                <a:gd name="T24" fmla="*/ 34 w 81"/>
                <a:gd name="T25" fmla="*/ 73 h 77"/>
                <a:gd name="T26" fmla="*/ 24 w 81"/>
                <a:gd name="T27" fmla="*/ 75 h 77"/>
                <a:gd name="T28" fmla="*/ 22 w 81"/>
                <a:gd name="T29" fmla="*/ 60 h 77"/>
                <a:gd name="T30" fmla="*/ 7 w 81"/>
                <a:gd name="T31" fmla="*/ 41 h 77"/>
                <a:gd name="T32" fmla="*/ 0 w 81"/>
                <a:gd name="T33" fmla="*/ 0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77"/>
                <a:gd name="T53" fmla="*/ 81 w 81"/>
                <a:gd name="T54" fmla="*/ 77 h 7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77">
                  <a:moveTo>
                    <a:pt x="0" y="0"/>
                  </a:moveTo>
                  <a:lnTo>
                    <a:pt x="81" y="0"/>
                  </a:lnTo>
                  <a:lnTo>
                    <a:pt x="74" y="43"/>
                  </a:lnTo>
                  <a:lnTo>
                    <a:pt x="62" y="60"/>
                  </a:lnTo>
                  <a:lnTo>
                    <a:pt x="62" y="77"/>
                  </a:lnTo>
                  <a:lnTo>
                    <a:pt x="52" y="77"/>
                  </a:lnTo>
                  <a:lnTo>
                    <a:pt x="52" y="55"/>
                  </a:lnTo>
                  <a:lnTo>
                    <a:pt x="62" y="41"/>
                  </a:lnTo>
                  <a:lnTo>
                    <a:pt x="67" y="15"/>
                  </a:lnTo>
                  <a:lnTo>
                    <a:pt x="16" y="15"/>
                  </a:lnTo>
                  <a:lnTo>
                    <a:pt x="24" y="45"/>
                  </a:lnTo>
                  <a:lnTo>
                    <a:pt x="34" y="55"/>
                  </a:lnTo>
                  <a:lnTo>
                    <a:pt x="34" y="73"/>
                  </a:lnTo>
                  <a:lnTo>
                    <a:pt x="24" y="75"/>
                  </a:lnTo>
                  <a:lnTo>
                    <a:pt x="22" y="60"/>
                  </a:lnTo>
                  <a:lnTo>
                    <a:pt x="7" y="41"/>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4" name="Freeform 124">
              <a:extLst>
                <a:ext uri="{FF2B5EF4-FFF2-40B4-BE49-F238E27FC236}">
                  <a16:creationId xmlns:a16="http://schemas.microsoft.com/office/drawing/2014/main" id="{05DDB356-1B43-6B11-1C3F-C0DEA670E54F}"/>
                </a:ext>
              </a:extLst>
            </p:cNvPr>
            <p:cNvSpPr>
              <a:spLocks/>
            </p:cNvSpPr>
            <p:nvPr/>
          </p:nvSpPr>
          <p:spPr bwMode="auto">
            <a:xfrm>
              <a:off x="3289" y="2576"/>
              <a:ext cx="100" cy="241"/>
            </a:xfrm>
            <a:custGeom>
              <a:avLst/>
              <a:gdLst>
                <a:gd name="T0" fmla="*/ 0 w 100"/>
                <a:gd name="T1" fmla="*/ 0 h 241"/>
                <a:gd name="T2" fmla="*/ 100 w 100"/>
                <a:gd name="T3" fmla="*/ 0 h 241"/>
                <a:gd name="T4" fmla="*/ 100 w 100"/>
                <a:gd name="T5" fmla="*/ 241 h 241"/>
                <a:gd name="T6" fmla="*/ 89 w 100"/>
                <a:gd name="T7" fmla="*/ 241 h 241"/>
                <a:gd name="T8" fmla="*/ 89 w 100"/>
                <a:gd name="T9" fmla="*/ 12 h 241"/>
                <a:gd name="T10" fmla="*/ 13 w 100"/>
                <a:gd name="T11" fmla="*/ 12 h 241"/>
                <a:gd name="T12" fmla="*/ 13 w 100"/>
                <a:gd name="T13" fmla="*/ 241 h 241"/>
                <a:gd name="T14" fmla="*/ 0 w 100"/>
                <a:gd name="T15" fmla="*/ 241 h 241"/>
                <a:gd name="T16" fmla="*/ 0 w 100"/>
                <a:gd name="T17" fmla="*/ 0 h 2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41"/>
                <a:gd name="T29" fmla="*/ 100 w 100"/>
                <a:gd name="T30" fmla="*/ 241 h 2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41">
                  <a:moveTo>
                    <a:pt x="0" y="0"/>
                  </a:moveTo>
                  <a:lnTo>
                    <a:pt x="100" y="0"/>
                  </a:lnTo>
                  <a:lnTo>
                    <a:pt x="100" y="241"/>
                  </a:lnTo>
                  <a:lnTo>
                    <a:pt x="89" y="241"/>
                  </a:lnTo>
                  <a:lnTo>
                    <a:pt x="89" y="12"/>
                  </a:lnTo>
                  <a:lnTo>
                    <a:pt x="13" y="12"/>
                  </a:lnTo>
                  <a:lnTo>
                    <a:pt x="13" y="241"/>
                  </a:lnTo>
                  <a:lnTo>
                    <a:pt x="0" y="241"/>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5" name="Freeform 125">
              <a:extLst>
                <a:ext uri="{FF2B5EF4-FFF2-40B4-BE49-F238E27FC236}">
                  <a16:creationId xmlns:a16="http://schemas.microsoft.com/office/drawing/2014/main" id="{FE68CEBC-3D32-F509-9405-45081DD2E034}"/>
                </a:ext>
              </a:extLst>
            </p:cNvPr>
            <p:cNvSpPr>
              <a:spLocks/>
            </p:cNvSpPr>
            <p:nvPr/>
          </p:nvSpPr>
          <p:spPr bwMode="auto">
            <a:xfrm>
              <a:off x="3153" y="2688"/>
              <a:ext cx="101" cy="129"/>
            </a:xfrm>
            <a:custGeom>
              <a:avLst/>
              <a:gdLst>
                <a:gd name="T0" fmla="*/ 0 w 101"/>
                <a:gd name="T1" fmla="*/ 0 h 129"/>
                <a:gd name="T2" fmla="*/ 101 w 101"/>
                <a:gd name="T3" fmla="*/ 0 h 129"/>
                <a:gd name="T4" fmla="*/ 101 w 101"/>
                <a:gd name="T5" fmla="*/ 129 h 129"/>
                <a:gd name="T6" fmla="*/ 87 w 101"/>
                <a:gd name="T7" fmla="*/ 129 h 129"/>
                <a:gd name="T8" fmla="*/ 87 w 101"/>
                <a:gd name="T9" fmla="*/ 15 h 129"/>
                <a:gd name="T10" fmla="*/ 15 w 101"/>
                <a:gd name="T11" fmla="*/ 15 h 129"/>
                <a:gd name="T12" fmla="*/ 15 w 101"/>
                <a:gd name="T13" fmla="*/ 129 h 129"/>
                <a:gd name="T14" fmla="*/ 0 w 101"/>
                <a:gd name="T15" fmla="*/ 129 h 129"/>
                <a:gd name="T16" fmla="*/ 0 w 101"/>
                <a:gd name="T17" fmla="*/ 0 h 1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1"/>
                <a:gd name="T28" fmla="*/ 0 h 129"/>
                <a:gd name="T29" fmla="*/ 101 w 101"/>
                <a:gd name="T30" fmla="*/ 129 h 1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1" h="129">
                  <a:moveTo>
                    <a:pt x="0" y="0"/>
                  </a:moveTo>
                  <a:lnTo>
                    <a:pt x="101" y="0"/>
                  </a:lnTo>
                  <a:lnTo>
                    <a:pt x="101" y="129"/>
                  </a:lnTo>
                  <a:lnTo>
                    <a:pt x="87" y="129"/>
                  </a:lnTo>
                  <a:lnTo>
                    <a:pt x="87" y="15"/>
                  </a:lnTo>
                  <a:lnTo>
                    <a:pt x="15" y="15"/>
                  </a:lnTo>
                  <a:lnTo>
                    <a:pt x="15" y="129"/>
                  </a:lnTo>
                  <a:lnTo>
                    <a:pt x="0" y="129"/>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6" name="Freeform 126">
              <a:extLst>
                <a:ext uri="{FF2B5EF4-FFF2-40B4-BE49-F238E27FC236}">
                  <a16:creationId xmlns:a16="http://schemas.microsoft.com/office/drawing/2014/main" id="{72456CCD-3796-1E44-F629-89C266F2619B}"/>
                </a:ext>
              </a:extLst>
            </p:cNvPr>
            <p:cNvSpPr>
              <a:spLocks/>
            </p:cNvSpPr>
            <p:nvPr/>
          </p:nvSpPr>
          <p:spPr bwMode="auto">
            <a:xfrm>
              <a:off x="3183" y="2693"/>
              <a:ext cx="14" cy="124"/>
            </a:xfrm>
            <a:custGeom>
              <a:avLst/>
              <a:gdLst>
                <a:gd name="T0" fmla="*/ 0 w 14"/>
                <a:gd name="T1" fmla="*/ 0 h 124"/>
                <a:gd name="T2" fmla="*/ 0 w 14"/>
                <a:gd name="T3" fmla="*/ 124 h 124"/>
                <a:gd name="T4" fmla="*/ 14 w 14"/>
                <a:gd name="T5" fmla="*/ 124 h 124"/>
                <a:gd name="T6" fmla="*/ 14 w 14"/>
                <a:gd name="T7" fmla="*/ 4 h 124"/>
                <a:gd name="T8" fmla="*/ 0 w 14"/>
                <a:gd name="T9" fmla="*/ 0 h 124"/>
                <a:gd name="T10" fmla="*/ 0 60000 65536"/>
                <a:gd name="T11" fmla="*/ 0 60000 65536"/>
                <a:gd name="T12" fmla="*/ 0 60000 65536"/>
                <a:gd name="T13" fmla="*/ 0 60000 65536"/>
                <a:gd name="T14" fmla="*/ 0 60000 65536"/>
                <a:gd name="T15" fmla="*/ 0 w 14"/>
                <a:gd name="T16" fmla="*/ 0 h 124"/>
                <a:gd name="T17" fmla="*/ 14 w 14"/>
                <a:gd name="T18" fmla="*/ 124 h 124"/>
              </a:gdLst>
              <a:ahLst/>
              <a:cxnLst>
                <a:cxn ang="T10">
                  <a:pos x="T0" y="T1"/>
                </a:cxn>
                <a:cxn ang="T11">
                  <a:pos x="T2" y="T3"/>
                </a:cxn>
                <a:cxn ang="T12">
                  <a:pos x="T4" y="T5"/>
                </a:cxn>
                <a:cxn ang="T13">
                  <a:pos x="T6" y="T7"/>
                </a:cxn>
                <a:cxn ang="T14">
                  <a:pos x="T8" y="T9"/>
                </a:cxn>
              </a:cxnLst>
              <a:rect l="T15" t="T16" r="T17" b="T18"/>
              <a:pathLst>
                <a:path w="14" h="124">
                  <a:moveTo>
                    <a:pt x="0" y="0"/>
                  </a:moveTo>
                  <a:lnTo>
                    <a:pt x="0" y="124"/>
                  </a:lnTo>
                  <a:lnTo>
                    <a:pt x="14" y="124"/>
                  </a:lnTo>
                  <a:lnTo>
                    <a:pt x="14" y="4"/>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7" name="Freeform 127">
              <a:extLst>
                <a:ext uri="{FF2B5EF4-FFF2-40B4-BE49-F238E27FC236}">
                  <a16:creationId xmlns:a16="http://schemas.microsoft.com/office/drawing/2014/main" id="{5E4ADF1A-510B-CA8B-A630-7ECE1E08B95E}"/>
                </a:ext>
              </a:extLst>
            </p:cNvPr>
            <p:cNvSpPr>
              <a:spLocks/>
            </p:cNvSpPr>
            <p:nvPr/>
          </p:nvSpPr>
          <p:spPr bwMode="auto">
            <a:xfrm>
              <a:off x="3212" y="2695"/>
              <a:ext cx="15" cy="122"/>
            </a:xfrm>
            <a:custGeom>
              <a:avLst/>
              <a:gdLst>
                <a:gd name="T0" fmla="*/ 0 w 15"/>
                <a:gd name="T1" fmla="*/ 0 h 122"/>
                <a:gd name="T2" fmla="*/ 0 w 15"/>
                <a:gd name="T3" fmla="*/ 122 h 122"/>
                <a:gd name="T4" fmla="*/ 15 w 15"/>
                <a:gd name="T5" fmla="*/ 122 h 122"/>
                <a:gd name="T6" fmla="*/ 15 w 15"/>
                <a:gd name="T7" fmla="*/ 2 h 122"/>
                <a:gd name="T8" fmla="*/ 0 w 15"/>
                <a:gd name="T9" fmla="*/ 0 h 122"/>
                <a:gd name="T10" fmla="*/ 0 60000 65536"/>
                <a:gd name="T11" fmla="*/ 0 60000 65536"/>
                <a:gd name="T12" fmla="*/ 0 60000 65536"/>
                <a:gd name="T13" fmla="*/ 0 60000 65536"/>
                <a:gd name="T14" fmla="*/ 0 60000 65536"/>
                <a:gd name="T15" fmla="*/ 0 w 15"/>
                <a:gd name="T16" fmla="*/ 0 h 122"/>
                <a:gd name="T17" fmla="*/ 15 w 15"/>
                <a:gd name="T18" fmla="*/ 122 h 122"/>
              </a:gdLst>
              <a:ahLst/>
              <a:cxnLst>
                <a:cxn ang="T10">
                  <a:pos x="T0" y="T1"/>
                </a:cxn>
                <a:cxn ang="T11">
                  <a:pos x="T2" y="T3"/>
                </a:cxn>
                <a:cxn ang="T12">
                  <a:pos x="T4" y="T5"/>
                </a:cxn>
                <a:cxn ang="T13">
                  <a:pos x="T6" y="T7"/>
                </a:cxn>
                <a:cxn ang="T14">
                  <a:pos x="T8" y="T9"/>
                </a:cxn>
              </a:cxnLst>
              <a:rect l="T15" t="T16" r="T17" b="T18"/>
              <a:pathLst>
                <a:path w="15" h="122">
                  <a:moveTo>
                    <a:pt x="0" y="0"/>
                  </a:moveTo>
                  <a:lnTo>
                    <a:pt x="0" y="122"/>
                  </a:lnTo>
                  <a:lnTo>
                    <a:pt x="15" y="122"/>
                  </a:lnTo>
                  <a:lnTo>
                    <a:pt x="15" y="2"/>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8" name="Freeform 128">
              <a:extLst>
                <a:ext uri="{FF2B5EF4-FFF2-40B4-BE49-F238E27FC236}">
                  <a16:creationId xmlns:a16="http://schemas.microsoft.com/office/drawing/2014/main" id="{FB2BCD07-DD17-4AAA-1B28-7CDE6118F37B}"/>
                </a:ext>
              </a:extLst>
            </p:cNvPr>
            <p:cNvSpPr>
              <a:spLocks/>
            </p:cNvSpPr>
            <p:nvPr/>
          </p:nvSpPr>
          <p:spPr bwMode="auto">
            <a:xfrm>
              <a:off x="3160" y="2723"/>
              <a:ext cx="89" cy="21"/>
            </a:xfrm>
            <a:custGeom>
              <a:avLst/>
              <a:gdLst>
                <a:gd name="T0" fmla="*/ 0 w 89"/>
                <a:gd name="T1" fmla="*/ 0 h 21"/>
                <a:gd name="T2" fmla="*/ 89 w 89"/>
                <a:gd name="T3" fmla="*/ 0 h 21"/>
                <a:gd name="T4" fmla="*/ 89 w 89"/>
                <a:gd name="T5" fmla="*/ 21 h 21"/>
                <a:gd name="T6" fmla="*/ 1 w 89"/>
                <a:gd name="T7" fmla="*/ 21 h 21"/>
                <a:gd name="T8" fmla="*/ 0 w 89"/>
                <a:gd name="T9" fmla="*/ 0 h 21"/>
                <a:gd name="T10" fmla="*/ 0 60000 65536"/>
                <a:gd name="T11" fmla="*/ 0 60000 65536"/>
                <a:gd name="T12" fmla="*/ 0 60000 65536"/>
                <a:gd name="T13" fmla="*/ 0 60000 65536"/>
                <a:gd name="T14" fmla="*/ 0 60000 65536"/>
                <a:gd name="T15" fmla="*/ 0 w 89"/>
                <a:gd name="T16" fmla="*/ 0 h 21"/>
                <a:gd name="T17" fmla="*/ 89 w 89"/>
                <a:gd name="T18" fmla="*/ 21 h 21"/>
              </a:gdLst>
              <a:ahLst/>
              <a:cxnLst>
                <a:cxn ang="T10">
                  <a:pos x="T0" y="T1"/>
                </a:cxn>
                <a:cxn ang="T11">
                  <a:pos x="T2" y="T3"/>
                </a:cxn>
                <a:cxn ang="T12">
                  <a:pos x="T4" y="T5"/>
                </a:cxn>
                <a:cxn ang="T13">
                  <a:pos x="T6" y="T7"/>
                </a:cxn>
                <a:cxn ang="T14">
                  <a:pos x="T8" y="T9"/>
                </a:cxn>
              </a:cxnLst>
              <a:rect l="T15" t="T16" r="T17" b="T18"/>
              <a:pathLst>
                <a:path w="89" h="21">
                  <a:moveTo>
                    <a:pt x="0" y="0"/>
                  </a:moveTo>
                  <a:lnTo>
                    <a:pt x="89" y="0"/>
                  </a:lnTo>
                  <a:lnTo>
                    <a:pt x="89" y="21"/>
                  </a:lnTo>
                  <a:lnTo>
                    <a:pt x="1" y="21"/>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69" name="Rectangle 129">
              <a:extLst>
                <a:ext uri="{FF2B5EF4-FFF2-40B4-BE49-F238E27FC236}">
                  <a16:creationId xmlns:a16="http://schemas.microsoft.com/office/drawing/2014/main" id="{01BDB314-54BE-D073-CCF0-5D6F1BE12E97}"/>
                </a:ext>
              </a:extLst>
            </p:cNvPr>
            <p:cNvSpPr>
              <a:spLocks noChangeArrowheads="1"/>
            </p:cNvSpPr>
            <p:nvPr/>
          </p:nvSpPr>
          <p:spPr bwMode="auto">
            <a:xfrm>
              <a:off x="3160" y="2764"/>
              <a:ext cx="87" cy="1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0" name="Freeform 130">
              <a:extLst>
                <a:ext uri="{FF2B5EF4-FFF2-40B4-BE49-F238E27FC236}">
                  <a16:creationId xmlns:a16="http://schemas.microsoft.com/office/drawing/2014/main" id="{2442C7CE-3926-5C36-BB14-CFA6A7F66A2B}"/>
                </a:ext>
              </a:extLst>
            </p:cNvPr>
            <p:cNvSpPr>
              <a:spLocks/>
            </p:cNvSpPr>
            <p:nvPr/>
          </p:nvSpPr>
          <p:spPr bwMode="auto">
            <a:xfrm>
              <a:off x="3158" y="2801"/>
              <a:ext cx="92" cy="16"/>
            </a:xfrm>
            <a:custGeom>
              <a:avLst/>
              <a:gdLst>
                <a:gd name="T0" fmla="*/ 2 w 92"/>
                <a:gd name="T1" fmla="*/ 0 h 16"/>
                <a:gd name="T2" fmla="*/ 92 w 92"/>
                <a:gd name="T3" fmla="*/ 0 h 16"/>
                <a:gd name="T4" fmla="*/ 92 w 92"/>
                <a:gd name="T5" fmla="*/ 16 h 16"/>
                <a:gd name="T6" fmla="*/ 0 w 92"/>
                <a:gd name="T7" fmla="*/ 16 h 16"/>
                <a:gd name="T8" fmla="*/ 2 w 92"/>
                <a:gd name="T9" fmla="*/ 0 h 16"/>
                <a:gd name="T10" fmla="*/ 0 60000 65536"/>
                <a:gd name="T11" fmla="*/ 0 60000 65536"/>
                <a:gd name="T12" fmla="*/ 0 60000 65536"/>
                <a:gd name="T13" fmla="*/ 0 60000 65536"/>
                <a:gd name="T14" fmla="*/ 0 60000 65536"/>
                <a:gd name="T15" fmla="*/ 0 w 92"/>
                <a:gd name="T16" fmla="*/ 0 h 16"/>
                <a:gd name="T17" fmla="*/ 92 w 92"/>
                <a:gd name="T18" fmla="*/ 16 h 16"/>
              </a:gdLst>
              <a:ahLst/>
              <a:cxnLst>
                <a:cxn ang="T10">
                  <a:pos x="T0" y="T1"/>
                </a:cxn>
                <a:cxn ang="T11">
                  <a:pos x="T2" y="T3"/>
                </a:cxn>
                <a:cxn ang="T12">
                  <a:pos x="T4" y="T5"/>
                </a:cxn>
                <a:cxn ang="T13">
                  <a:pos x="T6" y="T7"/>
                </a:cxn>
                <a:cxn ang="T14">
                  <a:pos x="T8" y="T9"/>
                </a:cxn>
              </a:cxnLst>
              <a:rect l="T15" t="T16" r="T17" b="T18"/>
              <a:pathLst>
                <a:path w="92" h="16">
                  <a:moveTo>
                    <a:pt x="2" y="0"/>
                  </a:moveTo>
                  <a:lnTo>
                    <a:pt x="92" y="0"/>
                  </a:lnTo>
                  <a:lnTo>
                    <a:pt x="92" y="16"/>
                  </a:lnTo>
                  <a:lnTo>
                    <a:pt x="0" y="16"/>
                  </a:lnTo>
                  <a:lnTo>
                    <a:pt x="2"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71" name="Freeform 131">
              <a:extLst>
                <a:ext uri="{FF2B5EF4-FFF2-40B4-BE49-F238E27FC236}">
                  <a16:creationId xmlns:a16="http://schemas.microsoft.com/office/drawing/2014/main" id="{40006660-B2DA-9E5B-A2B3-2893DE17D5C0}"/>
                </a:ext>
              </a:extLst>
            </p:cNvPr>
            <p:cNvSpPr>
              <a:spLocks/>
            </p:cNvSpPr>
            <p:nvPr/>
          </p:nvSpPr>
          <p:spPr bwMode="auto">
            <a:xfrm>
              <a:off x="3220" y="2517"/>
              <a:ext cx="60" cy="300"/>
            </a:xfrm>
            <a:custGeom>
              <a:avLst/>
              <a:gdLst>
                <a:gd name="T0" fmla="*/ 0 w 60"/>
                <a:gd name="T1" fmla="*/ 160 h 300"/>
                <a:gd name="T2" fmla="*/ 0 w 60"/>
                <a:gd name="T3" fmla="*/ 0 h 300"/>
                <a:gd name="T4" fmla="*/ 60 w 60"/>
                <a:gd name="T5" fmla="*/ 0 h 300"/>
                <a:gd name="T6" fmla="*/ 60 w 60"/>
                <a:gd name="T7" fmla="*/ 300 h 300"/>
                <a:gd name="T8" fmla="*/ 45 w 60"/>
                <a:gd name="T9" fmla="*/ 300 h 300"/>
                <a:gd name="T10" fmla="*/ 45 w 60"/>
                <a:gd name="T11" fmla="*/ 17 h 300"/>
                <a:gd name="T12" fmla="*/ 12 w 60"/>
                <a:gd name="T13" fmla="*/ 17 h 300"/>
                <a:gd name="T14" fmla="*/ 12 w 60"/>
                <a:gd name="T15" fmla="*/ 160 h 300"/>
                <a:gd name="T16" fmla="*/ 0 w 60"/>
                <a:gd name="T17" fmla="*/ 160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300"/>
                <a:gd name="T29" fmla="*/ 60 w 60"/>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300">
                  <a:moveTo>
                    <a:pt x="0" y="160"/>
                  </a:moveTo>
                  <a:lnTo>
                    <a:pt x="0" y="0"/>
                  </a:lnTo>
                  <a:lnTo>
                    <a:pt x="60" y="0"/>
                  </a:lnTo>
                  <a:lnTo>
                    <a:pt x="60" y="300"/>
                  </a:lnTo>
                  <a:lnTo>
                    <a:pt x="45" y="300"/>
                  </a:lnTo>
                  <a:lnTo>
                    <a:pt x="45" y="17"/>
                  </a:lnTo>
                  <a:lnTo>
                    <a:pt x="12" y="17"/>
                  </a:lnTo>
                  <a:lnTo>
                    <a:pt x="12" y="160"/>
                  </a:lnTo>
                  <a:lnTo>
                    <a:pt x="0" y="16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72" name="Freeform 132">
              <a:extLst>
                <a:ext uri="{FF2B5EF4-FFF2-40B4-BE49-F238E27FC236}">
                  <a16:creationId xmlns:a16="http://schemas.microsoft.com/office/drawing/2014/main" id="{F0BFDE71-1DB4-EAAC-5981-FA99E0BB2025}"/>
                </a:ext>
              </a:extLst>
            </p:cNvPr>
            <p:cNvSpPr>
              <a:spLocks/>
            </p:cNvSpPr>
            <p:nvPr/>
          </p:nvSpPr>
          <p:spPr bwMode="auto">
            <a:xfrm>
              <a:off x="3304" y="2529"/>
              <a:ext cx="62" cy="8"/>
            </a:xfrm>
            <a:custGeom>
              <a:avLst/>
              <a:gdLst>
                <a:gd name="T0" fmla="*/ 0 w 62"/>
                <a:gd name="T1" fmla="*/ 0 h 8"/>
                <a:gd name="T2" fmla="*/ 62 w 62"/>
                <a:gd name="T3" fmla="*/ 0 h 8"/>
                <a:gd name="T4" fmla="*/ 62 w 62"/>
                <a:gd name="T5" fmla="*/ 8 h 8"/>
                <a:gd name="T6" fmla="*/ 5 w 62"/>
                <a:gd name="T7" fmla="*/ 8 h 8"/>
                <a:gd name="T8" fmla="*/ 0 w 62"/>
                <a:gd name="T9" fmla="*/ 0 h 8"/>
                <a:gd name="T10" fmla="*/ 0 60000 65536"/>
                <a:gd name="T11" fmla="*/ 0 60000 65536"/>
                <a:gd name="T12" fmla="*/ 0 60000 65536"/>
                <a:gd name="T13" fmla="*/ 0 60000 65536"/>
                <a:gd name="T14" fmla="*/ 0 60000 65536"/>
                <a:gd name="T15" fmla="*/ 0 w 62"/>
                <a:gd name="T16" fmla="*/ 0 h 8"/>
                <a:gd name="T17" fmla="*/ 62 w 62"/>
                <a:gd name="T18" fmla="*/ 8 h 8"/>
              </a:gdLst>
              <a:ahLst/>
              <a:cxnLst>
                <a:cxn ang="T10">
                  <a:pos x="T0" y="T1"/>
                </a:cxn>
                <a:cxn ang="T11">
                  <a:pos x="T2" y="T3"/>
                </a:cxn>
                <a:cxn ang="T12">
                  <a:pos x="T4" y="T5"/>
                </a:cxn>
                <a:cxn ang="T13">
                  <a:pos x="T6" y="T7"/>
                </a:cxn>
                <a:cxn ang="T14">
                  <a:pos x="T8" y="T9"/>
                </a:cxn>
              </a:cxnLst>
              <a:rect l="T15" t="T16" r="T17" b="T18"/>
              <a:pathLst>
                <a:path w="62" h="8">
                  <a:moveTo>
                    <a:pt x="0" y="0"/>
                  </a:moveTo>
                  <a:lnTo>
                    <a:pt x="62" y="0"/>
                  </a:lnTo>
                  <a:lnTo>
                    <a:pt x="62" y="8"/>
                  </a:lnTo>
                  <a:lnTo>
                    <a:pt x="5" y="8"/>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73" name="Freeform 133">
              <a:extLst>
                <a:ext uri="{FF2B5EF4-FFF2-40B4-BE49-F238E27FC236}">
                  <a16:creationId xmlns:a16="http://schemas.microsoft.com/office/drawing/2014/main" id="{E53624C5-0D2A-95C7-577F-892B2C9B0884}"/>
                </a:ext>
              </a:extLst>
            </p:cNvPr>
            <p:cNvSpPr>
              <a:spLocks/>
            </p:cNvSpPr>
            <p:nvPr/>
          </p:nvSpPr>
          <p:spPr bwMode="auto">
            <a:xfrm>
              <a:off x="3312" y="2547"/>
              <a:ext cx="50" cy="11"/>
            </a:xfrm>
            <a:custGeom>
              <a:avLst/>
              <a:gdLst>
                <a:gd name="T0" fmla="*/ 0 w 50"/>
                <a:gd name="T1" fmla="*/ 0 h 11"/>
                <a:gd name="T2" fmla="*/ 50 w 50"/>
                <a:gd name="T3" fmla="*/ 0 h 11"/>
                <a:gd name="T4" fmla="*/ 42 w 50"/>
                <a:gd name="T5" fmla="*/ 11 h 11"/>
                <a:gd name="T6" fmla="*/ 7 w 50"/>
                <a:gd name="T7" fmla="*/ 11 h 11"/>
                <a:gd name="T8" fmla="*/ 0 w 50"/>
                <a:gd name="T9" fmla="*/ 0 h 11"/>
                <a:gd name="T10" fmla="*/ 0 60000 65536"/>
                <a:gd name="T11" fmla="*/ 0 60000 65536"/>
                <a:gd name="T12" fmla="*/ 0 60000 65536"/>
                <a:gd name="T13" fmla="*/ 0 60000 65536"/>
                <a:gd name="T14" fmla="*/ 0 60000 65536"/>
                <a:gd name="T15" fmla="*/ 0 w 50"/>
                <a:gd name="T16" fmla="*/ 0 h 11"/>
                <a:gd name="T17" fmla="*/ 50 w 50"/>
                <a:gd name="T18" fmla="*/ 11 h 11"/>
              </a:gdLst>
              <a:ahLst/>
              <a:cxnLst>
                <a:cxn ang="T10">
                  <a:pos x="T0" y="T1"/>
                </a:cxn>
                <a:cxn ang="T11">
                  <a:pos x="T2" y="T3"/>
                </a:cxn>
                <a:cxn ang="T12">
                  <a:pos x="T4" y="T5"/>
                </a:cxn>
                <a:cxn ang="T13">
                  <a:pos x="T6" y="T7"/>
                </a:cxn>
                <a:cxn ang="T14">
                  <a:pos x="T8" y="T9"/>
                </a:cxn>
              </a:cxnLst>
              <a:rect l="T15" t="T16" r="T17" b="T18"/>
              <a:pathLst>
                <a:path w="50" h="11">
                  <a:moveTo>
                    <a:pt x="0" y="0"/>
                  </a:moveTo>
                  <a:lnTo>
                    <a:pt x="50" y="0"/>
                  </a:lnTo>
                  <a:lnTo>
                    <a:pt x="42" y="11"/>
                  </a:lnTo>
                  <a:lnTo>
                    <a:pt x="7" y="11"/>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74" name="Rectangle 134">
              <a:extLst>
                <a:ext uri="{FF2B5EF4-FFF2-40B4-BE49-F238E27FC236}">
                  <a16:creationId xmlns:a16="http://schemas.microsoft.com/office/drawing/2014/main" id="{47522852-0C83-533B-4FC4-203F30FF2DE4}"/>
                </a:ext>
              </a:extLst>
            </p:cNvPr>
            <p:cNvSpPr>
              <a:spLocks noChangeArrowheads="1"/>
            </p:cNvSpPr>
            <p:nvPr/>
          </p:nvSpPr>
          <p:spPr bwMode="auto">
            <a:xfrm>
              <a:off x="3316" y="2601"/>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5" name="Rectangle 135">
              <a:extLst>
                <a:ext uri="{FF2B5EF4-FFF2-40B4-BE49-F238E27FC236}">
                  <a16:creationId xmlns:a16="http://schemas.microsoft.com/office/drawing/2014/main" id="{B7325AFC-977F-F967-C32E-5D5585D79A47}"/>
                </a:ext>
              </a:extLst>
            </p:cNvPr>
            <p:cNvSpPr>
              <a:spLocks noChangeArrowheads="1"/>
            </p:cNvSpPr>
            <p:nvPr/>
          </p:nvSpPr>
          <p:spPr bwMode="auto">
            <a:xfrm>
              <a:off x="3334" y="2601"/>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6" name="Rectangle 136">
              <a:extLst>
                <a:ext uri="{FF2B5EF4-FFF2-40B4-BE49-F238E27FC236}">
                  <a16:creationId xmlns:a16="http://schemas.microsoft.com/office/drawing/2014/main" id="{1007B5F0-30F4-6871-F8BB-8F502080320F}"/>
                </a:ext>
              </a:extLst>
            </p:cNvPr>
            <p:cNvSpPr>
              <a:spLocks noChangeArrowheads="1"/>
            </p:cNvSpPr>
            <p:nvPr/>
          </p:nvSpPr>
          <p:spPr bwMode="auto">
            <a:xfrm>
              <a:off x="3352" y="2601"/>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7" name="Rectangle 137">
              <a:extLst>
                <a:ext uri="{FF2B5EF4-FFF2-40B4-BE49-F238E27FC236}">
                  <a16:creationId xmlns:a16="http://schemas.microsoft.com/office/drawing/2014/main" id="{80EB5A6D-4C20-78E7-6BA5-1DCB8BAE97C8}"/>
                </a:ext>
              </a:extLst>
            </p:cNvPr>
            <p:cNvSpPr>
              <a:spLocks noChangeArrowheads="1"/>
            </p:cNvSpPr>
            <p:nvPr/>
          </p:nvSpPr>
          <p:spPr bwMode="auto">
            <a:xfrm>
              <a:off x="3314" y="2638"/>
              <a:ext cx="13"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8" name="Rectangle 138">
              <a:extLst>
                <a:ext uri="{FF2B5EF4-FFF2-40B4-BE49-F238E27FC236}">
                  <a16:creationId xmlns:a16="http://schemas.microsoft.com/office/drawing/2014/main" id="{F831100E-8C00-8AD1-D883-49D5285DB6F7}"/>
                </a:ext>
              </a:extLst>
            </p:cNvPr>
            <p:cNvSpPr>
              <a:spLocks noChangeArrowheads="1"/>
            </p:cNvSpPr>
            <p:nvPr/>
          </p:nvSpPr>
          <p:spPr bwMode="auto">
            <a:xfrm>
              <a:off x="3334" y="2638"/>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79" name="Rectangle 139">
              <a:extLst>
                <a:ext uri="{FF2B5EF4-FFF2-40B4-BE49-F238E27FC236}">
                  <a16:creationId xmlns:a16="http://schemas.microsoft.com/office/drawing/2014/main" id="{BE4F2D7E-49A6-958E-CA67-D9891353C8F6}"/>
                </a:ext>
              </a:extLst>
            </p:cNvPr>
            <p:cNvSpPr>
              <a:spLocks noChangeArrowheads="1"/>
            </p:cNvSpPr>
            <p:nvPr/>
          </p:nvSpPr>
          <p:spPr bwMode="auto">
            <a:xfrm>
              <a:off x="3352" y="2638"/>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0" name="Rectangle 140">
              <a:extLst>
                <a:ext uri="{FF2B5EF4-FFF2-40B4-BE49-F238E27FC236}">
                  <a16:creationId xmlns:a16="http://schemas.microsoft.com/office/drawing/2014/main" id="{553130C4-256F-DA81-36F0-0E206ADD7B31}"/>
                </a:ext>
              </a:extLst>
            </p:cNvPr>
            <p:cNvSpPr>
              <a:spLocks noChangeArrowheads="1"/>
            </p:cNvSpPr>
            <p:nvPr/>
          </p:nvSpPr>
          <p:spPr bwMode="auto">
            <a:xfrm>
              <a:off x="3316" y="2677"/>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1" name="Rectangle 141">
              <a:extLst>
                <a:ext uri="{FF2B5EF4-FFF2-40B4-BE49-F238E27FC236}">
                  <a16:creationId xmlns:a16="http://schemas.microsoft.com/office/drawing/2014/main" id="{3ECF99F7-7DE2-F72B-55B6-3950FB004316}"/>
                </a:ext>
              </a:extLst>
            </p:cNvPr>
            <p:cNvSpPr>
              <a:spLocks noChangeArrowheads="1"/>
            </p:cNvSpPr>
            <p:nvPr/>
          </p:nvSpPr>
          <p:spPr bwMode="auto">
            <a:xfrm>
              <a:off x="3334" y="2677"/>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2" name="Rectangle 142">
              <a:extLst>
                <a:ext uri="{FF2B5EF4-FFF2-40B4-BE49-F238E27FC236}">
                  <a16:creationId xmlns:a16="http://schemas.microsoft.com/office/drawing/2014/main" id="{75A3CC50-3A22-CE42-6500-0ADF0E88FDBD}"/>
                </a:ext>
              </a:extLst>
            </p:cNvPr>
            <p:cNvSpPr>
              <a:spLocks noChangeArrowheads="1"/>
            </p:cNvSpPr>
            <p:nvPr/>
          </p:nvSpPr>
          <p:spPr bwMode="auto">
            <a:xfrm>
              <a:off x="3352" y="2677"/>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3" name="Rectangle 143">
              <a:extLst>
                <a:ext uri="{FF2B5EF4-FFF2-40B4-BE49-F238E27FC236}">
                  <a16:creationId xmlns:a16="http://schemas.microsoft.com/office/drawing/2014/main" id="{BCA08072-1D4B-BB3D-F4BF-A0603E945E8B}"/>
                </a:ext>
              </a:extLst>
            </p:cNvPr>
            <p:cNvSpPr>
              <a:spLocks noChangeArrowheads="1"/>
            </p:cNvSpPr>
            <p:nvPr/>
          </p:nvSpPr>
          <p:spPr bwMode="auto">
            <a:xfrm>
              <a:off x="3316" y="2713"/>
              <a:ext cx="11" cy="2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4" name="Rectangle 144">
              <a:extLst>
                <a:ext uri="{FF2B5EF4-FFF2-40B4-BE49-F238E27FC236}">
                  <a16:creationId xmlns:a16="http://schemas.microsoft.com/office/drawing/2014/main" id="{B0DD955D-8840-C6E3-187D-3488BCDBC976}"/>
                </a:ext>
              </a:extLst>
            </p:cNvPr>
            <p:cNvSpPr>
              <a:spLocks noChangeArrowheads="1"/>
            </p:cNvSpPr>
            <p:nvPr/>
          </p:nvSpPr>
          <p:spPr bwMode="auto">
            <a:xfrm>
              <a:off x="3334" y="2713"/>
              <a:ext cx="12" cy="2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5" name="Rectangle 145">
              <a:extLst>
                <a:ext uri="{FF2B5EF4-FFF2-40B4-BE49-F238E27FC236}">
                  <a16:creationId xmlns:a16="http://schemas.microsoft.com/office/drawing/2014/main" id="{5F2F30CA-723C-642A-4AE4-2DC08D12D667}"/>
                </a:ext>
              </a:extLst>
            </p:cNvPr>
            <p:cNvSpPr>
              <a:spLocks noChangeArrowheads="1"/>
            </p:cNvSpPr>
            <p:nvPr/>
          </p:nvSpPr>
          <p:spPr bwMode="auto">
            <a:xfrm>
              <a:off x="3352" y="2713"/>
              <a:ext cx="12" cy="2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6" name="Rectangle 146">
              <a:extLst>
                <a:ext uri="{FF2B5EF4-FFF2-40B4-BE49-F238E27FC236}">
                  <a16:creationId xmlns:a16="http://schemas.microsoft.com/office/drawing/2014/main" id="{A05224FE-23DC-1785-EF2A-FC4031664D7A}"/>
                </a:ext>
              </a:extLst>
            </p:cNvPr>
            <p:cNvSpPr>
              <a:spLocks noChangeArrowheads="1"/>
            </p:cNvSpPr>
            <p:nvPr/>
          </p:nvSpPr>
          <p:spPr bwMode="auto">
            <a:xfrm>
              <a:off x="3316" y="2754"/>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7" name="Rectangle 147">
              <a:extLst>
                <a:ext uri="{FF2B5EF4-FFF2-40B4-BE49-F238E27FC236}">
                  <a16:creationId xmlns:a16="http://schemas.microsoft.com/office/drawing/2014/main" id="{90432DC9-6BDC-6E56-412A-4EAD9D6E4DBD}"/>
                </a:ext>
              </a:extLst>
            </p:cNvPr>
            <p:cNvSpPr>
              <a:spLocks noChangeArrowheads="1"/>
            </p:cNvSpPr>
            <p:nvPr/>
          </p:nvSpPr>
          <p:spPr bwMode="auto">
            <a:xfrm>
              <a:off x="3334" y="2754"/>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8" name="Rectangle 148">
              <a:extLst>
                <a:ext uri="{FF2B5EF4-FFF2-40B4-BE49-F238E27FC236}">
                  <a16:creationId xmlns:a16="http://schemas.microsoft.com/office/drawing/2014/main" id="{4F7BADE8-D4D9-DD76-9D00-531C2F3309B5}"/>
                </a:ext>
              </a:extLst>
            </p:cNvPr>
            <p:cNvSpPr>
              <a:spLocks noChangeArrowheads="1"/>
            </p:cNvSpPr>
            <p:nvPr/>
          </p:nvSpPr>
          <p:spPr bwMode="auto">
            <a:xfrm>
              <a:off x="3352" y="2754"/>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89" name="Rectangle 149">
              <a:extLst>
                <a:ext uri="{FF2B5EF4-FFF2-40B4-BE49-F238E27FC236}">
                  <a16:creationId xmlns:a16="http://schemas.microsoft.com/office/drawing/2014/main" id="{9CD2EA70-F896-24E0-ACBD-93279B30DD04}"/>
                </a:ext>
              </a:extLst>
            </p:cNvPr>
            <p:cNvSpPr>
              <a:spLocks noChangeArrowheads="1"/>
            </p:cNvSpPr>
            <p:nvPr/>
          </p:nvSpPr>
          <p:spPr bwMode="auto">
            <a:xfrm>
              <a:off x="3316" y="2792"/>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0" name="Rectangle 150">
              <a:extLst>
                <a:ext uri="{FF2B5EF4-FFF2-40B4-BE49-F238E27FC236}">
                  <a16:creationId xmlns:a16="http://schemas.microsoft.com/office/drawing/2014/main" id="{3EA365BA-225B-B6A7-6D7B-E9B7EC99A6BC}"/>
                </a:ext>
              </a:extLst>
            </p:cNvPr>
            <p:cNvSpPr>
              <a:spLocks noChangeArrowheads="1"/>
            </p:cNvSpPr>
            <p:nvPr/>
          </p:nvSpPr>
          <p:spPr bwMode="auto">
            <a:xfrm>
              <a:off x="3334" y="2792"/>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1" name="Rectangle 151">
              <a:extLst>
                <a:ext uri="{FF2B5EF4-FFF2-40B4-BE49-F238E27FC236}">
                  <a16:creationId xmlns:a16="http://schemas.microsoft.com/office/drawing/2014/main" id="{6C6F0DD5-B908-3B7F-9E82-4E9015312F55}"/>
                </a:ext>
              </a:extLst>
            </p:cNvPr>
            <p:cNvSpPr>
              <a:spLocks noChangeArrowheads="1"/>
            </p:cNvSpPr>
            <p:nvPr/>
          </p:nvSpPr>
          <p:spPr bwMode="auto">
            <a:xfrm>
              <a:off x="3352" y="2792"/>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2" name="Freeform 152">
              <a:extLst>
                <a:ext uri="{FF2B5EF4-FFF2-40B4-BE49-F238E27FC236}">
                  <a16:creationId xmlns:a16="http://schemas.microsoft.com/office/drawing/2014/main" id="{5EA372CD-3913-BF12-988C-F1D60B2214F8}"/>
                </a:ext>
              </a:extLst>
            </p:cNvPr>
            <p:cNvSpPr>
              <a:spLocks/>
            </p:cNvSpPr>
            <p:nvPr/>
          </p:nvSpPr>
          <p:spPr bwMode="auto">
            <a:xfrm>
              <a:off x="3098" y="2449"/>
              <a:ext cx="99" cy="368"/>
            </a:xfrm>
            <a:custGeom>
              <a:avLst/>
              <a:gdLst>
                <a:gd name="T0" fmla="*/ 99 w 99"/>
                <a:gd name="T1" fmla="*/ 229 h 368"/>
                <a:gd name="T2" fmla="*/ 99 w 99"/>
                <a:gd name="T3" fmla="*/ 0 h 368"/>
                <a:gd name="T4" fmla="*/ 0 w 99"/>
                <a:gd name="T5" fmla="*/ 0 h 368"/>
                <a:gd name="T6" fmla="*/ 0 w 99"/>
                <a:gd name="T7" fmla="*/ 368 h 368"/>
                <a:gd name="T8" fmla="*/ 15 w 99"/>
                <a:gd name="T9" fmla="*/ 368 h 368"/>
                <a:gd name="T10" fmla="*/ 15 w 99"/>
                <a:gd name="T11" fmla="*/ 16 h 368"/>
                <a:gd name="T12" fmla="*/ 85 w 99"/>
                <a:gd name="T13" fmla="*/ 16 h 368"/>
                <a:gd name="T14" fmla="*/ 85 w 99"/>
                <a:gd name="T15" fmla="*/ 228 h 368"/>
                <a:gd name="T16" fmla="*/ 99 w 99"/>
                <a:gd name="T17" fmla="*/ 229 h 3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368"/>
                <a:gd name="T29" fmla="*/ 99 w 99"/>
                <a:gd name="T30" fmla="*/ 368 h 3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368">
                  <a:moveTo>
                    <a:pt x="99" y="229"/>
                  </a:moveTo>
                  <a:lnTo>
                    <a:pt x="99" y="0"/>
                  </a:lnTo>
                  <a:lnTo>
                    <a:pt x="0" y="0"/>
                  </a:lnTo>
                  <a:lnTo>
                    <a:pt x="0" y="368"/>
                  </a:lnTo>
                  <a:lnTo>
                    <a:pt x="15" y="368"/>
                  </a:lnTo>
                  <a:lnTo>
                    <a:pt x="15" y="16"/>
                  </a:lnTo>
                  <a:lnTo>
                    <a:pt x="85" y="16"/>
                  </a:lnTo>
                  <a:lnTo>
                    <a:pt x="85" y="228"/>
                  </a:lnTo>
                  <a:lnTo>
                    <a:pt x="99" y="229"/>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93" name="Rectangle 153">
              <a:extLst>
                <a:ext uri="{FF2B5EF4-FFF2-40B4-BE49-F238E27FC236}">
                  <a16:creationId xmlns:a16="http://schemas.microsoft.com/office/drawing/2014/main" id="{859F8584-8FD4-1CAD-7CA0-FF7271A3876B}"/>
                </a:ext>
              </a:extLst>
            </p:cNvPr>
            <p:cNvSpPr>
              <a:spLocks noChangeArrowheads="1"/>
            </p:cNvSpPr>
            <p:nvPr/>
          </p:nvSpPr>
          <p:spPr bwMode="auto">
            <a:xfrm>
              <a:off x="3155" y="2457"/>
              <a:ext cx="16" cy="220"/>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4" name="Freeform 154">
              <a:extLst>
                <a:ext uri="{FF2B5EF4-FFF2-40B4-BE49-F238E27FC236}">
                  <a16:creationId xmlns:a16="http://schemas.microsoft.com/office/drawing/2014/main" id="{AE06C345-9D03-7E69-8FD6-6EE503F1720E}"/>
                </a:ext>
              </a:extLst>
            </p:cNvPr>
            <p:cNvSpPr>
              <a:spLocks/>
            </p:cNvSpPr>
            <p:nvPr/>
          </p:nvSpPr>
          <p:spPr bwMode="auto">
            <a:xfrm>
              <a:off x="2880" y="2516"/>
              <a:ext cx="162" cy="301"/>
            </a:xfrm>
            <a:custGeom>
              <a:avLst/>
              <a:gdLst>
                <a:gd name="T0" fmla="*/ 0 w 162"/>
                <a:gd name="T1" fmla="*/ 0 h 301"/>
                <a:gd name="T2" fmla="*/ 162 w 162"/>
                <a:gd name="T3" fmla="*/ 0 h 301"/>
                <a:gd name="T4" fmla="*/ 162 w 162"/>
                <a:gd name="T5" fmla="*/ 98 h 301"/>
                <a:gd name="T6" fmla="*/ 149 w 162"/>
                <a:gd name="T7" fmla="*/ 98 h 301"/>
                <a:gd name="T8" fmla="*/ 149 w 162"/>
                <a:gd name="T9" fmla="*/ 15 h 301"/>
                <a:gd name="T10" fmla="*/ 17 w 162"/>
                <a:gd name="T11" fmla="*/ 15 h 301"/>
                <a:gd name="T12" fmla="*/ 17 w 162"/>
                <a:gd name="T13" fmla="*/ 301 h 301"/>
                <a:gd name="T14" fmla="*/ 0 w 162"/>
                <a:gd name="T15" fmla="*/ 301 h 301"/>
                <a:gd name="T16" fmla="*/ 0 w 162"/>
                <a:gd name="T17" fmla="*/ 0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2"/>
                <a:gd name="T28" fmla="*/ 0 h 301"/>
                <a:gd name="T29" fmla="*/ 162 w 162"/>
                <a:gd name="T30" fmla="*/ 301 h 3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2" h="301">
                  <a:moveTo>
                    <a:pt x="0" y="0"/>
                  </a:moveTo>
                  <a:lnTo>
                    <a:pt x="162" y="0"/>
                  </a:lnTo>
                  <a:lnTo>
                    <a:pt x="162" y="98"/>
                  </a:lnTo>
                  <a:lnTo>
                    <a:pt x="149" y="98"/>
                  </a:lnTo>
                  <a:lnTo>
                    <a:pt x="149" y="15"/>
                  </a:lnTo>
                  <a:lnTo>
                    <a:pt x="17" y="15"/>
                  </a:lnTo>
                  <a:lnTo>
                    <a:pt x="17" y="301"/>
                  </a:lnTo>
                  <a:lnTo>
                    <a:pt x="0" y="301"/>
                  </a:lnTo>
                  <a:lnTo>
                    <a:pt x="0" y="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5995" name="Rectangle 155">
              <a:extLst>
                <a:ext uri="{FF2B5EF4-FFF2-40B4-BE49-F238E27FC236}">
                  <a16:creationId xmlns:a16="http://schemas.microsoft.com/office/drawing/2014/main" id="{B6539685-66C0-D64E-4BAB-FBA2319F5BA3}"/>
                </a:ext>
              </a:extLst>
            </p:cNvPr>
            <p:cNvSpPr>
              <a:spLocks noChangeArrowheads="1"/>
            </p:cNvSpPr>
            <p:nvPr/>
          </p:nvSpPr>
          <p:spPr bwMode="auto">
            <a:xfrm>
              <a:off x="2886" y="2546"/>
              <a:ext cx="146" cy="1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6" name="Rectangle 156">
              <a:extLst>
                <a:ext uri="{FF2B5EF4-FFF2-40B4-BE49-F238E27FC236}">
                  <a16:creationId xmlns:a16="http://schemas.microsoft.com/office/drawing/2014/main" id="{ED3DD15F-D4C5-ECC9-A060-8D1CADC57AB4}"/>
                </a:ext>
              </a:extLst>
            </p:cNvPr>
            <p:cNvSpPr>
              <a:spLocks noChangeArrowheads="1"/>
            </p:cNvSpPr>
            <p:nvPr/>
          </p:nvSpPr>
          <p:spPr bwMode="auto">
            <a:xfrm>
              <a:off x="2888" y="2574"/>
              <a:ext cx="146" cy="14"/>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7" name="Rectangle 157">
              <a:extLst>
                <a:ext uri="{FF2B5EF4-FFF2-40B4-BE49-F238E27FC236}">
                  <a16:creationId xmlns:a16="http://schemas.microsoft.com/office/drawing/2014/main" id="{5A593B28-BC60-45D7-9735-93BC7AD301AE}"/>
                </a:ext>
              </a:extLst>
            </p:cNvPr>
            <p:cNvSpPr>
              <a:spLocks noChangeArrowheads="1"/>
            </p:cNvSpPr>
            <p:nvPr/>
          </p:nvSpPr>
          <p:spPr bwMode="auto">
            <a:xfrm>
              <a:off x="2890" y="2601"/>
              <a:ext cx="144" cy="1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8" name="Rectangle 158">
              <a:extLst>
                <a:ext uri="{FF2B5EF4-FFF2-40B4-BE49-F238E27FC236}">
                  <a16:creationId xmlns:a16="http://schemas.microsoft.com/office/drawing/2014/main" id="{3D8B7BFD-6038-8A63-40CF-88A1D469400B}"/>
                </a:ext>
              </a:extLst>
            </p:cNvPr>
            <p:cNvSpPr>
              <a:spLocks noChangeArrowheads="1"/>
            </p:cNvSpPr>
            <p:nvPr/>
          </p:nvSpPr>
          <p:spPr bwMode="auto">
            <a:xfrm>
              <a:off x="3059" y="2618"/>
              <a:ext cx="30" cy="199"/>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5999" name="Rectangle 159">
              <a:extLst>
                <a:ext uri="{FF2B5EF4-FFF2-40B4-BE49-F238E27FC236}">
                  <a16:creationId xmlns:a16="http://schemas.microsoft.com/office/drawing/2014/main" id="{0D337C0E-43BC-BD05-3D8A-89CE9EDBD74E}"/>
                </a:ext>
              </a:extLst>
            </p:cNvPr>
            <p:cNvSpPr>
              <a:spLocks noChangeArrowheads="1"/>
            </p:cNvSpPr>
            <p:nvPr/>
          </p:nvSpPr>
          <p:spPr bwMode="auto">
            <a:xfrm>
              <a:off x="3036" y="2631"/>
              <a:ext cx="11" cy="24"/>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0" name="Rectangle 160">
              <a:extLst>
                <a:ext uri="{FF2B5EF4-FFF2-40B4-BE49-F238E27FC236}">
                  <a16:creationId xmlns:a16="http://schemas.microsoft.com/office/drawing/2014/main" id="{2FDB7F91-291D-2A25-CEFD-C882DB473ADE}"/>
                </a:ext>
              </a:extLst>
            </p:cNvPr>
            <p:cNvSpPr>
              <a:spLocks noChangeArrowheads="1"/>
            </p:cNvSpPr>
            <p:nvPr/>
          </p:nvSpPr>
          <p:spPr bwMode="auto">
            <a:xfrm>
              <a:off x="3036" y="2671"/>
              <a:ext cx="11" cy="2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1" name="Rectangle 161">
              <a:extLst>
                <a:ext uri="{FF2B5EF4-FFF2-40B4-BE49-F238E27FC236}">
                  <a16:creationId xmlns:a16="http://schemas.microsoft.com/office/drawing/2014/main" id="{213523C1-747D-0C16-3DB9-18D8DC5CFE06}"/>
                </a:ext>
              </a:extLst>
            </p:cNvPr>
            <p:cNvSpPr>
              <a:spLocks noChangeArrowheads="1"/>
            </p:cNvSpPr>
            <p:nvPr/>
          </p:nvSpPr>
          <p:spPr bwMode="auto">
            <a:xfrm>
              <a:off x="3036" y="2794"/>
              <a:ext cx="11"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2" name="Rectangle 162">
              <a:extLst>
                <a:ext uri="{FF2B5EF4-FFF2-40B4-BE49-F238E27FC236}">
                  <a16:creationId xmlns:a16="http://schemas.microsoft.com/office/drawing/2014/main" id="{8E18E86C-4E34-3FD2-4831-A311B4167BF9}"/>
                </a:ext>
              </a:extLst>
            </p:cNvPr>
            <p:cNvSpPr>
              <a:spLocks noChangeArrowheads="1"/>
            </p:cNvSpPr>
            <p:nvPr/>
          </p:nvSpPr>
          <p:spPr bwMode="auto">
            <a:xfrm>
              <a:off x="3011" y="2794"/>
              <a:ext cx="11"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3" name="Rectangle 163">
              <a:extLst>
                <a:ext uri="{FF2B5EF4-FFF2-40B4-BE49-F238E27FC236}">
                  <a16:creationId xmlns:a16="http://schemas.microsoft.com/office/drawing/2014/main" id="{7B112024-CD47-98B3-64CB-0C3ACE2E117E}"/>
                </a:ext>
              </a:extLst>
            </p:cNvPr>
            <p:cNvSpPr>
              <a:spLocks noChangeArrowheads="1"/>
            </p:cNvSpPr>
            <p:nvPr/>
          </p:nvSpPr>
          <p:spPr bwMode="auto">
            <a:xfrm>
              <a:off x="2985" y="2794"/>
              <a:ext cx="12"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4" name="Rectangle 164">
              <a:extLst>
                <a:ext uri="{FF2B5EF4-FFF2-40B4-BE49-F238E27FC236}">
                  <a16:creationId xmlns:a16="http://schemas.microsoft.com/office/drawing/2014/main" id="{E3EC610E-3C9A-19DD-1F1E-9B01C0B49BCE}"/>
                </a:ext>
              </a:extLst>
            </p:cNvPr>
            <p:cNvSpPr>
              <a:spLocks noChangeArrowheads="1"/>
            </p:cNvSpPr>
            <p:nvPr/>
          </p:nvSpPr>
          <p:spPr bwMode="auto">
            <a:xfrm>
              <a:off x="2959" y="2794"/>
              <a:ext cx="11"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5" name="Rectangle 165">
              <a:extLst>
                <a:ext uri="{FF2B5EF4-FFF2-40B4-BE49-F238E27FC236}">
                  <a16:creationId xmlns:a16="http://schemas.microsoft.com/office/drawing/2014/main" id="{B590491A-AD57-FE7C-ED5E-160F8D01A589}"/>
                </a:ext>
              </a:extLst>
            </p:cNvPr>
            <p:cNvSpPr>
              <a:spLocks noChangeArrowheads="1"/>
            </p:cNvSpPr>
            <p:nvPr/>
          </p:nvSpPr>
          <p:spPr bwMode="auto">
            <a:xfrm>
              <a:off x="2933" y="2794"/>
              <a:ext cx="12"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6" name="Rectangle 166">
              <a:extLst>
                <a:ext uri="{FF2B5EF4-FFF2-40B4-BE49-F238E27FC236}">
                  <a16:creationId xmlns:a16="http://schemas.microsoft.com/office/drawing/2014/main" id="{340DD5C9-85DB-17CB-6E37-20965671397E}"/>
                </a:ext>
              </a:extLst>
            </p:cNvPr>
            <p:cNvSpPr>
              <a:spLocks noChangeArrowheads="1"/>
            </p:cNvSpPr>
            <p:nvPr/>
          </p:nvSpPr>
          <p:spPr bwMode="auto">
            <a:xfrm>
              <a:off x="2908" y="2794"/>
              <a:ext cx="12" cy="2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7" name="Rectangle 167">
              <a:extLst>
                <a:ext uri="{FF2B5EF4-FFF2-40B4-BE49-F238E27FC236}">
                  <a16:creationId xmlns:a16="http://schemas.microsoft.com/office/drawing/2014/main" id="{59409346-29D6-90C8-1318-0ABCDDC835EA}"/>
                </a:ext>
              </a:extLst>
            </p:cNvPr>
            <p:cNvSpPr>
              <a:spLocks noChangeArrowheads="1"/>
            </p:cNvSpPr>
            <p:nvPr/>
          </p:nvSpPr>
          <p:spPr bwMode="auto">
            <a:xfrm>
              <a:off x="3036" y="275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8" name="Rectangle 168">
              <a:extLst>
                <a:ext uri="{FF2B5EF4-FFF2-40B4-BE49-F238E27FC236}">
                  <a16:creationId xmlns:a16="http://schemas.microsoft.com/office/drawing/2014/main" id="{AA3BB031-D20B-37F1-4A1B-EB62576F5253}"/>
                </a:ext>
              </a:extLst>
            </p:cNvPr>
            <p:cNvSpPr>
              <a:spLocks noChangeArrowheads="1"/>
            </p:cNvSpPr>
            <p:nvPr/>
          </p:nvSpPr>
          <p:spPr bwMode="auto">
            <a:xfrm>
              <a:off x="3011" y="275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09" name="Rectangle 169">
              <a:extLst>
                <a:ext uri="{FF2B5EF4-FFF2-40B4-BE49-F238E27FC236}">
                  <a16:creationId xmlns:a16="http://schemas.microsoft.com/office/drawing/2014/main" id="{867B69F8-9C1A-9D04-87E9-C729032467CC}"/>
                </a:ext>
              </a:extLst>
            </p:cNvPr>
            <p:cNvSpPr>
              <a:spLocks noChangeArrowheads="1"/>
            </p:cNvSpPr>
            <p:nvPr/>
          </p:nvSpPr>
          <p:spPr bwMode="auto">
            <a:xfrm>
              <a:off x="2985" y="275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0" name="Rectangle 170">
              <a:extLst>
                <a:ext uri="{FF2B5EF4-FFF2-40B4-BE49-F238E27FC236}">
                  <a16:creationId xmlns:a16="http://schemas.microsoft.com/office/drawing/2014/main" id="{2078EF9D-0793-884D-B405-D3C414CA4879}"/>
                </a:ext>
              </a:extLst>
            </p:cNvPr>
            <p:cNvSpPr>
              <a:spLocks noChangeArrowheads="1"/>
            </p:cNvSpPr>
            <p:nvPr/>
          </p:nvSpPr>
          <p:spPr bwMode="auto">
            <a:xfrm>
              <a:off x="2959" y="275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1" name="Rectangle 171">
              <a:extLst>
                <a:ext uri="{FF2B5EF4-FFF2-40B4-BE49-F238E27FC236}">
                  <a16:creationId xmlns:a16="http://schemas.microsoft.com/office/drawing/2014/main" id="{385BC7E9-FC79-C6F3-01DD-F11D1C549F61}"/>
                </a:ext>
              </a:extLst>
            </p:cNvPr>
            <p:cNvSpPr>
              <a:spLocks noChangeArrowheads="1"/>
            </p:cNvSpPr>
            <p:nvPr/>
          </p:nvSpPr>
          <p:spPr bwMode="auto">
            <a:xfrm>
              <a:off x="2933" y="275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2" name="Rectangle 172">
              <a:extLst>
                <a:ext uri="{FF2B5EF4-FFF2-40B4-BE49-F238E27FC236}">
                  <a16:creationId xmlns:a16="http://schemas.microsoft.com/office/drawing/2014/main" id="{3815F8A9-5057-05A9-A393-90337F211EDF}"/>
                </a:ext>
              </a:extLst>
            </p:cNvPr>
            <p:cNvSpPr>
              <a:spLocks noChangeArrowheads="1"/>
            </p:cNvSpPr>
            <p:nvPr/>
          </p:nvSpPr>
          <p:spPr bwMode="auto">
            <a:xfrm>
              <a:off x="2908" y="275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3" name="Rectangle 173">
              <a:extLst>
                <a:ext uri="{FF2B5EF4-FFF2-40B4-BE49-F238E27FC236}">
                  <a16:creationId xmlns:a16="http://schemas.microsoft.com/office/drawing/2014/main" id="{05BFEAD2-3606-5B6C-342A-B8E07B238F3B}"/>
                </a:ext>
              </a:extLst>
            </p:cNvPr>
            <p:cNvSpPr>
              <a:spLocks noChangeArrowheads="1"/>
            </p:cNvSpPr>
            <p:nvPr/>
          </p:nvSpPr>
          <p:spPr bwMode="auto">
            <a:xfrm>
              <a:off x="3036" y="271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4" name="Rectangle 174">
              <a:extLst>
                <a:ext uri="{FF2B5EF4-FFF2-40B4-BE49-F238E27FC236}">
                  <a16:creationId xmlns:a16="http://schemas.microsoft.com/office/drawing/2014/main" id="{C3AAEB56-5281-212A-525A-1DD0BFBF991B}"/>
                </a:ext>
              </a:extLst>
            </p:cNvPr>
            <p:cNvSpPr>
              <a:spLocks noChangeArrowheads="1"/>
            </p:cNvSpPr>
            <p:nvPr/>
          </p:nvSpPr>
          <p:spPr bwMode="auto">
            <a:xfrm>
              <a:off x="3011" y="271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5" name="Rectangle 175">
              <a:extLst>
                <a:ext uri="{FF2B5EF4-FFF2-40B4-BE49-F238E27FC236}">
                  <a16:creationId xmlns:a16="http://schemas.microsoft.com/office/drawing/2014/main" id="{1B0A1B21-8349-D8FF-08AA-BFB2841B0310}"/>
                </a:ext>
              </a:extLst>
            </p:cNvPr>
            <p:cNvSpPr>
              <a:spLocks noChangeArrowheads="1"/>
            </p:cNvSpPr>
            <p:nvPr/>
          </p:nvSpPr>
          <p:spPr bwMode="auto">
            <a:xfrm>
              <a:off x="2985" y="271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6" name="Rectangle 176">
              <a:extLst>
                <a:ext uri="{FF2B5EF4-FFF2-40B4-BE49-F238E27FC236}">
                  <a16:creationId xmlns:a16="http://schemas.microsoft.com/office/drawing/2014/main" id="{DDB72DF0-0F67-7F1F-D6FF-E99B9716B8BF}"/>
                </a:ext>
              </a:extLst>
            </p:cNvPr>
            <p:cNvSpPr>
              <a:spLocks noChangeArrowheads="1"/>
            </p:cNvSpPr>
            <p:nvPr/>
          </p:nvSpPr>
          <p:spPr bwMode="auto">
            <a:xfrm>
              <a:off x="2959" y="2715"/>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7" name="Rectangle 177">
              <a:extLst>
                <a:ext uri="{FF2B5EF4-FFF2-40B4-BE49-F238E27FC236}">
                  <a16:creationId xmlns:a16="http://schemas.microsoft.com/office/drawing/2014/main" id="{0FD11E17-4723-33BE-59D7-63DEE7D339B9}"/>
                </a:ext>
              </a:extLst>
            </p:cNvPr>
            <p:cNvSpPr>
              <a:spLocks noChangeArrowheads="1"/>
            </p:cNvSpPr>
            <p:nvPr/>
          </p:nvSpPr>
          <p:spPr bwMode="auto">
            <a:xfrm>
              <a:off x="2933" y="271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8" name="Rectangle 178">
              <a:extLst>
                <a:ext uri="{FF2B5EF4-FFF2-40B4-BE49-F238E27FC236}">
                  <a16:creationId xmlns:a16="http://schemas.microsoft.com/office/drawing/2014/main" id="{BCD71723-11AD-1577-8351-A54BD51786CE}"/>
                </a:ext>
              </a:extLst>
            </p:cNvPr>
            <p:cNvSpPr>
              <a:spLocks noChangeArrowheads="1"/>
            </p:cNvSpPr>
            <p:nvPr/>
          </p:nvSpPr>
          <p:spPr bwMode="auto">
            <a:xfrm>
              <a:off x="2908" y="2715"/>
              <a:ext cx="12"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19" name="Rectangle 179">
              <a:extLst>
                <a:ext uri="{FF2B5EF4-FFF2-40B4-BE49-F238E27FC236}">
                  <a16:creationId xmlns:a16="http://schemas.microsoft.com/office/drawing/2014/main" id="{EC4090C6-5D76-DB2F-08C6-CB551DDF8F50}"/>
                </a:ext>
              </a:extLst>
            </p:cNvPr>
            <p:cNvSpPr>
              <a:spLocks noChangeArrowheads="1"/>
            </p:cNvSpPr>
            <p:nvPr/>
          </p:nvSpPr>
          <p:spPr bwMode="auto">
            <a:xfrm>
              <a:off x="2893" y="2630"/>
              <a:ext cx="107" cy="1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0" name="Rectangle 180">
              <a:extLst>
                <a:ext uri="{FF2B5EF4-FFF2-40B4-BE49-F238E27FC236}">
                  <a16:creationId xmlns:a16="http://schemas.microsoft.com/office/drawing/2014/main" id="{8CB6249C-AD4E-69CD-D810-5196A0E52107}"/>
                </a:ext>
              </a:extLst>
            </p:cNvPr>
            <p:cNvSpPr>
              <a:spLocks noChangeArrowheads="1"/>
            </p:cNvSpPr>
            <p:nvPr/>
          </p:nvSpPr>
          <p:spPr bwMode="auto">
            <a:xfrm>
              <a:off x="2890" y="2660"/>
              <a:ext cx="110" cy="1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1" name="Rectangle 181">
              <a:extLst>
                <a:ext uri="{FF2B5EF4-FFF2-40B4-BE49-F238E27FC236}">
                  <a16:creationId xmlns:a16="http://schemas.microsoft.com/office/drawing/2014/main" id="{C9B09A09-1E27-A589-CB29-4295C9B90251}"/>
                </a:ext>
              </a:extLst>
            </p:cNvPr>
            <p:cNvSpPr>
              <a:spLocks noChangeArrowheads="1"/>
            </p:cNvSpPr>
            <p:nvPr/>
          </p:nvSpPr>
          <p:spPr bwMode="auto">
            <a:xfrm>
              <a:off x="3011" y="2631"/>
              <a:ext cx="11" cy="25"/>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2" name="Rectangle 182">
              <a:extLst>
                <a:ext uri="{FF2B5EF4-FFF2-40B4-BE49-F238E27FC236}">
                  <a16:creationId xmlns:a16="http://schemas.microsoft.com/office/drawing/2014/main" id="{75F5B430-287D-7A96-EA25-1870D67C11A4}"/>
                </a:ext>
              </a:extLst>
            </p:cNvPr>
            <p:cNvSpPr>
              <a:spLocks noChangeArrowheads="1"/>
            </p:cNvSpPr>
            <p:nvPr/>
          </p:nvSpPr>
          <p:spPr bwMode="auto">
            <a:xfrm>
              <a:off x="3011" y="2671"/>
              <a:ext cx="11" cy="24"/>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3" name="Rectangle 183">
              <a:extLst>
                <a:ext uri="{FF2B5EF4-FFF2-40B4-BE49-F238E27FC236}">
                  <a16:creationId xmlns:a16="http://schemas.microsoft.com/office/drawing/2014/main" id="{85033D4C-6CF3-CBFF-013D-2A53D7F0BF54}"/>
                </a:ext>
              </a:extLst>
            </p:cNvPr>
            <p:cNvSpPr>
              <a:spLocks noChangeArrowheads="1"/>
            </p:cNvSpPr>
            <p:nvPr/>
          </p:nvSpPr>
          <p:spPr bwMode="auto">
            <a:xfrm>
              <a:off x="3227" y="2542"/>
              <a:ext cx="48" cy="14"/>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4" name="Rectangle 184">
              <a:extLst>
                <a:ext uri="{FF2B5EF4-FFF2-40B4-BE49-F238E27FC236}">
                  <a16:creationId xmlns:a16="http://schemas.microsoft.com/office/drawing/2014/main" id="{7B7896D1-94DB-84F5-8121-6EF46D96C436}"/>
                </a:ext>
              </a:extLst>
            </p:cNvPr>
            <p:cNvSpPr>
              <a:spLocks noChangeArrowheads="1"/>
            </p:cNvSpPr>
            <p:nvPr/>
          </p:nvSpPr>
          <p:spPr bwMode="auto">
            <a:xfrm>
              <a:off x="3227" y="2566"/>
              <a:ext cx="48" cy="1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5" name="Rectangle 185">
              <a:extLst>
                <a:ext uri="{FF2B5EF4-FFF2-40B4-BE49-F238E27FC236}">
                  <a16:creationId xmlns:a16="http://schemas.microsoft.com/office/drawing/2014/main" id="{1CE1BC50-429F-1C6F-15F9-F77AD76D4519}"/>
                </a:ext>
              </a:extLst>
            </p:cNvPr>
            <p:cNvSpPr>
              <a:spLocks noChangeArrowheads="1"/>
            </p:cNvSpPr>
            <p:nvPr/>
          </p:nvSpPr>
          <p:spPr bwMode="auto">
            <a:xfrm>
              <a:off x="3225" y="2591"/>
              <a:ext cx="49" cy="1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6" name="Rectangle 186">
              <a:extLst>
                <a:ext uri="{FF2B5EF4-FFF2-40B4-BE49-F238E27FC236}">
                  <a16:creationId xmlns:a16="http://schemas.microsoft.com/office/drawing/2014/main" id="{65F4C55B-1E3B-D8D2-F291-2AF43011C12B}"/>
                </a:ext>
              </a:extLst>
            </p:cNvPr>
            <p:cNvSpPr>
              <a:spLocks noChangeArrowheads="1"/>
            </p:cNvSpPr>
            <p:nvPr/>
          </p:nvSpPr>
          <p:spPr bwMode="auto">
            <a:xfrm>
              <a:off x="3227" y="2614"/>
              <a:ext cx="48" cy="16"/>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7" name="Rectangle 187">
              <a:extLst>
                <a:ext uri="{FF2B5EF4-FFF2-40B4-BE49-F238E27FC236}">
                  <a16:creationId xmlns:a16="http://schemas.microsoft.com/office/drawing/2014/main" id="{00126B11-7261-51A5-0B7E-FBB78D456041}"/>
                </a:ext>
              </a:extLst>
            </p:cNvPr>
            <p:cNvSpPr>
              <a:spLocks noChangeArrowheads="1"/>
            </p:cNvSpPr>
            <p:nvPr/>
          </p:nvSpPr>
          <p:spPr bwMode="auto">
            <a:xfrm>
              <a:off x="3225" y="2640"/>
              <a:ext cx="49" cy="13"/>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8" name="Rectangle 188">
              <a:extLst>
                <a:ext uri="{FF2B5EF4-FFF2-40B4-BE49-F238E27FC236}">
                  <a16:creationId xmlns:a16="http://schemas.microsoft.com/office/drawing/2014/main" id="{6A4E799A-0E6D-634E-8566-45511B4B9541}"/>
                </a:ext>
              </a:extLst>
            </p:cNvPr>
            <p:cNvSpPr>
              <a:spLocks noChangeArrowheads="1"/>
            </p:cNvSpPr>
            <p:nvPr/>
          </p:nvSpPr>
          <p:spPr bwMode="auto">
            <a:xfrm>
              <a:off x="3225" y="2663"/>
              <a:ext cx="49" cy="14"/>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29" name="Rectangle 189">
              <a:extLst>
                <a:ext uri="{FF2B5EF4-FFF2-40B4-BE49-F238E27FC236}">
                  <a16:creationId xmlns:a16="http://schemas.microsoft.com/office/drawing/2014/main" id="{41858CE5-3C83-6836-4C23-A507B26BCE27}"/>
                </a:ext>
              </a:extLst>
            </p:cNvPr>
            <p:cNvSpPr>
              <a:spLocks noChangeArrowheads="1"/>
            </p:cNvSpPr>
            <p:nvPr/>
          </p:nvSpPr>
          <p:spPr bwMode="auto">
            <a:xfrm>
              <a:off x="3126" y="2459"/>
              <a:ext cx="17" cy="35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0" name="Rectangle 190">
              <a:extLst>
                <a:ext uri="{FF2B5EF4-FFF2-40B4-BE49-F238E27FC236}">
                  <a16:creationId xmlns:a16="http://schemas.microsoft.com/office/drawing/2014/main" id="{A8651819-60C7-D321-6DD2-A9E96B428C6C}"/>
                </a:ext>
              </a:extLst>
            </p:cNvPr>
            <p:cNvSpPr>
              <a:spLocks noChangeArrowheads="1"/>
            </p:cNvSpPr>
            <p:nvPr/>
          </p:nvSpPr>
          <p:spPr bwMode="auto">
            <a:xfrm>
              <a:off x="3396" y="2799"/>
              <a:ext cx="127" cy="20"/>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1" name="Rectangle 191">
              <a:extLst>
                <a:ext uri="{FF2B5EF4-FFF2-40B4-BE49-F238E27FC236}">
                  <a16:creationId xmlns:a16="http://schemas.microsoft.com/office/drawing/2014/main" id="{F1375862-2DAF-728C-42D1-CFEC02B9CBD0}"/>
                </a:ext>
              </a:extLst>
            </p:cNvPr>
            <p:cNvSpPr>
              <a:spLocks noChangeArrowheads="1"/>
            </p:cNvSpPr>
            <p:nvPr/>
          </p:nvSpPr>
          <p:spPr bwMode="auto">
            <a:xfrm>
              <a:off x="3396" y="2767"/>
              <a:ext cx="127" cy="20"/>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2" name="Rectangle 192">
              <a:extLst>
                <a:ext uri="{FF2B5EF4-FFF2-40B4-BE49-F238E27FC236}">
                  <a16:creationId xmlns:a16="http://schemas.microsoft.com/office/drawing/2014/main" id="{67A16027-C5AF-948B-BA83-3195F3F9E54A}"/>
                </a:ext>
              </a:extLst>
            </p:cNvPr>
            <p:cNvSpPr>
              <a:spLocks noChangeArrowheads="1"/>
            </p:cNvSpPr>
            <p:nvPr/>
          </p:nvSpPr>
          <p:spPr bwMode="auto">
            <a:xfrm>
              <a:off x="3396" y="2735"/>
              <a:ext cx="126" cy="20"/>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3" name="Freeform 193">
              <a:extLst>
                <a:ext uri="{FF2B5EF4-FFF2-40B4-BE49-F238E27FC236}">
                  <a16:creationId xmlns:a16="http://schemas.microsoft.com/office/drawing/2014/main" id="{72243ADF-0EE0-294F-21CB-26AC065A847E}"/>
                </a:ext>
              </a:extLst>
            </p:cNvPr>
            <p:cNvSpPr>
              <a:spLocks/>
            </p:cNvSpPr>
            <p:nvPr/>
          </p:nvSpPr>
          <p:spPr bwMode="auto">
            <a:xfrm>
              <a:off x="3396" y="2703"/>
              <a:ext cx="141" cy="22"/>
            </a:xfrm>
            <a:custGeom>
              <a:avLst/>
              <a:gdLst>
                <a:gd name="T0" fmla="*/ 0 w 141"/>
                <a:gd name="T1" fmla="*/ 22 h 22"/>
                <a:gd name="T2" fmla="*/ 139 w 141"/>
                <a:gd name="T3" fmla="*/ 22 h 22"/>
                <a:gd name="T4" fmla="*/ 141 w 141"/>
                <a:gd name="T5" fmla="*/ 0 h 22"/>
                <a:gd name="T6" fmla="*/ 0 w 141"/>
                <a:gd name="T7" fmla="*/ 0 h 22"/>
                <a:gd name="T8" fmla="*/ 0 w 141"/>
                <a:gd name="T9" fmla="*/ 22 h 22"/>
                <a:gd name="T10" fmla="*/ 0 60000 65536"/>
                <a:gd name="T11" fmla="*/ 0 60000 65536"/>
                <a:gd name="T12" fmla="*/ 0 60000 65536"/>
                <a:gd name="T13" fmla="*/ 0 60000 65536"/>
                <a:gd name="T14" fmla="*/ 0 60000 65536"/>
                <a:gd name="T15" fmla="*/ 0 w 141"/>
                <a:gd name="T16" fmla="*/ 0 h 22"/>
                <a:gd name="T17" fmla="*/ 141 w 141"/>
                <a:gd name="T18" fmla="*/ 22 h 22"/>
              </a:gdLst>
              <a:ahLst/>
              <a:cxnLst>
                <a:cxn ang="T10">
                  <a:pos x="T0" y="T1"/>
                </a:cxn>
                <a:cxn ang="T11">
                  <a:pos x="T2" y="T3"/>
                </a:cxn>
                <a:cxn ang="T12">
                  <a:pos x="T4" y="T5"/>
                </a:cxn>
                <a:cxn ang="T13">
                  <a:pos x="T6" y="T7"/>
                </a:cxn>
                <a:cxn ang="T14">
                  <a:pos x="T8" y="T9"/>
                </a:cxn>
              </a:cxnLst>
              <a:rect l="T15" t="T16" r="T17" b="T18"/>
              <a:pathLst>
                <a:path w="141" h="22">
                  <a:moveTo>
                    <a:pt x="0" y="22"/>
                  </a:moveTo>
                  <a:lnTo>
                    <a:pt x="139" y="22"/>
                  </a:lnTo>
                  <a:lnTo>
                    <a:pt x="141" y="0"/>
                  </a:lnTo>
                  <a:lnTo>
                    <a:pt x="0" y="0"/>
                  </a:lnTo>
                  <a:lnTo>
                    <a:pt x="0" y="22"/>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34" name="Freeform 194">
              <a:extLst>
                <a:ext uri="{FF2B5EF4-FFF2-40B4-BE49-F238E27FC236}">
                  <a16:creationId xmlns:a16="http://schemas.microsoft.com/office/drawing/2014/main" id="{37E286B6-40D4-A158-C796-71C2F27D9033}"/>
                </a:ext>
              </a:extLst>
            </p:cNvPr>
            <p:cNvSpPr>
              <a:spLocks/>
            </p:cNvSpPr>
            <p:nvPr/>
          </p:nvSpPr>
          <p:spPr bwMode="auto">
            <a:xfrm>
              <a:off x="3396" y="2673"/>
              <a:ext cx="144" cy="19"/>
            </a:xfrm>
            <a:custGeom>
              <a:avLst/>
              <a:gdLst>
                <a:gd name="T0" fmla="*/ 0 w 144"/>
                <a:gd name="T1" fmla="*/ 19 h 19"/>
                <a:gd name="T2" fmla="*/ 144 w 144"/>
                <a:gd name="T3" fmla="*/ 19 h 19"/>
                <a:gd name="T4" fmla="*/ 141 w 144"/>
                <a:gd name="T5" fmla="*/ 0 h 19"/>
                <a:gd name="T6" fmla="*/ 0 w 144"/>
                <a:gd name="T7" fmla="*/ 0 h 19"/>
                <a:gd name="T8" fmla="*/ 0 w 144"/>
                <a:gd name="T9" fmla="*/ 19 h 19"/>
                <a:gd name="T10" fmla="*/ 0 60000 65536"/>
                <a:gd name="T11" fmla="*/ 0 60000 65536"/>
                <a:gd name="T12" fmla="*/ 0 60000 65536"/>
                <a:gd name="T13" fmla="*/ 0 60000 65536"/>
                <a:gd name="T14" fmla="*/ 0 60000 65536"/>
                <a:gd name="T15" fmla="*/ 0 w 144"/>
                <a:gd name="T16" fmla="*/ 0 h 19"/>
                <a:gd name="T17" fmla="*/ 144 w 144"/>
                <a:gd name="T18" fmla="*/ 19 h 19"/>
              </a:gdLst>
              <a:ahLst/>
              <a:cxnLst>
                <a:cxn ang="T10">
                  <a:pos x="T0" y="T1"/>
                </a:cxn>
                <a:cxn ang="T11">
                  <a:pos x="T2" y="T3"/>
                </a:cxn>
                <a:cxn ang="T12">
                  <a:pos x="T4" y="T5"/>
                </a:cxn>
                <a:cxn ang="T13">
                  <a:pos x="T6" y="T7"/>
                </a:cxn>
                <a:cxn ang="T14">
                  <a:pos x="T8" y="T9"/>
                </a:cxn>
              </a:cxnLst>
              <a:rect l="T15" t="T16" r="T17" b="T18"/>
              <a:pathLst>
                <a:path w="144" h="19">
                  <a:moveTo>
                    <a:pt x="0" y="19"/>
                  </a:moveTo>
                  <a:lnTo>
                    <a:pt x="144" y="19"/>
                  </a:lnTo>
                  <a:lnTo>
                    <a:pt x="141" y="0"/>
                  </a:lnTo>
                  <a:lnTo>
                    <a:pt x="0" y="0"/>
                  </a:lnTo>
                  <a:lnTo>
                    <a:pt x="0" y="19"/>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35" name="Rectangle 195">
              <a:extLst>
                <a:ext uri="{FF2B5EF4-FFF2-40B4-BE49-F238E27FC236}">
                  <a16:creationId xmlns:a16="http://schemas.microsoft.com/office/drawing/2014/main" id="{2CA928DB-7F15-A68F-A9BB-55DA4CCE3E45}"/>
                </a:ext>
              </a:extLst>
            </p:cNvPr>
            <p:cNvSpPr>
              <a:spLocks noChangeArrowheads="1"/>
            </p:cNvSpPr>
            <p:nvPr/>
          </p:nvSpPr>
          <p:spPr bwMode="auto">
            <a:xfrm>
              <a:off x="2786" y="2631"/>
              <a:ext cx="15" cy="18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6" name="Rectangle 196">
              <a:extLst>
                <a:ext uri="{FF2B5EF4-FFF2-40B4-BE49-F238E27FC236}">
                  <a16:creationId xmlns:a16="http://schemas.microsoft.com/office/drawing/2014/main" id="{301586D1-0BBC-C10D-2FE8-FF71C7EE275D}"/>
                </a:ext>
              </a:extLst>
            </p:cNvPr>
            <p:cNvSpPr>
              <a:spLocks noChangeArrowheads="1"/>
            </p:cNvSpPr>
            <p:nvPr/>
          </p:nvSpPr>
          <p:spPr bwMode="auto">
            <a:xfrm>
              <a:off x="2811" y="2631"/>
              <a:ext cx="13" cy="18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7" name="Rectangle 197">
              <a:extLst>
                <a:ext uri="{FF2B5EF4-FFF2-40B4-BE49-F238E27FC236}">
                  <a16:creationId xmlns:a16="http://schemas.microsoft.com/office/drawing/2014/main" id="{EBC7EAB7-70F8-E882-E0E6-5F8D98BFCE67}"/>
                </a:ext>
              </a:extLst>
            </p:cNvPr>
            <p:cNvSpPr>
              <a:spLocks noChangeArrowheads="1"/>
            </p:cNvSpPr>
            <p:nvPr/>
          </p:nvSpPr>
          <p:spPr bwMode="auto">
            <a:xfrm>
              <a:off x="2833" y="2631"/>
              <a:ext cx="15" cy="18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8" name="Rectangle 198">
              <a:extLst>
                <a:ext uri="{FF2B5EF4-FFF2-40B4-BE49-F238E27FC236}">
                  <a16:creationId xmlns:a16="http://schemas.microsoft.com/office/drawing/2014/main" id="{31D55A19-67D8-93D5-75F6-02EE40CDD275}"/>
                </a:ext>
              </a:extLst>
            </p:cNvPr>
            <p:cNvSpPr>
              <a:spLocks noChangeArrowheads="1"/>
            </p:cNvSpPr>
            <p:nvPr/>
          </p:nvSpPr>
          <p:spPr bwMode="auto">
            <a:xfrm>
              <a:off x="2856" y="2631"/>
              <a:ext cx="15" cy="188"/>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39" name="Freeform 199">
              <a:extLst>
                <a:ext uri="{FF2B5EF4-FFF2-40B4-BE49-F238E27FC236}">
                  <a16:creationId xmlns:a16="http://schemas.microsoft.com/office/drawing/2014/main" id="{097ABEAF-545B-31B4-EE47-980643FC1F86}"/>
                </a:ext>
              </a:extLst>
            </p:cNvPr>
            <p:cNvSpPr>
              <a:spLocks/>
            </p:cNvSpPr>
            <p:nvPr/>
          </p:nvSpPr>
          <p:spPr bwMode="auto">
            <a:xfrm>
              <a:off x="2769" y="2485"/>
              <a:ext cx="77" cy="42"/>
            </a:xfrm>
            <a:custGeom>
              <a:avLst/>
              <a:gdLst>
                <a:gd name="T0" fmla="*/ 0 w 77"/>
                <a:gd name="T1" fmla="*/ 10 h 42"/>
                <a:gd name="T2" fmla="*/ 4 w 77"/>
                <a:gd name="T3" fmla="*/ 9 h 42"/>
                <a:gd name="T4" fmla="*/ 12 w 77"/>
                <a:gd name="T5" fmla="*/ 5 h 42"/>
                <a:gd name="T6" fmla="*/ 24 w 77"/>
                <a:gd name="T7" fmla="*/ 0 h 42"/>
                <a:gd name="T8" fmla="*/ 39 w 77"/>
                <a:gd name="T9" fmla="*/ 0 h 42"/>
                <a:gd name="T10" fmla="*/ 54 w 77"/>
                <a:gd name="T11" fmla="*/ 5 h 42"/>
                <a:gd name="T12" fmla="*/ 60 w 77"/>
                <a:gd name="T13" fmla="*/ 9 h 42"/>
                <a:gd name="T14" fmla="*/ 66 w 77"/>
                <a:gd name="T15" fmla="*/ 14 h 42"/>
                <a:gd name="T16" fmla="*/ 71 w 77"/>
                <a:gd name="T17" fmla="*/ 19 h 42"/>
                <a:gd name="T18" fmla="*/ 74 w 77"/>
                <a:gd name="T19" fmla="*/ 24 h 42"/>
                <a:gd name="T20" fmla="*/ 77 w 77"/>
                <a:gd name="T21" fmla="*/ 27 h 42"/>
                <a:gd name="T22" fmla="*/ 71 w 77"/>
                <a:gd name="T23" fmla="*/ 42 h 42"/>
                <a:gd name="T24" fmla="*/ 69 w 77"/>
                <a:gd name="T25" fmla="*/ 39 h 42"/>
                <a:gd name="T26" fmla="*/ 66 w 77"/>
                <a:gd name="T27" fmla="*/ 34 h 42"/>
                <a:gd name="T28" fmla="*/ 62 w 77"/>
                <a:gd name="T29" fmla="*/ 29 h 42"/>
                <a:gd name="T30" fmla="*/ 57 w 77"/>
                <a:gd name="T31" fmla="*/ 24 h 42"/>
                <a:gd name="T32" fmla="*/ 50 w 77"/>
                <a:gd name="T33" fmla="*/ 19 h 42"/>
                <a:gd name="T34" fmla="*/ 44 w 77"/>
                <a:gd name="T35" fmla="*/ 16 h 42"/>
                <a:gd name="T36" fmla="*/ 37 w 77"/>
                <a:gd name="T37" fmla="*/ 14 h 42"/>
                <a:gd name="T38" fmla="*/ 22 w 77"/>
                <a:gd name="T39" fmla="*/ 16 h 42"/>
                <a:gd name="T40" fmla="*/ 12 w 77"/>
                <a:gd name="T41" fmla="*/ 21 h 42"/>
                <a:gd name="T42" fmla="*/ 5 w 77"/>
                <a:gd name="T43" fmla="*/ 26 h 42"/>
                <a:gd name="T44" fmla="*/ 4 w 77"/>
                <a:gd name="T45" fmla="*/ 27 h 42"/>
                <a:gd name="T46" fmla="*/ 0 w 77"/>
                <a:gd name="T47" fmla="*/ 10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42"/>
                <a:gd name="T74" fmla="*/ 77 w 77"/>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42">
                  <a:moveTo>
                    <a:pt x="0" y="10"/>
                  </a:moveTo>
                  <a:lnTo>
                    <a:pt x="4" y="9"/>
                  </a:lnTo>
                  <a:lnTo>
                    <a:pt x="12" y="5"/>
                  </a:lnTo>
                  <a:lnTo>
                    <a:pt x="24" y="0"/>
                  </a:lnTo>
                  <a:lnTo>
                    <a:pt x="39" y="0"/>
                  </a:lnTo>
                  <a:lnTo>
                    <a:pt x="54" y="5"/>
                  </a:lnTo>
                  <a:lnTo>
                    <a:pt x="60" y="9"/>
                  </a:lnTo>
                  <a:lnTo>
                    <a:pt x="66" y="14"/>
                  </a:lnTo>
                  <a:lnTo>
                    <a:pt x="71" y="19"/>
                  </a:lnTo>
                  <a:lnTo>
                    <a:pt x="74" y="24"/>
                  </a:lnTo>
                  <a:lnTo>
                    <a:pt x="77" y="27"/>
                  </a:lnTo>
                  <a:lnTo>
                    <a:pt x="71" y="42"/>
                  </a:lnTo>
                  <a:lnTo>
                    <a:pt x="69" y="39"/>
                  </a:lnTo>
                  <a:lnTo>
                    <a:pt x="66" y="34"/>
                  </a:lnTo>
                  <a:lnTo>
                    <a:pt x="62" y="29"/>
                  </a:lnTo>
                  <a:lnTo>
                    <a:pt x="57" y="24"/>
                  </a:lnTo>
                  <a:lnTo>
                    <a:pt x="50" y="19"/>
                  </a:lnTo>
                  <a:lnTo>
                    <a:pt x="44" y="16"/>
                  </a:lnTo>
                  <a:lnTo>
                    <a:pt x="37" y="14"/>
                  </a:lnTo>
                  <a:lnTo>
                    <a:pt x="22" y="16"/>
                  </a:lnTo>
                  <a:lnTo>
                    <a:pt x="12" y="21"/>
                  </a:lnTo>
                  <a:lnTo>
                    <a:pt x="5" y="26"/>
                  </a:lnTo>
                  <a:lnTo>
                    <a:pt x="4" y="27"/>
                  </a:lnTo>
                  <a:lnTo>
                    <a:pt x="0" y="10"/>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0" name="Freeform 200">
              <a:extLst>
                <a:ext uri="{FF2B5EF4-FFF2-40B4-BE49-F238E27FC236}">
                  <a16:creationId xmlns:a16="http://schemas.microsoft.com/office/drawing/2014/main" id="{E95C9233-7A84-4A83-A5AB-917B4F3B0D79}"/>
                </a:ext>
              </a:extLst>
            </p:cNvPr>
            <p:cNvSpPr>
              <a:spLocks/>
            </p:cNvSpPr>
            <p:nvPr/>
          </p:nvSpPr>
          <p:spPr bwMode="auto">
            <a:xfrm>
              <a:off x="2818" y="2423"/>
              <a:ext cx="221" cy="160"/>
            </a:xfrm>
            <a:custGeom>
              <a:avLst/>
              <a:gdLst>
                <a:gd name="T0" fmla="*/ 0 w 221"/>
                <a:gd name="T1" fmla="*/ 153 h 160"/>
                <a:gd name="T2" fmla="*/ 3 w 221"/>
                <a:gd name="T3" fmla="*/ 141 h 160"/>
                <a:gd name="T4" fmla="*/ 6 w 221"/>
                <a:gd name="T5" fmla="*/ 128 h 160"/>
                <a:gd name="T6" fmla="*/ 13 w 221"/>
                <a:gd name="T7" fmla="*/ 113 h 160"/>
                <a:gd name="T8" fmla="*/ 22 w 221"/>
                <a:gd name="T9" fmla="*/ 98 h 160"/>
                <a:gd name="T10" fmla="*/ 25 w 221"/>
                <a:gd name="T11" fmla="*/ 89 h 160"/>
                <a:gd name="T12" fmla="*/ 38 w 221"/>
                <a:gd name="T13" fmla="*/ 71 h 160"/>
                <a:gd name="T14" fmla="*/ 42 w 221"/>
                <a:gd name="T15" fmla="*/ 67 h 160"/>
                <a:gd name="T16" fmla="*/ 48 w 221"/>
                <a:gd name="T17" fmla="*/ 61 h 160"/>
                <a:gd name="T18" fmla="*/ 55 w 221"/>
                <a:gd name="T19" fmla="*/ 56 h 160"/>
                <a:gd name="T20" fmla="*/ 62 w 221"/>
                <a:gd name="T21" fmla="*/ 51 h 160"/>
                <a:gd name="T22" fmla="*/ 68 w 221"/>
                <a:gd name="T23" fmla="*/ 47 h 160"/>
                <a:gd name="T24" fmla="*/ 80 w 221"/>
                <a:gd name="T25" fmla="*/ 44 h 160"/>
                <a:gd name="T26" fmla="*/ 104 w 221"/>
                <a:gd name="T27" fmla="*/ 44 h 160"/>
                <a:gd name="T28" fmla="*/ 117 w 221"/>
                <a:gd name="T29" fmla="*/ 47 h 160"/>
                <a:gd name="T30" fmla="*/ 124 w 221"/>
                <a:gd name="T31" fmla="*/ 51 h 160"/>
                <a:gd name="T32" fmla="*/ 125 w 221"/>
                <a:gd name="T33" fmla="*/ 46 h 160"/>
                <a:gd name="T34" fmla="*/ 132 w 221"/>
                <a:gd name="T35" fmla="*/ 31 h 160"/>
                <a:gd name="T36" fmla="*/ 144 w 221"/>
                <a:gd name="T37" fmla="*/ 16 h 160"/>
                <a:gd name="T38" fmla="*/ 147 w 221"/>
                <a:gd name="T39" fmla="*/ 12 h 160"/>
                <a:gd name="T40" fmla="*/ 151 w 221"/>
                <a:gd name="T41" fmla="*/ 9 h 160"/>
                <a:gd name="T42" fmla="*/ 161 w 221"/>
                <a:gd name="T43" fmla="*/ 4 h 160"/>
                <a:gd name="T44" fmla="*/ 181 w 221"/>
                <a:gd name="T45" fmla="*/ 0 h 160"/>
                <a:gd name="T46" fmla="*/ 198 w 221"/>
                <a:gd name="T47" fmla="*/ 7 h 160"/>
                <a:gd name="T48" fmla="*/ 204 w 221"/>
                <a:gd name="T49" fmla="*/ 12 h 160"/>
                <a:gd name="T50" fmla="*/ 209 w 221"/>
                <a:gd name="T51" fmla="*/ 19 h 160"/>
                <a:gd name="T52" fmla="*/ 216 w 221"/>
                <a:gd name="T53" fmla="*/ 31 h 160"/>
                <a:gd name="T54" fmla="*/ 221 w 221"/>
                <a:gd name="T55" fmla="*/ 57 h 160"/>
                <a:gd name="T56" fmla="*/ 209 w 221"/>
                <a:gd name="T57" fmla="*/ 57 h 160"/>
                <a:gd name="T58" fmla="*/ 208 w 221"/>
                <a:gd name="T59" fmla="*/ 51 h 160"/>
                <a:gd name="T60" fmla="*/ 206 w 221"/>
                <a:gd name="T61" fmla="*/ 44 h 160"/>
                <a:gd name="T62" fmla="*/ 203 w 221"/>
                <a:gd name="T63" fmla="*/ 36 h 160"/>
                <a:gd name="T64" fmla="*/ 201 w 221"/>
                <a:gd name="T65" fmla="*/ 31 h 160"/>
                <a:gd name="T66" fmla="*/ 198 w 221"/>
                <a:gd name="T67" fmla="*/ 27 h 160"/>
                <a:gd name="T68" fmla="*/ 194 w 221"/>
                <a:gd name="T69" fmla="*/ 24 h 160"/>
                <a:gd name="T70" fmla="*/ 191 w 221"/>
                <a:gd name="T71" fmla="*/ 21 h 160"/>
                <a:gd name="T72" fmla="*/ 182 w 221"/>
                <a:gd name="T73" fmla="*/ 17 h 160"/>
                <a:gd name="T74" fmla="*/ 171 w 221"/>
                <a:gd name="T75" fmla="*/ 17 h 160"/>
                <a:gd name="T76" fmla="*/ 159 w 221"/>
                <a:gd name="T77" fmla="*/ 21 h 160"/>
                <a:gd name="T78" fmla="*/ 149 w 221"/>
                <a:gd name="T79" fmla="*/ 29 h 160"/>
                <a:gd name="T80" fmla="*/ 142 w 221"/>
                <a:gd name="T81" fmla="*/ 37 h 160"/>
                <a:gd name="T82" fmla="*/ 139 w 221"/>
                <a:gd name="T83" fmla="*/ 47 h 160"/>
                <a:gd name="T84" fmla="*/ 132 w 221"/>
                <a:gd name="T85" fmla="*/ 74 h 160"/>
                <a:gd name="T86" fmla="*/ 125 w 221"/>
                <a:gd name="T87" fmla="*/ 69 h 160"/>
                <a:gd name="T88" fmla="*/ 119 w 221"/>
                <a:gd name="T89" fmla="*/ 64 h 160"/>
                <a:gd name="T90" fmla="*/ 110 w 221"/>
                <a:gd name="T91" fmla="*/ 61 h 160"/>
                <a:gd name="T92" fmla="*/ 100 w 221"/>
                <a:gd name="T93" fmla="*/ 57 h 160"/>
                <a:gd name="T94" fmla="*/ 89 w 221"/>
                <a:gd name="T95" fmla="*/ 57 h 160"/>
                <a:gd name="T96" fmla="*/ 75 w 221"/>
                <a:gd name="T97" fmla="*/ 61 h 160"/>
                <a:gd name="T98" fmla="*/ 60 w 221"/>
                <a:gd name="T99" fmla="*/ 67 h 160"/>
                <a:gd name="T100" fmla="*/ 53 w 221"/>
                <a:gd name="T101" fmla="*/ 74 h 160"/>
                <a:gd name="T102" fmla="*/ 47 w 221"/>
                <a:gd name="T103" fmla="*/ 79 h 160"/>
                <a:gd name="T104" fmla="*/ 42 w 221"/>
                <a:gd name="T105" fmla="*/ 88 h 160"/>
                <a:gd name="T106" fmla="*/ 37 w 221"/>
                <a:gd name="T107" fmla="*/ 94 h 160"/>
                <a:gd name="T108" fmla="*/ 32 w 221"/>
                <a:gd name="T109" fmla="*/ 103 h 160"/>
                <a:gd name="T110" fmla="*/ 27 w 221"/>
                <a:gd name="T111" fmla="*/ 109 h 160"/>
                <a:gd name="T112" fmla="*/ 20 w 221"/>
                <a:gd name="T113" fmla="*/ 124 h 160"/>
                <a:gd name="T114" fmla="*/ 11 w 221"/>
                <a:gd name="T115" fmla="*/ 150 h 160"/>
                <a:gd name="T116" fmla="*/ 10 w 221"/>
                <a:gd name="T117" fmla="*/ 160 h 160"/>
                <a:gd name="T118" fmla="*/ 0 w 221"/>
                <a:gd name="T119" fmla="*/ 153 h 1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1"/>
                <a:gd name="T181" fmla="*/ 0 h 160"/>
                <a:gd name="T182" fmla="*/ 221 w 221"/>
                <a:gd name="T183" fmla="*/ 160 h 16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1" h="160">
                  <a:moveTo>
                    <a:pt x="0" y="153"/>
                  </a:moveTo>
                  <a:lnTo>
                    <a:pt x="3" y="141"/>
                  </a:lnTo>
                  <a:lnTo>
                    <a:pt x="6" y="128"/>
                  </a:lnTo>
                  <a:lnTo>
                    <a:pt x="13" y="113"/>
                  </a:lnTo>
                  <a:lnTo>
                    <a:pt x="22" y="98"/>
                  </a:lnTo>
                  <a:lnTo>
                    <a:pt x="25" y="89"/>
                  </a:lnTo>
                  <a:lnTo>
                    <a:pt x="38" y="71"/>
                  </a:lnTo>
                  <a:lnTo>
                    <a:pt x="42" y="67"/>
                  </a:lnTo>
                  <a:lnTo>
                    <a:pt x="48" y="61"/>
                  </a:lnTo>
                  <a:lnTo>
                    <a:pt x="55" y="56"/>
                  </a:lnTo>
                  <a:lnTo>
                    <a:pt x="62" y="51"/>
                  </a:lnTo>
                  <a:lnTo>
                    <a:pt x="68" y="47"/>
                  </a:lnTo>
                  <a:lnTo>
                    <a:pt x="80" y="44"/>
                  </a:lnTo>
                  <a:lnTo>
                    <a:pt x="104" y="44"/>
                  </a:lnTo>
                  <a:lnTo>
                    <a:pt x="117" y="47"/>
                  </a:lnTo>
                  <a:lnTo>
                    <a:pt x="124" y="51"/>
                  </a:lnTo>
                  <a:lnTo>
                    <a:pt x="125" y="46"/>
                  </a:lnTo>
                  <a:lnTo>
                    <a:pt x="132" y="31"/>
                  </a:lnTo>
                  <a:lnTo>
                    <a:pt x="144" y="16"/>
                  </a:lnTo>
                  <a:lnTo>
                    <a:pt x="147" y="12"/>
                  </a:lnTo>
                  <a:lnTo>
                    <a:pt x="151" y="9"/>
                  </a:lnTo>
                  <a:lnTo>
                    <a:pt x="161" y="4"/>
                  </a:lnTo>
                  <a:lnTo>
                    <a:pt x="181" y="0"/>
                  </a:lnTo>
                  <a:lnTo>
                    <a:pt x="198" y="7"/>
                  </a:lnTo>
                  <a:lnTo>
                    <a:pt x="204" y="12"/>
                  </a:lnTo>
                  <a:lnTo>
                    <a:pt x="209" y="19"/>
                  </a:lnTo>
                  <a:lnTo>
                    <a:pt x="216" y="31"/>
                  </a:lnTo>
                  <a:lnTo>
                    <a:pt x="221" y="57"/>
                  </a:lnTo>
                  <a:lnTo>
                    <a:pt x="209" y="57"/>
                  </a:lnTo>
                  <a:lnTo>
                    <a:pt x="208" y="51"/>
                  </a:lnTo>
                  <a:lnTo>
                    <a:pt x="206" y="44"/>
                  </a:lnTo>
                  <a:lnTo>
                    <a:pt x="203" y="36"/>
                  </a:lnTo>
                  <a:lnTo>
                    <a:pt x="201" y="31"/>
                  </a:lnTo>
                  <a:lnTo>
                    <a:pt x="198" y="27"/>
                  </a:lnTo>
                  <a:lnTo>
                    <a:pt x="194" y="24"/>
                  </a:lnTo>
                  <a:lnTo>
                    <a:pt x="191" y="21"/>
                  </a:lnTo>
                  <a:lnTo>
                    <a:pt x="182" y="17"/>
                  </a:lnTo>
                  <a:lnTo>
                    <a:pt x="171" y="17"/>
                  </a:lnTo>
                  <a:lnTo>
                    <a:pt x="159" y="21"/>
                  </a:lnTo>
                  <a:lnTo>
                    <a:pt x="149" y="29"/>
                  </a:lnTo>
                  <a:lnTo>
                    <a:pt x="142" y="37"/>
                  </a:lnTo>
                  <a:lnTo>
                    <a:pt x="139" y="47"/>
                  </a:lnTo>
                  <a:lnTo>
                    <a:pt x="132" y="74"/>
                  </a:lnTo>
                  <a:lnTo>
                    <a:pt x="125" y="69"/>
                  </a:lnTo>
                  <a:lnTo>
                    <a:pt x="119" y="64"/>
                  </a:lnTo>
                  <a:lnTo>
                    <a:pt x="110" y="61"/>
                  </a:lnTo>
                  <a:lnTo>
                    <a:pt x="100" y="57"/>
                  </a:lnTo>
                  <a:lnTo>
                    <a:pt x="89" y="57"/>
                  </a:lnTo>
                  <a:lnTo>
                    <a:pt x="75" y="61"/>
                  </a:lnTo>
                  <a:lnTo>
                    <a:pt x="60" y="67"/>
                  </a:lnTo>
                  <a:lnTo>
                    <a:pt x="53" y="74"/>
                  </a:lnTo>
                  <a:lnTo>
                    <a:pt x="47" y="79"/>
                  </a:lnTo>
                  <a:lnTo>
                    <a:pt x="42" y="88"/>
                  </a:lnTo>
                  <a:lnTo>
                    <a:pt x="37" y="94"/>
                  </a:lnTo>
                  <a:lnTo>
                    <a:pt x="32" y="103"/>
                  </a:lnTo>
                  <a:lnTo>
                    <a:pt x="27" y="109"/>
                  </a:lnTo>
                  <a:lnTo>
                    <a:pt x="20" y="124"/>
                  </a:lnTo>
                  <a:lnTo>
                    <a:pt x="11" y="150"/>
                  </a:lnTo>
                  <a:lnTo>
                    <a:pt x="10" y="160"/>
                  </a:lnTo>
                  <a:lnTo>
                    <a:pt x="0" y="153"/>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1" name="Freeform 201">
              <a:extLst>
                <a:ext uri="{FF2B5EF4-FFF2-40B4-BE49-F238E27FC236}">
                  <a16:creationId xmlns:a16="http://schemas.microsoft.com/office/drawing/2014/main" id="{FEE0C886-548D-9F39-7091-418B6C4A0826}"/>
                </a:ext>
              </a:extLst>
            </p:cNvPr>
            <p:cNvSpPr>
              <a:spLocks/>
            </p:cNvSpPr>
            <p:nvPr/>
          </p:nvSpPr>
          <p:spPr bwMode="auto">
            <a:xfrm>
              <a:off x="3022" y="2402"/>
              <a:ext cx="141" cy="63"/>
            </a:xfrm>
            <a:custGeom>
              <a:avLst/>
              <a:gdLst>
                <a:gd name="T0" fmla="*/ 0 w 141"/>
                <a:gd name="T1" fmla="*/ 48 h 63"/>
                <a:gd name="T2" fmla="*/ 7 w 141"/>
                <a:gd name="T3" fmla="*/ 37 h 63"/>
                <a:gd name="T4" fmla="*/ 19 w 141"/>
                <a:gd name="T5" fmla="*/ 23 h 63"/>
                <a:gd name="T6" fmla="*/ 24 w 141"/>
                <a:gd name="T7" fmla="*/ 20 h 63"/>
                <a:gd name="T8" fmla="*/ 29 w 141"/>
                <a:gd name="T9" fmla="*/ 15 h 63"/>
                <a:gd name="T10" fmla="*/ 35 w 141"/>
                <a:gd name="T11" fmla="*/ 11 h 63"/>
                <a:gd name="T12" fmla="*/ 40 w 141"/>
                <a:gd name="T13" fmla="*/ 8 h 63"/>
                <a:gd name="T14" fmla="*/ 47 w 141"/>
                <a:gd name="T15" fmla="*/ 5 h 63"/>
                <a:gd name="T16" fmla="*/ 54 w 141"/>
                <a:gd name="T17" fmla="*/ 1 h 63"/>
                <a:gd name="T18" fmla="*/ 71 w 141"/>
                <a:gd name="T19" fmla="*/ 0 h 63"/>
                <a:gd name="T20" fmla="*/ 86 w 141"/>
                <a:gd name="T21" fmla="*/ 1 h 63"/>
                <a:gd name="T22" fmla="*/ 101 w 141"/>
                <a:gd name="T23" fmla="*/ 8 h 63"/>
                <a:gd name="T24" fmla="*/ 113 w 141"/>
                <a:gd name="T25" fmla="*/ 15 h 63"/>
                <a:gd name="T26" fmla="*/ 118 w 141"/>
                <a:gd name="T27" fmla="*/ 20 h 63"/>
                <a:gd name="T28" fmla="*/ 123 w 141"/>
                <a:gd name="T29" fmla="*/ 23 h 63"/>
                <a:gd name="T30" fmla="*/ 126 w 141"/>
                <a:gd name="T31" fmla="*/ 28 h 63"/>
                <a:gd name="T32" fmla="*/ 131 w 141"/>
                <a:gd name="T33" fmla="*/ 33 h 63"/>
                <a:gd name="T34" fmla="*/ 141 w 141"/>
                <a:gd name="T35" fmla="*/ 48 h 63"/>
                <a:gd name="T36" fmla="*/ 129 w 141"/>
                <a:gd name="T37" fmla="*/ 53 h 63"/>
                <a:gd name="T38" fmla="*/ 129 w 141"/>
                <a:gd name="T39" fmla="*/ 52 h 63"/>
                <a:gd name="T40" fmla="*/ 126 w 141"/>
                <a:gd name="T41" fmla="*/ 47 h 63"/>
                <a:gd name="T42" fmla="*/ 121 w 141"/>
                <a:gd name="T43" fmla="*/ 40 h 63"/>
                <a:gd name="T44" fmla="*/ 104 w 141"/>
                <a:gd name="T45" fmla="*/ 25 h 63"/>
                <a:gd name="T46" fmla="*/ 99 w 141"/>
                <a:gd name="T47" fmla="*/ 21 h 63"/>
                <a:gd name="T48" fmla="*/ 94 w 141"/>
                <a:gd name="T49" fmla="*/ 18 h 63"/>
                <a:gd name="T50" fmla="*/ 82 w 141"/>
                <a:gd name="T51" fmla="*/ 15 h 63"/>
                <a:gd name="T52" fmla="*/ 69 w 141"/>
                <a:gd name="T53" fmla="*/ 13 h 63"/>
                <a:gd name="T54" fmla="*/ 57 w 141"/>
                <a:gd name="T55" fmla="*/ 16 h 63"/>
                <a:gd name="T56" fmla="*/ 46 w 141"/>
                <a:gd name="T57" fmla="*/ 23 h 63"/>
                <a:gd name="T58" fmla="*/ 35 w 141"/>
                <a:gd name="T59" fmla="*/ 30 h 63"/>
                <a:gd name="T60" fmla="*/ 30 w 141"/>
                <a:gd name="T61" fmla="*/ 35 h 63"/>
                <a:gd name="T62" fmla="*/ 15 w 141"/>
                <a:gd name="T63" fmla="*/ 53 h 63"/>
                <a:gd name="T64" fmla="*/ 9 w 141"/>
                <a:gd name="T65" fmla="*/ 63 h 63"/>
                <a:gd name="T66" fmla="*/ 0 w 141"/>
                <a:gd name="T67" fmla="*/ 48 h 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1"/>
                <a:gd name="T103" fmla="*/ 0 h 63"/>
                <a:gd name="T104" fmla="*/ 141 w 141"/>
                <a:gd name="T105" fmla="*/ 63 h 6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1" h="63">
                  <a:moveTo>
                    <a:pt x="0" y="48"/>
                  </a:moveTo>
                  <a:lnTo>
                    <a:pt x="7" y="37"/>
                  </a:lnTo>
                  <a:lnTo>
                    <a:pt x="19" y="23"/>
                  </a:lnTo>
                  <a:lnTo>
                    <a:pt x="24" y="20"/>
                  </a:lnTo>
                  <a:lnTo>
                    <a:pt x="29" y="15"/>
                  </a:lnTo>
                  <a:lnTo>
                    <a:pt x="35" y="11"/>
                  </a:lnTo>
                  <a:lnTo>
                    <a:pt x="40" y="8"/>
                  </a:lnTo>
                  <a:lnTo>
                    <a:pt x="47" y="5"/>
                  </a:lnTo>
                  <a:lnTo>
                    <a:pt x="54" y="1"/>
                  </a:lnTo>
                  <a:lnTo>
                    <a:pt x="71" y="0"/>
                  </a:lnTo>
                  <a:lnTo>
                    <a:pt x="86" y="1"/>
                  </a:lnTo>
                  <a:lnTo>
                    <a:pt x="101" y="8"/>
                  </a:lnTo>
                  <a:lnTo>
                    <a:pt x="113" y="15"/>
                  </a:lnTo>
                  <a:lnTo>
                    <a:pt x="118" y="20"/>
                  </a:lnTo>
                  <a:lnTo>
                    <a:pt x="123" y="23"/>
                  </a:lnTo>
                  <a:lnTo>
                    <a:pt x="126" y="28"/>
                  </a:lnTo>
                  <a:lnTo>
                    <a:pt x="131" y="33"/>
                  </a:lnTo>
                  <a:lnTo>
                    <a:pt x="141" y="48"/>
                  </a:lnTo>
                  <a:lnTo>
                    <a:pt x="129" y="53"/>
                  </a:lnTo>
                  <a:lnTo>
                    <a:pt x="129" y="52"/>
                  </a:lnTo>
                  <a:lnTo>
                    <a:pt x="126" y="47"/>
                  </a:lnTo>
                  <a:lnTo>
                    <a:pt x="121" y="40"/>
                  </a:lnTo>
                  <a:lnTo>
                    <a:pt x="104" y="25"/>
                  </a:lnTo>
                  <a:lnTo>
                    <a:pt x="99" y="21"/>
                  </a:lnTo>
                  <a:lnTo>
                    <a:pt x="94" y="18"/>
                  </a:lnTo>
                  <a:lnTo>
                    <a:pt x="82" y="15"/>
                  </a:lnTo>
                  <a:lnTo>
                    <a:pt x="69" y="13"/>
                  </a:lnTo>
                  <a:lnTo>
                    <a:pt x="57" y="16"/>
                  </a:lnTo>
                  <a:lnTo>
                    <a:pt x="46" y="23"/>
                  </a:lnTo>
                  <a:lnTo>
                    <a:pt x="35" y="30"/>
                  </a:lnTo>
                  <a:lnTo>
                    <a:pt x="30" y="35"/>
                  </a:lnTo>
                  <a:lnTo>
                    <a:pt x="15" y="53"/>
                  </a:lnTo>
                  <a:lnTo>
                    <a:pt x="9" y="63"/>
                  </a:lnTo>
                  <a:lnTo>
                    <a:pt x="0" y="48"/>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2" name="Freeform 202">
              <a:extLst>
                <a:ext uri="{FF2B5EF4-FFF2-40B4-BE49-F238E27FC236}">
                  <a16:creationId xmlns:a16="http://schemas.microsoft.com/office/drawing/2014/main" id="{FD0565AA-3FFF-DFEE-A290-76E288BD36D7}"/>
                </a:ext>
              </a:extLst>
            </p:cNvPr>
            <p:cNvSpPr>
              <a:spLocks/>
            </p:cNvSpPr>
            <p:nvPr/>
          </p:nvSpPr>
          <p:spPr bwMode="auto">
            <a:xfrm>
              <a:off x="3195" y="2455"/>
              <a:ext cx="126" cy="59"/>
            </a:xfrm>
            <a:custGeom>
              <a:avLst/>
              <a:gdLst>
                <a:gd name="T0" fmla="*/ 0 w 126"/>
                <a:gd name="T1" fmla="*/ 35 h 59"/>
                <a:gd name="T2" fmla="*/ 5 w 126"/>
                <a:gd name="T3" fmla="*/ 30 h 59"/>
                <a:gd name="T4" fmla="*/ 10 w 126"/>
                <a:gd name="T5" fmla="*/ 25 h 59"/>
                <a:gd name="T6" fmla="*/ 18 w 126"/>
                <a:gd name="T7" fmla="*/ 19 h 59"/>
                <a:gd name="T8" fmla="*/ 23 w 126"/>
                <a:gd name="T9" fmla="*/ 15 h 59"/>
                <a:gd name="T10" fmla="*/ 28 w 126"/>
                <a:gd name="T11" fmla="*/ 12 h 59"/>
                <a:gd name="T12" fmla="*/ 38 w 126"/>
                <a:gd name="T13" fmla="*/ 7 h 59"/>
                <a:gd name="T14" fmla="*/ 52 w 126"/>
                <a:gd name="T15" fmla="*/ 2 h 59"/>
                <a:gd name="T16" fmla="*/ 65 w 126"/>
                <a:gd name="T17" fmla="*/ 0 h 59"/>
                <a:gd name="T18" fmla="*/ 90 w 126"/>
                <a:gd name="T19" fmla="*/ 4 h 59"/>
                <a:gd name="T20" fmla="*/ 100 w 126"/>
                <a:gd name="T21" fmla="*/ 9 h 59"/>
                <a:gd name="T22" fmla="*/ 109 w 126"/>
                <a:gd name="T23" fmla="*/ 15 h 59"/>
                <a:gd name="T24" fmla="*/ 117 w 126"/>
                <a:gd name="T25" fmla="*/ 22 h 59"/>
                <a:gd name="T26" fmla="*/ 122 w 126"/>
                <a:gd name="T27" fmla="*/ 27 h 59"/>
                <a:gd name="T28" fmla="*/ 126 w 126"/>
                <a:gd name="T29" fmla="*/ 32 h 59"/>
                <a:gd name="T30" fmla="*/ 122 w 126"/>
                <a:gd name="T31" fmla="*/ 47 h 59"/>
                <a:gd name="T32" fmla="*/ 119 w 126"/>
                <a:gd name="T33" fmla="*/ 42 h 59"/>
                <a:gd name="T34" fmla="*/ 116 w 126"/>
                <a:gd name="T35" fmla="*/ 35 h 59"/>
                <a:gd name="T36" fmla="*/ 112 w 126"/>
                <a:gd name="T37" fmla="*/ 32 h 59"/>
                <a:gd name="T38" fmla="*/ 109 w 126"/>
                <a:gd name="T39" fmla="*/ 30 h 59"/>
                <a:gd name="T40" fmla="*/ 105 w 126"/>
                <a:gd name="T41" fmla="*/ 25 h 59"/>
                <a:gd name="T42" fmla="*/ 100 w 126"/>
                <a:gd name="T43" fmla="*/ 24 h 59"/>
                <a:gd name="T44" fmla="*/ 90 w 126"/>
                <a:gd name="T45" fmla="*/ 17 h 59"/>
                <a:gd name="T46" fmla="*/ 79 w 126"/>
                <a:gd name="T47" fmla="*/ 14 h 59"/>
                <a:gd name="T48" fmla="*/ 64 w 126"/>
                <a:gd name="T49" fmla="*/ 14 h 59"/>
                <a:gd name="T50" fmla="*/ 37 w 126"/>
                <a:gd name="T51" fmla="*/ 22 h 59"/>
                <a:gd name="T52" fmla="*/ 25 w 126"/>
                <a:gd name="T53" fmla="*/ 29 h 59"/>
                <a:gd name="T54" fmla="*/ 17 w 126"/>
                <a:gd name="T55" fmla="*/ 37 h 59"/>
                <a:gd name="T56" fmla="*/ 12 w 126"/>
                <a:gd name="T57" fmla="*/ 42 h 59"/>
                <a:gd name="T58" fmla="*/ 8 w 126"/>
                <a:gd name="T59" fmla="*/ 46 h 59"/>
                <a:gd name="T60" fmla="*/ 3 w 126"/>
                <a:gd name="T61" fmla="*/ 52 h 59"/>
                <a:gd name="T62" fmla="*/ 0 w 126"/>
                <a:gd name="T63" fmla="*/ 59 h 59"/>
                <a:gd name="T64" fmla="*/ 0 w 126"/>
                <a:gd name="T65" fmla="*/ 35 h 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59"/>
                <a:gd name="T101" fmla="*/ 126 w 126"/>
                <a:gd name="T102" fmla="*/ 59 h 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59">
                  <a:moveTo>
                    <a:pt x="0" y="35"/>
                  </a:moveTo>
                  <a:lnTo>
                    <a:pt x="5" y="30"/>
                  </a:lnTo>
                  <a:lnTo>
                    <a:pt x="10" y="25"/>
                  </a:lnTo>
                  <a:lnTo>
                    <a:pt x="18" y="19"/>
                  </a:lnTo>
                  <a:lnTo>
                    <a:pt x="23" y="15"/>
                  </a:lnTo>
                  <a:lnTo>
                    <a:pt x="28" y="12"/>
                  </a:lnTo>
                  <a:lnTo>
                    <a:pt x="38" y="7"/>
                  </a:lnTo>
                  <a:lnTo>
                    <a:pt x="52" y="2"/>
                  </a:lnTo>
                  <a:lnTo>
                    <a:pt x="65" y="0"/>
                  </a:lnTo>
                  <a:lnTo>
                    <a:pt x="90" y="4"/>
                  </a:lnTo>
                  <a:lnTo>
                    <a:pt x="100" y="9"/>
                  </a:lnTo>
                  <a:lnTo>
                    <a:pt x="109" y="15"/>
                  </a:lnTo>
                  <a:lnTo>
                    <a:pt x="117" y="22"/>
                  </a:lnTo>
                  <a:lnTo>
                    <a:pt x="122" y="27"/>
                  </a:lnTo>
                  <a:lnTo>
                    <a:pt x="126" y="32"/>
                  </a:lnTo>
                  <a:lnTo>
                    <a:pt x="122" y="47"/>
                  </a:lnTo>
                  <a:lnTo>
                    <a:pt x="119" y="42"/>
                  </a:lnTo>
                  <a:lnTo>
                    <a:pt x="116" y="35"/>
                  </a:lnTo>
                  <a:lnTo>
                    <a:pt x="112" y="32"/>
                  </a:lnTo>
                  <a:lnTo>
                    <a:pt x="109" y="30"/>
                  </a:lnTo>
                  <a:lnTo>
                    <a:pt x="105" y="25"/>
                  </a:lnTo>
                  <a:lnTo>
                    <a:pt x="100" y="24"/>
                  </a:lnTo>
                  <a:lnTo>
                    <a:pt x="90" y="17"/>
                  </a:lnTo>
                  <a:lnTo>
                    <a:pt x="79" y="14"/>
                  </a:lnTo>
                  <a:lnTo>
                    <a:pt x="64" y="14"/>
                  </a:lnTo>
                  <a:lnTo>
                    <a:pt x="37" y="22"/>
                  </a:lnTo>
                  <a:lnTo>
                    <a:pt x="25" y="29"/>
                  </a:lnTo>
                  <a:lnTo>
                    <a:pt x="17" y="37"/>
                  </a:lnTo>
                  <a:lnTo>
                    <a:pt x="12" y="42"/>
                  </a:lnTo>
                  <a:lnTo>
                    <a:pt x="8" y="46"/>
                  </a:lnTo>
                  <a:lnTo>
                    <a:pt x="3" y="52"/>
                  </a:lnTo>
                  <a:lnTo>
                    <a:pt x="0" y="59"/>
                  </a:lnTo>
                  <a:lnTo>
                    <a:pt x="0" y="35"/>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3" name="Freeform 203">
              <a:extLst>
                <a:ext uri="{FF2B5EF4-FFF2-40B4-BE49-F238E27FC236}">
                  <a16:creationId xmlns:a16="http://schemas.microsoft.com/office/drawing/2014/main" id="{84B31557-2B39-4CEB-F60F-ECC598C210D0}"/>
                </a:ext>
              </a:extLst>
            </p:cNvPr>
            <p:cNvSpPr>
              <a:spLocks/>
            </p:cNvSpPr>
            <p:nvPr/>
          </p:nvSpPr>
          <p:spPr bwMode="auto">
            <a:xfrm>
              <a:off x="3354" y="2467"/>
              <a:ext cx="166" cy="114"/>
            </a:xfrm>
            <a:custGeom>
              <a:avLst/>
              <a:gdLst>
                <a:gd name="T0" fmla="*/ 0 w 166"/>
                <a:gd name="T1" fmla="*/ 22 h 114"/>
                <a:gd name="T2" fmla="*/ 7 w 166"/>
                <a:gd name="T3" fmla="*/ 17 h 114"/>
                <a:gd name="T4" fmla="*/ 15 w 166"/>
                <a:gd name="T5" fmla="*/ 12 h 114"/>
                <a:gd name="T6" fmla="*/ 25 w 166"/>
                <a:gd name="T7" fmla="*/ 7 h 114"/>
                <a:gd name="T8" fmla="*/ 37 w 166"/>
                <a:gd name="T9" fmla="*/ 2 h 114"/>
                <a:gd name="T10" fmla="*/ 50 w 166"/>
                <a:gd name="T11" fmla="*/ 0 h 114"/>
                <a:gd name="T12" fmla="*/ 79 w 166"/>
                <a:gd name="T13" fmla="*/ 3 h 114"/>
                <a:gd name="T14" fmla="*/ 92 w 166"/>
                <a:gd name="T15" fmla="*/ 12 h 114"/>
                <a:gd name="T16" fmla="*/ 102 w 166"/>
                <a:gd name="T17" fmla="*/ 18 h 114"/>
                <a:gd name="T18" fmla="*/ 111 w 166"/>
                <a:gd name="T19" fmla="*/ 27 h 114"/>
                <a:gd name="T20" fmla="*/ 116 w 166"/>
                <a:gd name="T21" fmla="*/ 34 h 114"/>
                <a:gd name="T22" fmla="*/ 122 w 166"/>
                <a:gd name="T23" fmla="*/ 50 h 114"/>
                <a:gd name="T24" fmla="*/ 127 w 166"/>
                <a:gd name="T25" fmla="*/ 49 h 114"/>
                <a:gd name="T26" fmla="*/ 141 w 166"/>
                <a:gd name="T27" fmla="*/ 45 h 114"/>
                <a:gd name="T28" fmla="*/ 158 w 166"/>
                <a:gd name="T29" fmla="*/ 45 h 114"/>
                <a:gd name="T30" fmla="*/ 166 w 166"/>
                <a:gd name="T31" fmla="*/ 47 h 114"/>
                <a:gd name="T32" fmla="*/ 163 w 166"/>
                <a:gd name="T33" fmla="*/ 60 h 114"/>
                <a:gd name="T34" fmla="*/ 151 w 166"/>
                <a:gd name="T35" fmla="*/ 59 h 114"/>
                <a:gd name="T36" fmla="*/ 138 w 166"/>
                <a:gd name="T37" fmla="*/ 60 h 114"/>
                <a:gd name="T38" fmla="*/ 122 w 166"/>
                <a:gd name="T39" fmla="*/ 69 h 114"/>
                <a:gd name="T40" fmla="*/ 116 w 166"/>
                <a:gd name="T41" fmla="*/ 74 h 114"/>
                <a:gd name="T42" fmla="*/ 111 w 166"/>
                <a:gd name="T43" fmla="*/ 82 h 114"/>
                <a:gd name="T44" fmla="*/ 104 w 166"/>
                <a:gd name="T45" fmla="*/ 97 h 114"/>
                <a:gd name="T46" fmla="*/ 101 w 166"/>
                <a:gd name="T47" fmla="*/ 114 h 114"/>
                <a:gd name="T48" fmla="*/ 91 w 166"/>
                <a:gd name="T49" fmla="*/ 111 h 114"/>
                <a:gd name="T50" fmla="*/ 92 w 166"/>
                <a:gd name="T51" fmla="*/ 101 h 114"/>
                <a:gd name="T52" fmla="*/ 96 w 166"/>
                <a:gd name="T53" fmla="*/ 91 h 114"/>
                <a:gd name="T54" fmla="*/ 97 w 166"/>
                <a:gd name="T55" fmla="*/ 80 h 114"/>
                <a:gd name="T56" fmla="*/ 102 w 166"/>
                <a:gd name="T57" fmla="*/ 72 h 114"/>
                <a:gd name="T58" fmla="*/ 104 w 166"/>
                <a:gd name="T59" fmla="*/ 69 h 114"/>
                <a:gd name="T60" fmla="*/ 112 w 166"/>
                <a:gd name="T61" fmla="*/ 57 h 114"/>
                <a:gd name="T62" fmla="*/ 111 w 166"/>
                <a:gd name="T63" fmla="*/ 50 h 114"/>
                <a:gd name="T64" fmla="*/ 107 w 166"/>
                <a:gd name="T65" fmla="*/ 45 h 114"/>
                <a:gd name="T66" fmla="*/ 102 w 166"/>
                <a:gd name="T67" fmla="*/ 37 h 114"/>
                <a:gd name="T68" fmla="*/ 99 w 166"/>
                <a:gd name="T69" fmla="*/ 34 h 114"/>
                <a:gd name="T70" fmla="*/ 96 w 166"/>
                <a:gd name="T71" fmla="*/ 30 h 114"/>
                <a:gd name="T72" fmla="*/ 92 w 166"/>
                <a:gd name="T73" fmla="*/ 27 h 114"/>
                <a:gd name="T74" fmla="*/ 87 w 166"/>
                <a:gd name="T75" fmla="*/ 23 h 114"/>
                <a:gd name="T76" fmla="*/ 77 w 166"/>
                <a:gd name="T77" fmla="*/ 18 h 114"/>
                <a:gd name="T78" fmla="*/ 65 w 166"/>
                <a:gd name="T79" fmla="*/ 15 h 114"/>
                <a:gd name="T80" fmla="*/ 40 w 166"/>
                <a:gd name="T81" fmla="*/ 15 h 114"/>
                <a:gd name="T82" fmla="*/ 20 w 166"/>
                <a:gd name="T83" fmla="*/ 23 h 114"/>
                <a:gd name="T84" fmla="*/ 8 w 166"/>
                <a:gd name="T85" fmla="*/ 30 h 114"/>
                <a:gd name="T86" fmla="*/ 3 w 166"/>
                <a:gd name="T87" fmla="*/ 35 h 114"/>
                <a:gd name="T88" fmla="*/ 0 w 166"/>
                <a:gd name="T89" fmla="*/ 22 h 1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6"/>
                <a:gd name="T136" fmla="*/ 0 h 114"/>
                <a:gd name="T137" fmla="*/ 166 w 166"/>
                <a:gd name="T138" fmla="*/ 114 h 1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6" h="114">
                  <a:moveTo>
                    <a:pt x="0" y="22"/>
                  </a:moveTo>
                  <a:lnTo>
                    <a:pt x="7" y="17"/>
                  </a:lnTo>
                  <a:lnTo>
                    <a:pt x="15" y="12"/>
                  </a:lnTo>
                  <a:lnTo>
                    <a:pt x="25" y="7"/>
                  </a:lnTo>
                  <a:lnTo>
                    <a:pt x="37" y="2"/>
                  </a:lnTo>
                  <a:lnTo>
                    <a:pt x="50" y="0"/>
                  </a:lnTo>
                  <a:lnTo>
                    <a:pt x="79" y="3"/>
                  </a:lnTo>
                  <a:lnTo>
                    <a:pt x="92" y="12"/>
                  </a:lnTo>
                  <a:lnTo>
                    <a:pt x="102" y="18"/>
                  </a:lnTo>
                  <a:lnTo>
                    <a:pt x="111" y="27"/>
                  </a:lnTo>
                  <a:lnTo>
                    <a:pt x="116" y="34"/>
                  </a:lnTo>
                  <a:lnTo>
                    <a:pt x="122" y="50"/>
                  </a:lnTo>
                  <a:lnTo>
                    <a:pt x="127" y="49"/>
                  </a:lnTo>
                  <a:lnTo>
                    <a:pt x="141" y="45"/>
                  </a:lnTo>
                  <a:lnTo>
                    <a:pt x="158" y="45"/>
                  </a:lnTo>
                  <a:lnTo>
                    <a:pt x="166" y="47"/>
                  </a:lnTo>
                  <a:lnTo>
                    <a:pt x="163" y="60"/>
                  </a:lnTo>
                  <a:lnTo>
                    <a:pt x="151" y="59"/>
                  </a:lnTo>
                  <a:lnTo>
                    <a:pt x="138" y="60"/>
                  </a:lnTo>
                  <a:lnTo>
                    <a:pt x="122" y="69"/>
                  </a:lnTo>
                  <a:lnTo>
                    <a:pt x="116" y="74"/>
                  </a:lnTo>
                  <a:lnTo>
                    <a:pt x="111" y="82"/>
                  </a:lnTo>
                  <a:lnTo>
                    <a:pt x="104" y="97"/>
                  </a:lnTo>
                  <a:lnTo>
                    <a:pt x="101" y="114"/>
                  </a:lnTo>
                  <a:lnTo>
                    <a:pt x="91" y="111"/>
                  </a:lnTo>
                  <a:lnTo>
                    <a:pt x="92" y="101"/>
                  </a:lnTo>
                  <a:lnTo>
                    <a:pt x="96" y="91"/>
                  </a:lnTo>
                  <a:lnTo>
                    <a:pt x="97" y="80"/>
                  </a:lnTo>
                  <a:lnTo>
                    <a:pt x="102" y="72"/>
                  </a:lnTo>
                  <a:lnTo>
                    <a:pt x="104" y="69"/>
                  </a:lnTo>
                  <a:lnTo>
                    <a:pt x="112" y="57"/>
                  </a:lnTo>
                  <a:lnTo>
                    <a:pt x="111" y="50"/>
                  </a:lnTo>
                  <a:lnTo>
                    <a:pt x="107" y="45"/>
                  </a:lnTo>
                  <a:lnTo>
                    <a:pt x="102" y="37"/>
                  </a:lnTo>
                  <a:lnTo>
                    <a:pt x="99" y="34"/>
                  </a:lnTo>
                  <a:lnTo>
                    <a:pt x="96" y="30"/>
                  </a:lnTo>
                  <a:lnTo>
                    <a:pt x="92" y="27"/>
                  </a:lnTo>
                  <a:lnTo>
                    <a:pt x="87" y="23"/>
                  </a:lnTo>
                  <a:lnTo>
                    <a:pt x="77" y="18"/>
                  </a:lnTo>
                  <a:lnTo>
                    <a:pt x="65" y="15"/>
                  </a:lnTo>
                  <a:lnTo>
                    <a:pt x="40" y="15"/>
                  </a:lnTo>
                  <a:lnTo>
                    <a:pt x="20" y="23"/>
                  </a:lnTo>
                  <a:lnTo>
                    <a:pt x="8" y="30"/>
                  </a:lnTo>
                  <a:lnTo>
                    <a:pt x="3" y="35"/>
                  </a:lnTo>
                  <a:lnTo>
                    <a:pt x="0" y="22"/>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4" name="Freeform 204">
              <a:extLst>
                <a:ext uri="{FF2B5EF4-FFF2-40B4-BE49-F238E27FC236}">
                  <a16:creationId xmlns:a16="http://schemas.microsoft.com/office/drawing/2014/main" id="{0BDB1934-9F1A-5AAB-CB68-3B292594C670}"/>
                </a:ext>
              </a:extLst>
            </p:cNvPr>
            <p:cNvSpPr>
              <a:spLocks/>
            </p:cNvSpPr>
            <p:nvPr/>
          </p:nvSpPr>
          <p:spPr bwMode="auto">
            <a:xfrm>
              <a:off x="2751" y="2259"/>
              <a:ext cx="40" cy="609"/>
            </a:xfrm>
            <a:custGeom>
              <a:avLst/>
              <a:gdLst>
                <a:gd name="T0" fmla="*/ 22 w 40"/>
                <a:gd name="T1" fmla="*/ 52 h 609"/>
                <a:gd name="T2" fmla="*/ 22 w 40"/>
                <a:gd name="T3" fmla="*/ 557 h 609"/>
                <a:gd name="T4" fmla="*/ 23 w 40"/>
                <a:gd name="T5" fmla="*/ 565 h 609"/>
                <a:gd name="T6" fmla="*/ 27 w 40"/>
                <a:gd name="T7" fmla="*/ 572 h 609"/>
                <a:gd name="T8" fmla="*/ 30 w 40"/>
                <a:gd name="T9" fmla="*/ 577 h 609"/>
                <a:gd name="T10" fmla="*/ 35 w 40"/>
                <a:gd name="T11" fmla="*/ 580 h 609"/>
                <a:gd name="T12" fmla="*/ 40 w 40"/>
                <a:gd name="T13" fmla="*/ 580 h 609"/>
                <a:gd name="T14" fmla="*/ 40 w 40"/>
                <a:gd name="T15" fmla="*/ 609 h 609"/>
                <a:gd name="T16" fmla="*/ 32 w 40"/>
                <a:gd name="T17" fmla="*/ 609 h 609"/>
                <a:gd name="T18" fmla="*/ 25 w 40"/>
                <a:gd name="T19" fmla="*/ 605 h 609"/>
                <a:gd name="T20" fmla="*/ 18 w 40"/>
                <a:gd name="T21" fmla="*/ 602 h 609"/>
                <a:gd name="T22" fmla="*/ 11 w 40"/>
                <a:gd name="T23" fmla="*/ 595 h 609"/>
                <a:gd name="T24" fmla="*/ 6 w 40"/>
                <a:gd name="T25" fmla="*/ 587 h 609"/>
                <a:gd name="T26" fmla="*/ 3 w 40"/>
                <a:gd name="T27" fmla="*/ 578 h 609"/>
                <a:gd name="T28" fmla="*/ 0 w 40"/>
                <a:gd name="T29" fmla="*/ 568 h 609"/>
                <a:gd name="T30" fmla="*/ 0 w 40"/>
                <a:gd name="T31" fmla="*/ 558 h 609"/>
                <a:gd name="T32" fmla="*/ 0 w 40"/>
                <a:gd name="T33" fmla="*/ 50 h 609"/>
                <a:gd name="T34" fmla="*/ 0 w 40"/>
                <a:gd name="T35" fmla="*/ 40 h 609"/>
                <a:gd name="T36" fmla="*/ 3 w 40"/>
                <a:gd name="T37" fmla="*/ 30 h 609"/>
                <a:gd name="T38" fmla="*/ 6 w 40"/>
                <a:gd name="T39" fmla="*/ 20 h 609"/>
                <a:gd name="T40" fmla="*/ 11 w 40"/>
                <a:gd name="T41" fmla="*/ 14 h 609"/>
                <a:gd name="T42" fmla="*/ 18 w 40"/>
                <a:gd name="T43" fmla="*/ 7 h 609"/>
                <a:gd name="T44" fmla="*/ 25 w 40"/>
                <a:gd name="T45" fmla="*/ 2 h 609"/>
                <a:gd name="T46" fmla="*/ 32 w 40"/>
                <a:gd name="T47" fmla="*/ 0 h 609"/>
                <a:gd name="T48" fmla="*/ 40 w 40"/>
                <a:gd name="T49" fmla="*/ 0 h 609"/>
                <a:gd name="T50" fmla="*/ 40 w 40"/>
                <a:gd name="T51" fmla="*/ 29 h 609"/>
                <a:gd name="T52" fmla="*/ 35 w 40"/>
                <a:gd name="T53" fmla="*/ 29 h 609"/>
                <a:gd name="T54" fmla="*/ 30 w 40"/>
                <a:gd name="T55" fmla="*/ 32 h 609"/>
                <a:gd name="T56" fmla="*/ 27 w 40"/>
                <a:gd name="T57" fmla="*/ 37 h 609"/>
                <a:gd name="T58" fmla="*/ 23 w 40"/>
                <a:gd name="T59" fmla="*/ 44 h 609"/>
                <a:gd name="T60" fmla="*/ 22 w 40"/>
                <a:gd name="T61" fmla="*/ 52 h 6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609"/>
                <a:gd name="T95" fmla="*/ 40 w 40"/>
                <a:gd name="T96" fmla="*/ 609 h 6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609">
                  <a:moveTo>
                    <a:pt x="22" y="52"/>
                  </a:moveTo>
                  <a:lnTo>
                    <a:pt x="22" y="557"/>
                  </a:lnTo>
                  <a:lnTo>
                    <a:pt x="23" y="565"/>
                  </a:lnTo>
                  <a:lnTo>
                    <a:pt x="27" y="572"/>
                  </a:lnTo>
                  <a:lnTo>
                    <a:pt x="30" y="577"/>
                  </a:lnTo>
                  <a:lnTo>
                    <a:pt x="35" y="580"/>
                  </a:lnTo>
                  <a:lnTo>
                    <a:pt x="40" y="580"/>
                  </a:lnTo>
                  <a:lnTo>
                    <a:pt x="40" y="609"/>
                  </a:lnTo>
                  <a:lnTo>
                    <a:pt x="32" y="609"/>
                  </a:lnTo>
                  <a:lnTo>
                    <a:pt x="25" y="605"/>
                  </a:lnTo>
                  <a:lnTo>
                    <a:pt x="18" y="602"/>
                  </a:lnTo>
                  <a:lnTo>
                    <a:pt x="11" y="595"/>
                  </a:lnTo>
                  <a:lnTo>
                    <a:pt x="6" y="587"/>
                  </a:lnTo>
                  <a:lnTo>
                    <a:pt x="3" y="578"/>
                  </a:lnTo>
                  <a:lnTo>
                    <a:pt x="0" y="568"/>
                  </a:lnTo>
                  <a:lnTo>
                    <a:pt x="0" y="558"/>
                  </a:lnTo>
                  <a:lnTo>
                    <a:pt x="0" y="50"/>
                  </a:lnTo>
                  <a:lnTo>
                    <a:pt x="0" y="40"/>
                  </a:lnTo>
                  <a:lnTo>
                    <a:pt x="3" y="30"/>
                  </a:lnTo>
                  <a:lnTo>
                    <a:pt x="6" y="20"/>
                  </a:lnTo>
                  <a:lnTo>
                    <a:pt x="11" y="14"/>
                  </a:lnTo>
                  <a:lnTo>
                    <a:pt x="18" y="7"/>
                  </a:lnTo>
                  <a:lnTo>
                    <a:pt x="25" y="2"/>
                  </a:lnTo>
                  <a:lnTo>
                    <a:pt x="32" y="0"/>
                  </a:lnTo>
                  <a:lnTo>
                    <a:pt x="40" y="0"/>
                  </a:lnTo>
                  <a:lnTo>
                    <a:pt x="40" y="29"/>
                  </a:lnTo>
                  <a:lnTo>
                    <a:pt x="35" y="29"/>
                  </a:lnTo>
                  <a:lnTo>
                    <a:pt x="30" y="32"/>
                  </a:lnTo>
                  <a:lnTo>
                    <a:pt x="27" y="37"/>
                  </a:lnTo>
                  <a:lnTo>
                    <a:pt x="23" y="44"/>
                  </a:lnTo>
                  <a:lnTo>
                    <a:pt x="22" y="52"/>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5" name="Freeform 205">
              <a:extLst>
                <a:ext uri="{FF2B5EF4-FFF2-40B4-BE49-F238E27FC236}">
                  <a16:creationId xmlns:a16="http://schemas.microsoft.com/office/drawing/2014/main" id="{AF793075-652B-BC2E-B7E4-7259D0F69A5D}"/>
                </a:ext>
              </a:extLst>
            </p:cNvPr>
            <p:cNvSpPr>
              <a:spLocks/>
            </p:cNvSpPr>
            <p:nvPr/>
          </p:nvSpPr>
          <p:spPr bwMode="auto">
            <a:xfrm>
              <a:off x="3515" y="2259"/>
              <a:ext cx="40" cy="609"/>
            </a:xfrm>
            <a:custGeom>
              <a:avLst/>
              <a:gdLst>
                <a:gd name="T0" fmla="*/ 18 w 40"/>
                <a:gd name="T1" fmla="*/ 52 h 609"/>
                <a:gd name="T2" fmla="*/ 18 w 40"/>
                <a:gd name="T3" fmla="*/ 557 h 609"/>
                <a:gd name="T4" fmla="*/ 17 w 40"/>
                <a:gd name="T5" fmla="*/ 565 h 609"/>
                <a:gd name="T6" fmla="*/ 13 w 40"/>
                <a:gd name="T7" fmla="*/ 572 h 609"/>
                <a:gd name="T8" fmla="*/ 10 w 40"/>
                <a:gd name="T9" fmla="*/ 577 h 609"/>
                <a:gd name="T10" fmla="*/ 5 w 40"/>
                <a:gd name="T11" fmla="*/ 580 h 609"/>
                <a:gd name="T12" fmla="*/ 0 w 40"/>
                <a:gd name="T13" fmla="*/ 580 h 609"/>
                <a:gd name="T14" fmla="*/ 0 w 40"/>
                <a:gd name="T15" fmla="*/ 609 h 609"/>
                <a:gd name="T16" fmla="*/ 7 w 40"/>
                <a:gd name="T17" fmla="*/ 609 h 609"/>
                <a:gd name="T18" fmla="*/ 15 w 40"/>
                <a:gd name="T19" fmla="*/ 605 h 609"/>
                <a:gd name="T20" fmla="*/ 22 w 40"/>
                <a:gd name="T21" fmla="*/ 602 h 609"/>
                <a:gd name="T22" fmla="*/ 29 w 40"/>
                <a:gd name="T23" fmla="*/ 595 h 609"/>
                <a:gd name="T24" fmla="*/ 34 w 40"/>
                <a:gd name="T25" fmla="*/ 587 h 609"/>
                <a:gd name="T26" fmla="*/ 37 w 40"/>
                <a:gd name="T27" fmla="*/ 578 h 609"/>
                <a:gd name="T28" fmla="*/ 39 w 40"/>
                <a:gd name="T29" fmla="*/ 568 h 609"/>
                <a:gd name="T30" fmla="*/ 40 w 40"/>
                <a:gd name="T31" fmla="*/ 557 h 609"/>
                <a:gd name="T32" fmla="*/ 40 w 40"/>
                <a:gd name="T33" fmla="*/ 50 h 609"/>
                <a:gd name="T34" fmla="*/ 40 w 40"/>
                <a:gd name="T35" fmla="*/ 40 h 609"/>
                <a:gd name="T36" fmla="*/ 37 w 40"/>
                <a:gd name="T37" fmla="*/ 30 h 609"/>
                <a:gd name="T38" fmla="*/ 34 w 40"/>
                <a:gd name="T39" fmla="*/ 20 h 609"/>
                <a:gd name="T40" fmla="*/ 29 w 40"/>
                <a:gd name="T41" fmla="*/ 14 h 609"/>
                <a:gd name="T42" fmla="*/ 22 w 40"/>
                <a:gd name="T43" fmla="*/ 7 h 609"/>
                <a:gd name="T44" fmla="*/ 15 w 40"/>
                <a:gd name="T45" fmla="*/ 2 h 609"/>
                <a:gd name="T46" fmla="*/ 7 w 40"/>
                <a:gd name="T47" fmla="*/ 0 h 609"/>
                <a:gd name="T48" fmla="*/ 0 w 40"/>
                <a:gd name="T49" fmla="*/ 0 h 609"/>
                <a:gd name="T50" fmla="*/ 0 w 40"/>
                <a:gd name="T51" fmla="*/ 29 h 609"/>
                <a:gd name="T52" fmla="*/ 5 w 40"/>
                <a:gd name="T53" fmla="*/ 29 h 609"/>
                <a:gd name="T54" fmla="*/ 10 w 40"/>
                <a:gd name="T55" fmla="*/ 32 h 609"/>
                <a:gd name="T56" fmla="*/ 13 w 40"/>
                <a:gd name="T57" fmla="*/ 37 h 609"/>
                <a:gd name="T58" fmla="*/ 17 w 40"/>
                <a:gd name="T59" fmla="*/ 44 h 609"/>
                <a:gd name="T60" fmla="*/ 18 w 40"/>
                <a:gd name="T61" fmla="*/ 52 h 6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609"/>
                <a:gd name="T95" fmla="*/ 40 w 40"/>
                <a:gd name="T96" fmla="*/ 609 h 6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609">
                  <a:moveTo>
                    <a:pt x="18" y="52"/>
                  </a:moveTo>
                  <a:lnTo>
                    <a:pt x="18" y="557"/>
                  </a:lnTo>
                  <a:lnTo>
                    <a:pt x="17" y="565"/>
                  </a:lnTo>
                  <a:lnTo>
                    <a:pt x="13" y="572"/>
                  </a:lnTo>
                  <a:lnTo>
                    <a:pt x="10" y="577"/>
                  </a:lnTo>
                  <a:lnTo>
                    <a:pt x="5" y="580"/>
                  </a:lnTo>
                  <a:lnTo>
                    <a:pt x="0" y="580"/>
                  </a:lnTo>
                  <a:lnTo>
                    <a:pt x="0" y="609"/>
                  </a:lnTo>
                  <a:lnTo>
                    <a:pt x="7" y="609"/>
                  </a:lnTo>
                  <a:lnTo>
                    <a:pt x="15" y="605"/>
                  </a:lnTo>
                  <a:lnTo>
                    <a:pt x="22" y="602"/>
                  </a:lnTo>
                  <a:lnTo>
                    <a:pt x="29" y="595"/>
                  </a:lnTo>
                  <a:lnTo>
                    <a:pt x="34" y="587"/>
                  </a:lnTo>
                  <a:lnTo>
                    <a:pt x="37" y="578"/>
                  </a:lnTo>
                  <a:lnTo>
                    <a:pt x="39" y="568"/>
                  </a:lnTo>
                  <a:lnTo>
                    <a:pt x="40" y="557"/>
                  </a:lnTo>
                  <a:lnTo>
                    <a:pt x="40" y="50"/>
                  </a:lnTo>
                  <a:lnTo>
                    <a:pt x="40" y="40"/>
                  </a:lnTo>
                  <a:lnTo>
                    <a:pt x="37" y="30"/>
                  </a:lnTo>
                  <a:lnTo>
                    <a:pt x="34" y="20"/>
                  </a:lnTo>
                  <a:lnTo>
                    <a:pt x="29" y="14"/>
                  </a:lnTo>
                  <a:lnTo>
                    <a:pt x="22" y="7"/>
                  </a:lnTo>
                  <a:lnTo>
                    <a:pt x="15" y="2"/>
                  </a:lnTo>
                  <a:lnTo>
                    <a:pt x="7" y="0"/>
                  </a:lnTo>
                  <a:lnTo>
                    <a:pt x="0" y="0"/>
                  </a:lnTo>
                  <a:lnTo>
                    <a:pt x="0" y="29"/>
                  </a:lnTo>
                  <a:lnTo>
                    <a:pt x="5" y="29"/>
                  </a:lnTo>
                  <a:lnTo>
                    <a:pt x="10" y="32"/>
                  </a:lnTo>
                  <a:lnTo>
                    <a:pt x="13" y="37"/>
                  </a:lnTo>
                  <a:lnTo>
                    <a:pt x="17" y="44"/>
                  </a:lnTo>
                  <a:lnTo>
                    <a:pt x="18" y="52"/>
                  </a:lnTo>
                  <a:close/>
                </a:path>
              </a:pathLst>
            </a:custGeom>
            <a:solidFill>
              <a:srgbClr val="000000"/>
            </a:solidFill>
            <a:ln w="9525">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6" name="Rectangle 206">
              <a:extLst>
                <a:ext uri="{FF2B5EF4-FFF2-40B4-BE49-F238E27FC236}">
                  <a16:creationId xmlns:a16="http://schemas.microsoft.com/office/drawing/2014/main" id="{A4C0A220-ED22-1706-BF9A-5734F8EB54A4}"/>
                </a:ext>
              </a:extLst>
            </p:cNvPr>
            <p:cNvSpPr>
              <a:spLocks noChangeArrowheads="1"/>
            </p:cNvSpPr>
            <p:nvPr/>
          </p:nvSpPr>
          <p:spPr bwMode="auto">
            <a:xfrm>
              <a:off x="2789" y="2837"/>
              <a:ext cx="728" cy="31"/>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47" name="Rectangle 207">
              <a:extLst>
                <a:ext uri="{FF2B5EF4-FFF2-40B4-BE49-F238E27FC236}">
                  <a16:creationId xmlns:a16="http://schemas.microsoft.com/office/drawing/2014/main" id="{A78A64B4-117B-3A2A-4910-5E1163D040A9}"/>
                </a:ext>
              </a:extLst>
            </p:cNvPr>
            <p:cNvSpPr>
              <a:spLocks noChangeArrowheads="1"/>
            </p:cNvSpPr>
            <p:nvPr/>
          </p:nvSpPr>
          <p:spPr bwMode="auto">
            <a:xfrm>
              <a:off x="2789" y="2259"/>
              <a:ext cx="728" cy="29"/>
            </a:xfrm>
            <a:prstGeom prst="rect">
              <a:avLst/>
            </a:prstGeom>
            <a:solidFill>
              <a:srgbClr val="000000"/>
            </a:solidFill>
            <a:ln w="9525">
              <a:solidFill>
                <a:schemeClr val="hlink"/>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None/>
              </a:pPr>
              <a:endParaRPr lang="nl-NL" altLang="nl-NL" sz="1800" b="1">
                <a:solidFill>
                  <a:srgbClr val="FFFFFF"/>
                </a:solidFill>
                <a:cs typeface="Arial" panose="020B0604020202020204" pitchFamily="34" charset="0"/>
              </a:endParaRPr>
            </a:p>
          </p:txBody>
        </p:sp>
        <p:sp>
          <p:nvSpPr>
            <p:cNvPr id="36048" name="Freeform 208">
              <a:extLst>
                <a:ext uri="{FF2B5EF4-FFF2-40B4-BE49-F238E27FC236}">
                  <a16:creationId xmlns:a16="http://schemas.microsoft.com/office/drawing/2014/main" id="{69B526B0-4373-119F-4E02-33DC0992882D}"/>
                </a:ext>
              </a:extLst>
            </p:cNvPr>
            <p:cNvSpPr>
              <a:spLocks/>
            </p:cNvSpPr>
            <p:nvPr/>
          </p:nvSpPr>
          <p:spPr bwMode="auto">
            <a:xfrm>
              <a:off x="1440" y="1872"/>
              <a:ext cx="1259" cy="1413"/>
            </a:xfrm>
            <a:custGeom>
              <a:avLst/>
              <a:gdLst>
                <a:gd name="T0" fmla="*/ 12 w 1259"/>
                <a:gd name="T1" fmla="*/ 848 h 1413"/>
                <a:gd name="T2" fmla="*/ 60 w 1259"/>
                <a:gd name="T3" fmla="*/ 1012 h 1413"/>
                <a:gd name="T4" fmla="*/ 142 w 1259"/>
                <a:gd name="T5" fmla="*/ 1153 h 1413"/>
                <a:gd name="T6" fmla="*/ 226 w 1259"/>
                <a:gd name="T7" fmla="*/ 1250 h 1413"/>
                <a:gd name="T8" fmla="*/ 382 w 1259"/>
                <a:gd name="T9" fmla="*/ 1357 h 1413"/>
                <a:gd name="T10" fmla="*/ 565 w 1259"/>
                <a:gd name="T11" fmla="*/ 1408 h 1413"/>
                <a:gd name="T12" fmla="*/ 691 w 1259"/>
                <a:gd name="T13" fmla="*/ 1408 h 1413"/>
                <a:gd name="T14" fmla="*/ 873 w 1259"/>
                <a:gd name="T15" fmla="*/ 1357 h 1413"/>
                <a:gd name="T16" fmla="*/ 1006 w 1259"/>
                <a:gd name="T17" fmla="*/ 1272 h 1413"/>
                <a:gd name="T18" fmla="*/ 1113 w 1259"/>
                <a:gd name="T19" fmla="*/ 1153 h 1413"/>
                <a:gd name="T20" fmla="*/ 1197 w 1259"/>
                <a:gd name="T21" fmla="*/ 1012 h 1413"/>
                <a:gd name="T22" fmla="*/ 1245 w 1259"/>
                <a:gd name="T23" fmla="*/ 848 h 1413"/>
                <a:gd name="T24" fmla="*/ 1255 w 1259"/>
                <a:gd name="T25" fmla="*/ 633 h 1413"/>
                <a:gd name="T26" fmla="*/ 1230 w 1259"/>
                <a:gd name="T27" fmla="*/ 496 h 1413"/>
                <a:gd name="T28" fmla="*/ 1168 w 1259"/>
                <a:gd name="T29" fmla="*/ 338 h 1413"/>
                <a:gd name="T30" fmla="*/ 1051 w 1259"/>
                <a:gd name="T31" fmla="*/ 182 h 1413"/>
                <a:gd name="T32" fmla="*/ 929 w 1259"/>
                <a:gd name="T33" fmla="*/ 85 h 1413"/>
                <a:gd name="T34" fmla="*/ 754 w 1259"/>
                <a:gd name="T35" fmla="*/ 13 h 1413"/>
                <a:gd name="T36" fmla="*/ 595 w 1259"/>
                <a:gd name="T37" fmla="*/ 0 h 1413"/>
                <a:gd name="T38" fmla="*/ 441 w 1259"/>
                <a:gd name="T39" fmla="*/ 30 h 1413"/>
                <a:gd name="T40" fmla="*/ 250 w 1259"/>
                <a:gd name="T41" fmla="*/ 139 h 1413"/>
                <a:gd name="T42" fmla="*/ 163 w 1259"/>
                <a:gd name="T43" fmla="*/ 229 h 1413"/>
                <a:gd name="T44" fmla="*/ 89 w 1259"/>
                <a:gd name="T45" fmla="*/ 338 h 1413"/>
                <a:gd name="T46" fmla="*/ 27 w 1259"/>
                <a:gd name="T47" fmla="*/ 496 h 1413"/>
                <a:gd name="T48" fmla="*/ 2 w 1259"/>
                <a:gd name="T49" fmla="*/ 633 h 1413"/>
                <a:gd name="T50" fmla="*/ 13 w 1259"/>
                <a:gd name="T51" fmla="*/ 668 h 1413"/>
                <a:gd name="T52" fmla="*/ 32 w 1259"/>
                <a:gd name="T53" fmla="*/ 531 h 1413"/>
                <a:gd name="T54" fmla="*/ 74 w 1259"/>
                <a:gd name="T55" fmla="*/ 405 h 1413"/>
                <a:gd name="T56" fmla="*/ 134 w 1259"/>
                <a:gd name="T57" fmla="*/ 290 h 1413"/>
                <a:gd name="T58" fmla="*/ 215 w 1259"/>
                <a:gd name="T59" fmla="*/ 192 h 1413"/>
                <a:gd name="T60" fmla="*/ 335 w 1259"/>
                <a:gd name="T61" fmla="*/ 95 h 1413"/>
                <a:gd name="T62" fmla="*/ 535 w 1259"/>
                <a:gd name="T63" fmla="*/ 20 h 1413"/>
                <a:gd name="T64" fmla="*/ 660 w 1259"/>
                <a:gd name="T65" fmla="*/ 13 h 1413"/>
                <a:gd name="T66" fmla="*/ 811 w 1259"/>
                <a:gd name="T67" fmla="*/ 43 h 1413"/>
                <a:gd name="T68" fmla="*/ 947 w 1259"/>
                <a:gd name="T69" fmla="*/ 112 h 1413"/>
                <a:gd name="T70" fmla="*/ 1084 w 1259"/>
                <a:gd name="T71" fmla="*/ 239 h 1413"/>
                <a:gd name="T72" fmla="*/ 1170 w 1259"/>
                <a:gd name="T73" fmla="*/ 375 h 1413"/>
                <a:gd name="T74" fmla="*/ 1217 w 1259"/>
                <a:gd name="T75" fmla="*/ 499 h 1413"/>
                <a:gd name="T76" fmla="*/ 1242 w 1259"/>
                <a:gd name="T77" fmla="*/ 633 h 1413"/>
                <a:gd name="T78" fmla="*/ 1232 w 1259"/>
                <a:gd name="T79" fmla="*/ 844 h 1413"/>
                <a:gd name="T80" fmla="*/ 1183 w 1259"/>
                <a:gd name="T81" fmla="*/ 1005 h 1413"/>
                <a:gd name="T82" fmla="*/ 1121 w 1259"/>
                <a:gd name="T83" fmla="*/ 1121 h 1413"/>
                <a:gd name="T84" fmla="*/ 1019 w 1259"/>
                <a:gd name="T85" fmla="*/ 1240 h 1413"/>
                <a:gd name="T86" fmla="*/ 895 w 1259"/>
                <a:gd name="T87" fmla="*/ 1329 h 1413"/>
                <a:gd name="T88" fmla="*/ 721 w 1259"/>
                <a:gd name="T89" fmla="*/ 1391 h 1413"/>
                <a:gd name="T90" fmla="*/ 595 w 1259"/>
                <a:gd name="T91" fmla="*/ 1398 h 1413"/>
                <a:gd name="T92" fmla="*/ 444 w 1259"/>
                <a:gd name="T93" fmla="*/ 1367 h 1413"/>
                <a:gd name="T94" fmla="*/ 260 w 1259"/>
                <a:gd name="T95" fmla="*/ 1262 h 1413"/>
                <a:gd name="T96" fmla="*/ 173 w 1259"/>
                <a:gd name="T97" fmla="*/ 1171 h 1413"/>
                <a:gd name="T98" fmla="*/ 87 w 1259"/>
                <a:gd name="T99" fmla="*/ 1036 h 1413"/>
                <a:gd name="T100" fmla="*/ 32 w 1259"/>
                <a:gd name="T101" fmla="*/ 878 h 1413"/>
                <a:gd name="T102" fmla="*/ 13 w 1259"/>
                <a:gd name="T103" fmla="*/ 705 h 14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59"/>
                <a:gd name="T157" fmla="*/ 0 h 1413"/>
                <a:gd name="T158" fmla="*/ 1259 w 1259"/>
                <a:gd name="T159" fmla="*/ 1413 h 14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59" h="1413">
                  <a:moveTo>
                    <a:pt x="0" y="705"/>
                  </a:moveTo>
                  <a:lnTo>
                    <a:pt x="0" y="741"/>
                  </a:lnTo>
                  <a:lnTo>
                    <a:pt x="2" y="776"/>
                  </a:lnTo>
                  <a:lnTo>
                    <a:pt x="12" y="848"/>
                  </a:lnTo>
                  <a:lnTo>
                    <a:pt x="18" y="881"/>
                  </a:lnTo>
                  <a:lnTo>
                    <a:pt x="27" y="915"/>
                  </a:lnTo>
                  <a:lnTo>
                    <a:pt x="37" y="947"/>
                  </a:lnTo>
                  <a:lnTo>
                    <a:pt x="60" y="1012"/>
                  </a:lnTo>
                  <a:lnTo>
                    <a:pt x="74" y="1042"/>
                  </a:lnTo>
                  <a:lnTo>
                    <a:pt x="91" y="1071"/>
                  </a:lnTo>
                  <a:lnTo>
                    <a:pt x="124" y="1128"/>
                  </a:lnTo>
                  <a:lnTo>
                    <a:pt x="142" y="1153"/>
                  </a:lnTo>
                  <a:lnTo>
                    <a:pt x="163" y="1181"/>
                  </a:lnTo>
                  <a:lnTo>
                    <a:pt x="183" y="1205"/>
                  </a:lnTo>
                  <a:lnTo>
                    <a:pt x="204" y="1228"/>
                  </a:lnTo>
                  <a:lnTo>
                    <a:pt x="226" y="1250"/>
                  </a:lnTo>
                  <a:lnTo>
                    <a:pt x="250" y="1272"/>
                  </a:lnTo>
                  <a:lnTo>
                    <a:pt x="302" y="1309"/>
                  </a:lnTo>
                  <a:lnTo>
                    <a:pt x="329" y="1325"/>
                  </a:lnTo>
                  <a:lnTo>
                    <a:pt x="382" y="1357"/>
                  </a:lnTo>
                  <a:lnTo>
                    <a:pt x="441" y="1381"/>
                  </a:lnTo>
                  <a:lnTo>
                    <a:pt x="501" y="1398"/>
                  </a:lnTo>
                  <a:lnTo>
                    <a:pt x="531" y="1404"/>
                  </a:lnTo>
                  <a:lnTo>
                    <a:pt x="565" y="1408"/>
                  </a:lnTo>
                  <a:lnTo>
                    <a:pt x="595" y="1411"/>
                  </a:lnTo>
                  <a:lnTo>
                    <a:pt x="629" y="1413"/>
                  </a:lnTo>
                  <a:lnTo>
                    <a:pt x="660" y="1411"/>
                  </a:lnTo>
                  <a:lnTo>
                    <a:pt x="691" y="1408"/>
                  </a:lnTo>
                  <a:lnTo>
                    <a:pt x="724" y="1404"/>
                  </a:lnTo>
                  <a:lnTo>
                    <a:pt x="754" y="1398"/>
                  </a:lnTo>
                  <a:lnTo>
                    <a:pt x="815" y="1381"/>
                  </a:lnTo>
                  <a:lnTo>
                    <a:pt x="873" y="1357"/>
                  </a:lnTo>
                  <a:lnTo>
                    <a:pt x="902" y="1342"/>
                  </a:lnTo>
                  <a:lnTo>
                    <a:pt x="929" y="1325"/>
                  </a:lnTo>
                  <a:lnTo>
                    <a:pt x="954" y="1309"/>
                  </a:lnTo>
                  <a:lnTo>
                    <a:pt x="1006" y="1272"/>
                  </a:lnTo>
                  <a:lnTo>
                    <a:pt x="1029" y="1250"/>
                  </a:lnTo>
                  <a:lnTo>
                    <a:pt x="1051" y="1228"/>
                  </a:lnTo>
                  <a:lnTo>
                    <a:pt x="1094" y="1181"/>
                  </a:lnTo>
                  <a:lnTo>
                    <a:pt x="1113" y="1153"/>
                  </a:lnTo>
                  <a:lnTo>
                    <a:pt x="1131" y="1128"/>
                  </a:lnTo>
                  <a:lnTo>
                    <a:pt x="1150" y="1099"/>
                  </a:lnTo>
                  <a:lnTo>
                    <a:pt x="1183" y="1042"/>
                  </a:lnTo>
                  <a:lnTo>
                    <a:pt x="1197" y="1012"/>
                  </a:lnTo>
                  <a:lnTo>
                    <a:pt x="1220" y="947"/>
                  </a:lnTo>
                  <a:lnTo>
                    <a:pt x="1230" y="915"/>
                  </a:lnTo>
                  <a:lnTo>
                    <a:pt x="1239" y="881"/>
                  </a:lnTo>
                  <a:lnTo>
                    <a:pt x="1245" y="848"/>
                  </a:lnTo>
                  <a:lnTo>
                    <a:pt x="1255" y="776"/>
                  </a:lnTo>
                  <a:lnTo>
                    <a:pt x="1259" y="705"/>
                  </a:lnTo>
                  <a:lnTo>
                    <a:pt x="1257" y="668"/>
                  </a:lnTo>
                  <a:lnTo>
                    <a:pt x="1255" y="633"/>
                  </a:lnTo>
                  <a:lnTo>
                    <a:pt x="1250" y="596"/>
                  </a:lnTo>
                  <a:lnTo>
                    <a:pt x="1245" y="563"/>
                  </a:lnTo>
                  <a:lnTo>
                    <a:pt x="1239" y="528"/>
                  </a:lnTo>
                  <a:lnTo>
                    <a:pt x="1230" y="496"/>
                  </a:lnTo>
                  <a:lnTo>
                    <a:pt x="1220" y="462"/>
                  </a:lnTo>
                  <a:lnTo>
                    <a:pt x="1197" y="399"/>
                  </a:lnTo>
                  <a:lnTo>
                    <a:pt x="1183" y="368"/>
                  </a:lnTo>
                  <a:lnTo>
                    <a:pt x="1168" y="338"/>
                  </a:lnTo>
                  <a:lnTo>
                    <a:pt x="1150" y="310"/>
                  </a:lnTo>
                  <a:lnTo>
                    <a:pt x="1113" y="256"/>
                  </a:lnTo>
                  <a:lnTo>
                    <a:pt x="1094" y="229"/>
                  </a:lnTo>
                  <a:lnTo>
                    <a:pt x="1051" y="182"/>
                  </a:lnTo>
                  <a:lnTo>
                    <a:pt x="1029" y="161"/>
                  </a:lnTo>
                  <a:lnTo>
                    <a:pt x="1006" y="139"/>
                  </a:lnTo>
                  <a:lnTo>
                    <a:pt x="954" y="102"/>
                  </a:lnTo>
                  <a:lnTo>
                    <a:pt x="929" y="85"/>
                  </a:lnTo>
                  <a:lnTo>
                    <a:pt x="902" y="68"/>
                  </a:lnTo>
                  <a:lnTo>
                    <a:pt x="873" y="53"/>
                  </a:lnTo>
                  <a:lnTo>
                    <a:pt x="815" y="30"/>
                  </a:lnTo>
                  <a:lnTo>
                    <a:pt x="754" y="13"/>
                  </a:lnTo>
                  <a:lnTo>
                    <a:pt x="724" y="6"/>
                  </a:lnTo>
                  <a:lnTo>
                    <a:pt x="691" y="3"/>
                  </a:lnTo>
                  <a:lnTo>
                    <a:pt x="660" y="0"/>
                  </a:lnTo>
                  <a:lnTo>
                    <a:pt x="595" y="0"/>
                  </a:lnTo>
                  <a:lnTo>
                    <a:pt x="565" y="3"/>
                  </a:lnTo>
                  <a:lnTo>
                    <a:pt x="531" y="6"/>
                  </a:lnTo>
                  <a:lnTo>
                    <a:pt x="501" y="13"/>
                  </a:lnTo>
                  <a:lnTo>
                    <a:pt x="441" y="30"/>
                  </a:lnTo>
                  <a:lnTo>
                    <a:pt x="382" y="53"/>
                  </a:lnTo>
                  <a:lnTo>
                    <a:pt x="329" y="85"/>
                  </a:lnTo>
                  <a:lnTo>
                    <a:pt x="302" y="102"/>
                  </a:lnTo>
                  <a:lnTo>
                    <a:pt x="250" y="139"/>
                  </a:lnTo>
                  <a:lnTo>
                    <a:pt x="226" y="161"/>
                  </a:lnTo>
                  <a:lnTo>
                    <a:pt x="204" y="182"/>
                  </a:lnTo>
                  <a:lnTo>
                    <a:pt x="183" y="206"/>
                  </a:lnTo>
                  <a:lnTo>
                    <a:pt x="163" y="229"/>
                  </a:lnTo>
                  <a:lnTo>
                    <a:pt x="142" y="256"/>
                  </a:lnTo>
                  <a:lnTo>
                    <a:pt x="124" y="283"/>
                  </a:lnTo>
                  <a:lnTo>
                    <a:pt x="107" y="310"/>
                  </a:lnTo>
                  <a:lnTo>
                    <a:pt x="89" y="338"/>
                  </a:lnTo>
                  <a:lnTo>
                    <a:pt x="74" y="368"/>
                  </a:lnTo>
                  <a:lnTo>
                    <a:pt x="60" y="399"/>
                  </a:lnTo>
                  <a:lnTo>
                    <a:pt x="37" y="462"/>
                  </a:lnTo>
                  <a:lnTo>
                    <a:pt x="27" y="496"/>
                  </a:lnTo>
                  <a:lnTo>
                    <a:pt x="18" y="528"/>
                  </a:lnTo>
                  <a:lnTo>
                    <a:pt x="12" y="563"/>
                  </a:lnTo>
                  <a:lnTo>
                    <a:pt x="7" y="596"/>
                  </a:lnTo>
                  <a:lnTo>
                    <a:pt x="2" y="633"/>
                  </a:lnTo>
                  <a:lnTo>
                    <a:pt x="0" y="668"/>
                  </a:lnTo>
                  <a:lnTo>
                    <a:pt x="0" y="705"/>
                  </a:lnTo>
                  <a:lnTo>
                    <a:pt x="13" y="705"/>
                  </a:lnTo>
                  <a:lnTo>
                    <a:pt x="13" y="668"/>
                  </a:lnTo>
                  <a:lnTo>
                    <a:pt x="15" y="633"/>
                  </a:lnTo>
                  <a:lnTo>
                    <a:pt x="20" y="600"/>
                  </a:lnTo>
                  <a:lnTo>
                    <a:pt x="25" y="566"/>
                  </a:lnTo>
                  <a:lnTo>
                    <a:pt x="32" y="531"/>
                  </a:lnTo>
                  <a:lnTo>
                    <a:pt x="40" y="499"/>
                  </a:lnTo>
                  <a:lnTo>
                    <a:pt x="50" y="466"/>
                  </a:lnTo>
                  <a:lnTo>
                    <a:pt x="62" y="434"/>
                  </a:lnTo>
                  <a:lnTo>
                    <a:pt x="74" y="405"/>
                  </a:lnTo>
                  <a:lnTo>
                    <a:pt x="87" y="375"/>
                  </a:lnTo>
                  <a:lnTo>
                    <a:pt x="102" y="345"/>
                  </a:lnTo>
                  <a:lnTo>
                    <a:pt x="117" y="317"/>
                  </a:lnTo>
                  <a:lnTo>
                    <a:pt x="134" y="290"/>
                  </a:lnTo>
                  <a:lnTo>
                    <a:pt x="153" y="263"/>
                  </a:lnTo>
                  <a:lnTo>
                    <a:pt x="173" y="239"/>
                  </a:lnTo>
                  <a:lnTo>
                    <a:pt x="193" y="216"/>
                  </a:lnTo>
                  <a:lnTo>
                    <a:pt x="215" y="192"/>
                  </a:lnTo>
                  <a:lnTo>
                    <a:pt x="236" y="171"/>
                  </a:lnTo>
                  <a:lnTo>
                    <a:pt x="260" y="149"/>
                  </a:lnTo>
                  <a:lnTo>
                    <a:pt x="308" y="112"/>
                  </a:lnTo>
                  <a:lnTo>
                    <a:pt x="335" y="95"/>
                  </a:lnTo>
                  <a:lnTo>
                    <a:pt x="389" y="67"/>
                  </a:lnTo>
                  <a:lnTo>
                    <a:pt x="444" y="43"/>
                  </a:lnTo>
                  <a:lnTo>
                    <a:pt x="505" y="27"/>
                  </a:lnTo>
                  <a:lnTo>
                    <a:pt x="535" y="20"/>
                  </a:lnTo>
                  <a:lnTo>
                    <a:pt x="565" y="16"/>
                  </a:lnTo>
                  <a:lnTo>
                    <a:pt x="595" y="13"/>
                  </a:lnTo>
                  <a:lnTo>
                    <a:pt x="629" y="13"/>
                  </a:lnTo>
                  <a:lnTo>
                    <a:pt x="660" y="13"/>
                  </a:lnTo>
                  <a:lnTo>
                    <a:pt x="691" y="16"/>
                  </a:lnTo>
                  <a:lnTo>
                    <a:pt x="721" y="20"/>
                  </a:lnTo>
                  <a:lnTo>
                    <a:pt x="751" y="27"/>
                  </a:lnTo>
                  <a:lnTo>
                    <a:pt x="811" y="43"/>
                  </a:lnTo>
                  <a:lnTo>
                    <a:pt x="867" y="67"/>
                  </a:lnTo>
                  <a:lnTo>
                    <a:pt x="895" y="82"/>
                  </a:lnTo>
                  <a:lnTo>
                    <a:pt x="922" y="95"/>
                  </a:lnTo>
                  <a:lnTo>
                    <a:pt x="947" y="112"/>
                  </a:lnTo>
                  <a:lnTo>
                    <a:pt x="996" y="149"/>
                  </a:lnTo>
                  <a:lnTo>
                    <a:pt x="1019" y="171"/>
                  </a:lnTo>
                  <a:lnTo>
                    <a:pt x="1041" y="192"/>
                  </a:lnTo>
                  <a:lnTo>
                    <a:pt x="1084" y="239"/>
                  </a:lnTo>
                  <a:lnTo>
                    <a:pt x="1103" y="263"/>
                  </a:lnTo>
                  <a:lnTo>
                    <a:pt x="1140" y="317"/>
                  </a:lnTo>
                  <a:lnTo>
                    <a:pt x="1155" y="345"/>
                  </a:lnTo>
                  <a:lnTo>
                    <a:pt x="1170" y="375"/>
                  </a:lnTo>
                  <a:lnTo>
                    <a:pt x="1183" y="405"/>
                  </a:lnTo>
                  <a:lnTo>
                    <a:pt x="1195" y="434"/>
                  </a:lnTo>
                  <a:lnTo>
                    <a:pt x="1207" y="466"/>
                  </a:lnTo>
                  <a:lnTo>
                    <a:pt x="1217" y="499"/>
                  </a:lnTo>
                  <a:lnTo>
                    <a:pt x="1225" y="531"/>
                  </a:lnTo>
                  <a:lnTo>
                    <a:pt x="1232" y="566"/>
                  </a:lnTo>
                  <a:lnTo>
                    <a:pt x="1237" y="600"/>
                  </a:lnTo>
                  <a:lnTo>
                    <a:pt x="1242" y="633"/>
                  </a:lnTo>
                  <a:lnTo>
                    <a:pt x="1244" y="668"/>
                  </a:lnTo>
                  <a:lnTo>
                    <a:pt x="1245" y="705"/>
                  </a:lnTo>
                  <a:lnTo>
                    <a:pt x="1242" y="776"/>
                  </a:lnTo>
                  <a:lnTo>
                    <a:pt x="1232" y="844"/>
                  </a:lnTo>
                  <a:lnTo>
                    <a:pt x="1225" y="878"/>
                  </a:lnTo>
                  <a:lnTo>
                    <a:pt x="1217" y="912"/>
                  </a:lnTo>
                  <a:lnTo>
                    <a:pt x="1207" y="943"/>
                  </a:lnTo>
                  <a:lnTo>
                    <a:pt x="1183" y="1005"/>
                  </a:lnTo>
                  <a:lnTo>
                    <a:pt x="1170" y="1036"/>
                  </a:lnTo>
                  <a:lnTo>
                    <a:pt x="1157" y="1064"/>
                  </a:lnTo>
                  <a:lnTo>
                    <a:pt x="1140" y="1093"/>
                  </a:lnTo>
                  <a:lnTo>
                    <a:pt x="1121" y="1121"/>
                  </a:lnTo>
                  <a:lnTo>
                    <a:pt x="1103" y="1146"/>
                  </a:lnTo>
                  <a:lnTo>
                    <a:pt x="1084" y="1171"/>
                  </a:lnTo>
                  <a:lnTo>
                    <a:pt x="1041" y="1218"/>
                  </a:lnTo>
                  <a:lnTo>
                    <a:pt x="1019" y="1240"/>
                  </a:lnTo>
                  <a:lnTo>
                    <a:pt x="996" y="1262"/>
                  </a:lnTo>
                  <a:lnTo>
                    <a:pt x="947" y="1299"/>
                  </a:lnTo>
                  <a:lnTo>
                    <a:pt x="922" y="1315"/>
                  </a:lnTo>
                  <a:lnTo>
                    <a:pt x="895" y="1329"/>
                  </a:lnTo>
                  <a:lnTo>
                    <a:pt x="867" y="1344"/>
                  </a:lnTo>
                  <a:lnTo>
                    <a:pt x="811" y="1367"/>
                  </a:lnTo>
                  <a:lnTo>
                    <a:pt x="751" y="1384"/>
                  </a:lnTo>
                  <a:lnTo>
                    <a:pt x="721" y="1391"/>
                  </a:lnTo>
                  <a:lnTo>
                    <a:pt x="691" y="1394"/>
                  </a:lnTo>
                  <a:lnTo>
                    <a:pt x="660" y="1398"/>
                  </a:lnTo>
                  <a:lnTo>
                    <a:pt x="629" y="1399"/>
                  </a:lnTo>
                  <a:lnTo>
                    <a:pt x="595" y="1398"/>
                  </a:lnTo>
                  <a:lnTo>
                    <a:pt x="565" y="1394"/>
                  </a:lnTo>
                  <a:lnTo>
                    <a:pt x="535" y="1391"/>
                  </a:lnTo>
                  <a:lnTo>
                    <a:pt x="505" y="1384"/>
                  </a:lnTo>
                  <a:lnTo>
                    <a:pt x="444" y="1367"/>
                  </a:lnTo>
                  <a:lnTo>
                    <a:pt x="389" y="1344"/>
                  </a:lnTo>
                  <a:lnTo>
                    <a:pt x="335" y="1315"/>
                  </a:lnTo>
                  <a:lnTo>
                    <a:pt x="308" y="1299"/>
                  </a:lnTo>
                  <a:lnTo>
                    <a:pt x="260" y="1262"/>
                  </a:lnTo>
                  <a:lnTo>
                    <a:pt x="236" y="1240"/>
                  </a:lnTo>
                  <a:lnTo>
                    <a:pt x="215" y="1218"/>
                  </a:lnTo>
                  <a:lnTo>
                    <a:pt x="193" y="1195"/>
                  </a:lnTo>
                  <a:lnTo>
                    <a:pt x="173" y="1171"/>
                  </a:lnTo>
                  <a:lnTo>
                    <a:pt x="153" y="1146"/>
                  </a:lnTo>
                  <a:lnTo>
                    <a:pt x="134" y="1121"/>
                  </a:lnTo>
                  <a:lnTo>
                    <a:pt x="101" y="1064"/>
                  </a:lnTo>
                  <a:lnTo>
                    <a:pt x="87" y="1036"/>
                  </a:lnTo>
                  <a:lnTo>
                    <a:pt x="74" y="1005"/>
                  </a:lnTo>
                  <a:lnTo>
                    <a:pt x="50" y="943"/>
                  </a:lnTo>
                  <a:lnTo>
                    <a:pt x="40" y="912"/>
                  </a:lnTo>
                  <a:lnTo>
                    <a:pt x="32" y="878"/>
                  </a:lnTo>
                  <a:lnTo>
                    <a:pt x="25" y="844"/>
                  </a:lnTo>
                  <a:lnTo>
                    <a:pt x="15" y="776"/>
                  </a:lnTo>
                  <a:lnTo>
                    <a:pt x="13" y="741"/>
                  </a:lnTo>
                  <a:lnTo>
                    <a:pt x="13" y="705"/>
                  </a:lnTo>
                  <a:lnTo>
                    <a:pt x="0" y="705"/>
                  </a:lnTo>
                  <a:close/>
                </a:path>
              </a:pathLst>
            </a:custGeom>
            <a:solidFill>
              <a:srgbClr val="000000"/>
            </a:solidFill>
            <a:ln w="19050" cmpd="sng">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sp>
          <p:nvSpPr>
            <p:cNvPr id="36049" name="Freeform 209">
              <a:extLst>
                <a:ext uri="{FF2B5EF4-FFF2-40B4-BE49-F238E27FC236}">
                  <a16:creationId xmlns:a16="http://schemas.microsoft.com/office/drawing/2014/main" id="{DCB841AC-8054-69D2-2695-938F94A6704B}"/>
                </a:ext>
              </a:extLst>
            </p:cNvPr>
            <p:cNvSpPr>
              <a:spLocks/>
            </p:cNvSpPr>
            <p:nvPr/>
          </p:nvSpPr>
          <p:spPr bwMode="auto">
            <a:xfrm>
              <a:off x="2496" y="1872"/>
              <a:ext cx="1259" cy="1413"/>
            </a:xfrm>
            <a:custGeom>
              <a:avLst/>
              <a:gdLst>
                <a:gd name="T0" fmla="*/ 12 w 1259"/>
                <a:gd name="T1" fmla="*/ 848 h 1413"/>
                <a:gd name="T2" fmla="*/ 60 w 1259"/>
                <a:gd name="T3" fmla="*/ 1012 h 1413"/>
                <a:gd name="T4" fmla="*/ 142 w 1259"/>
                <a:gd name="T5" fmla="*/ 1153 h 1413"/>
                <a:gd name="T6" fmla="*/ 226 w 1259"/>
                <a:gd name="T7" fmla="*/ 1250 h 1413"/>
                <a:gd name="T8" fmla="*/ 382 w 1259"/>
                <a:gd name="T9" fmla="*/ 1358 h 1413"/>
                <a:gd name="T10" fmla="*/ 565 w 1259"/>
                <a:gd name="T11" fmla="*/ 1408 h 1413"/>
                <a:gd name="T12" fmla="*/ 690 w 1259"/>
                <a:gd name="T13" fmla="*/ 1408 h 1413"/>
                <a:gd name="T14" fmla="*/ 873 w 1259"/>
                <a:gd name="T15" fmla="*/ 1358 h 1413"/>
                <a:gd name="T16" fmla="*/ 1006 w 1259"/>
                <a:gd name="T17" fmla="*/ 1272 h 1413"/>
                <a:gd name="T18" fmla="*/ 1113 w 1259"/>
                <a:gd name="T19" fmla="*/ 1153 h 1413"/>
                <a:gd name="T20" fmla="*/ 1197 w 1259"/>
                <a:gd name="T21" fmla="*/ 1012 h 1413"/>
                <a:gd name="T22" fmla="*/ 1245 w 1259"/>
                <a:gd name="T23" fmla="*/ 848 h 1413"/>
                <a:gd name="T24" fmla="*/ 1255 w 1259"/>
                <a:gd name="T25" fmla="*/ 634 h 1413"/>
                <a:gd name="T26" fmla="*/ 1230 w 1259"/>
                <a:gd name="T27" fmla="*/ 496 h 1413"/>
                <a:gd name="T28" fmla="*/ 1168 w 1259"/>
                <a:gd name="T29" fmla="*/ 339 h 1413"/>
                <a:gd name="T30" fmla="*/ 1051 w 1259"/>
                <a:gd name="T31" fmla="*/ 183 h 1413"/>
                <a:gd name="T32" fmla="*/ 928 w 1259"/>
                <a:gd name="T33" fmla="*/ 85 h 1413"/>
                <a:gd name="T34" fmla="*/ 754 w 1259"/>
                <a:gd name="T35" fmla="*/ 13 h 1413"/>
                <a:gd name="T36" fmla="*/ 595 w 1259"/>
                <a:gd name="T37" fmla="*/ 0 h 1413"/>
                <a:gd name="T38" fmla="*/ 441 w 1259"/>
                <a:gd name="T39" fmla="*/ 30 h 1413"/>
                <a:gd name="T40" fmla="*/ 250 w 1259"/>
                <a:gd name="T41" fmla="*/ 139 h 1413"/>
                <a:gd name="T42" fmla="*/ 162 w 1259"/>
                <a:gd name="T43" fmla="*/ 230 h 1413"/>
                <a:gd name="T44" fmla="*/ 89 w 1259"/>
                <a:gd name="T45" fmla="*/ 339 h 1413"/>
                <a:gd name="T46" fmla="*/ 27 w 1259"/>
                <a:gd name="T47" fmla="*/ 496 h 1413"/>
                <a:gd name="T48" fmla="*/ 2 w 1259"/>
                <a:gd name="T49" fmla="*/ 634 h 1413"/>
                <a:gd name="T50" fmla="*/ 13 w 1259"/>
                <a:gd name="T51" fmla="*/ 669 h 1413"/>
                <a:gd name="T52" fmla="*/ 32 w 1259"/>
                <a:gd name="T53" fmla="*/ 531 h 1413"/>
                <a:gd name="T54" fmla="*/ 74 w 1259"/>
                <a:gd name="T55" fmla="*/ 406 h 1413"/>
                <a:gd name="T56" fmla="*/ 134 w 1259"/>
                <a:gd name="T57" fmla="*/ 290 h 1413"/>
                <a:gd name="T58" fmla="*/ 214 w 1259"/>
                <a:gd name="T59" fmla="*/ 193 h 1413"/>
                <a:gd name="T60" fmla="*/ 335 w 1259"/>
                <a:gd name="T61" fmla="*/ 96 h 1413"/>
                <a:gd name="T62" fmla="*/ 535 w 1259"/>
                <a:gd name="T63" fmla="*/ 20 h 1413"/>
                <a:gd name="T64" fmla="*/ 660 w 1259"/>
                <a:gd name="T65" fmla="*/ 13 h 1413"/>
                <a:gd name="T66" fmla="*/ 811 w 1259"/>
                <a:gd name="T67" fmla="*/ 44 h 1413"/>
                <a:gd name="T68" fmla="*/ 947 w 1259"/>
                <a:gd name="T69" fmla="*/ 112 h 1413"/>
                <a:gd name="T70" fmla="*/ 1084 w 1259"/>
                <a:gd name="T71" fmla="*/ 240 h 1413"/>
                <a:gd name="T72" fmla="*/ 1170 w 1259"/>
                <a:gd name="T73" fmla="*/ 375 h 1413"/>
                <a:gd name="T74" fmla="*/ 1217 w 1259"/>
                <a:gd name="T75" fmla="*/ 499 h 1413"/>
                <a:gd name="T76" fmla="*/ 1242 w 1259"/>
                <a:gd name="T77" fmla="*/ 634 h 1413"/>
                <a:gd name="T78" fmla="*/ 1232 w 1259"/>
                <a:gd name="T79" fmla="*/ 845 h 1413"/>
                <a:gd name="T80" fmla="*/ 1183 w 1259"/>
                <a:gd name="T81" fmla="*/ 1006 h 1413"/>
                <a:gd name="T82" fmla="*/ 1121 w 1259"/>
                <a:gd name="T83" fmla="*/ 1121 h 1413"/>
                <a:gd name="T84" fmla="*/ 1019 w 1259"/>
                <a:gd name="T85" fmla="*/ 1240 h 1413"/>
                <a:gd name="T86" fmla="*/ 895 w 1259"/>
                <a:gd name="T87" fmla="*/ 1329 h 1413"/>
                <a:gd name="T88" fmla="*/ 721 w 1259"/>
                <a:gd name="T89" fmla="*/ 1391 h 1413"/>
                <a:gd name="T90" fmla="*/ 595 w 1259"/>
                <a:gd name="T91" fmla="*/ 1398 h 1413"/>
                <a:gd name="T92" fmla="*/ 444 w 1259"/>
                <a:gd name="T93" fmla="*/ 1368 h 1413"/>
                <a:gd name="T94" fmla="*/ 260 w 1259"/>
                <a:gd name="T95" fmla="*/ 1262 h 1413"/>
                <a:gd name="T96" fmla="*/ 173 w 1259"/>
                <a:gd name="T97" fmla="*/ 1172 h 1413"/>
                <a:gd name="T98" fmla="*/ 87 w 1259"/>
                <a:gd name="T99" fmla="*/ 1036 h 1413"/>
                <a:gd name="T100" fmla="*/ 32 w 1259"/>
                <a:gd name="T101" fmla="*/ 878 h 1413"/>
                <a:gd name="T102" fmla="*/ 13 w 1259"/>
                <a:gd name="T103" fmla="*/ 706 h 14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259"/>
                <a:gd name="T157" fmla="*/ 0 h 1413"/>
                <a:gd name="T158" fmla="*/ 1259 w 1259"/>
                <a:gd name="T159" fmla="*/ 1413 h 14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259" h="1413">
                  <a:moveTo>
                    <a:pt x="0" y="706"/>
                  </a:moveTo>
                  <a:lnTo>
                    <a:pt x="0" y="741"/>
                  </a:lnTo>
                  <a:lnTo>
                    <a:pt x="2" y="776"/>
                  </a:lnTo>
                  <a:lnTo>
                    <a:pt x="12" y="848"/>
                  </a:lnTo>
                  <a:lnTo>
                    <a:pt x="18" y="882"/>
                  </a:lnTo>
                  <a:lnTo>
                    <a:pt x="27" y="915"/>
                  </a:lnTo>
                  <a:lnTo>
                    <a:pt x="37" y="947"/>
                  </a:lnTo>
                  <a:lnTo>
                    <a:pt x="60" y="1012"/>
                  </a:lnTo>
                  <a:lnTo>
                    <a:pt x="74" y="1043"/>
                  </a:lnTo>
                  <a:lnTo>
                    <a:pt x="90" y="1071"/>
                  </a:lnTo>
                  <a:lnTo>
                    <a:pt x="124" y="1128"/>
                  </a:lnTo>
                  <a:lnTo>
                    <a:pt x="142" y="1153"/>
                  </a:lnTo>
                  <a:lnTo>
                    <a:pt x="162" y="1182"/>
                  </a:lnTo>
                  <a:lnTo>
                    <a:pt x="183" y="1205"/>
                  </a:lnTo>
                  <a:lnTo>
                    <a:pt x="204" y="1229"/>
                  </a:lnTo>
                  <a:lnTo>
                    <a:pt x="226" y="1250"/>
                  </a:lnTo>
                  <a:lnTo>
                    <a:pt x="250" y="1272"/>
                  </a:lnTo>
                  <a:lnTo>
                    <a:pt x="302" y="1309"/>
                  </a:lnTo>
                  <a:lnTo>
                    <a:pt x="328" y="1326"/>
                  </a:lnTo>
                  <a:lnTo>
                    <a:pt x="382" y="1358"/>
                  </a:lnTo>
                  <a:lnTo>
                    <a:pt x="441" y="1381"/>
                  </a:lnTo>
                  <a:lnTo>
                    <a:pt x="501" y="1398"/>
                  </a:lnTo>
                  <a:lnTo>
                    <a:pt x="531" y="1405"/>
                  </a:lnTo>
                  <a:lnTo>
                    <a:pt x="565" y="1408"/>
                  </a:lnTo>
                  <a:lnTo>
                    <a:pt x="595" y="1411"/>
                  </a:lnTo>
                  <a:lnTo>
                    <a:pt x="628" y="1413"/>
                  </a:lnTo>
                  <a:lnTo>
                    <a:pt x="660" y="1411"/>
                  </a:lnTo>
                  <a:lnTo>
                    <a:pt x="690" y="1408"/>
                  </a:lnTo>
                  <a:lnTo>
                    <a:pt x="724" y="1405"/>
                  </a:lnTo>
                  <a:lnTo>
                    <a:pt x="754" y="1398"/>
                  </a:lnTo>
                  <a:lnTo>
                    <a:pt x="814" y="1381"/>
                  </a:lnTo>
                  <a:lnTo>
                    <a:pt x="873" y="1358"/>
                  </a:lnTo>
                  <a:lnTo>
                    <a:pt x="902" y="1343"/>
                  </a:lnTo>
                  <a:lnTo>
                    <a:pt x="928" y="1326"/>
                  </a:lnTo>
                  <a:lnTo>
                    <a:pt x="954" y="1309"/>
                  </a:lnTo>
                  <a:lnTo>
                    <a:pt x="1006" y="1272"/>
                  </a:lnTo>
                  <a:lnTo>
                    <a:pt x="1029" y="1250"/>
                  </a:lnTo>
                  <a:lnTo>
                    <a:pt x="1051" y="1229"/>
                  </a:lnTo>
                  <a:lnTo>
                    <a:pt x="1094" y="1182"/>
                  </a:lnTo>
                  <a:lnTo>
                    <a:pt x="1113" y="1153"/>
                  </a:lnTo>
                  <a:lnTo>
                    <a:pt x="1131" y="1128"/>
                  </a:lnTo>
                  <a:lnTo>
                    <a:pt x="1150" y="1099"/>
                  </a:lnTo>
                  <a:lnTo>
                    <a:pt x="1183" y="1043"/>
                  </a:lnTo>
                  <a:lnTo>
                    <a:pt x="1197" y="1012"/>
                  </a:lnTo>
                  <a:lnTo>
                    <a:pt x="1220" y="947"/>
                  </a:lnTo>
                  <a:lnTo>
                    <a:pt x="1230" y="915"/>
                  </a:lnTo>
                  <a:lnTo>
                    <a:pt x="1239" y="882"/>
                  </a:lnTo>
                  <a:lnTo>
                    <a:pt x="1245" y="848"/>
                  </a:lnTo>
                  <a:lnTo>
                    <a:pt x="1255" y="776"/>
                  </a:lnTo>
                  <a:lnTo>
                    <a:pt x="1259" y="706"/>
                  </a:lnTo>
                  <a:lnTo>
                    <a:pt x="1257" y="669"/>
                  </a:lnTo>
                  <a:lnTo>
                    <a:pt x="1255" y="634"/>
                  </a:lnTo>
                  <a:lnTo>
                    <a:pt x="1250" y="597"/>
                  </a:lnTo>
                  <a:lnTo>
                    <a:pt x="1245" y="563"/>
                  </a:lnTo>
                  <a:lnTo>
                    <a:pt x="1239" y="528"/>
                  </a:lnTo>
                  <a:lnTo>
                    <a:pt x="1230" y="496"/>
                  </a:lnTo>
                  <a:lnTo>
                    <a:pt x="1220" y="463"/>
                  </a:lnTo>
                  <a:lnTo>
                    <a:pt x="1197" y="399"/>
                  </a:lnTo>
                  <a:lnTo>
                    <a:pt x="1183" y="369"/>
                  </a:lnTo>
                  <a:lnTo>
                    <a:pt x="1168" y="339"/>
                  </a:lnTo>
                  <a:lnTo>
                    <a:pt x="1150" y="310"/>
                  </a:lnTo>
                  <a:lnTo>
                    <a:pt x="1113" y="256"/>
                  </a:lnTo>
                  <a:lnTo>
                    <a:pt x="1094" y="230"/>
                  </a:lnTo>
                  <a:lnTo>
                    <a:pt x="1051" y="183"/>
                  </a:lnTo>
                  <a:lnTo>
                    <a:pt x="1029" y="161"/>
                  </a:lnTo>
                  <a:lnTo>
                    <a:pt x="1006" y="139"/>
                  </a:lnTo>
                  <a:lnTo>
                    <a:pt x="954" y="102"/>
                  </a:lnTo>
                  <a:lnTo>
                    <a:pt x="928" y="85"/>
                  </a:lnTo>
                  <a:lnTo>
                    <a:pt x="902" y="69"/>
                  </a:lnTo>
                  <a:lnTo>
                    <a:pt x="873" y="54"/>
                  </a:lnTo>
                  <a:lnTo>
                    <a:pt x="814" y="30"/>
                  </a:lnTo>
                  <a:lnTo>
                    <a:pt x="754" y="13"/>
                  </a:lnTo>
                  <a:lnTo>
                    <a:pt x="724" y="7"/>
                  </a:lnTo>
                  <a:lnTo>
                    <a:pt x="690" y="3"/>
                  </a:lnTo>
                  <a:lnTo>
                    <a:pt x="660" y="0"/>
                  </a:lnTo>
                  <a:lnTo>
                    <a:pt x="595" y="0"/>
                  </a:lnTo>
                  <a:lnTo>
                    <a:pt x="565" y="3"/>
                  </a:lnTo>
                  <a:lnTo>
                    <a:pt x="531" y="7"/>
                  </a:lnTo>
                  <a:lnTo>
                    <a:pt x="501" y="13"/>
                  </a:lnTo>
                  <a:lnTo>
                    <a:pt x="441" y="30"/>
                  </a:lnTo>
                  <a:lnTo>
                    <a:pt x="382" y="54"/>
                  </a:lnTo>
                  <a:lnTo>
                    <a:pt x="328" y="85"/>
                  </a:lnTo>
                  <a:lnTo>
                    <a:pt x="302" y="102"/>
                  </a:lnTo>
                  <a:lnTo>
                    <a:pt x="250" y="139"/>
                  </a:lnTo>
                  <a:lnTo>
                    <a:pt x="226" y="161"/>
                  </a:lnTo>
                  <a:lnTo>
                    <a:pt x="204" y="183"/>
                  </a:lnTo>
                  <a:lnTo>
                    <a:pt x="183" y="206"/>
                  </a:lnTo>
                  <a:lnTo>
                    <a:pt x="162" y="230"/>
                  </a:lnTo>
                  <a:lnTo>
                    <a:pt x="142" y="256"/>
                  </a:lnTo>
                  <a:lnTo>
                    <a:pt x="124" y="283"/>
                  </a:lnTo>
                  <a:lnTo>
                    <a:pt x="107" y="310"/>
                  </a:lnTo>
                  <a:lnTo>
                    <a:pt x="89" y="339"/>
                  </a:lnTo>
                  <a:lnTo>
                    <a:pt x="74" y="369"/>
                  </a:lnTo>
                  <a:lnTo>
                    <a:pt x="60" y="399"/>
                  </a:lnTo>
                  <a:lnTo>
                    <a:pt x="37" y="463"/>
                  </a:lnTo>
                  <a:lnTo>
                    <a:pt x="27" y="496"/>
                  </a:lnTo>
                  <a:lnTo>
                    <a:pt x="18" y="528"/>
                  </a:lnTo>
                  <a:lnTo>
                    <a:pt x="12" y="563"/>
                  </a:lnTo>
                  <a:lnTo>
                    <a:pt x="7" y="597"/>
                  </a:lnTo>
                  <a:lnTo>
                    <a:pt x="2" y="634"/>
                  </a:lnTo>
                  <a:lnTo>
                    <a:pt x="0" y="669"/>
                  </a:lnTo>
                  <a:lnTo>
                    <a:pt x="0" y="706"/>
                  </a:lnTo>
                  <a:lnTo>
                    <a:pt x="13" y="706"/>
                  </a:lnTo>
                  <a:lnTo>
                    <a:pt x="13" y="669"/>
                  </a:lnTo>
                  <a:lnTo>
                    <a:pt x="15" y="634"/>
                  </a:lnTo>
                  <a:lnTo>
                    <a:pt x="20" y="600"/>
                  </a:lnTo>
                  <a:lnTo>
                    <a:pt x="25" y="567"/>
                  </a:lnTo>
                  <a:lnTo>
                    <a:pt x="32" y="531"/>
                  </a:lnTo>
                  <a:lnTo>
                    <a:pt x="40" y="499"/>
                  </a:lnTo>
                  <a:lnTo>
                    <a:pt x="50" y="466"/>
                  </a:lnTo>
                  <a:lnTo>
                    <a:pt x="62" y="434"/>
                  </a:lnTo>
                  <a:lnTo>
                    <a:pt x="74" y="406"/>
                  </a:lnTo>
                  <a:lnTo>
                    <a:pt x="87" y="375"/>
                  </a:lnTo>
                  <a:lnTo>
                    <a:pt x="102" y="345"/>
                  </a:lnTo>
                  <a:lnTo>
                    <a:pt x="117" y="317"/>
                  </a:lnTo>
                  <a:lnTo>
                    <a:pt x="134" y="290"/>
                  </a:lnTo>
                  <a:lnTo>
                    <a:pt x="152" y="263"/>
                  </a:lnTo>
                  <a:lnTo>
                    <a:pt x="173" y="240"/>
                  </a:lnTo>
                  <a:lnTo>
                    <a:pt x="193" y="216"/>
                  </a:lnTo>
                  <a:lnTo>
                    <a:pt x="214" y="193"/>
                  </a:lnTo>
                  <a:lnTo>
                    <a:pt x="236" y="171"/>
                  </a:lnTo>
                  <a:lnTo>
                    <a:pt x="260" y="149"/>
                  </a:lnTo>
                  <a:lnTo>
                    <a:pt x="308" y="112"/>
                  </a:lnTo>
                  <a:lnTo>
                    <a:pt x="335" y="96"/>
                  </a:lnTo>
                  <a:lnTo>
                    <a:pt x="389" y="67"/>
                  </a:lnTo>
                  <a:lnTo>
                    <a:pt x="444" y="44"/>
                  </a:lnTo>
                  <a:lnTo>
                    <a:pt x="504" y="27"/>
                  </a:lnTo>
                  <a:lnTo>
                    <a:pt x="535" y="20"/>
                  </a:lnTo>
                  <a:lnTo>
                    <a:pt x="565" y="17"/>
                  </a:lnTo>
                  <a:lnTo>
                    <a:pt x="595" y="13"/>
                  </a:lnTo>
                  <a:lnTo>
                    <a:pt x="628" y="13"/>
                  </a:lnTo>
                  <a:lnTo>
                    <a:pt x="660" y="13"/>
                  </a:lnTo>
                  <a:lnTo>
                    <a:pt x="690" y="17"/>
                  </a:lnTo>
                  <a:lnTo>
                    <a:pt x="721" y="20"/>
                  </a:lnTo>
                  <a:lnTo>
                    <a:pt x="751" y="27"/>
                  </a:lnTo>
                  <a:lnTo>
                    <a:pt x="811" y="44"/>
                  </a:lnTo>
                  <a:lnTo>
                    <a:pt x="866" y="67"/>
                  </a:lnTo>
                  <a:lnTo>
                    <a:pt x="895" y="82"/>
                  </a:lnTo>
                  <a:lnTo>
                    <a:pt x="922" y="96"/>
                  </a:lnTo>
                  <a:lnTo>
                    <a:pt x="947" y="112"/>
                  </a:lnTo>
                  <a:lnTo>
                    <a:pt x="995" y="149"/>
                  </a:lnTo>
                  <a:lnTo>
                    <a:pt x="1019" y="171"/>
                  </a:lnTo>
                  <a:lnTo>
                    <a:pt x="1041" y="193"/>
                  </a:lnTo>
                  <a:lnTo>
                    <a:pt x="1084" y="240"/>
                  </a:lnTo>
                  <a:lnTo>
                    <a:pt x="1103" y="263"/>
                  </a:lnTo>
                  <a:lnTo>
                    <a:pt x="1140" y="317"/>
                  </a:lnTo>
                  <a:lnTo>
                    <a:pt x="1155" y="345"/>
                  </a:lnTo>
                  <a:lnTo>
                    <a:pt x="1170" y="375"/>
                  </a:lnTo>
                  <a:lnTo>
                    <a:pt x="1183" y="406"/>
                  </a:lnTo>
                  <a:lnTo>
                    <a:pt x="1195" y="434"/>
                  </a:lnTo>
                  <a:lnTo>
                    <a:pt x="1207" y="466"/>
                  </a:lnTo>
                  <a:lnTo>
                    <a:pt x="1217" y="499"/>
                  </a:lnTo>
                  <a:lnTo>
                    <a:pt x="1225" y="531"/>
                  </a:lnTo>
                  <a:lnTo>
                    <a:pt x="1232" y="567"/>
                  </a:lnTo>
                  <a:lnTo>
                    <a:pt x="1237" y="600"/>
                  </a:lnTo>
                  <a:lnTo>
                    <a:pt x="1242" y="634"/>
                  </a:lnTo>
                  <a:lnTo>
                    <a:pt x="1244" y="669"/>
                  </a:lnTo>
                  <a:lnTo>
                    <a:pt x="1245" y="706"/>
                  </a:lnTo>
                  <a:lnTo>
                    <a:pt x="1242" y="776"/>
                  </a:lnTo>
                  <a:lnTo>
                    <a:pt x="1232" y="845"/>
                  </a:lnTo>
                  <a:lnTo>
                    <a:pt x="1225" y="878"/>
                  </a:lnTo>
                  <a:lnTo>
                    <a:pt x="1217" y="912"/>
                  </a:lnTo>
                  <a:lnTo>
                    <a:pt x="1207" y="944"/>
                  </a:lnTo>
                  <a:lnTo>
                    <a:pt x="1183" y="1006"/>
                  </a:lnTo>
                  <a:lnTo>
                    <a:pt x="1170" y="1036"/>
                  </a:lnTo>
                  <a:lnTo>
                    <a:pt x="1156" y="1064"/>
                  </a:lnTo>
                  <a:lnTo>
                    <a:pt x="1140" y="1093"/>
                  </a:lnTo>
                  <a:lnTo>
                    <a:pt x="1121" y="1121"/>
                  </a:lnTo>
                  <a:lnTo>
                    <a:pt x="1103" y="1146"/>
                  </a:lnTo>
                  <a:lnTo>
                    <a:pt x="1084" y="1172"/>
                  </a:lnTo>
                  <a:lnTo>
                    <a:pt x="1041" y="1218"/>
                  </a:lnTo>
                  <a:lnTo>
                    <a:pt x="1019" y="1240"/>
                  </a:lnTo>
                  <a:lnTo>
                    <a:pt x="995" y="1262"/>
                  </a:lnTo>
                  <a:lnTo>
                    <a:pt x="947" y="1299"/>
                  </a:lnTo>
                  <a:lnTo>
                    <a:pt x="922" y="1316"/>
                  </a:lnTo>
                  <a:lnTo>
                    <a:pt x="895" y="1329"/>
                  </a:lnTo>
                  <a:lnTo>
                    <a:pt x="866" y="1344"/>
                  </a:lnTo>
                  <a:lnTo>
                    <a:pt x="811" y="1368"/>
                  </a:lnTo>
                  <a:lnTo>
                    <a:pt x="751" y="1384"/>
                  </a:lnTo>
                  <a:lnTo>
                    <a:pt x="721" y="1391"/>
                  </a:lnTo>
                  <a:lnTo>
                    <a:pt x="690" y="1394"/>
                  </a:lnTo>
                  <a:lnTo>
                    <a:pt x="660" y="1398"/>
                  </a:lnTo>
                  <a:lnTo>
                    <a:pt x="628" y="1400"/>
                  </a:lnTo>
                  <a:lnTo>
                    <a:pt x="595" y="1398"/>
                  </a:lnTo>
                  <a:lnTo>
                    <a:pt x="565" y="1394"/>
                  </a:lnTo>
                  <a:lnTo>
                    <a:pt x="535" y="1391"/>
                  </a:lnTo>
                  <a:lnTo>
                    <a:pt x="504" y="1384"/>
                  </a:lnTo>
                  <a:lnTo>
                    <a:pt x="444" y="1368"/>
                  </a:lnTo>
                  <a:lnTo>
                    <a:pt x="389" y="1344"/>
                  </a:lnTo>
                  <a:lnTo>
                    <a:pt x="335" y="1316"/>
                  </a:lnTo>
                  <a:lnTo>
                    <a:pt x="308" y="1299"/>
                  </a:lnTo>
                  <a:lnTo>
                    <a:pt x="260" y="1262"/>
                  </a:lnTo>
                  <a:lnTo>
                    <a:pt x="236" y="1240"/>
                  </a:lnTo>
                  <a:lnTo>
                    <a:pt x="214" y="1218"/>
                  </a:lnTo>
                  <a:lnTo>
                    <a:pt x="193" y="1195"/>
                  </a:lnTo>
                  <a:lnTo>
                    <a:pt x="173" y="1172"/>
                  </a:lnTo>
                  <a:lnTo>
                    <a:pt x="152" y="1146"/>
                  </a:lnTo>
                  <a:lnTo>
                    <a:pt x="134" y="1121"/>
                  </a:lnTo>
                  <a:lnTo>
                    <a:pt x="100" y="1064"/>
                  </a:lnTo>
                  <a:lnTo>
                    <a:pt x="87" y="1036"/>
                  </a:lnTo>
                  <a:lnTo>
                    <a:pt x="74" y="1006"/>
                  </a:lnTo>
                  <a:lnTo>
                    <a:pt x="50" y="944"/>
                  </a:lnTo>
                  <a:lnTo>
                    <a:pt x="40" y="912"/>
                  </a:lnTo>
                  <a:lnTo>
                    <a:pt x="32" y="878"/>
                  </a:lnTo>
                  <a:lnTo>
                    <a:pt x="25" y="845"/>
                  </a:lnTo>
                  <a:lnTo>
                    <a:pt x="15" y="776"/>
                  </a:lnTo>
                  <a:lnTo>
                    <a:pt x="13" y="741"/>
                  </a:lnTo>
                  <a:lnTo>
                    <a:pt x="13" y="706"/>
                  </a:lnTo>
                  <a:lnTo>
                    <a:pt x="0" y="706"/>
                  </a:lnTo>
                  <a:close/>
                </a:path>
              </a:pathLst>
            </a:custGeom>
            <a:solidFill>
              <a:srgbClr val="000000"/>
            </a:solidFill>
            <a:ln w="19050" cmpd="sng">
              <a:solidFill>
                <a:schemeClr val="hlink"/>
              </a:solidFill>
              <a:round/>
              <a:headEnd/>
              <a:tailEnd/>
            </a:ln>
          </p:spPr>
          <p:txBody>
            <a:bodyPr/>
            <a:lstStyle/>
            <a:p>
              <a:pPr eaLnBrk="0" fontAlgn="base" hangingPunct="0">
                <a:spcBef>
                  <a:spcPct val="0"/>
                </a:spcBef>
                <a:spcAft>
                  <a:spcPct val="0"/>
                </a:spcAft>
              </a:pPr>
              <a:endParaRPr lang="nl-NL" b="1">
                <a:solidFill>
                  <a:srgbClr val="FFFFFF"/>
                </a:solidFill>
                <a:latin typeface="Times New Roman" panose="02020603050405020304" pitchFamily="18" charset="0"/>
                <a:cs typeface="Arial" panose="020B0604020202020204" pitchFamily="34" charset="0"/>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A209E255-479F-029F-D625-D5EB1AF3C94A}"/>
              </a:ext>
            </a:extLst>
          </p:cNvPr>
          <p:cNvSpPr>
            <a:spLocks noGrp="1" noChangeArrowheads="1"/>
          </p:cNvSpPr>
          <p:nvPr>
            <p:ph type="title"/>
          </p:nvPr>
        </p:nvSpPr>
        <p:spPr>
          <a:xfrm>
            <a:off x="1774825" y="150813"/>
            <a:ext cx="8642350" cy="647700"/>
          </a:xfrm>
          <a:solidFill>
            <a:schemeClr val="bg1">
              <a:lumMod val="75000"/>
              <a:lumOff val="25000"/>
            </a:schemeClr>
          </a:solidFill>
        </p:spPr>
        <p:txBody>
          <a:bodyPr/>
          <a:lstStyle/>
          <a:p>
            <a:pPr eaLnBrk="1" hangingPunct="1">
              <a:defRPr/>
            </a:pPr>
            <a:r>
              <a:rPr lang="nl-NL" altLang="nl-NL" sz="3200" b="1" dirty="0">
                <a:effectLst>
                  <a:outerShdw blurRad="38100" dist="38100" dir="2700000" algn="tl">
                    <a:srgbClr val="000000">
                      <a:alpha val="43137"/>
                    </a:srgbClr>
                  </a:outerShdw>
                </a:effectLst>
                <a:latin typeface="RijksSansTT" panose="020B0604020202020204" charset="0"/>
              </a:rPr>
              <a:t>Collectieve ambitie van een GGZ-instelling</a:t>
            </a:r>
          </a:p>
        </p:txBody>
      </p:sp>
      <p:sp>
        <p:nvSpPr>
          <p:cNvPr id="37891" name="Rectangle 3">
            <a:extLst>
              <a:ext uri="{FF2B5EF4-FFF2-40B4-BE49-F238E27FC236}">
                <a16:creationId xmlns:a16="http://schemas.microsoft.com/office/drawing/2014/main" id="{BE5EEC27-080F-0E2B-BBD8-E6012AF96FC1}"/>
              </a:ext>
            </a:extLst>
          </p:cNvPr>
          <p:cNvSpPr>
            <a:spLocks noGrp="1" noChangeArrowheads="1"/>
          </p:cNvSpPr>
          <p:nvPr>
            <p:ph type="body" idx="1"/>
          </p:nvPr>
        </p:nvSpPr>
        <p:spPr>
          <a:xfrm>
            <a:off x="1774823" y="904875"/>
            <a:ext cx="9445627" cy="2952750"/>
          </a:xfrm>
        </p:spPr>
        <p:txBody>
          <a:bodyPr/>
          <a:lstStyle/>
          <a:p>
            <a:pPr eaLnBrk="1" hangingPunct="1">
              <a:spcAft>
                <a:spcPts val="600"/>
              </a:spcAft>
              <a:buFontTx/>
              <a:buNone/>
            </a:pPr>
            <a:r>
              <a:rPr lang="nl-NL" altLang="nl-NL" sz="2800" dirty="0">
                <a:latin typeface="RijksSansTT" panose="020B0604020202020204" charset="0"/>
              </a:rPr>
              <a:t>De wereld is druk en jachtig.</a:t>
            </a:r>
          </a:p>
          <a:p>
            <a:pPr eaLnBrk="1" hangingPunct="1">
              <a:spcAft>
                <a:spcPts val="600"/>
              </a:spcAft>
              <a:buFontTx/>
              <a:buNone/>
            </a:pPr>
            <a:r>
              <a:rPr lang="nl-NL" altLang="nl-NL" sz="2800" dirty="0">
                <a:latin typeface="RijksSansTT" panose="020B0604020202020204" charset="0"/>
              </a:rPr>
              <a:t>Alles moet voortdurend groeien, groter en sterker worden.</a:t>
            </a:r>
          </a:p>
          <a:p>
            <a:pPr eaLnBrk="1" hangingPunct="1">
              <a:spcAft>
                <a:spcPts val="0"/>
              </a:spcAft>
              <a:buFontTx/>
              <a:buNone/>
            </a:pPr>
            <a:r>
              <a:rPr lang="nl-NL" altLang="nl-NL" sz="2800" dirty="0">
                <a:latin typeface="RijksSansTT" panose="020B0604020202020204" charset="0"/>
              </a:rPr>
              <a:t>Steeds meer mensen lopen daardoor vast en raken geestelijk in verdrukking. Mensen die daardoor en door hun geschiedenis niet goed meer weten waar hun leven over gaat.</a:t>
            </a:r>
          </a:p>
          <a:p>
            <a:pPr eaLnBrk="1" hangingPunct="1">
              <a:spcBef>
                <a:spcPts val="1200"/>
              </a:spcBef>
              <a:spcAft>
                <a:spcPts val="0"/>
              </a:spcAft>
              <a:buFontTx/>
              <a:buNone/>
            </a:pPr>
            <a:r>
              <a:rPr lang="nl-NL" altLang="nl-NL" sz="2800" dirty="0">
                <a:latin typeface="RijksSansTT" panose="020B0604020202020204" charset="0"/>
              </a:rPr>
              <a:t>Wij creëren ruimte voor mensen om te leren geestelijk zo gezond mogelijk te zijn en om het geestelijk welzijn van mensen te verhogen.</a:t>
            </a:r>
            <a:endParaRPr lang="nl-NL" altLang="nl-NL" sz="2800" b="1" dirty="0">
              <a:latin typeface="RijksSansTT" panose="020B0604020202020204" charset="0"/>
            </a:endParaRPr>
          </a:p>
        </p:txBody>
      </p:sp>
      <p:sp>
        <p:nvSpPr>
          <p:cNvPr id="37892" name="Text Box 4">
            <a:extLst>
              <a:ext uri="{FF2B5EF4-FFF2-40B4-BE49-F238E27FC236}">
                <a16:creationId xmlns:a16="http://schemas.microsoft.com/office/drawing/2014/main" id="{CC655005-5030-75B0-B715-07E288C560BD}"/>
              </a:ext>
            </a:extLst>
          </p:cNvPr>
          <p:cNvSpPr txBox="1">
            <a:spLocks noChangeArrowheads="1"/>
          </p:cNvSpPr>
          <p:nvPr/>
        </p:nvSpPr>
        <p:spPr bwMode="auto">
          <a:xfrm>
            <a:off x="1703389" y="5700714"/>
            <a:ext cx="87852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nl-NL" altLang="nl-NL" sz="2800" dirty="0">
                <a:solidFill>
                  <a:srgbClr val="FFFFFF"/>
                </a:solidFill>
                <a:latin typeface="RijksSansTT" panose="020B0604020202020204" charset="0"/>
                <a:cs typeface="Arial" panose="020B0604020202020204" pitchFamily="34" charset="0"/>
              </a:rPr>
              <a:t>Waakzaam en dienstbaar staat de politie voor de waarden van de rechtsstaat.</a:t>
            </a:r>
          </a:p>
        </p:txBody>
      </p:sp>
      <p:sp>
        <p:nvSpPr>
          <p:cNvPr id="2" name="Rectangle 2">
            <a:extLst>
              <a:ext uri="{FF2B5EF4-FFF2-40B4-BE49-F238E27FC236}">
                <a16:creationId xmlns:a16="http://schemas.microsoft.com/office/drawing/2014/main" id="{F4CD85A7-DEC3-1294-2282-4E428ED5D6BE}"/>
              </a:ext>
            </a:extLst>
          </p:cNvPr>
          <p:cNvSpPr txBox="1">
            <a:spLocks noChangeArrowheads="1"/>
          </p:cNvSpPr>
          <p:nvPr/>
        </p:nvSpPr>
        <p:spPr bwMode="auto">
          <a:xfrm>
            <a:off x="1774825" y="5004887"/>
            <a:ext cx="8642350" cy="647700"/>
          </a:xfrm>
          <a:prstGeom prst="rect">
            <a:avLst/>
          </a:prstGeom>
          <a:solidFill>
            <a:schemeClr val="bg1">
              <a:lumMod val="75000"/>
              <a:lumOff val="25000"/>
            </a:schemeClr>
          </a:solidFill>
          <a:ln>
            <a:noFill/>
          </a:ln>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nl-NL" altLang="nl-NL" sz="3200" b="1" kern="0" dirty="0">
                <a:solidFill>
                  <a:srgbClr val="FFFF00"/>
                </a:solidFill>
                <a:effectLst>
                  <a:outerShdw blurRad="38100" dist="38100" dir="2700000" algn="tl">
                    <a:srgbClr val="000000">
                      <a:alpha val="43137"/>
                    </a:srgbClr>
                  </a:outerShdw>
                </a:effectLst>
                <a:latin typeface="RijksSansTT" panose="020B0604020202020204" charset="0"/>
              </a:rPr>
              <a:t>Collectieve ambitie van de Politie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7984E95-EF43-79B2-77BA-C2A386888112}"/>
              </a:ext>
            </a:extLst>
          </p:cNvPr>
          <p:cNvSpPr>
            <a:spLocks noGrp="1" noChangeArrowheads="1"/>
          </p:cNvSpPr>
          <p:nvPr>
            <p:ph type="ctrTitle" idx="4294967295"/>
          </p:nvPr>
        </p:nvSpPr>
        <p:spPr>
          <a:xfrm>
            <a:off x="1524000" y="49212"/>
            <a:ext cx="9144000" cy="1771651"/>
          </a:xfrm>
        </p:spPr>
        <p:txBody>
          <a:bodyPr/>
          <a:lstStyle/>
          <a:p>
            <a:pPr eaLnBrk="1" hangingPunct="1">
              <a:defRPr/>
            </a:pPr>
            <a:r>
              <a:rPr lang="nl-NL" sz="2800" noProof="0" dirty="0">
                <a:latin typeface="RijksSansTT" panose="020B0604020202020204" charset="0"/>
              </a:rPr>
              <a:t> </a:t>
            </a:r>
            <a:r>
              <a:rPr lang="nl-NL" sz="2800" noProof="0" dirty="0">
                <a:solidFill>
                  <a:schemeClr val="bg1">
                    <a:lumMod val="25000"/>
                    <a:lumOff val="75000"/>
                  </a:schemeClr>
                </a:solidFill>
                <a:latin typeface="RijksSansTT" panose="020B0604020202020204" charset="0"/>
              </a:rPr>
              <a:t>Congres Werken aan de Participatiewet</a:t>
            </a:r>
            <a:br>
              <a:rPr lang="nl-NL" sz="2800" noProof="0" dirty="0">
                <a:solidFill>
                  <a:schemeClr val="bg1">
                    <a:lumMod val="25000"/>
                    <a:lumOff val="75000"/>
                  </a:schemeClr>
                </a:solidFill>
                <a:latin typeface="RijksSansTT" panose="020B0604020202020204" charset="0"/>
              </a:rPr>
            </a:br>
            <a:br>
              <a:rPr lang="nl-NL" sz="800" noProof="0" dirty="0">
                <a:solidFill>
                  <a:schemeClr val="bg1">
                    <a:lumMod val="25000"/>
                    <a:lumOff val="75000"/>
                  </a:schemeClr>
                </a:solidFill>
                <a:latin typeface="RijksSansTT" panose="020B0604020202020204" charset="0"/>
              </a:rPr>
            </a:br>
            <a:br>
              <a:rPr lang="nl-NL" sz="500" b="1" noProof="0" dirty="0">
                <a:solidFill>
                  <a:schemeClr val="bg1">
                    <a:lumMod val="25000"/>
                    <a:lumOff val="75000"/>
                  </a:schemeClr>
                </a:solidFill>
                <a:latin typeface="RijksSansTT" panose="020B0604020202020204" charset="0"/>
              </a:rPr>
            </a:br>
            <a:br>
              <a:rPr lang="nl-NL" sz="300" b="1" noProof="0" dirty="0">
                <a:solidFill>
                  <a:schemeClr val="bg1">
                    <a:lumMod val="25000"/>
                    <a:lumOff val="75000"/>
                  </a:schemeClr>
                </a:solidFill>
                <a:latin typeface="RijksSansTT" panose="020B0604020202020204" charset="0"/>
              </a:rPr>
            </a:br>
            <a:r>
              <a:rPr lang="nl-NL" sz="3600" b="1" noProof="0" dirty="0">
                <a:latin typeface="RijksSansTT" panose="020B0604020202020204" charset="0"/>
              </a:rPr>
              <a:t>Mensgericht ruimte en vertrouwen geven</a:t>
            </a:r>
            <a:br>
              <a:rPr lang="nl-NL" sz="3600" b="1" noProof="0" dirty="0">
                <a:latin typeface="RijksSansTT" panose="020B0604020202020204" charset="0"/>
              </a:rPr>
            </a:br>
            <a:r>
              <a:rPr lang="nl-NL" sz="3600" b="1" noProof="0" dirty="0">
                <a:latin typeface="RijksSansTT" panose="020B0604020202020204" charset="0"/>
              </a:rPr>
              <a:t>in een vakgerichte werkcultuur </a:t>
            </a:r>
          </a:p>
        </p:txBody>
      </p:sp>
      <p:sp>
        <p:nvSpPr>
          <p:cNvPr id="39939" name="Rectangle 4">
            <a:extLst>
              <a:ext uri="{FF2B5EF4-FFF2-40B4-BE49-F238E27FC236}">
                <a16:creationId xmlns:a16="http://schemas.microsoft.com/office/drawing/2014/main" id="{0543943A-FFC4-FA79-37CA-CDD74501BD97}"/>
              </a:ext>
            </a:extLst>
          </p:cNvPr>
          <p:cNvSpPr>
            <a:spLocks noChangeArrowheads="1"/>
          </p:cNvSpPr>
          <p:nvPr/>
        </p:nvSpPr>
        <p:spPr bwMode="auto">
          <a:xfrm>
            <a:off x="1884364" y="2062164"/>
            <a:ext cx="8675687"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Aft>
                <a:spcPct val="0"/>
              </a:spcAft>
              <a:buNone/>
            </a:pPr>
            <a:r>
              <a:rPr lang="nl-NL" sz="2500" noProof="0" dirty="0">
                <a:solidFill>
                  <a:srgbClr val="FFFFFF"/>
                </a:solidFill>
                <a:latin typeface="RijksSansTT" panose="020B0604020202020204" charset="0"/>
                <a:cs typeface="Arial" panose="020B0604020202020204" pitchFamily="34" charset="0"/>
              </a:rPr>
              <a:t>Adviezen voor een vakgerichte werkcultuur:</a:t>
            </a:r>
          </a:p>
          <a:p>
            <a:pPr fontAlgn="base">
              <a:spcAft>
                <a:spcPct val="0"/>
              </a:spcAft>
              <a:buNone/>
            </a:pPr>
            <a:r>
              <a:rPr lang="nl-NL" sz="2500" noProof="0" dirty="0">
                <a:solidFill>
                  <a:srgbClr val="FFFFFF"/>
                </a:solidFill>
                <a:latin typeface="RijksSansTT" panose="020B0604020202020204" charset="0"/>
                <a:cs typeface="Arial" panose="020B0604020202020204" pitchFamily="34" charset="0"/>
              </a:rPr>
              <a:t>►  Durf te differentiëren in de aansturing van de professionals</a:t>
            </a:r>
          </a:p>
          <a:p>
            <a:pPr fontAlgn="base">
              <a:spcAft>
                <a:spcPct val="0"/>
              </a:spcAft>
              <a:buNone/>
            </a:pPr>
            <a:r>
              <a:rPr lang="nl-NL" sz="2500" noProof="0" dirty="0">
                <a:solidFill>
                  <a:srgbClr val="FFFFFF"/>
                </a:solidFill>
                <a:latin typeface="RijksSansTT" panose="020B0604020202020204" charset="0"/>
                <a:cs typeface="Arial" panose="020B0604020202020204" pitchFamily="34" charset="0"/>
              </a:rPr>
              <a:t>►  Expliciteer de collectieve ambitie en houdt die levendig</a:t>
            </a:r>
            <a:endParaRPr lang="nl-NL" sz="2800" noProof="0" dirty="0">
              <a:solidFill>
                <a:srgbClr val="FF0000"/>
              </a:solidFill>
              <a:latin typeface="RijksSansTT" panose="020B0604020202020204" charset="0"/>
              <a:cs typeface="Arial" panose="020B0604020202020204" pitchFamily="34" charset="0"/>
            </a:endParaRPr>
          </a:p>
          <a:p>
            <a:pPr fontAlgn="base">
              <a:spcAft>
                <a:spcPct val="0"/>
              </a:spcAft>
              <a:buNone/>
            </a:pPr>
            <a:endParaRPr lang="nl-NL" altLang="nl-NL" sz="2800" dirty="0">
              <a:solidFill>
                <a:srgbClr val="FFFFFF"/>
              </a:solidFill>
              <a:latin typeface="RijksSansTT" panose="020B0604020202020204" charset="0"/>
              <a:cs typeface="Arial" panose="020B0604020202020204" pitchFamily="34" charset="0"/>
            </a:endParaRPr>
          </a:p>
        </p:txBody>
      </p:sp>
      <p:sp>
        <p:nvSpPr>
          <p:cNvPr id="39940" name="Text Box 4">
            <a:extLst>
              <a:ext uri="{FF2B5EF4-FFF2-40B4-BE49-F238E27FC236}">
                <a16:creationId xmlns:a16="http://schemas.microsoft.com/office/drawing/2014/main" id="{93B3DDD3-ED13-33D4-8E04-336EBA8D06F3}"/>
              </a:ext>
            </a:extLst>
          </p:cNvPr>
          <p:cNvSpPr txBox="1">
            <a:spLocks noChangeArrowheads="1"/>
          </p:cNvSpPr>
          <p:nvPr/>
        </p:nvSpPr>
        <p:spPr bwMode="auto">
          <a:xfrm>
            <a:off x="1631950" y="6300788"/>
            <a:ext cx="892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50000"/>
              </a:spcBef>
              <a:spcAft>
                <a:spcPct val="0"/>
              </a:spcAft>
              <a:buNone/>
            </a:pPr>
            <a:r>
              <a:rPr lang="en-US" altLang="nl-NL" sz="1600" dirty="0">
                <a:solidFill>
                  <a:srgbClr val="A696FF"/>
                </a:solidFill>
                <a:latin typeface="RijksSansTT" panose="020B0604020202020204" charset="0"/>
                <a:cs typeface="Arial" panose="020B0604020202020204" pitchFamily="34" charset="0"/>
              </a:rPr>
              <a:t>Mathieu Weggeman</a:t>
            </a:r>
            <a:br>
              <a:rPr lang="en-US" altLang="nl-NL" sz="1600" dirty="0">
                <a:solidFill>
                  <a:srgbClr val="A696FF"/>
                </a:solidFill>
                <a:latin typeface="RijksSansTT" panose="020B0604020202020204" charset="0"/>
                <a:cs typeface="Arial" panose="020B0604020202020204" pitchFamily="34" charset="0"/>
              </a:rPr>
            </a:br>
            <a:r>
              <a:rPr lang="en-US" altLang="nl-NL" sz="1600" dirty="0">
                <a:solidFill>
                  <a:srgbClr val="A696FF"/>
                </a:solidFill>
                <a:latin typeface="RijksSansTT" panose="020B0604020202020204" charset="0"/>
                <a:cs typeface="Arial" panose="020B0604020202020204" pitchFamily="34" charset="0"/>
              </a:rPr>
              <a:t>Utrecht, 8 oktober 2026</a:t>
            </a:r>
          </a:p>
        </p:txBody>
      </p:sp>
      <p:pic>
        <p:nvPicPr>
          <p:cNvPr id="39941" name="Afbeelding 5">
            <a:extLst>
              <a:ext uri="{FF2B5EF4-FFF2-40B4-BE49-F238E27FC236}">
                <a16:creationId xmlns:a16="http://schemas.microsoft.com/office/drawing/2014/main" id="{BBD16851-06BB-862B-AC7B-10B69794C6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5926" y="3789364"/>
            <a:ext cx="6596063" cy="223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E584E790-6CCA-06B5-C75B-CFE68805313D}"/>
              </a:ext>
            </a:extLst>
          </p:cNvPr>
          <p:cNvSpPr txBox="1">
            <a:spLocks noChangeArrowheads="1"/>
          </p:cNvSpPr>
          <p:nvPr/>
        </p:nvSpPr>
        <p:spPr bwMode="auto">
          <a:xfrm>
            <a:off x="1847849" y="1484314"/>
            <a:ext cx="8601075"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nl-NL" altLang="nl-NL" sz="2800" dirty="0">
                <a:solidFill>
                  <a:srgbClr val="FFFF00"/>
                </a:solidFill>
                <a:latin typeface="RijksSansTT" panose="020B0604020202020204" charset="0"/>
                <a:cs typeface="Arial" panose="020B0604020202020204" pitchFamily="34" charset="0"/>
              </a:rPr>
              <a:t>Wat verwachten de vakmensen van de leidinggevenden?</a:t>
            </a:r>
          </a:p>
          <a:p>
            <a:pPr fontAlgn="base">
              <a:spcBef>
                <a:spcPct val="50000"/>
              </a:spcBef>
              <a:spcAft>
                <a:spcPct val="0"/>
              </a:spcAft>
              <a:buNone/>
            </a:pPr>
            <a:r>
              <a:rPr lang="nl-NL" altLang="nl-NL" sz="2800" dirty="0">
                <a:solidFill>
                  <a:srgbClr val="FFFFFF"/>
                </a:solidFill>
                <a:latin typeface="RijksSansTT" panose="020B0604020202020204" charset="0"/>
                <a:cs typeface="Arial" panose="020B0604020202020204" pitchFamily="34" charset="0"/>
              </a:rPr>
              <a:t>Inspiratie, minder bureaucratie en meer vertrouwen</a:t>
            </a:r>
            <a:br>
              <a:rPr lang="nl-NL" altLang="nl-NL" sz="2800" dirty="0">
                <a:solidFill>
                  <a:srgbClr val="FFFFFF"/>
                </a:solidFill>
                <a:latin typeface="RijksSansTT" panose="020B0604020202020204" charset="0"/>
                <a:cs typeface="Arial" panose="020B0604020202020204" pitchFamily="34" charset="0"/>
              </a:rPr>
            </a:br>
            <a:r>
              <a:rPr lang="nl-NL" altLang="nl-NL" sz="2800" dirty="0">
                <a:solidFill>
                  <a:srgbClr val="FFFFFF"/>
                </a:solidFill>
                <a:latin typeface="RijksSansTT" panose="020B0604020202020204" charset="0"/>
                <a:cs typeface="Arial" panose="020B0604020202020204" pitchFamily="34" charset="0"/>
              </a:rPr>
              <a:t>- het wegnemen van allerlei beslommeringen </a:t>
            </a:r>
            <a:br>
              <a:rPr lang="nl-NL" altLang="nl-NL" sz="2800" dirty="0">
                <a:solidFill>
                  <a:srgbClr val="FFFFFF"/>
                </a:solidFill>
                <a:latin typeface="RijksSansTT" panose="020B0604020202020204" charset="0"/>
                <a:cs typeface="Arial" panose="020B0604020202020204" pitchFamily="34" charset="0"/>
              </a:rPr>
            </a:br>
            <a:r>
              <a:rPr lang="nl-NL" altLang="nl-NL" sz="2800" dirty="0">
                <a:solidFill>
                  <a:srgbClr val="FFFFFF"/>
                </a:solidFill>
                <a:latin typeface="RijksSansTT" panose="020B0604020202020204" charset="0"/>
                <a:cs typeface="Arial" panose="020B0604020202020204" pitchFamily="34" charset="0"/>
              </a:rPr>
              <a:t>- het functioneren als hitteschild voor “de ruis van boven”</a:t>
            </a:r>
          </a:p>
          <a:p>
            <a:pPr fontAlgn="base">
              <a:spcBef>
                <a:spcPct val="50000"/>
              </a:spcBef>
              <a:spcAft>
                <a:spcPct val="0"/>
              </a:spcAft>
              <a:buNone/>
            </a:pPr>
            <a:r>
              <a:rPr lang="nl-NL" altLang="nl-NL" sz="2800" dirty="0">
                <a:solidFill>
                  <a:srgbClr val="FFFF00"/>
                </a:solidFill>
                <a:latin typeface="RijksSansTT" panose="020B0604020202020204" charset="0"/>
                <a:cs typeface="Arial" panose="020B0604020202020204" pitchFamily="34" charset="0"/>
              </a:rPr>
              <a:t>Wat verwachten leidinggevenden van de professionals?</a:t>
            </a:r>
          </a:p>
          <a:p>
            <a:pPr fontAlgn="base">
              <a:spcBef>
                <a:spcPct val="50000"/>
              </a:spcBef>
              <a:spcAft>
                <a:spcPct val="0"/>
              </a:spcAft>
              <a:buNone/>
            </a:pPr>
            <a:r>
              <a:rPr lang="nl-NL" altLang="nl-NL" sz="2800" dirty="0">
                <a:solidFill>
                  <a:srgbClr val="FFFFFF"/>
                </a:solidFill>
                <a:latin typeface="RijksSansTT" panose="020B0604020202020204" charset="0"/>
                <a:cs typeface="Arial" panose="020B0604020202020204" pitchFamily="34" charset="0"/>
              </a:rPr>
              <a:t>Dat ze </a:t>
            </a:r>
            <a:r>
              <a:rPr lang="nl-NL" altLang="nl-NL" sz="2800" i="1" dirty="0">
                <a:solidFill>
                  <a:srgbClr val="FFFFFF"/>
                </a:solidFill>
                <a:latin typeface="RijksSansTT" panose="020B0604020202020204" charset="0"/>
                <a:cs typeface="Arial" panose="020B0604020202020204" pitchFamily="34" charset="0"/>
              </a:rPr>
              <a:t>state-of-</a:t>
            </a:r>
            <a:r>
              <a:rPr lang="en-GB" sz="2800" i="1" noProof="0" dirty="0">
                <a:solidFill>
                  <a:srgbClr val="FFFFFF"/>
                </a:solidFill>
                <a:latin typeface="RijksSansTT" panose="020B0604020202020204" charset="0"/>
                <a:cs typeface="Arial" panose="020B0604020202020204" pitchFamily="34" charset="0"/>
              </a:rPr>
              <a:t>the</a:t>
            </a:r>
            <a:r>
              <a:rPr lang="nl-NL" altLang="nl-NL" sz="2800" i="1" dirty="0">
                <a:solidFill>
                  <a:srgbClr val="FFFFFF"/>
                </a:solidFill>
                <a:latin typeface="RijksSansTT" panose="020B0604020202020204" charset="0"/>
                <a:cs typeface="Arial" panose="020B0604020202020204" pitchFamily="34" charset="0"/>
              </a:rPr>
              <a:t>-art</a:t>
            </a:r>
            <a:r>
              <a:rPr lang="nl-NL" altLang="nl-NL" sz="2800" dirty="0">
                <a:solidFill>
                  <a:srgbClr val="FFFFFF"/>
                </a:solidFill>
                <a:latin typeface="RijksSansTT" panose="020B0604020202020204" charset="0"/>
                <a:cs typeface="Arial" panose="020B0604020202020204" pitchFamily="34" charset="0"/>
              </a:rPr>
              <a:t> in hun vak zijn </a:t>
            </a:r>
            <a:br>
              <a:rPr lang="nl-NL" altLang="nl-NL" sz="2800" dirty="0">
                <a:solidFill>
                  <a:srgbClr val="FFFFFF"/>
                </a:solidFill>
                <a:latin typeface="RijksSansTT" panose="020B0604020202020204" charset="0"/>
                <a:cs typeface="Arial" panose="020B0604020202020204" pitchFamily="34" charset="0"/>
              </a:rPr>
            </a:br>
            <a:r>
              <a:rPr lang="nl-NL" altLang="nl-NL" sz="2800" dirty="0">
                <a:solidFill>
                  <a:srgbClr val="FFFFFF"/>
                </a:solidFill>
                <a:latin typeface="RijksSansTT" panose="020B0604020202020204" charset="0"/>
                <a:cs typeface="Arial" panose="020B0604020202020204" pitchFamily="34" charset="0"/>
              </a:rPr>
              <a:t>en dat zich verbonden voelen met de collectieve ambitie van de Gemeente</a:t>
            </a:r>
            <a:endParaRPr lang="nl-NL" altLang="nl-NL" sz="2800" dirty="0">
              <a:solidFill>
                <a:srgbClr val="FFFF00"/>
              </a:solidFill>
              <a:latin typeface="RijksSansTT" panose="020B0604020202020204" charset="0"/>
              <a:cs typeface="Arial" panose="020B0604020202020204" pitchFamily="34" charset="0"/>
            </a:endParaRPr>
          </a:p>
          <a:p>
            <a:pPr fontAlgn="base">
              <a:spcBef>
                <a:spcPct val="50000"/>
              </a:spcBef>
              <a:spcAft>
                <a:spcPct val="0"/>
              </a:spcAft>
              <a:buNone/>
            </a:pPr>
            <a:endParaRPr lang="nl-NL" altLang="nl-NL" sz="2800" dirty="0">
              <a:solidFill>
                <a:srgbClr val="FFFFFF"/>
              </a:solidFill>
              <a:latin typeface="RijksSansTT" panose="020B0604020202020204" charset="0"/>
              <a:cs typeface="Arial" panose="020B0604020202020204" pitchFamily="34" charset="0"/>
            </a:endParaRPr>
          </a:p>
          <a:p>
            <a:pPr fontAlgn="base">
              <a:spcBef>
                <a:spcPct val="50000"/>
              </a:spcBef>
              <a:spcAft>
                <a:spcPct val="0"/>
              </a:spcAft>
              <a:buNone/>
            </a:pPr>
            <a:endParaRPr lang="nl-NL" altLang="nl-NL" sz="2800" dirty="0">
              <a:solidFill>
                <a:srgbClr val="FFFF00"/>
              </a:solidFill>
              <a:latin typeface="RijksSansTT" panose="020B0604020202020204" charset="0"/>
              <a:cs typeface="Arial" panose="020B0604020202020204" pitchFamily="34" charset="0"/>
            </a:endParaRPr>
          </a:p>
        </p:txBody>
      </p:sp>
      <p:sp>
        <p:nvSpPr>
          <p:cNvPr id="4" name="Tekstvak 3">
            <a:extLst>
              <a:ext uri="{FF2B5EF4-FFF2-40B4-BE49-F238E27FC236}">
                <a16:creationId xmlns:a16="http://schemas.microsoft.com/office/drawing/2014/main" id="{98C78628-6783-C2BF-C8CB-84C31AD8A282}"/>
              </a:ext>
            </a:extLst>
          </p:cNvPr>
          <p:cNvSpPr txBox="1"/>
          <p:nvPr/>
        </p:nvSpPr>
        <p:spPr>
          <a:xfrm>
            <a:off x="1185069" y="137666"/>
            <a:ext cx="9821861" cy="1077218"/>
          </a:xfrm>
          <a:prstGeom prst="rect">
            <a:avLst/>
          </a:prstGeom>
          <a:solidFill>
            <a:schemeClr val="bg1">
              <a:lumMod val="75000"/>
              <a:lumOff val="25000"/>
            </a:schemeClr>
          </a:solidFill>
        </p:spPr>
        <p:txBody>
          <a:bodyPr wrap="square">
            <a:spAutoFit/>
          </a:bodyPr>
          <a:lstStyle/>
          <a:p>
            <a:pPr algn="ctr" fontAlgn="base">
              <a:spcBef>
                <a:spcPct val="0"/>
              </a:spcBef>
              <a:spcAft>
                <a:spcPct val="0"/>
              </a:spcAft>
              <a:defRPr/>
            </a:pPr>
            <a:r>
              <a:rPr lang="nl-NL" sz="2800" dirty="0">
                <a:solidFill>
                  <a:srgbClr val="FFFFFF"/>
                </a:solidFill>
                <a:effectLst>
                  <a:outerShdw blurRad="38100" dist="38100" dir="2700000" algn="tl">
                    <a:srgbClr val="000000">
                      <a:alpha val="43137"/>
                    </a:srgbClr>
                  </a:outerShdw>
                </a:effectLst>
                <a:latin typeface="RijksSansTT" panose="020B0604020202020204" charset="0"/>
                <a:cs typeface="Arial" panose="020B0604020202020204" pitchFamily="34" charset="0"/>
              </a:rPr>
              <a:t>Samenvatting:</a:t>
            </a:r>
          </a:p>
          <a:p>
            <a:pPr algn="ctr" fontAlgn="base">
              <a:spcBef>
                <a:spcPct val="0"/>
              </a:spcBef>
              <a:spcAft>
                <a:spcPct val="0"/>
              </a:spcAft>
              <a:defRPr/>
            </a:pPr>
            <a:r>
              <a:rPr lang="nl-NL" sz="3600" dirty="0">
                <a:solidFill>
                  <a:srgbClr val="FFFFFF"/>
                </a:solidFill>
                <a:effectLst>
                  <a:outerShdw blurRad="38100" dist="38100" dir="2700000" algn="tl">
                    <a:srgbClr val="000000">
                      <a:alpha val="43137"/>
                    </a:srgbClr>
                  </a:outerShdw>
                </a:effectLst>
                <a:latin typeface="RijksSansTT" panose="020B0604020202020204" charset="0"/>
                <a:cs typeface="Arial" panose="020B0604020202020204" pitchFamily="34" charset="0"/>
              </a:rPr>
              <a:t>Het gaat altijd om het managen van verwachtingen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a:extLst>
              <a:ext uri="{FF2B5EF4-FFF2-40B4-BE49-F238E27FC236}">
                <a16:creationId xmlns:a16="http://schemas.microsoft.com/office/drawing/2014/main" id="{81F27CC4-FB9A-FF7B-C91F-85435400B8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850" y="1681911"/>
            <a:ext cx="5448300" cy="496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3">
            <a:extLst>
              <a:ext uri="{FF2B5EF4-FFF2-40B4-BE49-F238E27FC236}">
                <a16:creationId xmlns:a16="http://schemas.microsoft.com/office/drawing/2014/main" id="{202DDC42-1875-E0FE-A6FF-CE3FB6C196D0}"/>
              </a:ext>
            </a:extLst>
          </p:cNvPr>
          <p:cNvSpPr txBox="1">
            <a:spLocks noChangeArrowheads="1"/>
          </p:cNvSpPr>
          <p:nvPr/>
        </p:nvSpPr>
        <p:spPr bwMode="auto">
          <a:xfrm>
            <a:off x="1524000" y="210088"/>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50000"/>
              </a:spcBef>
              <a:spcAft>
                <a:spcPct val="0"/>
              </a:spcAft>
              <a:buNone/>
            </a:pPr>
            <a:r>
              <a:rPr lang="en-GB" sz="2000" noProof="0" dirty="0">
                <a:solidFill>
                  <a:srgbClr val="FFFF00"/>
                </a:solidFill>
                <a:latin typeface="Comic Sans MS" panose="030F0702030302020204" pitchFamily="66" charset="0"/>
                <a:cs typeface="Arial" panose="020B0604020202020204" pitchFamily="34" charset="0"/>
              </a:rPr>
              <a:t>Here is Edward Bear, coming downstairs now, bump, bump, bump, on the back of his head, behind Christopher Robin. It is, as far as he knows, the only way of coming downstairs, but sometimes he feels that there really is another way, if only he could stop bumping for a moment and think of it.</a:t>
            </a:r>
          </a:p>
        </p:txBody>
      </p:sp>
    </p:spTree>
  </p:cSld>
  <p:clrMapOvr>
    <a:overrideClrMapping bg1="dk2" tx1="lt1" bg2="dk1"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0234A-86FD-550C-E34E-C81D95860323}"/>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B033320B-891B-ABBF-F5DA-E98631BDE33C}"/>
              </a:ext>
            </a:extLst>
          </p:cNvPr>
          <p:cNvPicPr>
            <a:picLocks noChangeAspect="1"/>
          </p:cNvPicPr>
          <p:nvPr/>
        </p:nvPicPr>
        <p:blipFill>
          <a:blip r:embed="rId2"/>
          <a:srcRect l="25604" t="-119755" r="-185580" b="-19755"/>
          <a:stretch>
            <a:fillRect/>
          </a:stretch>
        </p:blipFill>
        <p:spPr>
          <a:xfrm>
            <a:off x="675428" y="0"/>
            <a:ext cx="10049835" cy="6858000"/>
          </a:xfrm>
          <a:prstGeom prst="rect">
            <a:avLst/>
          </a:prstGeom>
        </p:spPr>
      </p:pic>
      <p:sp>
        <p:nvSpPr>
          <p:cNvPr id="2" name="Titel 1">
            <a:extLst>
              <a:ext uri="{FF2B5EF4-FFF2-40B4-BE49-F238E27FC236}">
                <a16:creationId xmlns:a16="http://schemas.microsoft.com/office/drawing/2014/main" id="{49F82BC0-1E24-1C1A-C135-6543D71D12D2}"/>
              </a:ext>
            </a:extLst>
          </p:cNvPr>
          <p:cNvSpPr>
            <a:spLocks noGrp="1"/>
          </p:cNvSpPr>
          <p:nvPr>
            <p:ph type="title"/>
          </p:nvPr>
        </p:nvSpPr>
        <p:spPr>
          <a:xfrm>
            <a:off x="4783777" y="617599"/>
            <a:ext cx="4953000" cy="901700"/>
          </a:xfrm>
        </p:spPr>
        <p:txBody>
          <a:bodyPr/>
          <a:lstStyle/>
          <a:p>
            <a:pPr algn="ctr"/>
            <a:r>
              <a:rPr lang="nl-NL" dirty="0"/>
              <a:t>Henk Guise</a:t>
            </a:r>
          </a:p>
        </p:txBody>
      </p:sp>
      <p:sp>
        <p:nvSpPr>
          <p:cNvPr id="4" name="Tijdelijke aanduiding voor tekst 3">
            <a:extLst>
              <a:ext uri="{FF2B5EF4-FFF2-40B4-BE49-F238E27FC236}">
                <a16:creationId xmlns:a16="http://schemas.microsoft.com/office/drawing/2014/main" id="{521FC0C9-0FC6-7355-DA5E-A2B991B9FB0F}"/>
              </a:ext>
            </a:extLst>
          </p:cNvPr>
          <p:cNvSpPr>
            <a:spLocks noGrp="1"/>
          </p:cNvSpPr>
          <p:nvPr>
            <p:ph type="body" sz="quarter" idx="23"/>
          </p:nvPr>
        </p:nvSpPr>
        <p:spPr>
          <a:xfrm>
            <a:off x="4783777" y="1445285"/>
            <a:ext cx="4953000" cy="3556000"/>
          </a:xfrm>
        </p:spPr>
        <p:txBody>
          <a:bodyPr/>
          <a:lstStyle/>
          <a:p>
            <a:pPr marL="0" indent="0" algn="ctr">
              <a:buNone/>
            </a:pPr>
            <a:r>
              <a:rPr lang="nl-NL" sz="3600" dirty="0"/>
              <a:t>Algemeen directeur </a:t>
            </a:r>
            <a:r>
              <a:rPr lang="nl-NL" sz="3600" dirty="0" err="1"/>
              <a:t>Orionis</a:t>
            </a:r>
            <a:r>
              <a:rPr lang="nl-NL" sz="3600" dirty="0"/>
              <a:t> Walcheren</a:t>
            </a:r>
          </a:p>
        </p:txBody>
      </p:sp>
      <p:pic>
        <p:nvPicPr>
          <p:cNvPr id="14" name="Tijdelijke aanduiding voor afbeelding 13">
            <a:extLst>
              <a:ext uri="{FF2B5EF4-FFF2-40B4-BE49-F238E27FC236}">
                <a16:creationId xmlns:a16="http://schemas.microsoft.com/office/drawing/2014/main" id="{AA1EB850-F0FE-A8B8-A17D-B7CFF55EE941}"/>
              </a:ext>
            </a:extLst>
          </p:cNvPr>
          <p:cNvPicPr>
            <a:picLocks noGrp="1" noChangeAspect="1"/>
          </p:cNvPicPr>
          <p:nvPr>
            <p:ph type="pic" idx="1000"/>
          </p:nvPr>
        </p:nvPicPr>
        <p:blipFill>
          <a:blip r:embed="rId3">
            <a:extLst>
              <a:ext uri="{28A0092B-C50C-407E-A947-70E740481C1C}">
                <a14:useLocalDpi xmlns:a14="http://schemas.microsoft.com/office/drawing/2010/main" val="0"/>
              </a:ext>
            </a:extLst>
          </a:blip>
          <a:srcRect l="85" t="-129" r="20697" b="129"/>
          <a:stretch>
            <a:fillRect/>
          </a:stretch>
        </p:blipFill>
        <p:spPr>
          <a:xfrm>
            <a:off x="675428" y="292719"/>
            <a:ext cx="2875844" cy="3025239"/>
          </a:xfrm>
        </p:spPr>
      </p:pic>
      <p:sp>
        <p:nvSpPr>
          <p:cNvPr id="3" name="Titel 1">
            <a:extLst>
              <a:ext uri="{FF2B5EF4-FFF2-40B4-BE49-F238E27FC236}">
                <a16:creationId xmlns:a16="http://schemas.microsoft.com/office/drawing/2014/main" id="{4C045DEF-4298-36B0-5CC0-1567EBCA4188}"/>
              </a:ext>
            </a:extLst>
          </p:cNvPr>
          <p:cNvSpPr txBox="1">
            <a:spLocks/>
          </p:cNvSpPr>
          <p:nvPr/>
        </p:nvSpPr>
        <p:spPr>
          <a:xfrm>
            <a:off x="4972794" y="3784600"/>
            <a:ext cx="4953000" cy="901700"/>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3600" b="1" i="0" u="none" kern="1200" baseline="0">
                <a:solidFill>
                  <a:schemeClr val="tx1">
                    <a:lumMod val="100000"/>
                  </a:schemeClr>
                </a:solidFill>
                <a:latin typeface="RijksSansTT" panose="020B0604020202020204" charset="0"/>
                <a:ea typeface="+mj-ea"/>
                <a:cs typeface="+mj-cs"/>
              </a:defRPr>
            </a:lvl1pPr>
          </a:lstStyle>
          <a:p>
            <a:pPr lvl="0" algn="ctr"/>
            <a:r>
              <a:rPr lang="nl-NL" dirty="0"/>
              <a:t>Selina van den Berg</a:t>
            </a:r>
          </a:p>
        </p:txBody>
      </p:sp>
      <p:sp>
        <p:nvSpPr>
          <p:cNvPr id="5" name="Tijdelijke aanduiding voor tekst 3">
            <a:extLst>
              <a:ext uri="{FF2B5EF4-FFF2-40B4-BE49-F238E27FC236}">
                <a16:creationId xmlns:a16="http://schemas.microsoft.com/office/drawing/2014/main" id="{ADF8A692-D53B-EF31-DF1F-7D8154D75EC4}"/>
              </a:ext>
            </a:extLst>
          </p:cNvPr>
          <p:cNvSpPr txBox="1">
            <a:spLocks/>
          </p:cNvSpPr>
          <p:nvPr/>
        </p:nvSpPr>
        <p:spPr>
          <a:xfrm>
            <a:off x="4972794" y="4462401"/>
            <a:ext cx="5085606" cy="3556000"/>
          </a:xfrm>
          <a:prstGeom prst="rect">
            <a:avLst/>
          </a:prstGeom>
        </p:spPr>
        <p:txBody>
          <a:bodyPr vert="horz" lIns="0" tIns="0" rIns="0" bIns="0" rtlCol="0">
            <a:noAutofit/>
          </a:bodyPr>
          <a:lst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marL="0" lvl="0" indent="0" algn="ctr">
              <a:buFont typeface="RijksSansTT ExtraBold" panose="020B0904010101010104" pitchFamily="34" charset="0"/>
              <a:buNone/>
            </a:pPr>
            <a:r>
              <a:rPr lang="nl-NL" sz="3600" dirty="0"/>
              <a:t>Voorvrouw buitendienst en ervaringsdeskundige </a:t>
            </a:r>
            <a:r>
              <a:rPr lang="nl-NL" sz="3600" dirty="0" err="1"/>
              <a:t>Orionis</a:t>
            </a:r>
            <a:r>
              <a:rPr lang="nl-NL" sz="3600" dirty="0"/>
              <a:t> Walcheren</a:t>
            </a:r>
          </a:p>
        </p:txBody>
      </p:sp>
    </p:spTree>
    <p:extLst>
      <p:ext uri="{BB962C8B-B14F-4D97-AF65-F5344CB8AC3E}">
        <p14:creationId xmlns:p14="http://schemas.microsoft.com/office/powerpoint/2010/main" val="717929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39970-C729-B68B-2D7A-3A51C81B45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B9FACB-49FF-B3DB-B4B6-6B6B4541025C}"/>
              </a:ext>
            </a:extLst>
          </p:cNvPr>
          <p:cNvSpPr>
            <a:spLocks noGrp="1"/>
          </p:cNvSpPr>
          <p:nvPr>
            <p:ph type="title"/>
          </p:nvPr>
        </p:nvSpPr>
        <p:spPr>
          <a:xfrm>
            <a:off x="852612" y="1743833"/>
            <a:ext cx="9282721" cy="1168895"/>
          </a:xfrm>
        </p:spPr>
        <p:txBody>
          <a:bodyPr/>
          <a:lstStyle/>
          <a:p>
            <a:pPr algn="ctr"/>
            <a:r>
              <a:rPr lang="nl-NL" sz="4400" dirty="0">
                <a:solidFill>
                  <a:schemeClr val="tx1"/>
                </a:solidFill>
              </a:rPr>
              <a:t>Workshop ronde 1:           </a:t>
            </a:r>
            <a:r>
              <a:rPr lang="nl-NL" sz="4400" dirty="0"/>
              <a:t>13:25 – 14:25</a:t>
            </a:r>
            <a:br>
              <a:rPr lang="nl-NL" sz="4400" dirty="0"/>
            </a:br>
            <a:endParaRPr lang="nl-NL" sz="4400" dirty="0"/>
          </a:p>
        </p:txBody>
      </p:sp>
      <p:sp>
        <p:nvSpPr>
          <p:cNvPr id="22" name="Titel 1">
            <a:extLst>
              <a:ext uri="{FF2B5EF4-FFF2-40B4-BE49-F238E27FC236}">
                <a16:creationId xmlns:a16="http://schemas.microsoft.com/office/drawing/2014/main" id="{26307B5C-A17A-7207-69B9-1AE848386DB5}"/>
              </a:ext>
            </a:extLst>
          </p:cNvPr>
          <p:cNvSpPr txBox="1">
            <a:spLocks/>
          </p:cNvSpPr>
          <p:nvPr/>
        </p:nvSpPr>
        <p:spPr>
          <a:xfrm>
            <a:off x="548248" y="4701155"/>
            <a:ext cx="9891453" cy="1168895"/>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algn="ctr"/>
            <a:r>
              <a:rPr lang="nl-NL" sz="4400" dirty="0">
                <a:solidFill>
                  <a:schemeClr val="tx1"/>
                </a:solidFill>
              </a:rPr>
              <a:t>Workshop ronde 2:           </a:t>
            </a:r>
            <a:r>
              <a:rPr lang="nl-NL" sz="4400" dirty="0"/>
              <a:t>14:40 – 15:40</a:t>
            </a:r>
          </a:p>
          <a:p>
            <a:pPr lvl="0" algn="ctr"/>
            <a:r>
              <a:rPr lang="nl-NL" sz="4400" dirty="0">
                <a:solidFill>
                  <a:schemeClr val="tx1"/>
                </a:solidFill>
              </a:rPr>
              <a:t> </a:t>
            </a:r>
            <a:endParaRPr lang="nl-NL" sz="4400" dirty="0"/>
          </a:p>
        </p:txBody>
      </p:sp>
      <p:sp>
        <p:nvSpPr>
          <p:cNvPr id="23" name="Titel 1">
            <a:extLst>
              <a:ext uri="{FF2B5EF4-FFF2-40B4-BE49-F238E27FC236}">
                <a16:creationId xmlns:a16="http://schemas.microsoft.com/office/drawing/2014/main" id="{CDFF8027-01BF-3D55-1CB3-5E6F10E5970F}"/>
              </a:ext>
            </a:extLst>
          </p:cNvPr>
          <p:cNvSpPr txBox="1">
            <a:spLocks/>
          </p:cNvSpPr>
          <p:nvPr/>
        </p:nvSpPr>
        <p:spPr>
          <a:xfrm>
            <a:off x="411075" y="3251946"/>
            <a:ext cx="10165797" cy="770774"/>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lvl="0" algn="ctr"/>
            <a:r>
              <a:rPr lang="nl-NL" sz="4400" dirty="0">
                <a:solidFill>
                  <a:srgbClr val="CA005D"/>
                </a:solidFill>
              </a:rPr>
              <a:t>Korte pauze:                         14:25 – 14:40   </a:t>
            </a:r>
          </a:p>
        </p:txBody>
      </p:sp>
    </p:spTree>
    <p:extLst>
      <p:ext uri="{BB962C8B-B14F-4D97-AF65-F5344CB8AC3E}">
        <p14:creationId xmlns:p14="http://schemas.microsoft.com/office/powerpoint/2010/main" val="2659665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CD81F-DFB4-DF2D-BCC7-61D6970D609B}"/>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14430524-B265-B20E-30B5-2ECFF6FEEF17}"/>
              </a:ext>
            </a:extLst>
          </p:cNvPr>
          <p:cNvSpPr txBox="1">
            <a:spLocks/>
          </p:cNvSpPr>
          <p:nvPr/>
        </p:nvSpPr>
        <p:spPr>
          <a:xfrm>
            <a:off x="685800" y="1407973"/>
            <a:ext cx="10820400" cy="1168895"/>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lvl="0" algn="ctr"/>
            <a:r>
              <a:rPr lang="nl-NL" sz="7200" dirty="0">
                <a:solidFill>
                  <a:srgbClr val="154273"/>
                </a:solidFill>
              </a:rPr>
              <a:t>Welkom terug </a:t>
            </a:r>
          </a:p>
        </p:txBody>
      </p:sp>
      <p:sp>
        <p:nvSpPr>
          <p:cNvPr id="13" name="Tijdelijke aanduiding voor tekst 3">
            <a:extLst>
              <a:ext uri="{FF2B5EF4-FFF2-40B4-BE49-F238E27FC236}">
                <a16:creationId xmlns:a16="http://schemas.microsoft.com/office/drawing/2014/main" id="{C29C1826-0DF9-B1DB-E09D-769FE35FEDCD}"/>
              </a:ext>
            </a:extLst>
          </p:cNvPr>
          <p:cNvSpPr>
            <a:spLocks noGrp="1"/>
          </p:cNvSpPr>
          <p:nvPr>
            <p:ph type="body" sz="quarter" idx="1002"/>
          </p:nvPr>
        </p:nvSpPr>
        <p:spPr>
          <a:xfrm>
            <a:off x="0" y="4769757"/>
            <a:ext cx="12192000" cy="266700"/>
          </a:xfrm>
        </p:spPr>
        <p:txBody>
          <a:bodyPr/>
          <a:lstStyle/>
          <a:p>
            <a:pPr algn="ctr"/>
            <a:r>
              <a:rPr lang="nl-NL" dirty="0"/>
              <a:t>Georganiseerd door het Ministerie van Sociale Zaken en Werkgelegenheid in samenwerking met haar partners </a:t>
            </a:r>
          </a:p>
        </p:txBody>
      </p:sp>
      <p:pic>
        <p:nvPicPr>
          <p:cNvPr id="14" name="Picture 2" descr="LCR_logo2021">
            <a:extLst>
              <a:ext uri="{FF2B5EF4-FFF2-40B4-BE49-F238E27FC236}">
                <a16:creationId xmlns:a16="http://schemas.microsoft.com/office/drawing/2014/main" id="{D797857F-A741-F9BA-4E72-B656AA2475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377980"/>
            <a:ext cx="2160000" cy="5043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VNG | Vereniging van Nederlandse Gemeenten">
            <a:extLst>
              <a:ext uri="{FF2B5EF4-FFF2-40B4-BE49-F238E27FC236}">
                <a16:creationId xmlns:a16="http://schemas.microsoft.com/office/drawing/2014/main" id="{5F379CC2-85DA-1911-F96C-EF521CFC77E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8179" y="4951688"/>
            <a:ext cx="2520000" cy="1323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Divosa - Werkcentrum">
            <a:extLst>
              <a:ext uri="{FF2B5EF4-FFF2-40B4-BE49-F238E27FC236}">
                <a16:creationId xmlns:a16="http://schemas.microsoft.com/office/drawing/2014/main" id="{23F461FF-8176-F150-44C7-E48FB83239F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3043" y="4633349"/>
            <a:ext cx="2160000" cy="195967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Ocean Office - Voorbeelden van WordPress websites en webteksten">
            <a:extLst>
              <a:ext uri="{FF2B5EF4-FFF2-40B4-BE49-F238E27FC236}">
                <a16:creationId xmlns:a16="http://schemas.microsoft.com/office/drawing/2014/main" id="{FD910F12-87CE-2D35-F89C-2E2F07AF31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9585" y="5032616"/>
            <a:ext cx="1800000" cy="12724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ogo EAPN Grand - EAPN">
            <a:extLst>
              <a:ext uri="{FF2B5EF4-FFF2-40B4-BE49-F238E27FC236}">
                <a16:creationId xmlns:a16="http://schemas.microsoft.com/office/drawing/2014/main" id="{C47D14C4-2C04-B94D-45A1-DB79E249879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94200" y="5226484"/>
            <a:ext cx="1800000" cy="1125714"/>
          </a:xfrm>
          <a:prstGeom prst="rect">
            <a:avLst/>
          </a:prstGeom>
          <a:noFill/>
          <a:extLst>
            <a:ext uri="{909E8E84-426E-40DD-AFC4-6F175D3DCCD1}">
              <a14:hiddenFill xmlns:a14="http://schemas.microsoft.com/office/drawing/2010/main">
                <a:solidFill>
                  <a:srgbClr val="FFFFFF"/>
                </a:solidFill>
              </a14:hiddenFill>
            </a:ext>
          </a:extLst>
        </p:spPr>
      </p:pic>
      <p:sp>
        <p:nvSpPr>
          <p:cNvPr id="25" name="Rechthoek 24">
            <a:extLst>
              <a:ext uri="{FF2B5EF4-FFF2-40B4-BE49-F238E27FC236}">
                <a16:creationId xmlns:a16="http://schemas.microsoft.com/office/drawing/2014/main" id="{13F89550-DA61-AF2D-EC07-5FD1778F0882}"/>
              </a:ext>
            </a:extLst>
          </p:cNvPr>
          <p:cNvSpPr/>
          <p:nvPr/>
        </p:nvSpPr>
        <p:spPr>
          <a:xfrm>
            <a:off x="2532450" y="2918391"/>
            <a:ext cx="7040175" cy="840778"/>
          </a:xfrm>
          <a:prstGeom prst="rect">
            <a:avLst/>
          </a:prstGeom>
          <a:solidFill>
            <a:srgbClr val="CA00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6" name="Titel 1">
            <a:extLst>
              <a:ext uri="{FF2B5EF4-FFF2-40B4-BE49-F238E27FC236}">
                <a16:creationId xmlns:a16="http://schemas.microsoft.com/office/drawing/2014/main" id="{C6921684-C257-790C-896C-DDACFAF30343}"/>
              </a:ext>
            </a:extLst>
          </p:cNvPr>
          <p:cNvSpPr txBox="1">
            <a:spLocks/>
          </p:cNvSpPr>
          <p:nvPr/>
        </p:nvSpPr>
        <p:spPr>
          <a:xfrm>
            <a:off x="2458650" y="3108418"/>
            <a:ext cx="7200900" cy="688635"/>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lvl="0" algn="ctr"/>
            <a:r>
              <a:rPr lang="nl-NL" sz="4000" dirty="0">
                <a:solidFill>
                  <a:schemeClr val="bg1"/>
                </a:solidFill>
              </a:rPr>
              <a:t>Werken aan de Participatiewet </a:t>
            </a:r>
          </a:p>
        </p:txBody>
      </p:sp>
      <p:sp>
        <p:nvSpPr>
          <p:cNvPr id="27" name="Ondertitel 2">
            <a:extLst>
              <a:ext uri="{FF2B5EF4-FFF2-40B4-BE49-F238E27FC236}">
                <a16:creationId xmlns:a16="http://schemas.microsoft.com/office/drawing/2014/main" id="{E62F8EF0-F379-973D-150A-7DDA340F1945}"/>
              </a:ext>
            </a:extLst>
          </p:cNvPr>
          <p:cNvSpPr>
            <a:spLocks noGrp="1"/>
          </p:cNvSpPr>
          <p:nvPr>
            <p:ph type="subTitle" idx="1"/>
          </p:nvPr>
        </p:nvSpPr>
        <p:spPr>
          <a:xfrm>
            <a:off x="685800" y="3910665"/>
            <a:ext cx="10820400" cy="266700"/>
          </a:xfrm>
        </p:spPr>
        <p:txBody>
          <a:bodyPr/>
          <a:lstStyle/>
          <a:p>
            <a:pPr algn="ctr"/>
            <a:r>
              <a:rPr lang="nl-NL" b="1" dirty="0">
                <a:solidFill>
                  <a:srgbClr val="CA005D"/>
                </a:solidFill>
              </a:rPr>
              <a:t>Congres 8 oktober 2026 – Jaarbeurs Utrecht </a:t>
            </a:r>
          </a:p>
          <a:p>
            <a:pPr algn="ctr"/>
            <a:endParaRPr lang="nl-NL" dirty="0"/>
          </a:p>
        </p:txBody>
      </p:sp>
    </p:spTree>
    <p:extLst>
      <p:ext uri="{BB962C8B-B14F-4D97-AF65-F5344CB8AC3E}">
        <p14:creationId xmlns:p14="http://schemas.microsoft.com/office/powerpoint/2010/main" val="695364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ABE5D280-B222-5E13-34D0-84ED5C7542D9}"/>
              </a:ext>
            </a:extLst>
          </p:cNvPr>
          <p:cNvSpPr>
            <a:spLocks noGrp="1"/>
          </p:cNvSpPr>
          <p:nvPr>
            <p:ph type="title"/>
          </p:nvPr>
        </p:nvSpPr>
        <p:spPr/>
        <p:txBody>
          <a:bodyPr/>
          <a:lstStyle/>
          <a:p>
            <a:r>
              <a:rPr lang="nl-NL" sz="7200" dirty="0" err="1"/>
              <a:t>Brainkey</a:t>
            </a:r>
            <a:r>
              <a:rPr lang="nl-NL" sz="7200" dirty="0"/>
              <a:t> </a:t>
            </a:r>
            <a:br>
              <a:rPr lang="nl-NL" sz="7200" dirty="0"/>
            </a:br>
            <a:br>
              <a:rPr lang="nl-NL" dirty="0"/>
            </a:br>
            <a:r>
              <a:rPr lang="nl-NL" dirty="0"/>
              <a:t>Henk Arnoldus &amp; Erik Borgman </a:t>
            </a:r>
          </a:p>
        </p:txBody>
      </p:sp>
      <p:sp>
        <p:nvSpPr>
          <p:cNvPr id="5" name="Tijdelijke aanduiding voor datum 4">
            <a:extLst>
              <a:ext uri="{FF2B5EF4-FFF2-40B4-BE49-F238E27FC236}">
                <a16:creationId xmlns:a16="http://schemas.microsoft.com/office/drawing/2014/main" id="{3DC17A9A-C336-70BD-086B-E478B54DDED2}"/>
              </a:ext>
            </a:extLst>
          </p:cNvPr>
          <p:cNvSpPr>
            <a:spLocks noGrp="1"/>
          </p:cNvSpPr>
          <p:nvPr>
            <p:ph type="dt" sz="half" idx="4294967295"/>
          </p:nvPr>
        </p:nvSpPr>
        <p:spPr>
          <a:xfrm>
            <a:off x="11430000" y="6553200"/>
            <a:ext cx="762000" cy="254000"/>
          </a:xfrm>
        </p:spPr>
        <p:txBody>
          <a:bodyPr/>
          <a:lstStyle/>
          <a:p>
            <a:fld id="{683E13A2-EF73-45F9-A5E6-A0A4E9538948}" type="datetime4">
              <a:rPr lang="nl-NL" smtClean="0"/>
              <a:t>7 oktober 2026</a:t>
            </a:fld>
            <a:endParaRPr lang="nl-NL" dirty="0"/>
          </a:p>
        </p:txBody>
      </p:sp>
      <p:sp>
        <p:nvSpPr>
          <p:cNvPr id="6" name="Tijdelijke aanduiding voor dianummer 5">
            <a:extLst>
              <a:ext uri="{FF2B5EF4-FFF2-40B4-BE49-F238E27FC236}">
                <a16:creationId xmlns:a16="http://schemas.microsoft.com/office/drawing/2014/main" id="{EC075A2A-4816-8B92-8CFD-A7B9D1707C6D}"/>
              </a:ext>
            </a:extLst>
          </p:cNvPr>
          <p:cNvSpPr>
            <a:spLocks noGrp="1"/>
          </p:cNvSpPr>
          <p:nvPr>
            <p:ph type="sldNum" sz="quarter" idx="4294967295"/>
          </p:nvPr>
        </p:nvSpPr>
        <p:spPr>
          <a:xfrm>
            <a:off x="11798300" y="6553200"/>
            <a:ext cx="393700" cy="254000"/>
          </a:xfrm>
        </p:spPr>
        <p:txBody>
          <a:bodyPr/>
          <a:lstStyle/>
          <a:p>
            <a:fld id="{8F18802B-E4C7-4B2D-B37A-6B7CC3C134EA}" type="slidenum">
              <a:rPr lang="nl-NL" smtClean="0"/>
              <a:pPr/>
              <a:t>18</a:t>
            </a:fld>
            <a:endParaRPr lang="nl-NL" dirty="0"/>
          </a:p>
        </p:txBody>
      </p:sp>
    </p:spTree>
    <p:extLst>
      <p:ext uri="{BB962C8B-B14F-4D97-AF65-F5344CB8AC3E}">
        <p14:creationId xmlns:p14="http://schemas.microsoft.com/office/powerpoint/2010/main" val="88380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FE88D-D4D6-CEB3-2353-AFFA69040B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B730989-9C54-8876-1611-709E75615F33}"/>
              </a:ext>
            </a:extLst>
          </p:cNvPr>
          <p:cNvSpPr>
            <a:spLocks noGrp="1"/>
          </p:cNvSpPr>
          <p:nvPr>
            <p:ph type="title"/>
          </p:nvPr>
        </p:nvSpPr>
        <p:spPr>
          <a:xfrm>
            <a:off x="685800" y="1609607"/>
            <a:ext cx="10820400" cy="1168895"/>
          </a:xfrm>
        </p:spPr>
        <p:txBody>
          <a:bodyPr/>
          <a:lstStyle/>
          <a:p>
            <a:pPr algn="ctr"/>
            <a:r>
              <a:rPr lang="nl-NL" sz="7200" dirty="0">
                <a:solidFill>
                  <a:schemeClr val="tx1"/>
                </a:solidFill>
              </a:rPr>
              <a:t>Netwerkborrel </a:t>
            </a:r>
            <a:endParaRPr lang="nl-NL" sz="7200" dirty="0"/>
          </a:p>
        </p:txBody>
      </p:sp>
      <p:sp>
        <p:nvSpPr>
          <p:cNvPr id="5" name="Titel 1">
            <a:extLst>
              <a:ext uri="{FF2B5EF4-FFF2-40B4-BE49-F238E27FC236}">
                <a16:creationId xmlns:a16="http://schemas.microsoft.com/office/drawing/2014/main" id="{0C200AD6-8C55-841F-BD95-9B8009380828}"/>
              </a:ext>
            </a:extLst>
          </p:cNvPr>
          <p:cNvSpPr txBox="1">
            <a:spLocks/>
          </p:cNvSpPr>
          <p:nvPr/>
        </p:nvSpPr>
        <p:spPr>
          <a:xfrm>
            <a:off x="533335" y="1108539"/>
            <a:ext cx="10820400" cy="1168895"/>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lvl="0" algn="ctr"/>
            <a:endParaRPr lang="nl-NL" dirty="0">
              <a:solidFill>
                <a:srgbClr val="CA005D"/>
              </a:solidFill>
            </a:endParaRPr>
          </a:p>
        </p:txBody>
      </p:sp>
      <p:pic>
        <p:nvPicPr>
          <p:cNvPr id="12" name="Picture 2" descr="LCR_logo2021">
            <a:extLst>
              <a:ext uri="{FF2B5EF4-FFF2-40B4-BE49-F238E27FC236}">
                <a16:creationId xmlns:a16="http://schemas.microsoft.com/office/drawing/2014/main" id="{86EFFEC3-89F8-77D6-8AC0-646F67B802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377980"/>
            <a:ext cx="2160000" cy="5043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VNG | Vereniging van Nederlandse Gemeenten">
            <a:extLst>
              <a:ext uri="{FF2B5EF4-FFF2-40B4-BE49-F238E27FC236}">
                <a16:creationId xmlns:a16="http://schemas.microsoft.com/office/drawing/2014/main" id="{AB853646-9408-228F-8E41-8B8E1B5687C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8179" y="4951688"/>
            <a:ext cx="2520000" cy="1323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Divosa - Werkcentrum">
            <a:extLst>
              <a:ext uri="{FF2B5EF4-FFF2-40B4-BE49-F238E27FC236}">
                <a16:creationId xmlns:a16="http://schemas.microsoft.com/office/drawing/2014/main" id="{9F5A304F-078D-7DBE-B398-CE9708E729B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3043" y="4633349"/>
            <a:ext cx="2160000" cy="19596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Ocean Office - Voorbeelden van WordPress websites en webteksten">
            <a:extLst>
              <a:ext uri="{FF2B5EF4-FFF2-40B4-BE49-F238E27FC236}">
                <a16:creationId xmlns:a16="http://schemas.microsoft.com/office/drawing/2014/main" id="{FEB42FBB-AA29-994B-B043-A5453DBC99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9585" y="5032616"/>
            <a:ext cx="1800000" cy="12724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Logo EAPN Grand - EAPN">
            <a:extLst>
              <a:ext uri="{FF2B5EF4-FFF2-40B4-BE49-F238E27FC236}">
                <a16:creationId xmlns:a16="http://schemas.microsoft.com/office/drawing/2014/main" id="{05F1703E-E846-166E-4F1C-0BB1E4776F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94200" y="5226484"/>
            <a:ext cx="1800000" cy="1125714"/>
          </a:xfrm>
          <a:prstGeom prst="rect">
            <a:avLst/>
          </a:prstGeom>
          <a:noFill/>
          <a:extLst>
            <a:ext uri="{909E8E84-426E-40DD-AFC4-6F175D3DCCD1}">
              <a14:hiddenFill xmlns:a14="http://schemas.microsoft.com/office/drawing/2010/main">
                <a:solidFill>
                  <a:srgbClr val="FFFFFF"/>
                </a:solidFill>
              </a14:hiddenFill>
            </a:ext>
          </a:extLst>
        </p:spPr>
      </p:pic>
      <p:sp>
        <p:nvSpPr>
          <p:cNvPr id="18" name="Rechthoek 17">
            <a:extLst>
              <a:ext uri="{FF2B5EF4-FFF2-40B4-BE49-F238E27FC236}">
                <a16:creationId xmlns:a16="http://schemas.microsoft.com/office/drawing/2014/main" id="{10F369B1-2126-6F6D-BE13-3BA432A98583}"/>
              </a:ext>
            </a:extLst>
          </p:cNvPr>
          <p:cNvSpPr/>
          <p:nvPr/>
        </p:nvSpPr>
        <p:spPr>
          <a:xfrm>
            <a:off x="2532450" y="2918391"/>
            <a:ext cx="7040175" cy="840778"/>
          </a:xfrm>
          <a:prstGeom prst="rect">
            <a:avLst/>
          </a:prstGeom>
          <a:solidFill>
            <a:srgbClr val="CA00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9" name="Titel 1">
            <a:extLst>
              <a:ext uri="{FF2B5EF4-FFF2-40B4-BE49-F238E27FC236}">
                <a16:creationId xmlns:a16="http://schemas.microsoft.com/office/drawing/2014/main" id="{417EB233-4D23-00DE-DA33-DB4DA36C9B88}"/>
              </a:ext>
            </a:extLst>
          </p:cNvPr>
          <p:cNvSpPr txBox="1">
            <a:spLocks/>
          </p:cNvSpPr>
          <p:nvPr/>
        </p:nvSpPr>
        <p:spPr>
          <a:xfrm>
            <a:off x="2458650" y="3108418"/>
            <a:ext cx="7200900" cy="688635"/>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5400" b="1" i="0" u="none" kern="1200" baseline="0">
                <a:solidFill>
                  <a:schemeClr val="tx2">
                    <a:lumMod val="100000"/>
                  </a:schemeClr>
                </a:solidFill>
                <a:latin typeface="RijksSansTT" panose="020B0604020202020204" charset="0"/>
                <a:ea typeface="+mj-ea"/>
                <a:cs typeface="+mj-cs"/>
              </a:defRPr>
            </a:lvl1pPr>
          </a:lstStyle>
          <a:p>
            <a:pPr lvl="0" algn="ctr"/>
            <a:r>
              <a:rPr lang="nl-NL" sz="4000" dirty="0">
                <a:solidFill>
                  <a:schemeClr val="bg1"/>
                </a:solidFill>
              </a:rPr>
              <a:t>Werken aan de Participatiewet </a:t>
            </a:r>
          </a:p>
        </p:txBody>
      </p:sp>
      <p:sp>
        <p:nvSpPr>
          <p:cNvPr id="23" name="Ondertitel 2">
            <a:extLst>
              <a:ext uri="{FF2B5EF4-FFF2-40B4-BE49-F238E27FC236}">
                <a16:creationId xmlns:a16="http://schemas.microsoft.com/office/drawing/2014/main" id="{92FD22B5-D177-5521-C2D4-2BACC28501F4}"/>
              </a:ext>
            </a:extLst>
          </p:cNvPr>
          <p:cNvSpPr>
            <a:spLocks noGrp="1"/>
          </p:cNvSpPr>
          <p:nvPr>
            <p:ph type="subTitle" idx="1"/>
          </p:nvPr>
        </p:nvSpPr>
        <p:spPr>
          <a:xfrm>
            <a:off x="685800" y="3910665"/>
            <a:ext cx="10820400" cy="266700"/>
          </a:xfrm>
        </p:spPr>
        <p:txBody>
          <a:bodyPr/>
          <a:lstStyle/>
          <a:p>
            <a:pPr algn="ctr"/>
            <a:r>
              <a:rPr lang="nl-NL" b="1" dirty="0">
                <a:solidFill>
                  <a:srgbClr val="CA005D"/>
                </a:solidFill>
              </a:rPr>
              <a:t>Congres 8 oktober 2026 – Jaarbeurs Utrecht </a:t>
            </a:r>
          </a:p>
          <a:p>
            <a:pPr algn="ctr"/>
            <a:endParaRPr lang="nl-NL" dirty="0"/>
          </a:p>
        </p:txBody>
      </p:sp>
      <p:sp>
        <p:nvSpPr>
          <p:cNvPr id="25" name="Tijdelijke aanduiding voor tekst 3">
            <a:extLst>
              <a:ext uri="{FF2B5EF4-FFF2-40B4-BE49-F238E27FC236}">
                <a16:creationId xmlns:a16="http://schemas.microsoft.com/office/drawing/2014/main" id="{C08C77E2-BA23-017B-213D-2805133BAE2A}"/>
              </a:ext>
            </a:extLst>
          </p:cNvPr>
          <p:cNvSpPr>
            <a:spLocks noGrp="1"/>
          </p:cNvSpPr>
          <p:nvPr>
            <p:ph type="body" sz="quarter" idx="1002"/>
          </p:nvPr>
        </p:nvSpPr>
        <p:spPr>
          <a:xfrm>
            <a:off x="0" y="4769757"/>
            <a:ext cx="12192000" cy="266700"/>
          </a:xfrm>
        </p:spPr>
        <p:txBody>
          <a:bodyPr/>
          <a:lstStyle/>
          <a:p>
            <a:pPr algn="ctr"/>
            <a:r>
              <a:rPr lang="nl-NL" dirty="0"/>
              <a:t>Georganiseerd door het Ministerie van Sociale Zaken en Werkgelegenheid in samenwerking met haar partners </a:t>
            </a:r>
          </a:p>
        </p:txBody>
      </p:sp>
    </p:spTree>
    <p:extLst>
      <p:ext uri="{BB962C8B-B14F-4D97-AF65-F5344CB8AC3E}">
        <p14:creationId xmlns:p14="http://schemas.microsoft.com/office/powerpoint/2010/main" val="1434335419"/>
      </p:ext>
    </p:extLst>
  </p:cSld>
  <p:clrMapOvr>
    <a:masterClrMapping/>
  </p:clrMapOvr>
</p:sld>
</file>

<file path=ppt/theme/theme1.xml><?xml version="1.0" encoding="utf-8"?>
<a:theme xmlns:a="http://schemas.openxmlformats.org/drawingml/2006/main" name="Huisstijl">
  <a:themeElements>
    <a:clrScheme name="Kleuren Ministerie AZ - Lintblauw">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Lettertypen Ministerie AZ">
      <a:majorFont>
        <a:latin typeface="RijksSansTT"/>
        <a:ea typeface=""/>
        <a:cs typeface=""/>
      </a:majorFont>
      <a:minorFont>
        <a:latin typeface="RijksSansTT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ntblauw">
      <a:srgbClr val="154273"/>
    </a:custClr>
    <a:custClr name="Paars">
      <a:srgbClr val="42145F"/>
    </a:custClr>
    <a:custClr name="Violet">
      <a:srgbClr val="A90061"/>
    </a:custClr>
    <a:custClr name="Robijnrood">
      <a:srgbClr val="CA005D"/>
    </a:custClr>
    <a:custClr name="Roze">
      <a:srgbClr val="F092CD"/>
    </a:custClr>
    <a:custClr name="Rood">
      <a:srgbClr val="D52B1E"/>
    </a:custClr>
    <a:custClr name="Oranje">
      <a:srgbClr val="E17000"/>
    </a:custClr>
    <a:custClr name="Donkergeel">
      <a:srgbClr val="FFB612"/>
    </a:custClr>
    <a:custClr name="Geel">
      <a:srgbClr val="F9E11E"/>
    </a:custClr>
    <a:custClr name="Donkerbruin">
      <a:srgbClr val="673327"/>
    </a:custClr>
    <a:custClr name="Bruin">
      <a:srgbClr val="94710A"/>
    </a:custClr>
    <a:custClr name="Donkergroen">
      <a:srgbClr val="275937"/>
    </a:custClr>
    <a:custClr name="Groen">
      <a:srgbClr val="39870C"/>
    </a:custClr>
    <a:custClr name="Mosgroen">
      <a:srgbClr val="777B00"/>
    </a:custClr>
    <a:custClr name="Mintgroen">
      <a:srgbClr val="76D2B6"/>
    </a:custClr>
    <a:custClr name="Donkerblauw">
      <a:srgbClr val="01689B"/>
    </a:custClr>
    <a:custClr name="Hemelblauw">
      <a:srgbClr val="007BC7"/>
    </a:custClr>
    <a:custClr name="Lichtblauw">
      <a:srgbClr val="8FCAE7"/>
    </a:custClr>
  </a:custClrLst>
  <a:extLst>
    <a:ext uri="{05A4C25C-085E-4340-85A3-A5531E510DB2}">
      <thm15:themeFamily xmlns:thm15="http://schemas.microsoft.com/office/thememl/2012/main" name="Presentatie (Lintblauw) Rijksoverheid.potx" id="{29D659F1-3542-485E-9E74-5F0250F8FFCD}" vid="{77FF72BD-8693-4508-8357-5163F48A96DA}"/>
    </a:ext>
  </a:extLst>
</a:theme>
</file>

<file path=ppt/theme/theme2.xml><?xml version="1.0" encoding="utf-8"?>
<a:theme xmlns:a="http://schemas.openxmlformats.org/drawingml/2006/main" name="73_Default Design">
  <a:themeElements>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fontScheme name="1_Default Design">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99"/>
        </a:lt1>
        <a:dk2>
          <a:srgbClr val="800000"/>
        </a:dk2>
        <a:lt2>
          <a:srgbClr val="666633"/>
        </a:lt2>
        <a:accent1>
          <a:srgbClr val="FFCC66"/>
        </a:accent1>
        <a:accent2>
          <a:srgbClr val="800000"/>
        </a:accent2>
        <a:accent3>
          <a:srgbClr val="FFFFCA"/>
        </a:accent3>
        <a:accent4>
          <a:srgbClr val="000000"/>
        </a:accent4>
        <a:accent5>
          <a:srgbClr val="FFE2B8"/>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fontScheme name="1_Default Design">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99"/>
        </a:lt1>
        <a:dk2>
          <a:srgbClr val="800000"/>
        </a:dk2>
        <a:lt2>
          <a:srgbClr val="666633"/>
        </a:lt2>
        <a:accent1>
          <a:srgbClr val="FFCC66"/>
        </a:accent1>
        <a:accent2>
          <a:srgbClr val="800000"/>
        </a:accent2>
        <a:accent3>
          <a:srgbClr val="FFFFCA"/>
        </a:accent3>
        <a:accent4>
          <a:srgbClr val="000000"/>
        </a:accent4>
        <a:accent5>
          <a:srgbClr val="FFE2B8"/>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7_Default Design">
  <a:themeElements>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fontScheme name="1_Default Design">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99"/>
        </a:lt1>
        <a:dk2>
          <a:srgbClr val="800000"/>
        </a:dk2>
        <a:lt2>
          <a:srgbClr val="666633"/>
        </a:lt2>
        <a:accent1>
          <a:srgbClr val="FFCC66"/>
        </a:accent1>
        <a:accent2>
          <a:srgbClr val="800000"/>
        </a:accent2>
        <a:accent3>
          <a:srgbClr val="FFFFCA"/>
        </a:accent3>
        <a:accent4>
          <a:srgbClr val="000000"/>
        </a:accent4>
        <a:accent5>
          <a:srgbClr val="FFE2B8"/>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efault Design">
  <a:themeElements>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fontScheme name="1_Default Design">
      <a:majorFont>
        <a:latin typeface="Times New Roman"/>
        <a:ea typeface=""/>
        <a:cs typeface=""/>
      </a:majorFont>
      <a:minorFont>
        <a:latin typeface="Times New Roman"/>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99"/>
        </a:lt1>
        <a:dk2>
          <a:srgbClr val="800000"/>
        </a:dk2>
        <a:lt2>
          <a:srgbClr val="666633"/>
        </a:lt2>
        <a:accent1>
          <a:srgbClr val="FFCC66"/>
        </a:accent1>
        <a:accent2>
          <a:srgbClr val="800000"/>
        </a:accent2>
        <a:accent3>
          <a:srgbClr val="FFFFCA"/>
        </a:accent3>
        <a:accent4>
          <a:srgbClr val="000000"/>
        </a:accent4>
        <a:accent5>
          <a:srgbClr val="FFE2B8"/>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9">
        <a:dk1>
          <a:srgbClr val="808080"/>
        </a:dk1>
        <a:lt1>
          <a:srgbClr val="FFFFFF"/>
        </a:lt1>
        <a:dk2>
          <a:srgbClr val="0E005A"/>
        </a:dk2>
        <a:lt2>
          <a:srgbClr val="FFFF00"/>
        </a:lt2>
        <a:accent1>
          <a:srgbClr val="009BFF"/>
        </a:accent1>
        <a:accent2>
          <a:srgbClr val="3333CC"/>
        </a:accent2>
        <a:accent3>
          <a:srgbClr val="AAAAB5"/>
        </a:accent3>
        <a:accent4>
          <a:srgbClr val="DADADA"/>
        </a:accent4>
        <a:accent5>
          <a:srgbClr val="AACBFF"/>
        </a:accent5>
        <a:accent6>
          <a:srgbClr val="2D2DB9"/>
        </a:accent6>
        <a:hlink>
          <a:srgbClr val="CCCCFF"/>
        </a:hlink>
        <a:folHlink>
          <a:srgbClr val="005AFF"/>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Kantoorthema">
  <a:themeElements>
    <a:clrScheme name="Notes colors">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Notes fonts">
      <a:majorFont>
        <a:latin typeface="RijksSansT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Handout colors">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Handout fonts">
      <a:majorFont>
        <a:latin typeface="RijksSansT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00_Presentatie (Lintblauw) Rijksoverheid (1)</Template>
  <TotalTime>0</TotalTime>
  <Words>892</Words>
  <Application>Microsoft Office PowerPoint</Application>
  <PresentationFormat>Breedbeeld</PresentationFormat>
  <Paragraphs>104</Paragraphs>
  <Slides>19</Slides>
  <Notes>10</Notes>
  <HiddenSlides>0</HiddenSlides>
  <MMClips>0</MMClips>
  <ScaleCrop>false</ScaleCrop>
  <HeadingPairs>
    <vt:vector size="6" baseType="variant">
      <vt:variant>
        <vt:lpstr>Gebruikte lettertypen</vt:lpstr>
      </vt:variant>
      <vt:variant>
        <vt:i4>8</vt:i4>
      </vt:variant>
      <vt:variant>
        <vt:lpstr>Thema</vt:lpstr>
      </vt:variant>
      <vt:variant>
        <vt:i4>5</vt:i4>
      </vt:variant>
      <vt:variant>
        <vt:lpstr>Diatitels</vt:lpstr>
      </vt:variant>
      <vt:variant>
        <vt:i4>19</vt:i4>
      </vt:variant>
    </vt:vector>
  </HeadingPairs>
  <TitlesOfParts>
    <vt:vector size="32" baseType="lpstr">
      <vt:lpstr>Comic Sans MS</vt:lpstr>
      <vt:lpstr>RijksSansTT ExtraBold</vt:lpstr>
      <vt:lpstr>Arial</vt:lpstr>
      <vt:lpstr>Georgia</vt:lpstr>
      <vt:lpstr>RijksSansTT</vt:lpstr>
      <vt:lpstr>RijksoverheidSerif</vt:lpstr>
      <vt:lpstr>Times New Roman</vt:lpstr>
      <vt:lpstr>RijksSansTT Light</vt:lpstr>
      <vt:lpstr>Huisstijl</vt:lpstr>
      <vt:lpstr>73_Default Design</vt:lpstr>
      <vt:lpstr>1_Default Design</vt:lpstr>
      <vt:lpstr>27_Default Design</vt:lpstr>
      <vt:lpstr>2_Default Design</vt:lpstr>
      <vt:lpstr>Werken aan de Participatiewet </vt:lpstr>
      <vt:lpstr>Programma </vt:lpstr>
      <vt:lpstr>Thierry Aartsen</vt:lpstr>
      <vt:lpstr>Mathieu Weggeman</vt:lpstr>
      <vt:lpstr> Congres Werken aan de Participatiewet   Mensgericht ruimte en vertrouwen geven in een vakgerichte werkcultuur </vt:lpstr>
      <vt:lpstr>≈  80% is professional: is vakdeskundig en      doet liever iets goed dan iets fout:  geef hen ruimte en vertrouwen en stuur op resultaatafspraken</vt:lpstr>
      <vt:lpstr>≈  80% is professional: is vakdeskundig en      doet liever iets goed dan iets fout:  geef hen ruimte en vertrouwen en stuur op resultaatafspraken</vt:lpstr>
      <vt:lpstr>Professionals hebben recht op differentiatie in de aansturing.  Daarom moeten managers durven differentiëren!</vt:lpstr>
      <vt:lpstr>   Mensgericht ruimte en vertrouwen geven in een vakgerichte werkcultuur </vt:lpstr>
      <vt:lpstr>Een collectieve ambitie zorgt voor minder bureaucratie,         voor een goede samenwerkingscultuur en voor meer teamflow</vt:lpstr>
      <vt:lpstr>Collectieve ambitie van een GGZ-instelling</vt:lpstr>
      <vt:lpstr> Congres Werken aan de Participatiewet    Mensgericht ruimte en vertrouwen geven in een vakgerichte werkcultuur </vt:lpstr>
      <vt:lpstr>PowerPoint-presentatie</vt:lpstr>
      <vt:lpstr>PowerPoint-presentatie</vt:lpstr>
      <vt:lpstr>Henk Guise</vt:lpstr>
      <vt:lpstr>Workshop ronde 1:           13:25 – 14:25 </vt:lpstr>
      <vt:lpstr>PowerPoint-presentatie</vt:lpstr>
      <vt:lpstr>Brainkey   Henk Arnoldus &amp; Erik Borgman </vt:lpstr>
      <vt:lpstr>Netwerkborrel </vt:lpstr>
    </vt:vector>
  </TitlesOfParts>
  <Manager/>
  <Company>Rijksoverheid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Erkens, T.J.G.</dc:creator>
  <cp:keywords/>
  <dc:description>Sjabloonversie: 2.0 -20 februari 2025_x000d_
Vormgeving: www.Today.nl_x000d_
Sjablonen: www.JoulesUnlimited.com</dc:description>
  <cp:lastModifiedBy>Snoeijs, T. (Tinka)</cp:lastModifiedBy>
  <cp:revision>46</cp:revision>
  <dcterms:created xsi:type="dcterms:W3CDTF">2025-05-12T12:50:31Z</dcterms:created>
  <dcterms:modified xsi:type="dcterms:W3CDTF">2026-10-07T07:44:46Z</dcterms:modified>
  <cp:category/>
</cp:coreProperties>
</file>