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4"/>
  </p:sldMasterIdLst>
  <p:notesMasterIdLst>
    <p:notesMasterId r:id="rId20"/>
  </p:notesMasterIdLst>
  <p:handoutMasterIdLst>
    <p:handoutMasterId r:id="rId21"/>
  </p:handoutMasterIdLst>
  <p:sldIdLst>
    <p:sldId id="1174" r:id="rId5"/>
    <p:sldId id="1201" r:id="rId6"/>
    <p:sldId id="1200" r:id="rId7"/>
    <p:sldId id="1203" r:id="rId8"/>
    <p:sldId id="1184" r:id="rId9"/>
    <p:sldId id="1206" r:id="rId10"/>
    <p:sldId id="1183" r:id="rId11"/>
    <p:sldId id="1187" r:id="rId12"/>
    <p:sldId id="1204" r:id="rId13"/>
    <p:sldId id="1207" r:id="rId14"/>
    <p:sldId id="1189" r:id="rId15"/>
    <p:sldId id="1205" r:id="rId16"/>
    <p:sldId id="1198" r:id="rId17"/>
    <p:sldId id="1197" r:id="rId18"/>
    <p:sldId id="1182" r:id="rId19"/>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M" initials="IDM" lastIdx="17" clrIdx="0">
    <p:extLst>
      <p:ext uri="{19B8F6BF-5375-455C-9EA6-DF929625EA0E}">
        <p15:presenceInfo xmlns:p15="http://schemas.microsoft.com/office/powerpoint/2012/main" userId="IDM" providerId="None"/>
      </p:ext>
    </p:extLst>
  </p:cmAuthor>
  <p:cmAuthor id="2" name="OSTOLAZA Rodolfo, SDD/TPS" initials="ORS" lastIdx="2" clrIdx="1">
    <p:extLst>
      <p:ext uri="{19B8F6BF-5375-455C-9EA6-DF929625EA0E}">
        <p15:presenceInfo xmlns:p15="http://schemas.microsoft.com/office/powerpoint/2012/main" userId="S-1-5-21-2146598497-832928401-1254845835-238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ADF2"/>
    <a:srgbClr val="00A4F2"/>
    <a:srgbClr val="008FF2"/>
    <a:srgbClr val="2963AC"/>
    <a:srgbClr val="486598"/>
    <a:srgbClr val="374277"/>
    <a:srgbClr val="DDF9FF"/>
    <a:srgbClr val="003BB6"/>
    <a:srgbClr val="000000"/>
    <a:srgbClr val="EA24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E9A16-262D-45D0-A28D-7504F60FEB34}" v="53" dt="2023-10-03T18:24:10.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7" autoAdjust="0"/>
    <p:restoredTop sz="67965" autoAdjust="0"/>
  </p:normalViewPr>
  <p:slideViewPr>
    <p:cSldViewPr snapToGrid="0">
      <p:cViewPr varScale="1">
        <p:scale>
          <a:sx n="58" d="100"/>
          <a:sy n="58" d="100"/>
        </p:scale>
        <p:origin x="1843"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notesViewPr>
    <p:cSldViewPr snapToGrid="0">
      <p:cViewPr varScale="1">
        <p:scale>
          <a:sx n="82" d="100"/>
          <a:sy n="82" d="100"/>
        </p:scale>
        <p:origin x="31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 Chow" userId="1c617f15-7cb4-4ac3-8adb-f59275d155e8" providerId="ADAL" clId="{955E9A16-262D-45D0-A28D-7504F60FEB34}"/>
    <pc:docChg chg="undo redo custSel addSld delSld modSld">
      <pc:chgData name="Julian Chow" userId="1c617f15-7cb4-4ac3-8adb-f59275d155e8" providerId="ADAL" clId="{955E9A16-262D-45D0-A28D-7504F60FEB34}" dt="2023-10-03T18:25:32.692" v="1021"/>
      <pc:docMkLst>
        <pc:docMk/>
      </pc:docMkLst>
      <pc:sldChg chg="modSp add del mod">
        <pc:chgData name="Julian Chow" userId="1c617f15-7cb4-4ac3-8adb-f59275d155e8" providerId="ADAL" clId="{955E9A16-262D-45D0-A28D-7504F60FEB34}" dt="2023-10-01T13:52:34.858" v="5" actId="47"/>
        <pc:sldMkLst>
          <pc:docMk/>
          <pc:sldMk cId="887191719" sldId="293"/>
        </pc:sldMkLst>
        <pc:spChg chg="mod">
          <ac:chgData name="Julian Chow" userId="1c617f15-7cb4-4ac3-8adb-f59275d155e8" providerId="ADAL" clId="{955E9A16-262D-45D0-A28D-7504F60FEB34}" dt="2023-10-01T13:51:59.463" v="1" actId="27636"/>
          <ac:spMkLst>
            <pc:docMk/>
            <pc:sldMk cId="887191719" sldId="293"/>
            <ac:spMk id="2" creationId="{CA496E31-7415-3443-C037-CB1DB82F6B81}"/>
          </ac:spMkLst>
        </pc:spChg>
      </pc:sldChg>
      <pc:sldChg chg="add del">
        <pc:chgData name="Julian Chow" userId="1c617f15-7cb4-4ac3-8adb-f59275d155e8" providerId="ADAL" clId="{955E9A16-262D-45D0-A28D-7504F60FEB34}" dt="2023-10-02T05:14:40.804" v="127"/>
        <pc:sldMkLst>
          <pc:docMk/>
          <pc:sldMk cId="937894388" sldId="437"/>
        </pc:sldMkLst>
      </pc:sldChg>
      <pc:sldChg chg="addSp delSp modSp add del mod">
        <pc:chgData name="Julian Chow" userId="1c617f15-7cb4-4ac3-8adb-f59275d155e8" providerId="ADAL" clId="{955E9A16-262D-45D0-A28D-7504F60FEB34}" dt="2023-10-02T20:22:25.188" v="759" actId="47"/>
        <pc:sldMkLst>
          <pc:docMk/>
          <pc:sldMk cId="3429743144" sldId="586"/>
        </pc:sldMkLst>
        <pc:spChg chg="del mod">
          <ac:chgData name="Julian Chow" userId="1c617f15-7cb4-4ac3-8adb-f59275d155e8" providerId="ADAL" clId="{955E9A16-262D-45D0-A28D-7504F60FEB34}" dt="2023-10-02T05:23:27.616" v="277" actId="478"/>
          <ac:spMkLst>
            <pc:docMk/>
            <pc:sldMk cId="3429743144" sldId="586"/>
            <ac:spMk id="2" creationId="{840EB3AA-299A-534D-B202-5848AD75EEB8}"/>
          </ac:spMkLst>
        </pc:spChg>
        <pc:spChg chg="mod">
          <ac:chgData name="Julian Chow" userId="1c617f15-7cb4-4ac3-8adb-f59275d155e8" providerId="ADAL" clId="{955E9A16-262D-45D0-A28D-7504F60FEB34}" dt="2023-10-02T05:23:23.317" v="276" actId="1076"/>
          <ac:spMkLst>
            <pc:docMk/>
            <pc:sldMk cId="3429743144" sldId="586"/>
            <ac:spMk id="3" creationId="{DBBCCF17-395A-8C40-9EED-3779FBAD75BD}"/>
          </ac:spMkLst>
        </pc:spChg>
        <pc:spChg chg="del mod">
          <ac:chgData name="Julian Chow" userId="1c617f15-7cb4-4ac3-8adb-f59275d155e8" providerId="ADAL" clId="{955E9A16-262D-45D0-A28D-7504F60FEB34}" dt="2023-10-02T05:22:50.505" v="248" actId="478"/>
          <ac:spMkLst>
            <pc:docMk/>
            <pc:sldMk cId="3429743144" sldId="586"/>
            <ac:spMk id="4" creationId="{E276D086-00CA-B94D-901C-471750E3148C}"/>
          </ac:spMkLst>
        </pc:spChg>
        <pc:spChg chg="add del mod">
          <ac:chgData name="Julian Chow" userId="1c617f15-7cb4-4ac3-8adb-f59275d155e8" providerId="ADAL" clId="{955E9A16-262D-45D0-A28D-7504F60FEB34}" dt="2023-10-02T05:23:16.607" v="273" actId="478"/>
          <ac:spMkLst>
            <pc:docMk/>
            <pc:sldMk cId="3429743144" sldId="586"/>
            <ac:spMk id="5" creationId="{11045D33-7B87-5498-36B8-5479F8FEB8BC}"/>
          </ac:spMkLst>
        </pc:spChg>
        <pc:spChg chg="add del mod">
          <ac:chgData name="Julian Chow" userId="1c617f15-7cb4-4ac3-8adb-f59275d155e8" providerId="ADAL" clId="{955E9A16-262D-45D0-A28D-7504F60FEB34}" dt="2023-10-02T05:23:34.869" v="278" actId="478"/>
          <ac:spMkLst>
            <pc:docMk/>
            <pc:sldMk cId="3429743144" sldId="586"/>
            <ac:spMk id="8" creationId="{AF9C0EC8-2172-E99E-E258-9C03A2327510}"/>
          </ac:spMkLst>
        </pc:spChg>
        <pc:spChg chg="add mod">
          <ac:chgData name="Julian Chow" userId="1c617f15-7cb4-4ac3-8adb-f59275d155e8" providerId="ADAL" clId="{955E9A16-262D-45D0-A28D-7504F60FEB34}" dt="2023-10-02T05:24:17.088" v="334" actId="255"/>
          <ac:spMkLst>
            <pc:docMk/>
            <pc:sldMk cId="3429743144" sldId="586"/>
            <ac:spMk id="9" creationId="{865CF1E8-F089-838F-E08B-D7F79DBFA506}"/>
          </ac:spMkLst>
        </pc:spChg>
      </pc:sldChg>
      <pc:sldChg chg="addSp delSp modSp add del mod">
        <pc:chgData name="Julian Chow" userId="1c617f15-7cb4-4ac3-8adb-f59275d155e8" providerId="ADAL" clId="{955E9A16-262D-45D0-A28D-7504F60FEB34}" dt="2023-10-02T05:25:37.925" v="405" actId="47"/>
        <pc:sldMkLst>
          <pc:docMk/>
          <pc:sldMk cId="2077072795" sldId="603"/>
        </pc:sldMkLst>
        <pc:spChg chg="mod">
          <ac:chgData name="Julian Chow" userId="1c617f15-7cb4-4ac3-8adb-f59275d155e8" providerId="ADAL" clId="{955E9A16-262D-45D0-A28D-7504F60FEB34}" dt="2023-10-02T05:25:35.654" v="404" actId="20577"/>
          <ac:spMkLst>
            <pc:docMk/>
            <pc:sldMk cId="2077072795" sldId="603"/>
            <ac:spMk id="4" creationId="{EC0F40D8-4A50-204D-A035-EB766267C97A}"/>
          </ac:spMkLst>
        </pc:spChg>
        <pc:spChg chg="add del">
          <ac:chgData name="Julian Chow" userId="1c617f15-7cb4-4ac3-8adb-f59275d155e8" providerId="ADAL" clId="{955E9A16-262D-45D0-A28D-7504F60FEB34}" dt="2023-10-02T05:25:34.459" v="401" actId="478"/>
          <ac:spMkLst>
            <pc:docMk/>
            <pc:sldMk cId="2077072795" sldId="603"/>
            <ac:spMk id="15" creationId="{348B7834-F8F5-C941-B094-D52CAD0689FD}"/>
          </ac:spMkLst>
        </pc:spChg>
        <pc:spChg chg="add del">
          <ac:chgData name="Julian Chow" userId="1c617f15-7cb4-4ac3-8adb-f59275d155e8" providerId="ADAL" clId="{955E9A16-262D-45D0-A28D-7504F60FEB34}" dt="2023-10-02T05:25:34.459" v="401" actId="478"/>
          <ac:spMkLst>
            <pc:docMk/>
            <pc:sldMk cId="2077072795" sldId="603"/>
            <ac:spMk id="16" creationId="{951FAE1A-F1FC-A949-8D58-DDA7701866D2}"/>
          </ac:spMkLst>
        </pc:spChg>
        <pc:picChg chg="mod">
          <ac:chgData name="Julian Chow" userId="1c617f15-7cb4-4ac3-8adb-f59275d155e8" providerId="ADAL" clId="{955E9A16-262D-45D0-A28D-7504F60FEB34}" dt="2023-10-02T05:25:35.237" v="403" actId="1035"/>
          <ac:picMkLst>
            <pc:docMk/>
            <pc:sldMk cId="2077072795" sldId="603"/>
            <ac:picMk id="5" creationId="{AB909D38-EE5C-3E4A-9C3D-774A0B9A436D}"/>
          </ac:picMkLst>
        </pc:picChg>
        <pc:cxnChg chg="add del">
          <ac:chgData name="Julian Chow" userId="1c617f15-7cb4-4ac3-8adb-f59275d155e8" providerId="ADAL" clId="{955E9A16-262D-45D0-A28D-7504F60FEB34}" dt="2023-10-02T05:25:34.459" v="401" actId="478"/>
          <ac:cxnSpMkLst>
            <pc:docMk/>
            <pc:sldMk cId="2077072795" sldId="603"/>
            <ac:cxnSpMk id="9" creationId="{858F429E-48A5-6349-97AC-A580C90A9570}"/>
          </ac:cxnSpMkLst>
        </pc:cxnChg>
        <pc:cxnChg chg="add del">
          <ac:chgData name="Julian Chow" userId="1c617f15-7cb4-4ac3-8adb-f59275d155e8" providerId="ADAL" clId="{955E9A16-262D-45D0-A28D-7504F60FEB34}" dt="2023-10-02T05:25:34.459" v="401" actId="478"/>
          <ac:cxnSpMkLst>
            <pc:docMk/>
            <pc:sldMk cId="2077072795" sldId="603"/>
            <ac:cxnSpMk id="11" creationId="{0687FFC5-A035-AF4B-A309-A23288BC980F}"/>
          </ac:cxnSpMkLst>
        </pc:cxnChg>
        <pc:cxnChg chg="add del">
          <ac:chgData name="Julian Chow" userId="1c617f15-7cb4-4ac3-8adb-f59275d155e8" providerId="ADAL" clId="{955E9A16-262D-45D0-A28D-7504F60FEB34}" dt="2023-10-02T05:25:34.459" v="401" actId="478"/>
          <ac:cxnSpMkLst>
            <pc:docMk/>
            <pc:sldMk cId="2077072795" sldId="603"/>
            <ac:cxnSpMk id="12" creationId="{2AFE71EB-C1D9-2D4D-8FF6-F0E94A40176F}"/>
          </ac:cxnSpMkLst>
        </pc:cxnChg>
        <pc:cxnChg chg="add del">
          <ac:chgData name="Julian Chow" userId="1c617f15-7cb4-4ac3-8adb-f59275d155e8" providerId="ADAL" clId="{955E9A16-262D-45D0-A28D-7504F60FEB34}" dt="2023-10-02T05:25:34.459" v="401" actId="478"/>
          <ac:cxnSpMkLst>
            <pc:docMk/>
            <pc:sldMk cId="2077072795" sldId="603"/>
            <ac:cxnSpMk id="13" creationId="{4995B084-2BD9-3A42-A3D9-DBEBF0C72630}"/>
          </ac:cxnSpMkLst>
        </pc:cxnChg>
        <pc:cxnChg chg="add del">
          <ac:chgData name="Julian Chow" userId="1c617f15-7cb4-4ac3-8adb-f59275d155e8" providerId="ADAL" clId="{955E9A16-262D-45D0-A28D-7504F60FEB34}" dt="2023-10-02T05:25:34.459" v="401" actId="478"/>
          <ac:cxnSpMkLst>
            <pc:docMk/>
            <pc:sldMk cId="2077072795" sldId="603"/>
            <ac:cxnSpMk id="14" creationId="{BA1340F8-CEBF-734C-AEAB-9CBE41999DA8}"/>
          </ac:cxnSpMkLst>
        </pc:cxnChg>
      </pc:sldChg>
      <pc:sldChg chg="addSp modSp mod">
        <pc:chgData name="Julian Chow" userId="1c617f15-7cb4-4ac3-8adb-f59275d155e8" providerId="ADAL" clId="{955E9A16-262D-45D0-A28D-7504F60FEB34}" dt="2023-10-03T18:25:32.692" v="1021"/>
        <pc:sldMkLst>
          <pc:docMk/>
          <pc:sldMk cId="194106885" sldId="1174"/>
        </pc:sldMkLst>
        <pc:spChg chg="mod">
          <ac:chgData name="Julian Chow" userId="1c617f15-7cb4-4ac3-8adb-f59275d155e8" providerId="ADAL" clId="{955E9A16-262D-45D0-A28D-7504F60FEB34}" dt="2023-10-03T18:24:09.532" v="1013" actId="1076"/>
          <ac:spMkLst>
            <pc:docMk/>
            <pc:sldMk cId="194106885" sldId="1174"/>
            <ac:spMk id="2" creationId="{B18F5157-7528-40C3-A1FC-B4A7AFA544D8}"/>
          </ac:spMkLst>
        </pc:spChg>
        <pc:spChg chg="mod">
          <ac:chgData name="Julian Chow" userId="1c617f15-7cb4-4ac3-8adb-f59275d155e8" providerId="ADAL" clId="{955E9A16-262D-45D0-A28D-7504F60FEB34}" dt="2023-10-03T18:24:05.251" v="1012" actId="6549"/>
          <ac:spMkLst>
            <pc:docMk/>
            <pc:sldMk cId="194106885" sldId="1174"/>
            <ac:spMk id="3" creationId="{132BBB66-133F-4EE5-BD64-B8D709746C5D}"/>
          </ac:spMkLst>
        </pc:spChg>
        <pc:spChg chg="add mod">
          <ac:chgData name="Julian Chow" userId="1c617f15-7cb4-4ac3-8adb-f59275d155e8" providerId="ADAL" clId="{955E9A16-262D-45D0-A28D-7504F60FEB34}" dt="2023-10-03T18:25:32.692" v="1021"/>
          <ac:spMkLst>
            <pc:docMk/>
            <pc:sldMk cId="194106885" sldId="1174"/>
            <ac:spMk id="4" creationId="{72DE1B14-BAA7-2D42-415E-3544CCBB98A6}"/>
          </ac:spMkLst>
        </pc:spChg>
      </pc:sldChg>
      <pc:sldChg chg="modSp add del mod">
        <pc:chgData name="Julian Chow" userId="1c617f15-7cb4-4ac3-8adb-f59275d155e8" providerId="ADAL" clId="{955E9A16-262D-45D0-A28D-7504F60FEB34}" dt="2023-10-02T20:35:12.982" v="811" actId="6549"/>
        <pc:sldMkLst>
          <pc:docMk/>
          <pc:sldMk cId="1788950373" sldId="1183"/>
        </pc:sldMkLst>
        <pc:spChg chg="mod">
          <ac:chgData name="Julian Chow" userId="1c617f15-7cb4-4ac3-8adb-f59275d155e8" providerId="ADAL" clId="{955E9A16-262D-45D0-A28D-7504F60FEB34}" dt="2023-10-02T20:35:12.982" v="811" actId="6549"/>
          <ac:spMkLst>
            <pc:docMk/>
            <pc:sldMk cId="1788950373" sldId="1183"/>
            <ac:spMk id="2" creationId="{1B823E0F-409E-41B4-8E2D-B672F8A0AE08}"/>
          </ac:spMkLst>
        </pc:spChg>
      </pc:sldChg>
      <pc:sldChg chg="addSp delSp modSp add mod modClrScheme chgLayout modNotesTx">
        <pc:chgData name="Julian Chow" userId="1c617f15-7cb4-4ac3-8adb-f59275d155e8" providerId="ADAL" clId="{955E9A16-262D-45D0-A28D-7504F60FEB34}" dt="2023-10-03T09:25:13.126" v="940" actId="6549"/>
        <pc:sldMkLst>
          <pc:docMk/>
          <pc:sldMk cId="377415397" sldId="1184"/>
        </pc:sldMkLst>
        <pc:spChg chg="mod">
          <ac:chgData name="Julian Chow" userId="1c617f15-7cb4-4ac3-8adb-f59275d155e8" providerId="ADAL" clId="{955E9A16-262D-45D0-A28D-7504F60FEB34}" dt="2023-10-02T20:34:10.213" v="788" actId="255"/>
          <ac:spMkLst>
            <pc:docMk/>
            <pc:sldMk cId="377415397" sldId="1184"/>
            <ac:spMk id="2" creationId="{DD49087E-3E0F-40B1-BC33-B5C840EC3EEA}"/>
          </ac:spMkLst>
        </pc:spChg>
        <pc:spChg chg="mod ord">
          <ac:chgData name="Julian Chow" userId="1c617f15-7cb4-4ac3-8adb-f59275d155e8" providerId="ADAL" clId="{955E9A16-262D-45D0-A28D-7504F60FEB34}" dt="2023-10-02T20:19:12.299" v="721" actId="26606"/>
          <ac:spMkLst>
            <pc:docMk/>
            <pc:sldMk cId="377415397" sldId="1184"/>
            <ac:spMk id="3" creationId="{323EC3B7-EC34-4452-A05C-63926311345E}"/>
          </ac:spMkLst>
        </pc:spChg>
        <pc:spChg chg="del">
          <ac:chgData name="Julian Chow" userId="1c617f15-7cb4-4ac3-8adb-f59275d155e8" providerId="ADAL" clId="{955E9A16-262D-45D0-A28D-7504F60FEB34}" dt="2023-10-02T20:19:12.299" v="721" actId="26606"/>
          <ac:spMkLst>
            <pc:docMk/>
            <pc:sldMk cId="377415397" sldId="1184"/>
            <ac:spMk id="4" creationId="{8102A566-DDB4-4D9A-8631-A34E8BE18485}"/>
          </ac:spMkLst>
        </pc:spChg>
        <pc:spChg chg="add mod">
          <ac:chgData name="Julian Chow" userId="1c617f15-7cb4-4ac3-8adb-f59275d155e8" providerId="ADAL" clId="{955E9A16-262D-45D0-A28D-7504F60FEB34}" dt="2023-10-02T20:19:12.299" v="721" actId="26606"/>
          <ac:spMkLst>
            <pc:docMk/>
            <pc:sldMk cId="377415397" sldId="1184"/>
            <ac:spMk id="10" creationId="{57E1CD05-191A-8399-067B-EB8A44BD6DA4}"/>
          </ac:spMkLst>
        </pc:spChg>
        <pc:picChg chg="add mod">
          <ac:chgData name="Julian Chow" userId="1c617f15-7cb4-4ac3-8adb-f59275d155e8" providerId="ADAL" clId="{955E9A16-262D-45D0-A28D-7504F60FEB34}" dt="2023-10-02T20:34:14.796" v="810" actId="1035"/>
          <ac:picMkLst>
            <pc:docMk/>
            <pc:sldMk cId="377415397" sldId="1184"/>
            <ac:picMk id="5" creationId="{3A7FDD9E-AB30-68C6-B962-F0ABBF358149}"/>
          </ac:picMkLst>
        </pc:picChg>
      </pc:sldChg>
      <pc:sldChg chg="modSp add del mod">
        <pc:chgData name="Julian Chow" userId="1c617f15-7cb4-4ac3-8adb-f59275d155e8" providerId="ADAL" clId="{955E9A16-262D-45D0-A28D-7504F60FEB34}" dt="2023-10-02T20:12:11.063" v="675" actId="2696"/>
        <pc:sldMkLst>
          <pc:docMk/>
          <pc:sldMk cId="3910557337" sldId="1184"/>
        </pc:sldMkLst>
        <pc:spChg chg="mod">
          <ac:chgData name="Julian Chow" userId="1c617f15-7cb4-4ac3-8adb-f59275d155e8" providerId="ADAL" clId="{955E9A16-262D-45D0-A28D-7504F60FEB34}" dt="2023-10-02T20:11:41.761" v="674" actId="20577"/>
          <ac:spMkLst>
            <pc:docMk/>
            <pc:sldMk cId="3910557337" sldId="1184"/>
            <ac:spMk id="2" creationId="{DD49087E-3E0F-40B1-BC33-B5C840EC3EEA}"/>
          </ac:spMkLst>
        </pc:spChg>
        <pc:spChg chg="mod">
          <ac:chgData name="Julian Chow" userId="1c617f15-7cb4-4ac3-8adb-f59275d155e8" providerId="ADAL" clId="{955E9A16-262D-45D0-A28D-7504F60FEB34}" dt="2023-10-02T20:11:15.397" v="669" actId="20577"/>
          <ac:spMkLst>
            <pc:docMk/>
            <pc:sldMk cId="3910557337" sldId="1184"/>
            <ac:spMk id="3" creationId="{323EC3B7-EC34-4452-A05C-63926311345E}"/>
          </ac:spMkLst>
        </pc:spChg>
      </pc:sldChg>
      <pc:sldChg chg="del">
        <pc:chgData name="Julian Chow" userId="1c617f15-7cb4-4ac3-8adb-f59275d155e8" providerId="ADAL" clId="{955E9A16-262D-45D0-A28D-7504F60FEB34}" dt="2023-10-02T18:35:38.686" v="466" actId="2696"/>
        <pc:sldMkLst>
          <pc:docMk/>
          <pc:sldMk cId="1750580955" sldId="1187"/>
        </pc:sldMkLst>
      </pc:sldChg>
      <pc:sldChg chg="modSp add mod">
        <pc:chgData name="Julian Chow" userId="1c617f15-7cb4-4ac3-8adb-f59275d155e8" providerId="ADAL" clId="{955E9A16-262D-45D0-A28D-7504F60FEB34}" dt="2023-10-02T20:36:14.818" v="817" actId="1076"/>
        <pc:sldMkLst>
          <pc:docMk/>
          <pc:sldMk cId="4152241132" sldId="1187"/>
        </pc:sldMkLst>
        <pc:spChg chg="mod">
          <ac:chgData name="Julian Chow" userId="1c617f15-7cb4-4ac3-8adb-f59275d155e8" providerId="ADAL" clId="{955E9A16-262D-45D0-A28D-7504F60FEB34}" dt="2023-10-02T20:35:53.447" v="812" actId="14100"/>
          <ac:spMkLst>
            <pc:docMk/>
            <pc:sldMk cId="4152241132" sldId="1187"/>
            <ac:spMk id="2" creationId="{CF853E60-CCB2-4727-BD20-2079F4B224DA}"/>
          </ac:spMkLst>
        </pc:spChg>
        <pc:picChg chg="mod">
          <ac:chgData name="Julian Chow" userId="1c617f15-7cb4-4ac3-8adb-f59275d155e8" providerId="ADAL" clId="{955E9A16-262D-45D0-A28D-7504F60FEB34}" dt="2023-10-02T20:36:14.818" v="817" actId="1076"/>
          <ac:picMkLst>
            <pc:docMk/>
            <pc:sldMk cId="4152241132" sldId="1187"/>
            <ac:picMk id="8" creationId="{DCBE788F-00E3-4814-A325-92235FEAAA25}"/>
          </ac:picMkLst>
        </pc:picChg>
      </pc:sldChg>
      <pc:sldChg chg="modSp del mod">
        <pc:chgData name="Julian Chow" userId="1c617f15-7cb4-4ac3-8adb-f59275d155e8" providerId="ADAL" clId="{955E9A16-262D-45D0-A28D-7504F60FEB34}" dt="2023-10-02T18:39:38.630" v="569" actId="47"/>
        <pc:sldMkLst>
          <pc:docMk/>
          <pc:sldMk cId="2083564991" sldId="1188"/>
        </pc:sldMkLst>
        <pc:spChg chg="mod">
          <ac:chgData name="Julian Chow" userId="1c617f15-7cb4-4ac3-8adb-f59275d155e8" providerId="ADAL" clId="{955E9A16-262D-45D0-A28D-7504F60FEB34}" dt="2023-10-02T18:28:06.801" v="465" actId="948"/>
          <ac:spMkLst>
            <pc:docMk/>
            <pc:sldMk cId="2083564991" sldId="1188"/>
            <ac:spMk id="2" creationId="{1B823E0F-409E-41B4-8E2D-B672F8A0AE08}"/>
          </ac:spMkLst>
        </pc:spChg>
      </pc:sldChg>
      <pc:sldChg chg="modSp mod modNotesTx">
        <pc:chgData name="Julian Chow" userId="1c617f15-7cb4-4ac3-8adb-f59275d155e8" providerId="ADAL" clId="{955E9A16-262D-45D0-A28D-7504F60FEB34}" dt="2023-10-02T20:05:09.940" v="607" actId="255"/>
        <pc:sldMkLst>
          <pc:docMk/>
          <pc:sldMk cId="1401371656" sldId="1189"/>
        </pc:sldMkLst>
        <pc:spChg chg="mod">
          <ac:chgData name="Julian Chow" userId="1c617f15-7cb4-4ac3-8adb-f59275d155e8" providerId="ADAL" clId="{955E9A16-262D-45D0-A28D-7504F60FEB34}" dt="2023-10-02T20:05:09.940" v="607" actId="255"/>
          <ac:spMkLst>
            <pc:docMk/>
            <pc:sldMk cId="1401371656" sldId="1189"/>
            <ac:spMk id="2" creationId="{7AACAD8F-2B66-499B-9DD3-97A7FAC5EF68}"/>
          </ac:spMkLst>
        </pc:spChg>
      </pc:sldChg>
      <pc:sldChg chg="del">
        <pc:chgData name="Julian Chow" userId="1c617f15-7cb4-4ac3-8adb-f59275d155e8" providerId="ADAL" clId="{955E9A16-262D-45D0-A28D-7504F60FEB34}" dt="2023-10-01T13:52:30.460" v="4" actId="47"/>
        <pc:sldMkLst>
          <pc:docMk/>
          <pc:sldMk cId="3082035384" sldId="1191"/>
        </pc:sldMkLst>
      </pc:sldChg>
      <pc:sldChg chg="del">
        <pc:chgData name="Julian Chow" userId="1c617f15-7cb4-4ac3-8adb-f59275d155e8" providerId="ADAL" clId="{955E9A16-262D-45D0-A28D-7504F60FEB34}" dt="2023-10-02T20:10:37.276" v="656" actId="2696"/>
        <pc:sldMkLst>
          <pc:docMk/>
          <pc:sldMk cId="1928399877" sldId="1196"/>
        </pc:sldMkLst>
      </pc:sldChg>
      <pc:sldChg chg="add del">
        <pc:chgData name="Julian Chow" userId="1c617f15-7cb4-4ac3-8adb-f59275d155e8" providerId="ADAL" clId="{955E9A16-262D-45D0-A28D-7504F60FEB34}" dt="2023-10-02T20:10:44.927" v="658" actId="2696"/>
        <pc:sldMkLst>
          <pc:docMk/>
          <pc:sldMk cId="2423920989" sldId="1196"/>
        </pc:sldMkLst>
      </pc:sldChg>
      <pc:sldChg chg="add del mod modShow">
        <pc:chgData name="Julian Chow" userId="1c617f15-7cb4-4ac3-8adb-f59275d155e8" providerId="ADAL" clId="{955E9A16-262D-45D0-A28D-7504F60FEB34}" dt="2023-10-02T20:42:11.202" v="841" actId="47"/>
        <pc:sldMkLst>
          <pc:docMk/>
          <pc:sldMk cId="3113354222" sldId="1196"/>
        </pc:sldMkLst>
      </pc:sldChg>
      <pc:sldChg chg="addSp delSp modSp modNotesTx">
        <pc:chgData name="Julian Chow" userId="1c617f15-7cb4-4ac3-8adb-f59275d155e8" providerId="ADAL" clId="{955E9A16-262D-45D0-A28D-7504F60FEB34}" dt="2023-10-02T20:42:08.038" v="840" actId="20577"/>
        <pc:sldMkLst>
          <pc:docMk/>
          <pc:sldMk cId="2111925377" sldId="1197"/>
        </pc:sldMkLst>
        <pc:spChg chg="del">
          <ac:chgData name="Julian Chow" userId="1c617f15-7cb4-4ac3-8adb-f59275d155e8" providerId="ADAL" clId="{955E9A16-262D-45D0-A28D-7504F60FEB34}" dt="2023-10-02T19:49:15.618" v="593"/>
          <ac:spMkLst>
            <pc:docMk/>
            <pc:sldMk cId="2111925377" sldId="1197"/>
            <ac:spMk id="3" creationId="{4D955179-9C3C-6795-1695-4EFCCFA370FC}"/>
          </ac:spMkLst>
        </pc:spChg>
        <pc:spChg chg="add mod">
          <ac:chgData name="Julian Chow" userId="1c617f15-7cb4-4ac3-8adb-f59275d155e8" providerId="ADAL" clId="{955E9A16-262D-45D0-A28D-7504F60FEB34}" dt="2023-10-02T19:49:15.618" v="593"/>
          <ac:spMkLst>
            <pc:docMk/>
            <pc:sldMk cId="2111925377" sldId="1197"/>
            <ac:spMk id="5" creationId="{A4F430DF-A0EF-07CB-E591-DD6AFEDA1698}"/>
          </ac:spMkLst>
        </pc:spChg>
      </pc:sldChg>
      <pc:sldChg chg="modSp mod">
        <pc:chgData name="Julian Chow" userId="1c617f15-7cb4-4ac3-8adb-f59275d155e8" providerId="ADAL" clId="{955E9A16-262D-45D0-A28D-7504F60FEB34}" dt="2023-10-02T18:48:29.248" v="585" actId="1076"/>
        <pc:sldMkLst>
          <pc:docMk/>
          <pc:sldMk cId="2801676827" sldId="1198"/>
        </pc:sldMkLst>
        <pc:spChg chg="mod">
          <ac:chgData name="Julian Chow" userId="1c617f15-7cb4-4ac3-8adb-f59275d155e8" providerId="ADAL" clId="{955E9A16-262D-45D0-A28D-7504F60FEB34}" dt="2023-10-02T18:48:29.248" v="585" actId="1076"/>
          <ac:spMkLst>
            <pc:docMk/>
            <pc:sldMk cId="2801676827" sldId="1198"/>
            <ac:spMk id="3" creationId="{FB0F1685-2033-4016-5720-35B8E0833FF9}"/>
          </ac:spMkLst>
        </pc:spChg>
      </pc:sldChg>
      <pc:sldChg chg="addSp modSp add del mod">
        <pc:chgData name="Julian Chow" userId="1c617f15-7cb4-4ac3-8adb-f59275d155e8" providerId="ADAL" clId="{955E9A16-262D-45D0-A28D-7504F60FEB34}" dt="2023-10-02T20:41:07.528" v="837" actId="47"/>
        <pc:sldMkLst>
          <pc:docMk/>
          <pc:sldMk cId="1301319158" sldId="1199"/>
        </pc:sldMkLst>
        <pc:spChg chg="mod">
          <ac:chgData name="Julian Chow" userId="1c617f15-7cb4-4ac3-8adb-f59275d155e8" providerId="ADAL" clId="{955E9A16-262D-45D0-A28D-7504F60FEB34}" dt="2023-10-02T18:42:31.639" v="573" actId="6549"/>
          <ac:spMkLst>
            <pc:docMk/>
            <pc:sldMk cId="1301319158" sldId="1199"/>
            <ac:spMk id="2" creationId="{476A68D7-4F37-4B33-A347-6EB73A4DF54F}"/>
          </ac:spMkLst>
        </pc:spChg>
        <pc:spChg chg="add mod">
          <ac:chgData name="Julian Chow" userId="1c617f15-7cb4-4ac3-8adb-f59275d155e8" providerId="ADAL" clId="{955E9A16-262D-45D0-A28D-7504F60FEB34}" dt="2023-10-02T19:49:24.527" v="601" actId="20577"/>
          <ac:spMkLst>
            <pc:docMk/>
            <pc:sldMk cId="1301319158" sldId="1199"/>
            <ac:spMk id="3" creationId="{C9135EBA-41F8-312B-FA10-C0D096589B3C}"/>
          </ac:spMkLst>
        </pc:spChg>
      </pc:sldChg>
      <pc:sldChg chg="addSp delSp modSp new mod">
        <pc:chgData name="Julian Chow" userId="1c617f15-7cb4-4ac3-8adb-f59275d155e8" providerId="ADAL" clId="{955E9A16-262D-45D0-A28D-7504F60FEB34}" dt="2023-10-02T05:12:56.818" v="73" actId="20577"/>
        <pc:sldMkLst>
          <pc:docMk/>
          <pc:sldMk cId="1731829889" sldId="1200"/>
        </pc:sldMkLst>
        <pc:spChg chg="del">
          <ac:chgData name="Julian Chow" userId="1c617f15-7cb4-4ac3-8adb-f59275d155e8" providerId="ADAL" clId="{955E9A16-262D-45D0-A28D-7504F60FEB34}" dt="2023-10-02T05:11:36.784" v="10" actId="478"/>
          <ac:spMkLst>
            <pc:docMk/>
            <pc:sldMk cId="1731829889" sldId="1200"/>
            <ac:spMk id="2" creationId="{D2945C7D-892E-8842-A16E-A0CD3B678E06}"/>
          </ac:spMkLst>
        </pc:spChg>
        <pc:spChg chg="mod">
          <ac:chgData name="Julian Chow" userId="1c617f15-7cb4-4ac3-8adb-f59275d155e8" providerId="ADAL" clId="{955E9A16-262D-45D0-A28D-7504F60FEB34}" dt="2023-10-02T05:12:56.818" v="73" actId="20577"/>
          <ac:spMkLst>
            <pc:docMk/>
            <pc:sldMk cId="1731829889" sldId="1200"/>
            <ac:spMk id="3" creationId="{7F853ECF-AD9B-4EB0-3892-E4C928252937}"/>
          </ac:spMkLst>
        </pc:spChg>
        <pc:graphicFrameChg chg="add mod modGraphic">
          <ac:chgData name="Julian Chow" userId="1c617f15-7cb4-4ac3-8adb-f59275d155e8" providerId="ADAL" clId="{955E9A16-262D-45D0-A28D-7504F60FEB34}" dt="2023-10-02T05:12:26.865" v="18" actId="20577"/>
          <ac:graphicFrameMkLst>
            <pc:docMk/>
            <pc:sldMk cId="1731829889" sldId="1200"/>
            <ac:graphicFrameMk id="5" creationId="{0B6A617C-CB28-D133-6A05-88083291924C}"/>
          </ac:graphicFrameMkLst>
        </pc:graphicFrameChg>
      </pc:sldChg>
      <pc:sldChg chg="add del">
        <pc:chgData name="Julian Chow" userId="1c617f15-7cb4-4ac3-8adb-f59275d155e8" providerId="ADAL" clId="{955E9A16-262D-45D0-A28D-7504F60FEB34}" dt="2023-10-02T20:10:37.276" v="656" actId="2696"/>
        <pc:sldMkLst>
          <pc:docMk/>
          <pc:sldMk cId="729549776" sldId="1201"/>
        </pc:sldMkLst>
      </pc:sldChg>
      <pc:sldChg chg="addSp delSp modSp add del mod">
        <pc:chgData name="Julian Chow" userId="1c617f15-7cb4-4ac3-8adb-f59275d155e8" providerId="ADAL" clId="{955E9A16-262D-45D0-A28D-7504F60FEB34}" dt="2023-10-02T20:09:31.999" v="654" actId="2696"/>
        <pc:sldMkLst>
          <pc:docMk/>
          <pc:sldMk cId="2300678382" sldId="1201"/>
        </pc:sldMkLst>
        <pc:spChg chg="add del mod">
          <ac:chgData name="Julian Chow" userId="1c617f15-7cb4-4ac3-8adb-f59275d155e8" providerId="ADAL" clId="{955E9A16-262D-45D0-A28D-7504F60FEB34}" dt="2023-10-02T05:14:16.899" v="123"/>
          <ac:spMkLst>
            <pc:docMk/>
            <pc:sldMk cId="2300678382" sldId="1201"/>
            <ac:spMk id="2" creationId="{68FBB1D1-643C-61C1-09F8-013DDBEEA7AD}"/>
          </ac:spMkLst>
        </pc:spChg>
        <pc:spChg chg="mod">
          <ac:chgData name="Julian Chow" userId="1c617f15-7cb4-4ac3-8adb-f59275d155e8" providerId="ADAL" clId="{955E9A16-262D-45D0-A28D-7504F60FEB34}" dt="2023-10-02T05:17:53.386" v="211" actId="1076"/>
          <ac:spMkLst>
            <pc:docMk/>
            <pc:sldMk cId="2300678382" sldId="1201"/>
            <ac:spMk id="3" creationId="{7F853ECF-AD9B-4EB0-3892-E4C928252937}"/>
          </ac:spMkLst>
        </pc:spChg>
        <pc:spChg chg="add mod">
          <ac:chgData name="Julian Chow" userId="1c617f15-7cb4-4ac3-8adb-f59275d155e8" providerId="ADAL" clId="{955E9A16-262D-45D0-A28D-7504F60FEB34}" dt="2023-10-02T05:21:25.717" v="240" actId="6549"/>
          <ac:spMkLst>
            <pc:docMk/>
            <pc:sldMk cId="2300678382" sldId="1201"/>
            <ac:spMk id="7" creationId="{9D29B4C5-6E97-791A-041F-0C452636DC67}"/>
          </ac:spMkLst>
        </pc:spChg>
        <pc:spChg chg="add del">
          <ac:chgData name="Julian Chow" userId="1c617f15-7cb4-4ac3-8adb-f59275d155e8" providerId="ADAL" clId="{955E9A16-262D-45D0-A28D-7504F60FEB34}" dt="2023-10-02T05:15:54.596" v="136" actId="22"/>
          <ac:spMkLst>
            <pc:docMk/>
            <pc:sldMk cId="2300678382" sldId="1201"/>
            <ac:spMk id="9" creationId="{27F60834-95D3-0B49-F5ED-A2995F18E2B9}"/>
          </ac:spMkLst>
        </pc:spChg>
        <pc:spChg chg="add mod">
          <ac:chgData name="Julian Chow" userId="1c617f15-7cb4-4ac3-8adb-f59275d155e8" providerId="ADAL" clId="{955E9A16-262D-45D0-A28D-7504F60FEB34}" dt="2023-10-02T05:16:22.167" v="192" actId="1038"/>
          <ac:spMkLst>
            <pc:docMk/>
            <pc:sldMk cId="2300678382" sldId="1201"/>
            <ac:spMk id="10" creationId="{3F144011-7747-3943-9AF6-4DA9286A9DC5}"/>
          </ac:spMkLst>
        </pc:spChg>
        <pc:graphicFrameChg chg="del">
          <ac:chgData name="Julian Chow" userId="1c617f15-7cb4-4ac3-8adb-f59275d155e8" providerId="ADAL" clId="{955E9A16-262D-45D0-A28D-7504F60FEB34}" dt="2023-10-02T05:14:47.910" v="128" actId="478"/>
          <ac:graphicFrameMkLst>
            <pc:docMk/>
            <pc:sldMk cId="2300678382" sldId="1201"/>
            <ac:graphicFrameMk id="5" creationId="{0B6A617C-CB28-D133-6A05-88083291924C}"/>
          </ac:graphicFrameMkLst>
        </pc:graphicFrameChg>
        <pc:picChg chg="add mod">
          <ac:chgData name="Julian Chow" userId="1c617f15-7cb4-4ac3-8adb-f59275d155e8" providerId="ADAL" clId="{955E9A16-262D-45D0-A28D-7504F60FEB34}" dt="2023-10-02T05:16:22.167" v="192" actId="1038"/>
          <ac:picMkLst>
            <pc:docMk/>
            <pc:sldMk cId="2300678382" sldId="1201"/>
            <ac:picMk id="11" creationId="{7E3AC9F7-E4DC-074E-EB49-4243CC422324}"/>
          </ac:picMkLst>
        </pc:picChg>
        <pc:picChg chg="add mod">
          <ac:chgData name="Julian Chow" userId="1c617f15-7cb4-4ac3-8adb-f59275d155e8" providerId="ADAL" clId="{955E9A16-262D-45D0-A28D-7504F60FEB34}" dt="2023-10-02T05:16:22.167" v="192" actId="1038"/>
          <ac:picMkLst>
            <pc:docMk/>
            <pc:sldMk cId="2300678382" sldId="1201"/>
            <ac:picMk id="12" creationId="{C9E72E2C-D8D5-B177-A344-889802A152A4}"/>
          </ac:picMkLst>
        </pc:picChg>
      </pc:sldChg>
      <pc:sldChg chg="add del">
        <pc:chgData name="Julian Chow" userId="1c617f15-7cb4-4ac3-8adb-f59275d155e8" providerId="ADAL" clId="{955E9A16-262D-45D0-A28D-7504F60FEB34}" dt="2023-10-02T05:11:38.932" v="12"/>
        <pc:sldMkLst>
          <pc:docMk/>
          <pc:sldMk cId="3679189254" sldId="1201"/>
        </pc:sldMkLst>
      </pc:sldChg>
      <pc:sldChg chg="add">
        <pc:chgData name="Julian Chow" userId="1c617f15-7cb4-4ac3-8adb-f59275d155e8" providerId="ADAL" clId="{955E9A16-262D-45D0-A28D-7504F60FEB34}" dt="2023-10-02T20:10:42.823" v="657"/>
        <pc:sldMkLst>
          <pc:docMk/>
          <pc:sldMk cId="4070627639" sldId="1201"/>
        </pc:sldMkLst>
      </pc:sldChg>
      <pc:sldChg chg="add del">
        <pc:chgData name="Julian Chow" userId="1c617f15-7cb4-4ac3-8adb-f59275d155e8" providerId="ADAL" clId="{955E9A16-262D-45D0-A28D-7504F60FEB34}" dt="2023-10-02T05:11:38.932" v="12"/>
        <pc:sldMkLst>
          <pc:docMk/>
          <pc:sldMk cId="600514899" sldId="1202"/>
        </pc:sldMkLst>
      </pc:sldChg>
      <pc:sldChg chg="addSp delSp modSp new del mod">
        <pc:chgData name="Julian Chow" userId="1c617f15-7cb4-4ac3-8adb-f59275d155e8" providerId="ADAL" clId="{955E9A16-262D-45D0-A28D-7504F60FEB34}" dt="2023-10-02T05:27:48.517" v="464" actId="47"/>
        <pc:sldMkLst>
          <pc:docMk/>
          <pc:sldMk cId="2005171854" sldId="1202"/>
        </pc:sldMkLst>
        <pc:spChg chg="del mod">
          <ac:chgData name="Julian Chow" userId="1c617f15-7cb4-4ac3-8adb-f59275d155e8" providerId="ADAL" clId="{955E9A16-262D-45D0-A28D-7504F60FEB34}" dt="2023-10-02T05:26:34.303" v="416" actId="478"/>
          <ac:spMkLst>
            <pc:docMk/>
            <pc:sldMk cId="2005171854" sldId="1202"/>
            <ac:spMk id="2" creationId="{340D4700-7A9B-0B96-9CB3-4BB2957843D1}"/>
          </ac:spMkLst>
        </pc:spChg>
        <pc:spChg chg="del">
          <ac:chgData name="Julian Chow" userId="1c617f15-7cb4-4ac3-8adb-f59275d155e8" providerId="ADAL" clId="{955E9A16-262D-45D0-A28D-7504F60FEB34}" dt="2023-10-02T05:25:51.857" v="407"/>
          <ac:spMkLst>
            <pc:docMk/>
            <pc:sldMk cId="2005171854" sldId="1202"/>
            <ac:spMk id="3" creationId="{AE7CEA35-3221-C22B-379A-B9926B3F78BA}"/>
          </ac:spMkLst>
        </pc:spChg>
        <pc:spChg chg="add mod">
          <ac:chgData name="Julian Chow" userId="1c617f15-7cb4-4ac3-8adb-f59275d155e8" providerId="ADAL" clId="{955E9A16-262D-45D0-A28D-7504F60FEB34}" dt="2023-10-02T05:26:10.614" v="409"/>
          <ac:spMkLst>
            <pc:docMk/>
            <pc:sldMk cId="2005171854" sldId="1202"/>
            <ac:spMk id="5" creationId="{13AE9507-2258-0E99-9C95-281D32D72FE7}"/>
          </ac:spMkLst>
        </pc:spChg>
        <pc:spChg chg="add mod">
          <ac:chgData name="Julian Chow" userId="1c617f15-7cb4-4ac3-8adb-f59275d155e8" providerId="ADAL" clId="{955E9A16-262D-45D0-A28D-7504F60FEB34}" dt="2023-10-02T05:26:34.303" v="416" actId="478"/>
          <ac:spMkLst>
            <pc:docMk/>
            <pc:sldMk cId="2005171854" sldId="1202"/>
            <ac:spMk id="7" creationId="{5B371854-FAB2-A5AC-3905-7C9E8BCFD63F}"/>
          </ac:spMkLst>
        </pc:spChg>
        <pc:picChg chg="add mod">
          <ac:chgData name="Julian Chow" userId="1c617f15-7cb4-4ac3-8adb-f59275d155e8" providerId="ADAL" clId="{955E9A16-262D-45D0-A28D-7504F60FEB34}" dt="2023-10-02T05:25:58.272" v="408" actId="1076"/>
          <ac:picMkLst>
            <pc:docMk/>
            <pc:sldMk cId="2005171854" sldId="1202"/>
            <ac:picMk id="4" creationId="{18855ED7-A532-B015-5256-45DC3BEBDCB4}"/>
          </ac:picMkLst>
        </pc:picChg>
      </pc:sldChg>
      <pc:sldChg chg="addSp delSp modSp add mod">
        <pc:chgData name="Julian Chow" userId="1c617f15-7cb4-4ac3-8adb-f59275d155e8" providerId="ADAL" clId="{955E9A16-262D-45D0-A28D-7504F60FEB34}" dt="2023-10-02T20:17:19.181" v="709" actId="1035"/>
        <pc:sldMkLst>
          <pc:docMk/>
          <pc:sldMk cId="2401428628" sldId="1203"/>
        </pc:sldMkLst>
        <pc:spChg chg="mod">
          <ac:chgData name="Julian Chow" userId="1c617f15-7cb4-4ac3-8adb-f59275d155e8" providerId="ADAL" clId="{955E9A16-262D-45D0-A28D-7504F60FEB34}" dt="2023-10-02T20:16:44.703" v="700" actId="20577"/>
          <ac:spMkLst>
            <pc:docMk/>
            <pc:sldMk cId="2401428628" sldId="1203"/>
            <ac:spMk id="3" creationId="{7F853ECF-AD9B-4EB0-3892-E4C928252937}"/>
          </ac:spMkLst>
        </pc:spChg>
        <pc:spChg chg="add del mod">
          <ac:chgData name="Julian Chow" userId="1c617f15-7cb4-4ac3-8adb-f59275d155e8" providerId="ADAL" clId="{955E9A16-262D-45D0-A28D-7504F60FEB34}" dt="2023-10-02T05:27:19.138" v="453"/>
          <ac:spMkLst>
            <pc:docMk/>
            <pc:sldMk cId="2401428628" sldId="1203"/>
            <ac:spMk id="6" creationId="{AD86EF90-3DF0-A690-4E4D-6D0A29E59446}"/>
          </ac:spMkLst>
        </pc:spChg>
        <pc:spChg chg="add del mod">
          <ac:chgData name="Julian Chow" userId="1c617f15-7cb4-4ac3-8adb-f59275d155e8" providerId="ADAL" clId="{955E9A16-262D-45D0-A28D-7504F60FEB34}" dt="2023-10-02T05:27:21.143" v="455"/>
          <ac:spMkLst>
            <pc:docMk/>
            <pc:sldMk cId="2401428628" sldId="1203"/>
            <ac:spMk id="7" creationId="{08CE1B77-126A-EF46-A141-57A3F45ACD66}"/>
          </ac:spMkLst>
        </pc:spChg>
        <pc:spChg chg="add mod">
          <ac:chgData name="Julian Chow" userId="1c617f15-7cb4-4ac3-8adb-f59275d155e8" providerId="ADAL" clId="{955E9A16-262D-45D0-A28D-7504F60FEB34}" dt="2023-10-02T20:17:10.608" v="704" actId="1076"/>
          <ac:spMkLst>
            <pc:docMk/>
            <pc:sldMk cId="2401428628" sldId="1203"/>
            <ac:spMk id="8" creationId="{148D75BA-E2EF-DBFA-A9B6-F2DF0B81476B}"/>
          </ac:spMkLst>
        </pc:spChg>
        <pc:spChg chg="add mod">
          <ac:chgData name="Julian Chow" userId="1c617f15-7cb4-4ac3-8adb-f59275d155e8" providerId="ADAL" clId="{955E9A16-262D-45D0-A28D-7504F60FEB34}" dt="2023-10-02T20:17:19.181" v="709" actId="1035"/>
          <ac:spMkLst>
            <pc:docMk/>
            <pc:sldMk cId="2401428628" sldId="1203"/>
            <ac:spMk id="9" creationId="{48CF0DC7-B2FE-B069-5530-F2C1B5E9074F}"/>
          </ac:spMkLst>
        </pc:spChg>
        <pc:graphicFrameChg chg="del">
          <ac:chgData name="Julian Chow" userId="1c617f15-7cb4-4ac3-8adb-f59275d155e8" providerId="ADAL" clId="{955E9A16-262D-45D0-A28D-7504F60FEB34}" dt="2023-10-02T05:26:57.577" v="448" actId="478"/>
          <ac:graphicFrameMkLst>
            <pc:docMk/>
            <pc:sldMk cId="2401428628" sldId="1203"/>
            <ac:graphicFrameMk id="5" creationId="{0B6A617C-CB28-D133-6A05-88083291924C}"/>
          </ac:graphicFrameMkLst>
        </pc:graphicFrameChg>
        <pc:picChg chg="add mod">
          <ac:chgData name="Julian Chow" userId="1c617f15-7cb4-4ac3-8adb-f59275d155e8" providerId="ADAL" clId="{955E9A16-262D-45D0-A28D-7504F60FEB34}" dt="2023-10-02T20:16:10.764" v="681" actId="14100"/>
          <ac:picMkLst>
            <pc:docMk/>
            <pc:sldMk cId="2401428628" sldId="1203"/>
            <ac:picMk id="2" creationId="{07E29BFE-7EAC-A2C6-20C9-C7D65DE139EC}"/>
          </ac:picMkLst>
        </pc:picChg>
      </pc:sldChg>
      <pc:sldChg chg="modSp add mod">
        <pc:chgData name="Julian Chow" userId="1c617f15-7cb4-4ac3-8adb-f59275d155e8" providerId="ADAL" clId="{955E9A16-262D-45D0-A28D-7504F60FEB34}" dt="2023-10-03T09:35:35.083" v="999" actId="21"/>
        <pc:sldMkLst>
          <pc:docMk/>
          <pc:sldMk cId="1315188056" sldId="1204"/>
        </pc:sldMkLst>
        <pc:spChg chg="mod">
          <ac:chgData name="Julian Chow" userId="1c617f15-7cb4-4ac3-8adb-f59275d155e8" providerId="ADAL" clId="{955E9A16-262D-45D0-A28D-7504F60FEB34}" dt="2023-10-03T09:35:35.083" v="999" actId="21"/>
          <ac:spMkLst>
            <pc:docMk/>
            <pc:sldMk cId="1315188056" sldId="1204"/>
            <ac:spMk id="2" creationId="{1B823E0F-409E-41B4-8E2D-B672F8A0AE08}"/>
          </ac:spMkLst>
        </pc:spChg>
      </pc:sldChg>
      <pc:sldChg chg="modSp add mod">
        <pc:chgData name="Julian Chow" userId="1c617f15-7cb4-4ac3-8adb-f59275d155e8" providerId="ADAL" clId="{955E9A16-262D-45D0-A28D-7504F60FEB34}" dt="2023-10-02T20:37:28.263" v="836" actId="1076"/>
        <pc:sldMkLst>
          <pc:docMk/>
          <pc:sldMk cId="66844869" sldId="1205"/>
        </pc:sldMkLst>
        <pc:spChg chg="mod">
          <ac:chgData name="Julian Chow" userId="1c617f15-7cb4-4ac3-8adb-f59275d155e8" providerId="ADAL" clId="{955E9A16-262D-45D0-A28D-7504F60FEB34}" dt="2023-10-02T20:07:45.861" v="653" actId="255"/>
          <ac:spMkLst>
            <pc:docMk/>
            <pc:sldMk cId="66844869" sldId="1205"/>
            <ac:spMk id="2" creationId="{7AACAD8F-2B66-499B-9DD3-97A7FAC5EF68}"/>
          </ac:spMkLst>
        </pc:spChg>
        <pc:spChg chg="mod">
          <ac:chgData name="Julian Chow" userId="1c617f15-7cb4-4ac3-8adb-f59275d155e8" providerId="ADAL" clId="{955E9A16-262D-45D0-A28D-7504F60FEB34}" dt="2023-10-02T20:37:28.263" v="836" actId="1076"/>
          <ac:spMkLst>
            <pc:docMk/>
            <pc:sldMk cId="66844869" sldId="1205"/>
            <ac:spMk id="3" creationId="{227F7DB8-C45C-53C7-C06C-767F0D29F84B}"/>
          </ac:spMkLst>
        </pc:spChg>
      </pc:sldChg>
      <pc:sldChg chg="addSp delSp modSp new del mod modClrScheme chgLayout">
        <pc:chgData name="Julian Chow" userId="1c617f15-7cb4-4ac3-8adb-f59275d155e8" providerId="ADAL" clId="{955E9A16-262D-45D0-A28D-7504F60FEB34}" dt="2023-10-02T18:48:52.660" v="592" actId="47"/>
        <pc:sldMkLst>
          <pc:docMk/>
          <pc:sldMk cId="1595592465" sldId="1205"/>
        </pc:sldMkLst>
        <pc:spChg chg="del">
          <ac:chgData name="Julian Chow" userId="1c617f15-7cb4-4ac3-8adb-f59275d155e8" providerId="ADAL" clId="{955E9A16-262D-45D0-A28D-7504F60FEB34}" dt="2023-10-02T18:47:34.844" v="578" actId="478"/>
          <ac:spMkLst>
            <pc:docMk/>
            <pc:sldMk cId="1595592465" sldId="1205"/>
            <ac:spMk id="2" creationId="{9E01321F-14A9-507D-CDC7-7A09291BDBE4}"/>
          </ac:spMkLst>
        </pc:spChg>
        <pc:spChg chg="del">
          <ac:chgData name="Julian Chow" userId="1c617f15-7cb4-4ac3-8adb-f59275d155e8" providerId="ADAL" clId="{955E9A16-262D-45D0-A28D-7504F60FEB34}" dt="2023-10-02T18:47:32.797" v="577" actId="478"/>
          <ac:spMkLst>
            <pc:docMk/>
            <pc:sldMk cId="1595592465" sldId="1205"/>
            <ac:spMk id="3" creationId="{751FB5AA-D5ED-1185-50CA-411F666167BC}"/>
          </ac:spMkLst>
        </pc:spChg>
        <pc:spChg chg="del">
          <ac:chgData name="Julian Chow" userId="1c617f15-7cb4-4ac3-8adb-f59275d155e8" providerId="ADAL" clId="{955E9A16-262D-45D0-A28D-7504F60FEB34}" dt="2023-10-02T18:48:38.488" v="588" actId="26606"/>
          <ac:spMkLst>
            <pc:docMk/>
            <pc:sldMk cId="1595592465" sldId="1205"/>
            <ac:spMk id="4" creationId="{3A46168C-BC12-DBBB-11A4-5E287B4128F6}"/>
          </ac:spMkLst>
        </pc:spChg>
        <pc:spChg chg="add mod">
          <ac:chgData name="Julian Chow" userId="1c617f15-7cb4-4ac3-8adb-f59275d155e8" providerId="ADAL" clId="{955E9A16-262D-45D0-A28D-7504F60FEB34}" dt="2023-10-02T18:48:38.488" v="588" actId="26606"/>
          <ac:spMkLst>
            <pc:docMk/>
            <pc:sldMk cId="1595592465" sldId="1205"/>
            <ac:spMk id="12" creationId="{69C95AC2-3C4B-9BDD-D175-E8055A3E45BA}"/>
          </ac:spMkLst>
        </pc:spChg>
        <pc:picChg chg="add del mod">
          <ac:chgData name="Julian Chow" userId="1c617f15-7cb4-4ac3-8adb-f59275d155e8" providerId="ADAL" clId="{955E9A16-262D-45D0-A28D-7504F60FEB34}" dt="2023-10-02T18:48:04.231" v="583" actId="21"/>
          <ac:picMkLst>
            <pc:docMk/>
            <pc:sldMk cId="1595592465" sldId="1205"/>
            <ac:picMk id="6" creationId="{C589CF3F-7395-A752-65EF-F459E12D848D}"/>
          </ac:picMkLst>
        </pc:picChg>
        <pc:picChg chg="add del mod">
          <ac:chgData name="Julian Chow" userId="1c617f15-7cb4-4ac3-8adb-f59275d155e8" providerId="ADAL" clId="{955E9A16-262D-45D0-A28D-7504F60FEB34}" dt="2023-10-02T18:48:50.211" v="591" actId="478"/>
          <ac:picMkLst>
            <pc:docMk/>
            <pc:sldMk cId="1595592465" sldId="1205"/>
            <ac:picMk id="7" creationId="{03D6AF6A-3F57-A593-A940-031425CC9000}"/>
          </ac:picMkLst>
        </pc:picChg>
      </pc:sldChg>
      <pc:sldChg chg="addSp delSp modSp add mod modNotesTx">
        <pc:chgData name="Julian Chow" userId="1c617f15-7cb4-4ac3-8adb-f59275d155e8" providerId="ADAL" clId="{955E9A16-262D-45D0-A28D-7504F60FEB34}" dt="2023-10-02T20:28:39.949" v="786"/>
        <pc:sldMkLst>
          <pc:docMk/>
          <pc:sldMk cId="2612387439" sldId="1206"/>
        </pc:sldMkLst>
        <pc:spChg chg="add del mod">
          <ac:chgData name="Julian Chow" userId="1c617f15-7cb4-4ac3-8adb-f59275d155e8" providerId="ADAL" clId="{955E9A16-262D-45D0-A28D-7504F60FEB34}" dt="2023-10-02T20:19:34.183" v="727" actId="478"/>
          <ac:spMkLst>
            <pc:docMk/>
            <pc:sldMk cId="2612387439" sldId="1206"/>
            <ac:spMk id="3" creationId="{DF1C8909-FAAC-8060-22F7-51C456571B52}"/>
          </ac:spMkLst>
        </pc:spChg>
        <pc:spChg chg="mod">
          <ac:chgData name="Julian Chow" userId="1c617f15-7cb4-4ac3-8adb-f59275d155e8" providerId="ADAL" clId="{955E9A16-262D-45D0-A28D-7504F60FEB34}" dt="2023-10-02T20:21:00.301" v="758" actId="14100"/>
          <ac:spMkLst>
            <pc:docMk/>
            <pc:sldMk cId="2612387439" sldId="1206"/>
            <ac:spMk id="6" creationId="{A68F3F05-BF87-6080-13B6-2696BE61FA46}"/>
          </ac:spMkLst>
        </pc:spChg>
        <pc:spChg chg="del mod">
          <ac:chgData name="Julian Chow" userId="1c617f15-7cb4-4ac3-8adb-f59275d155e8" providerId="ADAL" clId="{955E9A16-262D-45D0-A28D-7504F60FEB34}" dt="2023-10-02T20:19:30.605" v="726" actId="478"/>
          <ac:spMkLst>
            <pc:docMk/>
            <pc:sldMk cId="2612387439" sldId="1206"/>
            <ac:spMk id="8" creationId="{3E452B75-E662-9D18-8C34-DEA42DC57826}"/>
          </ac:spMkLst>
        </pc:spChg>
        <pc:picChg chg="mod">
          <ac:chgData name="Julian Chow" userId="1c617f15-7cb4-4ac3-8adb-f59275d155e8" providerId="ADAL" clId="{955E9A16-262D-45D0-A28D-7504F60FEB34}" dt="2023-10-02T20:20:55.371" v="757" actId="14100"/>
          <ac:picMkLst>
            <pc:docMk/>
            <pc:sldMk cId="2612387439" sldId="1206"/>
            <ac:picMk id="5" creationId="{60BB9E6E-D273-B531-0B48-08F1092E7810}"/>
          </ac:picMkLst>
        </pc:picChg>
        <pc:picChg chg="del">
          <ac:chgData name="Julian Chow" userId="1c617f15-7cb4-4ac3-8adb-f59275d155e8" providerId="ADAL" clId="{955E9A16-262D-45D0-A28D-7504F60FEB34}" dt="2023-10-02T20:19:26.685" v="723" actId="478"/>
          <ac:picMkLst>
            <pc:docMk/>
            <pc:sldMk cId="2612387439" sldId="1206"/>
            <ac:picMk id="7" creationId="{7358D772-F3F3-4ADB-BFC1-26D144AF909E}"/>
          </ac:picMkLst>
        </pc:picChg>
      </pc:sldChg>
      <pc:sldChg chg="modSp add mod">
        <pc:chgData name="Julian Chow" userId="1c617f15-7cb4-4ac3-8adb-f59275d155e8" providerId="ADAL" clId="{955E9A16-262D-45D0-A28D-7504F60FEB34}" dt="2023-10-03T09:36:09.586" v="1008" actId="948"/>
        <pc:sldMkLst>
          <pc:docMk/>
          <pc:sldMk cId="237931737" sldId="1207"/>
        </pc:sldMkLst>
        <pc:spChg chg="mod">
          <ac:chgData name="Julian Chow" userId="1c617f15-7cb4-4ac3-8adb-f59275d155e8" providerId="ADAL" clId="{955E9A16-262D-45D0-A28D-7504F60FEB34}" dt="2023-10-03T09:36:09.586" v="1008" actId="948"/>
          <ac:spMkLst>
            <pc:docMk/>
            <pc:sldMk cId="237931737" sldId="1207"/>
            <ac:spMk id="2" creationId="{7313E389-B4FB-18C9-EA5B-5B15E96E72B9}"/>
          </ac:spMkLst>
        </pc:spChg>
        <pc:spChg chg="mod">
          <ac:chgData name="Julian Chow" userId="1c617f15-7cb4-4ac3-8adb-f59275d155e8" providerId="ADAL" clId="{955E9A16-262D-45D0-A28D-7504F60FEB34}" dt="2023-10-03T09:32:36.843" v="998" actId="20577"/>
          <ac:spMkLst>
            <pc:docMk/>
            <pc:sldMk cId="237931737" sldId="1207"/>
            <ac:spMk id="3" creationId="{01751B84-6B8E-F503-DC78-137DFB39257E}"/>
          </ac:spMkLst>
        </pc:spChg>
      </pc:sldChg>
      <pc:sldChg chg="modSp new del mod">
        <pc:chgData name="Julian Chow" userId="1c617f15-7cb4-4ac3-8adb-f59275d155e8" providerId="ADAL" clId="{955E9A16-262D-45D0-A28D-7504F60FEB34}" dt="2023-10-03T09:32:22.684" v="994" actId="2696"/>
        <pc:sldMkLst>
          <pc:docMk/>
          <pc:sldMk cId="836587821" sldId="1207"/>
        </pc:sldMkLst>
        <pc:spChg chg="mod">
          <ac:chgData name="Julian Chow" userId="1c617f15-7cb4-4ac3-8adb-f59275d155e8" providerId="ADAL" clId="{955E9A16-262D-45D0-A28D-7504F60FEB34}" dt="2023-10-03T09:32:20.068" v="993" actId="20577"/>
          <ac:spMkLst>
            <pc:docMk/>
            <pc:sldMk cId="836587821" sldId="1207"/>
            <ac:spMk id="2" creationId="{7313E389-B4FB-18C9-EA5B-5B15E96E72B9}"/>
          </ac:spMkLst>
        </pc:spChg>
        <pc:spChg chg="mod">
          <ac:chgData name="Julian Chow" userId="1c617f15-7cb4-4ac3-8adb-f59275d155e8" providerId="ADAL" clId="{955E9A16-262D-45D0-A28D-7504F60FEB34}" dt="2023-10-03T08:18:19.182" v="855" actId="20577"/>
          <ac:spMkLst>
            <pc:docMk/>
            <pc:sldMk cId="836587821" sldId="1207"/>
            <ac:spMk id="3" creationId="{01751B84-6B8E-F503-DC78-137DFB39257E}"/>
          </ac:spMkLst>
        </pc:spChg>
      </pc:sldChg>
      <pc:sldMasterChg chg="delSldLayout">
        <pc:chgData name="Julian Chow" userId="1c617f15-7cb4-4ac3-8adb-f59275d155e8" providerId="ADAL" clId="{955E9A16-262D-45D0-A28D-7504F60FEB34}" dt="2023-10-02T20:22:25.188" v="759" actId="47"/>
        <pc:sldMasterMkLst>
          <pc:docMk/>
          <pc:sldMasterMk cId="892655807" sldId="2147483671"/>
        </pc:sldMasterMkLst>
        <pc:sldLayoutChg chg="del">
          <pc:chgData name="Julian Chow" userId="1c617f15-7cb4-4ac3-8adb-f59275d155e8" providerId="ADAL" clId="{955E9A16-262D-45D0-A28D-7504F60FEB34}" dt="2023-10-02T20:22:25.188" v="759" actId="47"/>
          <pc:sldLayoutMkLst>
            <pc:docMk/>
            <pc:sldMasterMk cId="892655807" sldId="2147483671"/>
            <pc:sldLayoutMk cId="1313390150" sldId="2147483685"/>
          </pc:sldLayoutMkLst>
        </pc:sldLayoutChg>
        <pc:sldLayoutChg chg="del">
          <pc:chgData name="Julian Chow" userId="1c617f15-7cb4-4ac3-8adb-f59275d155e8" providerId="ADAL" clId="{955E9A16-262D-45D0-A28D-7504F60FEB34}" dt="2023-10-01T13:52:34.858" v="5" actId="47"/>
          <pc:sldLayoutMkLst>
            <pc:docMk/>
            <pc:sldMasterMk cId="892655807" sldId="2147483671"/>
            <pc:sldLayoutMk cId="3382697422" sldId="214748368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defTabSz="931863">
              <a:defRPr sz="1200">
                <a:cs typeface="+mn-cs"/>
              </a:defRPr>
            </a:lvl1pPr>
          </a:lstStyle>
          <a:p>
            <a:pPr>
              <a:defRPr/>
            </a:pPr>
            <a:endParaRPr lang="en-GB" altLang="en-US" dirty="0"/>
          </a:p>
        </p:txBody>
      </p:sp>
      <p:sp>
        <p:nvSpPr>
          <p:cNvPr id="28675"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algn="r" defTabSz="931863">
              <a:defRPr sz="1200">
                <a:cs typeface="+mn-cs"/>
              </a:defRPr>
            </a:lvl1pPr>
          </a:lstStyle>
          <a:p>
            <a:pPr>
              <a:defRPr/>
            </a:pPr>
            <a:endParaRPr lang="en-GB" altLang="en-US" dirty="0"/>
          </a:p>
        </p:txBody>
      </p:sp>
      <p:sp>
        <p:nvSpPr>
          <p:cNvPr id="286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defTabSz="931863">
              <a:defRPr sz="1200">
                <a:cs typeface="+mn-cs"/>
              </a:defRPr>
            </a:lvl1pPr>
          </a:lstStyle>
          <a:p>
            <a:pPr>
              <a:defRPr/>
            </a:pPr>
            <a:endParaRPr lang="en-GB" altLang="en-US" dirty="0"/>
          </a:p>
        </p:txBody>
      </p:sp>
      <p:sp>
        <p:nvSpPr>
          <p:cNvPr id="28677"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algn="r" defTabSz="931863">
              <a:defRPr sz="1200">
                <a:cs typeface="+mn-cs"/>
              </a:defRPr>
            </a:lvl1pPr>
          </a:lstStyle>
          <a:p>
            <a:pPr>
              <a:defRPr/>
            </a:pPr>
            <a:fld id="{DE5379BB-FFFE-4232-B31E-4FA6893C2C73}" type="slidenum">
              <a:rPr lang="en-GB" altLang="en-US"/>
              <a:pPr>
                <a:defRPr/>
              </a:pPr>
              <a:t>‹#›</a:t>
            </a:fld>
            <a:endParaRPr lang="en-GB" altLang="en-US" dirty="0"/>
          </a:p>
        </p:txBody>
      </p:sp>
    </p:spTree>
    <p:extLst>
      <p:ext uri="{BB962C8B-B14F-4D97-AF65-F5344CB8AC3E}">
        <p14:creationId xmlns:p14="http://schemas.microsoft.com/office/powerpoint/2010/main" val="33084920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defTabSz="931863">
              <a:defRPr sz="1200">
                <a:cs typeface="+mn-cs"/>
              </a:defRPr>
            </a:lvl1pPr>
          </a:lstStyle>
          <a:p>
            <a:pPr>
              <a:defRPr/>
            </a:pPr>
            <a:endParaRPr lang="en-GB" altLang="en-US" dirty="0"/>
          </a:p>
        </p:txBody>
      </p:sp>
      <p:sp>
        <p:nvSpPr>
          <p:cNvPr id="29699"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algn="r" defTabSz="931863">
              <a:defRPr sz="1200">
                <a:cs typeface="+mn-cs"/>
              </a:defRPr>
            </a:lvl1pPr>
          </a:lstStyle>
          <a:p>
            <a:pPr>
              <a:defRPr/>
            </a:pPr>
            <a:endParaRPr lang="en-GB" altLang="en-US" dirty="0"/>
          </a:p>
        </p:txBody>
      </p:sp>
      <p:sp>
        <p:nvSpPr>
          <p:cNvPr id="21508"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702"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defTabSz="931863">
              <a:defRPr sz="1200">
                <a:cs typeface="+mn-cs"/>
              </a:defRPr>
            </a:lvl1pPr>
          </a:lstStyle>
          <a:p>
            <a:pPr>
              <a:defRPr/>
            </a:pPr>
            <a:endParaRPr lang="en-GB" altLang="en-US" dirty="0"/>
          </a:p>
        </p:txBody>
      </p:sp>
      <p:sp>
        <p:nvSpPr>
          <p:cNvPr id="29703"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algn="r" defTabSz="931863">
              <a:defRPr sz="1200">
                <a:cs typeface="+mn-cs"/>
              </a:defRPr>
            </a:lvl1pPr>
          </a:lstStyle>
          <a:p>
            <a:pPr>
              <a:defRPr/>
            </a:pPr>
            <a:fld id="{D2AF5D87-B6C9-4018-ABF5-D03760001B92}" type="slidenum">
              <a:rPr lang="en-GB" altLang="en-US"/>
              <a:pPr>
                <a:defRPr/>
              </a:pPr>
              <a:t>‹#›</a:t>
            </a:fld>
            <a:endParaRPr lang="en-GB" altLang="en-US" dirty="0"/>
          </a:p>
        </p:txBody>
      </p:sp>
    </p:spTree>
    <p:extLst>
      <p:ext uri="{BB962C8B-B14F-4D97-AF65-F5344CB8AC3E}">
        <p14:creationId xmlns:p14="http://schemas.microsoft.com/office/powerpoint/2010/main" val="415651166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9C80A-0129-45A9-AB25-12D5873C4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89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9526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For example, presentation from the Fiji on 3 Oct also indicate that a lot of administrative data sources information available to link with the current Business Register is a challenge since there is no common identify. </a:t>
            </a:r>
          </a:p>
          <a:p>
            <a:endParaRPr lang="en-US" dirty="0"/>
          </a:p>
        </p:txBody>
      </p:sp>
    </p:spTree>
    <p:extLst>
      <p:ext uri="{BB962C8B-B14F-4D97-AF65-F5344CB8AC3E}">
        <p14:creationId xmlns:p14="http://schemas.microsoft.com/office/powerpoint/2010/main" val="11418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54545"/>
                </a:solidFill>
                <a:effectLst/>
                <a:latin typeface="Roboto" panose="02000000000000000000" pitchFamily="2" charset="0"/>
              </a:rPr>
              <a:t>The United Nations Commission on International Trade Law (UNCITRAL) plays a key role in developing that framework in pursuit of its mandate to further the progressive harmonization and modernization of the law of international trade. UNCITRAL does this by preparing and promoting the use and adoption of legislative and non-legislative instruments in a number of key areas of commercial law.</a:t>
            </a:r>
            <a:endParaRPr lang="en-US" dirty="0"/>
          </a:p>
        </p:txBody>
      </p:sp>
    </p:spTree>
    <p:extLst>
      <p:ext uri="{BB962C8B-B14F-4D97-AF65-F5344CB8AC3E}">
        <p14:creationId xmlns:p14="http://schemas.microsoft.com/office/powerpoint/2010/main" val="2669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610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954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conversation started with GLEIF in December 2020 on how to strengthen business registration and establishment of unique identifiers in countries in order to benefit SBRs and also the establishment of global registers</a:t>
            </a:r>
          </a:p>
          <a:p>
            <a:endParaRPr lang="en-US" dirty="0"/>
          </a:p>
          <a:p>
            <a:r>
              <a:rPr lang="en-US" dirty="0"/>
              <a:t>4</a:t>
            </a:r>
            <a:r>
              <a:rPr lang="en-US" baseline="30000" dirty="0"/>
              <a:t>th</a:t>
            </a:r>
            <a:r>
              <a:rPr lang="en-US" dirty="0"/>
              <a:t> UNCEBTS meeting in June 2021discussed the initial proposal and there was a general support for the initiative</a:t>
            </a:r>
          </a:p>
          <a:p>
            <a:endParaRPr lang="en-US" dirty="0"/>
          </a:p>
          <a:p>
            <a:r>
              <a:rPr lang="en-US" dirty="0"/>
              <a:t>53</a:t>
            </a:r>
            <a:r>
              <a:rPr lang="en-US" baseline="30000" dirty="0"/>
              <a:t>rd</a:t>
            </a:r>
            <a:r>
              <a:rPr lang="en-US" dirty="0"/>
              <a:t> session of the UNSC in March 2022:</a:t>
            </a:r>
          </a:p>
          <a:p>
            <a:pPr marL="342900" lvl="1" indent="0">
              <a:buNone/>
            </a:pPr>
            <a:r>
              <a:rPr lang="en-US" dirty="0"/>
              <a:t>The UNSC “Supported the development of a global initiative aimed at improving the availability of unique business identifiers in administrative data sources, considered essential to help countries in strengthening statistical business registers and better understanding globalization; and requested the Committee to further elaborate the initiative and to report to the Commission at its fifty-fourth session, in 2023.”</a:t>
            </a:r>
          </a:p>
          <a:p>
            <a:pPr marL="342900" lvl="1" indent="0">
              <a:buNone/>
            </a:pPr>
            <a:endParaRPr lang="en-US" dirty="0"/>
          </a:p>
          <a:p>
            <a:r>
              <a:rPr lang="en-US" dirty="0"/>
              <a:t>Further discussion took place with during the period June-July 2022 with the UNCEBTS Chair, Task team leads, Eurostat, GLEIF </a:t>
            </a:r>
          </a:p>
          <a:p>
            <a:endParaRPr lang="en-US" dirty="0"/>
          </a:p>
          <a:p>
            <a:r>
              <a:rPr lang="en-US" dirty="0"/>
              <a:t>outcome of the discussion at the joint meeting of the task team on Exhaustive Business Register and Capacity building in August 2022</a:t>
            </a:r>
          </a:p>
          <a:p>
            <a:endParaRPr lang="en-US" dirty="0"/>
          </a:p>
        </p:txBody>
      </p:sp>
    </p:spTree>
    <p:extLst>
      <p:ext uri="{BB962C8B-B14F-4D97-AF65-F5344CB8AC3E}">
        <p14:creationId xmlns:p14="http://schemas.microsoft.com/office/powerpoint/2010/main" val="1431922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conversation started with GLEIF in December 2020 on how to strengthen business registration and establishment of unique identifiers in countries in order to benefit SBRs and also the establishment of global registers</a:t>
            </a:r>
          </a:p>
          <a:p>
            <a:endParaRPr lang="en-US" dirty="0"/>
          </a:p>
          <a:p>
            <a:r>
              <a:rPr lang="en-US" dirty="0"/>
              <a:t>4</a:t>
            </a:r>
            <a:r>
              <a:rPr lang="en-US" baseline="30000" dirty="0"/>
              <a:t>th</a:t>
            </a:r>
            <a:r>
              <a:rPr lang="en-US" dirty="0"/>
              <a:t> UNCEBTS meeting in June 2021discussed the initial proposal and there was a general support for the initiative</a:t>
            </a:r>
          </a:p>
          <a:p>
            <a:endParaRPr lang="en-US" dirty="0"/>
          </a:p>
          <a:p>
            <a:r>
              <a:rPr lang="en-US" dirty="0"/>
              <a:t>53</a:t>
            </a:r>
            <a:r>
              <a:rPr lang="en-US" baseline="30000" dirty="0"/>
              <a:t>rd</a:t>
            </a:r>
            <a:r>
              <a:rPr lang="en-US" dirty="0"/>
              <a:t> session of the UNSC in March 2022:</a:t>
            </a:r>
          </a:p>
          <a:p>
            <a:pPr marL="342900" lvl="1" indent="0">
              <a:buNone/>
            </a:pPr>
            <a:r>
              <a:rPr lang="en-US" dirty="0"/>
              <a:t>The UNSC “Supported the development of a global initiative aimed at improving the availability of unique business identifiers in administrative data sources, considered essential to help countries in strengthening statistical business registers and better understanding globalization; and requested the Committee to further elaborate the initiative and to report to the Commission at its fifty-fourth session, in 2023.”</a:t>
            </a:r>
          </a:p>
          <a:p>
            <a:pPr marL="342900" lvl="1" indent="0">
              <a:buNone/>
            </a:pPr>
            <a:endParaRPr lang="en-US" dirty="0"/>
          </a:p>
          <a:p>
            <a:r>
              <a:rPr lang="en-US" dirty="0"/>
              <a:t>Further discussion took place with during the period June-July 2022 with the UNCEBTS Chair, Task team leads, Eurostat, GLEIF </a:t>
            </a:r>
          </a:p>
          <a:p>
            <a:endParaRPr lang="en-US" dirty="0"/>
          </a:p>
          <a:p>
            <a:r>
              <a:rPr lang="en-US" dirty="0"/>
              <a:t>outcome of the discussion at the joint meeting of the task team on Exhaustive Business Register and Capacity building in August 2022</a:t>
            </a:r>
          </a:p>
          <a:p>
            <a:endParaRPr lang="en-US" dirty="0"/>
          </a:p>
        </p:txBody>
      </p:sp>
    </p:spTree>
    <p:extLst>
      <p:ext uri="{BB962C8B-B14F-4D97-AF65-F5344CB8AC3E}">
        <p14:creationId xmlns:p14="http://schemas.microsoft.com/office/powerpoint/2010/main" val="123979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55555"/>
                </a:solidFill>
                <a:effectLst/>
                <a:latin typeface="Helvetica Neue"/>
              </a:rPr>
              <a:t>The first webinar will provide an overview of the global initiative and underscore the importance of this initiative for the different stakeholders, such as National Statistical Offices, regulatory authorities, and international organizations active in business registration and statistical business registers.</a:t>
            </a:r>
          </a:p>
          <a:p>
            <a:pPr algn="l"/>
            <a:endParaRPr lang="en-US" b="0" i="0" dirty="0">
              <a:solidFill>
                <a:srgbClr val="555555"/>
              </a:solidFill>
              <a:effectLst/>
              <a:latin typeface="Helvetica Neue"/>
            </a:endParaRPr>
          </a:p>
          <a:p>
            <a:pPr algn="l"/>
            <a:r>
              <a:rPr lang="en-US" b="0" i="0" dirty="0">
                <a:solidFill>
                  <a:srgbClr val="555555"/>
                </a:solidFill>
                <a:effectLst/>
                <a:latin typeface="Helvetica Neue"/>
              </a:rPr>
              <a:t>The second webinar will bring together regulatory authorities, national statistical offices and users of national and global unique identifiers for businesses with the objective to identify concrete ways to strengthen the legal registration of businesses and the management of unique identifiers.</a:t>
            </a:r>
          </a:p>
          <a:p>
            <a:pPr algn="l"/>
            <a:endParaRPr lang="en-US" b="0" i="0" dirty="0">
              <a:solidFill>
                <a:srgbClr val="555555"/>
              </a:solidFill>
              <a:effectLst/>
              <a:latin typeface="Helvetica Neue"/>
            </a:endParaRPr>
          </a:p>
          <a:p>
            <a:pPr algn="l"/>
            <a:r>
              <a:rPr lang="en-US" b="0" i="0" dirty="0">
                <a:solidFill>
                  <a:srgbClr val="555555"/>
                </a:solidFill>
                <a:effectLst/>
                <a:latin typeface="Helvetica Neue"/>
              </a:rPr>
              <a:t>The third webinar will provide a platform for business registration stakeholders and the national statistical offices to consider a concrete set of actions to strengthen the management of national unique identifiers for businesses in countries, the mapping to globally unique identifiers, and the access for statistical purposes to this information by National Statistical Offices for developing and maintaining Statistical Business Registers.</a:t>
            </a:r>
          </a:p>
          <a:p>
            <a:endParaRPr lang="en-US" dirty="0"/>
          </a:p>
        </p:txBody>
      </p:sp>
    </p:spTree>
    <p:extLst>
      <p:ext uri="{BB962C8B-B14F-4D97-AF65-F5344CB8AC3E}">
        <p14:creationId xmlns:p14="http://schemas.microsoft.com/office/powerpoint/2010/main" val="2875526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BE95CB-9A13-49B5-BA9F-69B2E425EF21}"/>
              </a:ext>
            </a:extLst>
          </p:cNvPr>
          <p:cNvSpPr>
            <a:spLocks noGrp="1"/>
          </p:cNvSpPr>
          <p:nvPr>
            <p:ph type="subTitle" idx="1"/>
          </p:nvPr>
        </p:nvSpPr>
        <p:spPr>
          <a:xfrm>
            <a:off x="637062" y="4199138"/>
            <a:ext cx="10917877" cy="1058662"/>
          </a:xfrm>
        </p:spPr>
        <p:txBody>
          <a:bodyPr/>
          <a:lstStyle>
            <a:lvl1pPr marL="0" indent="0" algn="ctr">
              <a:buNone/>
              <a:defRPr sz="1800">
                <a:latin typeface="Montserrat" panose="0000050000000000000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Graphic 9">
            <a:extLst>
              <a:ext uri="{FF2B5EF4-FFF2-40B4-BE49-F238E27FC236}">
                <a16:creationId xmlns:a16="http://schemas.microsoft.com/office/drawing/2014/main" id="{6BF1A355-CB5A-4124-A82F-3639A79F09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249" y="478247"/>
            <a:ext cx="3617211" cy="655688"/>
          </a:xfrm>
          <a:prstGeom prst="rect">
            <a:avLst/>
          </a:prstGeom>
        </p:spPr>
      </p:pic>
      <p:sp>
        <p:nvSpPr>
          <p:cNvPr id="12" name="Title 1">
            <a:extLst>
              <a:ext uri="{FF2B5EF4-FFF2-40B4-BE49-F238E27FC236}">
                <a16:creationId xmlns:a16="http://schemas.microsoft.com/office/drawing/2014/main" id="{C950C376-0FE1-41ED-90D6-30DDEE9795B6}"/>
              </a:ext>
            </a:extLst>
          </p:cNvPr>
          <p:cNvSpPr>
            <a:spLocks noGrp="1"/>
          </p:cNvSpPr>
          <p:nvPr>
            <p:ph type="ctrTitle" idx="4294967295"/>
          </p:nvPr>
        </p:nvSpPr>
        <p:spPr>
          <a:xfrm>
            <a:off x="637062" y="3040448"/>
            <a:ext cx="10917877" cy="765111"/>
          </a:xfrm>
        </p:spPr>
        <p:txBody>
          <a:bodyPr>
            <a:noAutofit/>
          </a:bodyPr>
          <a:lstStyle>
            <a:lvl1pPr>
              <a:defRPr/>
            </a:lvl1pPr>
          </a:lstStyle>
          <a:p>
            <a:pPr algn="ctr"/>
            <a:r>
              <a:rPr lang="en-US" sz="4050">
                <a:latin typeface="Montserrat" panose="00000500000000000000"/>
                <a:ea typeface="Roboto" panose="02000000000000000000" pitchFamily="2" charset="0"/>
                <a:cs typeface="Raavi" panose="020B0502040204020203" pitchFamily="34" charset="0"/>
              </a:rPr>
              <a:t>Click to edit Master title style</a:t>
            </a:r>
          </a:p>
        </p:txBody>
      </p:sp>
      <p:sp>
        <p:nvSpPr>
          <p:cNvPr id="16" name="Text Placeholder 15">
            <a:extLst>
              <a:ext uri="{FF2B5EF4-FFF2-40B4-BE49-F238E27FC236}">
                <a16:creationId xmlns:a16="http://schemas.microsoft.com/office/drawing/2014/main" id="{577EE3CE-C476-4801-9EED-0259DEA4B884}"/>
              </a:ext>
            </a:extLst>
          </p:cNvPr>
          <p:cNvSpPr>
            <a:spLocks noGrp="1"/>
          </p:cNvSpPr>
          <p:nvPr>
            <p:ph type="body" sz="quarter" idx="10" hasCustomPrompt="1"/>
          </p:nvPr>
        </p:nvSpPr>
        <p:spPr>
          <a:xfrm>
            <a:off x="8481426" y="423504"/>
            <a:ext cx="3073513" cy="655688"/>
          </a:xfrm>
        </p:spPr>
        <p:txBody>
          <a:bodyPr anchor="t">
            <a:normAutofit/>
          </a:bodyPr>
          <a:lstStyle>
            <a:lvl1pPr marL="0" indent="0" algn="r">
              <a:spcBef>
                <a:spcPts val="0"/>
              </a:spcBef>
              <a:buNone/>
              <a:defRPr sz="1500" b="1">
                <a:latin typeface="Montserrat" panose="00000500000000000000"/>
              </a:defRPr>
            </a:lvl1pPr>
          </a:lstStyle>
          <a:p>
            <a:pPr lvl="0"/>
            <a:r>
              <a:rPr lang="en-US"/>
              <a:t>Occasion</a:t>
            </a:r>
          </a:p>
          <a:p>
            <a:pPr lvl="0"/>
            <a:r>
              <a:rPr lang="en-US"/>
              <a:t>Location, Date</a:t>
            </a:r>
          </a:p>
        </p:txBody>
      </p:sp>
    </p:spTree>
    <p:extLst>
      <p:ext uri="{BB962C8B-B14F-4D97-AF65-F5344CB8AC3E}">
        <p14:creationId xmlns:p14="http://schemas.microsoft.com/office/powerpoint/2010/main" val="115509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13C91-8FDF-4E38-929F-CA5040754024}"/>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E1DD8A-2922-4BB2-B35C-23962EC45FB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CF2DDEE-5F83-4A54-971D-2048207473CD}"/>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6286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B9FD-9EC6-47AC-964D-871B8F45806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21EAB9-76D7-498D-90A5-51A9FD1ED19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7C05783-66F9-4FA0-BD2F-ADE9D3495CD4}"/>
              </a:ext>
            </a:extLst>
          </p:cNvPr>
          <p:cNvSpPr>
            <a:spLocks noGrp="1"/>
          </p:cNvSpPr>
          <p:nvPr>
            <p:ph type="dt" sz="half" idx="10"/>
          </p:nvPr>
        </p:nvSpPr>
        <p:spPr/>
        <p:txBody>
          <a:bodyPr/>
          <a:lstStyle/>
          <a:p>
            <a:fld id="{D8ADEBEB-A002-4C01-A863-9FF8698AB950}" type="datetimeFigureOut">
              <a:rPr lang="en-US" smtClean="0"/>
              <a:t>03/10/2023</a:t>
            </a:fld>
            <a:endParaRPr lang="en-US" dirty="0"/>
          </a:p>
        </p:txBody>
      </p:sp>
      <p:sp>
        <p:nvSpPr>
          <p:cNvPr id="5" name="Footer Placeholder 4">
            <a:extLst>
              <a:ext uri="{FF2B5EF4-FFF2-40B4-BE49-F238E27FC236}">
                <a16:creationId xmlns:a16="http://schemas.microsoft.com/office/drawing/2014/main" id="{B340A40E-17B6-46E4-8EEB-B30E735FC0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5A8572-31A4-48B3-9C48-BC081A2EF29F}"/>
              </a:ext>
            </a:extLst>
          </p:cNvPr>
          <p:cNvSpPr>
            <a:spLocks noGrp="1"/>
          </p:cNvSpPr>
          <p:nvPr>
            <p:ph type="sldNum" sz="quarter" idx="12"/>
          </p:nvPr>
        </p:nvSpPr>
        <p:spPr/>
        <p:txBody>
          <a:bodyPr/>
          <a:lstStyle/>
          <a:p>
            <a:fld id="{F3F5FF85-0C2B-45AB-8954-E92BD41B7C28}" type="slidenum">
              <a:rPr lang="en-US" smtClean="0"/>
              <a:t>‹#›</a:t>
            </a:fld>
            <a:endParaRPr lang="en-US" dirty="0"/>
          </a:p>
        </p:txBody>
      </p:sp>
    </p:spTree>
    <p:extLst>
      <p:ext uri="{BB962C8B-B14F-4D97-AF65-F5344CB8AC3E}">
        <p14:creationId xmlns:p14="http://schemas.microsoft.com/office/powerpoint/2010/main" val="151754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endParaRPr lang="en-US" sz="1125" b="1" spc="-3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465" y="192965"/>
            <a:ext cx="2719724"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599568" y="1828799"/>
            <a:ext cx="10849889" cy="4301461"/>
          </a:xfrm>
        </p:spPr>
        <p:txBody>
          <a:bodyPr/>
          <a:lstStyle>
            <a:lvl1pPr>
              <a:defRPr sz="1800">
                <a:latin typeface="Roboto" panose="02000000000000000000"/>
              </a:defRPr>
            </a:lvl1pPr>
            <a:lvl2pPr>
              <a:defRPr sz="1650">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233874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7452F-2F8F-499C-A614-A9E06095D2A4}"/>
              </a:ext>
            </a:extLst>
          </p:cNvPr>
          <p:cNvSpPr>
            <a:spLocks noGrp="1"/>
          </p:cNvSpPr>
          <p:nvPr>
            <p:ph sz="half" idx="1"/>
          </p:nvPr>
        </p:nvSpPr>
        <p:spPr>
          <a:xfrm>
            <a:off x="603504" y="1873189"/>
            <a:ext cx="5257800" cy="4303774"/>
          </a:xfrm>
        </p:spPr>
        <p:txBody>
          <a:bodyPr/>
          <a:lstStyle>
            <a:lvl1pPr>
              <a:defRPr sz="1800">
                <a:latin typeface="Roboto" panose="02000000000000000000"/>
              </a:defRPr>
            </a:lvl1pPr>
            <a:lvl2pPr>
              <a:defRPr sz="1650">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185341-7F7F-456F-AB6B-B686AD6DFDBB}"/>
              </a:ext>
            </a:extLst>
          </p:cNvPr>
          <p:cNvSpPr>
            <a:spLocks noGrp="1"/>
          </p:cNvSpPr>
          <p:nvPr>
            <p:ph sz="half" idx="2"/>
          </p:nvPr>
        </p:nvSpPr>
        <p:spPr>
          <a:xfrm>
            <a:off x="6066816" y="1873189"/>
            <a:ext cx="5257800" cy="4303774"/>
          </a:xfrm>
        </p:spPr>
        <p:txBody>
          <a:bodyPr/>
          <a:lstStyle>
            <a:lvl1pPr>
              <a:defRPr sz="1800">
                <a:latin typeface="Roboto" panose="02000000000000000000"/>
              </a:defRPr>
            </a:lvl1pPr>
            <a:lvl2pPr>
              <a:defRPr sz="1650">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9207B35C-2537-4029-B30E-11A445D92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465" y="192965"/>
            <a:ext cx="2719724" cy="493002"/>
          </a:xfrm>
          <a:prstGeom prst="rect">
            <a:avLst/>
          </a:prstGeom>
        </p:spPr>
      </p:pic>
      <p:sp>
        <p:nvSpPr>
          <p:cNvPr id="13" name="Text Placeholder 20">
            <a:extLst>
              <a:ext uri="{FF2B5EF4-FFF2-40B4-BE49-F238E27FC236}">
                <a16:creationId xmlns:a16="http://schemas.microsoft.com/office/drawing/2014/main" id="{DC876087-1182-41B2-83C5-CB0793820F5B}"/>
              </a:ext>
            </a:extLst>
          </p:cNvPr>
          <p:cNvSpPr>
            <a:spLocks noGrp="1"/>
          </p:cNvSpPr>
          <p:nvPr>
            <p:ph type="body" sz="quarter" idx="11"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
        <p:nvSpPr>
          <p:cNvPr id="16" name="Text Placeholder 22">
            <a:extLst>
              <a:ext uri="{FF2B5EF4-FFF2-40B4-BE49-F238E27FC236}">
                <a16:creationId xmlns:a16="http://schemas.microsoft.com/office/drawing/2014/main" id="{3DEEB10B-8EB5-4996-BB0B-2D469DFCA4A3}"/>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166909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D34CF9-52A0-44C1-B2B3-59776FA53589}"/>
              </a:ext>
            </a:extLst>
          </p:cNvPr>
          <p:cNvSpPr>
            <a:spLocks noGrp="1"/>
          </p:cNvSpPr>
          <p:nvPr>
            <p:ph type="body" idx="1"/>
          </p:nvPr>
        </p:nvSpPr>
        <p:spPr>
          <a:xfrm>
            <a:off x="603503" y="1819073"/>
            <a:ext cx="5257800" cy="686003"/>
          </a:xfrm>
        </p:spPr>
        <p:txBody>
          <a:bodyPr anchor="b">
            <a:normAutofit/>
          </a:bodyPr>
          <a:lstStyle>
            <a:lvl1pPr marL="0" indent="0">
              <a:buNone/>
              <a:defRPr sz="2025" b="1">
                <a:latin typeface="Montserrat" panose="000005000000000000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5142E02-9399-4D80-B43E-A138982AE762}"/>
              </a:ext>
            </a:extLst>
          </p:cNvPr>
          <p:cNvSpPr>
            <a:spLocks noGrp="1"/>
          </p:cNvSpPr>
          <p:nvPr>
            <p:ph sz="half" idx="2"/>
          </p:nvPr>
        </p:nvSpPr>
        <p:spPr>
          <a:xfrm>
            <a:off x="603503" y="2611322"/>
            <a:ext cx="5257800" cy="357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BDA4C2-0013-451C-8B49-01DD29A98038}"/>
              </a:ext>
            </a:extLst>
          </p:cNvPr>
          <p:cNvSpPr>
            <a:spLocks noGrp="1"/>
          </p:cNvSpPr>
          <p:nvPr>
            <p:ph type="body" sz="quarter" idx="3"/>
          </p:nvPr>
        </p:nvSpPr>
        <p:spPr>
          <a:xfrm>
            <a:off x="6071616" y="1819073"/>
            <a:ext cx="5257800" cy="686003"/>
          </a:xfrm>
        </p:spPr>
        <p:txBody>
          <a:bodyPr anchor="b">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025" b="1">
                <a:latin typeface="Montserrat" panose="000005000000000000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BFDFB31-B261-445E-B640-07B39A383C14}"/>
              </a:ext>
            </a:extLst>
          </p:cNvPr>
          <p:cNvSpPr>
            <a:spLocks noGrp="1"/>
          </p:cNvSpPr>
          <p:nvPr>
            <p:ph sz="quarter" idx="4"/>
          </p:nvPr>
        </p:nvSpPr>
        <p:spPr>
          <a:xfrm>
            <a:off x="6071616" y="2611322"/>
            <a:ext cx="5257800" cy="357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AC94771D-51AF-42C5-9CD3-814BBCE71A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465" y="192965"/>
            <a:ext cx="2719724" cy="493002"/>
          </a:xfrm>
          <a:prstGeom prst="rect">
            <a:avLst/>
          </a:prstGeom>
        </p:spPr>
      </p:pic>
      <p:sp>
        <p:nvSpPr>
          <p:cNvPr id="12" name="Text Placeholder 20">
            <a:extLst>
              <a:ext uri="{FF2B5EF4-FFF2-40B4-BE49-F238E27FC236}">
                <a16:creationId xmlns:a16="http://schemas.microsoft.com/office/drawing/2014/main" id="{B2CF31AD-C56B-4A2C-9061-FE667637DE7F}"/>
              </a:ext>
            </a:extLst>
          </p:cNvPr>
          <p:cNvSpPr>
            <a:spLocks noGrp="1"/>
          </p:cNvSpPr>
          <p:nvPr>
            <p:ph type="body" sz="quarter" idx="13"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
        <p:nvSpPr>
          <p:cNvPr id="16" name="TextBox 15">
            <a:extLst>
              <a:ext uri="{FF2B5EF4-FFF2-40B4-BE49-F238E27FC236}">
                <a16:creationId xmlns:a16="http://schemas.microsoft.com/office/drawing/2014/main" id="{CA535663-3381-4D4D-833E-3951C034EFC1}"/>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dirty="0">
              <a:latin typeface="Roboto" panose="02000000000000000000" pitchFamily="2" charset="0"/>
              <a:ea typeface="Roboto" panose="02000000000000000000" pitchFamily="2" charset="0"/>
            </a:endParaRPr>
          </a:p>
        </p:txBody>
      </p:sp>
      <p:sp>
        <p:nvSpPr>
          <p:cNvPr id="18" name="Text Placeholder 22">
            <a:extLst>
              <a:ext uri="{FF2B5EF4-FFF2-40B4-BE49-F238E27FC236}">
                <a16:creationId xmlns:a16="http://schemas.microsoft.com/office/drawing/2014/main" id="{EDD822D7-92F9-40A2-952B-DED7F31D17E9}"/>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323815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9DD4BC-88CF-4618-97E2-142857095F4A}"/>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dirty="0">
              <a:latin typeface="Roboto" panose="02000000000000000000" pitchFamily="2" charset="0"/>
              <a:ea typeface="Roboto" panose="02000000000000000000" pitchFamily="2" charset="0"/>
            </a:endParaRPr>
          </a:p>
        </p:txBody>
      </p:sp>
      <p:pic>
        <p:nvPicPr>
          <p:cNvPr id="7" name="Graphic 6">
            <a:extLst>
              <a:ext uri="{FF2B5EF4-FFF2-40B4-BE49-F238E27FC236}">
                <a16:creationId xmlns:a16="http://schemas.microsoft.com/office/drawing/2014/main" id="{91A451FE-EB90-495D-B487-3C535C1E41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0465" y="192965"/>
            <a:ext cx="2719724" cy="493002"/>
          </a:xfrm>
          <a:prstGeom prst="rect">
            <a:avLst/>
          </a:prstGeom>
        </p:spPr>
      </p:pic>
      <p:sp>
        <p:nvSpPr>
          <p:cNvPr id="8" name="Text Placeholder 22">
            <a:extLst>
              <a:ext uri="{FF2B5EF4-FFF2-40B4-BE49-F238E27FC236}">
                <a16:creationId xmlns:a16="http://schemas.microsoft.com/office/drawing/2014/main" id="{81A81CE4-1393-461E-8F96-59469211E97C}"/>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a:t>Presentation Title or Section</a:t>
            </a:r>
          </a:p>
        </p:txBody>
      </p:sp>
      <p:sp>
        <p:nvSpPr>
          <p:cNvPr id="9" name="Text Placeholder 20">
            <a:extLst>
              <a:ext uri="{FF2B5EF4-FFF2-40B4-BE49-F238E27FC236}">
                <a16:creationId xmlns:a16="http://schemas.microsoft.com/office/drawing/2014/main" id="{0EC84139-D2C1-45AD-A43C-E282B206402F}"/>
              </a:ext>
            </a:extLst>
          </p:cNvPr>
          <p:cNvSpPr>
            <a:spLocks noGrp="1"/>
          </p:cNvSpPr>
          <p:nvPr>
            <p:ph type="body" sz="quarter" idx="11"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Tree>
    <p:extLst>
      <p:ext uri="{BB962C8B-B14F-4D97-AF65-F5344CB8AC3E}">
        <p14:creationId xmlns:p14="http://schemas.microsoft.com/office/powerpoint/2010/main" val="262133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FF0FD3-B6CD-43E0-B27C-89320C14F471}"/>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7123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71A5-C1B9-43C0-A5C7-E66E864A62CB}"/>
              </a:ext>
            </a:extLst>
          </p:cNvPr>
          <p:cNvSpPr>
            <a:spLocks noGrp="1"/>
          </p:cNvSpPr>
          <p:nvPr>
            <p:ph type="title"/>
          </p:nvPr>
        </p:nvSpPr>
        <p:spPr>
          <a:xfrm>
            <a:off x="839788" y="457200"/>
            <a:ext cx="3932237" cy="1600200"/>
          </a:xfrm>
        </p:spPr>
        <p:txBody>
          <a:bodyPr anchor="b">
            <a:normAutofit/>
          </a:bodyPr>
          <a:lstStyle>
            <a:lvl1pPr>
              <a:defRPr sz="2325"/>
            </a:lvl1pPr>
          </a:lstStyle>
          <a:p>
            <a:r>
              <a:rPr lang="en-US"/>
              <a:t>Click to edit Master title style</a:t>
            </a:r>
          </a:p>
        </p:txBody>
      </p:sp>
      <p:sp>
        <p:nvSpPr>
          <p:cNvPr id="3" name="Content Placeholder 2">
            <a:extLst>
              <a:ext uri="{FF2B5EF4-FFF2-40B4-BE49-F238E27FC236}">
                <a16:creationId xmlns:a16="http://schemas.microsoft.com/office/drawing/2014/main" id="{6FB6B0E8-F186-45A3-9C79-9A22FAE50C78}"/>
              </a:ext>
            </a:extLst>
          </p:cNvPr>
          <p:cNvSpPr>
            <a:spLocks noGrp="1"/>
          </p:cNvSpPr>
          <p:nvPr>
            <p:ph idx="1"/>
          </p:nvPr>
        </p:nvSpPr>
        <p:spPr>
          <a:xfrm>
            <a:off x="5183188" y="987427"/>
            <a:ext cx="6172200" cy="4873625"/>
          </a:xfrm>
        </p:spPr>
        <p:txBody>
          <a:bodyPr/>
          <a:lstStyle>
            <a:lvl1pPr>
              <a:defRPr sz="2325"/>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E78278-9394-4A88-88E8-2A22E2726D0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TextBox 7">
            <a:extLst>
              <a:ext uri="{FF2B5EF4-FFF2-40B4-BE49-F238E27FC236}">
                <a16:creationId xmlns:a16="http://schemas.microsoft.com/office/drawing/2014/main" id="{E0D1363A-E3D9-49FD-9E12-6CE11E3034B4}"/>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083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1437-1A0E-47E7-BC65-8DF9C9420B95}"/>
              </a:ext>
            </a:extLst>
          </p:cNvPr>
          <p:cNvSpPr>
            <a:spLocks noGrp="1"/>
          </p:cNvSpPr>
          <p:nvPr>
            <p:ph type="title"/>
          </p:nvPr>
        </p:nvSpPr>
        <p:spPr>
          <a:xfrm>
            <a:off x="839788" y="457200"/>
            <a:ext cx="3932237" cy="1600200"/>
          </a:xfrm>
        </p:spPr>
        <p:txBody>
          <a:bodyPr anchor="b">
            <a:normAutofit/>
          </a:bodyPr>
          <a:lstStyle>
            <a:lvl1pPr>
              <a:defRPr sz="2325"/>
            </a:lvl1pPr>
          </a:lstStyle>
          <a:p>
            <a:r>
              <a:rPr lang="en-US"/>
              <a:t>Click to edit Master title style</a:t>
            </a:r>
          </a:p>
        </p:txBody>
      </p:sp>
      <p:sp>
        <p:nvSpPr>
          <p:cNvPr id="3" name="Picture Placeholder 2">
            <a:extLst>
              <a:ext uri="{FF2B5EF4-FFF2-40B4-BE49-F238E27FC236}">
                <a16:creationId xmlns:a16="http://schemas.microsoft.com/office/drawing/2014/main" id="{FB1C8017-3789-43DC-9EB3-BA6A83C90D0F}"/>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742AD166-9D1C-4FBA-951A-F346382F537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TextBox 7">
            <a:extLst>
              <a:ext uri="{FF2B5EF4-FFF2-40B4-BE49-F238E27FC236}">
                <a16:creationId xmlns:a16="http://schemas.microsoft.com/office/drawing/2014/main" id="{F106C967-905F-4BF8-886E-7C4AFBF9DE15}"/>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1843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3B00-D403-438F-9FAA-7D774567F5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CBFACD-991D-4365-A19E-E90E5D39D8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277FAAEF-2C34-4468-8295-A8FDEC798383}"/>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3266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064193B-3F30-4FDF-AC03-1C8C8A9ED20D}"/>
              </a:ext>
            </a:extLst>
          </p:cNvPr>
          <p:cNvGrpSpPr/>
          <p:nvPr userDrawn="1"/>
        </p:nvGrpSpPr>
        <p:grpSpPr>
          <a:xfrm>
            <a:off x="-75" y="0"/>
            <a:ext cx="12192076" cy="6859248"/>
            <a:chOff x="-9312" y="-5242"/>
            <a:chExt cx="12201312" cy="6868484"/>
          </a:xfrm>
        </p:grpSpPr>
        <p:pic>
          <p:nvPicPr>
            <p:cNvPr id="8" name="Picture 7">
              <a:extLst>
                <a:ext uri="{FF2B5EF4-FFF2-40B4-BE49-F238E27FC236}">
                  <a16:creationId xmlns:a16="http://schemas.microsoft.com/office/drawing/2014/main" id="{0898480F-08B5-4E32-8664-FA5ACC354D60}"/>
                </a:ext>
              </a:extLst>
            </p:cNvPr>
            <p:cNvPicPr>
              <a:picLocks noChangeAspect="1"/>
            </p:cNvPicPr>
            <p:nvPr/>
          </p:nvPicPr>
          <p:blipFill rotWithShape="1">
            <a:blip r:embed="rId13">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9" name="TextBox 8">
              <a:extLst>
                <a:ext uri="{FF2B5EF4-FFF2-40B4-BE49-F238E27FC236}">
                  <a16:creationId xmlns:a16="http://schemas.microsoft.com/office/drawing/2014/main" id="{3D078B8C-2377-4BBE-9655-396DD6E3A978}"/>
                </a:ext>
              </a:extLst>
            </p:cNvPr>
            <p:cNvSpPr txBox="1"/>
            <p:nvPr/>
          </p:nvSpPr>
          <p:spPr>
            <a:xfrm>
              <a:off x="1536699" y="6337300"/>
              <a:ext cx="5343072" cy="265814"/>
            </a:xfrm>
            <a:prstGeom prst="rect">
              <a:avLst/>
            </a:prstGeom>
            <a:solidFill>
              <a:schemeClr val="bg1"/>
            </a:solidFill>
          </p:spPr>
          <p:txBody>
            <a:bodyPr wrap="square" rtlCol="0">
              <a:spAutoFit/>
            </a:bodyPr>
            <a:lstStyle/>
            <a:p>
              <a:pPr>
                <a:spcAft>
                  <a:spcPts val="1350"/>
                </a:spcAft>
              </a:pPr>
              <a:r>
                <a:rPr lang="en-US" sz="1125" b="1" spc="-38" dirty="0">
                  <a:latin typeface="Roboto" panose="02000000000000000000" pitchFamily="2" charset="0"/>
                  <a:ea typeface="Roboto" panose="02000000000000000000" pitchFamily="2" charset="0"/>
                </a:rPr>
                <a:t>Statistics Division</a:t>
              </a:r>
            </a:p>
          </p:txBody>
        </p:sp>
      </p:grpSp>
      <p:sp>
        <p:nvSpPr>
          <p:cNvPr id="2" name="Title Placeholder 1">
            <a:extLst>
              <a:ext uri="{FF2B5EF4-FFF2-40B4-BE49-F238E27FC236}">
                <a16:creationId xmlns:a16="http://schemas.microsoft.com/office/drawing/2014/main" id="{C1537D50-D71D-4383-9FB2-9774DFD61E0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6B2EEC-C745-4580-B188-27D975FE8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6558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000050000000000000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Roboto" panose="0200000000000000000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Roboto" panose="0200000000000000000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nstats.un.org/unsd/business-stat/webinar-unique-businessI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unece.org/fileadmin/DAM/stats/publications/2018/ECECESSTAT20185.pdf" TargetMode="External"/><Relationship Id="rId3" Type="http://schemas.openxmlformats.org/officeDocument/2006/relationships/hyperlink" Target="https://unstats.un.org/UNSDWebsite/statcom/session_53/documents/BG-3p-SBR-Maturity-Model-E.pdf" TargetMode="External"/><Relationship Id="rId7" Type="http://schemas.openxmlformats.org/officeDocument/2006/relationships/hyperlink" Target="http://www.oecd.org/std/39974460.pdf" TargetMode="External"/><Relationship Id="rId12" Type="http://schemas.openxmlformats.org/officeDocument/2006/relationships/image" Target="../media/image6.png"/><Relationship Id="rId2" Type="http://schemas.openxmlformats.org/officeDocument/2006/relationships/hyperlink" Target="https://unstats.un.org/unsd/business-stat/SBR/Documents/UN_Guidelines_on_SBR.pdf" TargetMode="External"/><Relationship Id="rId1" Type="http://schemas.openxmlformats.org/officeDocument/2006/relationships/slideLayout" Target="../slideLayouts/slideLayout2.xml"/><Relationship Id="rId6" Type="http://schemas.openxmlformats.org/officeDocument/2006/relationships/hyperlink" Target="http://ec.europa.eu/eurostat/ramon/statmanuals/files/KS-32-10-216-EN-C-EN.pdf" TargetMode="External"/><Relationship Id="rId11" Type="http://schemas.openxmlformats.org/officeDocument/2006/relationships/image" Target="../media/image5.png"/><Relationship Id="rId5" Type="http://schemas.openxmlformats.org/officeDocument/2006/relationships/hyperlink" Target="https://ec.europa.eu/eurostat/documents/3859598/10479728/KS-GQ-20-002-EN-N.pdf" TargetMode="External"/><Relationship Id="rId10" Type="http://schemas.openxmlformats.org/officeDocument/2006/relationships/hyperlink" Target="http://www.afdb.org/en/knowledge/publications/guidelines-for-building-statistical-business-registers-in-africa/" TargetMode="External"/><Relationship Id="rId4" Type="http://schemas.openxmlformats.org/officeDocument/2006/relationships/hyperlink" Target="https://ec.europa.eu/eurostat/documents/3859598/12433023/KS-GQ-20-006-EN-N.pdf" TargetMode="External"/><Relationship Id="rId9" Type="http://schemas.openxmlformats.org/officeDocument/2006/relationships/hyperlink" Target="https://www.unece.org/fileadmin/DAM/stats/publications/2015/ECE_CES_39_WEB.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nstats.un.org/legal-identity-agend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F5157-7528-40C3-A1FC-B4A7AFA544D8}"/>
              </a:ext>
            </a:extLst>
          </p:cNvPr>
          <p:cNvSpPr>
            <a:spLocks noGrp="1"/>
          </p:cNvSpPr>
          <p:nvPr>
            <p:ph type="body" sz="quarter" idx="10"/>
          </p:nvPr>
        </p:nvSpPr>
        <p:spPr>
          <a:xfrm>
            <a:off x="2027291" y="4372231"/>
            <a:ext cx="8137417" cy="858721"/>
          </a:xfrm>
        </p:spPr>
        <p:txBody>
          <a:bodyPr>
            <a:normAutofit/>
          </a:bodyPr>
          <a:lstStyle/>
          <a:p>
            <a:pPr marL="0" indent="0" algn="ctr">
              <a:spcBef>
                <a:spcPts val="0"/>
              </a:spcBef>
              <a:buNone/>
            </a:pPr>
            <a:endParaRPr lang="en-US" sz="1400" dirty="0"/>
          </a:p>
          <a:p>
            <a:pPr marL="0" indent="0" algn="ctr">
              <a:spcBef>
                <a:spcPts val="0"/>
              </a:spcBef>
              <a:buNone/>
            </a:pPr>
            <a:r>
              <a:rPr lang="en-US" sz="1600" dirty="0"/>
              <a:t>28</a:t>
            </a:r>
            <a:r>
              <a:rPr lang="en-US" sz="1600" baseline="30000" dirty="0"/>
              <a:t>th</a:t>
            </a:r>
            <a:r>
              <a:rPr lang="en-US" sz="1600" dirty="0"/>
              <a:t> Meeting of the Wiesbaden Group on Business Registers</a:t>
            </a:r>
          </a:p>
          <a:p>
            <a:pPr marL="0" indent="0" algn="ctr">
              <a:spcBef>
                <a:spcPts val="0"/>
              </a:spcBef>
              <a:buNone/>
            </a:pPr>
            <a:r>
              <a:rPr lang="en-US" sz="1600" dirty="0"/>
              <a:t>2-6 October 2023</a:t>
            </a:r>
          </a:p>
        </p:txBody>
      </p:sp>
      <p:sp>
        <p:nvSpPr>
          <p:cNvPr id="3" name="Text Placeholder 2">
            <a:extLst>
              <a:ext uri="{FF2B5EF4-FFF2-40B4-BE49-F238E27FC236}">
                <a16:creationId xmlns:a16="http://schemas.microsoft.com/office/drawing/2014/main" id="{132BBB66-133F-4EE5-BD64-B8D709746C5D}"/>
              </a:ext>
            </a:extLst>
          </p:cNvPr>
          <p:cNvSpPr>
            <a:spLocks noGrp="1"/>
          </p:cNvSpPr>
          <p:nvPr>
            <p:ph type="body" sz="quarter" idx="11"/>
          </p:nvPr>
        </p:nvSpPr>
        <p:spPr>
          <a:xfrm>
            <a:off x="2905246" y="3683643"/>
            <a:ext cx="6632293" cy="1377176"/>
          </a:xfrm>
        </p:spPr>
        <p:txBody>
          <a:bodyPr>
            <a:normAutofit/>
          </a:bodyPr>
          <a:lstStyle/>
          <a:p>
            <a:pPr algn="ctr">
              <a:lnSpc>
                <a:spcPct val="120000"/>
              </a:lnSpc>
            </a:pPr>
            <a:r>
              <a:rPr lang="en-US" sz="2800" dirty="0"/>
              <a:t>Julian Chow, UNSD</a:t>
            </a:r>
          </a:p>
        </p:txBody>
      </p:sp>
      <p:sp>
        <p:nvSpPr>
          <p:cNvPr id="5" name="Text Placeholder 2">
            <a:extLst>
              <a:ext uri="{FF2B5EF4-FFF2-40B4-BE49-F238E27FC236}">
                <a16:creationId xmlns:a16="http://schemas.microsoft.com/office/drawing/2014/main" id="{D51B5605-AC8C-9E4D-A007-F65BA6BA54D2}"/>
              </a:ext>
            </a:extLst>
          </p:cNvPr>
          <p:cNvSpPr txBox="1">
            <a:spLocks/>
          </p:cNvSpPr>
          <p:nvPr/>
        </p:nvSpPr>
        <p:spPr>
          <a:xfrm>
            <a:off x="1131680" y="2559995"/>
            <a:ext cx="10179423" cy="122872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325" kern="1200">
                <a:solidFill>
                  <a:schemeClr val="tx1"/>
                </a:solidFill>
                <a:latin typeface="Montserrat" panose="0000050000000000000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650" kern="1200">
                <a:solidFill>
                  <a:schemeClr val="tx1"/>
                </a:solidFill>
                <a:latin typeface="Roboto" panose="0200000000000000000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fontAlgn="auto">
              <a:spcAft>
                <a:spcPts val="0"/>
              </a:spcAft>
            </a:pPr>
            <a:r>
              <a:rPr lang="en-US" sz="3000" b="1" dirty="0"/>
              <a:t>Global Initiative on Unique Identifiers for Businesses</a:t>
            </a:r>
          </a:p>
        </p:txBody>
      </p:sp>
      <p:sp>
        <p:nvSpPr>
          <p:cNvPr id="4" name="TextBox 3">
            <a:extLst>
              <a:ext uri="{FF2B5EF4-FFF2-40B4-BE49-F238E27FC236}">
                <a16:creationId xmlns:a16="http://schemas.microsoft.com/office/drawing/2014/main" id="{72DE1B14-BAA7-2D42-415E-3544CCBB98A6}"/>
              </a:ext>
            </a:extLst>
          </p:cNvPr>
          <p:cNvSpPr txBox="1"/>
          <p:nvPr/>
        </p:nvSpPr>
        <p:spPr>
          <a:xfrm>
            <a:off x="319817" y="4919461"/>
            <a:ext cx="11234026" cy="1361911"/>
          </a:xfrm>
          <a:prstGeom prst="rect">
            <a:avLst/>
          </a:prstGeom>
          <a:noFill/>
        </p:spPr>
        <p:txBody>
          <a:bodyPr wrap="square">
            <a:spAutoFit/>
          </a:bodyPr>
          <a:lstStyle/>
          <a:p>
            <a:pPr marL="0" marR="31115">
              <a:spcBef>
                <a:spcPts val="0"/>
              </a:spcBef>
              <a:spcAft>
                <a:spcPts val="105"/>
              </a:spcAft>
            </a:pPr>
            <a:endParaRPr lang="en-US" sz="1600" i="1" dirty="0">
              <a:effectLst/>
              <a:latin typeface="Calibri" panose="020F0502020204030204" pitchFamily="34" charset="0"/>
              <a:ea typeface="Calibri" panose="020F0502020204030204" pitchFamily="34" charset="0"/>
            </a:endParaRPr>
          </a:p>
          <a:p>
            <a:pPr marR="31115">
              <a:spcBef>
                <a:spcPts val="0"/>
              </a:spcBef>
              <a:spcAft>
                <a:spcPts val="105"/>
              </a:spcAft>
            </a:pPr>
            <a:r>
              <a:rPr lang="en-US" sz="1600" i="1" dirty="0">
                <a:latin typeface="Calibri" panose="020F0502020204030204" pitchFamily="34" charset="0"/>
                <a:ea typeface="Calibri" panose="020F0502020204030204" pitchFamily="34" charset="0"/>
              </a:rPr>
              <a:t>Acknowledgement: </a:t>
            </a:r>
            <a:endParaRPr lang="en-US" sz="1600" i="1" dirty="0">
              <a:effectLst/>
              <a:latin typeface="Calibri" panose="020F0502020204030204" pitchFamily="34" charset="0"/>
              <a:ea typeface="Calibri" panose="020F0502020204030204" pitchFamily="34" charset="0"/>
            </a:endParaRPr>
          </a:p>
          <a:p>
            <a:pPr marR="31115">
              <a:spcBef>
                <a:spcPts val="0"/>
              </a:spcBef>
              <a:spcAft>
                <a:spcPts val="105"/>
              </a:spcAft>
            </a:pPr>
            <a:r>
              <a:rPr lang="en-US" sz="1600" i="1" dirty="0">
                <a:effectLst/>
                <a:latin typeface="Calibri" panose="020F0502020204030204" pitchFamily="34" charset="0"/>
                <a:ea typeface="Calibri" panose="020F0502020204030204" pitchFamily="34" charset="0"/>
              </a:rPr>
              <a:t>Ilaria Di Matteo, Zhiyuan Qian (UNSD), Hank Hermans (CBS),Ricco Dun (GLEIF) and Ivo Havinga (independent expert) for their input in developing the paper underpinning this presentation</a:t>
            </a:r>
          </a:p>
          <a:p>
            <a:pPr marL="0" marR="31115">
              <a:spcBef>
                <a:spcPts val="0"/>
              </a:spcBef>
              <a:spcAft>
                <a:spcPts val="105"/>
              </a:spcAft>
            </a:pPr>
            <a:endParaRPr lang="en-US" sz="1600" dirty="0">
              <a:effectLst/>
              <a:latin typeface="Calibri" panose="020F0502020204030204" pitchFamily="34" charset="0"/>
              <a:ea typeface="DengXian" panose="02010600030101010101" pitchFamily="2" charset="-122"/>
            </a:endParaRPr>
          </a:p>
        </p:txBody>
      </p:sp>
    </p:spTree>
    <p:extLst>
      <p:ext uri="{BB962C8B-B14F-4D97-AF65-F5344CB8AC3E}">
        <p14:creationId xmlns:p14="http://schemas.microsoft.com/office/powerpoint/2010/main" val="194106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13E389-B4FB-18C9-EA5B-5B15E96E72B9}"/>
              </a:ext>
            </a:extLst>
          </p:cNvPr>
          <p:cNvSpPr>
            <a:spLocks noGrp="1"/>
          </p:cNvSpPr>
          <p:nvPr>
            <p:ph type="body" sz="quarter" idx="10"/>
          </p:nvPr>
        </p:nvSpPr>
        <p:spPr/>
        <p:txBody>
          <a:bodyPr>
            <a:normAutofit fontScale="92500" lnSpcReduction="10000"/>
          </a:bodyPr>
          <a:lstStyle/>
          <a:p>
            <a:pPr>
              <a:lnSpc>
                <a:spcPct val="120000"/>
              </a:lnSpc>
            </a:pPr>
            <a:r>
              <a:rPr lang="en-US" sz="2200" dirty="0"/>
              <a:t>To better understand globalization and facilitate the establishment and maintenance of global registers detailing the legal structure of multinationals, it is also critical to be able to link the unique national identifiers of multinational organizations to a global unique identifier</a:t>
            </a:r>
          </a:p>
          <a:p>
            <a:pPr>
              <a:lnSpc>
                <a:spcPct val="120000"/>
              </a:lnSpc>
            </a:pPr>
            <a:endParaRPr lang="en-US" sz="2200" dirty="0"/>
          </a:p>
          <a:p>
            <a:pPr>
              <a:lnSpc>
                <a:spcPct val="120000"/>
              </a:lnSpc>
            </a:pPr>
            <a:r>
              <a:rPr lang="en-US" sz="2200" dirty="0"/>
              <a:t>The availability of a global legal entity identifier enables linkage across data sources, reduces manual efforts to reconcile different local identifiers, provides information on company ownership and can facilitate the process of integrating information on cross-border transactions (e.g., international flows of goods and taxes). </a:t>
            </a:r>
          </a:p>
          <a:p>
            <a:pPr>
              <a:lnSpc>
                <a:spcPct val="120000"/>
              </a:lnSpc>
            </a:pPr>
            <a:endParaRPr lang="en-US" sz="2200" dirty="0"/>
          </a:p>
          <a:p>
            <a:pPr>
              <a:lnSpc>
                <a:spcPct val="120000"/>
              </a:lnSpc>
            </a:pPr>
            <a:r>
              <a:rPr lang="en-US" sz="2200" dirty="0"/>
              <a:t>The use of a global unique identifier also benefits the development of global registers, such as the Multination Information Platform developed by UNSD and OECD.</a:t>
            </a:r>
          </a:p>
          <a:p>
            <a:endParaRPr lang="fr-FR" sz="2500" dirty="0"/>
          </a:p>
          <a:p>
            <a:endParaRPr lang="en-US" dirty="0"/>
          </a:p>
        </p:txBody>
      </p:sp>
      <p:sp>
        <p:nvSpPr>
          <p:cNvPr id="3" name="Text Placeholder 2">
            <a:extLst>
              <a:ext uri="{FF2B5EF4-FFF2-40B4-BE49-F238E27FC236}">
                <a16:creationId xmlns:a16="http://schemas.microsoft.com/office/drawing/2014/main" id="{01751B84-6B8E-F503-DC78-137DFB39257E}"/>
              </a:ext>
            </a:extLst>
          </p:cNvPr>
          <p:cNvSpPr>
            <a:spLocks noGrp="1"/>
          </p:cNvSpPr>
          <p:nvPr>
            <p:ph type="body" sz="quarter" idx="11"/>
          </p:nvPr>
        </p:nvSpPr>
        <p:spPr/>
        <p:txBody>
          <a:bodyPr/>
          <a:lstStyle/>
          <a:p>
            <a:r>
              <a:rPr lang="en-US" dirty="0"/>
              <a:t>Rationale for this initiative (4)</a:t>
            </a:r>
          </a:p>
        </p:txBody>
      </p:sp>
      <p:sp>
        <p:nvSpPr>
          <p:cNvPr id="4" name="Text Placeholder 3">
            <a:extLst>
              <a:ext uri="{FF2B5EF4-FFF2-40B4-BE49-F238E27FC236}">
                <a16:creationId xmlns:a16="http://schemas.microsoft.com/office/drawing/2014/main" id="{AEE660AB-8A62-6670-0A65-BC2086D776C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793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ACAD8F-2B66-499B-9DD3-97A7FAC5EF68}"/>
              </a:ext>
            </a:extLst>
          </p:cNvPr>
          <p:cNvSpPr>
            <a:spLocks noGrp="1"/>
          </p:cNvSpPr>
          <p:nvPr>
            <p:ph type="body" sz="quarter" idx="10"/>
          </p:nvPr>
        </p:nvSpPr>
        <p:spPr/>
        <p:txBody>
          <a:bodyPr>
            <a:normAutofit/>
          </a:bodyPr>
          <a:lstStyle/>
          <a:p>
            <a:r>
              <a:rPr lang="en-US" sz="2000" dirty="0"/>
              <a:t>Initiative aimed to: </a:t>
            </a:r>
          </a:p>
          <a:p>
            <a:pPr lvl="1"/>
            <a:r>
              <a:rPr lang="en-US" sz="2000" dirty="0"/>
              <a:t>strengthen the transparency on businesses in countries by improving their registration </a:t>
            </a:r>
          </a:p>
          <a:p>
            <a:pPr lvl="1"/>
            <a:r>
              <a:rPr lang="en-US" sz="2000" dirty="0"/>
              <a:t>improve the availability of unique business identifiers in administrative data sources in countries </a:t>
            </a:r>
          </a:p>
          <a:p>
            <a:pPr lvl="1"/>
            <a:r>
              <a:rPr lang="en-US" sz="2000" dirty="0"/>
              <a:t>promote access to and sharing of administrative data for statistical business registers </a:t>
            </a:r>
          </a:p>
          <a:p>
            <a:pPr lvl="1"/>
            <a:r>
              <a:rPr lang="en-US" sz="2000" dirty="0"/>
              <a:t>demonstrate the importance and benefit of linking national identifiers with global identifiers, such as the LEI.</a:t>
            </a:r>
          </a:p>
          <a:p>
            <a:pPr marL="342900" lvl="1" indent="0">
              <a:buNone/>
            </a:pPr>
            <a:endParaRPr lang="en-US" sz="2000" dirty="0"/>
          </a:p>
          <a:p>
            <a:r>
              <a:rPr lang="en-US" sz="2000" dirty="0"/>
              <a:t>It is intended to bring together interested international/regional organizations active in the domain of SBRs and business registration and statistical legislation to support countries seeking to improve their </a:t>
            </a:r>
            <a:r>
              <a:rPr lang="en-US" sz="2000" u="sng" dirty="0"/>
              <a:t>statistical business registers </a:t>
            </a:r>
            <a:r>
              <a:rPr lang="en-US" sz="2000" dirty="0"/>
              <a:t>and </a:t>
            </a:r>
            <a:r>
              <a:rPr lang="en-US" sz="2000" u="sng" dirty="0"/>
              <a:t>business registration systems</a:t>
            </a:r>
            <a:endParaRPr lang="en-US" sz="2000" dirty="0"/>
          </a:p>
          <a:p>
            <a:pPr marL="0" indent="0">
              <a:buNone/>
            </a:pPr>
            <a:endParaRPr lang="en-US" dirty="0"/>
          </a:p>
        </p:txBody>
      </p:sp>
      <p:sp>
        <p:nvSpPr>
          <p:cNvPr id="3" name="Text Placeholder 2">
            <a:extLst>
              <a:ext uri="{FF2B5EF4-FFF2-40B4-BE49-F238E27FC236}">
                <a16:creationId xmlns:a16="http://schemas.microsoft.com/office/drawing/2014/main" id="{227F7DB8-C45C-53C7-C06C-767F0D29F84B}"/>
              </a:ext>
            </a:extLst>
          </p:cNvPr>
          <p:cNvSpPr>
            <a:spLocks noGrp="1"/>
          </p:cNvSpPr>
          <p:nvPr>
            <p:ph type="body" sz="quarter" idx="11"/>
          </p:nvPr>
        </p:nvSpPr>
        <p:spPr/>
        <p:txBody>
          <a:bodyPr>
            <a:normAutofit fontScale="92500"/>
          </a:bodyPr>
          <a:lstStyle/>
          <a:p>
            <a:r>
              <a:rPr lang="en-US" dirty="0"/>
              <a:t>Global Initiative on Unique Identifiers for Businesses</a:t>
            </a:r>
          </a:p>
        </p:txBody>
      </p:sp>
      <p:sp>
        <p:nvSpPr>
          <p:cNvPr id="4" name="Text Placeholder 3">
            <a:extLst>
              <a:ext uri="{FF2B5EF4-FFF2-40B4-BE49-F238E27FC236}">
                <a16:creationId xmlns:a16="http://schemas.microsoft.com/office/drawing/2014/main" id="{F582EB7A-7845-9144-567F-8E2EF7C5496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0137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ACAD8F-2B66-499B-9DD3-97A7FAC5EF68}"/>
              </a:ext>
            </a:extLst>
          </p:cNvPr>
          <p:cNvSpPr>
            <a:spLocks noGrp="1"/>
          </p:cNvSpPr>
          <p:nvPr>
            <p:ph type="body" sz="quarter" idx="10"/>
          </p:nvPr>
        </p:nvSpPr>
        <p:spPr>
          <a:xfrm>
            <a:off x="599568" y="1563757"/>
            <a:ext cx="10849889" cy="4566503"/>
          </a:xfrm>
        </p:spPr>
        <p:txBody>
          <a:bodyPr>
            <a:noAutofit/>
          </a:bodyPr>
          <a:lstStyle/>
          <a:p>
            <a:r>
              <a:rPr lang="en-US" sz="1900" dirty="0"/>
              <a:t>It is the outcome of a consultation process that started in 2020 between UNSD, UN Committee of Experts on Business and Trade Statistics (UNCEBTS) and the Global Legal Entity Identifier Foundation (GLEIF)</a:t>
            </a:r>
          </a:p>
          <a:p>
            <a:endParaRPr lang="en-US" sz="1900" dirty="0"/>
          </a:p>
          <a:p>
            <a:r>
              <a:rPr lang="en-US" sz="1900" b="1" dirty="0"/>
              <a:t>53</a:t>
            </a:r>
            <a:r>
              <a:rPr lang="en-US" sz="1900" b="1" baseline="30000" dirty="0"/>
              <a:t>rd</a:t>
            </a:r>
            <a:r>
              <a:rPr lang="en-US" sz="1900" b="1" dirty="0"/>
              <a:t> session of the UNSC in March 2022: </a:t>
            </a:r>
            <a:r>
              <a:rPr lang="en-US" sz="1900" i="1" dirty="0"/>
              <a:t>The UNSC “Supported the development of a global initiative aimed at improving the availability of unique business identifiers in administrative data sources, considered essential to help countries in strengthening statistical business registers and better understanding globalization; and requested the Committee to further elaborate the initiative and to report to the Commission at its fifty-fourth session, in 2023.”</a:t>
            </a:r>
          </a:p>
          <a:p>
            <a:endParaRPr lang="en-US" sz="1900" dirty="0"/>
          </a:p>
          <a:p>
            <a:r>
              <a:rPr lang="en-US" sz="1900" b="1" dirty="0"/>
              <a:t>54</a:t>
            </a:r>
            <a:r>
              <a:rPr lang="en-US" sz="1900" b="1" baseline="30000" dirty="0"/>
              <a:t>th</a:t>
            </a:r>
            <a:r>
              <a:rPr lang="en-US" sz="1900" b="1" dirty="0"/>
              <a:t> session of the UNSC in March 2023</a:t>
            </a:r>
            <a:r>
              <a:rPr lang="en-US" sz="1900" dirty="0"/>
              <a:t>: </a:t>
            </a:r>
            <a:r>
              <a:rPr lang="en-US" sz="1900" i="1" dirty="0"/>
              <a:t>endorsed the global initiative on unique identifiers for businesses, supported its main elements as described in the background document, and encouraged countries and relevant organizations to coordinate their activities in this area in an effort to provide solid infrastructure for statistical business registers”</a:t>
            </a:r>
          </a:p>
        </p:txBody>
      </p:sp>
      <p:sp>
        <p:nvSpPr>
          <p:cNvPr id="3" name="Text Placeholder 2">
            <a:extLst>
              <a:ext uri="{FF2B5EF4-FFF2-40B4-BE49-F238E27FC236}">
                <a16:creationId xmlns:a16="http://schemas.microsoft.com/office/drawing/2014/main" id="{227F7DB8-C45C-53C7-C06C-767F0D29F84B}"/>
              </a:ext>
            </a:extLst>
          </p:cNvPr>
          <p:cNvSpPr>
            <a:spLocks noGrp="1"/>
          </p:cNvSpPr>
          <p:nvPr>
            <p:ph type="body" sz="quarter" idx="11"/>
          </p:nvPr>
        </p:nvSpPr>
        <p:spPr>
          <a:xfrm>
            <a:off x="599568" y="984320"/>
            <a:ext cx="7523163" cy="579437"/>
          </a:xfrm>
        </p:spPr>
        <p:txBody>
          <a:bodyPr>
            <a:normAutofit/>
          </a:bodyPr>
          <a:lstStyle/>
          <a:p>
            <a:r>
              <a:rPr lang="en-US" dirty="0"/>
              <a:t>Process</a:t>
            </a:r>
          </a:p>
        </p:txBody>
      </p:sp>
      <p:sp>
        <p:nvSpPr>
          <p:cNvPr id="4" name="Text Placeholder 3">
            <a:extLst>
              <a:ext uri="{FF2B5EF4-FFF2-40B4-BE49-F238E27FC236}">
                <a16:creationId xmlns:a16="http://schemas.microsoft.com/office/drawing/2014/main" id="{F582EB7A-7845-9144-567F-8E2EF7C5496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684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74CEAE-7DA1-1271-727B-EADD4EFCDAED}"/>
              </a:ext>
            </a:extLst>
          </p:cNvPr>
          <p:cNvSpPr>
            <a:spLocks noGrp="1"/>
          </p:cNvSpPr>
          <p:nvPr>
            <p:ph type="body" sz="quarter" idx="10"/>
          </p:nvPr>
        </p:nvSpPr>
        <p:spPr/>
        <p:txBody>
          <a:bodyPr>
            <a:normAutofit/>
          </a:bodyPr>
          <a:lstStyle/>
          <a:p>
            <a:r>
              <a:rPr lang="en-US" dirty="0"/>
              <a:t>A webinar series is being organized by UNSD in collaboration with the United Nations Committee of Experts on Business and Trade Statistics (UNCEBTS) and the Global Legal Entity Identifier Foundation (GLEIF) to:</a:t>
            </a:r>
          </a:p>
          <a:p>
            <a:pPr lvl="1">
              <a:lnSpc>
                <a:spcPct val="100000"/>
              </a:lnSpc>
              <a:spcAft>
                <a:spcPts val="600"/>
              </a:spcAft>
            </a:pPr>
            <a:r>
              <a:rPr lang="en-US" sz="1800" u="sng" dirty="0"/>
              <a:t>Create awareness </a:t>
            </a:r>
            <a:r>
              <a:rPr lang="en-US" sz="1800" dirty="0"/>
              <a:t>of the Global Initiative on Unique Identifiers for Businesses and establish a collaborative environment for countries and international organizations to strengthen the registration system in countries </a:t>
            </a:r>
          </a:p>
          <a:p>
            <a:pPr lvl="1">
              <a:lnSpc>
                <a:spcPct val="100000"/>
              </a:lnSpc>
              <a:spcAft>
                <a:spcPts val="600"/>
              </a:spcAft>
            </a:pPr>
            <a:r>
              <a:rPr lang="en-US" sz="1800" u="sng" dirty="0"/>
              <a:t>Identify possible pilot projects</a:t>
            </a:r>
            <a:r>
              <a:rPr lang="en-US" sz="1800" dirty="0"/>
              <a:t> to demonstrate the importance of a sound registration system to improve Statistical Business Registers and the benefits of mapping to a global unique identifier (LEI) and their use to jump start their national systems of unique business identifiers </a:t>
            </a:r>
          </a:p>
          <a:p>
            <a:pPr lvl="1">
              <a:lnSpc>
                <a:spcPct val="100000"/>
              </a:lnSpc>
              <a:spcAft>
                <a:spcPts val="600"/>
              </a:spcAft>
            </a:pPr>
            <a:r>
              <a:rPr lang="en-US" sz="1800" u="sng" dirty="0"/>
              <a:t>Elaborate a work plan</a:t>
            </a:r>
            <a:r>
              <a:rPr lang="en-US" sz="1800" dirty="0"/>
              <a:t> to further guide this initiative by seeking synergies between the business registers and civil registration registers</a:t>
            </a:r>
          </a:p>
        </p:txBody>
      </p:sp>
      <p:sp>
        <p:nvSpPr>
          <p:cNvPr id="3" name="Text Placeholder 2">
            <a:extLst>
              <a:ext uri="{FF2B5EF4-FFF2-40B4-BE49-F238E27FC236}">
                <a16:creationId xmlns:a16="http://schemas.microsoft.com/office/drawing/2014/main" id="{FB0F1685-2033-4016-5720-35B8E0833FF9}"/>
              </a:ext>
            </a:extLst>
          </p:cNvPr>
          <p:cNvSpPr>
            <a:spLocks noGrp="1"/>
          </p:cNvSpPr>
          <p:nvPr>
            <p:ph type="body" sz="quarter" idx="11"/>
          </p:nvPr>
        </p:nvSpPr>
        <p:spPr/>
        <p:txBody>
          <a:bodyPr/>
          <a:lstStyle/>
          <a:p>
            <a:r>
              <a:rPr lang="en-US" dirty="0"/>
              <a:t>Webinar series on the Global Initiative</a:t>
            </a:r>
          </a:p>
        </p:txBody>
      </p:sp>
      <p:sp>
        <p:nvSpPr>
          <p:cNvPr id="4" name="Text Placeholder 3">
            <a:extLst>
              <a:ext uri="{FF2B5EF4-FFF2-40B4-BE49-F238E27FC236}">
                <a16:creationId xmlns:a16="http://schemas.microsoft.com/office/drawing/2014/main" id="{2860C448-44CF-1785-DE70-AF0BCBE5645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0167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CF6CD7-078A-5B79-894C-B40FC5C2419D}"/>
              </a:ext>
            </a:extLst>
          </p:cNvPr>
          <p:cNvSpPr>
            <a:spLocks noGrp="1"/>
          </p:cNvSpPr>
          <p:nvPr>
            <p:ph type="body" sz="quarter" idx="10"/>
          </p:nvPr>
        </p:nvSpPr>
        <p:spPr/>
        <p:txBody>
          <a:bodyPr>
            <a:normAutofit/>
          </a:bodyPr>
          <a:lstStyle/>
          <a:p>
            <a:r>
              <a:rPr lang="en-US" dirty="0"/>
              <a:t>Three webinars are planned for the following dates:</a:t>
            </a:r>
          </a:p>
          <a:p>
            <a:endParaRPr lang="en-US" dirty="0"/>
          </a:p>
          <a:p>
            <a:pPr marL="342900" lvl="1" indent="0">
              <a:spcAft>
                <a:spcPts val="600"/>
              </a:spcAft>
              <a:buNone/>
            </a:pPr>
            <a:r>
              <a:rPr lang="en-US" sz="1800" dirty="0"/>
              <a:t>11 October 2023, 7am – 930am (NY time) </a:t>
            </a:r>
          </a:p>
          <a:p>
            <a:pPr marL="342900" lvl="1" indent="0">
              <a:spcAft>
                <a:spcPts val="600"/>
              </a:spcAft>
              <a:buNone/>
            </a:pPr>
            <a:r>
              <a:rPr lang="en-US" sz="1800" dirty="0"/>
              <a:t>7 November 2023, 7am – 930 am (NY time) </a:t>
            </a:r>
          </a:p>
          <a:p>
            <a:pPr marL="342900" lvl="1" indent="0">
              <a:spcAft>
                <a:spcPts val="600"/>
              </a:spcAft>
              <a:buNone/>
            </a:pPr>
            <a:r>
              <a:rPr lang="en-US" sz="1800" dirty="0"/>
              <a:t>19 December 2023, 7am – 930 am (NY time)</a:t>
            </a:r>
          </a:p>
          <a:p>
            <a:pPr marL="0" indent="0">
              <a:spcAft>
                <a:spcPts val="600"/>
              </a:spcAft>
              <a:buNone/>
            </a:pPr>
            <a:endParaRPr lang="en-US" sz="1950" dirty="0"/>
          </a:p>
          <a:p>
            <a:pPr marL="0" indent="0">
              <a:spcAft>
                <a:spcPts val="600"/>
              </a:spcAft>
              <a:buNone/>
            </a:pPr>
            <a:r>
              <a:rPr lang="en-US" sz="1950" dirty="0"/>
              <a:t>It will bring together various stakeholders such as </a:t>
            </a:r>
            <a:r>
              <a:rPr lang="en-US" sz="2000" dirty="0"/>
              <a:t>National Statistical Offices, Central Banks, Regulatory authorities, international organizations active in business registration and statistical business register, and LEI issuing organizations</a:t>
            </a:r>
          </a:p>
          <a:p>
            <a:pPr marL="0" indent="0">
              <a:spcAft>
                <a:spcPts val="600"/>
              </a:spcAft>
              <a:buNone/>
            </a:pPr>
            <a:r>
              <a:rPr lang="en-US" sz="2000" dirty="0"/>
              <a:t>For more details, please visit: </a:t>
            </a:r>
            <a:r>
              <a:rPr lang="en-US" dirty="0">
                <a:hlinkClick r:id="rId3"/>
              </a:rPr>
              <a:t>https://unstats.un.org/unsd/business-stat/webinar-unique-businessID</a:t>
            </a:r>
            <a:r>
              <a:rPr lang="en-US" dirty="0"/>
              <a:t> </a:t>
            </a:r>
            <a:endParaRPr lang="en-US" sz="2000" dirty="0"/>
          </a:p>
          <a:p>
            <a:pPr marL="0" indent="0">
              <a:spcAft>
                <a:spcPts val="600"/>
              </a:spcAft>
              <a:buNone/>
            </a:pPr>
            <a:r>
              <a:rPr lang="en-US" sz="2000"/>
              <a:t>Also, if </a:t>
            </a:r>
            <a:r>
              <a:rPr lang="en-US" sz="2000" dirty="0"/>
              <a:t>interested, please contact business_stat@un.org</a:t>
            </a:r>
            <a:endParaRPr lang="en-US" sz="1950" dirty="0"/>
          </a:p>
        </p:txBody>
      </p:sp>
      <p:sp>
        <p:nvSpPr>
          <p:cNvPr id="4" name="Text Placeholder 3">
            <a:extLst>
              <a:ext uri="{FF2B5EF4-FFF2-40B4-BE49-F238E27FC236}">
                <a16:creationId xmlns:a16="http://schemas.microsoft.com/office/drawing/2014/main" id="{A51A0DE6-E303-B6AA-5952-BFDB6C3A26AE}"/>
              </a:ext>
            </a:extLst>
          </p:cNvPr>
          <p:cNvSpPr>
            <a:spLocks noGrp="1"/>
          </p:cNvSpPr>
          <p:nvPr>
            <p:ph type="body" sz="quarter" idx="12"/>
          </p:nvPr>
        </p:nvSpPr>
        <p:spPr/>
        <p:txBody>
          <a:bodyPr/>
          <a:lstStyle/>
          <a:p>
            <a:endParaRPr lang="en-US"/>
          </a:p>
        </p:txBody>
      </p:sp>
      <p:sp>
        <p:nvSpPr>
          <p:cNvPr id="5" name="Text Placeholder 2">
            <a:extLst>
              <a:ext uri="{FF2B5EF4-FFF2-40B4-BE49-F238E27FC236}">
                <a16:creationId xmlns:a16="http://schemas.microsoft.com/office/drawing/2014/main" id="{A4F430DF-A0EF-07CB-E591-DD6AFEDA1698}"/>
              </a:ext>
            </a:extLst>
          </p:cNvPr>
          <p:cNvSpPr>
            <a:spLocks noGrp="1"/>
          </p:cNvSpPr>
          <p:nvPr>
            <p:ph type="body" sz="quarter" idx="11"/>
          </p:nvPr>
        </p:nvSpPr>
        <p:spPr>
          <a:xfrm>
            <a:off x="603250" y="1133475"/>
            <a:ext cx="7523163" cy="579438"/>
          </a:xfrm>
        </p:spPr>
        <p:txBody>
          <a:bodyPr/>
          <a:lstStyle/>
          <a:p>
            <a:r>
              <a:rPr lang="en-US" dirty="0"/>
              <a:t>Webinar series on the Global Initiative</a:t>
            </a:r>
          </a:p>
        </p:txBody>
      </p:sp>
    </p:spTree>
    <p:extLst>
      <p:ext uri="{BB962C8B-B14F-4D97-AF65-F5344CB8AC3E}">
        <p14:creationId xmlns:p14="http://schemas.microsoft.com/office/powerpoint/2010/main" val="2111925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99273-BE45-48C8-B7F5-BA9FA1C8012C}"/>
              </a:ext>
            </a:extLst>
          </p:cNvPr>
          <p:cNvSpPr>
            <a:spLocks noGrp="1"/>
          </p:cNvSpPr>
          <p:nvPr>
            <p:ph type="body" sz="quarter" idx="10"/>
          </p:nvPr>
        </p:nvSpPr>
        <p:spPr/>
        <p:txBody>
          <a:bodyPr/>
          <a:lstStyle/>
          <a:p>
            <a:pPr marL="0" indent="0">
              <a:buNone/>
            </a:pPr>
            <a:endParaRPr lang="en-US" dirty="0">
              <a:latin typeface=""/>
            </a:endParaRPr>
          </a:p>
          <a:p>
            <a:pPr marL="0" indent="0">
              <a:buNone/>
            </a:pPr>
            <a:endParaRPr lang="en-US" dirty="0">
              <a:latin typeface=""/>
            </a:endParaRPr>
          </a:p>
          <a:p>
            <a:pPr marL="0" indent="0">
              <a:buNone/>
            </a:pPr>
            <a:endParaRPr lang="en-US" dirty="0">
              <a:latin typeface=""/>
            </a:endParaRPr>
          </a:p>
          <a:p>
            <a:pPr marL="0" indent="0">
              <a:buNone/>
            </a:pPr>
            <a:endParaRPr lang="en-US" dirty="0">
              <a:latin typeface=""/>
            </a:endParaRPr>
          </a:p>
          <a:p>
            <a:pPr marL="0" indent="0" algn="ctr">
              <a:buNone/>
            </a:pPr>
            <a:r>
              <a:rPr lang="en-US" sz="3200" dirty="0">
                <a:latin typeface=""/>
              </a:rPr>
              <a:t>Thank you!</a:t>
            </a:r>
          </a:p>
          <a:p>
            <a:pPr marL="0" indent="0">
              <a:buNone/>
            </a:pPr>
            <a:endParaRPr lang="en-US" dirty="0">
              <a:latin typeface=""/>
            </a:endParaRPr>
          </a:p>
        </p:txBody>
      </p:sp>
    </p:spTree>
    <p:extLst>
      <p:ext uri="{BB962C8B-B14F-4D97-AF65-F5344CB8AC3E}">
        <p14:creationId xmlns:p14="http://schemas.microsoft.com/office/powerpoint/2010/main" val="252951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853ECF-AD9B-4EB0-3892-E4C928252937}"/>
              </a:ext>
            </a:extLst>
          </p:cNvPr>
          <p:cNvSpPr>
            <a:spLocks noGrp="1"/>
          </p:cNvSpPr>
          <p:nvPr>
            <p:ph type="body" sz="quarter" idx="11"/>
          </p:nvPr>
        </p:nvSpPr>
        <p:spPr>
          <a:xfrm>
            <a:off x="640081" y="825457"/>
            <a:ext cx="7523163" cy="579437"/>
          </a:xfrm>
        </p:spPr>
        <p:txBody>
          <a:bodyPr/>
          <a:lstStyle/>
          <a:p>
            <a:r>
              <a:rPr lang="en-US" dirty="0"/>
              <a:t>International work and guidance on SBRs</a:t>
            </a:r>
          </a:p>
        </p:txBody>
      </p:sp>
      <p:sp>
        <p:nvSpPr>
          <p:cNvPr id="4" name="Text Placeholder 3">
            <a:extLst>
              <a:ext uri="{FF2B5EF4-FFF2-40B4-BE49-F238E27FC236}">
                <a16:creationId xmlns:a16="http://schemas.microsoft.com/office/drawing/2014/main" id="{5905136C-F732-5594-116F-581089DF8E27}"/>
              </a:ext>
            </a:extLst>
          </p:cNvPr>
          <p:cNvSpPr>
            <a:spLocks noGrp="1"/>
          </p:cNvSpPr>
          <p:nvPr>
            <p:ph type="body" sz="quarter" idx="12"/>
          </p:nvPr>
        </p:nvSpPr>
        <p:spPr/>
        <p:txBody>
          <a:bodyPr/>
          <a:lstStyle/>
          <a:p>
            <a:endParaRPr lang="en-US"/>
          </a:p>
        </p:txBody>
      </p:sp>
      <p:sp>
        <p:nvSpPr>
          <p:cNvPr id="7" name="TextBox 6">
            <a:extLst>
              <a:ext uri="{FF2B5EF4-FFF2-40B4-BE49-F238E27FC236}">
                <a16:creationId xmlns:a16="http://schemas.microsoft.com/office/drawing/2014/main" id="{9D29B4C5-6E97-791A-041F-0C452636DC67}"/>
              </a:ext>
            </a:extLst>
          </p:cNvPr>
          <p:cNvSpPr txBox="1"/>
          <p:nvPr/>
        </p:nvSpPr>
        <p:spPr>
          <a:xfrm>
            <a:off x="489558" y="1390999"/>
            <a:ext cx="7523164" cy="4524315"/>
          </a:xfrm>
          <a:prstGeom prst="rect">
            <a:avLst/>
          </a:prstGeom>
          <a:noFill/>
        </p:spPr>
        <p:txBody>
          <a:bodyPr wrap="square">
            <a:spAutoFit/>
          </a:bodyPr>
          <a:lstStyle/>
          <a:p>
            <a:pPr marL="342900" indent="-342900">
              <a:buFont typeface="Wingdings" panose="05000000000000000000" pitchFamily="2" charset="2"/>
              <a:buChar char="§"/>
            </a:pPr>
            <a:r>
              <a:rPr lang="en-US" sz="1800" b="1" dirty="0">
                <a:latin typeface="Roboto" panose="02000000000000000000" pitchFamily="2" charset="0"/>
                <a:ea typeface="Roboto" panose="02000000000000000000" pitchFamily="2" charset="0"/>
                <a:cs typeface="Verdana" panose="020B0604030504040204" pitchFamily="34" charset="0"/>
              </a:rPr>
              <a:t>United Nations </a:t>
            </a:r>
            <a:r>
              <a:rPr lang="en-US" sz="1800" dirty="0">
                <a:latin typeface="Roboto" panose="02000000000000000000" pitchFamily="2" charset="0"/>
                <a:ea typeface="Roboto" panose="02000000000000000000" pitchFamily="2" charset="0"/>
                <a:cs typeface="Verdana" panose="020B0604030504040204" pitchFamily="34" charset="0"/>
                <a:hlinkClick r:id="rId2"/>
              </a:rPr>
              <a:t>Guidelines on Statistical Business Registers</a:t>
            </a:r>
            <a:r>
              <a:rPr lang="en-US" sz="1800" dirty="0">
                <a:latin typeface="Roboto" panose="02000000000000000000" pitchFamily="2" charset="0"/>
                <a:ea typeface="Roboto" panose="02000000000000000000" pitchFamily="2" charset="0"/>
                <a:cs typeface="Verdana" panose="020B0604030504040204" pitchFamily="34" charset="0"/>
              </a:rPr>
              <a:t>, 2020</a:t>
            </a:r>
          </a:p>
          <a:p>
            <a:pPr marL="342900" indent="-342900">
              <a:buFont typeface="Wingdings" panose="05000000000000000000" pitchFamily="2" charset="2"/>
              <a:buChar char="§"/>
            </a:pPr>
            <a:r>
              <a:rPr lang="en-US" sz="1800" b="1" dirty="0">
                <a:latin typeface="Roboto" panose="02000000000000000000" pitchFamily="2" charset="0"/>
                <a:ea typeface="Roboto" panose="02000000000000000000" pitchFamily="2" charset="0"/>
                <a:cs typeface="Verdana" panose="020B0604030504040204" pitchFamily="34" charset="0"/>
              </a:rPr>
              <a:t>United Nations </a:t>
            </a:r>
            <a:r>
              <a:rPr lang="en-US" sz="1800" dirty="0">
                <a:latin typeface="Roboto" panose="02000000000000000000" pitchFamily="2" charset="0"/>
                <a:ea typeface="Roboto" panose="02000000000000000000" pitchFamily="2" charset="0"/>
                <a:hlinkClick r:id="rId3"/>
              </a:rPr>
              <a:t>The draft Manual on the Statistical Business Register Maturity Model for Statistical Business Registers</a:t>
            </a:r>
            <a:r>
              <a:rPr lang="en-US" sz="1800" dirty="0">
                <a:latin typeface="Roboto" panose="02000000000000000000" pitchFamily="2" charset="0"/>
                <a:ea typeface="Roboto" panose="02000000000000000000" pitchFamily="2" charset="0"/>
              </a:rPr>
              <a:t> ,2022</a:t>
            </a:r>
            <a:endParaRPr lang="en-US" sz="1800" dirty="0">
              <a:latin typeface="Roboto" panose="02000000000000000000" pitchFamily="2" charset="0"/>
              <a:ea typeface="Roboto" panose="02000000000000000000" pitchFamily="2" charset="0"/>
              <a:cs typeface="Verdana" panose="020B0604030504040204" pitchFamily="34" charset="0"/>
            </a:endParaRPr>
          </a:p>
          <a:p>
            <a:pPr marL="342900" indent="-342900">
              <a:buFont typeface="Wingdings" panose="05000000000000000000" pitchFamily="2" charset="2"/>
              <a:buChar char="§"/>
            </a:pPr>
            <a:r>
              <a:rPr lang="en-US" sz="1800" b="1" dirty="0">
                <a:latin typeface="Roboto" panose="02000000000000000000" pitchFamily="2" charset="0"/>
                <a:ea typeface="Roboto" panose="02000000000000000000" pitchFamily="2" charset="0"/>
                <a:cs typeface="Verdana" panose="020B0604030504040204" pitchFamily="34" charset="0"/>
              </a:rPr>
              <a:t>Eurostat</a:t>
            </a:r>
            <a:r>
              <a:rPr lang="en-US" sz="1800" dirty="0">
                <a:latin typeface="Roboto" panose="02000000000000000000" pitchFamily="2" charset="0"/>
                <a:ea typeface="Roboto" panose="02000000000000000000" pitchFamily="2" charset="0"/>
                <a:cs typeface="Verdana" panose="020B0604030504040204" pitchFamily="34" charset="0"/>
              </a:rPr>
              <a:t>, </a:t>
            </a:r>
            <a:r>
              <a:rPr lang="en-US" sz="1800" u="sng" dirty="0">
                <a:solidFill>
                  <a:srgbClr val="336699"/>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European business statistics methodological manual for statistical business registers, 2021 edition </a:t>
            </a:r>
            <a:endParaRPr lang="en-US" sz="1800" u="sng" dirty="0">
              <a:solidFill>
                <a:srgbClr val="336699"/>
              </a:solidFill>
              <a:latin typeface="Roboto" panose="02000000000000000000" pitchFamily="2" charset="0"/>
              <a:ea typeface="Roboto" panose="02000000000000000000" pitchFamily="2" charset="0"/>
            </a:endParaRPr>
          </a:p>
          <a:p>
            <a:pPr marL="342900" indent="-342900">
              <a:buFont typeface="Wingdings" panose="05000000000000000000" pitchFamily="2" charset="2"/>
              <a:buChar char="§"/>
            </a:pPr>
            <a:r>
              <a:rPr lang="en-US" sz="1800" b="1" dirty="0">
                <a:latin typeface="Roboto" panose="02000000000000000000" pitchFamily="2" charset="0"/>
                <a:ea typeface="Roboto" panose="02000000000000000000" pitchFamily="2" charset="0"/>
                <a:cs typeface="Verdana" panose="020B0604030504040204" pitchFamily="34" charset="0"/>
              </a:rPr>
              <a:t>Eurostat</a:t>
            </a:r>
            <a:r>
              <a:rPr lang="en-US" sz="1800" dirty="0">
                <a:latin typeface="Roboto" panose="02000000000000000000" pitchFamily="2" charset="0"/>
                <a:ea typeface="Roboto" panose="02000000000000000000" pitchFamily="2" charset="0"/>
                <a:cs typeface="Verdana" panose="020B0604030504040204" pitchFamily="34" charset="0"/>
              </a:rPr>
              <a:t>, </a:t>
            </a:r>
            <a:r>
              <a:rPr lang="en-US" sz="1800" dirty="0">
                <a:latin typeface="Roboto" panose="02000000000000000000" pitchFamily="2" charset="0"/>
                <a:ea typeface="Roboto" panose="02000000000000000000" pitchFamily="2" charset="0"/>
                <a:hlinkClick r:id="rId5"/>
              </a:rPr>
              <a:t>European Business Profiling Recommendations Manual, 2020 edition </a:t>
            </a:r>
            <a:endParaRPr lang="en-US" sz="1800" dirty="0">
              <a:latin typeface="Roboto" panose="02000000000000000000" pitchFamily="2" charset="0"/>
              <a:ea typeface="Roboto" panose="02000000000000000000" pitchFamily="2" charset="0"/>
            </a:endParaRPr>
          </a:p>
          <a:p>
            <a:pPr marL="342900" indent="-342900">
              <a:buFont typeface="Wingdings" panose="05000000000000000000" pitchFamily="2" charset="2"/>
              <a:buChar char="§"/>
            </a:pPr>
            <a:r>
              <a:rPr lang="en-US" sz="1800" b="1" dirty="0">
                <a:latin typeface="Roboto" panose="02000000000000000000" pitchFamily="2" charset="0"/>
                <a:ea typeface="Roboto" panose="02000000000000000000" pitchFamily="2" charset="0"/>
                <a:cs typeface="Verdana" panose="020B0604030504040204" pitchFamily="34" charset="0"/>
              </a:rPr>
              <a:t>Eurostat</a:t>
            </a:r>
            <a:r>
              <a:rPr lang="en-US" sz="1800" dirty="0">
                <a:latin typeface="Roboto" panose="02000000000000000000" pitchFamily="2" charset="0"/>
                <a:ea typeface="Roboto" panose="02000000000000000000" pitchFamily="2" charset="0"/>
                <a:cs typeface="Verdana" panose="020B0604030504040204" pitchFamily="34" charset="0"/>
              </a:rPr>
              <a:t>, </a:t>
            </a:r>
            <a:r>
              <a:rPr lang="en-US" sz="1800" dirty="0">
                <a:latin typeface="Roboto" panose="02000000000000000000" pitchFamily="2" charset="0"/>
                <a:ea typeface="Roboto" panose="02000000000000000000" pitchFamily="2" charset="0"/>
                <a:hlinkClick r:id="rId6"/>
              </a:rPr>
              <a:t>Business Registers Recommendations Manual (2010) </a:t>
            </a:r>
            <a:endParaRPr lang="en-US" sz="1800" dirty="0">
              <a:latin typeface="Roboto" panose="02000000000000000000" pitchFamily="2" charset="0"/>
              <a:ea typeface="Roboto" panose="02000000000000000000" pitchFamily="2" charset="0"/>
            </a:endParaRPr>
          </a:p>
          <a:p>
            <a:pPr marL="342900" indent="-342900">
              <a:buFont typeface="Wingdings" panose="05000000000000000000" pitchFamily="2" charset="2"/>
              <a:buChar char="§"/>
            </a:pPr>
            <a:r>
              <a:rPr lang="en-US" sz="1800" b="1" dirty="0">
                <a:latin typeface="Roboto" panose="02000000000000000000" pitchFamily="2" charset="0"/>
                <a:ea typeface="Roboto" panose="02000000000000000000" pitchFamily="2" charset="0"/>
                <a:cs typeface="Verdana" panose="020B0604030504040204" pitchFamily="34" charset="0"/>
              </a:rPr>
              <a:t>Eurostat and OECD, </a:t>
            </a:r>
            <a:r>
              <a:rPr lang="en-US" sz="1800" dirty="0">
                <a:latin typeface="Roboto" panose="02000000000000000000" pitchFamily="2" charset="0"/>
                <a:ea typeface="Roboto" panose="02000000000000000000" pitchFamily="2" charset="0"/>
                <a:hlinkClick r:id="rId7"/>
              </a:rPr>
              <a:t>Manual on Business Demography Statistics (2007) </a:t>
            </a:r>
            <a:endParaRPr lang="en-US" sz="1800" dirty="0">
              <a:latin typeface="Roboto" panose="02000000000000000000" pitchFamily="2" charset="0"/>
              <a:ea typeface="Roboto" panose="02000000000000000000" pitchFamily="2" charset="0"/>
            </a:endParaRPr>
          </a:p>
          <a:p>
            <a:pPr marL="342900" indent="-342900">
              <a:buFont typeface="Wingdings" panose="05000000000000000000" pitchFamily="2" charset="2"/>
              <a:buChar char="§"/>
            </a:pPr>
            <a:r>
              <a:rPr lang="en-US" sz="1800" b="1" dirty="0">
                <a:latin typeface="Roboto" panose="02000000000000000000" pitchFamily="2" charset="0"/>
                <a:ea typeface="Roboto" panose="02000000000000000000" pitchFamily="2" charset="0"/>
                <a:cs typeface="Verdana" panose="020B0604030504040204" pitchFamily="34" charset="0"/>
              </a:rPr>
              <a:t>UNECE</a:t>
            </a:r>
            <a:r>
              <a:rPr lang="en-US" sz="1800" dirty="0">
                <a:latin typeface="Roboto" panose="02000000000000000000" pitchFamily="2" charset="0"/>
                <a:ea typeface="Roboto" panose="02000000000000000000" pitchFamily="2" charset="0"/>
                <a:cs typeface="Verdana" panose="020B0604030504040204" pitchFamily="34" charset="0"/>
              </a:rPr>
              <a:t>, </a:t>
            </a:r>
            <a:r>
              <a:rPr lang="en-US" sz="1800" dirty="0">
                <a:latin typeface="Roboto" panose="02000000000000000000" pitchFamily="2" charset="0"/>
                <a:ea typeface="Roboto" panose="02000000000000000000" pitchFamily="2" charset="0"/>
                <a:hlinkClick r:id="rId8"/>
              </a:rPr>
              <a:t>UNECE, Guidelines on the use of statistical business registers for business demography and entrepreneurship statistics (2018) </a:t>
            </a:r>
            <a:endParaRPr lang="en-US" sz="1800" dirty="0">
              <a:latin typeface="Roboto" panose="02000000000000000000" pitchFamily="2" charset="0"/>
              <a:ea typeface="Roboto" panose="02000000000000000000" pitchFamily="2" charset="0"/>
            </a:endParaRPr>
          </a:p>
          <a:p>
            <a:pPr marL="342900" indent="-342900">
              <a:buFont typeface="Wingdings" panose="05000000000000000000" pitchFamily="2" charset="2"/>
              <a:buChar char="§"/>
            </a:pPr>
            <a:r>
              <a:rPr lang="en-US" sz="1800" b="1" dirty="0">
                <a:latin typeface="Roboto" panose="02000000000000000000" pitchFamily="2" charset="0"/>
                <a:ea typeface="Roboto" panose="02000000000000000000" pitchFamily="2" charset="0"/>
                <a:cs typeface="Verdana" panose="020B0604030504040204" pitchFamily="34" charset="0"/>
              </a:rPr>
              <a:t>UNECE, </a:t>
            </a:r>
            <a:r>
              <a:rPr lang="en-US" sz="1800" dirty="0">
                <a:latin typeface="Roboto" panose="02000000000000000000" pitchFamily="2" charset="0"/>
                <a:ea typeface="Roboto" panose="02000000000000000000" pitchFamily="2" charset="0"/>
                <a:hlinkClick r:id="rId9"/>
              </a:rPr>
              <a:t>Guidelines on Statistical Business Registers (2015) </a:t>
            </a:r>
            <a:endParaRPr lang="en-US" sz="1800" dirty="0">
              <a:latin typeface="Roboto" panose="02000000000000000000" pitchFamily="2" charset="0"/>
              <a:ea typeface="Roboto" panose="02000000000000000000" pitchFamily="2" charset="0"/>
            </a:endParaRPr>
          </a:p>
          <a:p>
            <a:pPr marL="342900" indent="-342900">
              <a:buFont typeface="Wingdings" panose="05000000000000000000" pitchFamily="2" charset="2"/>
              <a:buChar char="§"/>
            </a:pPr>
            <a:r>
              <a:rPr lang="en-US" sz="1800" b="1" dirty="0">
                <a:latin typeface="Roboto" panose="02000000000000000000" pitchFamily="2" charset="0"/>
                <a:ea typeface="Roboto" panose="02000000000000000000" pitchFamily="2" charset="0"/>
                <a:cs typeface="Verdana" panose="020B0604030504040204" pitchFamily="34" charset="0"/>
              </a:rPr>
              <a:t>African Development Bank</a:t>
            </a:r>
            <a:r>
              <a:rPr lang="en-US" sz="1800" dirty="0">
                <a:latin typeface="Roboto" panose="02000000000000000000" pitchFamily="2" charset="0"/>
                <a:ea typeface="Roboto" panose="02000000000000000000" pitchFamily="2" charset="0"/>
                <a:cs typeface="Verdana" panose="020B0604030504040204" pitchFamily="34" charset="0"/>
              </a:rPr>
              <a:t>,</a:t>
            </a:r>
            <a:r>
              <a:rPr lang="en-US" sz="1800" b="1" dirty="0">
                <a:latin typeface="Roboto" panose="02000000000000000000" pitchFamily="2" charset="0"/>
                <a:ea typeface="Roboto" panose="02000000000000000000" pitchFamily="2" charset="0"/>
                <a:cs typeface="Verdana" panose="020B0604030504040204" pitchFamily="34" charset="0"/>
              </a:rPr>
              <a:t> </a:t>
            </a:r>
            <a:r>
              <a:rPr lang="en-US" sz="1800" dirty="0">
                <a:latin typeface="Roboto" panose="02000000000000000000" pitchFamily="2" charset="0"/>
                <a:ea typeface="Roboto" panose="02000000000000000000" pitchFamily="2" charset="0"/>
                <a:hlinkClick r:id="rId10"/>
              </a:rPr>
              <a:t>Guidelines for Building Statistical Business Registers in Africa (2014) </a:t>
            </a:r>
            <a:endParaRPr lang="en-US" sz="1800" dirty="0">
              <a:latin typeface="Roboto" panose="02000000000000000000" pitchFamily="2" charset="0"/>
              <a:ea typeface="Roboto" panose="02000000000000000000" pitchFamily="2" charset="0"/>
            </a:endParaRPr>
          </a:p>
        </p:txBody>
      </p:sp>
      <p:sp>
        <p:nvSpPr>
          <p:cNvPr id="10" name="Slide Number Placeholder 3">
            <a:extLst>
              <a:ext uri="{FF2B5EF4-FFF2-40B4-BE49-F238E27FC236}">
                <a16:creationId xmlns:a16="http://schemas.microsoft.com/office/drawing/2014/main" id="{3F144011-7747-3943-9AF6-4DA9286A9DC5}"/>
              </a:ext>
            </a:extLst>
          </p:cNvPr>
          <p:cNvSpPr txBox="1">
            <a:spLocks/>
          </p:cNvSpPr>
          <p:nvPr/>
        </p:nvSpPr>
        <p:spPr>
          <a:xfrm>
            <a:off x="8506290" y="6143285"/>
            <a:ext cx="2133600" cy="3651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Roboto" panose="0200000000000000000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Roboto" panose="0200000000000000000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defRPr/>
            </a:pPr>
            <a:fld id="{8D4D8D41-95A9-48E2-A5DA-3D19C18F3C35}" type="slidenum">
              <a:rPr lang="en-US" altLang="en-US" smtClean="0"/>
              <a:pPr fontAlgn="auto">
                <a:spcAft>
                  <a:spcPts val="0"/>
                </a:spcAft>
                <a:defRPr/>
              </a:pPr>
              <a:t>2</a:t>
            </a:fld>
            <a:endParaRPr lang="en-US" altLang="en-US" dirty="0"/>
          </a:p>
        </p:txBody>
      </p:sp>
      <p:pic>
        <p:nvPicPr>
          <p:cNvPr id="11" name="Picture 10">
            <a:extLst>
              <a:ext uri="{FF2B5EF4-FFF2-40B4-BE49-F238E27FC236}">
                <a16:creationId xmlns:a16="http://schemas.microsoft.com/office/drawing/2014/main" id="{7E3AC9F7-E4DC-074E-EB49-4243CC422324}"/>
              </a:ext>
            </a:extLst>
          </p:cNvPr>
          <p:cNvPicPr>
            <a:picLocks noChangeAspect="1"/>
          </p:cNvPicPr>
          <p:nvPr/>
        </p:nvPicPr>
        <p:blipFill>
          <a:blip r:embed="rId11"/>
          <a:stretch>
            <a:fillRect/>
          </a:stretch>
        </p:blipFill>
        <p:spPr>
          <a:xfrm>
            <a:off x="8622756" y="894969"/>
            <a:ext cx="1900668" cy="2696633"/>
          </a:xfrm>
          <a:prstGeom prst="rect">
            <a:avLst/>
          </a:prstGeom>
        </p:spPr>
      </p:pic>
      <p:pic>
        <p:nvPicPr>
          <p:cNvPr id="12" name="Picture 11">
            <a:extLst>
              <a:ext uri="{FF2B5EF4-FFF2-40B4-BE49-F238E27FC236}">
                <a16:creationId xmlns:a16="http://schemas.microsoft.com/office/drawing/2014/main" id="{C9E72E2C-D8D5-B177-A344-889802A152A4}"/>
              </a:ext>
            </a:extLst>
          </p:cNvPr>
          <p:cNvPicPr>
            <a:picLocks noChangeAspect="1"/>
          </p:cNvPicPr>
          <p:nvPr/>
        </p:nvPicPr>
        <p:blipFill>
          <a:blip r:embed="rId12"/>
          <a:stretch>
            <a:fillRect/>
          </a:stretch>
        </p:blipFill>
        <p:spPr>
          <a:xfrm>
            <a:off x="8622756" y="3591602"/>
            <a:ext cx="2051191" cy="2696633"/>
          </a:xfrm>
          <a:prstGeom prst="rect">
            <a:avLst/>
          </a:prstGeom>
        </p:spPr>
      </p:pic>
    </p:spTree>
    <p:extLst>
      <p:ext uri="{BB962C8B-B14F-4D97-AF65-F5344CB8AC3E}">
        <p14:creationId xmlns:p14="http://schemas.microsoft.com/office/powerpoint/2010/main" val="4070627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853ECF-AD9B-4EB0-3892-E4C928252937}"/>
              </a:ext>
            </a:extLst>
          </p:cNvPr>
          <p:cNvSpPr>
            <a:spLocks noGrp="1"/>
          </p:cNvSpPr>
          <p:nvPr>
            <p:ph type="body" sz="quarter" idx="11"/>
          </p:nvPr>
        </p:nvSpPr>
        <p:spPr/>
        <p:txBody>
          <a:bodyPr/>
          <a:lstStyle/>
          <a:p>
            <a:r>
              <a:rPr lang="en-US" dirty="0"/>
              <a:t>Roles of the Statistical Business Registrar</a:t>
            </a:r>
          </a:p>
        </p:txBody>
      </p:sp>
      <p:sp>
        <p:nvSpPr>
          <p:cNvPr id="4" name="Text Placeholder 3">
            <a:extLst>
              <a:ext uri="{FF2B5EF4-FFF2-40B4-BE49-F238E27FC236}">
                <a16:creationId xmlns:a16="http://schemas.microsoft.com/office/drawing/2014/main" id="{5905136C-F732-5594-116F-581089DF8E27}"/>
              </a:ext>
            </a:extLst>
          </p:cNvPr>
          <p:cNvSpPr>
            <a:spLocks noGrp="1"/>
          </p:cNvSpPr>
          <p:nvPr>
            <p:ph type="body" sz="quarter" idx="12"/>
          </p:nvPr>
        </p:nvSpPr>
        <p:spPr/>
        <p:txBody>
          <a:bodyPr/>
          <a:lstStyle/>
          <a:p>
            <a:endParaRPr lang="en-US"/>
          </a:p>
        </p:txBody>
      </p:sp>
      <p:graphicFrame>
        <p:nvGraphicFramePr>
          <p:cNvPr id="5" name="Group 70">
            <a:extLst>
              <a:ext uri="{FF2B5EF4-FFF2-40B4-BE49-F238E27FC236}">
                <a16:creationId xmlns:a16="http://schemas.microsoft.com/office/drawing/2014/main" id="{0B6A617C-CB28-D133-6A05-88083291924C}"/>
              </a:ext>
            </a:extLst>
          </p:cNvPr>
          <p:cNvGraphicFramePr>
            <a:graphicFrameLocks noGrp="1"/>
          </p:cNvGraphicFramePr>
          <p:nvPr>
            <p:extLst>
              <p:ext uri="{D42A27DB-BD31-4B8C-83A1-F6EECF244321}">
                <p14:modId xmlns:p14="http://schemas.microsoft.com/office/powerpoint/2010/main" val="1477705698"/>
              </p:ext>
            </p:extLst>
          </p:nvPr>
        </p:nvGraphicFramePr>
        <p:xfrm>
          <a:off x="1106504" y="1875265"/>
          <a:ext cx="9138327" cy="4222044"/>
        </p:xfrm>
        <a:graphic>
          <a:graphicData uri="http://schemas.openxmlformats.org/drawingml/2006/table">
            <a:tbl>
              <a:tblPr/>
              <a:tblGrid>
                <a:gridCol w="428017">
                  <a:extLst>
                    <a:ext uri="{9D8B030D-6E8A-4147-A177-3AD203B41FA5}">
                      <a16:colId xmlns:a16="http://schemas.microsoft.com/office/drawing/2014/main" val="3456820778"/>
                    </a:ext>
                  </a:extLst>
                </a:gridCol>
                <a:gridCol w="2224441">
                  <a:extLst>
                    <a:ext uri="{9D8B030D-6E8A-4147-A177-3AD203B41FA5}">
                      <a16:colId xmlns:a16="http://schemas.microsoft.com/office/drawing/2014/main" val="3460916541"/>
                    </a:ext>
                  </a:extLst>
                </a:gridCol>
                <a:gridCol w="6485869">
                  <a:extLst>
                    <a:ext uri="{9D8B030D-6E8A-4147-A177-3AD203B41FA5}">
                      <a16:colId xmlns:a16="http://schemas.microsoft.com/office/drawing/2014/main" val="1287108964"/>
                    </a:ext>
                  </a:extLst>
                </a:gridCol>
              </a:tblGrid>
              <a:tr h="286198">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Role</a:t>
                      </a:r>
                      <a:endParaRPr kumimoji="0" lang="en-GB" altLang="en-US" sz="1400" b="1"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Goal</a:t>
                      </a:r>
                      <a:endParaRPr kumimoji="0" lang="en-GB" altLang="en-US" sz="1400" b="1"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2556481451"/>
                  </a:ext>
                </a:extLst>
              </a:tr>
              <a:tr h="479642">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1</a:t>
                      </a:r>
                      <a:endParaRPr kumimoji="0" lang="en-GB"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Live Register</a:t>
                      </a:r>
                      <a:endParaRPr kumimoji="0" lang="en-GB"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r>
                        <a:rPr lang="en-US" sz="1400" kern="1200" dirty="0">
                          <a:solidFill>
                            <a:schemeClr val="tx1"/>
                          </a:solidFill>
                          <a:effectLst/>
                          <a:latin typeface="Roboto" panose="02000000000000000000" pitchFamily="2" charset="0"/>
                          <a:ea typeface="Roboto" panose="02000000000000000000" pitchFamily="2" charset="0"/>
                          <a:cs typeface="+mn-cs"/>
                        </a:rPr>
                        <a:t>Provide the gateway between data from various input sources and statistical units </a:t>
                      </a:r>
                      <a:endParaRPr lang="en-US" sz="1400" dirty="0">
                        <a:latin typeface="Roboto" panose="02000000000000000000" pitchFamily="2" charset="0"/>
                        <a:ea typeface="Roboto" panose="02000000000000000000"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0827667"/>
                  </a:ext>
                </a:extLst>
              </a:tr>
              <a:tr h="417689">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2</a:t>
                      </a:r>
                      <a:endParaRPr kumimoji="0" lang="en-GB"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r>
                        <a:rPr lang="en-US" sz="1400" kern="1200" dirty="0">
                          <a:solidFill>
                            <a:schemeClr val="tx1"/>
                          </a:solidFill>
                          <a:effectLst/>
                          <a:latin typeface="Roboto" panose="02000000000000000000" pitchFamily="2" charset="0"/>
                          <a:ea typeface="Roboto" panose="02000000000000000000" pitchFamily="2" charset="0"/>
                          <a:cs typeface="Verdana" panose="020B0604030504040204" pitchFamily="34" charset="0"/>
                        </a:rPr>
                        <a:t>SBR snapshot and frozen frame </a:t>
                      </a:r>
                      <a:endParaRPr lang="en-US" sz="1400" dirty="0">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r>
                        <a:rPr lang="en-US" sz="1400" kern="1200" dirty="0">
                          <a:solidFill>
                            <a:schemeClr val="tx1"/>
                          </a:solidFill>
                          <a:effectLst/>
                          <a:latin typeface="Roboto" panose="02000000000000000000" pitchFamily="2" charset="0"/>
                          <a:ea typeface="Roboto" panose="02000000000000000000" pitchFamily="2" charset="0"/>
                          <a:cs typeface="Verdana" panose="020B0604030504040204" pitchFamily="34" charset="0"/>
                        </a:rPr>
                        <a:t>Provide populations of statistical (and possibly administrative) units at fixed points in time </a:t>
                      </a:r>
                      <a:endParaRPr lang="en-US" sz="1400" dirty="0">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413316554"/>
                  </a:ext>
                </a:extLst>
              </a:tr>
              <a:tr h="524933">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3</a:t>
                      </a:r>
                      <a:endParaRPr kumimoji="0" lang="en-GB"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r>
                        <a:rPr lang="en-US" sz="1400" kern="1200" dirty="0">
                          <a:solidFill>
                            <a:schemeClr val="tx1"/>
                          </a:solidFill>
                          <a:effectLst/>
                          <a:latin typeface="Roboto" panose="02000000000000000000" pitchFamily="2" charset="0"/>
                          <a:ea typeface="Roboto" panose="02000000000000000000" pitchFamily="2" charset="0"/>
                          <a:cs typeface="Verdana" panose="020B0604030504040204" pitchFamily="34" charset="0"/>
                        </a:rPr>
                        <a:t>SBR survey frame </a:t>
                      </a:r>
                      <a:endParaRPr lang="en-US" sz="1400" dirty="0">
                        <a:effectLst/>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r>
                        <a:rPr lang="en-US" sz="1400" kern="1200" dirty="0">
                          <a:solidFill>
                            <a:schemeClr val="tx1"/>
                          </a:solidFill>
                          <a:effectLst/>
                          <a:latin typeface="Roboto" panose="02000000000000000000" pitchFamily="2" charset="0"/>
                          <a:ea typeface="Roboto" panose="02000000000000000000" pitchFamily="2" charset="0"/>
                          <a:cs typeface="Verdana" panose="020B0604030504040204" pitchFamily="34" charset="0"/>
                        </a:rPr>
                        <a:t>Provide a set of statistical units for a survey, valid for a specified reference period, with all characteristics required. </a:t>
                      </a:r>
                      <a:endParaRPr lang="en-US" sz="1400" dirty="0">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4286380"/>
                  </a:ext>
                </a:extLst>
              </a:tr>
              <a:tr h="20320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4</a:t>
                      </a:r>
                      <a:endParaRPr kumimoji="0" lang="en-GB"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Verdana" panose="020B0604030504040204" pitchFamily="34" charset="0"/>
                        </a:rPr>
                        <a:t>Survey support</a:t>
                      </a:r>
                      <a:endParaRPr kumimoji="0" lang="en-GB"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r>
                        <a:rPr lang="en-US" sz="1400" kern="1200" dirty="0">
                          <a:solidFill>
                            <a:schemeClr val="tx1"/>
                          </a:solidFill>
                          <a:effectLst/>
                          <a:latin typeface="Roboto" panose="02000000000000000000" pitchFamily="2" charset="0"/>
                          <a:ea typeface="Roboto" panose="02000000000000000000" pitchFamily="2" charset="0"/>
                          <a:cs typeface="Verdana" panose="020B0604030504040204" pitchFamily="34" charset="0"/>
                        </a:rPr>
                        <a:t>Monitor survey response and response burden </a:t>
                      </a:r>
                      <a:endParaRPr lang="en-US" sz="1400" dirty="0">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4057785413"/>
                  </a:ext>
                </a:extLst>
              </a:tr>
              <a:tr h="372533">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5</a:t>
                      </a:r>
                      <a:endParaRPr kumimoji="0" lang="en-GB"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Verdana" panose="020B0604030504040204" pitchFamily="34" charset="0"/>
                        </a:rPr>
                        <a:t>SBR Statistics</a:t>
                      </a:r>
                      <a:endParaRPr kumimoji="0" lang="en-GB"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r>
                        <a:rPr lang="en-US" sz="1400" kern="1200" dirty="0">
                          <a:solidFill>
                            <a:schemeClr val="tx1"/>
                          </a:solidFill>
                          <a:effectLst/>
                          <a:latin typeface="Roboto" panose="02000000000000000000" pitchFamily="2" charset="0"/>
                          <a:ea typeface="Roboto" panose="02000000000000000000" pitchFamily="2" charset="0"/>
                          <a:cs typeface="Verdana" panose="020B0604030504040204" pitchFamily="34" charset="0"/>
                        </a:rPr>
                        <a:t>Produce statistics based directly on the SBR </a:t>
                      </a:r>
                      <a:endParaRPr lang="en-US" sz="1400" dirty="0">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8482"/>
                  </a:ext>
                </a:extLst>
              </a:tr>
              <a:tr h="428978">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6</a:t>
                      </a:r>
                      <a:endParaRPr kumimoji="0" lang="en-GB"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r>
                        <a:rPr lang="en-US" sz="1400" kern="1200" dirty="0">
                          <a:solidFill>
                            <a:schemeClr val="tx1"/>
                          </a:solidFill>
                          <a:effectLst/>
                          <a:latin typeface="Roboto" panose="02000000000000000000" pitchFamily="2" charset="0"/>
                          <a:ea typeface="Roboto" panose="02000000000000000000" pitchFamily="2" charset="0"/>
                          <a:cs typeface="Verdana" panose="020B0604030504040204" pitchFamily="34" charset="0"/>
                        </a:rPr>
                        <a:t>SBR information source </a:t>
                      </a:r>
                      <a:endParaRPr lang="en-US" sz="1400" dirty="0">
                        <a:effectLst/>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B2C1">
                        <a:alpha val="49804"/>
                      </a:srgb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r>
                        <a:rPr lang="en-US" sz="1400" kern="1200" dirty="0">
                          <a:solidFill>
                            <a:schemeClr val="tx1"/>
                          </a:solidFill>
                          <a:effectLst/>
                          <a:latin typeface="Roboto" panose="02000000000000000000" pitchFamily="2" charset="0"/>
                          <a:ea typeface="Roboto" panose="02000000000000000000" pitchFamily="2" charset="0"/>
                          <a:cs typeface="Verdana" panose="020B0604030504040204" pitchFamily="34" charset="0"/>
                        </a:rPr>
                        <a:t>Provide lists of enterprises, their locations and other characteristics </a:t>
                      </a:r>
                      <a:endParaRPr lang="en-US" sz="1400" dirty="0">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3263480734"/>
                  </a:ext>
                </a:extLst>
              </a:tr>
              <a:tr h="488466">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7</a:t>
                      </a:r>
                      <a:endParaRPr kumimoji="0" lang="en-GB"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r>
                        <a:rPr lang="en-US" sz="1400" kern="1200" dirty="0">
                          <a:solidFill>
                            <a:schemeClr val="tx1"/>
                          </a:solidFill>
                          <a:effectLst/>
                          <a:latin typeface="Roboto" panose="02000000000000000000" pitchFamily="2" charset="0"/>
                          <a:ea typeface="Roboto" panose="02000000000000000000" pitchFamily="2" charset="0"/>
                          <a:cs typeface="Verdana" panose="020B0604030504040204" pitchFamily="34" charset="0"/>
                        </a:rPr>
                        <a:t>SBR international data exchange </a:t>
                      </a:r>
                      <a:endParaRPr lang="en-US" sz="1400" dirty="0">
                        <a:effectLst/>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buClr>
                          <a:schemeClr val="accent1"/>
                        </a:buClr>
                        <a:buSzPct val="50000"/>
                        <a:buFont typeface="Wingdings 2" panose="05020102010507070707" pitchFamily="18" charset="2"/>
                        <a:defRPr sz="2400">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a:solidFill>
                            <a:schemeClr val="tx1"/>
                          </a:solidFill>
                          <a:latin typeface="Arial" panose="020B0604020202020204" pitchFamily="34" charset="0"/>
                        </a:defRPr>
                      </a:lvl3pPr>
                      <a:lvl4pPr eaLnBrk="0" hangingPunct="0">
                        <a:spcBef>
                          <a:spcPct val="20000"/>
                        </a:spcBef>
                        <a:buClr>
                          <a:schemeClr val="folHlink"/>
                        </a:buClr>
                        <a:buSzPct val="60000"/>
                        <a:buFont typeface="Wingdings 2" panose="05020102010507070707" pitchFamily="18" charset="2"/>
                        <a:defRPr>
                          <a:solidFill>
                            <a:schemeClr val="tx1"/>
                          </a:solidFill>
                          <a:latin typeface="Arial" panose="020B0604020202020204" pitchFamily="34" charset="0"/>
                        </a:defRPr>
                      </a:lvl4pPr>
                      <a:lvl5pPr eaLnBrk="0" hangingPunct="0">
                        <a:spcBef>
                          <a:spcPct val="20000"/>
                        </a:spcBef>
                        <a:buFont typeface="Wingdings" panose="05000000000000000000" pitchFamily="2" charset="2"/>
                        <a:defRPr>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r>
                        <a:rPr lang="en-US" sz="1400" kern="1200" dirty="0">
                          <a:solidFill>
                            <a:schemeClr val="tx1"/>
                          </a:solidFill>
                          <a:effectLst/>
                          <a:latin typeface="Roboto" panose="02000000000000000000" pitchFamily="2" charset="0"/>
                          <a:ea typeface="Roboto" panose="02000000000000000000" pitchFamily="2" charset="0"/>
                          <a:cs typeface="Verdana" panose="020B0604030504040204" pitchFamily="34" charset="0"/>
                        </a:rPr>
                        <a:t>Facilitate coherence in international statistics </a:t>
                      </a:r>
                      <a:endParaRPr lang="en-US" sz="1400" dirty="0">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1843152"/>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3B2C1">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400" kern="1200" dirty="0">
                          <a:solidFill>
                            <a:schemeClr val="tx1"/>
                          </a:solidFill>
                          <a:effectLst/>
                          <a:latin typeface="Roboto" panose="02000000000000000000" pitchFamily="2" charset="0"/>
                          <a:ea typeface="Roboto" panose="02000000000000000000" pitchFamily="2" charset="0"/>
                          <a:cs typeface="Verdana" panose="020B0604030504040204" pitchFamily="34" charset="0"/>
                        </a:rPr>
                        <a:t>SBR in the modernization of statistical production and services </a:t>
                      </a:r>
                      <a:endParaRPr lang="en-US" sz="1400" dirty="0">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3B2C1">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400" kern="1200" dirty="0">
                          <a:solidFill>
                            <a:schemeClr val="tx1"/>
                          </a:solidFill>
                          <a:effectLst/>
                          <a:latin typeface="Roboto" panose="02000000000000000000" pitchFamily="2" charset="0"/>
                          <a:ea typeface="Roboto" panose="02000000000000000000" pitchFamily="2" charset="0"/>
                          <a:cs typeface="Verdana" panose="020B0604030504040204" pitchFamily="34" charset="0"/>
                        </a:rPr>
                        <a:t>Promote integration of SBR within the production processes for economic statistics </a:t>
                      </a:r>
                      <a:endParaRPr lang="en-US" sz="1400" dirty="0">
                        <a:latin typeface="Roboto" panose="02000000000000000000" pitchFamily="2" charset="0"/>
                        <a:ea typeface="Roboto" panose="02000000000000000000" pitchFamily="2"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3B2C1">
                        <a:alpha val="50000"/>
                      </a:srgbClr>
                    </a:solidFill>
                  </a:tcPr>
                </a:tc>
                <a:extLst>
                  <a:ext uri="{0D108BD9-81ED-4DB2-BD59-A6C34878D82A}">
                    <a16:rowId xmlns:a16="http://schemas.microsoft.com/office/drawing/2014/main" val="622324328"/>
                  </a:ext>
                </a:extLst>
              </a:tr>
            </a:tbl>
          </a:graphicData>
        </a:graphic>
      </p:graphicFrame>
    </p:spTree>
    <p:extLst>
      <p:ext uri="{BB962C8B-B14F-4D97-AF65-F5344CB8AC3E}">
        <p14:creationId xmlns:p14="http://schemas.microsoft.com/office/powerpoint/2010/main" val="173182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853ECF-AD9B-4EB0-3892-E4C928252937}"/>
              </a:ext>
            </a:extLst>
          </p:cNvPr>
          <p:cNvSpPr>
            <a:spLocks noGrp="1"/>
          </p:cNvSpPr>
          <p:nvPr>
            <p:ph type="body" sz="quarter" idx="11"/>
          </p:nvPr>
        </p:nvSpPr>
        <p:spPr/>
        <p:txBody>
          <a:bodyPr/>
          <a:lstStyle/>
          <a:p>
            <a:r>
              <a:rPr lang="en-US" dirty="0"/>
              <a:t>Linking other sources to SBR</a:t>
            </a:r>
          </a:p>
        </p:txBody>
      </p:sp>
      <p:sp>
        <p:nvSpPr>
          <p:cNvPr id="4" name="Text Placeholder 3">
            <a:extLst>
              <a:ext uri="{FF2B5EF4-FFF2-40B4-BE49-F238E27FC236}">
                <a16:creationId xmlns:a16="http://schemas.microsoft.com/office/drawing/2014/main" id="{5905136C-F732-5594-116F-581089DF8E27}"/>
              </a:ext>
            </a:extLst>
          </p:cNvPr>
          <p:cNvSpPr>
            <a:spLocks noGrp="1"/>
          </p:cNvSpPr>
          <p:nvPr>
            <p:ph type="body" sz="quarter" idx="12"/>
          </p:nvPr>
        </p:nvSpPr>
        <p:spPr/>
        <p:txBody>
          <a:bodyPr/>
          <a:lstStyle/>
          <a:p>
            <a:endParaRPr lang="en-US"/>
          </a:p>
        </p:txBody>
      </p:sp>
      <p:pic>
        <p:nvPicPr>
          <p:cNvPr id="2" name="Picture 1">
            <a:extLst>
              <a:ext uri="{FF2B5EF4-FFF2-40B4-BE49-F238E27FC236}">
                <a16:creationId xmlns:a16="http://schemas.microsoft.com/office/drawing/2014/main" id="{07E29BFE-7EAC-A2C6-20C9-C7D65DE139EC}"/>
              </a:ext>
            </a:extLst>
          </p:cNvPr>
          <p:cNvPicPr>
            <a:picLocks noChangeAspect="1"/>
          </p:cNvPicPr>
          <p:nvPr/>
        </p:nvPicPr>
        <p:blipFill>
          <a:blip r:embed="rId3"/>
          <a:stretch>
            <a:fillRect/>
          </a:stretch>
        </p:blipFill>
        <p:spPr>
          <a:xfrm>
            <a:off x="861781" y="1712827"/>
            <a:ext cx="8176202" cy="4581956"/>
          </a:xfrm>
          <a:prstGeom prst="rect">
            <a:avLst/>
          </a:prstGeom>
        </p:spPr>
      </p:pic>
      <p:sp>
        <p:nvSpPr>
          <p:cNvPr id="8" name="Rectangle 7">
            <a:extLst>
              <a:ext uri="{FF2B5EF4-FFF2-40B4-BE49-F238E27FC236}">
                <a16:creationId xmlns:a16="http://schemas.microsoft.com/office/drawing/2014/main" id="{148D75BA-E2EF-DBFA-A9B6-F2DF0B81476B}"/>
              </a:ext>
            </a:extLst>
          </p:cNvPr>
          <p:cNvSpPr/>
          <p:nvPr/>
        </p:nvSpPr>
        <p:spPr>
          <a:xfrm>
            <a:off x="5605279" y="951488"/>
            <a:ext cx="5724940" cy="923330"/>
          </a:xfrm>
          <a:prstGeom prst="rect">
            <a:avLst/>
          </a:prstGeom>
        </p:spPr>
        <p:txBody>
          <a:bodyPr wrap="square">
            <a:spAutoFit/>
          </a:bodyPr>
          <a:lstStyle/>
          <a:p>
            <a:r>
              <a:rPr lang="en-US" sz="1800" b="1" dirty="0">
                <a:solidFill>
                  <a:schemeClr val="accent2"/>
                </a:solidFill>
                <a:latin typeface="Verdana" panose="020B0604030504040204" pitchFamily="34" charset="0"/>
                <a:ea typeface="Verdana" panose="020B0604030504040204" pitchFamily="34" charset="0"/>
                <a:cs typeface="Verdana" panose="020B0604030504040204" pitchFamily="34" charset="0"/>
              </a:rPr>
              <a:t>A unique identifier</a:t>
            </a:r>
            <a:r>
              <a:rPr lang="en-US" sz="1800" dirty="0">
                <a:solidFill>
                  <a:schemeClr val="accent2"/>
                </a:solidFill>
                <a:latin typeface="Verdana" panose="020B0604030504040204" pitchFamily="34" charset="0"/>
                <a:ea typeface="Verdana" panose="020B0604030504040204" pitchFamily="34" charset="0"/>
                <a:cs typeface="Verdana" panose="020B0604030504040204" pitchFamily="34" charset="0"/>
              </a:rPr>
              <a:t> </a:t>
            </a:r>
          </a:p>
          <a:p>
            <a:r>
              <a:rPr lang="en-US" sz="1800" dirty="0">
                <a:latin typeface="Verdana" panose="020B0604030504040204" pitchFamily="34" charset="0"/>
                <a:ea typeface="Verdana" panose="020B0604030504040204" pitchFamily="34" charset="0"/>
                <a:cs typeface="Verdana" panose="020B0604030504040204" pitchFamily="34" charset="0"/>
              </a:rPr>
              <a:t>for enterprises commonly used across sources is essential to conduct the linking</a:t>
            </a:r>
          </a:p>
        </p:txBody>
      </p:sp>
      <p:sp>
        <p:nvSpPr>
          <p:cNvPr id="9" name="Arrow: Right 8">
            <a:extLst>
              <a:ext uri="{FF2B5EF4-FFF2-40B4-BE49-F238E27FC236}">
                <a16:creationId xmlns:a16="http://schemas.microsoft.com/office/drawing/2014/main" id="{48CF0DC7-B2FE-B069-5530-F2C1B5E9074F}"/>
              </a:ext>
            </a:extLst>
          </p:cNvPr>
          <p:cNvSpPr/>
          <p:nvPr/>
        </p:nvSpPr>
        <p:spPr>
          <a:xfrm>
            <a:off x="5115339" y="1219201"/>
            <a:ext cx="384313" cy="265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428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49087E-3E0F-40B1-BC33-B5C840EC3EEA}"/>
              </a:ext>
            </a:extLst>
          </p:cNvPr>
          <p:cNvSpPr>
            <a:spLocks noGrp="1"/>
          </p:cNvSpPr>
          <p:nvPr>
            <p:ph sz="half" idx="1"/>
          </p:nvPr>
        </p:nvSpPr>
        <p:spPr>
          <a:xfrm>
            <a:off x="603503" y="1873189"/>
            <a:ext cx="6168357" cy="4303774"/>
          </a:xfrm>
        </p:spPr>
        <p:txBody>
          <a:bodyPr>
            <a:normAutofit/>
          </a:bodyPr>
          <a:lstStyle/>
          <a:p>
            <a:r>
              <a:rPr lang="en-US" dirty="0"/>
              <a:t>One of the main issues in the establishment and improvement of Statistical Business Registers (SBR) in countries is the lack of a unique identifier</a:t>
            </a:r>
          </a:p>
          <a:p>
            <a:endParaRPr lang="en-US" dirty="0"/>
          </a:p>
          <a:p>
            <a:r>
              <a:rPr lang="en-US" dirty="0"/>
              <a:t>The existence of a unique legal identifier is essential for a better use of administrative data in the SBRs and the linking of data from various sources. </a:t>
            </a:r>
          </a:p>
          <a:p>
            <a:endParaRPr lang="en-US" dirty="0"/>
          </a:p>
          <a:p>
            <a:r>
              <a:rPr lang="en-US" dirty="0"/>
              <a:t>UN Guidelines on Statistical Business Registers recommends the adoption and promotion of the use of a unique identifier to link information among different data sources and facilitate the subsequent use of the data in the units in the SBR</a:t>
            </a:r>
          </a:p>
        </p:txBody>
      </p:sp>
      <p:pic>
        <p:nvPicPr>
          <p:cNvPr id="5" name="Picture 4">
            <a:extLst>
              <a:ext uri="{FF2B5EF4-FFF2-40B4-BE49-F238E27FC236}">
                <a16:creationId xmlns:a16="http://schemas.microsoft.com/office/drawing/2014/main" id="{3A7FDD9E-AB30-68C6-B962-F0ABBF358149}"/>
              </a:ext>
            </a:extLst>
          </p:cNvPr>
          <p:cNvPicPr>
            <a:picLocks noChangeAspect="1"/>
          </p:cNvPicPr>
          <p:nvPr/>
        </p:nvPicPr>
        <p:blipFill rotWithShape="1">
          <a:blip r:embed="rId3"/>
          <a:srcRect t="19266" r="74696" b="16971"/>
          <a:stretch/>
        </p:blipFill>
        <p:spPr>
          <a:xfrm>
            <a:off x="7620166" y="1727416"/>
            <a:ext cx="3237780" cy="4303774"/>
          </a:xfrm>
          <a:prstGeom prst="rect">
            <a:avLst/>
          </a:prstGeom>
          <a:noFill/>
          <a:ln>
            <a:solidFill>
              <a:schemeClr val="tx1"/>
            </a:solidFill>
          </a:ln>
        </p:spPr>
      </p:pic>
      <p:sp>
        <p:nvSpPr>
          <p:cNvPr id="3" name="Text Placeholder 2">
            <a:extLst>
              <a:ext uri="{FF2B5EF4-FFF2-40B4-BE49-F238E27FC236}">
                <a16:creationId xmlns:a16="http://schemas.microsoft.com/office/drawing/2014/main" id="{323EC3B7-EC34-4452-A05C-63926311345E}"/>
              </a:ext>
            </a:extLst>
          </p:cNvPr>
          <p:cNvSpPr>
            <a:spLocks noGrp="1"/>
          </p:cNvSpPr>
          <p:nvPr>
            <p:ph type="body" sz="quarter" idx="11"/>
          </p:nvPr>
        </p:nvSpPr>
        <p:spPr>
          <a:xfrm>
            <a:off x="603505" y="1133390"/>
            <a:ext cx="7523163" cy="579437"/>
          </a:xfrm>
        </p:spPr>
        <p:txBody>
          <a:bodyPr>
            <a:normAutofit/>
          </a:bodyPr>
          <a:lstStyle/>
          <a:p>
            <a:r>
              <a:rPr lang="en-US" dirty="0"/>
              <a:t>Background </a:t>
            </a:r>
          </a:p>
        </p:txBody>
      </p:sp>
      <p:sp>
        <p:nvSpPr>
          <p:cNvPr id="10" name="Text Placeholder 4">
            <a:extLst>
              <a:ext uri="{FF2B5EF4-FFF2-40B4-BE49-F238E27FC236}">
                <a16:creationId xmlns:a16="http://schemas.microsoft.com/office/drawing/2014/main" id="{57E1CD05-191A-8399-067B-EB8A44BD6DA4}"/>
              </a:ext>
            </a:extLst>
          </p:cNvPr>
          <p:cNvSpPr>
            <a:spLocks noGrp="1"/>
          </p:cNvSpPr>
          <p:nvPr>
            <p:ph type="body" sz="quarter" idx="12"/>
          </p:nvPr>
        </p:nvSpPr>
        <p:spPr>
          <a:xfrm>
            <a:off x="6667132" y="146306"/>
            <a:ext cx="4908785" cy="492125"/>
          </a:xfrm>
        </p:spPr>
        <p:txBody>
          <a:bodyPr/>
          <a:lstStyle/>
          <a:p>
            <a:endParaRPr lang="en-US"/>
          </a:p>
        </p:txBody>
      </p:sp>
    </p:spTree>
    <p:extLst>
      <p:ext uri="{BB962C8B-B14F-4D97-AF65-F5344CB8AC3E}">
        <p14:creationId xmlns:p14="http://schemas.microsoft.com/office/powerpoint/2010/main" val="37741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38E519-24E2-915C-E6D3-FF5EE4C4B342}"/>
              </a:ext>
            </a:extLst>
          </p:cNvPr>
          <p:cNvSpPr>
            <a:spLocks noGrp="1"/>
          </p:cNvSpPr>
          <p:nvPr>
            <p:ph type="body" sz="quarter" idx="12"/>
          </p:nvPr>
        </p:nvSpPr>
        <p:spPr/>
        <p:txBody>
          <a:bodyPr/>
          <a:lstStyle/>
          <a:p>
            <a:endParaRPr lang="en-US"/>
          </a:p>
        </p:txBody>
      </p:sp>
      <p:pic>
        <p:nvPicPr>
          <p:cNvPr id="5" name="Picture 1">
            <a:extLst>
              <a:ext uri="{FF2B5EF4-FFF2-40B4-BE49-F238E27FC236}">
                <a16:creationId xmlns:a16="http://schemas.microsoft.com/office/drawing/2014/main" id="{60BB9E6E-D273-B531-0B48-08F1092E7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25" y="1420964"/>
            <a:ext cx="2842173" cy="42454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8F3F05-BF87-6080-13B6-2696BE61FA46}"/>
              </a:ext>
            </a:extLst>
          </p:cNvPr>
          <p:cNvSpPr txBox="1"/>
          <p:nvPr/>
        </p:nvSpPr>
        <p:spPr>
          <a:xfrm>
            <a:off x="4187135" y="1420964"/>
            <a:ext cx="6759161" cy="4062651"/>
          </a:xfrm>
          <a:prstGeom prst="rect">
            <a:avLst/>
          </a:prstGeom>
          <a:noFill/>
        </p:spPr>
        <p:txBody>
          <a:bodyPr wrap="square" rtlCol="0">
            <a:spAutoFit/>
          </a:bodyPr>
          <a:lstStyle/>
          <a:p>
            <a:pPr marL="285750" indent="-285750">
              <a:buFont typeface="Wingdings" panose="05000000000000000000" pitchFamily="2" charset="2"/>
              <a:buChar char="§"/>
            </a:pPr>
            <a:r>
              <a:rPr lang="en-US" sz="1800" dirty="0">
                <a:latin typeface="Roboto" panose="02000000000000000000"/>
                <a:cs typeface="+mn-cs"/>
              </a:rPr>
              <a:t>The recommendation on the use of a unique identifier in a country is not only recommended in the statistical guidelines for the establishment of Statistical Business Registers in countries. </a:t>
            </a:r>
          </a:p>
          <a:p>
            <a:pPr marL="285750" indent="-285750">
              <a:buFont typeface="Wingdings" panose="05000000000000000000" pitchFamily="2" charset="2"/>
              <a:buChar char="§"/>
            </a:pPr>
            <a:endParaRPr lang="en-US" sz="1800" dirty="0">
              <a:latin typeface="Roboto" panose="02000000000000000000"/>
              <a:cs typeface="+mn-cs"/>
            </a:endParaRPr>
          </a:p>
          <a:p>
            <a:pPr marL="285750" indent="-285750">
              <a:buFont typeface="Wingdings" panose="05000000000000000000" pitchFamily="2" charset="2"/>
              <a:buChar char="§"/>
            </a:pPr>
            <a:r>
              <a:rPr lang="en-US" sz="1800" dirty="0">
                <a:latin typeface="Roboto" panose="02000000000000000000"/>
                <a:cs typeface="+mn-cs"/>
              </a:rPr>
              <a:t>The United Nations Commission on International Trade Law (UNCITRAL) developed The Legislative Guide on Key Principles of a Business Registry  </a:t>
            </a:r>
          </a:p>
          <a:p>
            <a:pPr marL="285750" indent="-285750">
              <a:buFont typeface="Wingdings" panose="05000000000000000000" pitchFamily="2" charset="2"/>
              <a:buChar char="§"/>
            </a:pPr>
            <a:endParaRPr lang="en-US" sz="1800" dirty="0">
              <a:latin typeface="Roboto" panose="02000000000000000000"/>
              <a:cs typeface="+mn-cs"/>
            </a:endParaRPr>
          </a:p>
          <a:p>
            <a:pPr marL="285750" indent="-285750">
              <a:buFont typeface="Wingdings" panose="05000000000000000000" pitchFamily="2" charset="2"/>
              <a:buChar char="§"/>
            </a:pPr>
            <a:r>
              <a:rPr lang="en-US" sz="1800" dirty="0">
                <a:latin typeface="Roboto" panose="02000000000000000000"/>
                <a:cs typeface="+mn-cs"/>
              </a:rPr>
              <a:t>Recommendations to facilitate efficient domestic business registration and cooperation among registries in different national jurisdictions to facilitate cross-border access to registries</a:t>
            </a:r>
          </a:p>
          <a:p>
            <a:endParaRPr lang="en-US" dirty="0"/>
          </a:p>
        </p:txBody>
      </p:sp>
    </p:spTree>
    <p:extLst>
      <p:ext uri="{BB962C8B-B14F-4D97-AF65-F5344CB8AC3E}">
        <p14:creationId xmlns:p14="http://schemas.microsoft.com/office/powerpoint/2010/main" val="261238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823E0F-409E-41B4-8E2D-B672F8A0AE08}"/>
              </a:ext>
            </a:extLst>
          </p:cNvPr>
          <p:cNvSpPr>
            <a:spLocks noGrp="1"/>
          </p:cNvSpPr>
          <p:nvPr>
            <p:ph type="body" sz="quarter" idx="10"/>
          </p:nvPr>
        </p:nvSpPr>
        <p:spPr>
          <a:xfrm>
            <a:off x="599568" y="1712827"/>
            <a:ext cx="10849889" cy="4417433"/>
          </a:xfrm>
        </p:spPr>
        <p:txBody>
          <a:bodyPr>
            <a:normAutofit/>
          </a:bodyPr>
          <a:lstStyle/>
          <a:p>
            <a:r>
              <a:rPr lang="en-US" dirty="0"/>
              <a:t>A holistic approach to SBRs takes into account: </a:t>
            </a:r>
          </a:p>
          <a:p>
            <a:pPr lvl="1"/>
            <a:r>
              <a:rPr lang="en-US" dirty="0"/>
              <a:t>a legal business registration system </a:t>
            </a:r>
          </a:p>
          <a:p>
            <a:pPr lvl="1"/>
            <a:r>
              <a:rPr lang="en-US" dirty="0"/>
              <a:t>an identity management system </a:t>
            </a:r>
          </a:p>
          <a:p>
            <a:pPr lvl="1"/>
            <a:r>
              <a:rPr lang="en-US" dirty="0"/>
              <a:t>a statistical business register (SBR)</a:t>
            </a:r>
          </a:p>
          <a:p>
            <a:pPr lvl="1"/>
            <a:r>
              <a:rPr lang="en-US" dirty="0"/>
              <a:t>a system of demographic and other business statistics derived from SBR </a:t>
            </a:r>
          </a:p>
          <a:p>
            <a:pPr lvl="1"/>
            <a:endParaRPr lang="en-US" dirty="0"/>
          </a:p>
          <a:p>
            <a:r>
              <a:rPr lang="en-US" dirty="0"/>
              <a:t>Improving the registration of businesses and the identify management system for businesses greatly facilitates the establishment and the maintenance of Statistical Business Registers </a:t>
            </a:r>
          </a:p>
          <a:p>
            <a:endParaRPr lang="en-US" dirty="0"/>
          </a:p>
          <a:p>
            <a:r>
              <a:rPr lang="en-US" dirty="0"/>
              <a:t>This is a similar approach to Civil Registration, Vital Statistics and population registers</a:t>
            </a:r>
          </a:p>
          <a:p>
            <a:pPr lvl="1"/>
            <a:r>
              <a:rPr lang="en-US" dirty="0"/>
              <a:t>Guidelines on the Legislative Framework for Civil Registration, Vital Statistics and Identity Management (UN 2019)</a:t>
            </a:r>
          </a:p>
          <a:p>
            <a:pPr lvl="1"/>
            <a:r>
              <a:rPr lang="en-US" dirty="0"/>
              <a:t>Handbook on Civil Registration and Vital Statistics Systems: Management, Operation and Maintenance, Revision 1 (UN 2018)</a:t>
            </a:r>
          </a:p>
        </p:txBody>
      </p:sp>
      <p:sp>
        <p:nvSpPr>
          <p:cNvPr id="3" name="Text Placeholder 2">
            <a:extLst>
              <a:ext uri="{FF2B5EF4-FFF2-40B4-BE49-F238E27FC236}">
                <a16:creationId xmlns:a16="http://schemas.microsoft.com/office/drawing/2014/main" id="{C2FAFBA1-99EC-4990-9CA0-409F4605248E}"/>
              </a:ext>
            </a:extLst>
          </p:cNvPr>
          <p:cNvSpPr>
            <a:spLocks noGrp="1"/>
          </p:cNvSpPr>
          <p:nvPr>
            <p:ph type="body" sz="quarter" idx="11"/>
          </p:nvPr>
        </p:nvSpPr>
        <p:spPr/>
        <p:txBody>
          <a:bodyPr/>
          <a:lstStyle/>
          <a:p>
            <a:r>
              <a:rPr lang="en-US" dirty="0"/>
              <a:t>Rationale for this initiative (1)</a:t>
            </a:r>
          </a:p>
        </p:txBody>
      </p:sp>
      <p:sp>
        <p:nvSpPr>
          <p:cNvPr id="4" name="Text Placeholder 3">
            <a:extLst>
              <a:ext uri="{FF2B5EF4-FFF2-40B4-BE49-F238E27FC236}">
                <a16:creationId xmlns:a16="http://schemas.microsoft.com/office/drawing/2014/main" id="{C56455BA-546B-40CC-A195-2C8377A6542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88950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853E60-CCB2-4727-BD20-2079F4B224DA}"/>
              </a:ext>
            </a:extLst>
          </p:cNvPr>
          <p:cNvSpPr>
            <a:spLocks noGrp="1"/>
          </p:cNvSpPr>
          <p:nvPr>
            <p:ph type="body" sz="quarter" idx="10"/>
          </p:nvPr>
        </p:nvSpPr>
        <p:spPr>
          <a:xfrm>
            <a:off x="224958" y="1922115"/>
            <a:ext cx="4140128" cy="3931546"/>
          </a:xfrm>
        </p:spPr>
        <p:txBody>
          <a:bodyPr>
            <a:normAutofit/>
          </a:bodyPr>
          <a:lstStyle/>
          <a:p>
            <a:r>
              <a:rPr lang="en-US" dirty="0">
                <a:hlinkClick r:id="rId3"/>
              </a:rPr>
              <a:t>United Nations Legal Identity Agenda </a:t>
            </a:r>
            <a:r>
              <a:rPr lang="en-US" dirty="0"/>
              <a:t> </a:t>
            </a:r>
          </a:p>
          <a:p>
            <a:r>
              <a:rPr lang="en-US" dirty="0"/>
              <a:t>Global initiative that was launched as a “One UN” approach to: </a:t>
            </a:r>
          </a:p>
          <a:p>
            <a:pPr lvl="1"/>
            <a:r>
              <a:rPr lang="en-US" dirty="0"/>
              <a:t>establish a common approach to the issue of functional registration and legal identity; and</a:t>
            </a:r>
          </a:p>
          <a:p>
            <a:pPr lvl="1"/>
            <a:r>
              <a:rPr lang="en-US" dirty="0"/>
              <a:t>to support of Member States building holistic, country-owned, sustainable civil registration, vital statistics and identity management systems.</a:t>
            </a:r>
          </a:p>
          <a:p>
            <a:r>
              <a:rPr lang="en-US" dirty="0"/>
              <a:t>13 UN agencies</a:t>
            </a:r>
          </a:p>
        </p:txBody>
      </p:sp>
      <p:sp>
        <p:nvSpPr>
          <p:cNvPr id="4" name="Text Placeholder 3">
            <a:extLst>
              <a:ext uri="{FF2B5EF4-FFF2-40B4-BE49-F238E27FC236}">
                <a16:creationId xmlns:a16="http://schemas.microsoft.com/office/drawing/2014/main" id="{8649F3A4-5907-4B2C-8E63-57F947C8AC85}"/>
              </a:ext>
            </a:extLst>
          </p:cNvPr>
          <p:cNvSpPr>
            <a:spLocks noGrp="1"/>
          </p:cNvSpPr>
          <p:nvPr>
            <p:ph type="body" sz="quarter" idx="12"/>
          </p:nvPr>
        </p:nvSpPr>
        <p:spPr/>
        <p:txBody>
          <a:bodyPr/>
          <a:lstStyle/>
          <a:p>
            <a:endParaRPr lang="en-US"/>
          </a:p>
        </p:txBody>
      </p:sp>
      <p:pic>
        <p:nvPicPr>
          <p:cNvPr id="6" name="Picture 5">
            <a:extLst>
              <a:ext uri="{FF2B5EF4-FFF2-40B4-BE49-F238E27FC236}">
                <a16:creationId xmlns:a16="http://schemas.microsoft.com/office/drawing/2014/main" id="{88A044BC-443F-4448-97CD-DCA81207F689}"/>
              </a:ext>
            </a:extLst>
          </p:cNvPr>
          <p:cNvPicPr>
            <a:picLocks noChangeAspect="1"/>
          </p:cNvPicPr>
          <p:nvPr/>
        </p:nvPicPr>
        <p:blipFill>
          <a:blip r:embed="rId4"/>
          <a:stretch>
            <a:fillRect/>
          </a:stretch>
        </p:blipFill>
        <p:spPr>
          <a:xfrm>
            <a:off x="355061" y="5062622"/>
            <a:ext cx="4010025" cy="1323975"/>
          </a:xfrm>
          <a:prstGeom prst="rect">
            <a:avLst/>
          </a:prstGeom>
        </p:spPr>
      </p:pic>
      <p:pic>
        <p:nvPicPr>
          <p:cNvPr id="8" name="Picture 7">
            <a:extLst>
              <a:ext uri="{FF2B5EF4-FFF2-40B4-BE49-F238E27FC236}">
                <a16:creationId xmlns:a16="http://schemas.microsoft.com/office/drawing/2014/main" id="{DCBE788F-00E3-4814-A325-92235FEAAA25}"/>
              </a:ext>
            </a:extLst>
          </p:cNvPr>
          <p:cNvPicPr>
            <a:picLocks noChangeAspect="1"/>
          </p:cNvPicPr>
          <p:nvPr/>
        </p:nvPicPr>
        <p:blipFill>
          <a:blip r:embed="rId5"/>
          <a:stretch>
            <a:fillRect/>
          </a:stretch>
        </p:blipFill>
        <p:spPr>
          <a:xfrm>
            <a:off x="4365086" y="1423824"/>
            <a:ext cx="7972269" cy="5042578"/>
          </a:xfrm>
          <a:prstGeom prst="rect">
            <a:avLst/>
          </a:prstGeom>
        </p:spPr>
      </p:pic>
      <p:sp>
        <p:nvSpPr>
          <p:cNvPr id="7" name="Text Placeholder 6">
            <a:extLst>
              <a:ext uri="{FF2B5EF4-FFF2-40B4-BE49-F238E27FC236}">
                <a16:creationId xmlns:a16="http://schemas.microsoft.com/office/drawing/2014/main" id="{9A268553-E490-6CE2-9E3D-27AECFD92D0E}"/>
              </a:ext>
            </a:extLst>
          </p:cNvPr>
          <p:cNvSpPr>
            <a:spLocks noGrp="1"/>
          </p:cNvSpPr>
          <p:nvPr>
            <p:ph type="body" sz="quarter" idx="11"/>
          </p:nvPr>
        </p:nvSpPr>
        <p:spPr>
          <a:xfrm>
            <a:off x="355061" y="944203"/>
            <a:ext cx="7523163" cy="579437"/>
          </a:xfrm>
        </p:spPr>
        <p:txBody>
          <a:bodyPr>
            <a:normAutofit fontScale="92500"/>
          </a:bodyPr>
          <a:lstStyle/>
          <a:p>
            <a:r>
              <a:rPr lang="en-US" dirty="0"/>
              <a:t>Similarities with Civil Registration and Vital Statistics</a:t>
            </a:r>
          </a:p>
        </p:txBody>
      </p:sp>
    </p:spTree>
    <p:extLst>
      <p:ext uri="{BB962C8B-B14F-4D97-AF65-F5344CB8AC3E}">
        <p14:creationId xmlns:p14="http://schemas.microsoft.com/office/powerpoint/2010/main" val="415224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823E0F-409E-41B4-8E2D-B672F8A0AE08}"/>
              </a:ext>
            </a:extLst>
          </p:cNvPr>
          <p:cNvSpPr>
            <a:spLocks noGrp="1"/>
          </p:cNvSpPr>
          <p:nvPr>
            <p:ph type="body" sz="quarter" idx="10"/>
          </p:nvPr>
        </p:nvSpPr>
        <p:spPr/>
        <p:txBody>
          <a:bodyPr>
            <a:normAutofit/>
          </a:bodyPr>
          <a:lstStyle/>
          <a:p>
            <a:pPr>
              <a:lnSpc>
                <a:spcPct val="100000"/>
              </a:lnSpc>
            </a:pPr>
            <a:r>
              <a:rPr lang="en-US" sz="2000" dirty="0"/>
              <a:t>One of the main issues in the establishment and improvement of Statistical Business Registers (SBR) in countries is the lack of a unique identifier and a well-functioning business registration system, greatly hampering the use of administrative data for business statistics</a:t>
            </a:r>
          </a:p>
          <a:p>
            <a:pPr>
              <a:lnSpc>
                <a:spcPct val="100000"/>
              </a:lnSpc>
            </a:pPr>
            <a:endParaRPr lang="en-US" sz="2000" dirty="0"/>
          </a:p>
          <a:p>
            <a:pPr>
              <a:lnSpc>
                <a:spcPct val="100000"/>
              </a:lnSpc>
            </a:pPr>
            <a:r>
              <a:rPr lang="en-US" sz="2000" dirty="0"/>
              <a:t>The registration of companies and businesses, the availability of unique business identifiers, and access to and sharing of administrative data for SBRs are essential elements for effective national business registration systems</a:t>
            </a:r>
          </a:p>
          <a:p>
            <a:pPr marL="0" indent="0">
              <a:lnSpc>
                <a:spcPct val="100000"/>
              </a:lnSpc>
              <a:buNone/>
            </a:pPr>
            <a:endParaRPr lang="en-US" sz="2000" dirty="0"/>
          </a:p>
          <a:p>
            <a:pPr lvl="1"/>
            <a:endParaRPr lang="en-US" dirty="0"/>
          </a:p>
        </p:txBody>
      </p:sp>
      <p:sp>
        <p:nvSpPr>
          <p:cNvPr id="3" name="Text Placeholder 2">
            <a:extLst>
              <a:ext uri="{FF2B5EF4-FFF2-40B4-BE49-F238E27FC236}">
                <a16:creationId xmlns:a16="http://schemas.microsoft.com/office/drawing/2014/main" id="{C2FAFBA1-99EC-4990-9CA0-409F4605248E}"/>
              </a:ext>
            </a:extLst>
          </p:cNvPr>
          <p:cNvSpPr>
            <a:spLocks noGrp="1"/>
          </p:cNvSpPr>
          <p:nvPr>
            <p:ph type="body" sz="quarter" idx="11"/>
          </p:nvPr>
        </p:nvSpPr>
        <p:spPr/>
        <p:txBody>
          <a:bodyPr/>
          <a:lstStyle/>
          <a:p>
            <a:r>
              <a:rPr lang="en-US" dirty="0"/>
              <a:t>Rationale for this initiative (3)</a:t>
            </a:r>
          </a:p>
        </p:txBody>
      </p:sp>
      <p:sp>
        <p:nvSpPr>
          <p:cNvPr id="4" name="Text Placeholder 3">
            <a:extLst>
              <a:ext uri="{FF2B5EF4-FFF2-40B4-BE49-F238E27FC236}">
                <a16:creationId xmlns:a16="http://schemas.microsoft.com/office/drawing/2014/main" id="{C56455BA-546B-40CC-A195-2C8377A6542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15188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A Update Timeline3" id="{7B903F04-7058-4004-802D-FF313020E35E}" vid="{6D7FCEA7-4F05-4536-9E32-980C29518D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b41ce5a-22ff-4aef-bca2-14b56bf0aa25">
      <UserInfo>
        <DisplayName>Maki Arakaki</DisplayName>
        <AccountId>174</AccountId>
        <AccountType/>
      </UserInfo>
    </SharedWithUsers>
    <lcf76f155ced4ddcb4097134ff3c332f xmlns="4f447018-c40e-40e5-80f8-c919516cf764">
      <Terms xmlns="http://schemas.microsoft.com/office/infopath/2007/PartnerControls"/>
    </lcf76f155ced4ddcb4097134ff3c332f>
    <TaxCatchAll xmlns="985ec44e-1bab-4c0b-9df0-6ba128686f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24F25E6497ED43898D504973DBDCA9" ma:contentTypeVersion="17" ma:contentTypeDescription="Create a new document." ma:contentTypeScope="" ma:versionID="a742be298ec58cd7b785bf770b998e62">
  <xsd:schema xmlns:xsd="http://www.w3.org/2001/XMLSchema" xmlns:xs="http://www.w3.org/2001/XMLSchema" xmlns:p="http://schemas.microsoft.com/office/2006/metadata/properties" xmlns:ns2="4f447018-c40e-40e5-80f8-c919516cf764" xmlns:ns3="6b41ce5a-22ff-4aef-bca2-14b56bf0aa25" xmlns:ns4="985ec44e-1bab-4c0b-9df0-6ba128686fc9" targetNamespace="http://schemas.microsoft.com/office/2006/metadata/properties" ma:root="true" ma:fieldsID="988fd5878e0854c3ceeb4085844734fb" ns2:_="" ns3:_="" ns4:_="">
    <xsd:import namespace="4f447018-c40e-40e5-80f8-c919516cf764"/>
    <xsd:import namespace="6b41ce5a-22ff-4aef-bca2-14b56bf0aa25"/>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47018-c40e-40e5-80f8-c919516cf7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41ce5a-22ff-4aef-bca2-14b56bf0aa2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34de355-2535-4860-8d3d-a17c1c6094fe}" ma:internalName="TaxCatchAll" ma:showField="CatchAllData" ma:web="6b41ce5a-22ff-4aef-bca2-14b56bf0aa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63D04B-AA8B-471B-95C8-11139D169319}">
  <ds:schemaRefs>
    <ds:schemaRef ds:uri="http://purl.org/dc/terms/"/>
    <ds:schemaRef ds:uri="http://purl.org/dc/dcmitype/"/>
    <ds:schemaRef ds:uri="http://schemas.microsoft.com/office/2006/documentManagement/types"/>
    <ds:schemaRef ds:uri="http://schemas.microsoft.com/office/2006/metadata/properties"/>
    <ds:schemaRef ds:uri="http://purl.org/dc/elements/1.1/"/>
    <ds:schemaRef ds:uri="985ec44e-1bab-4c0b-9df0-6ba128686fc9"/>
    <ds:schemaRef ds:uri="http://schemas.openxmlformats.org/package/2006/metadata/core-properties"/>
    <ds:schemaRef ds:uri="http://schemas.microsoft.com/office/infopath/2007/PartnerControls"/>
    <ds:schemaRef ds:uri="6b41ce5a-22ff-4aef-bca2-14b56bf0aa25"/>
    <ds:schemaRef ds:uri="4f447018-c40e-40e5-80f8-c919516cf764"/>
    <ds:schemaRef ds:uri="http://www.w3.org/XML/1998/namespace"/>
  </ds:schemaRefs>
</ds:datastoreItem>
</file>

<file path=customXml/itemProps2.xml><?xml version="1.0" encoding="utf-8"?>
<ds:datastoreItem xmlns:ds="http://schemas.openxmlformats.org/officeDocument/2006/customXml" ds:itemID="{1D18B781-C295-4B55-B1BB-71E5708EF1F0}">
  <ds:schemaRefs>
    <ds:schemaRef ds:uri="http://schemas.microsoft.com/sharepoint/v3/contenttype/forms"/>
  </ds:schemaRefs>
</ds:datastoreItem>
</file>

<file path=customXml/itemProps3.xml><?xml version="1.0" encoding="utf-8"?>
<ds:datastoreItem xmlns:ds="http://schemas.openxmlformats.org/officeDocument/2006/customXml" ds:itemID="{304CB793-709B-4334-9059-F647A3FE9B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447018-c40e-40e5-80f8-c919516cf764"/>
    <ds:schemaRef ds:uri="6b41ce5a-22ff-4aef-bca2-14b56bf0aa25"/>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2041</TotalTime>
  <Words>2007</Words>
  <Application>Microsoft Office PowerPoint</Application>
  <PresentationFormat>Widescreen</PresentationFormat>
  <Paragraphs>150</Paragraphs>
  <Slides>15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Helvetica Neue</vt:lpstr>
      <vt:lpstr>Arial</vt:lpstr>
      <vt:lpstr>Calibri</vt:lpstr>
      <vt:lpstr>Montserrat</vt:lpstr>
      <vt:lpstr>Roboto</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Benchmarking</dc:title>
  <dc:subject>Workshop on Manufacturing statistics, Santiago, Chile, March 2011</dc:subject>
  <dc:creator>Ralf Becker</dc:creator>
  <cp:lastModifiedBy>Julian Chow</cp:lastModifiedBy>
  <cp:revision>1675</cp:revision>
  <cp:lastPrinted>2015-05-05T19:02:03Z</cp:lastPrinted>
  <dcterms:created xsi:type="dcterms:W3CDTF">2003-09-08T09:07:59Z</dcterms:created>
  <dcterms:modified xsi:type="dcterms:W3CDTF">2023-10-03T18:25:43Z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0x0101007024F25E6497ED43898D504973DBDCA9</vt:lpwstr>
  </property>
  <property fmtid="{D5CDD505-2E9C-101B-9397-08002B2CF9AE}" pid="3" name="Order">
    <vt:r8>1347200</vt:r8>
  </property>
</Properties>
</file>