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8601"/>
    <a:srgbClr val="238022"/>
    <a:srgbClr val="008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66" d="100"/>
          <a:sy n="66" d="100"/>
        </p:scale>
        <p:origin x="0" y="0"/>
      </p:cViewPr>
      <p:guideLst/>
    </p:cSldViewPr>
  </p:slide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izki, Zulhaj" userId="d74eeca0-f43d-401f-86d4-d3db1f38bd1f" providerId="ADAL" clId="{A4DF3273-AFE1-436E-9313-EB9BF3C78CCC}"/>
    <pc:docChg chg="undo custSel addSld delSld addMainMaster delMainMaster modMainMaster">
      <pc:chgData name="Rizki, Zulhaj" userId="d74eeca0-f43d-401f-86d4-d3db1f38bd1f" providerId="ADAL" clId="{A4DF3273-AFE1-436E-9313-EB9BF3C78CCC}" dt="2025-03-28T12:25:01.615" v="129" actId="47"/>
      <pc:docMkLst>
        <pc:docMk/>
      </pc:docMkLst>
      <pc:sldChg chg="del">
        <pc:chgData name="Rizki, Zulhaj" userId="d74eeca0-f43d-401f-86d4-d3db1f38bd1f" providerId="ADAL" clId="{A4DF3273-AFE1-436E-9313-EB9BF3C78CCC}" dt="2025-03-28T12:15:29.314" v="32" actId="47"/>
        <pc:sldMkLst>
          <pc:docMk/>
          <pc:sldMk cId="3133773418" sldId="256"/>
        </pc:sldMkLst>
      </pc:sldChg>
      <pc:sldChg chg="new del">
        <pc:chgData name="Rizki, Zulhaj" userId="d74eeca0-f43d-401f-86d4-d3db1f38bd1f" providerId="ADAL" clId="{A4DF3273-AFE1-436E-9313-EB9BF3C78CCC}" dt="2025-03-28T12:25:01.615" v="129" actId="47"/>
        <pc:sldMkLst>
          <pc:docMk/>
          <pc:sldMk cId="1895653536" sldId="258"/>
        </pc:sldMkLst>
      </pc:sldChg>
      <pc:sldChg chg="new del">
        <pc:chgData name="Rizki, Zulhaj" userId="d74eeca0-f43d-401f-86d4-d3db1f38bd1f" providerId="ADAL" clId="{A4DF3273-AFE1-436E-9313-EB9BF3C78CCC}" dt="2025-03-28T12:25:01.615" v="129" actId="47"/>
        <pc:sldMkLst>
          <pc:docMk/>
          <pc:sldMk cId="1307681128" sldId="259"/>
        </pc:sldMkLst>
      </pc:sldChg>
      <pc:sldMasterChg chg="addSp delSp modSp mod modSldLayout sldLayoutOrd">
        <pc:chgData name="Rizki, Zulhaj" userId="d74eeca0-f43d-401f-86d4-d3db1f38bd1f" providerId="ADAL" clId="{A4DF3273-AFE1-436E-9313-EB9BF3C78CCC}" dt="2025-03-28T12:24:47.304" v="126" actId="20578"/>
        <pc:sldMasterMkLst>
          <pc:docMk/>
          <pc:sldMasterMk cId="406380871" sldId="2147483648"/>
        </pc:sldMasterMkLst>
        <pc:spChg chg="mod">
          <ac:chgData name="Rizki, Zulhaj" userId="d74eeca0-f43d-401f-86d4-d3db1f38bd1f" providerId="ADAL" clId="{A4DF3273-AFE1-436E-9313-EB9BF3C78CCC}" dt="2025-03-28T12:06:11.032" v="27" actId="1035"/>
          <ac:spMkLst>
            <pc:docMk/>
            <pc:sldMasterMk cId="406380871" sldId="2147483648"/>
            <ac:spMk id="2" creationId="{1A9CE055-EB73-8C03-5588-2FE7B52730C6}"/>
          </ac:spMkLst>
        </pc:spChg>
        <pc:spChg chg="mod">
          <ac:chgData name="Rizki, Zulhaj" userId="d74eeca0-f43d-401f-86d4-d3db1f38bd1f" providerId="ADAL" clId="{A4DF3273-AFE1-436E-9313-EB9BF3C78CCC}" dt="2025-03-28T12:18:56.171" v="78" actId="14100"/>
          <ac:spMkLst>
            <pc:docMk/>
            <pc:sldMasterMk cId="406380871" sldId="2147483648"/>
            <ac:spMk id="3" creationId="{987E90DE-BAF1-C540-DB22-B86204DE2EFB}"/>
          </ac:spMkLst>
        </pc:spChg>
        <pc:spChg chg="del">
          <ac:chgData name="Rizki, Zulhaj" userId="d74eeca0-f43d-401f-86d4-d3db1f38bd1f" providerId="ADAL" clId="{A4DF3273-AFE1-436E-9313-EB9BF3C78CCC}" dt="2025-03-28T12:17:33.234" v="67" actId="478"/>
          <ac:spMkLst>
            <pc:docMk/>
            <pc:sldMasterMk cId="406380871" sldId="2147483648"/>
            <ac:spMk id="4" creationId="{44229547-D7C5-AC6A-75DD-42F981FC65DD}"/>
          </ac:spMkLst>
        </pc:spChg>
        <pc:spChg chg="del">
          <ac:chgData name="Rizki, Zulhaj" userId="d74eeca0-f43d-401f-86d4-d3db1f38bd1f" providerId="ADAL" clId="{A4DF3273-AFE1-436E-9313-EB9BF3C78CCC}" dt="2025-03-28T12:17:34.947" v="68" actId="478"/>
          <ac:spMkLst>
            <pc:docMk/>
            <pc:sldMasterMk cId="406380871" sldId="2147483648"/>
            <ac:spMk id="5" creationId="{76DAB1A7-138C-FF7D-7571-056E68BA5C1E}"/>
          </ac:spMkLst>
        </pc:spChg>
        <pc:spChg chg="mod">
          <ac:chgData name="Rizki, Zulhaj" userId="d74eeca0-f43d-401f-86d4-d3db1f38bd1f" providerId="ADAL" clId="{A4DF3273-AFE1-436E-9313-EB9BF3C78CCC}" dt="2025-03-28T12:18:49.476" v="77" actId="403"/>
          <ac:spMkLst>
            <pc:docMk/>
            <pc:sldMasterMk cId="406380871" sldId="2147483648"/>
            <ac:spMk id="6" creationId="{C37C6290-B58E-788F-BD77-E05E8548B5C6}"/>
          </ac:spMkLst>
        </pc:spChg>
        <pc:spChg chg="del">
          <ac:chgData name="Rizki, Zulhaj" userId="d74eeca0-f43d-401f-86d4-d3db1f38bd1f" providerId="ADAL" clId="{A4DF3273-AFE1-436E-9313-EB9BF3C78CCC}" dt="2025-03-28T12:18:40.373" v="71" actId="478"/>
          <ac:spMkLst>
            <pc:docMk/>
            <pc:sldMasterMk cId="406380871" sldId="2147483648"/>
            <ac:spMk id="16" creationId="{76ECCB25-61D3-4B4B-1BED-6561C1FB9834}"/>
          </ac:spMkLst>
        </pc:spChg>
        <pc:picChg chg="del mod modCrop">
          <ac:chgData name="Rizki, Zulhaj" userId="d74eeca0-f43d-401f-86d4-d3db1f38bd1f" providerId="ADAL" clId="{A4DF3273-AFE1-436E-9313-EB9BF3C78CCC}" dt="2025-03-28T12:05:49.074" v="2" actId="478"/>
          <ac:picMkLst>
            <pc:docMk/>
            <pc:sldMasterMk cId="406380871" sldId="2147483648"/>
            <ac:picMk id="8" creationId="{F11F52DA-6F75-611F-0FB8-D2138E26C867}"/>
          </ac:picMkLst>
        </pc:picChg>
        <pc:picChg chg="add mod">
          <ac:chgData name="Rizki, Zulhaj" userId="d74eeca0-f43d-401f-86d4-d3db1f38bd1f" providerId="ADAL" clId="{A4DF3273-AFE1-436E-9313-EB9BF3C78CCC}" dt="2025-03-28T12:06:03.884" v="4" actId="1076"/>
          <ac:picMkLst>
            <pc:docMk/>
            <pc:sldMasterMk cId="406380871" sldId="2147483648"/>
            <ac:picMk id="15" creationId="{BECDC4B1-BE8C-0964-6BE9-739F8246C149}"/>
          </ac:picMkLst>
        </pc:picChg>
        <pc:cxnChg chg="del">
          <ac:chgData name="Rizki, Zulhaj" userId="d74eeca0-f43d-401f-86d4-d3db1f38bd1f" providerId="ADAL" clId="{A4DF3273-AFE1-436E-9313-EB9BF3C78CCC}" dt="2025-03-28T11:57:53.560" v="0" actId="478"/>
          <ac:cxnSpMkLst>
            <pc:docMk/>
            <pc:sldMasterMk cId="406380871" sldId="2147483648"/>
            <ac:cxnSpMk id="10" creationId="{4033691D-79C2-4FB5-2155-863C110A706A}"/>
          </ac:cxnSpMkLst>
        </pc:cxnChg>
        <pc:cxnChg chg="add del mod">
          <ac:chgData name="Rizki, Zulhaj" userId="d74eeca0-f43d-401f-86d4-d3db1f38bd1f" providerId="ADAL" clId="{A4DF3273-AFE1-436E-9313-EB9BF3C78CCC}" dt="2025-03-28T12:19:21.481" v="81" actId="478"/>
          <ac:cxnSpMkLst>
            <pc:docMk/>
            <pc:sldMasterMk cId="406380871" sldId="2147483648"/>
            <ac:cxnSpMk id="18" creationId="{719B5628-5DE8-D4FB-ED68-8B8940C93614}"/>
          </ac:cxnSpMkLst>
        </pc:cxnChg>
        <pc:cxnChg chg="add del">
          <ac:chgData name="Rizki, Zulhaj" userId="d74eeca0-f43d-401f-86d4-d3db1f38bd1f" providerId="ADAL" clId="{A4DF3273-AFE1-436E-9313-EB9BF3C78CCC}" dt="2025-03-28T12:19:29.316" v="83" actId="11529"/>
          <ac:cxnSpMkLst>
            <pc:docMk/>
            <pc:sldMasterMk cId="406380871" sldId="2147483648"/>
            <ac:cxnSpMk id="21" creationId="{065E708D-5C3F-1830-662D-732B3BBBAF31}"/>
          </ac:cxnSpMkLst>
        </pc:cxnChg>
        <pc:cxnChg chg="add mod">
          <ac:chgData name="Rizki, Zulhaj" userId="d74eeca0-f43d-401f-86d4-d3db1f38bd1f" providerId="ADAL" clId="{A4DF3273-AFE1-436E-9313-EB9BF3C78CCC}" dt="2025-03-28T12:20:05.270" v="94" actId="208"/>
          <ac:cxnSpMkLst>
            <pc:docMk/>
            <pc:sldMasterMk cId="406380871" sldId="2147483648"/>
            <ac:cxnSpMk id="23" creationId="{A9B73324-8E57-81E7-16C1-1C5C68D5A3B6}"/>
          </ac:cxnSpMkLst>
        </pc:cxnChg>
        <pc:sldLayoutChg chg="modSp mod">
          <pc:chgData name="Rizki, Zulhaj" userId="d74eeca0-f43d-401f-86d4-d3db1f38bd1f" providerId="ADAL" clId="{A4DF3273-AFE1-436E-9313-EB9BF3C78CCC}" dt="2025-03-28T12:14:04.157" v="31" actId="14100"/>
          <pc:sldLayoutMkLst>
            <pc:docMk/>
            <pc:sldMasterMk cId="406380871" sldId="2147483648"/>
            <pc:sldLayoutMk cId="384493112" sldId="2147483649"/>
          </pc:sldLayoutMkLst>
          <pc:spChg chg="mod">
            <ac:chgData name="Rizki, Zulhaj" userId="d74eeca0-f43d-401f-86d4-d3db1f38bd1f" providerId="ADAL" clId="{A4DF3273-AFE1-436E-9313-EB9BF3C78CCC}" dt="2025-03-28T12:13:50.212" v="29" actId="14100"/>
            <ac:spMkLst>
              <pc:docMk/>
              <pc:sldMasterMk cId="406380871" sldId="2147483648"/>
              <pc:sldLayoutMk cId="384493112" sldId="2147483649"/>
              <ac:spMk id="2" creationId="{1B67D65D-65A3-F28C-1EF8-3A9C67AF40D1}"/>
            </ac:spMkLst>
          </pc:spChg>
          <pc:spChg chg="mod">
            <ac:chgData name="Rizki, Zulhaj" userId="d74eeca0-f43d-401f-86d4-d3db1f38bd1f" providerId="ADAL" clId="{A4DF3273-AFE1-436E-9313-EB9BF3C78CCC}" dt="2025-03-28T12:14:04.157" v="31" actId="14100"/>
            <ac:spMkLst>
              <pc:docMk/>
              <pc:sldMasterMk cId="406380871" sldId="2147483648"/>
              <pc:sldLayoutMk cId="384493112" sldId="2147483649"/>
              <ac:spMk id="3" creationId="{EEEFB270-A149-568A-4BB8-99924889B109}"/>
            </ac:spMkLst>
          </pc:spChg>
        </pc:sldLayoutChg>
        <pc:sldLayoutChg chg="addSp delSp modSp mod ord">
          <pc:chgData name="Rizki, Zulhaj" userId="d74eeca0-f43d-401f-86d4-d3db1f38bd1f" providerId="ADAL" clId="{A4DF3273-AFE1-436E-9313-EB9BF3C78CCC}" dt="2025-03-28T12:24:47.304" v="126" actId="20578"/>
          <pc:sldLayoutMkLst>
            <pc:docMk/>
            <pc:sldMasterMk cId="406380871" sldId="2147483648"/>
            <pc:sldLayoutMk cId="1864170506" sldId="2147483650"/>
          </pc:sldLayoutMkLst>
          <pc:spChg chg="mod">
            <ac:chgData name="Rizki, Zulhaj" userId="d74eeca0-f43d-401f-86d4-d3db1f38bd1f" providerId="ADAL" clId="{A4DF3273-AFE1-436E-9313-EB9BF3C78CCC}" dt="2025-03-28T12:17:16.436" v="63" actId="14100"/>
            <ac:spMkLst>
              <pc:docMk/>
              <pc:sldMasterMk cId="406380871" sldId="2147483648"/>
              <pc:sldLayoutMk cId="1864170506" sldId="2147483650"/>
              <ac:spMk id="3" creationId="{6FF3E32A-E114-D3E7-57AC-09105184C7F4}"/>
            </ac:spMkLst>
          </pc:spChg>
          <pc:spChg chg="del">
            <ac:chgData name="Rizki, Zulhaj" userId="d74eeca0-f43d-401f-86d4-d3db1f38bd1f" providerId="ADAL" clId="{A4DF3273-AFE1-436E-9313-EB9BF3C78CCC}" dt="2025-03-28T12:15:47.256" v="33" actId="478"/>
            <ac:spMkLst>
              <pc:docMk/>
              <pc:sldMasterMk cId="406380871" sldId="2147483648"/>
              <pc:sldLayoutMk cId="1864170506" sldId="2147483650"/>
              <ac:spMk id="4" creationId="{83CDD28D-740D-0700-FB36-C935FAC5F0D1}"/>
            </ac:spMkLst>
          </pc:spChg>
          <pc:spChg chg="add del">
            <ac:chgData name="Rizki, Zulhaj" userId="d74eeca0-f43d-401f-86d4-d3db1f38bd1f" providerId="ADAL" clId="{A4DF3273-AFE1-436E-9313-EB9BF3C78CCC}" dt="2025-03-28T12:23:01.047" v="102" actId="478"/>
            <ac:spMkLst>
              <pc:docMk/>
              <pc:sldMasterMk cId="406380871" sldId="2147483648"/>
              <pc:sldLayoutMk cId="1864170506" sldId="2147483650"/>
              <ac:spMk id="5" creationId="{386E37C7-9287-CAC1-7D1A-4BB72574A8D2}"/>
            </ac:spMkLst>
          </pc:spChg>
          <pc:spChg chg="mod">
            <ac:chgData name="Rizki, Zulhaj" userId="d74eeca0-f43d-401f-86d4-d3db1f38bd1f" providerId="ADAL" clId="{A4DF3273-AFE1-436E-9313-EB9BF3C78CCC}" dt="2025-03-28T12:23:42.305" v="107" actId="1076"/>
            <ac:spMkLst>
              <pc:docMk/>
              <pc:sldMasterMk cId="406380871" sldId="2147483648"/>
              <pc:sldLayoutMk cId="1864170506" sldId="2147483650"/>
              <ac:spMk id="6" creationId="{8C6C94EF-FB52-4DE5-B29C-A4FE31B81E8C}"/>
            </ac:spMkLst>
          </pc:spChg>
          <pc:spChg chg="add del">
            <ac:chgData name="Rizki, Zulhaj" userId="d74eeca0-f43d-401f-86d4-d3db1f38bd1f" providerId="ADAL" clId="{A4DF3273-AFE1-436E-9313-EB9BF3C78CCC}" dt="2025-03-28T12:16:15.129" v="34" actId="11529"/>
            <ac:spMkLst>
              <pc:docMk/>
              <pc:sldMasterMk cId="406380871" sldId="2147483648"/>
              <pc:sldLayoutMk cId="1864170506" sldId="2147483650"/>
              <ac:spMk id="7" creationId="{978D7230-29F4-F33B-3805-6BCAC564869D}"/>
            </ac:spMkLst>
          </pc:spChg>
          <pc:spChg chg="add del mod">
            <ac:chgData name="Rizki, Zulhaj" userId="d74eeca0-f43d-401f-86d4-d3db1f38bd1f" providerId="ADAL" clId="{A4DF3273-AFE1-436E-9313-EB9BF3C78CCC}" dt="2025-03-28T12:17:27.504" v="66" actId="478"/>
            <ac:spMkLst>
              <pc:docMk/>
              <pc:sldMasterMk cId="406380871" sldId="2147483648"/>
              <pc:sldLayoutMk cId="1864170506" sldId="2147483650"/>
              <ac:spMk id="8" creationId="{09F3CD67-BB43-5814-3D57-D54C6E3CCBB3}"/>
            </ac:spMkLst>
          </pc:spChg>
          <pc:spChg chg="add mod">
            <ac:chgData name="Rizki, Zulhaj" userId="d74eeca0-f43d-401f-86d4-d3db1f38bd1f" providerId="ADAL" clId="{A4DF3273-AFE1-436E-9313-EB9BF3C78CCC}" dt="2025-03-28T12:17:16.619" v="64" actId="1076"/>
            <ac:spMkLst>
              <pc:docMk/>
              <pc:sldMasterMk cId="406380871" sldId="2147483648"/>
              <pc:sldLayoutMk cId="1864170506" sldId="2147483650"/>
              <ac:spMk id="9" creationId="{3A413C03-5472-3D9D-B95D-8602EE3E6B6F}"/>
            </ac:spMkLst>
          </pc:spChg>
          <pc:spChg chg="add del">
            <ac:chgData name="Rizki, Zulhaj" userId="d74eeca0-f43d-401f-86d4-d3db1f38bd1f" providerId="ADAL" clId="{A4DF3273-AFE1-436E-9313-EB9BF3C78CCC}" dt="2025-03-28T12:23:17.448" v="103" actId="11529"/>
            <ac:spMkLst>
              <pc:docMk/>
              <pc:sldMasterMk cId="406380871" sldId="2147483648"/>
              <pc:sldLayoutMk cId="1864170506" sldId="2147483650"/>
              <ac:spMk id="10" creationId="{42249109-1816-9A5F-B72A-AD0D8C28E0EA}"/>
            </ac:spMkLst>
          </pc:spChg>
          <pc:spChg chg="add mod">
            <ac:chgData name="Rizki, Zulhaj" userId="d74eeca0-f43d-401f-86d4-d3db1f38bd1f" providerId="ADAL" clId="{A4DF3273-AFE1-436E-9313-EB9BF3C78CCC}" dt="2025-03-28T12:23:53.152" v="116" actId="20577"/>
            <ac:spMkLst>
              <pc:docMk/>
              <pc:sldMasterMk cId="406380871" sldId="2147483648"/>
              <pc:sldLayoutMk cId="1864170506" sldId="2147483650"/>
              <ac:spMk id="11" creationId="{DE35C412-8291-3008-47F8-3CC57586A90F}"/>
            </ac:spMkLst>
          </pc:spChg>
          <pc:spChg chg="add mod">
            <ac:chgData name="Rizki, Zulhaj" userId="d74eeca0-f43d-401f-86d4-d3db1f38bd1f" providerId="ADAL" clId="{A4DF3273-AFE1-436E-9313-EB9BF3C78CCC}" dt="2025-03-28T12:23:56.890" v="124" actId="20577"/>
            <ac:spMkLst>
              <pc:docMk/>
              <pc:sldMasterMk cId="406380871" sldId="2147483648"/>
              <pc:sldLayoutMk cId="1864170506" sldId="2147483650"/>
              <ac:spMk id="12" creationId="{D5E64BDE-A787-B756-A8F7-B880934714F7}"/>
            </ac:spMkLst>
          </pc:spChg>
        </pc:sldLayoutChg>
        <pc:sldLayoutChg chg="modSp mod">
          <pc:chgData name="Rizki, Zulhaj" userId="d74eeca0-f43d-401f-86d4-d3db1f38bd1f" providerId="ADAL" clId="{A4DF3273-AFE1-436E-9313-EB9BF3C78CCC}" dt="2025-03-28T12:20:48.453" v="95" actId="14100"/>
          <pc:sldLayoutMkLst>
            <pc:docMk/>
            <pc:sldMasterMk cId="406380871" sldId="2147483648"/>
            <pc:sldLayoutMk cId="3041438902" sldId="2147483651"/>
          </pc:sldLayoutMkLst>
          <pc:spChg chg="mod">
            <ac:chgData name="Rizki, Zulhaj" userId="d74eeca0-f43d-401f-86d4-d3db1f38bd1f" providerId="ADAL" clId="{A4DF3273-AFE1-436E-9313-EB9BF3C78CCC}" dt="2025-03-28T12:20:48.453" v="95" actId="14100"/>
            <ac:spMkLst>
              <pc:docMk/>
              <pc:sldMasterMk cId="406380871" sldId="2147483648"/>
              <pc:sldLayoutMk cId="3041438902" sldId="2147483651"/>
              <ac:spMk id="3" creationId="{52C7138F-176F-F5DB-D824-803A1FFA4F44}"/>
            </ac:spMkLst>
          </pc:spChg>
        </pc:sldLayoutChg>
        <pc:sldLayoutChg chg="modSp mod">
          <pc:chgData name="Rizki, Zulhaj" userId="d74eeca0-f43d-401f-86d4-d3db1f38bd1f" providerId="ADAL" clId="{A4DF3273-AFE1-436E-9313-EB9BF3C78CCC}" dt="2025-03-28T12:21:21.102" v="98" actId="14100"/>
          <pc:sldLayoutMkLst>
            <pc:docMk/>
            <pc:sldMasterMk cId="406380871" sldId="2147483648"/>
            <pc:sldLayoutMk cId="4244829722" sldId="2147483653"/>
          </pc:sldLayoutMkLst>
          <pc:spChg chg="mod">
            <ac:chgData name="Rizki, Zulhaj" userId="d74eeca0-f43d-401f-86d4-d3db1f38bd1f" providerId="ADAL" clId="{A4DF3273-AFE1-436E-9313-EB9BF3C78CCC}" dt="2025-03-28T12:21:06.683" v="97" actId="14100"/>
            <ac:spMkLst>
              <pc:docMk/>
              <pc:sldMasterMk cId="406380871" sldId="2147483648"/>
              <pc:sldLayoutMk cId="4244829722" sldId="2147483653"/>
              <ac:spMk id="2" creationId="{7F7CF1E2-FA74-67C1-B32D-D2E415B885C5}"/>
            </ac:spMkLst>
          </pc:spChg>
          <pc:spChg chg="mod">
            <ac:chgData name="Rizki, Zulhaj" userId="d74eeca0-f43d-401f-86d4-d3db1f38bd1f" providerId="ADAL" clId="{A4DF3273-AFE1-436E-9313-EB9BF3C78CCC}" dt="2025-03-28T12:21:21.102" v="98" actId="14100"/>
            <ac:spMkLst>
              <pc:docMk/>
              <pc:sldMasterMk cId="406380871" sldId="2147483648"/>
              <pc:sldLayoutMk cId="4244829722" sldId="2147483653"/>
              <ac:spMk id="3" creationId="{8EAB948C-2A7A-9700-9CA5-8F0CF0D6AC40}"/>
            </ac:spMkLst>
          </pc:spChg>
          <pc:spChg chg="mod">
            <ac:chgData name="Rizki, Zulhaj" userId="d74eeca0-f43d-401f-86d4-d3db1f38bd1f" providerId="ADAL" clId="{A4DF3273-AFE1-436E-9313-EB9BF3C78CCC}" dt="2025-03-28T12:21:21.102" v="98" actId="14100"/>
            <ac:spMkLst>
              <pc:docMk/>
              <pc:sldMasterMk cId="406380871" sldId="2147483648"/>
              <pc:sldLayoutMk cId="4244829722" sldId="2147483653"/>
              <ac:spMk id="4" creationId="{F44EA6B1-034B-2AEC-F364-E22BE96FBE45}"/>
            </ac:spMkLst>
          </pc:spChg>
        </pc:sldLayoutChg>
        <pc:sldLayoutChg chg="modSp mod">
          <pc:chgData name="Rizki, Zulhaj" userId="d74eeca0-f43d-401f-86d4-d3db1f38bd1f" providerId="ADAL" clId="{A4DF3273-AFE1-436E-9313-EB9BF3C78CCC}" dt="2025-03-28T12:21:46.083" v="101" actId="14100"/>
          <pc:sldLayoutMkLst>
            <pc:docMk/>
            <pc:sldMasterMk cId="406380871" sldId="2147483648"/>
            <pc:sldLayoutMk cId="3110807519" sldId="2147483656"/>
          </pc:sldLayoutMkLst>
          <pc:spChg chg="mod">
            <ac:chgData name="Rizki, Zulhaj" userId="d74eeca0-f43d-401f-86d4-d3db1f38bd1f" providerId="ADAL" clId="{A4DF3273-AFE1-436E-9313-EB9BF3C78CCC}" dt="2025-03-28T12:21:46.083" v="101" actId="14100"/>
            <ac:spMkLst>
              <pc:docMk/>
              <pc:sldMasterMk cId="406380871" sldId="2147483648"/>
              <pc:sldLayoutMk cId="3110807519" sldId="2147483656"/>
              <ac:spMk id="2" creationId="{B642263B-1371-480C-2E9B-BCF11FF74966}"/>
            </ac:spMkLst>
          </pc:spChg>
          <pc:spChg chg="mod">
            <ac:chgData name="Rizki, Zulhaj" userId="d74eeca0-f43d-401f-86d4-d3db1f38bd1f" providerId="ADAL" clId="{A4DF3273-AFE1-436E-9313-EB9BF3C78CCC}" dt="2025-03-28T12:21:38.985" v="100" actId="14100"/>
            <ac:spMkLst>
              <pc:docMk/>
              <pc:sldMasterMk cId="406380871" sldId="2147483648"/>
              <pc:sldLayoutMk cId="3110807519" sldId="2147483656"/>
              <ac:spMk id="3" creationId="{13772E55-3443-F8F6-9803-F76BDF0AC56F}"/>
            </ac:spMkLst>
          </pc:spChg>
        </pc:sldLayoutChg>
      </pc:sldMasterChg>
      <pc:sldMasterChg chg="new del mod addSldLayout delSldLayout">
        <pc:chgData name="Rizki, Zulhaj" userId="d74eeca0-f43d-401f-86d4-d3db1f38bd1f" providerId="ADAL" clId="{A4DF3273-AFE1-436E-9313-EB9BF3C78CCC}" dt="2025-03-28T12:18:29.629" v="70" actId="6938"/>
        <pc:sldMasterMkLst>
          <pc:docMk/>
          <pc:sldMasterMk cId="370457266" sldId="2147483660"/>
        </pc:sldMasterMkLst>
        <pc:sldLayoutChg chg="new del replId">
          <pc:chgData name="Rizki, Zulhaj" userId="d74eeca0-f43d-401f-86d4-d3db1f38bd1f" providerId="ADAL" clId="{A4DF3273-AFE1-436E-9313-EB9BF3C78CCC}" dt="2025-03-28T12:18:29.629" v="70" actId="6938"/>
          <pc:sldLayoutMkLst>
            <pc:docMk/>
            <pc:sldMasterMk cId="370457266" sldId="2147483660"/>
            <pc:sldLayoutMk cId="1111764289" sldId="2147483661"/>
          </pc:sldLayoutMkLst>
        </pc:sldLayoutChg>
        <pc:sldLayoutChg chg="new del replId">
          <pc:chgData name="Rizki, Zulhaj" userId="d74eeca0-f43d-401f-86d4-d3db1f38bd1f" providerId="ADAL" clId="{A4DF3273-AFE1-436E-9313-EB9BF3C78CCC}" dt="2025-03-28T12:18:29.629" v="70" actId="6938"/>
          <pc:sldLayoutMkLst>
            <pc:docMk/>
            <pc:sldMasterMk cId="370457266" sldId="2147483660"/>
            <pc:sldLayoutMk cId="2531920501" sldId="2147483662"/>
          </pc:sldLayoutMkLst>
        </pc:sldLayoutChg>
        <pc:sldLayoutChg chg="new del replId">
          <pc:chgData name="Rizki, Zulhaj" userId="d74eeca0-f43d-401f-86d4-d3db1f38bd1f" providerId="ADAL" clId="{A4DF3273-AFE1-436E-9313-EB9BF3C78CCC}" dt="2025-03-28T12:18:29.629" v="70" actId="6938"/>
          <pc:sldLayoutMkLst>
            <pc:docMk/>
            <pc:sldMasterMk cId="370457266" sldId="2147483660"/>
            <pc:sldLayoutMk cId="582411314" sldId="2147483663"/>
          </pc:sldLayoutMkLst>
        </pc:sldLayoutChg>
        <pc:sldLayoutChg chg="new del replId">
          <pc:chgData name="Rizki, Zulhaj" userId="d74eeca0-f43d-401f-86d4-d3db1f38bd1f" providerId="ADAL" clId="{A4DF3273-AFE1-436E-9313-EB9BF3C78CCC}" dt="2025-03-28T12:18:29.629" v="70" actId="6938"/>
          <pc:sldLayoutMkLst>
            <pc:docMk/>
            <pc:sldMasterMk cId="370457266" sldId="2147483660"/>
            <pc:sldLayoutMk cId="273539003" sldId="2147483664"/>
          </pc:sldLayoutMkLst>
        </pc:sldLayoutChg>
        <pc:sldLayoutChg chg="new del replId">
          <pc:chgData name="Rizki, Zulhaj" userId="d74eeca0-f43d-401f-86d4-d3db1f38bd1f" providerId="ADAL" clId="{A4DF3273-AFE1-436E-9313-EB9BF3C78CCC}" dt="2025-03-28T12:18:29.629" v="70" actId="6938"/>
          <pc:sldLayoutMkLst>
            <pc:docMk/>
            <pc:sldMasterMk cId="370457266" sldId="2147483660"/>
            <pc:sldLayoutMk cId="2461150674" sldId="2147483665"/>
          </pc:sldLayoutMkLst>
        </pc:sldLayoutChg>
        <pc:sldLayoutChg chg="new del replId">
          <pc:chgData name="Rizki, Zulhaj" userId="d74eeca0-f43d-401f-86d4-d3db1f38bd1f" providerId="ADAL" clId="{A4DF3273-AFE1-436E-9313-EB9BF3C78CCC}" dt="2025-03-28T12:18:29.629" v="70" actId="6938"/>
          <pc:sldLayoutMkLst>
            <pc:docMk/>
            <pc:sldMasterMk cId="370457266" sldId="2147483660"/>
            <pc:sldLayoutMk cId="1395461637" sldId="2147483666"/>
          </pc:sldLayoutMkLst>
        </pc:sldLayoutChg>
        <pc:sldLayoutChg chg="new del replId">
          <pc:chgData name="Rizki, Zulhaj" userId="d74eeca0-f43d-401f-86d4-d3db1f38bd1f" providerId="ADAL" clId="{A4DF3273-AFE1-436E-9313-EB9BF3C78CCC}" dt="2025-03-28T12:18:29.629" v="70" actId="6938"/>
          <pc:sldLayoutMkLst>
            <pc:docMk/>
            <pc:sldMasterMk cId="370457266" sldId="2147483660"/>
            <pc:sldLayoutMk cId="2129174766" sldId="2147483667"/>
          </pc:sldLayoutMkLst>
        </pc:sldLayoutChg>
        <pc:sldLayoutChg chg="new del replId">
          <pc:chgData name="Rizki, Zulhaj" userId="d74eeca0-f43d-401f-86d4-d3db1f38bd1f" providerId="ADAL" clId="{A4DF3273-AFE1-436E-9313-EB9BF3C78CCC}" dt="2025-03-28T12:18:29.629" v="70" actId="6938"/>
          <pc:sldLayoutMkLst>
            <pc:docMk/>
            <pc:sldMasterMk cId="370457266" sldId="2147483660"/>
            <pc:sldLayoutMk cId="3898813480" sldId="2147483668"/>
          </pc:sldLayoutMkLst>
        </pc:sldLayoutChg>
        <pc:sldLayoutChg chg="new del replId">
          <pc:chgData name="Rizki, Zulhaj" userId="d74eeca0-f43d-401f-86d4-d3db1f38bd1f" providerId="ADAL" clId="{A4DF3273-AFE1-436E-9313-EB9BF3C78CCC}" dt="2025-03-28T12:18:29.629" v="70" actId="6938"/>
          <pc:sldLayoutMkLst>
            <pc:docMk/>
            <pc:sldMasterMk cId="370457266" sldId="2147483660"/>
            <pc:sldLayoutMk cId="2234529078" sldId="2147483669"/>
          </pc:sldLayoutMkLst>
        </pc:sldLayoutChg>
        <pc:sldLayoutChg chg="new del replId">
          <pc:chgData name="Rizki, Zulhaj" userId="d74eeca0-f43d-401f-86d4-d3db1f38bd1f" providerId="ADAL" clId="{A4DF3273-AFE1-436E-9313-EB9BF3C78CCC}" dt="2025-03-28T12:18:29.629" v="70" actId="6938"/>
          <pc:sldLayoutMkLst>
            <pc:docMk/>
            <pc:sldMasterMk cId="370457266" sldId="2147483660"/>
            <pc:sldLayoutMk cId="2560293332" sldId="2147483670"/>
          </pc:sldLayoutMkLst>
        </pc:sldLayoutChg>
        <pc:sldLayoutChg chg="new del replId">
          <pc:chgData name="Rizki, Zulhaj" userId="d74eeca0-f43d-401f-86d4-d3db1f38bd1f" providerId="ADAL" clId="{A4DF3273-AFE1-436E-9313-EB9BF3C78CCC}" dt="2025-03-28T12:18:29.629" v="70" actId="6938"/>
          <pc:sldLayoutMkLst>
            <pc:docMk/>
            <pc:sldMasterMk cId="370457266" sldId="2147483660"/>
            <pc:sldLayoutMk cId="3344870166" sldId="2147483671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FC177F-8568-5DE4-2B7E-0FAD9EAD8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F3E32A-E114-D3E7-57AC-09105184C7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6C94EF-FB52-4DE5-B29C-A4FE31B81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EB098-EBDB-4AAB-BB4F-A8754349B19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DE35C412-8291-3008-47F8-3CC57586A90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39713" y="6280942"/>
            <a:ext cx="2254250" cy="51593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Logo 1</a:t>
            </a:r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D5E64BDE-A787-B756-A8F7-B880934714F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191756" y="6280943"/>
            <a:ext cx="2254250" cy="51593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Logo 2</a:t>
            </a:r>
          </a:p>
        </p:txBody>
      </p:sp>
    </p:spTree>
    <p:extLst>
      <p:ext uri="{BB962C8B-B14F-4D97-AF65-F5344CB8AC3E}">
        <p14:creationId xmlns:p14="http://schemas.microsoft.com/office/powerpoint/2010/main" val="1864170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67D65D-65A3-F28C-1EF8-3A9C67AF40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5773445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EFB270-A149-568A-4BB8-99924889B1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5773445" cy="48169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D554EA-B3B8-7250-9B97-6C92CA21CD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31D7A1-0CD5-40F7-AEB7-B98162F31219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DAA39A-5E10-3F98-5A37-A9F99A38A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E1F9D5-81D4-D893-1EA4-EB762CFB0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EB098-EBDB-4AAB-BB4F-A8754349B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93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9CE055-EB73-8C03-5588-2FE7B5273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21450"/>
            <a:ext cx="10515600" cy="10082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7E90DE-BAF1-C540-DB22-B86204DE2E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224095"/>
            <a:ext cx="10515600" cy="37416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7C6290-B58E-788F-BD77-E05E8548B5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 b="1" i="1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2EEB098-EBDB-4AAB-BB4F-A8754349B19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ECDC4B1-BE8C-0964-6BE9-739F8246C14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27073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9B73324-8E57-81E7-16C1-1C5C68D5A3B6}"/>
              </a:ext>
            </a:extLst>
          </p:cNvPr>
          <p:cNvCxnSpPr/>
          <p:nvPr userDrawn="1"/>
        </p:nvCxnSpPr>
        <p:spPr>
          <a:xfrm>
            <a:off x="221942" y="6090080"/>
            <a:ext cx="11558726" cy="0"/>
          </a:xfrm>
          <a:prstGeom prst="line">
            <a:avLst/>
          </a:prstGeom>
          <a:ln>
            <a:solidFill>
              <a:srgbClr val="01860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380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231F46-2E18-F79C-4F63-040FBDF16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CCDFB4-F042-0521-0188-45258236F2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8967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dfc428a-9893-4589-a126-a41e07932524">
      <Terms xmlns="http://schemas.microsoft.com/office/infopath/2007/PartnerControls"/>
    </lcf76f155ced4ddcb4097134ff3c332f>
    <TaxCatchAll xmlns="6694b5e6-5b1c-4260-83da-c67034b83fa7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01F2246DB7EC44D846CDEBED20FDF1B" ma:contentTypeVersion="14" ma:contentTypeDescription="Een nieuw document maken." ma:contentTypeScope="" ma:versionID="a96101101040244f0d658b2ca9439be3">
  <xsd:schema xmlns:xsd="http://www.w3.org/2001/XMLSchema" xmlns:xs="http://www.w3.org/2001/XMLSchema" xmlns:p="http://schemas.microsoft.com/office/2006/metadata/properties" xmlns:ns2="ddfc428a-9893-4589-a126-a41e07932524" xmlns:ns3="6694b5e6-5b1c-4260-83da-c67034b83fa7" targetNamespace="http://schemas.microsoft.com/office/2006/metadata/properties" ma:root="true" ma:fieldsID="1f75b770064c28f6e7fe26cc05fbdabf" ns2:_="" ns3:_="">
    <xsd:import namespace="ddfc428a-9893-4589-a126-a41e07932524"/>
    <xsd:import namespace="6694b5e6-5b1c-4260-83da-c67034b83fa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fc428a-9893-4589-a126-a41e0793252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Afbeeldingtags" ma:readOnly="false" ma:fieldId="{5cf76f15-5ced-4ddc-b409-7134ff3c332f}" ma:taxonomyMulti="true" ma:sspId="5ec99919-4982-4388-8a64-83a11d2ca21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94b5e6-5b1c-4260-83da-c67034b83fa7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7724fba8-bd21-4db8-ac38-fab69e421770}" ma:internalName="TaxCatchAll" ma:showField="CatchAllData" ma:web="6694b5e6-5b1c-4260-83da-c67034b83fa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6888DDD-585B-4DCC-8CCD-03D1F4D88037}">
  <ds:schemaRefs>
    <ds:schemaRef ds:uri="6694b5e6-5b1c-4260-83da-c67034b83fa7"/>
    <ds:schemaRef ds:uri="ddfc428a-9893-4589-a126-a41e07932524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91AE8B02-D922-4F21-9BBB-30E25927F52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0CDDBB3-8AD0-40E3-B197-93AFF0700A38}">
  <ds:schemaRefs>
    <ds:schemaRef ds:uri="6694b5e6-5b1c-4260-83da-c67034b83fa7"/>
    <ds:schemaRef ds:uri="ddfc428a-9893-4589-a126-a41e0793252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PowerPoint Presentation</vt:lpstr>
    </vt:vector>
  </TitlesOfParts>
  <Company>Wageningen University and Research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Rizki, Zulhaj</dc:creator>
  <cp:lastModifiedBy>Rizki, Zulhaj</cp:lastModifiedBy>
  <cp:revision>1</cp:revision>
  <dcterms:created xsi:type="dcterms:W3CDTF">2025-03-28T11:44:02Z</dcterms:created>
  <dcterms:modified xsi:type="dcterms:W3CDTF">2025-05-07T08:23:36Z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0x010100001F2246DB7EC44D846CDEBED20FDF1B</vt:lpwstr>
  </property>
  <property fmtid="{D5CDD505-2E9C-101B-9397-08002B2CF9AE}" pid="3" name="MediaServiceImageTags">
    <vt:lpwstr/>
  </property>
</Properties>
</file>