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5"/>
    <p:sldMasterId id="2147483712" r:id="rId6"/>
  </p:sldMasterIdLst>
  <p:notesMasterIdLst>
    <p:notesMasterId r:id="rId20"/>
  </p:notesMasterIdLst>
  <p:sldIdLst>
    <p:sldId id="390" r:id="rId7"/>
    <p:sldId id="296" r:id="rId8"/>
    <p:sldId id="417" r:id="rId9"/>
    <p:sldId id="411" r:id="rId10"/>
    <p:sldId id="403" r:id="rId11"/>
    <p:sldId id="301" r:id="rId12"/>
    <p:sldId id="418" r:id="rId13"/>
    <p:sldId id="412" r:id="rId14"/>
    <p:sldId id="413" r:id="rId15"/>
    <p:sldId id="299" r:id="rId16"/>
    <p:sldId id="423" r:id="rId17"/>
    <p:sldId id="422" r:id="rId18"/>
    <p:sldId id="419" r:id="rId19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0CC"/>
    <a:srgbClr val="003C57"/>
    <a:srgbClr val="008080"/>
    <a:srgbClr val="3B7A9E"/>
    <a:srgbClr val="37288B"/>
    <a:srgbClr val="A8BD3A"/>
    <a:srgbClr val="D2376D"/>
    <a:srgbClr val="00A5A1"/>
    <a:srgbClr val="B8860B"/>
    <a:srgbClr val="206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A3BAD-9716-4EFA-BAD0-5ED13B62BD4B}" v="170" dt="2023-09-28T09:40:14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61" autoAdjust="0"/>
  </p:normalViewPr>
  <p:slideViewPr>
    <p:cSldViewPr snapToGrid="0" snapToObjects="1">
      <p:cViewPr varScale="1">
        <p:scale>
          <a:sx n="57" d="100"/>
          <a:sy n="57" d="100"/>
        </p:scale>
        <p:origin x="1016" y="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5" d="100"/>
          <a:sy n="155" d="100"/>
        </p:scale>
        <p:origin x="45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, Andrew" userId="2341150e-85cc-4238-8f1a-db06698fddd9" providerId="ADAL" clId="{D21A3BAD-9716-4EFA-BAD0-5ED13B62BD4B}"/>
    <pc:docChg chg="custSel addSld delSld modSld sldOrd">
      <pc:chgData name="Allen, Andrew" userId="2341150e-85cc-4238-8f1a-db06698fddd9" providerId="ADAL" clId="{D21A3BAD-9716-4EFA-BAD0-5ED13B62BD4B}" dt="2023-09-28T09:40:14.069" v="671" actId="20577"/>
      <pc:docMkLst>
        <pc:docMk/>
      </pc:docMkLst>
      <pc:sldChg chg="ord">
        <pc:chgData name="Allen, Andrew" userId="2341150e-85cc-4238-8f1a-db06698fddd9" providerId="ADAL" clId="{D21A3BAD-9716-4EFA-BAD0-5ED13B62BD4B}" dt="2023-09-27T07:49:10.724" v="14"/>
        <pc:sldMkLst>
          <pc:docMk/>
          <pc:sldMk cId="0" sldId="301"/>
        </pc:sldMkLst>
      </pc:sldChg>
      <pc:sldChg chg="modSp mod">
        <pc:chgData name="Allen, Andrew" userId="2341150e-85cc-4238-8f1a-db06698fddd9" providerId="ADAL" clId="{D21A3BAD-9716-4EFA-BAD0-5ED13B62BD4B}" dt="2023-09-27T07:54:57.424" v="219" actId="20577"/>
        <pc:sldMkLst>
          <pc:docMk/>
          <pc:sldMk cId="1257685708" sldId="390"/>
        </pc:sldMkLst>
        <pc:spChg chg="mod">
          <ac:chgData name="Allen, Andrew" userId="2341150e-85cc-4238-8f1a-db06698fddd9" providerId="ADAL" clId="{D21A3BAD-9716-4EFA-BAD0-5ED13B62BD4B}" dt="2023-09-27T07:54:57.424" v="219" actId="20577"/>
          <ac:spMkLst>
            <pc:docMk/>
            <pc:sldMk cId="1257685708" sldId="390"/>
            <ac:spMk id="6" creationId="{1656200A-0DD1-A021-17BB-043476210B9B}"/>
          </ac:spMkLst>
        </pc:spChg>
      </pc:sldChg>
      <pc:sldChg chg="del">
        <pc:chgData name="Allen, Andrew" userId="2341150e-85cc-4238-8f1a-db06698fddd9" providerId="ADAL" clId="{D21A3BAD-9716-4EFA-BAD0-5ED13B62BD4B}" dt="2023-09-27T15:56:58.070" v="236" actId="47"/>
        <pc:sldMkLst>
          <pc:docMk/>
          <pc:sldMk cId="134483101" sldId="410"/>
        </pc:sldMkLst>
      </pc:sldChg>
      <pc:sldChg chg="modSp">
        <pc:chgData name="Allen, Andrew" userId="2341150e-85cc-4238-8f1a-db06698fddd9" providerId="ADAL" clId="{D21A3BAD-9716-4EFA-BAD0-5ED13B62BD4B}" dt="2023-09-28T09:40:14.069" v="671" actId="20577"/>
        <pc:sldMkLst>
          <pc:docMk/>
          <pc:sldMk cId="29649377" sldId="413"/>
        </pc:sldMkLst>
        <pc:graphicFrameChg chg="mod">
          <ac:chgData name="Allen, Andrew" userId="2341150e-85cc-4238-8f1a-db06698fddd9" providerId="ADAL" clId="{D21A3BAD-9716-4EFA-BAD0-5ED13B62BD4B}" dt="2023-09-28T09:40:14.069" v="671" actId="20577"/>
          <ac:graphicFrameMkLst>
            <pc:docMk/>
            <pc:sldMk cId="29649377" sldId="413"/>
            <ac:graphicFrameMk id="6" creationId="{654B42EF-17C4-4F8D-AAD1-8551D44F0F5D}"/>
          </ac:graphicFrameMkLst>
        </pc:graphicFrameChg>
      </pc:sldChg>
      <pc:sldChg chg="del">
        <pc:chgData name="Allen, Andrew" userId="2341150e-85cc-4238-8f1a-db06698fddd9" providerId="ADAL" clId="{D21A3BAD-9716-4EFA-BAD0-5ED13B62BD4B}" dt="2023-09-27T07:50:51.903" v="15" actId="47"/>
        <pc:sldMkLst>
          <pc:docMk/>
          <pc:sldMk cId="2688965748" sldId="414"/>
        </pc:sldMkLst>
      </pc:sldChg>
      <pc:sldChg chg="modSp mod">
        <pc:chgData name="Allen, Andrew" userId="2341150e-85cc-4238-8f1a-db06698fddd9" providerId="ADAL" clId="{D21A3BAD-9716-4EFA-BAD0-5ED13B62BD4B}" dt="2023-09-27T07:55:26.161" v="235" actId="6549"/>
        <pc:sldMkLst>
          <pc:docMk/>
          <pc:sldMk cId="2644310970" sldId="417"/>
        </pc:sldMkLst>
        <pc:spChg chg="mod">
          <ac:chgData name="Allen, Andrew" userId="2341150e-85cc-4238-8f1a-db06698fddd9" providerId="ADAL" clId="{D21A3BAD-9716-4EFA-BAD0-5ED13B62BD4B}" dt="2023-09-27T07:55:26.161" v="235" actId="6549"/>
          <ac:spMkLst>
            <pc:docMk/>
            <pc:sldMk cId="2644310970" sldId="417"/>
            <ac:spMk id="2" creationId="{5E9E8807-9F2D-4259-B8DA-98FBBAF926EA}"/>
          </ac:spMkLst>
        </pc:spChg>
      </pc:sldChg>
      <pc:sldChg chg="modSp">
        <pc:chgData name="Allen, Andrew" userId="2341150e-85cc-4238-8f1a-db06698fddd9" providerId="ADAL" clId="{D21A3BAD-9716-4EFA-BAD0-5ED13B62BD4B}" dt="2023-09-27T16:00:02.484" v="362" actId="20577"/>
        <pc:sldMkLst>
          <pc:docMk/>
          <pc:sldMk cId="2810334779" sldId="418"/>
        </pc:sldMkLst>
        <pc:graphicFrameChg chg="mod">
          <ac:chgData name="Allen, Andrew" userId="2341150e-85cc-4238-8f1a-db06698fddd9" providerId="ADAL" clId="{D21A3BAD-9716-4EFA-BAD0-5ED13B62BD4B}" dt="2023-09-27T16:00:02.484" v="362" actId="20577"/>
          <ac:graphicFrameMkLst>
            <pc:docMk/>
            <pc:sldMk cId="2810334779" sldId="418"/>
            <ac:graphicFrameMk id="5" creationId="{CEC3A6AD-A7D2-4290-BCEE-C1DF93CD03D4}"/>
          </ac:graphicFrameMkLst>
        </pc:graphicFrameChg>
      </pc:sldChg>
      <pc:sldChg chg="modSp del">
        <pc:chgData name="Allen, Andrew" userId="2341150e-85cc-4238-8f1a-db06698fddd9" providerId="ADAL" clId="{D21A3BAD-9716-4EFA-BAD0-5ED13B62BD4B}" dt="2023-09-28T07:44:34.265" v="379" actId="47"/>
        <pc:sldMkLst>
          <pc:docMk/>
          <pc:sldMk cId="1405089329" sldId="421"/>
        </pc:sldMkLst>
        <pc:graphicFrameChg chg="mod">
          <ac:chgData name="Allen, Andrew" userId="2341150e-85cc-4238-8f1a-db06698fddd9" providerId="ADAL" clId="{D21A3BAD-9716-4EFA-BAD0-5ED13B62BD4B}" dt="2023-09-27T07:47:39.643" v="12" actId="20577"/>
          <ac:graphicFrameMkLst>
            <pc:docMk/>
            <pc:sldMk cId="1405089329" sldId="421"/>
            <ac:graphicFrameMk id="6" creationId="{8593EF01-B35E-B847-793F-532B5169D4A9}"/>
          </ac:graphicFrameMkLst>
        </pc:graphicFrameChg>
      </pc:sldChg>
      <pc:sldChg chg="addSp modSp new mod modClrScheme chgLayout">
        <pc:chgData name="Allen, Andrew" userId="2341150e-85cc-4238-8f1a-db06698fddd9" providerId="ADAL" clId="{D21A3BAD-9716-4EFA-BAD0-5ED13B62BD4B}" dt="2023-09-28T07:55:32.303" v="640" actId="12"/>
        <pc:sldMkLst>
          <pc:docMk/>
          <pc:sldMk cId="3406721340" sldId="422"/>
        </pc:sldMkLst>
        <pc:spChg chg="mod ord">
          <ac:chgData name="Allen, Andrew" userId="2341150e-85cc-4238-8f1a-db06698fddd9" providerId="ADAL" clId="{D21A3BAD-9716-4EFA-BAD0-5ED13B62BD4B}" dt="2023-09-28T07:55:32.303" v="640" actId="12"/>
          <ac:spMkLst>
            <pc:docMk/>
            <pc:sldMk cId="3406721340" sldId="422"/>
            <ac:spMk id="2" creationId="{E5AF2BAD-3020-BA69-2F87-3214E5BAED99}"/>
          </ac:spMkLst>
        </pc:spChg>
        <pc:spChg chg="mod ord">
          <ac:chgData name="Allen, Andrew" userId="2341150e-85cc-4238-8f1a-db06698fddd9" providerId="ADAL" clId="{D21A3BAD-9716-4EFA-BAD0-5ED13B62BD4B}" dt="2023-09-28T07:55:10.242" v="636" actId="14100"/>
          <ac:spMkLst>
            <pc:docMk/>
            <pc:sldMk cId="3406721340" sldId="422"/>
            <ac:spMk id="3" creationId="{D26217F4-C8EB-543F-3093-23C0A97BFEE3}"/>
          </ac:spMkLst>
        </pc:spChg>
        <pc:spChg chg="mod ord">
          <ac:chgData name="Allen, Andrew" userId="2341150e-85cc-4238-8f1a-db06698fddd9" providerId="ADAL" clId="{D21A3BAD-9716-4EFA-BAD0-5ED13B62BD4B}" dt="2023-09-28T07:54:37.154" v="611" actId="700"/>
          <ac:spMkLst>
            <pc:docMk/>
            <pc:sldMk cId="3406721340" sldId="422"/>
            <ac:spMk id="4" creationId="{B2530C27-810F-E0E0-55F9-61299A6B73AA}"/>
          </ac:spMkLst>
        </pc:spChg>
        <pc:spChg chg="add mod ord">
          <ac:chgData name="Allen, Andrew" userId="2341150e-85cc-4238-8f1a-db06698fddd9" providerId="ADAL" clId="{D21A3BAD-9716-4EFA-BAD0-5ED13B62BD4B}" dt="2023-09-28T07:54:46.515" v="626" actId="20577"/>
          <ac:spMkLst>
            <pc:docMk/>
            <pc:sldMk cId="3406721340" sldId="422"/>
            <ac:spMk id="5" creationId="{E0F5A8CB-CB43-EFE0-B98E-F9E2EC7A3186}"/>
          </ac:spMkLst>
        </pc:spChg>
      </pc:sldChg>
      <pc:sldChg chg="addSp delSp modSp new mod modClrScheme chgLayout">
        <pc:chgData name="Allen, Andrew" userId="2341150e-85cc-4238-8f1a-db06698fddd9" providerId="ADAL" clId="{D21A3BAD-9716-4EFA-BAD0-5ED13B62BD4B}" dt="2023-09-28T07:54:01.911" v="610" actId="12"/>
        <pc:sldMkLst>
          <pc:docMk/>
          <pc:sldMk cId="2756080727" sldId="423"/>
        </pc:sldMkLst>
        <pc:spChg chg="del mod ord">
          <ac:chgData name="Allen, Andrew" userId="2341150e-85cc-4238-8f1a-db06698fddd9" providerId="ADAL" clId="{D21A3BAD-9716-4EFA-BAD0-5ED13B62BD4B}" dt="2023-09-28T07:45:37.014" v="381" actId="700"/>
          <ac:spMkLst>
            <pc:docMk/>
            <pc:sldMk cId="2756080727" sldId="423"/>
            <ac:spMk id="2" creationId="{F7FBC886-F47C-CDAE-0EBA-60FCACC1257A}"/>
          </ac:spMkLst>
        </pc:spChg>
        <pc:spChg chg="del">
          <ac:chgData name="Allen, Andrew" userId="2341150e-85cc-4238-8f1a-db06698fddd9" providerId="ADAL" clId="{D21A3BAD-9716-4EFA-BAD0-5ED13B62BD4B}" dt="2023-09-28T07:45:37.014" v="381" actId="700"/>
          <ac:spMkLst>
            <pc:docMk/>
            <pc:sldMk cId="2756080727" sldId="423"/>
            <ac:spMk id="3" creationId="{E462A5FF-37D8-6432-5075-B0B2BBB15629}"/>
          </ac:spMkLst>
        </pc:spChg>
        <pc:spChg chg="mod ord">
          <ac:chgData name="Allen, Andrew" userId="2341150e-85cc-4238-8f1a-db06698fddd9" providerId="ADAL" clId="{D21A3BAD-9716-4EFA-BAD0-5ED13B62BD4B}" dt="2023-09-28T07:45:37.014" v="381" actId="700"/>
          <ac:spMkLst>
            <pc:docMk/>
            <pc:sldMk cId="2756080727" sldId="423"/>
            <ac:spMk id="4" creationId="{E2D88510-5B74-1A73-0496-F9C25408005F}"/>
          </ac:spMkLst>
        </pc:spChg>
        <pc:spChg chg="add mod ord">
          <ac:chgData name="Allen, Andrew" userId="2341150e-85cc-4238-8f1a-db06698fddd9" providerId="ADAL" clId="{D21A3BAD-9716-4EFA-BAD0-5ED13B62BD4B}" dt="2023-09-28T07:45:43.492" v="387" actId="20577"/>
          <ac:spMkLst>
            <pc:docMk/>
            <pc:sldMk cId="2756080727" sldId="423"/>
            <ac:spMk id="5" creationId="{FB3608E5-895B-0DDA-596A-0206823C6093}"/>
          </ac:spMkLst>
        </pc:spChg>
        <pc:spChg chg="add mod ord">
          <ac:chgData name="Allen, Andrew" userId="2341150e-85cc-4238-8f1a-db06698fddd9" providerId="ADAL" clId="{D21A3BAD-9716-4EFA-BAD0-5ED13B62BD4B}" dt="2023-09-28T07:54:01.911" v="610" actId="12"/>
          <ac:spMkLst>
            <pc:docMk/>
            <pc:sldMk cId="2756080727" sldId="423"/>
            <ac:spMk id="6" creationId="{731D7050-A6CE-489C-1C95-A6772AE5E541}"/>
          </ac:spMkLst>
        </pc:sp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43E0A-BFE7-453F-96DE-E824B23736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193E1-8989-4C78-8E5D-34A171B7E727}">
      <dgm:prSet/>
      <dgm:spPr/>
      <dgm:t>
        <a:bodyPr/>
        <a:lstStyle/>
        <a:p>
          <a:r>
            <a:rPr lang="en-GB"/>
            <a:t>Located within Business Statistics Transformation Division (Business Stats)</a:t>
          </a:r>
          <a:endParaRPr lang="en-US"/>
        </a:p>
      </dgm:t>
    </dgm:pt>
    <dgm:pt modelId="{016DCA64-402C-477D-8328-88A0DE3CE6ED}" type="parTrans" cxnId="{27FCD010-7193-4D72-8161-E1C62C592E2C}">
      <dgm:prSet/>
      <dgm:spPr/>
      <dgm:t>
        <a:bodyPr/>
        <a:lstStyle/>
        <a:p>
          <a:endParaRPr lang="en-US"/>
        </a:p>
      </dgm:t>
    </dgm:pt>
    <dgm:pt modelId="{9B52C2EE-BAFF-46D3-A7B1-215CB604F47E}" type="sibTrans" cxnId="{27FCD010-7193-4D72-8161-E1C62C592E2C}">
      <dgm:prSet/>
      <dgm:spPr/>
      <dgm:t>
        <a:bodyPr/>
        <a:lstStyle/>
        <a:p>
          <a:endParaRPr lang="en-US"/>
        </a:p>
      </dgm:t>
    </dgm:pt>
    <dgm:pt modelId="{055CD9A5-9116-4E56-A653-E080C541D3A9}">
      <dgm:prSet/>
      <dgm:spPr/>
      <dgm:t>
        <a:bodyPr/>
        <a:lstStyle/>
        <a:p>
          <a:r>
            <a:rPr lang="en-GB" dirty="0"/>
            <a:t>Within the Business Registers Area. </a:t>
          </a:r>
          <a:endParaRPr lang="en-US" dirty="0"/>
        </a:p>
      </dgm:t>
    </dgm:pt>
    <dgm:pt modelId="{19616CFD-3F59-4276-B2BE-E1C3EC537F0A}" type="parTrans" cxnId="{6100E97D-813F-40CA-A522-BBA1A870FF4B}">
      <dgm:prSet/>
      <dgm:spPr/>
      <dgm:t>
        <a:bodyPr/>
        <a:lstStyle/>
        <a:p>
          <a:endParaRPr lang="en-US"/>
        </a:p>
      </dgm:t>
    </dgm:pt>
    <dgm:pt modelId="{F8C48069-9DD6-463F-B54C-C868B8ACC8D9}" type="sibTrans" cxnId="{6100E97D-813F-40CA-A522-BBA1A870FF4B}">
      <dgm:prSet/>
      <dgm:spPr/>
      <dgm:t>
        <a:bodyPr/>
        <a:lstStyle/>
        <a:p>
          <a:endParaRPr lang="en-US"/>
        </a:p>
      </dgm:t>
    </dgm:pt>
    <dgm:pt modelId="{EA1551F7-8EC2-4E4B-B2A9-697EA310173C}">
      <dgm:prSet/>
      <dgm:spPr/>
      <dgm:t>
        <a:bodyPr/>
        <a:lstStyle/>
        <a:p>
          <a:r>
            <a:rPr lang="en-GB"/>
            <a:t>Close relationship to Business Profiling Team</a:t>
          </a:r>
          <a:endParaRPr lang="en-US"/>
        </a:p>
      </dgm:t>
    </dgm:pt>
    <dgm:pt modelId="{902BAA48-6AE8-4DF7-8737-B68A5216AC3C}" type="parTrans" cxnId="{68762ACB-18EA-48F9-BD3F-8F5E49BD1DBF}">
      <dgm:prSet/>
      <dgm:spPr/>
      <dgm:t>
        <a:bodyPr/>
        <a:lstStyle/>
        <a:p>
          <a:endParaRPr lang="en-US"/>
        </a:p>
      </dgm:t>
    </dgm:pt>
    <dgm:pt modelId="{7E871AD4-84BC-43EE-8192-0D95A9A68B3B}" type="sibTrans" cxnId="{68762ACB-18EA-48F9-BD3F-8F5E49BD1DBF}">
      <dgm:prSet/>
      <dgm:spPr/>
      <dgm:t>
        <a:bodyPr/>
        <a:lstStyle/>
        <a:p>
          <a:endParaRPr lang="en-US"/>
        </a:p>
      </dgm:t>
    </dgm:pt>
    <dgm:pt modelId="{61F1229D-75D2-4927-8FD6-F7DA802ECD5A}">
      <dgm:prSet/>
      <dgm:spPr/>
      <dgm:t>
        <a:bodyPr/>
        <a:lstStyle/>
        <a:p>
          <a:r>
            <a:rPr lang="en-GB"/>
            <a:t>Outside of National Accounts and Balance of Payments</a:t>
          </a:r>
          <a:endParaRPr lang="en-US"/>
        </a:p>
      </dgm:t>
    </dgm:pt>
    <dgm:pt modelId="{EF9D7A10-CDA0-475F-9E44-654E16924CA5}" type="parTrans" cxnId="{75AB2773-235D-4D88-82E7-AC13C73EF83C}">
      <dgm:prSet/>
      <dgm:spPr/>
      <dgm:t>
        <a:bodyPr/>
        <a:lstStyle/>
        <a:p>
          <a:endParaRPr lang="en-US"/>
        </a:p>
      </dgm:t>
    </dgm:pt>
    <dgm:pt modelId="{C7296CE5-FA16-4B2D-85D1-0A7ECE639273}" type="sibTrans" cxnId="{75AB2773-235D-4D88-82E7-AC13C73EF83C}">
      <dgm:prSet/>
      <dgm:spPr/>
      <dgm:t>
        <a:bodyPr/>
        <a:lstStyle/>
        <a:p>
          <a:endParaRPr lang="en-US"/>
        </a:p>
      </dgm:t>
    </dgm:pt>
    <dgm:pt modelId="{85F0A0BA-ADA1-4EC6-B99A-1A1E98DF43F2}" type="pres">
      <dgm:prSet presAssocID="{F7A43E0A-BFE7-453F-96DE-E824B23736BD}" presName="vert0" presStyleCnt="0">
        <dgm:presLayoutVars>
          <dgm:dir/>
          <dgm:animOne val="branch"/>
          <dgm:animLvl val="lvl"/>
        </dgm:presLayoutVars>
      </dgm:prSet>
      <dgm:spPr/>
    </dgm:pt>
    <dgm:pt modelId="{D452A04F-3333-4A30-8030-6B3BDB4846FB}" type="pres">
      <dgm:prSet presAssocID="{237193E1-8989-4C78-8E5D-34A171B7E727}" presName="thickLine" presStyleLbl="alignNode1" presStyleIdx="0" presStyleCnt="4"/>
      <dgm:spPr/>
    </dgm:pt>
    <dgm:pt modelId="{47C5B8ED-B5EF-414D-9FCD-750D602F9E79}" type="pres">
      <dgm:prSet presAssocID="{237193E1-8989-4C78-8E5D-34A171B7E727}" presName="horz1" presStyleCnt="0"/>
      <dgm:spPr/>
    </dgm:pt>
    <dgm:pt modelId="{547A151A-6C9E-4C4D-822A-EFAD88C3383D}" type="pres">
      <dgm:prSet presAssocID="{237193E1-8989-4C78-8E5D-34A171B7E727}" presName="tx1" presStyleLbl="revTx" presStyleIdx="0" presStyleCnt="4"/>
      <dgm:spPr/>
    </dgm:pt>
    <dgm:pt modelId="{D2AC2D98-6411-43D5-83A1-A632202407D4}" type="pres">
      <dgm:prSet presAssocID="{237193E1-8989-4C78-8E5D-34A171B7E727}" presName="vert1" presStyleCnt="0"/>
      <dgm:spPr/>
    </dgm:pt>
    <dgm:pt modelId="{9CB62525-47B4-41EA-B340-76D29F2902B9}" type="pres">
      <dgm:prSet presAssocID="{055CD9A5-9116-4E56-A653-E080C541D3A9}" presName="thickLine" presStyleLbl="alignNode1" presStyleIdx="1" presStyleCnt="4"/>
      <dgm:spPr/>
    </dgm:pt>
    <dgm:pt modelId="{D655C425-7CCC-470C-BC23-71E9AE4ABA41}" type="pres">
      <dgm:prSet presAssocID="{055CD9A5-9116-4E56-A653-E080C541D3A9}" presName="horz1" presStyleCnt="0"/>
      <dgm:spPr/>
    </dgm:pt>
    <dgm:pt modelId="{D48F6A31-9832-4C39-A523-F6B4B59EBAA0}" type="pres">
      <dgm:prSet presAssocID="{055CD9A5-9116-4E56-A653-E080C541D3A9}" presName="tx1" presStyleLbl="revTx" presStyleIdx="1" presStyleCnt="4"/>
      <dgm:spPr/>
    </dgm:pt>
    <dgm:pt modelId="{801BAE08-F6B8-4C8F-8609-5970BB19B59E}" type="pres">
      <dgm:prSet presAssocID="{055CD9A5-9116-4E56-A653-E080C541D3A9}" presName="vert1" presStyleCnt="0"/>
      <dgm:spPr/>
    </dgm:pt>
    <dgm:pt modelId="{10DA9421-4A1C-445D-B6D7-B27D7826D0C4}" type="pres">
      <dgm:prSet presAssocID="{EA1551F7-8EC2-4E4B-B2A9-697EA310173C}" presName="thickLine" presStyleLbl="alignNode1" presStyleIdx="2" presStyleCnt="4"/>
      <dgm:spPr/>
    </dgm:pt>
    <dgm:pt modelId="{7FDC1DA4-EDAB-4DD1-ACF7-0DC7E2B1A88C}" type="pres">
      <dgm:prSet presAssocID="{EA1551F7-8EC2-4E4B-B2A9-697EA310173C}" presName="horz1" presStyleCnt="0"/>
      <dgm:spPr/>
    </dgm:pt>
    <dgm:pt modelId="{6A5DFED8-12C1-40B9-8929-568EF8B74148}" type="pres">
      <dgm:prSet presAssocID="{EA1551F7-8EC2-4E4B-B2A9-697EA310173C}" presName="tx1" presStyleLbl="revTx" presStyleIdx="2" presStyleCnt="4"/>
      <dgm:spPr/>
    </dgm:pt>
    <dgm:pt modelId="{DE3E013F-494C-4386-96E3-187A2FDF2E4E}" type="pres">
      <dgm:prSet presAssocID="{EA1551F7-8EC2-4E4B-B2A9-697EA310173C}" presName="vert1" presStyleCnt="0"/>
      <dgm:spPr/>
    </dgm:pt>
    <dgm:pt modelId="{235D5A27-9F71-4394-A168-6C4128D2A795}" type="pres">
      <dgm:prSet presAssocID="{61F1229D-75D2-4927-8FD6-F7DA802ECD5A}" presName="thickLine" presStyleLbl="alignNode1" presStyleIdx="3" presStyleCnt="4"/>
      <dgm:spPr/>
    </dgm:pt>
    <dgm:pt modelId="{E42050C7-99DE-452F-8985-AF1B7005E851}" type="pres">
      <dgm:prSet presAssocID="{61F1229D-75D2-4927-8FD6-F7DA802ECD5A}" presName="horz1" presStyleCnt="0"/>
      <dgm:spPr/>
    </dgm:pt>
    <dgm:pt modelId="{F42477C6-0F1C-4AA3-86C6-DF67E6803227}" type="pres">
      <dgm:prSet presAssocID="{61F1229D-75D2-4927-8FD6-F7DA802ECD5A}" presName="tx1" presStyleLbl="revTx" presStyleIdx="3" presStyleCnt="4"/>
      <dgm:spPr/>
    </dgm:pt>
    <dgm:pt modelId="{8115DBE1-0292-43F4-A5D6-A24132569EE3}" type="pres">
      <dgm:prSet presAssocID="{61F1229D-75D2-4927-8FD6-F7DA802ECD5A}" presName="vert1" presStyleCnt="0"/>
      <dgm:spPr/>
    </dgm:pt>
  </dgm:ptLst>
  <dgm:cxnLst>
    <dgm:cxn modelId="{27FCD010-7193-4D72-8161-E1C62C592E2C}" srcId="{F7A43E0A-BFE7-453F-96DE-E824B23736BD}" destId="{237193E1-8989-4C78-8E5D-34A171B7E727}" srcOrd="0" destOrd="0" parTransId="{016DCA64-402C-477D-8328-88A0DE3CE6ED}" sibTransId="{9B52C2EE-BAFF-46D3-A7B1-215CB604F47E}"/>
    <dgm:cxn modelId="{81917C30-0EF0-4834-9F5D-E50F5D7AAE67}" type="presOf" srcId="{055CD9A5-9116-4E56-A653-E080C541D3A9}" destId="{D48F6A31-9832-4C39-A523-F6B4B59EBAA0}" srcOrd="0" destOrd="0" presId="urn:microsoft.com/office/officeart/2008/layout/LinedList"/>
    <dgm:cxn modelId="{5ABF8837-AC3A-46C8-96C5-C853D9FCBFAC}" type="presOf" srcId="{F7A43E0A-BFE7-453F-96DE-E824B23736BD}" destId="{85F0A0BA-ADA1-4EC6-B99A-1A1E98DF43F2}" srcOrd="0" destOrd="0" presId="urn:microsoft.com/office/officeart/2008/layout/LinedList"/>
    <dgm:cxn modelId="{0E89F472-CB06-4743-A2B8-BBBDA884D73D}" type="presOf" srcId="{237193E1-8989-4C78-8E5D-34A171B7E727}" destId="{547A151A-6C9E-4C4D-822A-EFAD88C3383D}" srcOrd="0" destOrd="0" presId="urn:microsoft.com/office/officeart/2008/layout/LinedList"/>
    <dgm:cxn modelId="{75AB2773-235D-4D88-82E7-AC13C73EF83C}" srcId="{F7A43E0A-BFE7-453F-96DE-E824B23736BD}" destId="{61F1229D-75D2-4927-8FD6-F7DA802ECD5A}" srcOrd="3" destOrd="0" parTransId="{EF9D7A10-CDA0-475F-9E44-654E16924CA5}" sibTransId="{C7296CE5-FA16-4B2D-85D1-0A7ECE639273}"/>
    <dgm:cxn modelId="{6100E97D-813F-40CA-A522-BBA1A870FF4B}" srcId="{F7A43E0A-BFE7-453F-96DE-E824B23736BD}" destId="{055CD9A5-9116-4E56-A653-E080C541D3A9}" srcOrd="1" destOrd="0" parTransId="{19616CFD-3F59-4276-B2BE-E1C3EC537F0A}" sibTransId="{F8C48069-9DD6-463F-B54C-C868B8ACC8D9}"/>
    <dgm:cxn modelId="{85D1A9A8-8D41-46AD-8A2E-C3B5172CE941}" type="presOf" srcId="{EA1551F7-8EC2-4E4B-B2A9-697EA310173C}" destId="{6A5DFED8-12C1-40B9-8929-568EF8B74148}" srcOrd="0" destOrd="0" presId="urn:microsoft.com/office/officeart/2008/layout/LinedList"/>
    <dgm:cxn modelId="{68762ACB-18EA-48F9-BD3F-8F5E49BD1DBF}" srcId="{F7A43E0A-BFE7-453F-96DE-E824B23736BD}" destId="{EA1551F7-8EC2-4E4B-B2A9-697EA310173C}" srcOrd="2" destOrd="0" parTransId="{902BAA48-6AE8-4DF7-8737-B68A5216AC3C}" sibTransId="{7E871AD4-84BC-43EE-8192-0D95A9A68B3B}"/>
    <dgm:cxn modelId="{A8091FF2-6DD8-49E8-84C3-490FADE61217}" type="presOf" srcId="{61F1229D-75D2-4927-8FD6-F7DA802ECD5A}" destId="{F42477C6-0F1C-4AA3-86C6-DF67E6803227}" srcOrd="0" destOrd="0" presId="urn:microsoft.com/office/officeart/2008/layout/LinedList"/>
    <dgm:cxn modelId="{465129A0-7820-4809-B715-4D8F5A50FB08}" type="presParOf" srcId="{85F0A0BA-ADA1-4EC6-B99A-1A1E98DF43F2}" destId="{D452A04F-3333-4A30-8030-6B3BDB4846FB}" srcOrd="0" destOrd="0" presId="urn:microsoft.com/office/officeart/2008/layout/LinedList"/>
    <dgm:cxn modelId="{84E3F94C-6E26-40D8-91BC-B14D32C8B4EC}" type="presParOf" srcId="{85F0A0BA-ADA1-4EC6-B99A-1A1E98DF43F2}" destId="{47C5B8ED-B5EF-414D-9FCD-750D602F9E79}" srcOrd="1" destOrd="0" presId="urn:microsoft.com/office/officeart/2008/layout/LinedList"/>
    <dgm:cxn modelId="{AF6445CF-7611-488E-A781-67F0CC4BFA61}" type="presParOf" srcId="{47C5B8ED-B5EF-414D-9FCD-750D602F9E79}" destId="{547A151A-6C9E-4C4D-822A-EFAD88C3383D}" srcOrd="0" destOrd="0" presId="urn:microsoft.com/office/officeart/2008/layout/LinedList"/>
    <dgm:cxn modelId="{486E4E65-AA91-4837-8864-2998EA6FBC0B}" type="presParOf" srcId="{47C5B8ED-B5EF-414D-9FCD-750D602F9E79}" destId="{D2AC2D98-6411-43D5-83A1-A632202407D4}" srcOrd="1" destOrd="0" presId="urn:microsoft.com/office/officeart/2008/layout/LinedList"/>
    <dgm:cxn modelId="{5BA7ED64-D736-41A4-B4E0-27B4A4FCB92E}" type="presParOf" srcId="{85F0A0BA-ADA1-4EC6-B99A-1A1E98DF43F2}" destId="{9CB62525-47B4-41EA-B340-76D29F2902B9}" srcOrd="2" destOrd="0" presId="urn:microsoft.com/office/officeart/2008/layout/LinedList"/>
    <dgm:cxn modelId="{A87AE2AC-E9AD-4B0C-A13C-470F656D94D0}" type="presParOf" srcId="{85F0A0BA-ADA1-4EC6-B99A-1A1E98DF43F2}" destId="{D655C425-7CCC-470C-BC23-71E9AE4ABA41}" srcOrd="3" destOrd="0" presId="urn:microsoft.com/office/officeart/2008/layout/LinedList"/>
    <dgm:cxn modelId="{8FB7A22B-85F0-4E92-8AD0-49130FD9959D}" type="presParOf" srcId="{D655C425-7CCC-470C-BC23-71E9AE4ABA41}" destId="{D48F6A31-9832-4C39-A523-F6B4B59EBAA0}" srcOrd="0" destOrd="0" presId="urn:microsoft.com/office/officeart/2008/layout/LinedList"/>
    <dgm:cxn modelId="{C5D89761-5835-4398-88DE-E733A918FD60}" type="presParOf" srcId="{D655C425-7CCC-470C-BC23-71E9AE4ABA41}" destId="{801BAE08-F6B8-4C8F-8609-5970BB19B59E}" srcOrd="1" destOrd="0" presId="urn:microsoft.com/office/officeart/2008/layout/LinedList"/>
    <dgm:cxn modelId="{80D9A6C2-7A31-4A3D-B800-741F9880635A}" type="presParOf" srcId="{85F0A0BA-ADA1-4EC6-B99A-1A1E98DF43F2}" destId="{10DA9421-4A1C-445D-B6D7-B27D7826D0C4}" srcOrd="4" destOrd="0" presId="urn:microsoft.com/office/officeart/2008/layout/LinedList"/>
    <dgm:cxn modelId="{B0266D4E-23A8-43EB-995E-151457BA477F}" type="presParOf" srcId="{85F0A0BA-ADA1-4EC6-B99A-1A1E98DF43F2}" destId="{7FDC1DA4-EDAB-4DD1-ACF7-0DC7E2B1A88C}" srcOrd="5" destOrd="0" presId="urn:microsoft.com/office/officeart/2008/layout/LinedList"/>
    <dgm:cxn modelId="{D6942CC5-7B82-4766-8E2F-F9DF880A5A17}" type="presParOf" srcId="{7FDC1DA4-EDAB-4DD1-ACF7-0DC7E2B1A88C}" destId="{6A5DFED8-12C1-40B9-8929-568EF8B74148}" srcOrd="0" destOrd="0" presId="urn:microsoft.com/office/officeart/2008/layout/LinedList"/>
    <dgm:cxn modelId="{5E8DC871-7E63-44E5-8C41-391CB7677DEB}" type="presParOf" srcId="{7FDC1DA4-EDAB-4DD1-ACF7-0DC7E2B1A88C}" destId="{DE3E013F-494C-4386-96E3-187A2FDF2E4E}" srcOrd="1" destOrd="0" presId="urn:microsoft.com/office/officeart/2008/layout/LinedList"/>
    <dgm:cxn modelId="{CFC48C41-9219-436A-99B0-1E2551802AE7}" type="presParOf" srcId="{85F0A0BA-ADA1-4EC6-B99A-1A1E98DF43F2}" destId="{235D5A27-9F71-4394-A168-6C4128D2A795}" srcOrd="6" destOrd="0" presId="urn:microsoft.com/office/officeart/2008/layout/LinedList"/>
    <dgm:cxn modelId="{A3365869-3E05-4E29-8267-BF1D22564621}" type="presParOf" srcId="{85F0A0BA-ADA1-4EC6-B99A-1A1E98DF43F2}" destId="{E42050C7-99DE-452F-8985-AF1B7005E851}" srcOrd="7" destOrd="0" presId="urn:microsoft.com/office/officeart/2008/layout/LinedList"/>
    <dgm:cxn modelId="{8A0AFED4-AF48-4957-B121-D9B380723EAC}" type="presParOf" srcId="{E42050C7-99DE-452F-8985-AF1B7005E851}" destId="{F42477C6-0F1C-4AA3-86C6-DF67E6803227}" srcOrd="0" destOrd="0" presId="urn:microsoft.com/office/officeart/2008/layout/LinedList"/>
    <dgm:cxn modelId="{FC085611-C50A-43D5-98D1-03CF9AFAD0F3}" type="presParOf" srcId="{E42050C7-99DE-452F-8985-AF1B7005E851}" destId="{8115DBE1-0292-43F4-A5D6-A24132569E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58B0E7-BB6A-47DD-970C-B7A125768F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3E11F-11DA-4316-94B4-3F933B773627}">
      <dgm:prSet/>
      <dgm:spPr/>
      <dgm:t>
        <a:bodyPr/>
        <a:lstStyle/>
        <a:p>
          <a:r>
            <a:rPr lang="en-GB"/>
            <a:t>Aims of LCU</a:t>
          </a:r>
          <a:endParaRPr lang="en-US"/>
        </a:p>
      </dgm:t>
    </dgm:pt>
    <dgm:pt modelId="{605ACC4E-737B-4CE8-8F2A-2725C4C67853}" type="parTrans" cxnId="{F1EB5A15-81EF-4FD6-AD67-279EEFF144DC}">
      <dgm:prSet/>
      <dgm:spPr/>
      <dgm:t>
        <a:bodyPr/>
        <a:lstStyle/>
        <a:p>
          <a:endParaRPr lang="en-US"/>
        </a:p>
      </dgm:t>
    </dgm:pt>
    <dgm:pt modelId="{E746CC88-2560-4C12-A5E6-15DC54C4BD2E}" type="sibTrans" cxnId="{F1EB5A15-81EF-4FD6-AD67-279EEFF144DC}">
      <dgm:prSet/>
      <dgm:spPr/>
      <dgm:t>
        <a:bodyPr/>
        <a:lstStyle/>
        <a:p>
          <a:endParaRPr lang="en-US"/>
        </a:p>
      </dgm:t>
    </dgm:pt>
    <dgm:pt modelId="{CF050A60-5D6F-4B8D-B276-D818B16980F3}">
      <dgm:prSet/>
      <dgm:spPr/>
      <dgm:t>
        <a:bodyPr/>
        <a:lstStyle/>
        <a:p>
          <a:r>
            <a:rPr lang="en-GB" dirty="0"/>
            <a:t>To ensure that ONS is appropriately capturing the impact of globalisation through the collection of data from our business surveys and administrative data. </a:t>
          </a:r>
          <a:endParaRPr lang="en-US" dirty="0"/>
        </a:p>
      </dgm:t>
    </dgm:pt>
    <dgm:pt modelId="{A3D67747-7215-4498-BE16-F24070443B82}" type="parTrans" cxnId="{40519B95-CA90-4DC2-ADE2-91B3BC3ED7BB}">
      <dgm:prSet/>
      <dgm:spPr/>
      <dgm:t>
        <a:bodyPr/>
        <a:lstStyle/>
        <a:p>
          <a:endParaRPr lang="en-US"/>
        </a:p>
      </dgm:t>
    </dgm:pt>
    <dgm:pt modelId="{CA40DBEB-95A1-4318-9495-8B969246B91B}" type="sibTrans" cxnId="{40519B95-CA90-4DC2-ADE2-91B3BC3ED7BB}">
      <dgm:prSet/>
      <dgm:spPr/>
      <dgm:t>
        <a:bodyPr/>
        <a:lstStyle/>
        <a:p>
          <a:endParaRPr lang="en-US"/>
        </a:p>
      </dgm:t>
    </dgm:pt>
    <dgm:pt modelId="{DD487F6A-F23E-4566-A194-1F876E5A4B9A}">
      <dgm:prSet/>
      <dgm:spPr/>
      <dgm:t>
        <a:bodyPr/>
        <a:lstStyle/>
        <a:p>
          <a:r>
            <a:rPr lang="en-GB" dirty="0"/>
            <a:t>To take responsibility for the collection, consistency and coherence checking of all micro-data collated from the largest MNEs Groups across all economic surveys. </a:t>
          </a:r>
          <a:endParaRPr lang="en-US" dirty="0"/>
        </a:p>
      </dgm:t>
    </dgm:pt>
    <dgm:pt modelId="{64B7B085-2154-4AE8-8024-A467817D72C4}" type="parTrans" cxnId="{369DF92F-886D-453D-B426-D39A9DA91A2F}">
      <dgm:prSet/>
      <dgm:spPr/>
      <dgm:t>
        <a:bodyPr/>
        <a:lstStyle/>
        <a:p>
          <a:endParaRPr lang="en-US"/>
        </a:p>
      </dgm:t>
    </dgm:pt>
    <dgm:pt modelId="{41A3869D-E348-4CE7-A1D8-5E941CFB7978}" type="sibTrans" cxnId="{369DF92F-886D-453D-B426-D39A9DA91A2F}">
      <dgm:prSet/>
      <dgm:spPr/>
      <dgm:t>
        <a:bodyPr/>
        <a:lstStyle/>
        <a:p>
          <a:endParaRPr lang="en-US"/>
        </a:p>
      </dgm:t>
    </dgm:pt>
    <dgm:pt modelId="{37F4FFAB-71BA-4BD1-B1B7-ADF690432636}">
      <dgm:prSet/>
      <dgm:spPr/>
      <dgm:t>
        <a:bodyPr/>
        <a:lstStyle/>
        <a:p>
          <a:r>
            <a:rPr lang="en-GB"/>
            <a:t>Build stronger working relationships with respondents from key UK MNE groups.</a:t>
          </a:r>
          <a:endParaRPr lang="en-US"/>
        </a:p>
      </dgm:t>
    </dgm:pt>
    <dgm:pt modelId="{58582EF0-CE24-4ABB-BD33-02488DE4E5F3}" type="parTrans" cxnId="{E8EB2603-84EE-49A9-9D02-5F5E96902122}">
      <dgm:prSet/>
      <dgm:spPr/>
      <dgm:t>
        <a:bodyPr/>
        <a:lstStyle/>
        <a:p>
          <a:endParaRPr lang="en-US"/>
        </a:p>
      </dgm:t>
    </dgm:pt>
    <dgm:pt modelId="{4660A349-368E-465D-B11B-FF2410F90232}" type="sibTrans" cxnId="{E8EB2603-84EE-49A9-9D02-5F5E96902122}">
      <dgm:prSet/>
      <dgm:spPr/>
      <dgm:t>
        <a:bodyPr/>
        <a:lstStyle/>
        <a:p>
          <a:endParaRPr lang="en-US"/>
        </a:p>
      </dgm:t>
    </dgm:pt>
    <dgm:pt modelId="{7EA97E1C-19FE-4039-9671-C2886F8654CD}" type="pres">
      <dgm:prSet presAssocID="{6558B0E7-BB6A-47DD-970C-B7A125768FBA}" presName="vert0" presStyleCnt="0">
        <dgm:presLayoutVars>
          <dgm:dir/>
          <dgm:animOne val="branch"/>
          <dgm:animLvl val="lvl"/>
        </dgm:presLayoutVars>
      </dgm:prSet>
      <dgm:spPr/>
    </dgm:pt>
    <dgm:pt modelId="{03663DA5-0325-495E-AC70-5F92865961D7}" type="pres">
      <dgm:prSet presAssocID="{8013E11F-11DA-4316-94B4-3F933B773627}" presName="thickLine" presStyleLbl="alignNode1" presStyleIdx="0" presStyleCnt="1"/>
      <dgm:spPr/>
    </dgm:pt>
    <dgm:pt modelId="{6743836D-5915-4338-984D-6CED41FBABB0}" type="pres">
      <dgm:prSet presAssocID="{8013E11F-11DA-4316-94B4-3F933B773627}" presName="horz1" presStyleCnt="0"/>
      <dgm:spPr/>
    </dgm:pt>
    <dgm:pt modelId="{360DF4D4-616F-484C-B029-63896A49663E}" type="pres">
      <dgm:prSet presAssocID="{8013E11F-11DA-4316-94B4-3F933B773627}" presName="tx1" presStyleLbl="revTx" presStyleIdx="0" presStyleCnt="4"/>
      <dgm:spPr/>
    </dgm:pt>
    <dgm:pt modelId="{C0FF04CB-54FC-4B81-A3CD-780CD9A9D507}" type="pres">
      <dgm:prSet presAssocID="{8013E11F-11DA-4316-94B4-3F933B773627}" presName="vert1" presStyleCnt="0"/>
      <dgm:spPr/>
    </dgm:pt>
    <dgm:pt modelId="{62FDD48A-392E-4F58-B820-32ACC90FEBCB}" type="pres">
      <dgm:prSet presAssocID="{CF050A60-5D6F-4B8D-B276-D818B16980F3}" presName="vertSpace2a" presStyleCnt="0"/>
      <dgm:spPr/>
    </dgm:pt>
    <dgm:pt modelId="{211231E8-5D67-41C7-8BC5-C3B1FB466F64}" type="pres">
      <dgm:prSet presAssocID="{CF050A60-5D6F-4B8D-B276-D818B16980F3}" presName="horz2" presStyleCnt="0"/>
      <dgm:spPr/>
    </dgm:pt>
    <dgm:pt modelId="{9ADB3ACA-35EB-4831-B8A7-F3C23F98CB35}" type="pres">
      <dgm:prSet presAssocID="{CF050A60-5D6F-4B8D-B276-D818B16980F3}" presName="horzSpace2" presStyleCnt="0"/>
      <dgm:spPr/>
    </dgm:pt>
    <dgm:pt modelId="{F6AE9B8D-14A2-498A-A8D3-6C3FD8F09B48}" type="pres">
      <dgm:prSet presAssocID="{CF050A60-5D6F-4B8D-B276-D818B16980F3}" presName="tx2" presStyleLbl="revTx" presStyleIdx="1" presStyleCnt="4"/>
      <dgm:spPr/>
    </dgm:pt>
    <dgm:pt modelId="{4EEA5FE7-3DA5-4A45-8B46-B14EA0BB9724}" type="pres">
      <dgm:prSet presAssocID="{CF050A60-5D6F-4B8D-B276-D818B16980F3}" presName="vert2" presStyleCnt="0"/>
      <dgm:spPr/>
    </dgm:pt>
    <dgm:pt modelId="{52338799-75DE-4A33-A62E-244654D0A634}" type="pres">
      <dgm:prSet presAssocID="{CF050A60-5D6F-4B8D-B276-D818B16980F3}" presName="thinLine2b" presStyleLbl="callout" presStyleIdx="0" presStyleCnt="3"/>
      <dgm:spPr/>
    </dgm:pt>
    <dgm:pt modelId="{76A6296A-195C-4C0C-B48A-19F037FD9EEA}" type="pres">
      <dgm:prSet presAssocID="{CF050A60-5D6F-4B8D-B276-D818B16980F3}" presName="vertSpace2b" presStyleCnt="0"/>
      <dgm:spPr/>
    </dgm:pt>
    <dgm:pt modelId="{C2145DC7-B47B-446C-802F-E9E15473B703}" type="pres">
      <dgm:prSet presAssocID="{DD487F6A-F23E-4566-A194-1F876E5A4B9A}" presName="horz2" presStyleCnt="0"/>
      <dgm:spPr/>
    </dgm:pt>
    <dgm:pt modelId="{ABD4179B-27E5-4A67-8F37-E8879C998527}" type="pres">
      <dgm:prSet presAssocID="{DD487F6A-F23E-4566-A194-1F876E5A4B9A}" presName="horzSpace2" presStyleCnt="0"/>
      <dgm:spPr/>
    </dgm:pt>
    <dgm:pt modelId="{04FAC311-B2A4-4F61-ACC5-D5FBF93C0701}" type="pres">
      <dgm:prSet presAssocID="{DD487F6A-F23E-4566-A194-1F876E5A4B9A}" presName="tx2" presStyleLbl="revTx" presStyleIdx="2" presStyleCnt="4"/>
      <dgm:spPr/>
    </dgm:pt>
    <dgm:pt modelId="{4D8B079F-617C-4811-9BDC-908FF5A64FBA}" type="pres">
      <dgm:prSet presAssocID="{DD487F6A-F23E-4566-A194-1F876E5A4B9A}" presName="vert2" presStyleCnt="0"/>
      <dgm:spPr/>
    </dgm:pt>
    <dgm:pt modelId="{94BB7F3D-5828-4C91-B24F-78A8D7FA3604}" type="pres">
      <dgm:prSet presAssocID="{DD487F6A-F23E-4566-A194-1F876E5A4B9A}" presName="thinLine2b" presStyleLbl="callout" presStyleIdx="1" presStyleCnt="3"/>
      <dgm:spPr/>
    </dgm:pt>
    <dgm:pt modelId="{481561E8-A1FD-458E-BEAA-C721C5F649D5}" type="pres">
      <dgm:prSet presAssocID="{DD487F6A-F23E-4566-A194-1F876E5A4B9A}" presName="vertSpace2b" presStyleCnt="0"/>
      <dgm:spPr/>
    </dgm:pt>
    <dgm:pt modelId="{24B404A1-B421-4AF3-BF4D-FEC8C6B7843D}" type="pres">
      <dgm:prSet presAssocID="{37F4FFAB-71BA-4BD1-B1B7-ADF690432636}" presName="horz2" presStyleCnt="0"/>
      <dgm:spPr/>
    </dgm:pt>
    <dgm:pt modelId="{CBBAF862-1701-446D-9855-D843DCCA8F70}" type="pres">
      <dgm:prSet presAssocID="{37F4FFAB-71BA-4BD1-B1B7-ADF690432636}" presName="horzSpace2" presStyleCnt="0"/>
      <dgm:spPr/>
    </dgm:pt>
    <dgm:pt modelId="{36D26DA2-7DE9-4488-BE48-29D20C73BD66}" type="pres">
      <dgm:prSet presAssocID="{37F4FFAB-71BA-4BD1-B1B7-ADF690432636}" presName="tx2" presStyleLbl="revTx" presStyleIdx="3" presStyleCnt="4"/>
      <dgm:spPr/>
    </dgm:pt>
    <dgm:pt modelId="{D3B5B3A8-0609-40F7-873E-82FD9524C543}" type="pres">
      <dgm:prSet presAssocID="{37F4FFAB-71BA-4BD1-B1B7-ADF690432636}" presName="vert2" presStyleCnt="0"/>
      <dgm:spPr/>
    </dgm:pt>
    <dgm:pt modelId="{1504725E-3E6D-40F3-A507-0544520DE6F3}" type="pres">
      <dgm:prSet presAssocID="{37F4FFAB-71BA-4BD1-B1B7-ADF690432636}" presName="thinLine2b" presStyleLbl="callout" presStyleIdx="2" presStyleCnt="3"/>
      <dgm:spPr/>
    </dgm:pt>
    <dgm:pt modelId="{3BC35A9B-DAD7-456E-9CBE-BEFAA1F1E113}" type="pres">
      <dgm:prSet presAssocID="{37F4FFAB-71BA-4BD1-B1B7-ADF690432636}" presName="vertSpace2b" presStyleCnt="0"/>
      <dgm:spPr/>
    </dgm:pt>
  </dgm:ptLst>
  <dgm:cxnLst>
    <dgm:cxn modelId="{E8EB2603-84EE-49A9-9D02-5F5E96902122}" srcId="{8013E11F-11DA-4316-94B4-3F933B773627}" destId="{37F4FFAB-71BA-4BD1-B1B7-ADF690432636}" srcOrd="2" destOrd="0" parTransId="{58582EF0-CE24-4ABB-BD33-02488DE4E5F3}" sibTransId="{4660A349-368E-465D-B11B-FF2410F90232}"/>
    <dgm:cxn modelId="{F1EB5A15-81EF-4FD6-AD67-279EEFF144DC}" srcId="{6558B0E7-BB6A-47DD-970C-B7A125768FBA}" destId="{8013E11F-11DA-4316-94B4-3F933B773627}" srcOrd="0" destOrd="0" parTransId="{605ACC4E-737B-4CE8-8F2A-2725C4C67853}" sibTransId="{E746CC88-2560-4C12-A5E6-15DC54C4BD2E}"/>
    <dgm:cxn modelId="{369DF92F-886D-453D-B426-D39A9DA91A2F}" srcId="{8013E11F-11DA-4316-94B4-3F933B773627}" destId="{DD487F6A-F23E-4566-A194-1F876E5A4B9A}" srcOrd="1" destOrd="0" parTransId="{64B7B085-2154-4AE8-8024-A467817D72C4}" sibTransId="{41A3869D-E348-4CE7-A1D8-5E941CFB7978}"/>
    <dgm:cxn modelId="{74822551-6947-4ADC-92CA-551453661E9E}" type="presOf" srcId="{6558B0E7-BB6A-47DD-970C-B7A125768FBA}" destId="{7EA97E1C-19FE-4039-9671-C2886F8654CD}" srcOrd="0" destOrd="0" presId="urn:microsoft.com/office/officeart/2008/layout/LinedList"/>
    <dgm:cxn modelId="{8C0C2892-2A96-4A3B-8CBF-C84C9043B0F8}" type="presOf" srcId="{8013E11F-11DA-4316-94B4-3F933B773627}" destId="{360DF4D4-616F-484C-B029-63896A49663E}" srcOrd="0" destOrd="0" presId="urn:microsoft.com/office/officeart/2008/layout/LinedList"/>
    <dgm:cxn modelId="{40519B95-CA90-4DC2-ADE2-91B3BC3ED7BB}" srcId="{8013E11F-11DA-4316-94B4-3F933B773627}" destId="{CF050A60-5D6F-4B8D-B276-D818B16980F3}" srcOrd="0" destOrd="0" parTransId="{A3D67747-7215-4498-BE16-F24070443B82}" sibTransId="{CA40DBEB-95A1-4318-9495-8B969246B91B}"/>
    <dgm:cxn modelId="{C10797A9-0077-4071-BFDE-37F2FACA07E6}" type="presOf" srcId="{37F4FFAB-71BA-4BD1-B1B7-ADF690432636}" destId="{36D26DA2-7DE9-4488-BE48-29D20C73BD66}" srcOrd="0" destOrd="0" presId="urn:microsoft.com/office/officeart/2008/layout/LinedList"/>
    <dgm:cxn modelId="{A01F91B5-0004-4B08-AD83-70C46E797773}" type="presOf" srcId="{DD487F6A-F23E-4566-A194-1F876E5A4B9A}" destId="{04FAC311-B2A4-4F61-ACC5-D5FBF93C0701}" srcOrd="0" destOrd="0" presId="urn:microsoft.com/office/officeart/2008/layout/LinedList"/>
    <dgm:cxn modelId="{B1BB18F2-74DB-4DB7-B34D-2F06920F8064}" type="presOf" srcId="{CF050A60-5D6F-4B8D-B276-D818B16980F3}" destId="{F6AE9B8D-14A2-498A-A8D3-6C3FD8F09B48}" srcOrd="0" destOrd="0" presId="urn:microsoft.com/office/officeart/2008/layout/LinedList"/>
    <dgm:cxn modelId="{57578D60-D8E6-47AB-B71B-2B833D015ED3}" type="presParOf" srcId="{7EA97E1C-19FE-4039-9671-C2886F8654CD}" destId="{03663DA5-0325-495E-AC70-5F92865961D7}" srcOrd="0" destOrd="0" presId="urn:microsoft.com/office/officeart/2008/layout/LinedList"/>
    <dgm:cxn modelId="{B2AA3D05-4653-462A-8EF1-2179D6802456}" type="presParOf" srcId="{7EA97E1C-19FE-4039-9671-C2886F8654CD}" destId="{6743836D-5915-4338-984D-6CED41FBABB0}" srcOrd="1" destOrd="0" presId="urn:microsoft.com/office/officeart/2008/layout/LinedList"/>
    <dgm:cxn modelId="{0024A4A4-E95C-4536-AD22-C114326012DD}" type="presParOf" srcId="{6743836D-5915-4338-984D-6CED41FBABB0}" destId="{360DF4D4-616F-484C-B029-63896A49663E}" srcOrd="0" destOrd="0" presId="urn:microsoft.com/office/officeart/2008/layout/LinedList"/>
    <dgm:cxn modelId="{6595C8CA-4896-4ED3-9DC5-99DAD9E78A37}" type="presParOf" srcId="{6743836D-5915-4338-984D-6CED41FBABB0}" destId="{C0FF04CB-54FC-4B81-A3CD-780CD9A9D507}" srcOrd="1" destOrd="0" presId="urn:microsoft.com/office/officeart/2008/layout/LinedList"/>
    <dgm:cxn modelId="{A7FAA06A-BC4C-43FB-9ECC-A5C97A7C4604}" type="presParOf" srcId="{C0FF04CB-54FC-4B81-A3CD-780CD9A9D507}" destId="{62FDD48A-392E-4F58-B820-32ACC90FEBCB}" srcOrd="0" destOrd="0" presId="urn:microsoft.com/office/officeart/2008/layout/LinedList"/>
    <dgm:cxn modelId="{E5045EB4-CE26-4529-B8BD-38D4C1820FB2}" type="presParOf" srcId="{C0FF04CB-54FC-4B81-A3CD-780CD9A9D507}" destId="{211231E8-5D67-41C7-8BC5-C3B1FB466F64}" srcOrd="1" destOrd="0" presId="urn:microsoft.com/office/officeart/2008/layout/LinedList"/>
    <dgm:cxn modelId="{510B2CE0-0B84-4B5D-88BF-2875AFBDDAF9}" type="presParOf" srcId="{211231E8-5D67-41C7-8BC5-C3B1FB466F64}" destId="{9ADB3ACA-35EB-4831-B8A7-F3C23F98CB35}" srcOrd="0" destOrd="0" presId="urn:microsoft.com/office/officeart/2008/layout/LinedList"/>
    <dgm:cxn modelId="{6A312DFB-AB0F-4EA9-9163-48EDF30BAA12}" type="presParOf" srcId="{211231E8-5D67-41C7-8BC5-C3B1FB466F64}" destId="{F6AE9B8D-14A2-498A-A8D3-6C3FD8F09B48}" srcOrd="1" destOrd="0" presId="urn:microsoft.com/office/officeart/2008/layout/LinedList"/>
    <dgm:cxn modelId="{B0BC4BAE-AAAC-4698-B973-0969AEE9A18E}" type="presParOf" srcId="{211231E8-5D67-41C7-8BC5-C3B1FB466F64}" destId="{4EEA5FE7-3DA5-4A45-8B46-B14EA0BB9724}" srcOrd="2" destOrd="0" presId="urn:microsoft.com/office/officeart/2008/layout/LinedList"/>
    <dgm:cxn modelId="{8F3E95DC-8CC1-4ABA-A34D-86B6C3DA972A}" type="presParOf" srcId="{C0FF04CB-54FC-4B81-A3CD-780CD9A9D507}" destId="{52338799-75DE-4A33-A62E-244654D0A634}" srcOrd="2" destOrd="0" presId="urn:microsoft.com/office/officeart/2008/layout/LinedList"/>
    <dgm:cxn modelId="{E23294F8-0746-4734-830D-5B3E36EB1580}" type="presParOf" srcId="{C0FF04CB-54FC-4B81-A3CD-780CD9A9D507}" destId="{76A6296A-195C-4C0C-B48A-19F037FD9EEA}" srcOrd="3" destOrd="0" presId="urn:microsoft.com/office/officeart/2008/layout/LinedList"/>
    <dgm:cxn modelId="{24A4DE29-37B9-433E-A095-330B272D5123}" type="presParOf" srcId="{C0FF04CB-54FC-4B81-A3CD-780CD9A9D507}" destId="{C2145DC7-B47B-446C-802F-E9E15473B703}" srcOrd="4" destOrd="0" presId="urn:microsoft.com/office/officeart/2008/layout/LinedList"/>
    <dgm:cxn modelId="{D1290D32-5B15-43D2-910E-523EE626533F}" type="presParOf" srcId="{C2145DC7-B47B-446C-802F-E9E15473B703}" destId="{ABD4179B-27E5-4A67-8F37-E8879C998527}" srcOrd="0" destOrd="0" presId="urn:microsoft.com/office/officeart/2008/layout/LinedList"/>
    <dgm:cxn modelId="{44ADC5F1-A6C3-46E2-9F0C-74269E9021F1}" type="presParOf" srcId="{C2145DC7-B47B-446C-802F-E9E15473B703}" destId="{04FAC311-B2A4-4F61-ACC5-D5FBF93C0701}" srcOrd="1" destOrd="0" presId="urn:microsoft.com/office/officeart/2008/layout/LinedList"/>
    <dgm:cxn modelId="{DC8182D6-2579-4FA1-885C-73B3FCB2C323}" type="presParOf" srcId="{C2145DC7-B47B-446C-802F-E9E15473B703}" destId="{4D8B079F-617C-4811-9BDC-908FF5A64FBA}" srcOrd="2" destOrd="0" presId="urn:microsoft.com/office/officeart/2008/layout/LinedList"/>
    <dgm:cxn modelId="{8BEF333D-B49A-4733-B634-3E6E78596980}" type="presParOf" srcId="{C0FF04CB-54FC-4B81-A3CD-780CD9A9D507}" destId="{94BB7F3D-5828-4C91-B24F-78A8D7FA3604}" srcOrd="5" destOrd="0" presId="urn:microsoft.com/office/officeart/2008/layout/LinedList"/>
    <dgm:cxn modelId="{341D1A6B-705F-49E1-A54E-81462C00B959}" type="presParOf" srcId="{C0FF04CB-54FC-4B81-A3CD-780CD9A9D507}" destId="{481561E8-A1FD-458E-BEAA-C721C5F649D5}" srcOrd="6" destOrd="0" presId="urn:microsoft.com/office/officeart/2008/layout/LinedList"/>
    <dgm:cxn modelId="{F23B642C-D1BC-4DB2-AA23-75DDE5F405E5}" type="presParOf" srcId="{C0FF04CB-54FC-4B81-A3CD-780CD9A9D507}" destId="{24B404A1-B421-4AF3-BF4D-FEC8C6B7843D}" srcOrd="7" destOrd="0" presId="urn:microsoft.com/office/officeart/2008/layout/LinedList"/>
    <dgm:cxn modelId="{E1B736A9-50FD-460D-98FF-732B28AC96AC}" type="presParOf" srcId="{24B404A1-B421-4AF3-BF4D-FEC8C6B7843D}" destId="{CBBAF862-1701-446D-9855-D843DCCA8F70}" srcOrd="0" destOrd="0" presId="urn:microsoft.com/office/officeart/2008/layout/LinedList"/>
    <dgm:cxn modelId="{3E8C4A13-A9E4-4F72-900A-3047E280A0FF}" type="presParOf" srcId="{24B404A1-B421-4AF3-BF4D-FEC8C6B7843D}" destId="{36D26DA2-7DE9-4488-BE48-29D20C73BD66}" srcOrd="1" destOrd="0" presId="urn:microsoft.com/office/officeart/2008/layout/LinedList"/>
    <dgm:cxn modelId="{8873A9B9-4CFE-4689-AD80-A59EBD011B39}" type="presParOf" srcId="{24B404A1-B421-4AF3-BF4D-FEC8C6B7843D}" destId="{D3B5B3A8-0609-40F7-873E-82FD9524C543}" srcOrd="2" destOrd="0" presId="urn:microsoft.com/office/officeart/2008/layout/LinedList"/>
    <dgm:cxn modelId="{E4C4E1B6-18C4-4E28-BB95-9B5DECD1AC56}" type="presParOf" srcId="{C0FF04CB-54FC-4B81-A3CD-780CD9A9D507}" destId="{1504725E-3E6D-40F3-A507-0544520DE6F3}" srcOrd="8" destOrd="0" presId="urn:microsoft.com/office/officeart/2008/layout/LinedList"/>
    <dgm:cxn modelId="{08FFF4F6-A11E-4F15-9A98-CC450ABE2BE1}" type="presParOf" srcId="{C0FF04CB-54FC-4B81-A3CD-780CD9A9D507}" destId="{3BC35A9B-DAD7-456E-9CBE-BEFAA1F1E11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8BF26-44A8-4AEA-9531-287FD0ABD2AF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64E73EE-7C14-42A7-ACC7-537B43E1CCA3}">
      <dgm:prSet/>
      <dgm:spPr/>
      <dgm:t>
        <a:bodyPr/>
        <a:lstStyle/>
        <a:p>
          <a:r>
            <a:rPr lang="en-GB"/>
            <a:t>Benefits</a:t>
          </a:r>
          <a:endParaRPr lang="en-US"/>
        </a:p>
      </dgm:t>
    </dgm:pt>
    <dgm:pt modelId="{E9A48336-900B-46C2-AFF6-E696378734B9}" type="parTrans" cxnId="{3CB0BA7C-EB21-432B-88F5-5C18CDCA37F7}">
      <dgm:prSet/>
      <dgm:spPr/>
      <dgm:t>
        <a:bodyPr/>
        <a:lstStyle/>
        <a:p>
          <a:endParaRPr lang="en-US"/>
        </a:p>
      </dgm:t>
    </dgm:pt>
    <dgm:pt modelId="{7165C957-AEBE-45CE-841B-C4D58A258570}" type="sibTrans" cxnId="{3CB0BA7C-EB21-432B-88F5-5C18CDCA37F7}">
      <dgm:prSet/>
      <dgm:spPr/>
      <dgm:t>
        <a:bodyPr/>
        <a:lstStyle/>
        <a:p>
          <a:endParaRPr lang="en-US"/>
        </a:p>
      </dgm:t>
    </dgm:pt>
    <dgm:pt modelId="{DD60A466-7C4A-4D46-94AE-4D7142ED5B7D}">
      <dgm:prSet/>
      <dgm:spPr/>
      <dgm:t>
        <a:bodyPr/>
        <a:lstStyle/>
        <a:p>
          <a:r>
            <a:rPr lang="en-GB" dirty="0"/>
            <a:t>Improvements to the quality of the data collated from important large and complex businesses which feed a wide range of economic statistics. </a:t>
          </a:r>
          <a:endParaRPr lang="en-US" dirty="0"/>
        </a:p>
      </dgm:t>
    </dgm:pt>
    <dgm:pt modelId="{B9F5883C-23E9-472A-A94A-3EF0C8EDB50B}" type="parTrans" cxnId="{9D6BF0CD-798F-49EE-BDB5-9D267A38439D}">
      <dgm:prSet/>
      <dgm:spPr/>
      <dgm:t>
        <a:bodyPr/>
        <a:lstStyle/>
        <a:p>
          <a:endParaRPr lang="en-US"/>
        </a:p>
      </dgm:t>
    </dgm:pt>
    <dgm:pt modelId="{EB68573E-9026-4CE9-AEC4-582E1FDD93A3}" type="sibTrans" cxnId="{9D6BF0CD-798F-49EE-BDB5-9D267A38439D}">
      <dgm:prSet/>
      <dgm:spPr/>
      <dgm:t>
        <a:bodyPr/>
        <a:lstStyle/>
        <a:p>
          <a:endParaRPr lang="en-US"/>
        </a:p>
      </dgm:t>
    </dgm:pt>
    <dgm:pt modelId="{84993E5A-AE49-44BA-82BA-6AA9B565ED40}">
      <dgm:prSet/>
      <dgm:spPr/>
      <dgm:t>
        <a:bodyPr/>
        <a:lstStyle/>
        <a:p>
          <a:r>
            <a:rPr lang="en-GB" dirty="0"/>
            <a:t>Identify all data inconsistencies from ONS key businesses at the earliest stage of the statistical production process.</a:t>
          </a:r>
          <a:endParaRPr lang="en-US" dirty="0"/>
        </a:p>
      </dgm:t>
    </dgm:pt>
    <dgm:pt modelId="{BAB0A306-9F93-48F8-8A25-66E57D34A275}" type="parTrans" cxnId="{D65085ED-7D66-46D7-8674-E81C926710C7}">
      <dgm:prSet/>
      <dgm:spPr/>
      <dgm:t>
        <a:bodyPr/>
        <a:lstStyle/>
        <a:p>
          <a:endParaRPr lang="en-US"/>
        </a:p>
      </dgm:t>
    </dgm:pt>
    <dgm:pt modelId="{D6528D0A-5DDA-47DB-B459-1601E3D1CFA5}" type="sibTrans" cxnId="{D65085ED-7D66-46D7-8674-E81C926710C7}">
      <dgm:prSet/>
      <dgm:spPr/>
      <dgm:t>
        <a:bodyPr/>
        <a:lstStyle/>
        <a:p>
          <a:endParaRPr lang="en-US"/>
        </a:p>
      </dgm:t>
    </dgm:pt>
    <dgm:pt modelId="{981E7AE7-97E3-4C8A-ABB0-58A6ECA2795C}">
      <dgm:prSet/>
      <dgm:spPr/>
      <dgm:t>
        <a:bodyPr/>
        <a:lstStyle/>
        <a:p>
          <a:r>
            <a:rPr lang="en-GB" dirty="0"/>
            <a:t>Improved data collection efficiency by account management.</a:t>
          </a:r>
          <a:endParaRPr lang="en-US" dirty="0"/>
        </a:p>
      </dgm:t>
    </dgm:pt>
    <dgm:pt modelId="{F247E99A-531C-4FA0-AEC0-0580C3DAA26C}" type="parTrans" cxnId="{476D6A80-165B-4385-9847-42C2D3E30EA3}">
      <dgm:prSet/>
      <dgm:spPr/>
      <dgm:t>
        <a:bodyPr/>
        <a:lstStyle/>
        <a:p>
          <a:endParaRPr lang="en-US"/>
        </a:p>
      </dgm:t>
    </dgm:pt>
    <dgm:pt modelId="{3ACD34C0-87C1-442A-8473-79F411F3BA1D}" type="sibTrans" cxnId="{476D6A80-165B-4385-9847-42C2D3E30EA3}">
      <dgm:prSet/>
      <dgm:spPr/>
      <dgm:t>
        <a:bodyPr/>
        <a:lstStyle/>
        <a:p>
          <a:endParaRPr lang="en-US"/>
        </a:p>
      </dgm:t>
    </dgm:pt>
    <dgm:pt modelId="{28FB4B5D-2764-4EB2-95FA-F31CEF48A3DB}">
      <dgm:prSet/>
      <dgm:spPr/>
      <dgm:t>
        <a:bodyPr/>
        <a:lstStyle/>
        <a:p>
          <a:r>
            <a:rPr lang="en-GB" dirty="0"/>
            <a:t>Reduce administration burden on the business.  </a:t>
          </a:r>
          <a:endParaRPr lang="en-US" dirty="0"/>
        </a:p>
      </dgm:t>
    </dgm:pt>
    <dgm:pt modelId="{D24813F6-0913-4728-95AD-76FB336AF1B7}" type="parTrans" cxnId="{FADE6E35-C18F-4E0B-99BD-98C8D7251303}">
      <dgm:prSet/>
      <dgm:spPr/>
      <dgm:t>
        <a:bodyPr/>
        <a:lstStyle/>
        <a:p>
          <a:endParaRPr lang="en-GB"/>
        </a:p>
      </dgm:t>
    </dgm:pt>
    <dgm:pt modelId="{5C6D9BC9-1B6F-410D-A484-00E625C502CC}" type="sibTrans" cxnId="{FADE6E35-C18F-4E0B-99BD-98C8D7251303}">
      <dgm:prSet/>
      <dgm:spPr/>
      <dgm:t>
        <a:bodyPr/>
        <a:lstStyle/>
        <a:p>
          <a:endParaRPr lang="en-GB"/>
        </a:p>
      </dgm:t>
    </dgm:pt>
    <dgm:pt modelId="{EDE056DF-29C2-4990-BBEE-D4E857D9FFBD}">
      <dgm:prSet/>
      <dgm:spPr/>
      <dgm:t>
        <a:bodyPr/>
        <a:lstStyle/>
        <a:p>
          <a:r>
            <a:rPr lang="en-GB" dirty="0"/>
            <a:t>More proactive response to the restructuring of large businesses, taking into consideration future changes in legal regulations (such as tax and accountancy regulations)</a:t>
          </a:r>
          <a:endParaRPr lang="en-US" dirty="0"/>
        </a:p>
      </dgm:t>
    </dgm:pt>
    <dgm:pt modelId="{019F2A85-8D30-4F17-AD2B-2881306B2FC4}" type="parTrans" cxnId="{5F716C4C-9998-4A8F-95B7-D308350DF573}">
      <dgm:prSet/>
      <dgm:spPr/>
      <dgm:t>
        <a:bodyPr/>
        <a:lstStyle/>
        <a:p>
          <a:endParaRPr lang="en-GB"/>
        </a:p>
      </dgm:t>
    </dgm:pt>
    <dgm:pt modelId="{F4C36D47-FA3D-41D6-BAAF-BE9500A96975}" type="sibTrans" cxnId="{5F716C4C-9998-4A8F-95B7-D308350DF573}">
      <dgm:prSet/>
      <dgm:spPr/>
      <dgm:t>
        <a:bodyPr/>
        <a:lstStyle/>
        <a:p>
          <a:endParaRPr lang="en-GB"/>
        </a:p>
      </dgm:t>
    </dgm:pt>
    <dgm:pt modelId="{50D07204-6122-4A1C-82D0-3F2A609A2FF4}" type="pres">
      <dgm:prSet presAssocID="{6938BF26-44A8-4AEA-9531-287FD0ABD2AF}" presName="linear" presStyleCnt="0">
        <dgm:presLayoutVars>
          <dgm:animLvl val="lvl"/>
          <dgm:resizeHandles val="exact"/>
        </dgm:presLayoutVars>
      </dgm:prSet>
      <dgm:spPr/>
    </dgm:pt>
    <dgm:pt modelId="{249F44A1-25F9-4B60-998C-9A7838A228E4}" type="pres">
      <dgm:prSet presAssocID="{564E73EE-7C14-42A7-ACC7-537B43E1CC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ABE1446-7DEB-49F5-B3C7-01263EF099B4}" type="pres">
      <dgm:prSet presAssocID="{564E73EE-7C14-42A7-ACC7-537B43E1CCA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AEBD903-A4CF-491B-9770-223CF17F7C05}" type="presOf" srcId="{981E7AE7-97E3-4C8A-ABB0-58A6ECA2795C}" destId="{EABE1446-7DEB-49F5-B3C7-01263EF099B4}" srcOrd="0" destOrd="2" presId="urn:microsoft.com/office/officeart/2005/8/layout/vList2"/>
    <dgm:cxn modelId="{08289C0A-4931-4D72-B5B9-C130EAC330B9}" type="presOf" srcId="{84993E5A-AE49-44BA-82BA-6AA9B565ED40}" destId="{EABE1446-7DEB-49F5-B3C7-01263EF099B4}" srcOrd="0" destOrd="1" presId="urn:microsoft.com/office/officeart/2005/8/layout/vList2"/>
    <dgm:cxn modelId="{A0F5582D-9C10-4CC8-AE98-32F43027B957}" type="presOf" srcId="{DD60A466-7C4A-4D46-94AE-4D7142ED5B7D}" destId="{EABE1446-7DEB-49F5-B3C7-01263EF099B4}" srcOrd="0" destOrd="0" presId="urn:microsoft.com/office/officeart/2005/8/layout/vList2"/>
    <dgm:cxn modelId="{FADE6E35-C18F-4E0B-99BD-98C8D7251303}" srcId="{564E73EE-7C14-42A7-ACC7-537B43E1CCA3}" destId="{28FB4B5D-2764-4EB2-95FA-F31CEF48A3DB}" srcOrd="3" destOrd="0" parTransId="{D24813F6-0913-4728-95AD-76FB336AF1B7}" sibTransId="{5C6D9BC9-1B6F-410D-A484-00E625C502CC}"/>
    <dgm:cxn modelId="{5F716C4C-9998-4A8F-95B7-D308350DF573}" srcId="{564E73EE-7C14-42A7-ACC7-537B43E1CCA3}" destId="{EDE056DF-29C2-4990-BBEE-D4E857D9FFBD}" srcOrd="4" destOrd="0" parTransId="{019F2A85-8D30-4F17-AD2B-2881306B2FC4}" sibTransId="{F4C36D47-FA3D-41D6-BAAF-BE9500A96975}"/>
    <dgm:cxn modelId="{55A83C50-75A5-482C-9D6A-4ADD6E19A25E}" type="presOf" srcId="{6938BF26-44A8-4AEA-9531-287FD0ABD2AF}" destId="{50D07204-6122-4A1C-82D0-3F2A609A2FF4}" srcOrd="0" destOrd="0" presId="urn:microsoft.com/office/officeart/2005/8/layout/vList2"/>
    <dgm:cxn modelId="{3CB0BA7C-EB21-432B-88F5-5C18CDCA37F7}" srcId="{6938BF26-44A8-4AEA-9531-287FD0ABD2AF}" destId="{564E73EE-7C14-42A7-ACC7-537B43E1CCA3}" srcOrd="0" destOrd="0" parTransId="{E9A48336-900B-46C2-AFF6-E696378734B9}" sibTransId="{7165C957-AEBE-45CE-841B-C4D58A258570}"/>
    <dgm:cxn modelId="{476D6A80-165B-4385-9847-42C2D3E30EA3}" srcId="{564E73EE-7C14-42A7-ACC7-537B43E1CCA3}" destId="{981E7AE7-97E3-4C8A-ABB0-58A6ECA2795C}" srcOrd="2" destOrd="0" parTransId="{F247E99A-531C-4FA0-AEC0-0580C3DAA26C}" sibTransId="{3ACD34C0-87C1-442A-8473-79F411F3BA1D}"/>
    <dgm:cxn modelId="{B9B8949B-7CCF-4587-BBA8-D80F899C5654}" type="presOf" srcId="{564E73EE-7C14-42A7-ACC7-537B43E1CCA3}" destId="{249F44A1-25F9-4B60-998C-9A7838A228E4}" srcOrd="0" destOrd="0" presId="urn:microsoft.com/office/officeart/2005/8/layout/vList2"/>
    <dgm:cxn modelId="{7AEBEDC4-6AD3-4220-8DCE-ECA5C9EC094A}" type="presOf" srcId="{EDE056DF-29C2-4990-BBEE-D4E857D9FFBD}" destId="{EABE1446-7DEB-49F5-B3C7-01263EF099B4}" srcOrd="0" destOrd="4" presId="urn:microsoft.com/office/officeart/2005/8/layout/vList2"/>
    <dgm:cxn modelId="{9D6BF0CD-798F-49EE-BDB5-9D267A38439D}" srcId="{564E73EE-7C14-42A7-ACC7-537B43E1CCA3}" destId="{DD60A466-7C4A-4D46-94AE-4D7142ED5B7D}" srcOrd="0" destOrd="0" parTransId="{B9F5883C-23E9-472A-A94A-3EF0C8EDB50B}" sibTransId="{EB68573E-9026-4CE9-AEC4-582E1FDD93A3}"/>
    <dgm:cxn modelId="{1A2607D4-A160-4784-9E61-3D0214E15B66}" type="presOf" srcId="{28FB4B5D-2764-4EB2-95FA-F31CEF48A3DB}" destId="{EABE1446-7DEB-49F5-B3C7-01263EF099B4}" srcOrd="0" destOrd="3" presId="urn:microsoft.com/office/officeart/2005/8/layout/vList2"/>
    <dgm:cxn modelId="{D65085ED-7D66-46D7-8674-E81C926710C7}" srcId="{564E73EE-7C14-42A7-ACC7-537B43E1CCA3}" destId="{84993E5A-AE49-44BA-82BA-6AA9B565ED40}" srcOrd="1" destOrd="0" parTransId="{BAB0A306-9F93-48F8-8A25-66E57D34A275}" sibTransId="{D6528D0A-5DDA-47DB-B459-1601E3D1CFA5}"/>
    <dgm:cxn modelId="{999AF9C7-2A28-40BD-8AAA-31DFAD55FBBB}" type="presParOf" srcId="{50D07204-6122-4A1C-82D0-3F2A609A2FF4}" destId="{249F44A1-25F9-4B60-998C-9A7838A228E4}" srcOrd="0" destOrd="0" presId="urn:microsoft.com/office/officeart/2005/8/layout/vList2"/>
    <dgm:cxn modelId="{1F79A8DD-81A8-4E3B-BFEB-E9DE25B30F3E}" type="presParOf" srcId="{50D07204-6122-4A1C-82D0-3F2A609A2FF4}" destId="{EABE1446-7DEB-49F5-B3C7-01263EF099B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056793-2C2C-426B-A48C-056D8AD6B2DB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7D9E33-9E0A-448A-85DF-1B737D1FB81D}">
      <dgm:prSet/>
      <dgm:spPr/>
      <dgm:t>
        <a:bodyPr/>
        <a:lstStyle/>
        <a:p>
          <a:r>
            <a:rPr lang="en-GB"/>
            <a:t>Factory-less goods production</a:t>
          </a:r>
          <a:endParaRPr lang="en-US"/>
        </a:p>
      </dgm:t>
    </dgm:pt>
    <dgm:pt modelId="{B90E2F87-690F-4D54-9FCB-6BC9161BE72D}" type="parTrans" cxnId="{D980D701-CDDA-42AB-976E-DA91B6A39660}">
      <dgm:prSet/>
      <dgm:spPr/>
      <dgm:t>
        <a:bodyPr/>
        <a:lstStyle/>
        <a:p>
          <a:endParaRPr lang="en-US"/>
        </a:p>
      </dgm:t>
    </dgm:pt>
    <dgm:pt modelId="{1E176A8C-361A-49D1-B6E0-F7C29C941935}" type="sibTrans" cxnId="{D980D701-CDDA-42AB-976E-DA91B6A39660}">
      <dgm:prSet/>
      <dgm:spPr/>
      <dgm:t>
        <a:bodyPr/>
        <a:lstStyle/>
        <a:p>
          <a:endParaRPr lang="en-US"/>
        </a:p>
      </dgm:t>
    </dgm:pt>
    <dgm:pt modelId="{919886AE-E372-4ADA-A130-946191C47618}">
      <dgm:prSet/>
      <dgm:spPr/>
      <dgm:t>
        <a:bodyPr/>
        <a:lstStyle/>
        <a:p>
          <a:r>
            <a:rPr lang="en-GB"/>
            <a:t>Merchanting of goods and services;</a:t>
          </a:r>
          <a:endParaRPr lang="en-US"/>
        </a:p>
      </dgm:t>
    </dgm:pt>
    <dgm:pt modelId="{3D122C16-C76E-42FF-B60E-844B864F2861}" type="parTrans" cxnId="{456C2499-6D92-4656-8EEE-AA643A0F1CA3}">
      <dgm:prSet/>
      <dgm:spPr/>
      <dgm:t>
        <a:bodyPr/>
        <a:lstStyle/>
        <a:p>
          <a:endParaRPr lang="en-US"/>
        </a:p>
      </dgm:t>
    </dgm:pt>
    <dgm:pt modelId="{621202DE-7823-4294-A2D7-34D25BD3628F}" type="sibTrans" cxnId="{456C2499-6D92-4656-8EEE-AA643A0F1CA3}">
      <dgm:prSet/>
      <dgm:spPr/>
      <dgm:t>
        <a:bodyPr/>
        <a:lstStyle/>
        <a:p>
          <a:endParaRPr lang="en-US"/>
        </a:p>
      </dgm:t>
    </dgm:pt>
    <dgm:pt modelId="{3C2BEEDF-406E-4390-9924-C6BFF160F124}">
      <dgm:prSet/>
      <dgm:spPr/>
      <dgm:t>
        <a:bodyPr/>
        <a:lstStyle/>
        <a:p>
          <a:r>
            <a:rPr lang="en-GB" b="1"/>
            <a:t>Contract manufacturing; </a:t>
          </a:r>
          <a:endParaRPr lang="en-US"/>
        </a:p>
      </dgm:t>
    </dgm:pt>
    <dgm:pt modelId="{03611D16-4B35-41DA-B17F-34A4F051F483}" type="parTrans" cxnId="{4419E76F-48DE-4420-A598-A8C199C9071B}">
      <dgm:prSet/>
      <dgm:spPr/>
      <dgm:t>
        <a:bodyPr/>
        <a:lstStyle/>
        <a:p>
          <a:endParaRPr lang="en-US"/>
        </a:p>
      </dgm:t>
    </dgm:pt>
    <dgm:pt modelId="{E61A604B-326F-43BC-997B-B951D2F82C6F}" type="sibTrans" cxnId="{4419E76F-48DE-4420-A598-A8C199C9071B}">
      <dgm:prSet/>
      <dgm:spPr/>
      <dgm:t>
        <a:bodyPr/>
        <a:lstStyle/>
        <a:p>
          <a:endParaRPr lang="en-US"/>
        </a:p>
      </dgm:t>
    </dgm:pt>
    <dgm:pt modelId="{824B33DE-4E85-4499-9206-09C5B9FE4DCC}">
      <dgm:prSet/>
      <dgm:spPr/>
      <dgm:t>
        <a:bodyPr/>
        <a:lstStyle/>
        <a:p>
          <a:r>
            <a:rPr lang="en-GB" b="1"/>
            <a:t>Toll processing;</a:t>
          </a:r>
          <a:endParaRPr lang="en-US"/>
        </a:p>
      </dgm:t>
    </dgm:pt>
    <dgm:pt modelId="{D8B46768-F178-446F-B7DC-EB5B3D555CDA}" type="parTrans" cxnId="{AFA78AFA-87E1-4224-8640-1285D15507B0}">
      <dgm:prSet/>
      <dgm:spPr/>
      <dgm:t>
        <a:bodyPr/>
        <a:lstStyle/>
        <a:p>
          <a:endParaRPr lang="en-US"/>
        </a:p>
      </dgm:t>
    </dgm:pt>
    <dgm:pt modelId="{2AF186F5-9BA9-4113-8E03-05DC2C97F13C}" type="sibTrans" cxnId="{AFA78AFA-87E1-4224-8640-1285D15507B0}">
      <dgm:prSet/>
      <dgm:spPr/>
      <dgm:t>
        <a:bodyPr/>
        <a:lstStyle/>
        <a:p>
          <a:endParaRPr lang="en-US"/>
        </a:p>
      </dgm:t>
    </dgm:pt>
    <dgm:pt modelId="{71E8A726-4509-4D27-BF92-5C0A5378F59A}">
      <dgm:prSet/>
      <dgm:spPr/>
      <dgm:t>
        <a:bodyPr/>
        <a:lstStyle/>
        <a:p>
          <a:r>
            <a:rPr lang="en-GB"/>
            <a:t>Transfer pricing</a:t>
          </a:r>
          <a:endParaRPr lang="en-US"/>
        </a:p>
      </dgm:t>
    </dgm:pt>
    <dgm:pt modelId="{4CEE8B45-2E75-4F46-A6BE-B1A215B76160}" type="parTrans" cxnId="{B9E3A719-60CD-4056-AA16-34C002BB2342}">
      <dgm:prSet/>
      <dgm:spPr/>
      <dgm:t>
        <a:bodyPr/>
        <a:lstStyle/>
        <a:p>
          <a:endParaRPr lang="en-US"/>
        </a:p>
      </dgm:t>
    </dgm:pt>
    <dgm:pt modelId="{A611984C-D3EB-4CF4-BA2A-C321CEC93DD7}" type="sibTrans" cxnId="{B9E3A719-60CD-4056-AA16-34C002BB2342}">
      <dgm:prSet/>
      <dgm:spPr/>
      <dgm:t>
        <a:bodyPr/>
        <a:lstStyle/>
        <a:p>
          <a:endParaRPr lang="en-US"/>
        </a:p>
      </dgm:t>
    </dgm:pt>
    <dgm:pt modelId="{BE3259E9-684D-4F67-A443-5F97F1D293B3}">
      <dgm:prSet/>
      <dgm:spPr/>
      <dgm:t>
        <a:bodyPr/>
        <a:lstStyle/>
        <a:p>
          <a:r>
            <a:rPr lang="en-GB"/>
            <a:t>Cross-border use of intellectual property; and</a:t>
          </a:r>
          <a:endParaRPr lang="en-US"/>
        </a:p>
      </dgm:t>
    </dgm:pt>
    <dgm:pt modelId="{2341DE61-A415-49F3-AEAC-8E82BECECF83}" type="parTrans" cxnId="{5B6AFB63-B72A-4BC0-B0F0-EF1370956B73}">
      <dgm:prSet/>
      <dgm:spPr/>
      <dgm:t>
        <a:bodyPr/>
        <a:lstStyle/>
        <a:p>
          <a:endParaRPr lang="en-US"/>
        </a:p>
      </dgm:t>
    </dgm:pt>
    <dgm:pt modelId="{BD9201DA-D777-4DEB-90D1-1EE6BFD18CD9}" type="sibTrans" cxnId="{5B6AFB63-B72A-4BC0-B0F0-EF1370956B73}">
      <dgm:prSet/>
      <dgm:spPr/>
      <dgm:t>
        <a:bodyPr/>
        <a:lstStyle/>
        <a:p>
          <a:endParaRPr lang="en-US"/>
        </a:p>
      </dgm:t>
    </dgm:pt>
    <dgm:pt modelId="{2EC299E4-413E-4C83-BF17-80F56DE8DD1C}">
      <dgm:prSet/>
      <dgm:spPr/>
      <dgm:t>
        <a:bodyPr/>
        <a:lstStyle/>
        <a:p>
          <a:r>
            <a:rPr lang="en-GB"/>
            <a:t>Special Purpose Entity (SPE) activity.</a:t>
          </a:r>
          <a:endParaRPr lang="en-US"/>
        </a:p>
      </dgm:t>
    </dgm:pt>
    <dgm:pt modelId="{B688783F-2D53-45EE-B2CD-FC144ACE628C}" type="parTrans" cxnId="{1E78F6E5-B870-450E-97D5-2CAAA6542236}">
      <dgm:prSet/>
      <dgm:spPr/>
      <dgm:t>
        <a:bodyPr/>
        <a:lstStyle/>
        <a:p>
          <a:endParaRPr lang="en-US"/>
        </a:p>
      </dgm:t>
    </dgm:pt>
    <dgm:pt modelId="{DC2D03FE-B14C-425D-A3D4-360A91BBEBCA}" type="sibTrans" cxnId="{1E78F6E5-B870-450E-97D5-2CAAA6542236}">
      <dgm:prSet/>
      <dgm:spPr/>
      <dgm:t>
        <a:bodyPr/>
        <a:lstStyle/>
        <a:p>
          <a:endParaRPr lang="en-US"/>
        </a:p>
      </dgm:t>
    </dgm:pt>
    <dgm:pt modelId="{D631F538-7735-45D7-A570-C3AE9FA8644E}" type="pres">
      <dgm:prSet presAssocID="{6B056793-2C2C-426B-A48C-056D8AD6B2DB}" presName="vert0" presStyleCnt="0">
        <dgm:presLayoutVars>
          <dgm:dir/>
          <dgm:animOne val="branch"/>
          <dgm:animLvl val="lvl"/>
        </dgm:presLayoutVars>
      </dgm:prSet>
      <dgm:spPr/>
    </dgm:pt>
    <dgm:pt modelId="{D0666577-671B-4A4C-8062-B075D6B5AA1F}" type="pres">
      <dgm:prSet presAssocID="{AD7D9E33-9E0A-448A-85DF-1B737D1FB81D}" presName="thickLine" presStyleLbl="alignNode1" presStyleIdx="0" presStyleCnt="7"/>
      <dgm:spPr/>
    </dgm:pt>
    <dgm:pt modelId="{C895C65F-6C35-45E3-A186-5DC5AE2AF9DD}" type="pres">
      <dgm:prSet presAssocID="{AD7D9E33-9E0A-448A-85DF-1B737D1FB81D}" presName="horz1" presStyleCnt="0"/>
      <dgm:spPr/>
    </dgm:pt>
    <dgm:pt modelId="{A09363ED-D1BB-4C44-B39D-14E510F59994}" type="pres">
      <dgm:prSet presAssocID="{AD7D9E33-9E0A-448A-85DF-1B737D1FB81D}" presName="tx1" presStyleLbl="revTx" presStyleIdx="0" presStyleCnt="7"/>
      <dgm:spPr/>
    </dgm:pt>
    <dgm:pt modelId="{E9322C94-AC91-466A-A59F-FF9162682F78}" type="pres">
      <dgm:prSet presAssocID="{AD7D9E33-9E0A-448A-85DF-1B737D1FB81D}" presName="vert1" presStyleCnt="0"/>
      <dgm:spPr/>
    </dgm:pt>
    <dgm:pt modelId="{781B759F-B0E9-401D-8C42-0C0A3358D4D7}" type="pres">
      <dgm:prSet presAssocID="{919886AE-E372-4ADA-A130-946191C47618}" presName="thickLine" presStyleLbl="alignNode1" presStyleIdx="1" presStyleCnt="7"/>
      <dgm:spPr/>
    </dgm:pt>
    <dgm:pt modelId="{6445AF35-C89F-433A-9FB4-C39A6B2DDCBA}" type="pres">
      <dgm:prSet presAssocID="{919886AE-E372-4ADA-A130-946191C47618}" presName="horz1" presStyleCnt="0"/>
      <dgm:spPr/>
    </dgm:pt>
    <dgm:pt modelId="{0D98946E-9ED5-4913-BC9A-DCED40A859D3}" type="pres">
      <dgm:prSet presAssocID="{919886AE-E372-4ADA-A130-946191C47618}" presName="tx1" presStyleLbl="revTx" presStyleIdx="1" presStyleCnt="7"/>
      <dgm:spPr/>
    </dgm:pt>
    <dgm:pt modelId="{98679AF4-A3D4-4864-9240-D3D67870E37E}" type="pres">
      <dgm:prSet presAssocID="{919886AE-E372-4ADA-A130-946191C47618}" presName="vert1" presStyleCnt="0"/>
      <dgm:spPr/>
    </dgm:pt>
    <dgm:pt modelId="{8DCD03AF-4107-4AA8-A508-05D485B385B2}" type="pres">
      <dgm:prSet presAssocID="{3C2BEEDF-406E-4390-9924-C6BFF160F124}" presName="thickLine" presStyleLbl="alignNode1" presStyleIdx="2" presStyleCnt="7"/>
      <dgm:spPr/>
    </dgm:pt>
    <dgm:pt modelId="{EEAC2C02-12C6-4439-8601-08F832FFA204}" type="pres">
      <dgm:prSet presAssocID="{3C2BEEDF-406E-4390-9924-C6BFF160F124}" presName="horz1" presStyleCnt="0"/>
      <dgm:spPr/>
    </dgm:pt>
    <dgm:pt modelId="{AA757708-03B2-4A60-8A5A-9ADD89682520}" type="pres">
      <dgm:prSet presAssocID="{3C2BEEDF-406E-4390-9924-C6BFF160F124}" presName="tx1" presStyleLbl="revTx" presStyleIdx="2" presStyleCnt="7"/>
      <dgm:spPr/>
    </dgm:pt>
    <dgm:pt modelId="{9B688D5A-4433-415B-BFDE-4591D666174C}" type="pres">
      <dgm:prSet presAssocID="{3C2BEEDF-406E-4390-9924-C6BFF160F124}" presName="vert1" presStyleCnt="0"/>
      <dgm:spPr/>
    </dgm:pt>
    <dgm:pt modelId="{64B37C86-59E8-4779-8675-ECA1F67A58DD}" type="pres">
      <dgm:prSet presAssocID="{824B33DE-4E85-4499-9206-09C5B9FE4DCC}" presName="thickLine" presStyleLbl="alignNode1" presStyleIdx="3" presStyleCnt="7"/>
      <dgm:spPr/>
    </dgm:pt>
    <dgm:pt modelId="{7FACAC9E-DB54-4C5B-889E-174D92CA9256}" type="pres">
      <dgm:prSet presAssocID="{824B33DE-4E85-4499-9206-09C5B9FE4DCC}" presName="horz1" presStyleCnt="0"/>
      <dgm:spPr/>
    </dgm:pt>
    <dgm:pt modelId="{165C3C65-103D-4428-A2DF-D8C967F80312}" type="pres">
      <dgm:prSet presAssocID="{824B33DE-4E85-4499-9206-09C5B9FE4DCC}" presName="tx1" presStyleLbl="revTx" presStyleIdx="3" presStyleCnt="7"/>
      <dgm:spPr/>
    </dgm:pt>
    <dgm:pt modelId="{DD09E481-E531-415C-8BFD-D206C23CEB1E}" type="pres">
      <dgm:prSet presAssocID="{824B33DE-4E85-4499-9206-09C5B9FE4DCC}" presName="vert1" presStyleCnt="0"/>
      <dgm:spPr/>
    </dgm:pt>
    <dgm:pt modelId="{250BF0E4-4C31-486F-B57E-1EC863007EE6}" type="pres">
      <dgm:prSet presAssocID="{71E8A726-4509-4D27-BF92-5C0A5378F59A}" presName="thickLine" presStyleLbl="alignNode1" presStyleIdx="4" presStyleCnt="7"/>
      <dgm:spPr/>
    </dgm:pt>
    <dgm:pt modelId="{C2E5175C-D967-4537-A53F-32CB2C41775F}" type="pres">
      <dgm:prSet presAssocID="{71E8A726-4509-4D27-BF92-5C0A5378F59A}" presName="horz1" presStyleCnt="0"/>
      <dgm:spPr/>
    </dgm:pt>
    <dgm:pt modelId="{9556D626-C4AA-4B38-BA23-29D8B201AC83}" type="pres">
      <dgm:prSet presAssocID="{71E8A726-4509-4D27-BF92-5C0A5378F59A}" presName="tx1" presStyleLbl="revTx" presStyleIdx="4" presStyleCnt="7"/>
      <dgm:spPr/>
    </dgm:pt>
    <dgm:pt modelId="{DED9826A-CF7E-4B75-BF60-129F9E03B3F9}" type="pres">
      <dgm:prSet presAssocID="{71E8A726-4509-4D27-BF92-5C0A5378F59A}" presName="vert1" presStyleCnt="0"/>
      <dgm:spPr/>
    </dgm:pt>
    <dgm:pt modelId="{5B3E00AA-361D-40E1-8C78-960AB010D024}" type="pres">
      <dgm:prSet presAssocID="{BE3259E9-684D-4F67-A443-5F97F1D293B3}" presName="thickLine" presStyleLbl="alignNode1" presStyleIdx="5" presStyleCnt="7"/>
      <dgm:spPr/>
    </dgm:pt>
    <dgm:pt modelId="{BE530794-C41B-4A1C-B1AB-90648397F067}" type="pres">
      <dgm:prSet presAssocID="{BE3259E9-684D-4F67-A443-5F97F1D293B3}" presName="horz1" presStyleCnt="0"/>
      <dgm:spPr/>
    </dgm:pt>
    <dgm:pt modelId="{0AB27C64-0E93-4045-9FEE-F123C302079F}" type="pres">
      <dgm:prSet presAssocID="{BE3259E9-684D-4F67-A443-5F97F1D293B3}" presName="tx1" presStyleLbl="revTx" presStyleIdx="5" presStyleCnt="7"/>
      <dgm:spPr/>
    </dgm:pt>
    <dgm:pt modelId="{B5DD0F5F-3246-4ACF-851C-A6B0385B1D2F}" type="pres">
      <dgm:prSet presAssocID="{BE3259E9-684D-4F67-A443-5F97F1D293B3}" presName="vert1" presStyleCnt="0"/>
      <dgm:spPr/>
    </dgm:pt>
    <dgm:pt modelId="{2A0C4B3E-7BDD-4B0B-A905-0E85BFA5E9AC}" type="pres">
      <dgm:prSet presAssocID="{2EC299E4-413E-4C83-BF17-80F56DE8DD1C}" presName="thickLine" presStyleLbl="alignNode1" presStyleIdx="6" presStyleCnt="7"/>
      <dgm:spPr/>
    </dgm:pt>
    <dgm:pt modelId="{8BFED4FA-E58D-48EE-B63A-D9078EEBE95B}" type="pres">
      <dgm:prSet presAssocID="{2EC299E4-413E-4C83-BF17-80F56DE8DD1C}" presName="horz1" presStyleCnt="0"/>
      <dgm:spPr/>
    </dgm:pt>
    <dgm:pt modelId="{BC1E681E-17E4-4721-A1B4-12DE59553B85}" type="pres">
      <dgm:prSet presAssocID="{2EC299E4-413E-4C83-BF17-80F56DE8DD1C}" presName="tx1" presStyleLbl="revTx" presStyleIdx="6" presStyleCnt="7"/>
      <dgm:spPr/>
    </dgm:pt>
    <dgm:pt modelId="{840D409B-0846-4116-BE99-1625944A64FC}" type="pres">
      <dgm:prSet presAssocID="{2EC299E4-413E-4C83-BF17-80F56DE8DD1C}" presName="vert1" presStyleCnt="0"/>
      <dgm:spPr/>
    </dgm:pt>
  </dgm:ptLst>
  <dgm:cxnLst>
    <dgm:cxn modelId="{74C79D00-0408-4998-816C-D505514012F5}" type="presOf" srcId="{6B056793-2C2C-426B-A48C-056D8AD6B2DB}" destId="{D631F538-7735-45D7-A570-C3AE9FA8644E}" srcOrd="0" destOrd="0" presId="urn:microsoft.com/office/officeart/2008/layout/LinedList"/>
    <dgm:cxn modelId="{D980D701-CDDA-42AB-976E-DA91B6A39660}" srcId="{6B056793-2C2C-426B-A48C-056D8AD6B2DB}" destId="{AD7D9E33-9E0A-448A-85DF-1B737D1FB81D}" srcOrd="0" destOrd="0" parTransId="{B90E2F87-690F-4D54-9FCB-6BC9161BE72D}" sibTransId="{1E176A8C-361A-49D1-B6E0-F7C29C941935}"/>
    <dgm:cxn modelId="{0DA2CA07-17DF-4393-A642-67493291C24B}" type="presOf" srcId="{BE3259E9-684D-4F67-A443-5F97F1D293B3}" destId="{0AB27C64-0E93-4045-9FEE-F123C302079F}" srcOrd="0" destOrd="0" presId="urn:microsoft.com/office/officeart/2008/layout/LinedList"/>
    <dgm:cxn modelId="{B9E3A719-60CD-4056-AA16-34C002BB2342}" srcId="{6B056793-2C2C-426B-A48C-056D8AD6B2DB}" destId="{71E8A726-4509-4D27-BF92-5C0A5378F59A}" srcOrd="4" destOrd="0" parTransId="{4CEE8B45-2E75-4F46-A6BE-B1A215B76160}" sibTransId="{A611984C-D3EB-4CF4-BA2A-C321CEC93DD7}"/>
    <dgm:cxn modelId="{F015001B-17A0-4679-A889-D36704BAA44E}" type="presOf" srcId="{2EC299E4-413E-4C83-BF17-80F56DE8DD1C}" destId="{BC1E681E-17E4-4721-A1B4-12DE59553B85}" srcOrd="0" destOrd="0" presId="urn:microsoft.com/office/officeart/2008/layout/LinedList"/>
    <dgm:cxn modelId="{D4715A3A-FBB5-4E1E-8094-F651F03FFDF5}" type="presOf" srcId="{AD7D9E33-9E0A-448A-85DF-1B737D1FB81D}" destId="{A09363ED-D1BB-4C44-B39D-14E510F59994}" srcOrd="0" destOrd="0" presId="urn:microsoft.com/office/officeart/2008/layout/LinedList"/>
    <dgm:cxn modelId="{2550BD3B-2992-42A1-9BAE-033D4FC08608}" type="presOf" srcId="{919886AE-E372-4ADA-A130-946191C47618}" destId="{0D98946E-9ED5-4913-BC9A-DCED40A859D3}" srcOrd="0" destOrd="0" presId="urn:microsoft.com/office/officeart/2008/layout/LinedList"/>
    <dgm:cxn modelId="{5B6AFB63-B72A-4BC0-B0F0-EF1370956B73}" srcId="{6B056793-2C2C-426B-A48C-056D8AD6B2DB}" destId="{BE3259E9-684D-4F67-A443-5F97F1D293B3}" srcOrd="5" destOrd="0" parTransId="{2341DE61-A415-49F3-AEAC-8E82BECECF83}" sibTransId="{BD9201DA-D777-4DEB-90D1-1EE6BFD18CD9}"/>
    <dgm:cxn modelId="{4419E76F-48DE-4420-A598-A8C199C9071B}" srcId="{6B056793-2C2C-426B-A48C-056D8AD6B2DB}" destId="{3C2BEEDF-406E-4390-9924-C6BFF160F124}" srcOrd="2" destOrd="0" parTransId="{03611D16-4B35-41DA-B17F-34A4F051F483}" sibTransId="{E61A604B-326F-43BC-997B-B951D2F82C6F}"/>
    <dgm:cxn modelId="{057D8B53-C2EE-46F4-9D77-85891EDB7A91}" type="presOf" srcId="{3C2BEEDF-406E-4390-9924-C6BFF160F124}" destId="{AA757708-03B2-4A60-8A5A-9ADD89682520}" srcOrd="0" destOrd="0" presId="urn:microsoft.com/office/officeart/2008/layout/LinedList"/>
    <dgm:cxn modelId="{456C2499-6D92-4656-8EEE-AA643A0F1CA3}" srcId="{6B056793-2C2C-426B-A48C-056D8AD6B2DB}" destId="{919886AE-E372-4ADA-A130-946191C47618}" srcOrd="1" destOrd="0" parTransId="{3D122C16-C76E-42FF-B60E-844B864F2861}" sibTransId="{621202DE-7823-4294-A2D7-34D25BD3628F}"/>
    <dgm:cxn modelId="{66CC19CE-4784-4E6F-80A8-AADB1B1425D7}" type="presOf" srcId="{71E8A726-4509-4D27-BF92-5C0A5378F59A}" destId="{9556D626-C4AA-4B38-BA23-29D8B201AC83}" srcOrd="0" destOrd="0" presId="urn:microsoft.com/office/officeart/2008/layout/LinedList"/>
    <dgm:cxn modelId="{45B777D0-0068-466A-A4F5-46A02CC5954D}" type="presOf" srcId="{824B33DE-4E85-4499-9206-09C5B9FE4DCC}" destId="{165C3C65-103D-4428-A2DF-D8C967F80312}" srcOrd="0" destOrd="0" presId="urn:microsoft.com/office/officeart/2008/layout/LinedList"/>
    <dgm:cxn modelId="{1E78F6E5-B870-450E-97D5-2CAAA6542236}" srcId="{6B056793-2C2C-426B-A48C-056D8AD6B2DB}" destId="{2EC299E4-413E-4C83-BF17-80F56DE8DD1C}" srcOrd="6" destOrd="0" parTransId="{B688783F-2D53-45EE-B2CD-FC144ACE628C}" sibTransId="{DC2D03FE-B14C-425D-A3D4-360A91BBEBCA}"/>
    <dgm:cxn modelId="{AFA78AFA-87E1-4224-8640-1285D15507B0}" srcId="{6B056793-2C2C-426B-A48C-056D8AD6B2DB}" destId="{824B33DE-4E85-4499-9206-09C5B9FE4DCC}" srcOrd="3" destOrd="0" parTransId="{D8B46768-F178-446F-B7DC-EB5B3D555CDA}" sibTransId="{2AF186F5-9BA9-4113-8E03-05DC2C97F13C}"/>
    <dgm:cxn modelId="{99EC786B-FBF3-4BF8-8C54-0E2AFFB92F9B}" type="presParOf" srcId="{D631F538-7735-45D7-A570-C3AE9FA8644E}" destId="{D0666577-671B-4A4C-8062-B075D6B5AA1F}" srcOrd="0" destOrd="0" presId="urn:microsoft.com/office/officeart/2008/layout/LinedList"/>
    <dgm:cxn modelId="{B092A133-C328-45C2-95C9-F644D63674B5}" type="presParOf" srcId="{D631F538-7735-45D7-A570-C3AE9FA8644E}" destId="{C895C65F-6C35-45E3-A186-5DC5AE2AF9DD}" srcOrd="1" destOrd="0" presId="urn:microsoft.com/office/officeart/2008/layout/LinedList"/>
    <dgm:cxn modelId="{1AFDFC10-B6CB-40CD-B9EB-4D8D88264EB1}" type="presParOf" srcId="{C895C65F-6C35-45E3-A186-5DC5AE2AF9DD}" destId="{A09363ED-D1BB-4C44-B39D-14E510F59994}" srcOrd="0" destOrd="0" presId="urn:microsoft.com/office/officeart/2008/layout/LinedList"/>
    <dgm:cxn modelId="{78D265C2-2FC6-42AA-AFFF-8172D0B30C45}" type="presParOf" srcId="{C895C65F-6C35-45E3-A186-5DC5AE2AF9DD}" destId="{E9322C94-AC91-466A-A59F-FF9162682F78}" srcOrd="1" destOrd="0" presId="urn:microsoft.com/office/officeart/2008/layout/LinedList"/>
    <dgm:cxn modelId="{76037A06-4CF7-4A53-A1BE-6673625D2F16}" type="presParOf" srcId="{D631F538-7735-45D7-A570-C3AE9FA8644E}" destId="{781B759F-B0E9-401D-8C42-0C0A3358D4D7}" srcOrd="2" destOrd="0" presId="urn:microsoft.com/office/officeart/2008/layout/LinedList"/>
    <dgm:cxn modelId="{E296393D-BDEF-43CE-94A2-C37A7F2FBBE8}" type="presParOf" srcId="{D631F538-7735-45D7-A570-C3AE9FA8644E}" destId="{6445AF35-C89F-433A-9FB4-C39A6B2DDCBA}" srcOrd="3" destOrd="0" presId="urn:microsoft.com/office/officeart/2008/layout/LinedList"/>
    <dgm:cxn modelId="{7C0CA83A-EF48-473B-A83B-EFAF9E1E86BE}" type="presParOf" srcId="{6445AF35-C89F-433A-9FB4-C39A6B2DDCBA}" destId="{0D98946E-9ED5-4913-BC9A-DCED40A859D3}" srcOrd="0" destOrd="0" presId="urn:microsoft.com/office/officeart/2008/layout/LinedList"/>
    <dgm:cxn modelId="{ECB6212C-3C8C-4304-97A0-E7D5A4EB3BE4}" type="presParOf" srcId="{6445AF35-C89F-433A-9FB4-C39A6B2DDCBA}" destId="{98679AF4-A3D4-4864-9240-D3D67870E37E}" srcOrd="1" destOrd="0" presId="urn:microsoft.com/office/officeart/2008/layout/LinedList"/>
    <dgm:cxn modelId="{114E78EB-B4FE-4EB2-83BC-3E1FB6D9E23D}" type="presParOf" srcId="{D631F538-7735-45D7-A570-C3AE9FA8644E}" destId="{8DCD03AF-4107-4AA8-A508-05D485B385B2}" srcOrd="4" destOrd="0" presId="urn:microsoft.com/office/officeart/2008/layout/LinedList"/>
    <dgm:cxn modelId="{249409C9-60C4-4363-8463-10CA431129A4}" type="presParOf" srcId="{D631F538-7735-45D7-A570-C3AE9FA8644E}" destId="{EEAC2C02-12C6-4439-8601-08F832FFA204}" srcOrd="5" destOrd="0" presId="urn:microsoft.com/office/officeart/2008/layout/LinedList"/>
    <dgm:cxn modelId="{FFC249B0-6085-499E-9BBC-EA0050F1890B}" type="presParOf" srcId="{EEAC2C02-12C6-4439-8601-08F832FFA204}" destId="{AA757708-03B2-4A60-8A5A-9ADD89682520}" srcOrd="0" destOrd="0" presId="urn:microsoft.com/office/officeart/2008/layout/LinedList"/>
    <dgm:cxn modelId="{5F4A976D-0BC7-43E6-91AE-4A14D3A6A43A}" type="presParOf" srcId="{EEAC2C02-12C6-4439-8601-08F832FFA204}" destId="{9B688D5A-4433-415B-BFDE-4591D666174C}" srcOrd="1" destOrd="0" presId="urn:microsoft.com/office/officeart/2008/layout/LinedList"/>
    <dgm:cxn modelId="{147BD1AB-30B7-4DDA-B842-AC72557D2396}" type="presParOf" srcId="{D631F538-7735-45D7-A570-C3AE9FA8644E}" destId="{64B37C86-59E8-4779-8675-ECA1F67A58DD}" srcOrd="6" destOrd="0" presId="urn:microsoft.com/office/officeart/2008/layout/LinedList"/>
    <dgm:cxn modelId="{67FADEC4-CA79-49FE-9B00-F4003F954996}" type="presParOf" srcId="{D631F538-7735-45D7-A570-C3AE9FA8644E}" destId="{7FACAC9E-DB54-4C5B-889E-174D92CA9256}" srcOrd="7" destOrd="0" presId="urn:microsoft.com/office/officeart/2008/layout/LinedList"/>
    <dgm:cxn modelId="{79CBCA55-06D2-4D3B-8477-E65C982111E7}" type="presParOf" srcId="{7FACAC9E-DB54-4C5B-889E-174D92CA9256}" destId="{165C3C65-103D-4428-A2DF-D8C967F80312}" srcOrd="0" destOrd="0" presId="urn:microsoft.com/office/officeart/2008/layout/LinedList"/>
    <dgm:cxn modelId="{117A62C0-C12E-4ACB-A5F6-3CD3985DFBDE}" type="presParOf" srcId="{7FACAC9E-DB54-4C5B-889E-174D92CA9256}" destId="{DD09E481-E531-415C-8BFD-D206C23CEB1E}" srcOrd="1" destOrd="0" presId="urn:microsoft.com/office/officeart/2008/layout/LinedList"/>
    <dgm:cxn modelId="{451B88BA-B322-4C90-BAB2-78400C69BDD1}" type="presParOf" srcId="{D631F538-7735-45D7-A570-C3AE9FA8644E}" destId="{250BF0E4-4C31-486F-B57E-1EC863007EE6}" srcOrd="8" destOrd="0" presId="urn:microsoft.com/office/officeart/2008/layout/LinedList"/>
    <dgm:cxn modelId="{6E07CF2E-FF04-42A4-8450-F7286B7CEA8A}" type="presParOf" srcId="{D631F538-7735-45D7-A570-C3AE9FA8644E}" destId="{C2E5175C-D967-4537-A53F-32CB2C41775F}" srcOrd="9" destOrd="0" presId="urn:microsoft.com/office/officeart/2008/layout/LinedList"/>
    <dgm:cxn modelId="{1658ED36-47FD-4862-BB0E-29E926934C6E}" type="presParOf" srcId="{C2E5175C-D967-4537-A53F-32CB2C41775F}" destId="{9556D626-C4AA-4B38-BA23-29D8B201AC83}" srcOrd="0" destOrd="0" presId="urn:microsoft.com/office/officeart/2008/layout/LinedList"/>
    <dgm:cxn modelId="{BA2D434D-59FA-473F-8BFA-55C222F17AA1}" type="presParOf" srcId="{C2E5175C-D967-4537-A53F-32CB2C41775F}" destId="{DED9826A-CF7E-4B75-BF60-129F9E03B3F9}" srcOrd="1" destOrd="0" presId="urn:microsoft.com/office/officeart/2008/layout/LinedList"/>
    <dgm:cxn modelId="{A65F61DA-ACA0-4C29-80E8-F3ABF530E1E1}" type="presParOf" srcId="{D631F538-7735-45D7-A570-C3AE9FA8644E}" destId="{5B3E00AA-361D-40E1-8C78-960AB010D024}" srcOrd="10" destOrd="0" presId="urn:microsoft.com/office/officeart/2008/layout/LinedList"/>
    <dgm:cxn modelId="{8461FCAA-F47A-4A4B-B242-FD71CD5A138A}" type="presParOf" srcId="{D631F538-7735-45D7-A570-C3AE9FA8644E}" destId="{BE530794-C41B-4A1C-B1AB-90648397F067}" srcOrd="11" destOrd="0" presId="urn:microsoft.com/office/officeart/2008/layout/LinedList"/>
    <dgm:cxn modelId="{3CA2169E-6F5C-443A-9BAA-2BF12421030D}" type="presParOf" srcId="{BE530794-C41B-4A1C-B1AB-90648397F067}" destId="{0AB27C64-0E93-4045-9FEE-F123C302079F}" srcOrd="0" destOrd="0" presId="urn:microsoft.com/office/officeart/2008/layout/LinedList"/>
    <dgm:cxn modelId="{B369C0DC-A2E2-4812-A4F2-B408EEA0A006}" type="presParOf" srcId="{BE530794-C41B-4A1C-B1AB-90648397F067}" destId="{B5DD0F5F-3246-4ACF-851C-A6B0385B1D2F}" srcOrd="1" destOrd="0" presId="urn:microsoft.com/office/officeart/2008/layout/LinedList"/>
    <dgm:cxn modelId="{7409C6C6-9B01-4DA3-B561-9AF3F9C58D95}" type="presParOf" srcId="{D631F538-7735-45D7-A570-C3AE9FA8644E}" destId="{2A0C4B3E-7BDD-4B0B-A905-0E85BFA5E9AC}" srcOrd="12" destOrd="0" presId="urn:microsoft.com/office/officeart/2008/layout/LinedList"/>
    <dgm:cxn modelId="{F2E995BC-E485-4C03-ADAE-61C083B93549}" type="presParOf" srcId="{D631F538-7735-45D7-A570-C3AE9FA8644E}" destId="{8BFED4FA-E58D-48EE-B63A-D9078EEBE95B}" srcOrd="13" destOrd="0" presId="urn:microsoft.com/office/officeart/2008/layout/LinedList"/>
    <dgm:cxn modelId="{D73393E2-5AAF-41A9-A159-E191BF59B665}" type="presParOf" srcId="{8BFED4FA-E58D-48EE-B63A-D9078EEBE95B}" destId="{BC1E681E-17E4-4721-A1B4-12DE59553B85}" srcOrd="0" destOrd="0" presId="urn:microsoft.com/office/officeart/2008/layout/LinedList"/>
    <dgm:cxn modelId="{CD5B0F5B-4938-4CE0-9928-B2B036B4DE78}" type="presParOf" srcId="{8BFED4FA-E58D-48EE-B63A-D9078EEBE95B}" destId="{840D409B-0846-4116-BE99-1625944A64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1B1E2F-62F1-475B-8373-CAD47F7624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147C69-B15C-4076-AA65-9E911ACF0337}">
      <dgm:prSet/>
      <dgm:spPr/>
      <dgm:t>
        <a:bodyPr/>
        <a:lstStyle/>
        <a:p>
          <a:r>
            <a:rPr lang="en-GB"/>
            <a:t>Researched over 30 MNEs</a:t>
          </a:r>
          <a:endParaRPr lang="en-US"/>
        </a:p>
      </dgm:t>
    </dgm:pt>
    <dgm:pt modelId="{61F94A3D-2A72-4EA4-84E7-F43040454D80}" type="parTrans" cxnId="{C1F095FB-4DF2-4457-95DA-5F7E45D9C1F5}">
      <dgm:prSet/>
      <dgm:spPr/>
      <dgm:t>
        <a:bodyPr/>
        <a:lstStyle/>
        <a:p>
          <a:endParaRPr lang="en-US"/>
        </a:p>
      </dgm:t>
    </dgm:pt>
    <dgm:pt modelId="{62832F66-3CB7-4782-90A6-B5121CF1CE92}" type="sibTrans" cxnId="{C1F095FB-4DF2-4457-95DA-5F7E45D9C1F5}">
      <dgm:prSet/>
      <dgm:spPr/>
      <dgm:t>
        <a:bodyPr/>
        <a:lstStyle/>
        <a:p>
          <a:endParaRPr lang="en-US"/>
        </a:p>
      </dgm:t>
    </dgm:pt>
    <dgm:pt modelId="{C1F96684-6B8D-457E-BD0A-F1C02FBD81EC}">
      <dgm:prSet/>
      <dgm:spPr/>
      <dgm:t>
        <a:bodyPr/>
        <a:lstStyle/>
        <a:p>
          <a:r>
            <a:rPr lang="en-GB" dirty="0"/>
            <a:t>Identified all types of globalisation Issues. </a:t>
          </a:r>
          <a:endParaRPr lang="en-US" dirty="0"/>
        </a:p>
      </dgm:t>
    </dgm:pt>
    <dgm:pt modelId="{600913B9-8895-4B86-87B2-78B42043C844}" type="parTrans" cxnId="{FA9C805D-8218-4D5C-8388-B1B888E1DE6F}">
      <dgm:prSet/>
      <dgm:spPr/>
      <dgm:t>
        <a:bodyPr/>
        <a:lstStyle/>
        <a:p>
          <a:endParaRPr lang="en-US"/>
        </a:p>
      </dgm:t>
    </dgm:pt>
    <dgm:pt modelId="{5E764527-245C-4B54-9F91-4968501C145A}" type="sibTrans" cxnId="{FA9C805D-8218-4D5C-8388-B1B888E1DE6F}">
      <dgm:prSet/>
      <dgm:spPr/>
      <dgm:t>
        <a:bodyPr/>
        <a:lstStyle/>
        <a:p>
          <a:endParaRPr lang="en-US"/>
        </a:p>
      </dgm:t>
    </dgm:pt>
    <dgm:pt modelId="{210D48BE-6FC4-4D04-A238-A7C9AEEE6FB0}">
      <dgm:prSet/>
      <dgm:spPr/>
      <dgm:t>
        <a:bodyPr/>
        <a:lstStyle/>
        <a:p>
          <a:r>
            <a:rPr lang="en-GB" dirty="0"/>
            <a:t>Resolved data discrepancies and collected missing data. </a:t>
          </a:r>
          <a:endParaRPr lang="en-US" dirty="0"/>
        </a:p>
      </dgm:t>
    </dgm:pt>
    <dgm:pt modelId="{005AF376-3CAE-46D2-8CDE-1FE6ECAC8209}" type="parTrans" cxnId="{098BE571-2685-4E84-A655-00560D2C528F}">
      <dgm:prSet/>
      <dgm:spPr/>
      <dgm:t>
        <a:bodyPr/>
        <a:lstStyle/>
        <a:p>
          <a:endParaRPr lang="en-US"/>
        </a:p>
      </dgm:t>
    </dgm:pt>
    <dgm:pt modelId="{DBBA608A-12C4-4601-A58D-23768A204EFF}" type="sibTrans" cxnId="{098BE571-2685-4E84-A655-00560D2C528F}">
      <dgm:prSet/>
      <dgm:spPr/>
      <dgm:t>
        <a:bodyPr/>
        <a:lstStyle/>
        <a:p>
          <a:endParaRPr lang="en-US"/>
        </a:p>
      </dgm:t>
    </dgm:pt>
    <dgm:pt modelId="{C238E2F0-B7B5-4E90-9E9C-F455B341F9AE}">
      <dgm:prSet/>
      <dgm:spPr/>
      <dgm:t>
        <a:bodyPr/>
        <a:lstStyle/>
        <a:p>
          <a:r>
            <a:rPr lang="en-GB" dirty="0"/>
            <a:t>Account Manage 7 very large MNEs (collection and validation of the data). </a:t>
          </a:r>
          <a:endParaRPr lang="en-US" dirty="0"/>
        </a:p>
      </dgm:t>
    </dgm:pt>
    <dgm:pt modelId="{37273E04-97C8-4FB4-BF13-7631424F3E01}" type="parTrans" cxnId="{55D16807-C334-493A-8DB9-8098B671B926}">
      <dgm:prSet/>
      <dgm:spPr/>
      <dgm:t>
        <a:bodyPr/>
        <a:lstStyle/>
        <a:p>
          <a:endParaRPr lang="en-US"/>
        </a:p>
      </dgm:t>
    </dgm:pt>
    <dgm:pt modelId="{F393DE3E-D907-4018-A00A-0D62DC6E3CE5}" type="sibTrans" cxnId="{55D16807-C334-493A-8DB9-8098B671B926}">
      <dgm:prSet/>
      <dgm:spPr/>
      <dgm:t>
        <a:bodyPr/>
        <a:lstStyle/>
        <a:p>
          <a:endParaRPr lang="en-US"/>
        </a:p>
      </dgm:t>
    </dgm:pt>
    <dgm:pt modelId="{8320AD3E-B911-48CD-AABE-53E994F9D2AC}">
      <dgm:prSet/>
      <dgm:spPr/>
      <dgm:t>
        <a:bodyPr/>
        <a:lstStyle/>
        <a:p>
          <a:r>
            <a:rPr lang="en-GB" dirty="0"/>
            <a:t>Built strong working relationships with MNEs	Monthly and Quarterly Regular meetings</a:t>
          </a:r>
          <a:endParaRPr lang="en-US" dirty="0"/>
        </a:p>
      </dgm:t>
    </dgm:pt>
    <dgm:pt modelId="{16A79759-34DF-46E5-9F00-1621498EFFAA}" type="parTrans" cxnId="{4BB3A1A6-227D-49CC-AB80-D75B61F83378}">
      <dgm:prSet/>
      <dgm:spPr/>
      <dgm:t>
        <a:bodyPr/>
        <a:lstStyle/>
        <a:p>
          <a:endParaRPr lang="en-US"/>
        </a:p>
      </dgm:t>
    </dgm:pt>
    <dgm:pt modelId="{BDACFE8C-407F-454C-8D80-0D4AF4D0D2E5}" type="sibTrans" cxnId="{4BB3A1A6-227D-49CC-AB80-D75B61F83378}">
      <dgm:prSet/>
      <dgm:spPr/>
      <dgm:t>
        <a:bodyPr/>
        <a:lstStyle/>
        <a:p>
          <a:endParaRPr lang="en-US"/>
        </a:p>
      </dgm:t>
    </dgm:pt>
    <dgm:pt modelId="{7DC0F023-CC0E-4313-AB45-28210DD880B3}">
      <dgm:prSet/>
      <dgm:spPr/>
      <dgm:t>
        <a:bodyPr/>
        <a:lstStyle/>
        <a:p>
          <a:r>
            <a:rPr lang="en-GB" dirty="0"/>
            <a:t>Covid-19 Impact and Brexit implications</a:t>
          </a:r>
          <a:endParaRPr lang="en-US" dirty="0"/>
        </a:p>
      </dgm:t>
    </dgm:pt>
    <dgm:pt modelId="{2CF67694-F574-424F-9DA6-A7ABD4060D2E}" type="parTrans" cxnId="{FEBB130B-8D77-45E1-9149-6C84882E3E23}">
      <dgm:prSet/>
      <dgm:spPr/>
      <dgm:t>
        <a:bodyPr/>
        <a:lstStyle/>
        <a:p>
          <a:endParaRPr lang="en-US"/>
        </a:p>
      </dgm:t>
    </dgm:pt>
    <dgm:pt modelId="{E6537B3B-CC1A-43D3-AD2E-79A416C0C915}" type="sibTrans" cxnId="{FEBB130B-8D77-45E1-9149-6C84882E3E23}">
      <dgm:prSet/>
      <dgm:spPr/>
      <dgm:t>
        <a:bodyPr/>
        <a:lstStyle/>
        <a:p>
          <a:endParaRPr lang="en-US"/>
        </a:p>
      </dgm:t>
    </dgm:pt>
    <dgm:pt modelId="{1EDFF9B3-E3CF-4523-90EC-58416E3E73FE}">
      <dgm:prSet/>
      <dgm:spPr/>
      <dgm:t>
        <a:bodyPr/>
        <a:lstStyle/>
        <a:p>
          <a:r>
            <a:rPr lang="en-US" dirty="0"/>
            <a:t>Tailored Data Collection</a:t>
          </a:r>
        </a:p>
      </dgm:t>
    </dgm:pt>
    <dgm:pt modelId="{8C2A1C1A-8F19-45FE-BACE-3FDFD29D5AEA}" type="parTrans" cxnId="{751FF0F0-004A-4EA9-8EC9-5BCFCC5A211F}">
      <dgm:prSet/>
      <dgm:spPr/>
      <dgm:t>
        <a:bodyPr/>
        <a:lstStyle/>
        <a:p>
          <a:endParaRPr lang="en-GB"/>
        </a:p>
      </dgm:t>
    </dgm:pt>
    <dgm:pt modelId="{84881096-119B-4391-8E38-C8A3A942DB36}" type="sibTrans" cxnId="{751FF0F0-004A-4EA9-8EC9-5BCFCC5A211F}">
      <dgm:prSet/>
      <dgm:spPr/>
      <dgm:t>
        <a:bodyPr/>
        <a:lstStyle/>
        <a:p>
          <a:endParaRPr lang="en-GB"/>
        </a:p>
      </dgm:t>
    </dgm:pt>
    <dgm:pt modelId="{FB7DBC9D-83C4-4455-8684-42EF2E3085D5}">
      <dgm:prSet/>
      <dgm:spPr/>
      <dgm:t>
        <a:bodyPr/>
        <a:lstStyle/>
        <a:p>
          <a:r>
            <a:rPr lang="en-US" dirty="0"/>
            <a:t>Produced tailored data collection spreadsheets for 4 businesses.</a:t>
          </a:r>
        </a:p>
      </dgm:t>
    </dgm:pt>
    <dgm:pt modelId="{2A3971CA-8298-4D2B-B42A-5A743920D4FC}" type="parTrans" cxnId="{E4B8C87D-3714-49AC-9203-4E335BAD71E0}">
      <dgm:prSet/>
      <dgm:spPr/>
      <dgm:t>
        <a:bodyPr/>
        <a:lstStyle/>
        <a:p>
          <a:endParaRPr lang="en-GB"/>
        </a:p>
      </dgm:t>
    </dgm:pt>
    <dgm:pt modelId="{CD5607B1-EFF0-4D0D-8ACC-4CEA9A31EA6D}" type="sibTrans" cxnId="{E4B8C87D-3714-49AC-9203-4E335BAD71E0}">
      <dgm:prSet/>
      <dgm:spPr/>
      <dgm:t>
        <a:bodyPr/>
        <a:lstStyle/>
        <a:p>
          <a:endParaRPr lang="en-GB"/>
        </a:p>
      </dgm:t>
    </dgm:pt>
    <dgm:pt modelId="{C63D4C2C-92E2-423D-82D4-14E1AF1A0088}" type="pres">
      <dgm:prSet presAssocID="{911B1E2F-62F1-475B-8373-CAD47F76240A}" presName="linear" presStyleCnt="0">
        <dgm:presLayoutVars>
          <dgm:dir/>
          <dgm:animLvl val="lvl"/>
          <dgm:resizeHandles val="exact"/>
        </dgm:presLayoutVars>
      </dgm:prSet>
      <dgm:spPr/>
    </dgm:pt>
    <dgm:pt modelId="{4A2D1AE1-0754-4CA0-BCB5-B7763897F1A5}" type="pres">
      <dgm:prSet presAssocID="{BC147C69-B15C-4076-AA65-9E911ACF0337}" presName="parentLin" presStyleCnt="0"/>
      <dgm:spPr/>
    </dgm:pt>
    <dgm:pt modelId="{BF200524-E54C-4550-852D-BB49C3CBFB6A}" type="pres">
      <dgm:prSet presAssocID="{BC147C69-B15C-4076-AA65-9E911ACF0337}" presName="parentLeftMargin" presStyleLbl="node1" presStyleIdx="0" presStyleCnt="3"/>
      <dgm:spPr/>
    </dgm:pt>
    <dgm:pt modelId="{6E34EAF6-CDF0-4DBE-BB43-962897ECAA71}" type="pres">
      <dgm:prSet presAssocID="{BC147C69-B15C-4076-AA65-9E911ACF03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5654A3-CD56-4352-BC1D-685760E45300}" type="pres">
      <dgm:prSet presAssocID="{BC147C69-B15C-4076-AA65-9E911ACF0337}" presName="negativeSpace" presStyleCnt="0"/>
      <dgm:spPr/>
    </dgm:pt>
    <dgm:pt modelId="{2A07A828-626E-4988-9C44-D110067CCA8D}" type="pres">
      <dgm:prSet presAssocID="{BC147C69-B15C-4076-AA65-9E911ACF0337}" presName="childText" presStyleLbl="conFgAcc1" presStyleIdx="0" presStyleCnt="3">
        <dgm:presLayoutVars>
          <dgm:bulletEnabled val="1"/>
        </dgm:presLayoutVars>
      </dgm:prSet>
      <dgm:spPr/>
    </dgm:pt>
    <dgm:pt modelId="{875A20EA-F97B-4B76-BF7C-81AE913BD3BC}" type="pres">
      <dgm:prSet presAssocID="{62832F66-3CB7-4782-90A6-B5121CF1CE92}" presName="spaceBetweenRectangles" presStyleCnt="0"/>
      <dgm:spPr/>
    </dgm:pt>
    <dgm:pt modelId="{D9CCAB06-1B38-4093-890B-289044773D5D}" type="pres">
      <dgm:prSet presAssocID="{C238E2F0-B7B5-4E90-9E9C-F455B341F9AE}" presName="parentLin" presStyleCnt="0"/>
      <dgm:spPr/>
    </dgm:pt>
    <dgm:pt modelId="{413E4177-D590-41FB-BA98-F32153DA869C}" type="pres">
      <dgm:prSet presAssocID="{C238E2F0-B7B5-4E90-9E9C-F455B341F9AE}" presName="parentLeftMargin" presStyleLbl="node1" presStyleIdx="0" presStyleCnt="3"/>
      <dgm:spPr/>
    </dgm:pt>
    <dgm:pt modelId="{6A9D92C1-99EE-4876-995B-D1445FC9B908}" type="pres">
      <dgm:prSet presAssocID="{C238E2F0-B7B5-4E90-9E9C-F455B341F9A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D2D465-9AA0-40CF-A600-15C56404F8C7}" type="pres">
      <dgm:prSet presAssocID="{C238E2F0-B7B5-4E90-9E9C-F455B341F9AE}" presName="negativeSpace" presStyleCnt="0"/>
      <dgm:spPr/>
    </dgm:pt>
    <dgm:pt modelId="{8B227494-1D61-4793-84FD-A6D73AAD295B}" type="pres">
      <dgm:prSet presAssocID="{C238E2F0-B7B5-4E90-9E9C-F455B341F9AE}" presName="childText" presStyleLbl="conFgAcc1" presStyleIdx="1" presStyleCnt="3">
        <dgm:presLayoutVars>
          <dgm:bulletEnabled val="1"/>
        </dgm:presLayoutVars>
      </dgm:prSet>
      <dgm:spPr/>
    </dgm:pt>
    <dgm:pt modelId="{A5C40AFD-B678-4EAB-B144-2B7C831BC0D9}" type="pres">
      <dgm:prSet presAssocID="{F393DE3E-D907-4018-A00A-0D62DC6E3CE5}" presName="spaceBetweenRectangles" presStyleCnt="0"/>
      <dgm:spPr/>
    </dgm:pt>
    <dgm:pt modelId="{6FD73C5C-506B-4605-9413-29AEFA9B57D0}" type="pres">
      <dgm:prSet presAssocID="{1EDFF9B3-E3CF-4523-90EC-58416E3E73FE}" presName="parentLin" presStyleCnt="0"/>
      <dgm:spPr/>
    </dgm:pt>
    <dgm:pt modelId="{5A554C2E-72E0-45DB-B979-6279E0C2518B}" type="pres">
      <dgm:prSet presAssocID="{1EDFF9B3-E3CF-4523-90EC-58416E3E73FE}" presName="parentLeftMargin" presStyleLbl="node1" presStyleIdx="1" presStyleCnt="3"/>
      <dgm:spPr/>
    </dgm:pt>
    <dgm:pt modelId="{D7D68921-8EC8-4ECB-AFF3-E9D45D7C15F6}" type="pres">
      <dgm:prSet presAssocID="{1EDFF9B3-E3CF-4523-90EC-58416E3E73F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A453B99-8EF0-4373-9425-10CEE66CD7F6}" type="pres">
      <dgm:prSet presAssocID="{1EDFF9B3-E3CF-4523-90EC-58416E3E73FE}" presName="negativeSpace" presStyleCnt="0"/>
      <dgm:spPr/>
    </dgm:pt>
    <dgm:pt modelId="{FDB33B82-077A-4D11-BCCB-CB2BDF2657C2}" type="pres">
      <dgm:prSet presAssocID="{1EDFF9B3-E3CF-4523-90EC-58416E3E73F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5D16807-C334-493A-8DB9-8098B671B926}" srcId="{911B1E2F-62F1-475B-8373-CAD47F76240A}" destId="{C238E2F0-B7B5-4E90-9E9C-F455B341F9AE}" srcOrd="1" destOrd="0" parTransId="{37273E04-97C8-4FB4-BF13-7631424F3E01}" sibTransId="{F393DE3E-D907-4018-A00A-0D62DC6E3CE5}"/>
    <dgm:cxn modelId="{FEBB130B-8D77-45E1-9149-6C84882E3E23}" srcId="{C238E2F0-B7B5-4E90-9E9C-F455B341F9AE}" destId="{7DC0F023-CC0E-4313-AB45-28210DD880B3}" srcOrd="1" destOrd="0" parTransId="{2CF67694-F574-424F-9DA6-A7ABD4060D2E}" sibTransId="{E6537B3B-CC1A-43D3-AD2E-79A416C0C915}"/>
    <dgm:cxn modelId="{446FA319-7132-4DCE-AA65-27EBD182F27A}" type="presOf" srcId="{BC147C69-B15C-4076-AA65-9E911ACF0337}" destId="{6E34EAF6-CDF0-4DBE-BB43-962897ECAA71}" srcOrd="1" destOrd="0" presId="urn:microsoft.com/office/officeart/2005/8/layout/list1"/>
    <dgm:cxn modelId="{F78AA023-A65B-466F-A5DD-7C4BBC6CC331}" type="presOf" srcId="{C238E2F0-B7B5-4E90-9E9C-F455B341F9AE}" destId="{6A9D92C1-99EE-4876-995B-D1445FC9B908}" srcOrd="1" destOrd="0" presId="urn:microsoft.com/office/officeart/2005/8/layout/list1"/>
    <dgm:cxn modelId="{B4F8255C-444A-436C-A1B9-918EF44F88FD}" type="presOf" srcId="{BC147C69-B15C-4076-AA65-9E911ACF0337}" destId="{BF200524-E54C-4550-852D-BB49C3CBFB6A}" srcOrd="0" destOrd="0" presId="urn:microsoft.com/office/officeart/2005/8/layout/list1"/>
    <dgm:cxn modelId="{FA9C805D-8218-4D5C-8388-B1B888E1DE6F}" srcId="{BC147C69-B15C-4076-AA65-9E911ACF0337}" destId="{C1F96684-6B8D-457E-BD0A-F1C02FBD81EC}" srcOrd="0" destOrd="0" parTransId="{600913B9-8895-4B86-87B2-78B42043C844}" sibTransId="{5E764527-245C-4B54-9F91-4968501C145A}"/>
    <dgm:cxn modelId="{28061148-D27A-4FEB-A9EF-7388B91107A8}" type="presOf" srcId="{8320AD3E-B911-48CD-AABE-53E994F9D2AC}" destId="{8B227494-1D61-4793-84FD-A6D73AAD295B}" srcOrd="0" destOrd="0" presId="urn:microsoft.com/office/officeart/2005/8/layout/list1"/>
    <dgm:cxn modelId="{098BE571-2685-4E84-A655-00560D2C528F}" srcId="{BC147C69-B15C-4076-AA65-9E911ACF0337}" destId="{210D48BE-6FC4-4D04-A238-A7C9AEEE6FB0}" srcOrd="1" destOrd="0" parTransId="{005AF376-3CAE-46D2-8CDE-1FE6ECAC8209}" sibTransId="{DBBA608A-12C4-4601-A58D-23768A204EFF}"/>
    <dgm:cxn modelId="{22DD0E74-BD36-4C40-892A-FC2F4795F119}" type="presOf" srcId="{C238E2F0-B7B5-4E90-9E9C-F455B341F9AE}" destId="{413E4177-D590-41FB-BA98-F32153DA869C}" srcOrd="0" destOrd="0" presId="urn:microsoft.com/office/officeart/2005/8/layout/list1"/>
    <dgm:cxn modelId="{724EF854-080B-4E27-9D2A-3CFC32D1FBE0}" type="presOf" srcId="{1EDFF9B3-E3CF-4523-90EC-58416E3E73FE}" destId="{D7D68921-8EC8-4ECB-AFF3-E9D45D7C15F6}" srcOrd="1" destOrd="0" presId="urn:microsoft.com/office/officeart/2005/8/layout/list1"/>
    <dgm:cxn modelId="{83511755-8541-40E1-8457-BBED8E4A957A}" type="presOf" srcId="{FB7DBC9D-83C4-4455-8684-42EF2E3085D5}" destId="{FDB33B82-077A-4D11-BCCB-CB2BDF2657C2}" srcOrd="0" destOrd="0" presId="urn:microsoft.com/office/officeart/2005/8/layout/list1"/>
    <dgm:cxn modelId="{E4B8C87D-3714-49AC-9203-4E335BAD71E0}" srcId="{1EDFF9B3-E3CF-4523-90EC-58416E3E73FE}" destId="{FB7DBC9D-83C4-4455-8684-42EF2E3085D5}" srcOrd="0" destOrd="0" parTransId="{2A3971CA-8298-4D2B-B42A-5A743920D4FC}" sibTransId="{CD5607B1-EFF0-4D0D-8ACC-4CEA9A31EA6D}"/>
    <dgm:cxn modelId="{840D298A-F8A3-48D8-AC84-A082684C76FF}" type="presOf" srcId="{911B1E2F-62F1-475B-8373-CAD47F76240A}" destId="{C63D4C2C-92E2-423D-82D4-14E1AF1A0088}" srcOrd="0" destOrd="0" presId="urn:microsoft.com/office/officeart/2005/8/layout/list1"/>
    <dgm:cxn modelId="{D302808D-88CE-453E-9769-372E39A32E04}" type="presOf" srcId="{210D48BE-6FC4-4D04-A238-A7C9AEEE6FB0}" destId="{2A07A828-626E-4988-9C44-D110067CCA8D}" srcOrd="0" destOrd="1" presId="urn:microsoft.com/office/officeart/2005/8/layout/list1"/>
    <dgm:cxn modelId="{90610A8F-0995-4B44-B7E3-70AFD3B906CA}" type="presOf" srcId="{1EDFF9B3-E3CF-4523-90EC-58416E3E73FE}" destId="{5A554C2E-72E0-45DB-B979-6279E0C2518B}" srcOrd="0" destOrd="0" presId="urn:microsoft.com/office/officeart/2005/8/layout/list1"/>
    <dgm:cxn modelId="{4BB3A1A6-227D-49CC-AB80-D75B61F83378}" srcId="{C238E2F0-B7B5-4E90-9E9C-F455B341F9AE}" destId="{8320AD3E-B911-48CD-AABE-53E994F9D2AC}" srcOrd="0" destOrd="0" parTransId="{16A79759-34DF-46E5-9F00-1621498EFFAA}" sibTransId="{BDACFE8C-407F-454C-8D80-0D4AF4D0D2E5}"/>
    <dgm:cxn modelId="{1C917DC1-6530-4397-98B7-39E28BADA61B}" type="presOf" srcId="{7DC0F023-CC0E-4313-AB45-28210DD880B3}" destId="{8B227494-1D61-4793-84FD-A6D73AAD295B}" srcOrd="0" destOrd="1" presId="urn:microsoft.com/office/officeart/2005/8/layout/list1"/>
    <dgm:cxn modelId="{07B8C0D3-A809-4910-A841-15C68723EFB7}" type="presOf" srcId="{C1F96684-6B8D-457E-BD0A-F1C02FBD81EC}" destId="{2A07A828-626E-4988-9C44-D110067CCA8D}" srcOrd="0" destOrd="0" presId="urn:microsoft.com/office/officeart/2005/8/layout/list1"/>
    <dgm:cxn modelId="{751FF0F0-004A-4EA9-8EC9-5BCFCC5A211F}" srcId="{911B1E2F-62F1-475B-8373-CAD47F76240A}" destId="{1EDFF9B3-E3CF-4523-90EC-58416E3E73FE}" srcOrd="2" destOrd="0" parTransId="{8C2A1C1A-8F19-45FE-BACE-3FDFD29D5AEA}" sibTransId="{84881096-119B-4391-8E38-C8A3A942DB36}"/>
    <dgm:cxn modelId="{C1F095FB-4DF2-4457-95DA-5F7E45D9C1F5}" srcId="{911B1E2F-62F1-475B-8373-CAD47F76240A}" destId="{BC147C69-B15C-4076-AA65-9E911ACF0337}" srcOrd="0" destOrd="0" parTransId="{61F94A3D-2A72-4EA4-84E7-F43040454D80}" sibTransId="{62832F66-3CB7-4782-90A6-B5121CF1CE92}"/>
    <dgm:cxn modelId="{14911DA2-5D11-4B71-B7CD-AFBF4B05E01F}" type="presParOf" srcId="{C63D4C2C-92E2-423D-82D4-14E1AF1A0088}" destId="{4A2D1AE1-0754-4CA0-BCB5-B7763897F1A5}" srcOrd="0" destOrd="0" presId="urn:microsoft.com/office/officeart/2005/8/layout/list1"/>
    <dgm:cxn modelId="{4900B698-0728-4EFD-83BA-344221DDC953}" type="presParOf" srcId="{4A2D1AE1-0754-4CA0-BCB5-B7763897F1A5}" destId="{BF200524-E54C-4550-852D-BB49C3CBFB6A}" srcOrd="0" destOrd="0" presId="urn:microsoft.com/office/officeart/2005/8/layout/list1"/>
    <dgm:cxn modelId="{79444C93-DB15-4BB8-A501-86981EE8D4E2}" type="presParOf" srcId="{4A2D1AE1-0754-4CA0-BCB5-B7763897F1A5}" destId="{6E34EAF6-CDF0-4DBE-BB43-962897ECAA71}" srcOrd="1" destOrd="0" presId="urn:microsoft.com/office/officeart/2005/8/layout/list1"/>
    <dgm:cxn modelId="{A683A384-10A9-4699-AD02-ACD21FD680B2}" type="presParOf" srcId="{C63D4C2C-92E2-423D-82D4-14E1AF1A0088}" destId="{495654A3-CD56-4352-BC1D-685760E45300}" srcOrd="1" destOrd="0" presId="urn:microsoft.com/office/officeart/2005/8/layout/list1"/>
    <dgm:cxn modelId="{77CD9B69-CC24-4255-B4DE-B598625EBEB9}" type="presParOf" srcId="{C63D4C2C-92E2-423D-82D4-14E1AF1A0088}" destId="{2A07A828-626E-4988-9C44-D110067CCA8D}" srcOrd="2" destOrd="0" presId="urn:microsoft.com/office/officeart/2005/8/layout/list1"/>
    <dgm:cxn modelId="{78883E80-E98F-464D-9AFD-E00FDEEA73F8}" type="presParOf" srcId="{C63D4C2C-92E2-423D-82D4-14E1AF1A0088}" destId="{875A20EA-F97B-4B76-BF7C-81AE913BD3BC}" srcOrd="3" destOrd="0" presId="urn:microsoft.com/office/officeart/2005/8/layout/list1"/>
    <dgm:cxn modelId="{D78E684B-FA44-43B8-A5AE-978BAF1013A1}" type="presParOf" srcId="{C63D4C2C-92E2-423D-82D4-14E1AF1A0088}" destId="{D9CCAB06-1B38-4093-890B-289044773D5D}" srcOrd="4" destOrd="0" presId="urn:microsoft.com/office/officeart/2005/8/layout/list1"/>
    <dgm:cxn modelId="{33AA3BE1-9096-425C-9449-4EFA4ACDD32B}" type="presParOf" srcId="{D9CCAB06-1B38-4093-890B-289044773D5D}" destId="{413E4177-D590-41FB-BA98-F32153DA869C}" srcOrd="0" destOrd="0" presId="urn:microsoft.com/office/officeart/2005/8/layout/list1"/>
    <dgm:cxn modelId="{5A5B8DBB-D0F6-47A5-9E2F-372B25F18A54}" type="presParOf" srcId="{D9CCAB06-1B38-4093-890B-289044773D5D}" destId="{6A9D92C1-99EE-4876-995B-D1445FC9B908}" srcOrd="1" destOrd="0" presId="urn:microsoft.com/office/officeart/2005/8/layout/list1"/>
    <dgm:cxn modelId="{38D6F094-0C21-48E2-A899-D35180FC7346}" type="presParOf" srcId="{C63D4C2C-92E2-423D-82D4-14E1AF1A0088}" destId="{44D2D465-9AA0-40CF-A600-15C56404F8C7}" srcOrd="5" destOrd="0" presId="urn:microsoft.com/office/officeart/2005/8/layout/list1"/>
    <dgm:cxn modelId="{A0D447DF-32D6-4AD7-A87B-4CAB847F57E1}" type="presParOf" srcId="{C63D4C2C-92E2-423D-82D4-14E1AF1A0088}" destId="{8B227494-1D61-4793-84FD-A6D73AAD295B}" srcOrd="6" destOrd="0" presId="urn:microsoft.com/office/officeart/2005/8/layout/list1"/>
    <dgm:cxn modelId="{4CED6F32-CE90-402C-AEF6-715F79F07CD0}" type="presParOf" srcId="{C63D4C2C-92E2-423D-82D4-14E1AF1A0088}" destId="{A5C40AFD-B678-4EAB-B144-2B7C831BC0D9}" srcOrd="7" destOrd="0" presId="urn:microsoft.com/office/officeart/2005/8/layout/list1"/>
    <dgm:cxn modelId="{AB8D1209-5802-44D9-8D1A-11CC1205B2AB}" type="presParOf" srcId="{C63D4C2C-92E2-423D-82D4-14E1AF1A0088}" destId="{6FD73C5C-506B-4605-9413-29AEFA9B57D0}" srcOrd="8" destOrd="0" presId="urn:microsoft.com/office/officeart/2005/8/layout/list1"/>
    <dgm:cxn modelId="{CBADAEF6-98BB-4D6D-9A59-09D7EC57798D}" type="presParOf" srcId="{6FD73C5C-506B-4605-9413-29AEFA9B57D0}" destId="{5A554C2E-72E0-45DB-B979-6279E0C2518B}" srcOrd="0" destOrd="0" presId="urn:microsoft.com/office/officeart/2005/8/layout/list1"/>
    <dgm:cxn modelId="{238391BB-64D3-4DAD-AEFC-188E1AF5BBB5}" type="presParOf" srcId="{6FD73C5C-506B-4605-9413-29AEFA9B57D0}" destId="{D7D68921-8EC8-4ECB-AFF3-E9D45D7C15F6}" srcOrd="1" destOrd="0" presId="urn:microsoft.com/office/officeart/2005/8/layout/list1"/>
    <dgm:cxn modelId="{0F35A362-01D3-4DA9-9732-0B1A8B4E9AF5}" type="presParOf" srcId="{C63D4C2C-92E2-423D-82D4-14E1AF1A0088}" destId="{AA453B99-8EF0-4373-9425-10CEE66CD7F6}" srcOrd="9" destOrd="0" presId="urn:microsoft.com/office/officeart/2005/8/layout/list1"/>
    <dgm:cxn modelId="{892A57E2-AE85-4D5F-93BF-AB999581F0B9}" type="presParOf" srcId="{C63D4C2C-92E2-423D-82D4-14E1AF1A0088}" destId="{FDB33B82-077A-4D11-BCCB-CB2BDF2657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25EED8-8468-4709-9D04-337570CFA02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BB6D0-A674-4585-83D4-7314D7C4BC73}">
      <dgm:prSet/>
      <dgm:spPr/>
      <dgm:t>
        <a:bodyPr/>
        <a:lstStyle/>
        <a:p>
          <a:r>
            <a:rPr lang="en-GB" dirty="0"/>
            <a:t>Diverse set of skills and experience required.</a:t>
          </a:r>
          <a:endParaRPr lang="en-US" dirty="0"/>
        </a:p>
      </dgm:t>
    </dgm:pt>
    <dgm:pt modelId="{16885AB8-F43A-4747-9685-3A8A464C73AD}" type="parTrans" cxnId="{71A8029A-9C06-4105-BD59-2CF4575F0667}">
      <dgm:prSet/>
      <dgm:spPr/>
      <dgm:t>
        <a:bodyPr/>
        <a:lstStyle/>
        <a:p>
          <a:endParaRPr lang="en-US"/>
        </a:p>
      </dgm:t>
    </dgm:pt>
    <dgm:pt modelId="{D646B7EF-6DE4-441A-BC84-B25B2A4ABA30}" type="sibTrans" cxnId="{71A8029A-9C06-4105-BD59-2CF4575F0667}">
      <dgm:prSet/>
      <dgm:spPr/>
      <dgm:t>
        <a:bodyPr/>
        <a:lstStyle/>
        <a:p>
          <a:endParaRPr lang="en-US"/>
        </a:p>
      </dgm:t>
    </dgm:pt>
    <dgm:pt modelId="{655906FA-E8E3-4406-85B6-E586E8D1542E}">
      <dgm:prSet/>
      <dgm:spPr/>
      <dgm:t>
        <a:bodyPr/>
        <a:lstStyle/>
        <a:p>
          <a:r>
            <a:rPr lang="en-GB"/>
            <a:t>Current Organisation creates difficulties for analysis and comparisons of data.</a:t>
          </a:r>
          <a:endParaRPr lang="en-US"/>
        </a:p>
      </dgm:t>
    </dgm:pt>
    <dgm:pt modelId="{9F8C28B8-4D6D-40D5-BAB0-DBD3F50A1F3D}" type="parTrans" cxnId="{7986C154-C00A-4217-8080-C5B4A71EE13F}">
      <dgm:prSet/>
      <dgm:spPr/>
      <dgm:t>
        <a:bodyPr/>
        <a:lstStyle/>
        <a:p>
          <a:endParaRPr lang="en-US"/>
        </a:p>
      </dgm:t>
    </dgm:pt>
    <dgm:pt modelId="{6358C947-F5B9-41AF-8297-F8C93D58A9DA}" type="sibTrans" cxnId="{7986C154-C00A-4217-8080-C5B4A71EE13F}">
      <dgm:prSet/>
      <dgm:spPr/>
      <dgm:t>
        <a:bodyPr/>
        <a:lstStyle/>
        <a:p>
          <a:endParaRPr lang="en-US"/>
        </a:p>
      </dgm:t>
    </dgm:pt>
    <dgm:pt modelId="{2A1F122C-AD8C-4EBB-9CBB-5B20752D131F}">
      <dgm:prSet/>
      <dgm:spPr/>
      <dgm:t>
        <a:bodyPr/>
        <a:lstStyle/>
        <a:p>
          <a:r>
            <a:rPr lang="en-GB"/>
            <a:t>Very Challenging Work</a:t>
          </a:r>
          <a:endParaRPr lang="en-US"/>
        </a:p>
      </dgm:t>
    </dgm:pt>
    <dgm:pt modelId="{1606C900-2C98-4960-882C-9EDB6CDBD8BB}" type="parTrans" cxnId="{64CCE1AF-18B8-4693-AE12-FF9B736CABD5}">
      <dgm:prSet/>
      <dgm:spPr/>
      <dgm:t>
        <a:bodyPr/>
        <a:lstStyle/>
        <a:p>
          <a:endParaRPr lang="en-US"/>
        </a:p>
      </dgm:t>
    </dgm:pt>
    <dgm:pt modelId="{4AC3AFD9-CDE0-4009-A6E2-F4420D70C9B5}" type="sibTrans" cxnId="{64CCE1AF-18B8-4693-AE12-FF9B736CABD5}">
      <dgm:prSet/>
      <dgm:spPr/>
      <dgm:t>
        <a:bodyPr/>
        <a:lstStyle/>
        <a:p>
          <a:endParaRPr lang="en-US"/>
        </a:p>
      </dgm:t>
    </dgm:pt>
    <dgm:pt modelId="{0A747FED-F08F-414D-ADE6-00BFD9E2242D}">
      <dgm:prSet/>
      <dgm:spPr/>
      <dgm:t>
        <a:bodyPr/>
        <a:lstStyle/>
        <a:p>
          <a:r>
            <a:rPr lang="en-GB"/>
            <a:t>Given size and complexity of the groups and level of detailed required to fully analyse and understand them. </a:t>
          </a:r>
          <a:endParaRPr lang="en-US"/>
        </a:p>
      </dgm:t>
    </dgm:pt>
    <dgm:pt modelId="{7E0C13E6-9BF7-4142-B3B1-83E250E77C80}" type="parTrans" cxnId="{4EDB193F-ECBC-40A1-8AB0-E36658D0B65D}">
      <dgm:prSet/>
      <dgm:spPr/>
      <dgm:t>
        <a:bodyPr/>
        <a:lstStyle/>
        <a:p>
          <a:endParaRPr lang="en-US"/>
        </a:p>
      </dgm:t>
    </dgm:pt>
    <dgm:pt modelId="{AD68F72D-7E35-4665-8B88-FC814A7FAD81}" type="sibTrans" cxnId="{4EDB193F-ECBC-40A1-8AB0-E36658D0B65D}">
      <dgm:prSet/>
      <dgm:spPr/>
      <dgm:t>
        <a:bodyPr/>
        <a:lstStyle/>
        <a:p>
          <a:endParaRPr lang="en-US"/>
        </a:p>
      </dgm:t>
    </dgm:pt>
    <dgm:pt modelId="{A16EE859-16B3-4ACD-892E-8BA5BE775276}">
      <dgm:prSet/>
      <dgm:spPr/>
      <dgm:t>
        <a:bodyPr/>
        <a:lstStyle/>
        <a:p>
          <a:r>
            <a:rPr lang="en-GB"/>
            <a:t>Very Small Team.</a:t>
          </a:r>
          <a:endParaRPr lang="en-US"/>
        </a:p>
      </dgm:t>
    </dgm:pt>
    <dgm:pt modelId="{4C5C237B-AC45-4F4F-942A-F7D6007DAEE8}" type="parTrans" cxnId="{4D2043F6-C295-46CB-A87E-3F774407AEAE}">
      <dgm:prSet/>
      <dgm:spPr/>
      <dgm:t>
        <a:bodyPr/>
        <a:lstStyle/>
        <a:p>
          <a:endParaRPr lang="en-US"/>
        </a:p>
      </dgm:t>
    </dgm:pt>
    <dgm:pt modelId="{413A96B0-6098-4CC8-9541-C9E26419BE4D}" type="sibTrans" cxnId="{4D2043F6-C295-46CB-A87E-3F774407AEAE}">
      <dgm:prSet/>
      <dgm:spPr/>
      <dgm:t>
        <a:bodyPr/>
        <a:lstStyle/>
        <a:p>
          <a:endParaRPr lang="en-US"/>
        </a:p>
      </dgm:t>
    </dgm:pt>
    <dgm:pt modelId="{2F431DD2-9919-4F13-A6C2-6DEC87809F3D}">
      <dgm:prSet/>
      <dgm:spPr/>
      <dgm:t>
        <a:bodyPr/>
        <a:lstStyle/>
        <a:p>
          <a:r>
            <a:rPr lang="en-GB"/>
            <a:t>Complexity of the Subject matter</a:t>
          </a:r>
          <a:endParaRPr lang="en-US"/>
        </a:p>
      </dgm:t>
    </dgm:pt>
    <dgm:pt modelId="{F734B003-0BDB-47A3-AAEA-1E3D5EB323C7}" type="parTrans" cxnId="{2D5649C5-C9C8-49C3-B0C4-753957912075}">
      <dgm:prSet/>
      <dgm:spPr/>
      <dgm:t>
        <a:bodyPr/>
        <a:lstStyle/>
        <a:p>
          <a:endParaRPr lang="en-US"/>
        </a:p>
      </dgm:t>
    </dgm:pt>
    <dgm:pt modelId="{E3D67BB4-742C-427D-B1B9-D6257FBDA751}" type="sibTrans" cxnId="{2D5649C5-C9C8-49C3-B0C4-753957912075}">
      <dgm:prSet/>
      <dgm:spPr/>
      <dgm:t>
        <a:bodyPr/>
        <a:lstStyle/>
        <a:p>
          <a:endParaRPr lang="en-US"/>
        </a:p>
      </dgm:t>
    </dgm:pt>
    <dgm:pt modelId="{451B4CB5-DD0E-4A04-AB6D-A96478EA541B}">
      <dgm:prSet/>
      <dgm:spPr/>
      <dgm:t>
        <a:bodyPr/>
        <a:lstStyle/>
        <a:p>
          <a:r>
            <a:rPr lang="en-GB"/>
            <a:t>Resource Intensive Work</a:t>
          </a:r>
          <a:endParaRPr lang="en-US"/>
        </a:p>
      </dgm:t>
    </dgm:pt>
    <dgm:pt modelId="{54CDD7FF-9584-4B32-A177-415FAE45B6D5}" type="parTrans" cxnId="{F2EE9A9C-B742-4C5B-9846-55312A5A34A8}">
      <dgm:prSet/>
      <dgm:spPr/>
      <dgm:t>
        <a:bodyPr/>
        <a:lstStyle/>
        <a:p>
          <a:endParaRPr lang="en-US"/>
        </a:p>
      </dgm:t>
    </dgm:pt>
    <dgm:pt modelId="{5BD91AAD-8227-4FD4-B55E-9BC34E1C670D}" type="sibTrans" cxnId="{F2EE9A9C-B742-4C5B-9846-55312A5A34A8}">
      <dgm:prSet/>
      <dgm:spPr/>
      <dgm:t>
        <a:bodyPr/>
        <a:lstStyle/>
        <a:p>
          <a:endParaRPr lang="en-US"/>
        </a:p>
      </dgm:t>
    </dgm:pt>
    <dgm:pt modelId="{188DF693-A01A-4600-A33B-E3F585E5041B}" type="pres">
      <dgm:prSet presAssocID="{EE25EED8-8468-4709-9D04-337570CFA021}" presName="root" presStyleCnt="0">
        <dgm:presLayoutVars>
          <dgm:dir/>
          <dgm:resizeHandles val="exact"/>
        </dgm:presLayoutVars>
      </dgm:prSet>
      <dgm:spPr/>
    </dgm:pt>
    <dgm:pt modelId="{91DFAEB5-A67A-45A5-8DBC-B62B2E8E0612}" type="pres">
      <dgm:prSet presAssocID="{26CBB6D0-A674-4585-83D4-7314D7C4BC73}" presName="compNode" presStyleCnt="0"/>
      <dgm:spPr/>
    </dgm:pt>
    <dgm:pt modelId="{FCE77BCC-3E91-47C8-983A-E412EBA635A7}" type="pres">
      <dgm:prSet presAssocID="{26CBB6D0-A674-4585-83D4-7314D7C4BC73}" presName="bgRect" presStyleLbl="bgShp" presStyleIdx="0" presStyleCnt="5"/>
      <dgm:spPr/>
    </dgm:pt>
    <dgm:pt modelId="{B50B8960-F480-42A5-AD18-E9B485728A5A}" type="pres">
      <dgm:prSet presAssocID="{26CBB6D0-A674-4585-83D4-7314D7C4BC7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134EBF-B4D2-4FAB-AFE2-57536F659679}" type="pres">
      <dgm:prSet presAssocID="{26CBB6D0-A674-4585-83D4-7314D7C4BC73}" presName="spaceRect" presStyleCnt="0"/>
      <dgm:spPr/>
    </dgm:pt>
    <dgm:pt modelId="{3501A490-6F30-465C-B2B4-806B9C260F12}" type="pres">
      <dgm:prSet presAssocID="{26CBB6D0-A674-4585-83D4-7314D7C4BC73}" presName="parTx" presStyleLbl="revTx" presStyleIdx="0" presStyleCnt="6">
        <dgm:presLayoutVars>
          <dgm:chMax val="0"/>
          <dgm:chPref val="0"/>
        </dgm:presLayoutVars>
      </dgm:prSet>
      <dgm:spPr/>
    </dgm:pt>
    <dgm:pt modelId="{05BF8449-8259-4F4A-ADBE-1C1A74734973}" type="pres">
      <dgm:prSet presAssocID="{D646B7EF-6DE4-441A-BC84-B25B2A4ABA30}" presName="sibTrans" presStyleCnt="0"/>
      <dgm:spPr/>
    </dgm:pt>
    <dgm:pt modelId="{920A3688-DF4A-4D58-B3B6-E573BDF5B452}" type="pres">
      <dgm:prSet presAssocID="{655906FA-E8E3-4406-85B6-E586E8D1542E}" presName="compNode" presStyleCnt="0"/>
      <dgm:spPr/>
    </dgm:pt>
    <dgm:pt modelId="{808D3213-8B2C-4C61-87AD-A38D774615CA}" type="pres">
      <dgm:prSet presAssocID="{655906FA-E8E3-4406-85B6-E586E8D1542E}" presName="bgRect" presStyleLbl="bgShp" presStyleIdx="1" presStyleCnt="5"/>
      <dgm:spPr/>
    </dgm:pt>
    <dgm:pt modelId="{C03AFFBA-09E1-4400-B448-5EF44218E4E0}" type="pres">
      <dgm:prSet presAssocID="{655906FA-E8E3-4406-85B6-E586E8D1542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45F11FF9-6E89-4159-82BE-3BA6D8E50A6C}" type="pres">
      <dgm:prSet presAssocID="{655906FA-E8E3-4406-85B6-E586E8D1542E}" presName="spaceRect" presStyleCnt="0"/>
      <dgm:spPr/>
    </dgm:pt>
    <dgm:pt modelId="{FD62A369-31C4-4879-AD49-6C376C6E9076}" type="pres">
      <dgm:prSet presAssocID="{655906FA-E8E3-4406-85B6-E586E8D1542E}" presName="parTx" presStyleLbl="revTx" presStyleIdx="1" presStyleCnt="6">
        <dgm:presLayoutVars>
          <dgm:chMax val="0"/>
          <dgm:chPref val="0"/>
        </dgm:presLayoutVars>
      </dgm:prSet>
      <dgm:spPr/>
    </dgm:pt>
    <dgm:pt modelId="{3C689F62-BC1C-4053-98A7-8CC28505390E}" type="pres">
      <dgm:prSet presAssocID="{6358C947-F5B9-41AF-8297-F8C93D58A9DA}" presName="sibTrans" presStyleCnt="0"/>
      <dgm:spPr/>
    </dgm:pt>
    <dgm:pt modelId="{171A5787-95B8-4DF2-8720-BBA5B6806A36}" type="pres">
      <dgm:prSet presAssocID="{2A1F122C-AD8C-4EBB-9CBB-5B20752D131F}" presName="compNode" presStyleCnt="0"/>
      <dgm:spPr/>
    </dgm:pt>
    <dgm:pt modelId="{89172D15-30FD-49FC-B182-97C3494DCE13}" type="pres">
      <dgm:prSet presAssocID="{2A1F122C-AD8C-4EBB-9CBB-5B20752D131F}" presName="bgRect" presStyleLbl="bgShp" presStyleIdx="2" presStyleCnt="5"/>
      <dgm:spPr/>
    </dgm:pt>
    <dgm:pt modelId="{7FED14E7-F449-42D4-9314-4F73FBB829DF}" type="pres">
      <dgm:prSet presAssocID="{2A1F122C-AD8C-4EBB-9CBB-5B20752D131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01535E94-ED7D-45C7-8373-AB9C87F7BC42}" type="pres">
      <dgm:prSet presAssocID="{2A1F122C-AD8C-4EBB-9CBB-5B20752D131F}" presName="spaceRect" presStyleCnt="0"/>
      <dgm:spPr/>
    </dgm:pt>
    <dgm:pt modelId="{67DAB2C8-EA65-4789-95F1-BBEC7F1521B7}" type="pres">
      <dgm:prSet presAssocID="{2A1F122C-AD8C-4EBB-9CBB-5B20752D131F}" presName="parTx" presStyleLbl="revTx" presStyleIdx="2" presStyleCnt="6">
        <dgm:presLayoutVars>
          <dgm:chMax val="0"/>
          <dgm:chPref val="0"/>
        </dgm:presLayoutVars>
      </dgm:prSet>
      <dgm:spPr/>
    </dgm:pt>
    <dgm:pt modelId="{6275B651-F505-4B52-83BF-06C48E6A6D13}" type="pres">
      <dgm:prSet presAssocID="{2A1F122C-AD8C-4EBB-9CBB-5B20752D131F}" presName="desTx" presStyleLbl="revTx" presStyleIdx="3" presStyleCnt="6">
        <dgm:presLayoutVars/>
      </dgm:prSet>
      <dgm:spPr/>
    </dgm:pt>
    <dgm:pt modelId="{737FABE4-9620-49DE-80E6-5B3F228F9E78}" type="pres">
      <dgm:prSet presAssocID="{4AC3AFD9-CDE0-4009-A6E2-F4420D70C9B5}" presName="sibTrans" presStyleCnt="0"/>
      <dgm:spPr/>
    </dgm:pt>
    <dgm:pt modelId="{4D9BA456-E185-4638-A7AA-4C3BB666FF23}" type="pres">
      <dgm:prSet presAssocID="{2F431DD2-9919-4F13-A6C2-6DEC87809F3D}" presName="compNode" presStyleCnt="0"/>
      <dgm:spPr/>
    </dgm:pt>
    <dgm:pt modelId="{2A7D2767-CED0-42B9-82E6-1CDD59EBA744}" type="pres">
      <dgm:prSet presAssocID="{2F431DD2-9919-4F13-A6C2-6DEC87809F3D}" presName="bgRect" presStyleLbl="bgShp" presStyleIdx="3" presStyleCnt="5"/>
      <dgm:spPr/>
    </dgm:pt>
    <dgm:pt modelId="{3D3C7A91-3E2A-4DE7-8F79-DA5901100D75}" type="pres">
      <dgm:prSet presAssocID="{2F431DD2-9919-4F13-A6C2-6DEC87809F3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27A097F-4504-4541-A9C6-D09C69CCFF61}" type="pres">
      <dgm:prSet presAssocID="{2F431DD2-9919-4F13-A6C2-6DEC87809F3D}" presName="spaceRect" presStyleCnt="0"/>
      <dgm:spPr/>
    </dgm:pt>
    <dgm:pt modelId="{ACA5B755-7AB4-4143-B122-5D04FB63CBEA}" type="pres">
      <dgm:prSet presAssocID="{2F431DD2-9919-4F13-A6C2-6DEC87809F3D}" presName="parTx" presStyleLbl="revTx" presStyleIdx="4" presStyleCnt="6">
        <dgm:presLayoutVars>
          <dgm:chMax val="0"/>
          <dgm:chPref val="0"/>
        </dgm:presLayoutVars>
      </dgm:prSet>
      <dgm:spPr/>
    </dgm:pt>
    <dgm:pt modelId="{CEDB4431-1943-4033-99B0-6EF25B97DC78}" type="pres">
      <dgm:prSet presAssocID="{E3D67BB4-742C-427D-B1B9-D6257FBDA751}" presName="sibTrans" presStyleCnt="0"/>
      <dgm:spPr/>
    </dgm:pt>
    <dgm:pt modelId="{5E41ADD6-091F-4A4A-9A2E-0345946B68CD}" type="pres">
      <dgm:prSet presAssocID="{451B4CB5-DD0E-4A04-AB6D-A96478EA541B}" presName="compNode" presStyleCnt="0"/>
      <dgm:spPr/>
    </dgm:pt>
    <dgm:pt modelId="{B2619E28-EFC5-468E-B5E2-0536A7A6638F}" type="pres">
      <dgm:prSet presAssocID="{451B4CB5-DD0E-4A04-AB6D-A96478EA541B}" presName="bgRect" presStyleLbl="bgShp" presStyleIdx="4" presStyleCnt="5"/>
      <dgm:spPr/>
    </dgm:pt>
    <dgm:pt modelId="{0D9D4E0B-1168-4A1D-AD17-E4BE3115CED5}" type="pres">
      <dgm:prSet presAssocID="{451B4CB5-DD0E-4A04-AB6D-A96478EA541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1FF7A96-19C0-4BBE-B8DC-3AB96337AEFA}" type="pres">
      <dgm:prSet presAssocID="{451B4CB5-DD0E-4A04-AB6D-A96478EA541B}" presName="spaceRect" presStyleCnt="0"/>
      <dgm:spPr/>
    </dgm:pt>
    <dgm:pt modelId="{ECB065E0-F102-4B84-8572-DF03ED188683}" type="pres">
      <dgm:prSet presAssocID="{451B4CB5-DD0E-4A04-AB6D-A96478EA541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9EC2210-5CEB-4D9E-87A7-22B06C1C685B}" type="presOf" srcId="{2F431DD2-9919-4F13-A6C2-6DEC87809F3D}" destId="{ACA5B755-7AB4-4143-B122-5D04FB63CBEA}" srcOrd="0" destOrd="0" presId="urn:microsoft.com/office/officeart/2018/2/layout/IconVerticalSolidList"/>
    <dgm:cxn modelId="{0C53D529-5548-4C10-A016-32319EF6C61E}" type="presOf" srcId="{451B4CB5-DD0E-4A04-AB6D-A96478EA541B}" destId="{ECB065E0-F102-4B84-8572-DF03ED188683}" srcOrd="0" destOrd="0" presId="urn:microsoft.com/office/officeart/2018/2/layout/IconVerticalSolidList"/>
    <dgm:cxn modelId="{4EDB193F-ECBC-40A1-8AB0-E36658D0B65D}" srcId="{2A1F122C-AD8C-4EBB-9CBB-5B20752D131F}" destId="{0A747FED-F08F-414D-ADE6-00BFD9E2242D}" srcOrd="0" destOrd="0" parTransId="{7E0C13E6-9BF7-4142-B3B1-83E250E77C80}" sibTransId="{AD68F72D-7E35-4665-8B88-FC814A7FAD81}"/>
    <dgm:cxn modelId="{7986C154-C00A-4217-8080-C5B4A71EE13F}" srcId="{EE25EED8-8468-4709-9D04-337570CFA021}" destId="{655906FA-E8E3-4406-85B6-E586E8D1542E}" srcOrd="1" destOrd="0" parTransId="{9F8C28B8-4D6D-40D5-BAB0-DBD3F50A1F3D}" sibTransId="{6358C947-F5B9-41AF-8297-F8C93D58A9DA}"/>
    <dgm:cxn modelId="{1F894F7D-75F1-4FEE-95A2-465C1800D6E6}" type="presOf" srcId="{EE25EED8-8468-4709-9D04-337570CFA021}" destId="{188DF693-A01A-4600-A33B-E3F585E5041B}" srcOrd="0" destOrd="0" presId="urn:microsoft.com/office/officeart/2018/2/layout/IconVerticalSolidList"/>
    <dgm:cxn modelId="{D7E1ED8A-8184-407E-9716-BCABE490BAA9}" type="presOf" srcId="{26CBB6D0-A674-4585-83D4-7314D7C4BC73}" destId="{3501A490-6F30-465C-B2B4-806B9C260F12}" srcOrd="0" destOrd="0" presId="urn:microsoft.com/office/officeart/2018/2/layout/IconVerticalSolidList"/>
    <dgm:cxn modelId="{9A439492-43A9-4B9A-B313-737489DCA863}" type="presOf" srcId="{655906FA-E8E3-4406-85B6-E586E8D1542E}" destId="{FD62A369-31C4-4879-AD49-6C376C6E9076}" srcOrd="0" destOrd="0" presId="urn:microsoft.com/office/officeart/2018/2/layout/IconVerticalSolidList"/>
    <dgm:cxn modelId="{ACF34094-565E-409A-90FB-9178EBF0ACA2}" type="presOf" srcId="{0A747FED-F08F-414D-ADE6-00BFD9E2242D}" destId="{6275B651-F505-4B52-83BF-06C48E6A6D13}" srcOrd="0" destOrd="0" presId="urn:microsoft.com/office/officeart/2018/2/layout/IconVerticalSolidList"/>
    <dgm:cxn modelId="{71A8029A-9C06-4105-BD59-2CF4575F0667}" srcId="{EE25EED8-8468-4709-9D04-337570CFA021}" destId="{26CBB6D0-A674-4585-83D4-7314D7C4BC73}" srcOrd="0" destOrd="0" parTransId="{16885AB8-F43A-4747-9685-3A8A464C73AD}" sibTransId="{D646B7EF-6DE4-441A-BC84-B25B2A4ABA30}"/>
    <dgm:cxn modelId="{F2EE9A9C-B742-4C5B-9846-55312A5A34A8}" srcId="{EE25EED8-8468-4709-9D04-337570CFA021}" destId="{451B4CB5-DD0E-4A04-AB6D-A96478EA541B}" srcOrd="4" destOrd="0" parTransId="{54CDD7FF-9584-4B32-A177-415FAE45B6D5}" sibTransId="{5BD91AAD-8227-4FD4-B55E-9BC34E1C670D}"/>
    <dgm:cxn modelId="{CED712AC-BED7-4B71-84BD-DCF421481835}" type="presOf" srcId="{2A1F122C-AD8C-4EBB-9CBB-5B20752D131F}" destId="{67DAB2C8-EA65-4789-95F1-BBEC7F1521B7}" srcOrd="0" destOrd="0" presId="urn:microsoft.com/office/officeart/2018/2/layout/IconVerticalSolidList"/>
    <dgm:cxn modelId="{64CCE1AF-18B8-4693-AE12-FF9B736CABD5}" srcId="{EE25EED8-8468-4709-9D04-337570CFA021}" destId="{2A1F122C-AD8C-4EBB-9CBB-5B20752D131F}" srcOrd="2" destOrd="0" parTransId="{1606C900-2C98-4960-882C-9EDB6CDBD8BB}" sibTransId="{4AC3AFD9-CDE0-4009-A6E2-F4420D70C9B5}"/>
    <dgm:cxn modelId="{2D5649C5-C9C8-49C3-B0C4-753957912075}" srcId="{EE25EED8-8468-4709-9D04-337570CFA021}" destId="{2F431DD2-9919-4F13-A6C2-6DEC87809F3D}" srcOrd="3" destOrd="0" parTransId="{F734B003-0BDB-47A3-AAEA-1E3D5EB323C7}" sibTransId="{E3D67BB4-742C-427D-B1B9-D6257FBDA751}"/>
    <dgm:cxn modelId="{C6918EE7-59AD-4A02-AF22-9C36254812E0}" type="presOf" srcId="{A16EE859-16B3-4ACD-892E-8BA5BE775276}" destId="{6275B651-F505-4B52-83BF-06C48E6A6D13}" srcOrd="0" destOrd="1" presId="urn:microsoft.com/office/officeart/2018/2/layout/IconVerticalSolidList"/>
    <dgm:cxn modelId="{4D2043F6-C295-46CB-A87E-3F774407AEAE}" srcId="{2A1F122C-AD8C-4EBB-9CBB-5B20752D131F}" destId="{A16EE859-16B3-4ACD-892E-8BA5BE775276}" srcOrd="1" destOrd="0" parTransId="{4C5C237B-AC45-4F4F-942A-F7D6007DAEE8}" sibTransId="{413A96B0-6098-4CC8-9541-C9E26419BE4D}"/>
    <dgm:cxn modelId="{4C593C2F-9971-434B-979D-8A300EF4F390}" type="presParOf" srcId="{188DF693-A01A-4600-A33B-E3F585E5041B}" destId="{91DFAEB5-A67A-45A5-8DBC-B62B2E8E0612}" srcOrd="0" destOrd="0" presId="urn:microsoft.com/office/officeart/2018/2/layout/IconVerticalSolidList"/>
    <dgm:cxn modelId="{DDBE4930-47BD-466E-ADDD-3246F1D2105C}" type="presParOf" srcId="{91DFAEB5-A67A-45A5-8DBC-B62B2E8E0612}" destId="{FCE77BCC-3E91-47C8-983A-E412EBA635A7}" srcOrd="0" destOrd="0" presId="urn:microsoft.com/office/officeart/2018/2/layout/IconVerticalSolidList"/>
    <dgm:cxn modelId="{EFA1606B-01D8-4AE8-AF6C-AAE7E1133250}" type="presParOf" srcId="{91DFAEB5-A67A-45A5-8DBC-B62B2E8E0612}" destId="{B50B8960-F480-42A5-AD18-E9B485728A5A}" srcOrd="1" destOrd="0" presId="urn:microsoft.com/office/officeart/2018/2/layout/IconVerticalSolidList"/>
    <dgm:cxn modelId="{188B28CA-37F2-40C7-83F1-5BCA31875AF9}" type="presParOf" srcId="{91DFAEB5-A67A-45A5-8DBC-B62B2E8E0612}" destId="{6C134EBF-B4D2-4FAB-AFE2-57536F659679}" srcOrd="2" destOrd="0" presId="urn:microsoft.com/office/officeart/2018/2/layout/IconVerticalSolidList"/>
    <dgm:cxn modelId="{C1BD79C0-2BC9-4CF0-9A53-2B72F0DFE572}" type="presParOf" srcId="{91DFAEB5-A67A-45A5-8DBC-B62B2E8E0612}" destId="{3501A490-6F30-465C-B2B4-806B9C260F12}" srcOrd="3" destOrd="0" presId="urn:microsoft.com/office/officeart/2018/2/layout/IconVerticalSolidList"/>
    <dgm:cxn modelId="{F04527DE-7974-4FF7-A599-0229B03253CC}" type="presParOf" srcId="{188DF693-A01A-4600-A33B-E3F585E5041B}" destId="{05BF8449-8259-4F4A-ADBE-1C1A74734973}" srcOrd="1" destOrd="0" presId="urn:microsoft.com/office/officeart/2018/2/layout/IconVerticalSolidList"/>
    <dgm:cxn modelId="{202EBB0E-55DE-487E-97FD-E81279BE6CC1}" type="presParOf" srcId="{188DF693-A01A-4600-A33B-E3F585E5041B}" destId="{920A3688-DF4A-4D58-B3B6-E573BDF5B452}" srcOrd="2" destOrd="0" presId="urn:microsoft.com/office/officeart/2018/2/layout/IconVerticalSolidList"/>
    <dgm:cxn modelId="{84D47770-CD84-47CF-9B02-557180FE8D5F}" type="presParOf" srcId="{920A3688-DF4A-4D58-B3B6-E573BDF5B452}" destId="{808D3213-8B2C-4C61-87AD-A38D774615CA}" srcOrd="0" destOrd="0" presId="urn:microsoft.com/office/officeart/2018/2/layout/IconVerticalSolidList"/>
    <dgm:cxn modelId="{DD06EF08-BF44-4BEA-B66D-41CA7B50537D}" type="presParOf" srcId="{920A3688-DF4A-4D58-B3B6-E573BDF5B452}" destId="{C03AFFBA-09E1-4400-B448-5EF44218E4E0}" srcOrd="1" destOrd="0" presId="urn:microsoft.com/office/officeart/2018/2/layout/IconVerticalSolidList"/>
    <dgm:cxn modelId="{4DDBC3CF-C752-4229-ACD2-45263C0501AC}" type="presParOf" srcId="{920A3688-DF4A-4D58-B3B6-E573BDF5B452}" destId="{45F11FF9-6E89-4159-82BE-3BA6D8E50A6C}" srcOrd="2" destOrd="0" presId="urn:microsoft.com/office/officeart/2018/2/layout/IconVerticalSolidList"/>
    <dgm:cxn modelId="{8A3109CF-CF87-4EED-B65C-21B7F6EAB3B2}" type="presParOf" srcId="{920A3688-DF4A-4D58-B3B6-E573BDF5B452}" destId="{FD62A369-31C4-4879-AD49-6C376C6E9076}" srcOrd="3" destOrd="0" presId="urn:microsoft.com/office/officeart/2018/2/layout/IconVerticalSolidList"/>
    <dgm:cxn modelId="{B1A7C1D7-D6E6-4E26-8EE1-57402B9A6493}" type="presParOf" srcId="{188DF693-A01A-4600-A33B-E3F585E5041B}" destId="{3C689F62-BC1C-4053-98A7-8CC28505390E}" srcOrd="3" destOrd="0" presId="urn:microsoft.com/office/officeart/2018/2/layout/IconVerticalSolidList"/>
    <dgm:cxn modelId="{A9A48713-1F2F-4FDA-936C-BEFD4A3EC236}" type="presParOf" srcId="{188DF693-A01A-4600-A33B-E3F585E5041B}" destId="{171A5787-95B8-4DF2-8720-BBA5B6806A36}" srcOrd="4" destOrd="0" presId="urn:microsoft.com/office/officeart/2018/2/layout/IconVerticalSolidList"/>
    <dgm:cxn modelId="{CA1BEB20-5F8F-4FB7-8ADD-7DFC394C0F0F}" type="presParOf" srcId="{171A5787-95B8-4DF2-8720-BBA5B6806A36}" destId="{89172D15-30FD-49FC-B182-97C3494DCE13}" srcOrd="0" destOrd="0" presId="urn:microsoft.com/office/officeart/2018/2/layout/IconVerticalSolidList"/>
    <dgm:cxn modelId="{913A8BFA-4FA1-40AA-AAAE-EE915C675910}" type="presParOf" srcId="{171A5787-95B8-4DF2-8720-BBA5B6806A36}" destId="{7FED14E7-F449-42D4-9314-4F73FBB829DF}" srcOrd="1" destOrd="0" presId="urn:microsoft.com/office/officeart/2018/2/layout/IconVerticalSolidList"/>
    <dgm:cxn modelId="{D6B5CF66-ECD0-4E31-A71D-D257C7EE2DE6}" type="presParOf" srcId="{171A5787-95B8-4DF2-8720-BBA5B6806A36}" destId="{01535E94-ED7D-45C7-8373-AB9C87F7BC42}" srcOrd="2" destOrd="0" presId="urn:microsoft.com/office/officeart/2018/2/layout/IconVerticalSolidList"/>
    <dgm:cxn modelId="{343E9531-DE0B-4219-A2CD-7F359660C189}" type="presParOf" srcId="{171A5787-95B8-4DF2-8720-BBA5B6806A36}" destId="{67DAB2C8-EA65-4789-95F1-BBEC7F1521B7}" srcOrd="3" destOrd="0" presId="urn:microsoft.com/office/officeart/2018/2/layout/IconVerticalSolidList"/>
    <dgm:cxn modelId="{945EA68D-D554-4A6D-985D-09D2F3839EAB}" type="presParOf" srcId="{171A5787-95B8-4DF2-8720-BBA5B6806A36}" destId="{6275B651-F505-4B52-83BF-06C48E6A6D13}" srcOrd="4" destOrd="0" presId="urn:microsoft.com/office/officeart/2018/2/layout/IconVerticalSolidList"/>
    <dgm:cxn modelId="{8B636A53-C408-4FD1-91B5-181200D4BC4D}" type="presParOf" srcId="{188DF693-A01A-4600-A33B-E3F585E5041B}" destId="{737FABE4-9620-49DE-80E6-5B3F228F9E78}" srcOrd="5" destOrd="0" presId="urn:microsoft.com/office/officeart/2018/2/layout/IconVerticalSolidList"/>
    <dgm:cxn modelId="{E1461EF6-C5F6-449C-97BC-C23FC92C2187}" type="presParOf" srcId="{188DF693-A01A-4600-A33B-E3F585E5041B}" destId="{4D9BA456-E185-4638-A7AA-4C3BB666FF23}" srcOrd="6" destOrd="0" presId="urn:microsoft.com/office/officeart/2018/2/layout/IconVerticalSolidList"/>
    <dgm:cxn modelId="{B132C9F3-4E27-4670-A9BD-B856C30D89F8}" type="presParOf" srcId="{4D9BA456-E185-4638-A7AA-4C3BB666FF23}" destId="{2A7D2767-CED0-42B9-82E6-1CDD59EBA744}" srcOrd="0" destOrd="0" presId="urn:microsoft.com/office/officeart/2018/2/layout/IconVerticalSolidList"/>
    <dgm:cxn modelId="{E3868639-4789-4AE8-B1C2-CC2ACB667AD9}" type="presParOf" srcId="{4D9BA456-E185-4638-A7AA-4C3BB666FF23}" destId="{3D3C7A91-3E2A-4DE7-8F79-DA5901100D75}" srcOrd="1" destOrd="0" presId="urn:microsoft.com/office/officeart/2018/2/layout/IconVerticalSolidList"/>
    <dgm:cxn modelId="{B9819EA7-97AF-4F80-B073-B745C7891444}" type="presParOf" srcId="{4D9BA456-E185-4638-A7AA-4C3BB666FF23}" destId="{927A097F-4504-4541-A9C6-D09C69CCFF61}" srcOrd="2" destOrd="0" presId="urn:microsoft.com/office/officeart/2018/2/layout/IconVerticalSolidList"/>
    <dgm:cxn modelId="{C89DD0CA-1903-4ED6-B49E-93D282C21428}" type="presParOf" srcId="{4D9BA456-E185-4638-A7AA-4C3BB666FF23}" destId="{ACA5B755-7AB4-4143-B122-5D04FB63CBEA}" srcOrd="3" destOrd="0" presId="urn:microsoft.com/office/officeart/2018/2/layout/IconVerticalSolidList"/>
    <dgm:cxn modelId="{A60E8947-6FC6-4C4B-9048-AA984CC1A1BE}" type="presParOf" srcId="{188DF693-A01A-4600-A33B-E3F585E5041B}" destId="{CEDB4431-1943-4033-99B0-6EF25B97DC78}" srcOrd="7" destOrd="0" presId="urn:microsoft.com/office/officeart/2018/2/layout/IconVerticalSolidList"/>
    <dgm:cxn modelId="{C46087A9-0537-4DF9-ADF2-BA69764BA8B9}" type="presParOf" srcId="{188DF693-A01A-4600-A33B-E3F585E5041B}" destId="{5E41ADD6-091F-4A4A-9A2E-0345946B68CD}" srcOrd="8" destOrd="0" presId="urn:microsoft.com/office/officeart/2018/2/layout/IconVerticalSolidList"/>
    <dgm:cxn modelId="{BA2E15D0-2F8B-4CEA-BA55-1D339BA2B35C}" type="presParOf" srcId="{5E41ADD6-091F-4A4A-9A2E-0345946B68CD}" destId="{B2619E28-EFC5-468E-B5E2-0536A7A6638F}" srcOrd="0" destOrd="0" presId="urn:microsoft.com/office/officeart/2018/2/layout/IconVerticalSolidList"/>
    <dgm:cxn modelId="{799E4B57-B959-4193-ACC6-05F0974E430B}" type="presParOf" srcId="{5E41ADD6-091F-4A4A-9A2E-0345946B68CD}" destId="{0D9D4E0B-1168-4A1D-AD17-E4BE3115CED5}" srcOrd="1" destOrd="0" presId="urn:microsoft.com/office/officeart/2018/2/layout/IconVerticalSolidList"/>
    <dgm:cxn modelId="{3014A541-652E-44E3-ACE3-07F2562CE790}" type="presParOf" srcId="{5E41ADD6-091F-4A4A-9A2E-0345946B68CD}" destId="{B1FF7A96-19C0-4BBE-B8DC-3AB96337AEFA}" srcOrd="2" destOrd="0" presId="urn:microsoft.com/office/officeart/2018/2/layout/IconVerticalSolidList"/>
    <dgm:cxn modelId="{81F7217A-F1CE-4F5C-82E5-73A0EEA53482}" type="presParOf" srcId="{5E41ADD6-091F-4A4A-9A2E-0345946B68CD}" destId="{ECB065E0-F102-4B84-8572-DF03ED1886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B50DE4-DAFE-42F6-ABEB-143BF50CFDD6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51D6F24-426A-4FE2-A5A0-277C88835615}">
      <dgm:prSet/>
      <dgm:spPr/>
      <dgm:t>
        <a:bodyPr/>
        <a:lstStyle/>
        <a:p>
          <a:r>
            <a:rPr lang="en-GB"/>
            <a:t>Thank You</a:t>
          </a:r>
          <a:endParaRPr lang="en-US"/>
        </a:p>
      </dgm:t>
    </dgm:pt>
    <dgm:pt modelId="{7F988DEB-78D7-4648-89BC-2A822DF6CFC1}" type="parTrans" cxnId="{A70F5C57-E389-4B6F-9085-76261662FDB7}">
      <dgm:prSet/>
      <dgm:spPr/>
      <dgm:t>
        <a:bodyPr/>
        <a:lstStyle/>
        <a:p>
          <a:endParaRPr lang="en-US"/>
        </a:p>
      </dgm:t>
    </dgm:pt>
    <dgm:pt modelId="{C13FB538-84DB-422E-92A6-A093F04A5616}" type="sibTrans" cxnId="{A70F5C57-E389-4B6F-9085-76261662FDB7}">
      <dgm:prSet/>
      <dgm:spPr/>
      <dgm:t>
        <a:bodyPr/>
        <a:lstStyle/>
        <a:p>
          <a:endParaRPr lang="en-US"/>
        </a:p>
      </dgm:t>
    </dgm:pt>
    <dgm:pt modelId="{161D3904-43A6-442A-BFCC-069DAE889F72}">
      <dgm:prSet/>
      <dgm:spPr/>
      <dgm:t>
        <a:bodyPr/>
        <a:lstStyle/>
        <a:p>
          <a:r>
            <a:rPr lang="en-GB"/>
            <a:t>Do you have any questions?</a:t>
          </a:r>
          <a:endParaRPr lang="en-US"/>
        </a:p>
      </dgm:t>
    </dgm:pt>
    <dgm:pt modelId="{458088C6-55AF-44E2-9702-733A137F04A6}" type="parTrans" cxnId="{EE8B6411-6600-4E82-977D-5E965E950129}">
      <dgm:prSet/>
      <dgm:spPr/>
      <dgm:t>
        <a:bodyPr/>
        <a:lstStyle/>
        <a:p>
          <a:endParaRPr lang="en-US"/>
        </a:p>
      </dgm:t>
    </dgm:pt>
    <dgm:pt modelId="{E9AD6C1B-EAA4-4780-815C-22999B7054B8}" type="sibTrans" cxnId="{EE8B6411-6600-4E82-977D-5E965E950129}">
      <dgm:prSet/>
      <dgm:spPr/>
      <dgm:t>
        <a:bodyPr/>
        <a:lstStyle/>
        <a:p>
          <a:endParaRPr lang="en-US"/>
        </a:p>
      </dgm:t>
    </dgm:pt>
    <dgm:pt modelId="{DBE3DFD4-8780-45B0-A15E-D5440D1E30F4}" type="pres">
      <dgm:prSet presAssocID="{B7B50DE4-DAFE-42F6-ABEB-143BF50CFDD6}" presName="root" presStyleCnt="0">
        <dgm:presLayoutVars>
          <dgm:dir/>
          <dgm:resizeHandles val="exact"/>
        </dgm:presLayoutVars>
      </dgm:prSet>
      <dgm:spPr/>
    </dgm:pt>
    <dgm:pt modelId="{2A3E3866-CAF4-4282-89A5-BCE34A8F56FC}" type="pres">
      <dgm:prSet presAssocID="{A51D6F24-426A-4FE2-A5A0-277C88835615}" presName="compNode" presStyleCnt="0"/>
      <dgm:spPr/>
    </dgm:pt>
    <dgm:pt modelId="{D0F54981-FE8E-43D7-9C31-C3686459AC62}" type="pres">
      <dgm:prSet presAssocID="{A51D6F24-426A-4FE2-A5A0-277C8883561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BCD39E1A-6649-4AC4-8B77-0286D6D8CD27}" type="pres">
      <dgm:prSet presAssocID="{A51D6F24-426A-4FE2-A5A0-277C88835615}" presName="spaceRect" presStyleCnt="0"/>
      <dgm:spPr/>
    </dgm:pt>
    <dgm:pt modelId="{97C89762-5FA8-4795-ABCB-B6595C0C628A}" type="pres">
      <dgm:prSet presAssocID="{A51D6F24-426A-4FE2-A5A0-277C88835615}" presName="textRect" presStyleLbl="revTx" presStyleIdx="0" presStyleCnt="2">
        <dgm:presLayoutVars>
          <dgm:chMax val="1"/>
          <dgm:chPref val="1"/>
        </dgm:presLayoutVars>
      </dgm:prSet>
      <dgm:spPr/>
    </dgm:pt>
    <dgm:pt modelId="{F9E21C68-B50C-4136-9B8A-9B8634D01119}" type="pres">
      <dgm:prSet presAssocID="{C13FB538-84DB-422E-92A6-A093F04A5616}" presName="sibTrans" presStyleCnt="0"/>
      <dgm:spPr/>
    </dgm:pt>
    <dgm:pt modelId="{8757D1A0-59FF-472B-A6DC-3780FC513E8B}" type="pres">
      <dgm:prSet presAssocID="{161D3904-43A6-442A-BFCC-069DAE889F72}" presName="compNode" presStyleCnt="0"/>
      <dgm:spPr/>
    </dgm:pt>
    <dgm:pt modelId="{1CB2A69A-370B-4534-94BD-99135E63AE19}" type="pres">
      <dgm:prSet presAssocID="{161D3904-43A6-442A-BFCC-069DAE889F7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1CD56FEB-D5DB-40B6-96B9-786BC26BAFB4}" type="pres">
      <dgm:prSet presAssocID="{161D3904-43A6-442A-BFCC-069DAE889F72}" presName="spaceRect" presStyleCnt="0"/>
      <dgm:spPr/>
    </dgm:pt>
    <dgm:pt modelId="{20F2BD16-34F3-4E53-B3F0-51E8ADAC62CA}" type="pres">
      <dgm:prSet presAssocID="{161D3904-43A6-442A-BFCC-069DAE889F7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E8B6411-6600-4E82-977D-5E965E950129}" srcId="{B7B50DE4-DAFE-42F6-ABEB-143BF50CFDD6}" destId="{161D3904-43A6-442A-BFCC-069DAE889F72}" srcOrd="1" destOrd="0" parTransId="{458088C6-55AF-44E2-9702-733A137F04A6}" sibTransId="{E9AD6C1B-EAA4-4780-815C-22999B7054B8}"/>
    <dgm:cxn modelId="{D03C9518-3AFA-4441-A2F5-23848660171E}" type="presOf" srcId="{A51D6F24-426A-4FE2-A5A0-277C88835615}" destId="{97C89762-5FA8-4795-ABCB-B6595C0C628A}" srcOrd="0" destOrd="0" presId="urn:microsoft.com/office/officeart/2018/2/layout/IconLabelList"/>
    <dgm:cxn modelId="{BD9FDB30-89AC-45F3-88ED-08D090FA2B68}" type="presOf" srcId="{161D3904-43A6-442A-BFCC-069DAE889F72}" destId="{20F2BD16-34F3-4E53-B3F0-51E8ADAC62CA}" srcOrd="0" destOrd="0" presId="urn:microsoft.com/office/officeart/2018/2/layout/IconLabelList"/>
    <dgm:cxn modelId="{A70F5C57-E389-4B6F-9085-76261662FDB7}" srcId="{B7B50DE4-DAFE-42F6-ABEB-143BF50CFDD6}" destId="{A51D6F24-426A-4FE2-A5A0-277C88835615}" srcOrd="0" destOrd="0" parTransId="{7F988DEB-78D7-4648-89BC-2A822DF6CFC1}" sibTransId="{C13FB538-84DB-422E-92A6-A093F04A5616}"/>
    <dgm:cxn modelId="{F0FEE2C3-9E08-4C46-96A8-5175635BEB1D}" type="presOf" srcId="{B7B50DE4-DAFE-42F6-ABEB-143BF50CFDD6}" destId="{DBE3DFD4-8780-45B0-A15E-D5440D1E30F4}" srcOrd="0" destOrd="0" presId="urn:microsoft.com/office/officeart/2018/2/layout/IconLabelList"/>
    <dgm:cxn modelId="{23EF8CC2-27E9-4AE9-B4DE-02FA5E472408}" type="presParOf" srcId="{DBE3DFD4-8780-45B0-A15E-D5440D1E30F4}" destId="{2A3E3866-CAF4-4282-89A5-BCE34A8F56FC}" srcOrd="0" destOrd="0" presId="urn:microsoft.com/office/officeart/2018/2/layout/IconLabelList"/>
    <dgm:cxn modelId="{665AFA2B-DC6F-4CEC-B99E-ABEBADAB8075}" type="presParOf" srcId="{2A3E3866-CAF4-4282-89A5-BCE34A8F56FC}" destId="{D0F54981-FE8E-43D7-9C31-C3686459AC62}" srcOrd="0" destOrd="0" presId="urn:microsoft.com/office/officeart/2018/2/layout/IconLabelList"/>
    <dgm:cxn modelId="{3BB67BA3-20F5-4F03-B2CB-1F68878FF493}" type="presParOf" srcId="{2A3E3866-CAF4-4282-89A5-BCE34A8F56FC}" destId="{BCD39E1A-6649-4AC4-8B77-0286D6D8CD27}" srcOrd="1" destOrd="0" presId="urn:microsoft.com/office/officeart/2018/2/layout/IconLabelList"/>
    <dgm:cxn modelId="{E613236F-8772-454F-B698-D1484AF74299}" type="presParOf" srcId="{2A3E3866-CAF4-4282-89A5-BCE34A8F56FC}" destId="{97C89762-5FA8-4795-ABCB-B6595C0C628A}" srcOrd="2" destOrd="0" presId="urn:microsoft.com/office/officeart/2018/2/layout/IconLabelList"/>
    <dgm:cxn modelId="{79260561-8339-4AEF-B312-7FE61222E9ED}" type="presParOf" srcId="{DBE3DFD4-8780-45B0-A15E-D5440D1E30F4}" destId="{F9E21C68-B50C-4136-9B8A-9B8634D01119}" srcOrd="1" destOrd="0" presId="urn:microsoft.com/office/officeart/2018/2/layout/IconLabelList"/>
    <dgm:cxn modelId="{65DDF163-7531-4F2B-A8D9-3B3BF89E33BC}" type="presParOf" srcId="{DBE3DFD4-8780-45B0-A15E-D5440D1E30F4}" destId="{8757D1A0-59FF-472B-A6DC-3780FC513E8B}" srcOrd="2" destOrd="0" presId="urn:microsoft.com/office/officeart/2018/2/layout/IconLabelList"/>
    <dgm:cxn modelId="{81F18BD4-5FF9-480A-96D6-BD79C4F2B614}" type="presParOf" srcId="{8757D1A0-59FF-472B-A6DC-3780FC513E8B}" destId="{1CB2A69A-370B-4534-94BD-99135E63AE19}" srcOrd="0" destOrd="0" presId="urn:microsoft.com/office/officeart/2018/2/layout/IconLabelList"/>
    <dgm:cxn modelId="{1A13243C-DBF1-4EF8-9922-6855F426CD72}" type="presParOf" srcId="{8757D1A0-59FF-472B-A6DC-3780FC513E8B}" destId="{1CD56FEB-D5DB-40B6-96B9-786BC26BAFB4}" srcOrd="1" destOrd="0" presId="urn:microsoft.com/office/officeart/2018/2/layout/IconLabelList"/>
    <dgm:cxn modelId="{16A84A39-BFC7-4EDE-AD0C-460DE41AA010}" type="presParOf" srcId="{8757D1A0-59FF-472B-A6DC-3780FC513E8B}" destId="{20F2BD16-34F3-4E53-B3F0-51E8ADAC62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2A04F-3333-4A30-8030-6B3BDB4846FB}">
      <dsp:nvSpPr>
        <dsp:cNvPr id="0" name=""/>
        <dsp:cNvSpPr/>
      </dsp:nvSpPr>
      <dsp:spPr>
        <a:xfrm>
          <a:off x="0" y="0"/>
          <a:ext cx="7386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A151A-6C9E-4C4D-822A-EFAD88C3383D}">
      <dsp:nvSpPr>
        <dsp:cNvPr id="0" name=""/>
        <dsp:cNvSpPr/>
      </dsp:nvSpPr>
      <dsp:spPr>
        <a:xfrm>
          <a:off x="0" y="0"/>
          <a:ext cx="7386841" cy="138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Located within Business Statistics Transformation Division (Business Stats)</a:t>
          </a:r>
          <a:endParaRPr lang="en-US" sz="3100" kern="1200"/>
        </a:p>
      </dsp:txBody>
      <dsp:txXfrm>
        <a:off x="0" y="0"/>
        <a:ext cx="7386841" cy="1388301"/>
      </dsp:txXfrm>
    </dsp:sp>
    <dsp:sp modelId="{9CB62525-47B4-41EA-B340-76D29F2902B9}">
      <dsp:nvSpPr>
        <dsp:cNvPr id="0" name=""/>
        <dsp:cNvSpPr/>
      </dsp:nvSpPr>
      <dsp:spPr>
        <a:xfrm>
          <a:off x="0" y="1388301"/>
          <a:ext cx="7386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F6A31-9832-4C39-A523-F6B4B59EBAA0}">
      <dsp:nvSpPr>
        <dsp:cNvPr id="0" name=""/>
        <dsp:cNvSpPr/>
      </dsp:nvSpPr>
      <dsp:spPr>
        <a:xfrm>
          <a:off x="0" y="1388301"/>
          <a:ext cx="7386841" cy="138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Within the Business Registers Area. </a:t>
          </a:r>
          <a:endParaRPr lang="en-US" sz="3100" kern="1200" dirty="0"/>
        </a:p>
      </dsp:txBody>
      <dsp:txXfrm>
        <a:off x="0" y="1388301"/>
        <a:ext cx="7386841" cy="1388301"/>
      </dsp:txXfrm>
    </dsp:sp>
    <dsp:sp modelId="{10DA9421-4A1C-445D-B6D7-B27D7826D0C4}">
      <dsp:nvSpPr>
        <dsp:cNvPr id="0" name=""/>
        <dsp:cNvSpPr/>
      </dsp:nvSpPr>
      <dsp:spPr>
        <a:xfrm>
          <a:off x="0" y="2776602"/>
          <a:ext cx="7386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DFED8-12C1-40B9-8929-568EF8B74148}">
      <dsp:nvSpPr>
        <dsp:cNvPr id="0" name=""/>
        <dsp:cNvSpPr/>
      </dsp:nvSpPr>
      <dsp:spPr>
        <a:xfrm>
          <a:off x="0" y="2776602"/>
          <a:ext cx="7386841" cy="138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Close relationship to Business Profiling Team</a:t>
          </a:r>
          <a:endParaRPr lang="en-US" sz="3100" kern="1200"/>
        </a:p>
      </dsp:txBody>
      <dsp:txXfrm>
        <a:off x="0" y="2776602"/>
        <a:ext cx="7386841" cy="1388301"/>
      </dsp:txXfrm>
    </dsp:sp>
    <dsp:sp modelId="{235D5A27-9F71-4394-A168-6C4128D2A795}">
      <dsp:nvSpPr>
        <dsp:cNvPr id="0" name=""/>
        <dsp:cNvSpPr/>
      </dsp:nvSpPr>
      <dsp:spPr>
        <a:xfrm>
          <a:off x="0" y="4164904"/>
          <a:ext cx="7386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477C6-0F1C-4AA3-86C6-DF67E6803227}">
      <dsp:nvSpPr>
        <dsp:cNvPr id="0" name=""/>
        <dsp:cNvSpPr/>
      </dsp:nvSpPr>
      <dsp:spPr>
        <a:xfrm>
          <a:off x="0" y="4164904"/>
          <a:ext cx="7386841" cy="138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Outside of National Accounts and Balance of Payments</a:t>
          </a:r>
          <a:endParaRPr lang="en-US" sz="3100" kern="1200"/>
        </a:p>
      </dsp:txBody>
      <dsp:txXfrm>
        <a:off x="0" y="4164904"/>
        <a:ext cx="7386841" cy="1388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63DA5-0325-495E-AC70-5F92865961D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DF4D4-616F-484C-B029-63896A49663E}">
      <dsp:nvSpPr>
        <dsp:cNvPr id="0" name=""/>
        <dsp:cNvSpPr/>
      </dsp:nvSpPr>
      <dsp:spPr>
        <a:xfrm>
          <a:off x="0" y="0"/>
          <a:ext cx="2103120" cy="529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/>
            <a:t>Aims of LCU</a:t>
          </a:r>
          <a:endParaRPr lang="en-US" sz="5800" kern="1200"/>
        </a:p>
      </dsp:txBody>
      <dsp:txXfrm>
        <a:off x="0" y="0"/>
        <a:ext cx="2103120" cy="5296599"/>
      </dsp:txXfrm>
    </dsp:sp>
    <dsp:sp modelId="{F6AE9B8D-14A2-498A-A8D3-6C3FD8F09B48}">
      <dsp:nvSpPr>
        <dsp:cNvPr id="0" name=""/>
        <dsp:cNvSpPr/>
      </dsp:nvSpPr>
      <dsp:spPr>
        <a:xfrm>
          <a:off x="2260854" y="82759"/>
          <a:ext cx="8254746" cy="165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To ensure that ONS is appropriately capturing the impact of globalisation through the collection of data from our business surveys and administrative data. </a:t>
          </a:r>
          <a:endParaRPr lang="en-US" sz="2700" kern="1200" dirty="0"/>
        </a:p>
      </dsp:txBody>
      <dsp:txXfrm>
        <a:off x="2260854" y="82759"/>
        <a:ext cx="8254746" cy="1655187"/>
      </dsp:txXfrm>
    </dsp:sp>
    <dsp:sp modelId="{52338799-75DE-4A33-A62E-244654D0A634}">
      <dsp:nvSpPr>
        <dsp:cNvPr id="0" name=""/>
        <dsp:cNvSpPr/>
      </dsp:nvSpPr>
      <dsp:spPr>
        <a:xfrm>
          <a:off x="2103120" y="173794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AC311-B2A4-4F61-ACC5-D5FBF93C0701}">
      <dsp:nvSpPr>
        <dsp:cNvPr id="0" name=""/>
        <dsp:cNvSpPr/>
      </dsp:nvSpPr>
      <dsp:spPr>
        <a:xfrm>
          <a:off x="2260854" y="1820706"/>
          <a:ext cx="8254746" cy="165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To take responsibility for the collection, consistency and coherence checking of all micro-data collated from the largest MNEs Groups across all economic surveys. </a:t>
          </a:r>
          <a:endParaRPr lang="en-US" sz="2700" kern="1200" dirty="0"/>
        </a:p>
      </dsp:txBody>
      <dsp:txXfrm>
        <a:off x="2260854" y="1820706"/>
        <a:ext cx="8254746" cy="1655187"/>
      </dsp:txXfrm>
    </dsp:sp>
    <dsp:sp modelId="{94BB7F3D-5828-4C91-B24F-78A8D7FA3604}">
      <dsp:nvSpPr>
        <dsp:cNvPr id="0" name=""/>
        <dsp:cNvSpPr/>
      </dsp:nvSpPr>
      <dsp:spPr>
        <a:xfrm>
          <a:off x="2103120" y="347589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26DA2-7DE9-4488-BE48-29D20C73BD66}">
      <dsp:nvSpPr>
        <dsp:cNvPr id="0" name=""/>
        <dsp:cNvSpPr/>
      </dsp:nvSpPr>
      <dsp:spPr>
        <a:xfrm>
          <a:off x="2260854" y="3558653"/>
          <a:ext cx="8254746" cy="165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Build stronger working relationships with respondents from key UK MNE groups.</a:t>
          </a:r>
          <a:endParaRPr lang="en-US" sz="2700" kern="1200"/>
        </a:p>
      </dsp:txBody>
      <dsp:txXfrm>
        <a:off x="2260854" y="3558653"/>
        <a:ext cx="8254746" cy="1655187"/>
      </dsp:txXfrm>
    </dsp:sp>
    <dsp:sp modelId="{1504725E-3E6D-40F3-A507-0544520DE6F3}">
      <dsp:nvSpPr>
        <dsp:cNvPr id="0" name=""/>
        <dsp:cNvSpPr/>
      </dsp:nvSpPr>
      <dsp:spPr>
        <a:xfrm>
          <a:off x="2103120" y="521384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F44A1-25F9-4B60-998C-9A7838A228E4}">
      <dsp:nvSpPr>
        <dsp:cNvPr id="0" name=""/>
        <dsp:cNvSpPr/>
      </dsp:nvSpPr>
      <dsp:spPr>
        <a:xfrm>
          <a:off x="0" y="88679"/>
          <a:ext cx="10515600" cy="772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Benefits</a:t>
          </a:r>
          <a:endParaRPr lang="en-US" sz="3300" kern="1200"/>
        </a:p>
      </dsp:txBody>
      <dsp:txXfrm>
        <a:off x="37696" y="126375"/>
        <a:ext cx="10440208" cy="696808"/>
      </dsp:txXfrm>
    </dsp:sp>
    <dsp:sp modelId="{EABE1446-7DEB-49F5-B3C7-01263EF099B4}">
      <dsp:nvSpPr>
        <dsp:cNvPr id="0" name=""/>
        <dsp:cNvSpPr/>
      </dsp:nvSpPr>
      <dsp:spPr>
        <a:xfrm>
          <a:off x="0" y="860879"/>
          <a:ext cx="10515600" cy="382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 dirty="0"/>
            <a:t>Improvements to the quality of the data collated from important large and complex businesses which feed a wide range of economic statistics.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 dirty="0"/>
            <a:t>Identify all data inconsistencies from ONS key businesses at the earliest stage of the statistical production process.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 dirty="0"/>
            <a:t>Improved data collection efficiency by account management.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 dirty="0"/>
            <a:t>Reduce administration burden on the business. 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 dirty="0"/>
            <a:t>More proactive response to the restructuring of large businesses, taking into consideration future changes in legal regulations (such as tax and accountancy regulations)</a:t>
          </a:r>
          <a:endParaRPr lang="en-US" sz="2600" kern="1200" dirty="0"/>
        </a:p>
      </dsp:txBody>
      <dsp:txXfrm>
        <a:off x="0" y="860879"/>
        <a:ext cx="10515600" cy="3825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66577-671B-4A4C-8062-B075D6B5AA1F}">
      <dsp:nvSpPr>
        <dsp:cNvPr id="0" name=""/>
        <dsp:cNvSpPr/>
      </dsp:nvSpPr>
      <dsp:spPr>
        <a:xfrm>
          <a:off x="0" y="677"/>
          <a:ext cx="738684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9363ED-D1BB-4C44-B39D-14E510F59994}">
      <dsp:nvSpPr>
        <dsp:cNvPr id="0" name=""/>
        <dsp:cNvSpPr/>
      </dsp:nvSpPr>
      <dsp:spPr>
        <a:xfrm>
          <a:off x="0" y="677"/>
          <a:ext cx="7386841" cy="79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Factory-less goods production</a:t>
          </a:r>
          <a:endParaRPr lang="en-US" sz="2800" kern="1200"/>
        </a:p>
      </dsp:txBody>
      <dsp:txXfrm>
        <a:off x="0" y="677"/>
        <a:ext cx="7386841" cy="793121"/>
      </dsp:txXfrm>
    </dsp:sp>
    <dsp:sp modelId="{781B759F-B0E9-401D-8C42-0C0A3358D4D7}">
      <dsp:nvSpPr>
        <dsp:cNvPr id="0" name=""/>
        <dsp:cNvSpPr/>
      </dsp:nvSpPr>
      <dsp:spPr>
        <a:xfrm>
          <a:off x="0" y="793799"/>
          <a:ext cx="738684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98946E-9ED5-4913-BC9A-DCED40A859D3}">
      <dsp:nvSpPr>
        <dsp:cNvPr id="0" name=""/>
        <dsp:cNvSpPr/>
      </dsp:nvSpPr>
      <dsp:spPr>
        <a:xfrm>
          <a:off x="0" y="793799"/>
          <a:ext cx="7386841" cy="79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Merchanting of goods and services;</a:t>
          </a:r>
          <a:endParaRPr lang="en-US" sz="2800" kern="1200"/>
        </a:p>
      </dsp:txBody>
      <dsp:txXfrm>
        <a:off x="0" y="793799"/>
        <a:ext cx="7386841" cy="793121"/>
      </dsp:txXfrm>
    </dsp:sp>
    <dsp:sp modelId="{8DCD03AF-4107-4AA8-A508-05D485B385B2}">
      <dsp:nvSpPr>
        <dsp:cNvPr id="0" name=""/>
        <dsp:cNvSpPr/>
      </dsp:nvSpPr>
      <dsp:spPr>
        <a:xfrm>
          <a:off x="0" y="1586920"/>
          <a:ext cx="738684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757708-03B2-4A60-8A5A-9ADD89682520}">
      <dsp:nvSpPr>
        <dsp:cNvPr id="0" name=""/>
        <dsp:cNvSpPr/>
      </dsp:nvSpPr>
      <dsp:spPr>
        <a:xfrm>
          <a:off x="0" y="1586920"/>
          <a:ext cx="7386841" cy="79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Contract manufacturing; </a:t>
          </a:r>
          <a:endParaRPr lang="en-US" sz="2800" kern="1200"/>
        </a:p>
      </dsp:txBody>
      <dsp:txXfrm>
        <a:off x="0" y="1586920"/>
        <a:ext cx="7386841" cy="793121"/>
      </dsp:txXfrm>
    </dsp:sp>
    <dsp:sp modelId="{64B37C86-59E8-4779-8675-ECA1F67A58DD}">
      <dsp:nvSpPr>
        <dsp:cNvPr id="0" name=""/>
        <dsp:cNvSpPr/>
      </dsp:nvSpPr>
      <dsp:spPr>
        <a:xfrm>
          <a:off x="0" y="2380042"/>
          <a:ext cx="738684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5C3C65-103D-4428-A2DF-D8C967F80312}">
      <dsp:nvSpPr>
        <dsp:cNvPr id="0" name=""/>
        <dsp:cNvSpPr/>
      </dsp:nvSpPr>
      <dsp:spPr>
        <a:xfrm>
          <a:off x="0" y="2380042"/>
          <a:ext cx="7386841" cy="79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Toll processing;</a:t>
          </a:r>
          <a:endParaRPr lang="en-US" sz="2800" kern="1200"/>
        </a:p>
      </dsp:txBody>
      <dsp:txXfrm>
        <a:off x="0" y="2380042"/>
        <a:ext cx="7386841" cy="793121"/>
      </dsp:txXfrm>
    </dsp:sp>
    <dsp:sp modelId="{250BF0E4-4C31-486F-B57E-1EC863007EE6}">
      <dsp:nvSpPr>
        <dsp:cNvPr id="0" name=""/>
        <dsp:cNvSpPr/>
      </dsp:nvSpPr>
      <dsp:spPr>
        <a:xfrm>
          <a:off x="0" y="3173163"/>
          <a:ext cx="738684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56D626-C4AA-4B38-BA23-29D8B201AC83}">
      <dsp:nvSpPr>
        <dsp:cNvPr id="0" name=""/>
        <dsp:cNvSpPr/>
      </dsp:nvSpPr>
      <dsp:spPr>
        <a:xfrm>
          <a:off x="0" y="3173163"/>
          <a:ext cx="7386841" cy="79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Transfer pricing</a:t>
          </a:r>
          <a:endParaRPr lang="en-US" sz="2800" kern="1200"/>
        </a:p>
      </dsp:txBody>
      <dsp:txXfrm>
        <a:off x="0" y="3173163"/>
        <a:ext cx="7386841" cy="793121"/>
      </dsp:txXfrm>
    </dsp:sp>
    <dsp:sp modelId="{5B3E00AA-361D-40E1-8C78-960AB010D024}">
      <dsp:nvSpPr>
        <dsp:cNvPr id="0" name=""/>
        <dsp:cNvSpPr/>
      </dsp:nvSpPr>
      <dsp:spPr>
        <a:xfrm>
          <a:off x="0" y="3966285"/>
          <a:ext cx="738684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B27C64-0E93-4045-9FEE-F123C302079F}">
      <dsp:nvSpPr>
        <dsp:cNvPr id="0" name=""/>
        <dsp:cNvSpPr/>
      </dsp:nvSpPr>
      <dsp:spPr>
        <a:xfrm>
          <a:off x="0" y="3966285"/>
          <a:ext cx="7386841" cy="79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Cross-border use of intellectual property; and</a:t>
          </a:r>
          <a:endParaRPr lang="en-US" sz="2800" kern="1200"/>
        </a:p>
      </dsp:txBody>
      <dsp:txXfrm>
        <a:off x="0" y="3966285"/>
        <a:ext cx="7386841" cy="793121"/>
      </dsp:txXfrm>
    </dsp:sp>
    <dsp:sp modelId="{2A0C4B3E-7BDD-4B0B-A905-0E85BFA5E9AC}">
      <dsp:nvSpPr>
        <dsp:cNvPr id="0" name=""/>
        <dsp:cNvSpPr/>
      </dsp:nvSpPr>
      <dsp:spPr>
        <a:xfrm>
          <a:off x="0" y="4759406"/>
          <a:ext cx="738684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1E681E-17E4-4721-A1B4-12DE59553B85}">
      <dsp:nvSpPr>
        <dsp:cNvPr id="0" name=""/>
        <dsp:cNvSpPr/>
      </dsp:nvSpPr>
      <dsp:spPr>
        <a:xfrm>
          <a:off x="0" y="4759406"/>
          <a:ext cx="7386841" cy="79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Special Purpose Entity (SPE) activity.</a:t>
          </a:r>
          <a:endParaRPr lang="en-US" sz="2800" kern="1200"/>
        </a:p>
      </dsp:txBody>
      <dsp:txXfrm>
        <a:off x="0" y="4759406"/>
        <a:ext cx="7386841" cy="793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7A828-626E-4988-9C44-D110067CCA8D}">
      <dsp:nvSpPr>
        <dsp:cNvPr id="0" name=""/>
        <dsp:cNvSpPr/>
      </dsp:nvSpPr>
      <dsp:spPr>
        <a:xfrm>
          <a:off x="0" y="329817"/>
          <a:ext cx="7386841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301" tIns="458216" rIns="57330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Identified all types of globalisation Issues.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Resolved data discrepancies and collected missing data. </a:t>
          </a:r>
          <a:endParaRPr lang="en-US" sz="2200" kern="1200" dirty="0"/>
        </a:p>
      </dsp:txBody>
      <dsp:txXfrm>
        <a:off x="0" y="329817"/>
        <a:ext cx="7386841" cy="1559250"/>
      </dsp:txXfrm>
    </dsp:sp>
    <dsp:sp modelId="{6E34EAF6-CDF0-4DBE-BB43-962897ECAA71}">
      <dsp:nvSpPr>
        <dsp:cNvPr id="0" name=""/>
        <dsp:cNvSpPr/>
      </dsp:nvSpPr>
      <dsp:spPr>
        <a:xfrm>
          <a:off x="369342" y="5097"/>
          <a:ext cx="517078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444" tIns="0" rIns="19544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Researched over 30 MNEs</a:t>
          </a:r>
          <a:endParaRPr lang="en-US" sz="2200" kern="1200"/>
        </a:p>
      </dsp:txBody>
      <dsp:txXfrm>
        <a:off x="401045" y="36800"/>
        <a:ext cx="5107382" cy="586034"/>
      </dsp:txXfrm>
    </dsp:sp>
    <dsp:sp modelId="{8B227494-1D61-4793-84FD-A6D73AAD295B}">
      <dsp:nvSpPr>
        <dsp:cNvPr id="0" name=""/>
        <dsp:cNvSpPr/>
      </dsp:nvSpPr>
      <dsp:spPr>
        <a:xfrm>
          <a:off x="0" y="2332588"/>
          <a:ext cx="7386841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301" tIns="458216" rIns="57330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Built strong working relationships with MNEs	Monthly and Quarterly Regular meetings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Covid-19 Impact and Brexit implications</a:t>
          </a:r>
          <a:endParaRPr lang="en-US" sz="2200" kern="1200" dirty="0"/>
        </a:p>
      </dsp:txBody>
      <dsp:txXfrm>
        <a:off x="0" y="2332588"/>
        <a:ext cx="7386841" cy="1559250"/>
      </dsp:txXfrm>
    </dsp:sp>
    <dsp:sp modelId="{6A9D92C1-99EE-4876-995B-D1445FC9B908}">
      <dsp:nvSpPr>
        <dsp:cNvPr id="0" name=""/>
        <dsp:cNvSpPr/>
      </dsp:nvSpPr>
      <dsp:spPr>
        <a:xfrm>
          <a:off x="369342" y="2007868"/>
          <a:ext cx="517078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444" tIns="0" rIns="19544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Account Manage 7 very large MNEs (collection and validation of the data). </a:t>
          </a:r>
          <a:endParaRPr lang="en-US" sz="2200" kern="1200" dirty="0"/>
        </a:p>
      </dsp:txBody>
      <dsp:txXfrm>
        <a:off x="401045" y="2039571"/>
        <a:ext cx="5107382" cy="586034"/>
      </dsp:txXfrm>
    </dsp:sp>
    <dsp:sp modelId="{FDB33B82-077A-4D11-BCCB-CB2BDF2657C2}">
      <dsp:nvSpPr>
        <dsp:cNvPr id="0" name=""/>
        <dsp:cNvSpPr/>
      </dsp:nvSpPr>
      <dsp:spPr>
        <a:xfrm>
          <a:off x="0" y="4335358"/>
          <a:ext cx="7386841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301" tIns="458216" rIns="57330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Produced tailored data collection spreadsheets for 4 businesses.</a:t>
          </a:r>
        </a:p>
      </dsp:txBody>
      <dsp:txXfrm>
        <a:off x="0" y="4335358"/>
        <a:ext cx="7386841" cy="1212750"/>
      </dsp:txXfrm>
    </dsp:sp>
    <dsp:sp modelId="{D7D68921-8EC8-4ECB-AFF3-E9D45D7C15F6}">
      <dsp:nvSpPr>
        <dsp:cNvPr id="0" name=""/>
        <dsp:cNvSpPr/>
      </dsp:nvSpPr>
      <dsp:spPr>
        <a:xfrm>
          <a:off x="369342" y="4010638"/>
          <a:ext cx="517078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444" tIns="0" rIns="19544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Tailored Data Collection</a:t>
          </a:r>
        </a:p>
      </dsp:txBody>
      <dsp:txXfrm>
        <a:off x="401045" y="4042341"/>
        <a:ext cx="5107382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77BCC-3E91-47C8-983A-E412EBA635A7}">
      <dsp:nvSpPr>
        <dsp:cNvPr id="0" name=""/>
        <dsp:cNvSpPr/>
      </dsp:nvSpPr>
      <dsp:spPr>
        <a:xfrm>
          <a:off x="0" y="4338"/>
          <a:ext cx="7386841" cy="9240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B8960-F480-42A5-AD18-E9B485728A5A}">
      <dsp:nvSpPr>
        <dsp:cNvPr id="0" name=""/>
        <dsp:cNvSpPr/>
      </dsp:nvSpPr>
      <dsp:spPr>
        <a:xfrm>
          <a:off x="279536" y="212258"/>
          <a:ext cx="508248" cy="508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1A490-6F30-465C-B2B4-806B9C260F12}">
      <dsp:nvSpPr>
        <dsp:cNvPr id="0" name=""/>
        <dsp:cNvSpPr/>
      </dsp:nvSpPr>
      <dsp:spPr>
        <a:xfrm>
          <a:off x="1067321" y="4338"/>
          <a:ext cx="6319519" cy="92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99" tIns="97799" rIns="97799" bIns="977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Diverse set of skills and experience required.</a:t>
          </a:r>
          <a:endParaRPr lang="en-US" sz="1900" kern="1200" dirty="0"/>
        </a:p>
      </dsp:txBody>
      <dsp:txXfrm>
        <a:off x="1067321" y="4338"/>
        <a:ext cx="6319519" cy="924088"/>
      </dsp:txXfrm>
    </dsp:sp>
    <dsp:sp modelId="{808D3213-8B2C-4C61-87AD-A38D774615CA}">
      <dsp:nvSpPr>
        <dsp:cNvPr id="0" name=""/>
        <dsp:cNvSpPr/>
      </dsp:nvSpPr>
      <dsp:spPr>
        <a:xfrm>
          <a:off x="0" y="1159448"/>
          <a:ext cx="7386841" cy="9240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AFFBA-09E1-4400-B448-5EF44218E4E0}">
      <dsp:nvSpPr>
        <dsp:cNvPr id="0" name=""/>
        <dsp:cNvSpPr/>
      </dsp:nvSpPr>
      <dsp:spPr>
        <a:xfrm>
          <a:off x="279536" y="1367368"/>
          <a:ext cx="508248" cy="508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2A369-31C4-4879-AD49-6C376C6E9076}">
      <dsp:nvSpPr>
        <dsp:cNvPr id="0" name=""/>
        <dsp:cNvSpPr/>
      </dsp:nvSpPr>
      <dsp:spPr>
        <a:xfrm>
          <a:off x="1067321" y="1159448"/>
          <a:ext cx="6319519" cy="92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99" tIns="97799" rIns="97799" bIns="977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Current Organisation creates difficulties for analysis and comparisons of data.</a:t>
          </a:r>
          <a:endParaRPr lang="en-US" sz="1900" kern="1200"/>
        </a:p>
      </dsp:txBody>
      <dsp:txXfrm>
        <a:off x="1067321" y="1159448"/>
        <a:ext cx="6319519" cy="924088"/>
      </dsp:txXfrm>
    </dsp:sp>
    <dsp:sp modelId="{89172D15-30FD-49FC-B182-97C3494DCE13}">
      <dsp:nvSpPr>
        <dsp:cNvPr id="0" name=""/>
        <dsp:cNvSpPr/>
      </dsp:nvSpPr>
      <dsp:spPr>
        <a:xfrm>
          <a:off x="0" y="2314558"/>
          <a:ext cx="7386841" cy="9240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D14E7-F449-42D4-9314-4F73FBB829DF}">
      <dsp:nvSpPr>
        <dsp:cNvPr id="0" name=""/>
        <dsp:cNvSpPr/>
      </dsp:nvSpPr>
      <dsp:spPr>
        <a:xfrm>
          <a:off x="279536" y="2522478"/>
          <a:ext cx="508248" cy="5082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AB2C8-EA65-4789-95F1-BBEC7F1521B7}">
      <dsp:nvSpPr>
        <dsp:cNvPr id="0" name=""/>
        <dsp:cNvSpPr/>
      </dsp:nvSpPr>
      <dsp:spPr>
        <a:xfrm>
          <a:off x="1067321" y="2314558"/>
          <a:ext cx="3324078" cy="92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99" tIns="97799" rIns="97799" bIns="977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Very Challenging Work</a:t>
          </a:r>
          <a:endParaRPr lang="en-US" sz="1900" kern="1200"/>
        </a:p>
      </dsp:txBody>
      <dsp:txXfrm>
        <a:off x="1067321" y="2314558"/>
        <a:ext cx="3324078" cy="924088"/>
      </dsp:txXfrm>
    </dsp:sp>
    <dsp:sp modelId="{6275B651-F505-4B52-83BF-06C48E6A6D13}">
      <dsp:nvSpPr>
        <dsp:cNvPr id="0" name=""/>
        <dsp:cNvSpPr/>
      </dsp:nvSpPr>
      <dsp:spPr>
        <a:xfrm>
          <a:off x="4391400" y="2314558"/>
          <a:ext cx="2995440" cy="92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99" tIns="97799" rIns="97799" bIns="9779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Given size and complexity of the groups and level of detailed required to fully analyse and understand them. 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Very Small Team.</a:t>
          </a:r>
          <a:endParaRPr lang="en-US" sz="1200" kern="1200"/>
        </a:p>
      </dsp:txBody>
      <dsp:txXfrm>
        <a:off x="4391400" y="2314558"/>
        <a:ext cx="2995440" cy="924088"/>
      </dsp:txXfrm>
    </dsp:sp>
    <dsp:sp modelId="{2A7D2767-CED0-42B9-82E6-1CDD59EBA744}">
      <dsp:nvSpPr>
        <dsp:cNvPr id="0" name=""/>
        <dsp:cNvSpPr/>
      </dsp:nvSpPr>
      <dsp:spPr>
        <a:xfrm>
          <a:off x="0" y="3469669"/>
          <a:ext cx="7386841" cy="9240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C7A91-3E2A-4DE7-8F79-DA5901100D75}">
      <dsp:nvSpPr>
        <dsp:cNvPr id="0" name=""/>
        <dsp:cNvSpPr/>
      </dsp:nvSpPr>
      <dsp:spPr>
        <a:xfrm>
          <a:off x="279536" y="3677588"/>
          <a:ext cx="508248" cy="5082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5B755-7AB4-4143-B122-5D04FB63CBEA}">
      <dsp:nvSpPr>
        <dsp:cNvPr id="0" name=""/>
        <dsp:cNvSpPr/>
      </dsp:nvSpPr>
      <dsp:spPr>
        <a:xfrm>
          <a:off x="1067321" y="3469669"/>
          <a:ext cx="6319519" cy="92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99" tIns="97799" rIns="97799" bIns="977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Complexity of the Subject matter</a:t>
          </a:r>
          <a:endParaRPr lang="en-US" sz="1900" kern="1200"/>
        </a:p>
      </dsp:txBody>
      <dsp:txXfrm>
        <a:off x="1067321" y="3469669"/>
        <a:ext cx="6319519" cy="924088"/>
      </dsp:txXfrm>
    </dsp:sp>
    <dsp:sp modelId="{B2619E28-EFC5-468E-B5E2-0536A7A6638F}">
      <dsp:nvSpPr>
        <dsp:cNvPr id="0" name=""/>
        <dsp:cNvSpPr/>
      </dsp:nvSpPr>
      <dsp:spPr>
        <a:xfrm>
          <a:off x="0" y="4624779"/>
          <a:ext cx="7386841" cy="9240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D4E0B-1168-4A1D-AD17-E4BE3115CED5}">
      <dsp:nvSpPr>
        <dsp:cNvPr id="0" name=""/>
        <dsp:cNvSpPr/>
      </dsp:nvSpPr>
      <dsp:spPr>
        <a:xfrm>
          <a:off x="279536" y="4832699"/>
          <a:ext cx="508248" cy="5082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065E0-F102-4B84-8572-DF03ED188683}">
      <dsp:nvSpPr>
        <dsp:cNvPr id="0" name=""/>
        <dsp:cNvSpPr/>
      </dsp:nvSpPr>
      <dsp:spPr>
        <a:xfrm>
          <a:off x="1067321" y="4624779"/>
          <a:ext cx="6319519" cy="92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99" tIns="97799" rIns="97799" bIns="9779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Resource Intensive Work</a:t>
          </a:r>
          <a:endParaRPr lang="en-US" sz="1900" kern="1200"/>
        </a:p>
      </dsp:txBody>
      <dsp:txXfrm>
        <a:off x="1067321" y="4624779"/>
        <a:ext cx="6319519" cy="9240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54981-FE8E-43D7-9C31-C3686459AC62}">
      <dsp:nvSpPr>
        <dsp:cNvPr id="0" name=""/>
        <dsp:cNvSpPr/>
      </dsp:nvSpPr>
      <dsp:spPr>
        <a:xfrm>
          <a:off x="1747800" y="82030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89762-5FA8-4795-ABCB-B6595C0C628A}">
      <dsp:nvSpPr>
        <dsp:cNvPr id="0" name=""/>
        <dsp:cNvSpPr/>
      </dsp:nvSpPr>
      <dsp:spPr>
        <a:xfrm>
          <a:off x="559800" y="323461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Thank You</a:t>
          </a:r>
          <a:endParaRPr lang="en-US" sz="2700" kern="1200"/>
        </a:p>
      </dsp:txBody>
      <dsp:txXfrm>
        <a:off x="559800" y="3234614"/>
        <a:ext cx="4320000" cy="720000"/>
      </dsp:txXfrm>
    </dsp:sp>
    <dsp:sp modelId="{1CB2A69A-370B-4534-94BD-99135E63AE19}">
      <dsp:nvSpPr>
        <dsp:cNvPr id="0" name=""/>
        <dsp:cNvSpPr/>
      </dsp:nvSpPr>
      <dsp:spPr>
        <a:xfrm>
          <a:off x="6823800" y="82030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2BD16-34F3-4E53-B3F0-51E8ADAC62CA}">
      <dsp:nvSpPr>
        <dsp:cNvPr id="0" name=""/>
        <dsp:cNvSpPr/>
      </dsp:nvSpPr>
      <dsp:spPr>
        <a:xfrm>
          <a:off x="5635800" y="323461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Do you have any questions?</a:t>
          </a:r>
          <a:endParaRPr lang="en-US" sz="2700" kern="1200"/>
        </a:p>
      </dsp:txBody>
      <dsp:txXfrm>
        <a:off x="5635800" y="3234614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CF1-1FCD-E243-925E-A75B8B4E667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EDB-6B5D-864C-AC6A-318791A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63513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60524-B4A1-4D9E-B08F-A360FB678DAE}" type="slidenum">
              <a:rPr lang="en-GB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00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BIG%20DISK:ONS_Final%20Logos%20Folder%2028.02.08:NEW%20ONS%20Logos:JPEG%20HI:ONS_RGB.jpg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B3lqlg256m8?utm_source=unsplash&amp;utm_medium=referral&amp;utm_content=creditCopyText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hyperlink" Target="https://unsplash.com/search/photos/presentation?utm_source=unsplash&amp;utm_medium=referral&amp;utm_content=creditCopyTex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31F1-065E-594C-8147-D209A7179285}" type="datetime4">
              <a:rPr lang="en-GB" smtClean="0"/>
              <a:t>28 September 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BF0A45B-F2C7-C449-BF19-A76C374C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36C68A0-3B91-D547-860A-58AFF6D1F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343" y="880838"/>
            <a:ext cx="6910357" cy="32778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C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 your title here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C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C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(in sentence case)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711184"/>
            <a:ext cx="10515600" cy="1200329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4255794"/>
            <a:ext cx="10515600" cy="523220"/>
          </a:xfrm>
          <a:prstGeom prst="rect">
            <a:avLst/>
          </a:prstGeom>
        </p:spPr>
        <p:txBody>
          <a:bodyPr vert="horz" lIns="0" tIns="45720" rIns="91440" bIns="45720" rtlCol="0" anchor="b" anchorCtr="0">
            <a:spAutoFit/>
          </a:bodyPr>
          <a:lstStyle>
            <a:lvl1pPr>
              <a:spcBef>
                <a:spcPts val="0"/>
              </a:spcBef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76553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matiss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71383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matiss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80398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astral">
    <p:bg>
      <p:bgPr>
        <a:solidFill>
          <a:srgbClr val="3B7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DC45B465-DB9D-1B4E-98E6-EC6BC62650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C7DF6CB-9235-DA4D-B1A3-7CA929282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9388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light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46074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light teal">
    <p:bg>
      <p:bgPr>
        <a:solidFill>
          <a:srgbClr val="00A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ED0727-79E8-044A-A266-B0C74790E72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24E14278-FEE3-0242-BA15-B6E28E53E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594CD60-7AAD-6645-8BE7-91075D074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50739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teal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05237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salem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606977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old">
    <p:bg>
      <p:bgPr>
        <a:solidFill>
          <a:srgbClr val="B8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59900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oppy">
    <p:bg>
      <p:bgPr>
        <a:solidFill>
          <a:srgbClr val="D3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648239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ink">
    <p:bg>
      <p:bgPr>
        <a:solidFill>
          <a:srgbClr val="D23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19082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0A4C7-A3A2-8C48-94D5-E7589555BBE3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4149"/>
            <a:ext cx="105156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8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11108"/>
            <a:ext cx="10515600" cy="251857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>
              <a:lnSpc>
                <a:spcPct val="110000"/>
              </a:lnSpc>
              <a:spcAft>
                <a:spcPts val="10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Office fo National Statistics Logo">
            <a:extLst>
              <a:ext uri="{FF2B5EF4-FFF2-40B4-BE49-F238E27FC236}">
                <a16:creationId xmlns:a16="http://schemas.microsoft.com/office/drawing/2014/main" id="{67FFCDAA-C62B-DC43-BF5D-DB783C64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0" name="Picture 9" descr="Office fo National Statistics Logo">
            <a:extLst>
              <a:ext uri="{FF2B5EF4-FFF2-40B4-BE49-F238E27FC236}">
                <a16:creationId xmlns:a16="http://schemas.microsoft.com/office/drawing/2014/main" id="{82AAAE08-3182-8445-B596-A9BC966AB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48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rince">
    <p:bg>
      <p:bgPr>
        <a:solidFill>
          <a:srgbClr val="6E2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56475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urple">
    <p:bg>
      <p:bgPr>
        <a:solidFill>
          <a:srgbClr val="372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88150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rgbClr val="32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995503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1">
    <p:bg>
      <p:bgPr>
        <a:gradFill flip="none" rotWithShape="1">
          <a:gsLst>
            <a:gs pos="81000">
              <a:srgbClr val="003C57"/>
            </a:gs>
            <a:gs pos="0">
              <a:srgbClr val="00808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B9896418-9A93-F547-B375-91E5E5B76A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7295645-9FDE-574A-9486-F7FDBDF3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723784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2">
    <p:bg>
      <p:bgPr>
        <a:gradFill flip="none" rotWithShape="1">
          <a:gsLst>
            <a:gs pos="81000">
              <a:srgbClr val="008080"/>
            </a:gs>
            <a:gs pos="0">
              <a:srgbClr val="27A0C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2BB51AC8-339B-F542-A4E2-891D4443FD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165A53-E610-A246-BF2B-8FE1F65A4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301920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44">
    <p:bg>
      <p:bgPr>
        <a:gradFill flip="none" rotWithShape="1">
          <a:gsLst>
            <a:gs pos="81000">
              <a:srgbClr val="37288B"/>
            </a:gs>
            <a:gs pos="0">
              <a:srgbClr val="D2376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F692672-45E9-DB45-968E-472F1D320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A6E39D-26AC-134F-96EF-39DF3B106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4116807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66">
    <p:bg>
      <p:bgPr>
        <a:gradFill flip="none" rotWithShape="1">
          <a:gsLst>
            <a:gs pos="81000">
              <a:srgbClr val="0F8243"/>
            </a:gs>
            <a:gs pos="0">
              <a:srgbClr val="00A5A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0A3A34B-DE42-9B4B-9D76-6B04A45E10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C16E151-0ED9-1744-A65B-E52268040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795716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slide ONS blue">
    <p:bg>
      <p:bgPr>
        <a:gradFill flip="none" rotWithShape="1">
          <a:gsLst>
            <a:gs pos="0">
              <a:srgbClr val="E9742C"/>
            </a:gs>
            <a:gs pos="81000">
              <a:srgbClr val="D2376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FE11B252-106E-D845-B192-770BA16A6E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4B3A4D-4DE7-BE46-A8F2-E186A17B7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026934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slide ONS blue">
    <p:bg>
      <p:bgPr>
        <a:gradFill flip="none" rotWithShape="1">
          <a:gsLst>
            <a:gs pos="81000">
              <a:srgbClr val="E2BC22"/>
            </a:gs>
            <a:gs pos="0">
              <a:srgbClr val="FF993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</a:blip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04080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IG DISK:ONS_Final Logos Folder 28.02.08:NEW ONS Logos:JPEG HI:ONS_RGB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08000" y="304800"/>
            <a:ext cx="406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124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534400" cy="6351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A7EB7-0A4C-44D7-BF1D-B80C13BD02DC}" type="datetime1">
              <a:rPr lang="en-GB" smtClean="0"/>
              <a:t>28/09/2023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A69F8-1E38-4E54-AA9B-F130A4E5A9E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60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923634"/>
            <a:ext cx="4961351" cy="2485680"/>
          </a:xfrm>
          <a:prstGeom prst="rect">
            <a:avLst/>
          </a:prstGeom>
        </p:spPr>
        <p:txBody>
          <a:bodyPr wrap="square" anchor="t" anchorCtr="0"/>
          <a:lstStyle>
            <a:lvl1pPr>
              <a:spcAft>
                <a:spcPts val="10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923634"/>
            <a:ext cx="5199743" cy="2485680"/>
          </a:xfrm>
          <a:prstGeom prst="rect">
            <a:avLst/>
          </a:prstGeom>
        </p:spPr>
        <p:txBody>
          <a:bodyPr wrap="square" anchor="t" anchorCtr="0"/>
          <a:lstStyle>
            <a:lvl1pPr>
              <a:spcAft>
                <a:spcPts val="10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Office fo National Statistics Logo">
            <a:extLst>
              <a:ext uri="{FF2B5EF4-FFF2-40B4-BE49-F238E27FC236}">
                <a16:creationId xmlns:a16="http://schemas.microsoft.com/office/drawing/2014/main" id="{4269F602-9ED2-AA41-912E-6C0E206D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3" name="Picture 12" descr="Office fo National Statistics Logo">
            <a:extLst>
              <a:ext uri="{FF2B5EF4-FFF2-40B4-BE49-F238E27FC236}">
                <a16:creationId xmlns:a16="http://schemas.microsoft.com/office/drawing/2014/main" id="{F45FD056-94E7-E64A-B074-49E5994B2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3305"/>
            <a:ext cx="10515600" cy="75713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800"/>
            </a:lvl1pPr>
          </a:lstStyle>
          <a:p>
            <a:r>
              <a:rPr lang="en-US" dirty="0"/>
              <a:t>Add your heading here</a:t>
            </a:r>
          </a:p>
        </p:txBody>
      </p:sp>
    </p:spTree>
    <p:extLst>
      <p:ext uri="{BB962C8B-B14F-4D97-AF65-F5344CB8AC3E}">
        <p14:creationId xmlns:p14="http://schemas.microsoft.com/office/powerpoint/2010/main" val="1175771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71370-F3CD-45FE-8680-4BA42EE13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40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3"/>
            <a:ext cx="7221070" cy="2647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Write your title here</a:t>
            </a:r>
            <a:br>
              <a:rPr lang="en-US" dirty="0"/>
            </a:br>
            <a:r>
              <a:rPr lang="en-US" dirty="0"/>
              <a:t>(in sentence case)</a:t>
            </a:r>
            <a:endParaRPr lang="en-GB" dirty="0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C531F1-065E-594C-8147-D209A7179285}" type="datetime4">
              <a:rPr lang="en-GB" smtClean="0"/>
              <a:pPr/>
              <a:t>28 September 2023</a:t>
            </a:fld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63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47E70A3-4C48-46D3-AED7-FAFF0A06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2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529">
          <p15:clr>
            <a:srgbClr val="FBAE40"/>
          </p15:clr>
        </p15:guide>
        <p15:guide id="3" pos="3940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7A09A1D8-0AE4-B646-8D6E-9B761AD35D7E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66B13EBF-9BF3-407E-95DF-1E1504083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828BD64B-77BE-4FF5-BBDC-EF7EC865C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7ADB154-14C7-45F6-86A7-1568603A2E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F27E631-7041-4832-8BDE-85CAE2816E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548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C099F22-2809-E243-A4DE-90F187EB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74CFFCA-1BD8-5E48-82C8-B24912230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CA9248A-F4DF-432F-8A97-41F8E3C9F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67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imag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>
            <a:extLst>
              <a:ext uri="{FF2B5EF4-FFF2-40B4-BE49-F238E27FC236}">
                <a16:creationId xmlns:a16="http://schemas.microsoft.com/office/drawing/2014/main" id="{3CBDAEED-76B5-4C05-B509-A6902CE4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094"/>
            <a:ext cx="5119687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Image Slide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E5A3FCD-21AD-4891-BE59-BD2B246F25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231" y="632462"/>
            <a:ext cx="5667348" cy="55598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1:1)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A35F9-7B4A-4543-B206-7DD45C6BE6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9632" y="629923"/>
            <a:ext cx="4869098" cy="2715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75AB9CB-A473-4FF7-8A93-A893D3FFB9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9631" y="3348930"/>
            <a:ext cx="4869099" cy="28452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679894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quot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961"/>
            <a:ext cx="10515600" cy="877163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EC2ED2C-DFFD-4C3C-B7EF-6CDB6F61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5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76494BA-54FA-6240-A5E0-73528C13D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3331865" cy="814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Text left, one image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5A53190F-4F68-9B4A-91AB-F520FB436C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681675"/>
            <a:ext cx="3331866" cy="2329227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936" y="639842"/>
            <a:ext cx="6822742" cy="512913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</a:t>
            </a:r>
            <a:br>
              <a:rPr lang="en-US" dirty="0"/>
            </a:br>
            <a:r>
              <a:rPr lang="en-US" dirty="0"/>
              <a:t>(aspect ratio 4:3)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230BA26-5933-4A86-8479-E00BE39B2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47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ffice fo National Statistics Logo">
            <a:extLst>
              <a:ext uri="{FF2B5EF4-FFF2-40B4-BE49-F238E27FC236}">
                <a16:creationId xmlns:a16="http://schemas.microsoft.com/office/drawing/2014/main" id="{4269F602-9ED2-AA41-912E-6C0E206D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3" name="Picture 12" descr="Office fo National Statistics Logo">
            <a:extLst>
              <a:ext uri="{FF2B5EF4-FFF2-40B4-BE49-F238E27FC236}">
                <a16:creationId xmlns:a16="http://schemas.microsoft.com/office/drawing/2014/main" id="{F45FD056-94E7-E64A-B074-49E5994B2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698955"/>
            <a:ext cx="10515600" cy="4774919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chart here</a:t>
            </a:r>
          </a:p>
        </p:txBody>
      </p:sp>
    </p:spTree>
    <p:extLst>
      <p:ext uri="{BB962C8B-B14F-4D97-AF65-F5344CB8AC3E}">
        <p14:creationId xmlns:p14="http://schemas.microsoft.com/office/powerpoint/2010/main" val="3171598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0591F7-C8D0-A945-B2CF-C2F5BEF47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5395915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Text left, two images right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41D0D4-8A9F-254A-A838-BE23CB339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422595"/>
            <a:ext cx="5395915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1931" y="629923"/>
            <a:ext cx="48767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1931" y="3357983"/>
            <a:ext cx="4876800" cy="2849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506BA45-5B30-42C8-9EBC-48579488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78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l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Simple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98D8C91-E3A5-0949-AD80-1579D1DC0571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6C9EEC-3B0E-4705-8DBF-1A7AD2D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2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dar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slide dark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8B15311A-8D87-4AEA-B2F4-786F7B873889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45116E01-62B2-4C06-8C26-7CE2CAF4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09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6932"/>
            <a:ext cx="10515600" cy="210519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over</a:t>
            </a:r>
            <a:br>
              <a:rPr lang="en-US" dirty="0"/>
            </a:br>
            <a:r>
              <a:rPr lang="en-US" dirty="0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4052"/>
            <a:ext cx="10533743" cy="7442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Replace the background image and include any copyright information if required e.g. </a:t>
            </a:r>
            <a:r>
              <a:rPr lang="en-US" dirty="0">
                <a:solidFill>
                  <a:schemeClr val="bg1"/>
                </a:solidFill>
              </a:rPr>
              <a:t>© </a:t>
            </a:r>
            <a:r>
              <a:rPr lang="en-GB" dirty="0">
                <a:solidFill>
                  <a:schemeClr val="bg1"/>
                </a:solidFill>
              </a:rPr>
              <a:t>Photo by NASA on 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US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F0531AD-6E00-47B1-A29E-852366DC2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09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5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2E8EA810-59B5-4993-91AF-091AB084A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11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100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392D271-69EB-4FEA-A580-C98C051EF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51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89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50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27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698955"/>
            <a:ext cx="10515600" cy="5296600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chart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9BF73-290C-6047-BFA6-A01EFEA97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86250"/>
            <a:ext cx="3331866" cy="2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76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Indigo blue">
    <p:bg>
      <p:bgPr>
        <a:solidFill>
          <a:srgbClr val="3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A4B514B-CC2C-4021-88E0-515BD591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87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Plum purple">
    <p:bg>
      <p:bgPr>
        <a:solidFill>
          <a:srgbClr val="9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09441E-8CA1-4A7D-A5BB-4CFD7A54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62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Flamingo pink">
    <p:bg>
      <p:bgPr>
        <a:solidFill>
          <a:srgbClr val="DF0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23B2346-C28B-4F92-B950-6933AADE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4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Ruby red">
    <p:bg>
      <p:bgPr>
        <a:solidFill>
          <a:srgbClr val="D002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77D6933-6FD9-4F20-A934-78E60B86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Jaffa orange">
    <p:bg>
      <p:bgPr>
        <a:solidFill>
          <a:srgbClr val="FA6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85EC371-6C64-457D-9F78-8AB2FCF93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61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un yellow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692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eon yellow">
    <p:bg>
      <p:bgPr>
        <a:solidFill>
          <a:srgbClr val="F0F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9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41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Leaf green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875D7785-5E6D-4E80-B06B-AE51D9F4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593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6959" y="657094"/>
            <a:ext cx="7386841" cy="5553206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</a:t>
            </a:r>
            <a:br>
              <a:rPr lang="en-US" dirty="0"/>
            </a:br>
            <a:r>
              <a:rPr lang="en-US" dirty="0"/>
              <a:t>(aspect ratio 4:3)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FEEAC52-023A-4141-AB03-37B649B1552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57094"/>
            <a:ext cx="2819400" cy="1134799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left, one image right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3BF26-5A0A-2F4A-8A8D-6072F11EC8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86250"/>
            <a:ext cx="3331866" cy="2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35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85AD947-1A1D-1741-9924-A4BD848EB5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D4EE418-73DB-459D-8179-2514DCC4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12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ngle column title and content">
    <p:bg>
      <p:bgPr>
        <a:solidFill>
          <a:srgbClr val="00A3A6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84E6AC44-311B-3642-9476-91E530FC24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43014FD-25FC-400B-96E4-E959A247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990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ingle column title and content">
    <p:bg>
      <p:bgPr>
        <a:solidFill>
          <a:srgbClr val="3C38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3C3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8013804-9CF1-4919-8F50-7EEB4859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533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ingle column title and content">
    <p:bg>
      <p:bgPr>
        <a:solidFill>
          <a:srgbClr val="9020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3B7165C-0BA9-E541-A1E4-A25D1BA8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7AABDE1-B8B3-4234-9D22-44B1E03F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4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ingle column title and content">
    <p:bg>
      <p:bgPr>
        <a:solidFill>
          <a:srgbClr val="DF0667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F0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C2C1B397-A9E1-B746-BD94-CB8BA481F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495690A-C631-5648-8771-CE0B1ACF2A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07E2896-D758-4DC4-9916-A47CD121E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69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ingle column title and content">
    <p:bg>
      <p:bgPr>
        <a:solidFill>
          <a:srgbClr val="D0021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67943E12-9848-8543-8144-6290A540B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A07DF09-60BD-4FDD-BD3B-F76C80372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81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ingle column title and content">
    <p:bg>
      <p:bgPr>
        <a:solidFill>
          <a:srgbClr val="FA640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A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A352F9E-6205-3C41-8AFD-A15A3ED46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B3DB760-375D-412A-8A1F-B405B5C7A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2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ingle column title and content">
    <p:bg>
      <p:bgPr>
        <a:solidFill>
          <a:srgbClr val="F0F76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0F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213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7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0" y="641088"/>
            <a:ext cx="4876799" cy="28006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E0808A-C000-3448-B1E8-1D107559C5C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657094"/>
            <a:ext cx="5168900" cy="593112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left, two images right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77000" y="3441700"/>
            <a:ext cx="4876800" cy="2768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CB928-464E-0442-B8A8-844F0B513A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86250"/>
            <a:ext cx="3331866" cy="2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3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E3E75594-49FF-B84B-8C8B-F49C4E118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87E00BB-C881-4224-884B-E53DCEF7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29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Co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67239E-9F22-6C4A-8FCF-BCF68A416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479181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/>
            </a:lvl1pPr>
          </a:lstStyle>
          <a:p>
            <a:r>
              <a:rPr lang="en-GB" dirty="0"/>
              <a:t>Place headline here</a:t>
            </a:r>
            <a:endParaRPr lang="en-US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70E31B46-83DA-B24E-A8E0-0E70659E6B5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1550" y="1302185"/>
            <a:ext cx="10247313" cy="4581091"/>
          </a:xfrm>
        </p:spPr>
        <p:txBody>
          <a:bodyPr/>
          <a:lstStyle/>
          <a:p>
            <a:pPr lvl="0"/>
            <a:r>
              <a:rPr lang="en-GB" dirty="0"/>
              <a:t>Place 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20" name="Graphic 29">
            <a:extLst>
              <a:ext uri="{FF2B5EF4-FFF2-40B4-BE49-F238E27FC236}">
                <a16:creationId xmlns:a16="http://schemas.microsoft.com/office/drawing/2014/main" id="{594A2571-2F4F-4538-9E5B-4367EF9DD9DB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EB8E1E6-B54B-4797-B158-EBF6A7CB1DB7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EDF4309-25A4-4153-9FD1-38A662C9A85E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7B8954-7051-4F28-8DFF-1F744200A478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1D6201-8C1C-44E9-AF2C-905F25058FE6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C4AA48-DFE0-4EAF-9A14-C5478DCB153D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A1702B-9A26-44EB-B815-46E920BB3115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1110A1-B087-491A-B2F4-3321BBF04F63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A0AACA-51B3-4EAE-8872-51B37996E4A9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58CBD6-E8EC-42AD-9D62-2F814C136295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6DABB23E-C33A-4CF0-8BB4-574A3E00D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79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0" y="641088"/>
            <a:ext cx="4876799" cy="28006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77000" y="3441700"/>
            <a:ext cx="4876800" cy="2768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7AF38B-FBB9-3F4D-B8B3-1F0F79401D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0100" y="641088"/>
            <a:ext cx="5676899" cy="55692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1:1)</a:t>
            </a:r>
          </a:p>
        </p:txBody>
      </p:sp>
    </p:spTree>
    <p:extLst>
      <p:ext uri="{BB962C8B-B14F-4D97-AF65-F5344CB8AC3E}">
        <p14:creationId xmlns:p14="http://schemas.microsoft.com/office/powerpoint/2010/main" val="58308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e with text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14DE38-8C4D-6F43-8595-E82C3F754B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902BB99-C1A9-5442-B7D5-319F4DAA16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52496" y="5403397"/>
            <a:ext cx="6677417" cy="101867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(Replace the background image and include any copyright information e.g. </a:t>
            </a:r>
            <a:r>
              <a:rPr lang="en-US" dirty="0">
                <a:solidFill>
                  <a:schemeClr val="bg1"/>
                </a:solidFill>
              </a:rPr>
              <a:t>© Photo by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Hermes Rivera</a:t>
            </a:r>
            <a:r>
              <a:rPr lang="en-GB" dirty="0">
                <a:solidFill>
                  <a:schemeClr val="bg1"/>
                </a:solidFill>
              </a:rPr>
              <a:t> on </a:t>
            </a:r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GB" dirty="0">
                <a:solidFill>
                  <a:schemeClr val="bg1"/>
                </a:solidFill>
              </a:rPr>
              <a:t>)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91127"/>
            <a:ext cx="10515600" cy="830997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slide</a:t>
            </a:r>
          </a:p>
        </p:txBody>
      </p:sp>
      <p:pic>
        <p:nvPicPr>
          <p:cNvPr id="10" name="Picture 9" descr="Office fo National Statistics Logo">
            <a:extLst>
              <a:ext uri="{FF2B5EF4-FFF2-40B4-BE49-F238E27FC236}">
                <a16:creationId xmlns:a16="http://schemas.microsoft.com/office/drawing/2014/main" id="{36D644A2-8493-254A-8BCA-A43EE10C27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45" Type="http://schemas.openxmlformats.org/officeDocument/2006/relationships/image" Target="../media/image9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4" Type="http://schemas.openxmlformats.org/officeDocument/2006/relationships/image" Target="../media/image8.sv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image" Target="../media/image7.png"/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46" Type="http://schemas.openxmlformats.org/officeDocument/2006/relationships/image" Target="../media/image10.svg"/><Relationship Id="rId20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ffice for National Statistics Logo">
            <a:extLst>
              <a:ext uri="{FF2B5EF4-FFF2-40B4-BE49-F238E27FC236}">
                <a16:creationId xmlns:a16="http://schemas.microsoft.com/office/drawing/2014/main" id="{9D6A1342-DE99-4B4D-B5AF-C43FDAE08636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8439750" y="860003"/>
            <a:ext cx="2914650" cy="5715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089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t>28 September 2023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7606C98-43DA-624E-A126-318E4E297157}"/>
              </a:ext>
            </a:extLst>
          </p:cNvPr>
          <p:cNvSpPr txBox="1">
            <a:spLocks/>
          </p:cNvSpPr>
          <p:nvPr userDrawn="1"/>
        </p:nvSpPr>
        <p:spPr>
          <a:xfrm>
            <a:off x="838200" y="714371"/>
            <a:ext cx="6691713" cy="3832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254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>
            <a:extLst>
              <a:ext uri="{FF2B5EF4-FFF2-40B4-BE49-F238E27FC236}">
                <a16:creationId xmlns:a16="http://schemas.microsoft.com/office/drawing/2014/main" id="{B695BB35-B7F9-BE46-A43E-B9B750880AE4}"/>
              </a:ext>
            </a:extLst>
          </p:cNvPr>
          <p:cNvSpPr txBox="1">
            <a:spLocks/>
          </p:cNvSpPr>
          <p:nvPr userDrawn="1"/>
        </p:nvSpPr>
        <p:spPr>
          <a:xfrm>
            <a:off x="838200" y="644843"/>
            <a:ext cx="7052953" cy="3490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4D2E5A76-65BE-0B4A-9E47-4BFC8F8B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43" y="880837"/>
            <a:ext cx="6910357" cy="381782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 dirty="0"/>
              <a:t>Write your title here</a:t>
            </a:r>
            <a:br>
              <a:rPr lang="en-US" dirty="0"/>
            </a:br>
            <a:r>
              <a:rPr lang="en-US" dirty="0"/>
              <a:t>(in sentence case)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10515600" cy="2646815"/>
          </a:xfrm>
          <a:prstGeom prst="rect">
            <a:avLst/>
          </a:prstGeom>
        </p:spPr>
        <p:txBody>
          <a:bodyPr vert="horz" lIns="0" tIns="4680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9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86" r:id="rId4"/>
    <p:sldLayoutId id="2147483708" r:id="rId5"/>
    <p:sldLayoutId id="2147483704" r:id="rId6"/>
    <p:sldLayoutId id="2147483705" r:id="rId7"/>
    <p:sldLayoutId id="2147483706" r:id="rId8"/>
    <p:sldLayoutId id="2147483671" r:id="rId9"/>
    <p:sldLayoutId id="2147483674" r:id="rId10"/>
    <p:sldLayoutId id="2147483689" r:id="rId11"/>
    <p:sldLayoutId id="2147483688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7" r:id="rId23"/>
    <p:sldLayoutId id="2147483695" r:id="rId24"/>
    <p:sldLayoutId id="2147483694" r:id="rId25"/>
    <p:sldLayoutId id="2147483697" r:id="rId26"/>
    <p:sldLayoutId id="2147483700" r:id="rId27"/>
    <p:sldLayoutId id="2147483709" r:id="rId28"/>
    <p:sldLayoutId id="2147483710" r:id="rId29"/>
    <p:sldLayoutId id="2147483711" r:id="rId3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DBF0174-0E48-4922-B59E-9E207247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82"/>
            <a:ext cx="7379711" cy="21490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Write your title here </a:t>
            </a:r>
            <a:br>
              <a:rPr lang="en-US" dirty="0"/>
            </a:br>
            <a:r>
              <a:rPr lang="en-US" dirty="0"/>
              <a:t>(in sentence case)</a:t>
            </a:r>
            <a:endParaRPr lang="en-GB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7379711" cy="2391425"/>
          </a:xfrm>
          <a:prstGeom prst="rect">
            <a:avLst/>
          </a:prstGeom>
        </p:spPr>
        <p:txBody>
          <a:bodyPr vert="horz" wrap="square" lIns="0" tIns="4680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(minimum recommended text size 18pt)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3131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t>28 September 2023</a:t>
            </a:fld>
            <a:endParaRPr lang="en-US" dirty="0"/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 descr="Office for National Statistics logo">
            <a:extLst>
              <a:ext uri="{FF2B5EF4-FFF2-40B4-BE49-F238E27FC236}">
                <a16:creationId xmlns:a16="http://schemas.microsoft.com/office/drawing/2014/main" id="{825F068C-C955-AD4A-A83F-5D4A84BF0331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081CDA-ECB1-443B-BCFA-5ED3827D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3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100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3634">
          <p15:clr>
            <a:srgbClr val="F26B43"/>
          </p15:clr>
        </p15:guide>
        <p15:guide id="3" pos="7174">
          <p15:clr>
            <a:srgbClr val="F26B43"/>
          </p15:clr>
        </p15:guide>
        <p15:guide id="4" orient="horz" pos="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s.gov.uk/economy/nationalaccounts/uksectoraccounts/methodologies/measuringglobalisationintheuknationalaccountsbluebook202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2207568" y="1844824"/>
            <a:ext cx="82915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1" rIns="91403" bIns="45701" anchor="ctr"/>
          <a:lstStyle/>
          <a:p>
            <a:br>
              <a:rPr lang="en-US" dirty="0">
                <a:solidFill>
                  <a:srgbClr val="002D46"/>
                </a:solidFill>
                <a:latin typeface="Calibri" pitchFamily="34" charset="0"/>
              </a:rPr>
            </a:br>
            <a:endParaRPr lang="en-US" dirty="0">
              <a:solidFill>
                <a:srgbClr val="002D46"/>
              </a:solidFill>
              <a:latin typeface="Calibri" pitchFamily="34" charset="0"/>
            </a:endParaRPr>
          </a:p>
          <a:p>
            <a:endParaRPr lang="en-US" dirty="0">
              <a:solidFill>
                <a:srgbClr val="002D46"/>
              </a:solidFill>
              <a:latin typeface="Calibri" pitchFamily="34" charset="0"/>
            </a:endParaRPr>
          </a:p>
          <a:p>
            <a:endParaRPr lang="en-US" dirty="0">
              <a:solidFill>
                <a:srgbClr val="002D46"/>
              </a:solidFill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br>
              <a:rPr lang="en-GB" dirty="0">
                <a:latin typeface="Calibri" pitchFamily="34" charset="0"/>
              </a:rPr>
            </a:br>
            <a:endParaRPr lang="en-US" sz="2000" b="1" dirty="0">
              <a:solidFill>
                <a:srgbClr val="002D46"/>
              </a:solidFill>
              <a:latin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1270B-F9CD-4659-903E-F6FB3A1D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Large Cases Unit </a:t>
            </a:r>
            <a:br>
              <a:rPr lang="en-GB" dirty="0"/>
            </a:br>
            <a:r>
              <a:rPr lang="en-GB" sz="2200" dirty="0"/>
              <a:t>	</a:t>
            </a:r>
            <a:br>
              <a:rPr lang="en-GB" sz="2200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0692D-240E-416B-87F1-7EC8A3E4C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5" y="4806734"/>
            <a:ext cx="10515600" cy="9048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Office for National Statistics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6200A-0DD1-A021-17BB-043476210B9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249445"/>
            <a:ext cx="10515600" cy="529569"/>
          </a:xfrm>
        </p:spPr>
        <p:txBody>
          <a:bodyPr/>
          <a:lstStyle/>
          <a:p>
            <a:r>
              <a:rPr lang="en-GB" dirty="0"/>
              <a:t>Sarah Eaton / Andrew Allen</a:t>
            </a:r>
          </a:p>
        </p:txBody>
      </p:sp>
    </p:spTree>
    <p:extLst>
      <p:ext uri="{BB962C8B-B14F-4D97-AF65-F5344CB8AC3E}">
        <p14:creationId xmlns:p14="http://schemas.microsoft.com/office/powerpoint/2010/main" val="125768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idx="10"/>
          </p:nvPr>
        </p:nvSpPr>
        <p:spPr>
          <a:xfrm>
            <a:off x="838200" y="657094"/>
            <a:ext cx="2819400" cy="4829175"/>
          </a:xfrm>
        </p:spPr>
        <p:txBody>
          <a:bodyPr anchor="t">
            <a:normAutofit/>
          </a:bodyPr>
          <a:lstStyle/>
          <a:p>
            <a:r>
              <a:rPr lang="en-GB" b="1" dirty="0"/>
              <a:t>Challenges</a:t>
            </a:r>
            <a:endParaRPr lang="en-US" b="1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57C0B6C-5701-45DE-ADAD-D98686A75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D27482-C298-4A4C-AC42-65682E2CB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196654"/>
              </p:ext>
            </p:extLst>
          </p:nvPr>
        </p:nvGraphicFramePr>
        <p:xfrm>
          <a:off x="3966959" y="657094"/>
          <a:ext cx="7386841" cy="555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3608E5-895B-0DDA-596A-0206823C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D7050-A6CE-489C-1C95-A6772AE5E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108"/>
            <a:ext cx="10515600" cy="623055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Work very closely with National Accounts to implement changes.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National Accounts team coordinate data changes arising from LCU.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Published a summary of the impact on 25 September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hlinkClick r:id="rId2"/>
              </a:rPr>
              <a:t>Measuring globalisation in the UK national accounts: Blue Book 2023 - Office for National Statistics (ons.gov.uk)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88510-5B74-1A73-0496-F9C254080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8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F5A8CB-CB43-EFE0-B98E-F9E2EC7A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AF2BAD-3020-BA69-2F87-3214E5BA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108"/>
            <a:ext cx="10515600" cy="26028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Developing new Business Statistics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LCU is core to the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Aim will be to expand LCU cases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Bidding for resources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30C27-810F-E0E0-55F9-61299A6B7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217F4-C8EB-543F-3093-23C0A97BFE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8420"/>
            <a:ext cx="2819400" cy="22302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72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9D08B38-295E-4F6D-9857-615988BEE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29662F4-E94B-49CF-8FDC-12C7EC584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287638"/>
              </p:ext>
            </p:extLst>
          </p:nvPr>
        </p:nvGraphicFramePr>
        <p:xfrm>
          <a:off x="838200" y="698955"/>
          <a:ext cx="10515600" cy="477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72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926547"/>
            <a:ext cx="10515600" cy="3781356"/>
          </a:xfrm>
        </p:spPr>
        <p:txBody>
          <a:bodyPr/>
          <a:lstStyle/>
          <a:p>
            <a:pPr>
              <a:buNone/>
            </a:pPr>
            <a:r>
              <a:rPr lang="en-GB" sz="2600" dirty="0"/>
              <a:t>LCU is a Multi Disciplined Team made : </a:t>
            </a:r>
          </a:p>
          <a:p>
            <a:pPr lvl="1">
              <a:buFont typeface="Arial" pitchFamily="34" charset="0"/>
              <a:buChar char="•"/>
            </a:pPr>
            <a:r>
              <a:rPr lang="en-GB" sz="2600" dirty="0"/>
              <a:t>LCU Lead  </a:t>
            </a:r>
          </a:p>
          <a:p>
            <a:pPr lvl="1">
              <a:buFont typeface="Arial" pitchFamily="34" charset="0"/>
              <a:buChar char="•"/>
            </a:pPr>
            <a:r>
              <a:rPr lang="en-GB" sz="2600" dirty="0"/>
              <a:t>Qualified Accountant</a:t>
            </a:r>
          </a:p>
          <a:p>
            <a:pPr lvl="1">
              <a:buFont typeface="Arial" pitchFamily="34" charset="0"/>
              <a:buChar char="•"/>
            </a:pPr>
            <a:r>
              <a:rPr lang="en-GB" sz="2600" dirty="0"/>
              <a:t>2 Senior Account Managers </a:t>
            </a:r>
          </a:p>
          <a:p>
            <a:pPr lvl="1">
              <a:buFont typeface="Arial" pitchFamily="34" charset="0"/>
              <a:buChar char="•"/>
            </a:pPr>
            <a:r>
              <a:rPr lang="en-GB" sz="2600" dirty="0"/>
              <a:t>2 Data Analysts – Utilising data from the company and other sources to identify inconsistencies.</a:t>
            </a:r>
          </a:p>
          <a:p>
            <a:pPr lvl="1">
              <a:buFont typeface="Arial" pitchFamily="34" charset="0"/>
              <a:buChar char="•"/>
            </a:pPr>
            <a:r>
              <a:rPr lang="en-GB" sz="2600" dirty="0"/>
              <a:t>2 Data Compilers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850" y="505619"/>
            <a:ext cx="11868150" cy="947285"/>
          </a:xfrm>
        </p:spPr>
        <p:txBody>
          <a:bodyPr>
            <a:normAutofit fontScale="90000"/>
          </a:bodyPr>
          <a:lstStyle/>
          <a:p>
            <a:r>
              <a:rPr lang="en-GB" dirty="0"/>
              <a:t>The Team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8807-9F2D-4259-B8DA-98FBBAF926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657094"/>
            <a:ext cx="2819400" cy="4829175"/>
          </a:xfrm>
        </p:spPr>
        <p:txBody>
          <a:bodyPr anchor="t">
            <a:normAutofit/>
          </a:bodyPr>
          <a:lstStyle/>
          <a:p>
            <a:r>
              <a:rPr lang="en-GB" dirty="0" err="1"/>
              <a:t>OrganisationalLocation</a:t>
            </a:r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305DB7D-3ECC-4C62-B4F1-1B7848E7C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9F1F123-9151-40CD-A975-F72AB5811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829352"/>
              </p:ext>
            </p:extLst>
          </p:nvPr>
        </p:nvGraphicFramePr>
        <p:xfrm>
          <a:off x="3966959" y="657094"/>
          <a:ext cx="7386841" cy="555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31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69E0006-6661-4AA0-B2B7-83663BB60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7E56063-93D0-4177-B00F-29F2ADBF0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086232"/>
              </p:ext>
            </p:extLst>
          </p:nvPr>
        </p:nvGraphicFramePr>
        <p:xfrm>
          <a:off x="838200" y="698955"/>
          <a:ext cx="10515600" cy="529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46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4ECA35A5-6604-67CC-33BE-0F85795C1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0B64C-5276-DD1E-4A36-7DC352A7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/>
              <a:t>LARGE CASES UNIT (LCU)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0D6BE-BB01-8F33-6326-AA707F3D2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422595"/>
            <a:ext cx="5199063" cy="4064000"/>
          </a:xfrm>
        </p:spPr>
        <p:txBody>
          <a:bodyPr wrap="square" anchor="t">
            <a:normAutofit lnSpcReduction="10000"/>
          </a:bodyPr>
          <a:lstStyle/>
          <a:p>
            <a:pPr marL="252000" lvl="1" indent="0">
              <a:lnSpc>
                <a:spcPct val="100000"/>
              </a:lnSpc>
              <a:buNone/>
            </a:pPr>
            <a:endParaRPr lang="en-GB" sz="1500" dirty="0"/>
          </a:p>
          <a:p>
            <a:pPr marL="252000" lvl="1" indent="0">
              <a:lnSpc>
                <a:spcPct val="100000"/>
              </a:lnSpc>
              <a:buNone/>
            </a:pPr>
            <a:r>
              <a:rPr lang="en-GB" sz="1500" b="1" dirty="0"/>
              <a:t>  Works with a small number of large and important Multi-National businesses (MNE’s) to….	</a:t>
            </a:r>
          </a:p>
          <a:p>
            <a:pPr lvl="1">
              <a:lnSpc>
                <a:spcPct val="100000"/>
              </a:lnSpc>
            </a:pPr>
            <a:endParaRPr lang="en-GB" sz="1500" dirty="0"/>
          </a:p>
          <a:p>
            <a:pPr lvl="1">
              <a:lnSpc>
                <a:spcPct val="100000"/>
              </a:lnSpc>
            </a:pPr>
            <a:r>
              <a:rPr lang="en-GB" sz="1500" dirty="0"/>
              <a:t>Improve the quality of data collected from MNEs for our National Accounts.</a:t>
            </a:r>
          </a:p>
          <a:p>
            <a:pPr lvl="1">
              <a:lnSpc>
                <a:spcPct val="100000"/>
              </a:lnSpc>
            </a:pPr>
            <a:r>
              <a:rPr lang="en-GB" sz="1500" dirty="0"/>
              <a:t>Better understand complex business structures and impacts of Globalisation on data collected. </a:t>
            </a:r>
          </a:p>
          <a:p>
            <a:pPr lvl="1">
              <a:lnSpc>
                <a:spcPct val="100000"/>
              </a:lnSpc>
            </a:pPr>
            <a:r>
              <a:rPr lang="en-GB" sz="1500" dirty="0"/>
              <a:t>Bring efficiencies to both the business and ONS by providing an account management approach to data collection.</a:t>
            </a:r>
          </a:p>
          <a:p>
            <a:pPr lvl="1">
              <a:lnSpc>
                <a:spcPct val="100000"/>
              </a:lnSpc>
            </a:pPr>
            <a:r>
              <a:rPr lang="en-GB" sz="1500" dirty="0"/>
              <a:t>Explore, test and implement improved ways of collating data from complex MNE’s. (tailored collection, API, direct Data Feeds). </a:t>
            </a:r>
          </a:p>
          <a:p>
            <a:pPr lvl="1">
              <a:lnSpc>
                <a:spcPct val="100000"/>
              </a:lnSpc>
            </a:pPr>
            <a:r>
              <a:rPr lang="en-GB" sz="1500" dirty="0"/>
              <a:t>Support research for survey development  and collect Big Business Insights.</a:t>
            </a:r>
          </a:p>
          <a:p>
            <a:pPr lvl="1">
              <a:lnSpc>
                <a:spcPct val="100000"/>
              </a:lnSpc>
            </a:pPr>
            <a:r>
              <a:rPr lang="en-GB" sz="1500" dirty="0"/>
              <a:t>Core part of the Business Survey Strategy.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060B5E3-127A-428A-486E-94EE1168EA5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1826" r="6623" b="2"/>
          <a:stretch/>
        </p:blipFill>
        <p:spPr>
          <a:xfrm>
            <a:off x="838200" y="1422400"/>
            <a:ext cx="4960938" cy="4064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5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88" y="119070"/>
            <a:ext cx="10515600" cy="757130"/>
          </a:xfrm>
        </p:spPr>
        <p:txBody>
          <a:bodyPr/>
          <a:lstStyle/>
          <a:p>
            <a:r>
              <a:rPr lang="en-GB" dirty="0"/>
              <a:t>How do we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3723" y="922477"/>
            <a:ext cx="8487129" cy="5021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F9FD547C-82F2-4D5A-9BAE-C0FB45205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C3A6AD-A7D2-4290-BCEE-C1DF93CD0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510322"/>
              </p:ext>
            </p:extLst>
          </p:nvPr>
        </p:nvGraphicFramePr>
        <p:xfrm>
          <a:off x="838200" y="698955"/>
          <a:ext cx="10515600" cy="477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3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AFDC9E-E17A-4E45-9C7D-06B4CC8A10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657094"/>
            <a:ext cx="2819400" cy="3312740"/>
          </a:xfrm>
        </p:spPr>
        <p:txBody>
          <a:bodyPr/>
          <a:lstStyle/>
          <a:p>
            <a:r>
              <a:rPr lang="en-US" dirty="0"/>
              <a:t>Globalisation Issues to be tackled by LCU 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7EC075A-551F-4520-874D-0210CBC32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B4E7D4-65EC-4BE1-A263-706139DC6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26262"/>
              </p:ext>
            </p:extLst>
          </p:nvPr>
        </p:nvGraphicFramePr>
        <p:xfrm>
          <a:off x="3966959" y="657094"/>
          <a:ext cx="7386841" cy="555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84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83B86F-BD12-4A42-9429-CAD6F6D56D5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657094"/>
            <a:ext cx="2819400" cy="4829175"/>
          </a:xfrm>
        </p:spPr>
        <p:txBody>
          <a:bodyPr anchor="t">
            <a:normAutofit/>
          </a:bodyPr>
          <a:lstStyle/>
          <a:p>
            <a:r>
              <a:rPr lang="en-GB" b="1" dirty="0"/>
              <a:t>Progress so far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65581C2-36D1-43B6-8FAB-C3DECA2BD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4B42EF-17C4-4F8D-AAD1-8551D44F0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546145"/>
              </p:ext>
            </p:extLst>
          </p:nvPr>
        </p:nvGraphicFramePr>
        <p:xfrm>
          <a:off x="3966959" y="657094"/>
          <a:ext cx="7386841" cy="555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9377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ONS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5F95"/>
      </a:accent1>
      <a:accent2>
        <a:srgbClr val="B8860A"/>
      </a:accent2>
      <a:accent3>
        <a:srgbClr val="003B57"/>
      </a:accent3>
      <a:accent4>
        <a:srgbClr val="007F7F"/>
      </a:accent4>
      <a:accent5>
        <a:srgbClr val="27A0CC"/>
      </a:accent5>
      <a:accent6>
        <a:srgbClr val="0E8242"/>
      </a:accent6>
      <a:hlink>
        <a:srgbClr val="27A0CC"/>
      </a:hlink>
      <a:folHlink>
        <a:srgbClr val="D236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NS" id="{1C231B32-0884-3042-9BFB-024487A7874D}" vid="{960FFF6B-BC53-4D45-8823-25DBFE97B232}"/>
    </a:ext>
  </a:extLst>
</a:theme>
</file>

<file path=ppt/theme/theme2.xml><?xml version="1.0" encoding="utf-8"?>
<a:theme xmlns:a="http://schemas.openxmlformats.org/drawingml/2006/main" name="1_ONS">
  <a:themeElements>
    <a:clrScheme name="Custom 2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6095"/>
      </a:accent1>
      <a:accent2>
        <a:srgbClr val="27A0CC"/>
      </a:accent2>
      <a:accent3>
        <a:srgbClr val="003C57"/>
      </a:accent3>
      <a:accent4>
        <a:srgbClr val="118C7B"/>
      </a:accent4>
      <a:accent5>
        <a:srgbClr val="A8BD3A"/>
      </a:accent5>
      <a:accent6>
        <a:srgbClr val="871A5B"/>
      </a:accent6>
      <a:hlink>
        <a:srgbClr val="3383EF"/>
      </a:hlink>
      <a:folHlink>
        <a:srgbClr val="2A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for National Statistics Powerpoint Template v5-06" id="{4AA31625-65EB-D141-9091-C49F0E63EB0A}" vid="{75903E48-F888-234A-BA37-1F6CAD490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NS Document" ma:contentTypeID="0x01010035E33599CC8D1E47A037F474646B1D58000ADCB3272CAC5D4F93D605A61C864E9D" ma:contentTypeVersion="46" ma:contentTypeDescription="Create a new document." ma:contentTypeScope="" ma:versionID="f2b9f4012a3cf1ab5c90db2835c6991e">
  <xsd:schema xmlns:xsd="http://www.w3.org/2001/XMLSchema" xmlns:xs="http://www.w3.org/2001/XMLSchema" xmlns:p="http://schemas.microsoft.com/office/2006/metadata/properties" xmlns:ns1="http://schemas.microsoft.com/sharepoint/v3" xmlns:ns3="e14115de-03ae-49b5-af01-31035404c456" xmlns:ns4="ecc23ec9-f188-4a19-a52b-efb79cb40c5a" xmlns:ns5="39b8a52d-d8b9-47ff-a8c3-c8931ddf8d60" targetNamespace="http://schemas.microsoft.com/office/2006/metadata/properties" ma:root="true" ma:fieldsID="58559d3f1a8fca08510bf86b0c3f400f" ns1:_="" ns3:_="" ns4:_="" ns5:_="">
    <xsd:import namespace="http://schemas.microsoft.com/sharepoint/v3"/>
    <xsd:import namespace="e14115de-03ae-49b5-af01-31035404c456"/>
    <xsd:import namespace="ecc23ec9-f188-4a19-a52b-efb79cb40c5a"/>
    <xsd:import namespace="39b8a52d-d8b9-47ff-a8c3-c8931ddf8d60"/>
    <xsd:element name="properties">
      <xsd:complexType>
        <xsd:sequence>
          <xsd:element name="documentManagement">
            <xsd:complexType>
              <xsd:all>
                <xsd:element ref="ns3:o5359087ad404c199aee74686ab194d3" minOccurs="0"/>
                <xsd:element ref="ns4:RetentionDate" minOccurs="0"/>
                <xsd:element ref="ns4:Retention" minOccurs="0"/>
                <xsd:element ref="ns4:EDRMSOwner" minOccurs="0"/>
                <xsd:element ref="ns4:RetentionType"/>
                <xsd:element ref="ns1:_dlc_Exempt" minOccurs="0"/>
                <xsd:element ref="ns1:_dlc_ExpireDateSaved" minOccurs="0"/>
                <xsd:element ref="ns1:_dlc_ExpireDate" minOccurs="0"/>
                <xsd:element ref="ns3:TaxKeywordTaxHTField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5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6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115de-03ae-49b5-af01-31035404c456" elementFormDefault="qualified">
    <xsd:import namespace="http://schemas.microsoft.com/office/2006/documentManagement/types"/>
    <xsd:import namespace="http://schemas.microsoft.com/office/infopath/2007/PartnerControls"/>
    <xsd:element name="o5359087ad404c199aee74686ab194d3" ma:index="7" ma:taxonomy="true" ma:internalName="o5359087ad404c199aee74686ab194d3" ma:taxonomyFieldName="RecordType" ma:displayName="Record Type" ma:readOnly="false" ma:default="" ma:fieldId="{85359087-ad40-4c19-9aee-74686ab194d3}" ma:sspId="a7dd7a64-f5c5-4f30-b8c4-f5626f639d1b" ma:termSetId="b7884471-767e-4886-9e04-df700fa96f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a7dd7a64-f5c5-4f30-b8c4-f5626f639d1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23ec9-f188-4a19-a52b-efb79cb40c5a" elementFormDefault="qualified">
    <xsd:import namespace="http://schemas.microsoft.com/office/2006/documentManagement/types"/>
    <xsd:import namespace="http://schemas.microsoft.com/office/infopath/2007/PartnerControls"/>
    <xsd:element name="RetentionDate" ma:index="10" nillable="true" ma:displayName="Retention Date" ma:format="DateOnly" ma:hidden="true" ma:internalName="Retention_x0020_Date" ma:readOnly="false">
      <xsd:simpleType>
        <xsd:restriction base="dms:DateTime"/>
      </xsd:simpleType>
    </xsd:element>
    <xsd:element name="Retention" ma:index="11" nillable="true" ma:displayName="Retention" ma:default="0" ma:hidden="true" ma:internalName="Retention" ma:readOnly="false">
      <xsd:simpleType>
        <xsd:restriction base="dms:Number"/>
      </xsd:simpleType>
    </xsd:element>
    <xsd:element name="EDRMSOwner" ma:index="12" nillable="true" ma:displayName="EDRMSOwner" ma:hidden="true" ma:internalName="EDRMSOwner" ma:readOnly="false">
      <xsd:simpleType>
        <xsd:restriction base="dms:Text"/>
      </xsd:simpleType>
    </xsd:element>
    <xsd:element name="RetentionType" ma:index="13" ma:displayName="Retention Type" ma:default="Notify" ma:internalName="Retention_x0020_Type" ma:readOnly="false">
      <xsd:simpleType>
        <xsd:restriction base="dms:Choice">
          <xsd:enumeration value="Notify"/>
          <xsd:enumeration value="Delete"/>
          <xsd:enumeration value="Decla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8a52d-d8b9-47ff-a8c3-c8931ddf8d60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9b8a52d-d8b9-47ff-a8c3-c8931ddf8d60">D5PZWENCX5VS-459331985-124</_dlc_DocId>
    <_dlc_DocIdUrl xmlns="39b8a52d-d8b9-47ff-a8c3-c8931ddf8d60">
      <Url>https://share.sp.ons.statistics.gov.uk/sites/SEI/IntTrans/_layouts/15/DocIdRedir.aspx?ID=D5PZWENCX5VS-459331985-124</Url>
      <Description>D5PZWENCX5VS-459331985-124</Description>
    </_dlc_DocIdUrl>
    <o5359087ad404c199aee74686ab194d3 xmlns="e14115de-03ae-49b5-af01-31035404c45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Correspondence, Guidance etc</TermName>
          <TermId xmlns="http://schemas.microsoft.com/office/infopath/2007/PartnerControls">746aa5d3-a4cc-4e5c-bc1b-afebd1d43e75</TermId>
        </TermInfo>
      </Terms>
    </o5359087ad404c199aee74686ab194d3>
    <TaxKeywordTaxHTField xmlns="e14115de-03ae-49b5-af01-31035404c456">
      <Terms xmlns="http://schemas.microsoft.com/office/infopath/2007/PartnerControls"/>
    </TaxKeywordTaxHTField>
    <Retention xmlns="ecc23ec9-f188-4a19-a52b-efb79cb40c5a">0</Retention>
    <EDRMSOwner xmlns="ecc23ec9-f188-4a19-a52b-efb79cb40c5a" xsi:nil="true"/>
    <RetentionDate xmlns="ecc23ec9-f188-4a19-a52b-efb79cb40c5a" xsi:nil="true"/>
    <RetentionType xmlns="ecc23ec9-f188-4a19-a52b-efb79cb40c5a">Notify</Retention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98B3305-7EA8-441E-8AA3-16DA27071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4115de-03ae-49b5-af01-31035404c456"/>
    <ds:schemaRef ds:uri="ecc23ec9-f188-4a19-a52b-efb79cb40c5a"/>
    <ds:schemaRef ds:uri="39b8a52d-d8b9-47ff-a8c3-c8931ddf8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4B0EB3-1403-47CC-B33D-C81AEDF9ED66}">
  <ds:schemaRefs>
    <ds:schemaRef ds:uri="http://purl.org/dc/terms/"/>
    <ds:schemaRef ds:uri="http://schemas.microsoft.com/office/infopath/2007/PartnerControls"/>
    <ds:schemaRef ds:uri="e14115de-03ae-49b5-af01-31035404c456"/>
    <ds:schemaRef ds:uri="http://purl.org/dc/dcmitype/"/>
    <ds:schemaRef ds:uri="http://schemas.microsoft.com/office/2006/documentManagement/types"/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elements/1.1/"/>
    <ds:schemaRef ds:uri="39b8a52d-d8b9-47ff-a8c3-c8931ddf8d60"/>
    <ds:schemaRef ds:uri="ecc23ec9-f188-4a19-a52b-efb79cb40c5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B9DC7B7-FEA3-4F0A-AEBF-6A95158C930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D64C70D-9E9A-47C5-9FCA-0F50110AB4A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594</Words>
  <Application>Microsoft Office PowerPoint</Application>
  <PresentationFormat>Widescreen</PresentationFormat>
  <Paragraphs>82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ONS</vt:lpstr>
      <vt:lpstr>1_ONS</vt:lpstr>
      <vt:lpstr>UK Large Cases Unit     </vt:lpstr>
      <vt:lpstr>The Team  </vt:lpstr>
      <vt:lpstr>PowerPoint Presentation</vt:lpstr>
      <vt:lpstr>PowerPoint Presentation</vt:lpstr>
      <vt:lpstr>LARGE CASES UNIT (LCU)</vt:lpstr>
      <vt:lpstr>How do we work?</vt:lpstr>
      <vt:lpstr>PowerPoint Presentation</vt:lpstr>
      <vt:lpstr>PowerPoint Presentation</vt:lpstr>
      <vt:lpstr>PowerPoint Presentation</vt:lpstr>
      <vt:lpstr>PowerPoint Presentation</vt:lpstr>
      <vt:lpstr>Impact</vt:lpstr>
      <vt:lpstr>Future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Cases Unit   Norway LCU Workshop </dc:title>
  <dc:creator>Eaton, Sarah</dc:creator>
  <cp:lastModifiedBy>Allen, Andrew</cp:lastModifiedBy>
  <cp:revision>3</cp:revision>
  <dcterms:created xsi:type="dcterms:W3CDTF">2021-04-06T12:18:44Z</dcterms:created>
  <dcterms:modified xsi:type="dcterms:W3CDTF">2023-09-28T09:40:23Z</dcterms:modified>
</cp:coreProperties>
</file>