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handoutMasterIdLst>
    <p:handoutMasterId r:id="rId6"/>
  </p:handoutMasterIdLst>
  <p:sldIdLst>
    <p:sldId id="258" r:id="rId5"/>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82DD"/>
    <a:srgbClr val="2794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4" d="100"/>
          <a:sy n="14" d="100"/>
        </p:scale>
        <p:origin x="2539" y="216"/>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A50FA65A-0E82-BA20-B5FD-6090D6F346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a:extLst>
              <a:ext uri="{FF2B5EF4-FFF2-40B4-BE49-F238E27FC236}">
                <a16:creationId xmlns:a16="http://schemas.microsoft.com/office/drawing/2014/main" id="{6F0B55A9-BD23-C31C-588A-942D1246561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9BBE2AB-C2A2-4B7D-A1ED-830C042548B6}" type="datetimeFigureOut">
              <a:rPr lang="en-GB" smtClean="0"/>
              <a:t>06/05/2025</a:t>
            </a:fld>
            <a:endParaRPr lang="en-GB"/>
          </a:p>
        </p:txBody>
      </p:sp>
      <p:sp>
        <p:nvSpPr>
          <p:cNvPr id="4" name="Fußzeilenplatzhalter 3">
            <a:extLst>
              <a:ext uri="{FF2B5EF4-FFF2-40B4-BE49-F238E27FC236}">
                <a16:creationId xmlns:a16="http://schemas.microsoft.com/office/drawing/2014/main" id="{A5F49CEE-C7A0-7DE6-7C28-77B631D90DD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a:extLst>
              <a:ext uri="{FF2B5EF4-FFF2-40B4-BE49-F238E27FC236}">
                <a16:creationId xmlns:a16="http://schemas.microsoft.com/office/drawing/2014/main" id="{4F2E518B-A901-7C7B-0CD7-2DEEA1E43A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4D39CA-4F97-4568-BE0A-CA94D14815E3}" type="slidenum">
              <a:rPr lang="en-GB" smtClean="0"/>
              <a:t>‹#›</a:t>
            </a:fld>
            <a:endParaRPr lang="en-GB"/>
          </a:p>
        </p:txBody>
      </p:sp>
    </p:spTree>
    <p:extLst>
      <p:ext uri="{BB962C8B-B14F-4D97-AF65-F5344CB8AC3E}">
        <p14:creationId xmlns:p14="http://schemas.microsoft.com/office/powerpoint/2010/main" val="24472334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1C808338-345B-6828-F891-2015EB742343}"/>
              </a:ext>
            </a:extLst>
          </p:cNvPr>
          <p:cNvSpPr>
            <a:spLocks noGrp="1"/>
          </p:cNvSpPr>
          <p:nvPr>
            <p:ph type="title" hasCustomPrompt="1"/>
          </p:nvPr>
        </p:nvSpPr>
        <p:spPr>
          <a:xfrm>
            <a:off x="2081421" y="2296366"/>
            <a:ext cx="20455850" cy="3596279"/>
          </a:xfrm>
          <a:prstGeom prst="rect">
            <a:avLst/>
          </a:prstGeom>
          <a:ln>
            <a:noFill/>
          </a:ln>
        </p:spPr>
        <p:txBody>
          <a:bodyPr vert="horz" lIns="91440" tIns="45720" rIns="91440" bIns="45720" rtlCol="0" anchor="ctr">
            <a:normAutofit/>
          </a:bodyPr>
          <a:lstStyle>
            <a:lvl1pPr>
              <a:defRPr sz="12000"/>
            </a:lvl1pPr>
          </a:lstStyle>
          <a:p>
            <a:r>
              <a:rPr lang="de-DE" dirty="0"/>
              <a:t>Title </a:t>
            </a:r>
            <a:r>
              <a:rPr lang="de-DE" dirty="0" err="1"/>
              <a:t>of</a:t>
            </a:r>
            <a:r>
              <a:rPr lang="de-DE" dirty="0"/>
              <a:t> </a:t>
            </a:r>
            <a:r>
              <a:rPr lang="de-DE" dirty="0" err="1"/>
              <a:t>Your</a:t>
            </a:r>
            <a:r>
              <a:rPr lang="de-DE" dirty="0"/>
              <a:t> Poster</a:t>
            </a:r>
            <a:br>
              <a:rPr lang="de-DE" dirty="0"/>
            </a:br>
            <a:r>
              <a:rPr lang="de-DE" dirty="0"/>
              <a:t>(</a:t>
            </a:r>
            <a:r>
              <a:rPr lang="de-DE" dirty="0" err="1"/>
              <a:t>opt</a:t>
            </a:r>
            <a:r>
              <a:rPr lang="de-DE" dirty="0"/>
              <a:t>.: </a:t>
            </a:r>
            <a:r>
              <a:rPr lang="de-DE" dirty="0" err="1"/>
              <a:t>Subtitle</a:t>
            </a:r>
            <a:r>
              <a:rPr lang="de-DE" dirty="0"/>
              <a:t> </a:t>
            </a:r>
            <a:r>
              <a:rPr lang="de-DE" dirty="0" err="1"/>
              <a:t>of</a:t>
            </a:r>
            <a:r>
              <a:rPr lang="de-DE" dirty="0"/>
              <a:t> </a:t>
            </a:r>
            <a:r>
              <a:rPr lang="de-DE" dirty="0" err="1"/>
              <a:t>Your</a:t>
            </a:r>
            <a:r>
              <a:rPr lang="de-DE" dirty="0"/>
              <a:t> Poster)</a:t>
            </a:r>
            <a:endParaRPr lang="en-US" dirty="0"/>
          </a:p>
        </p:txBody>
      </p:sp>
      <p:sp>
        <p:nvSpPr>
          <p:cNvPr id="28" name="Textplatzhalter 27">
            <a:extLst>
              <a:ext uri="{FF2B5EF4-FFF2-40B4-BE49-F238E27FC236}">
                <a16:creationId xmlns:a16="http://schemas.microsoft.com/office/drawing/2014/main" id="{256DF502-3362-C15B-2DA3-9B50A505F296}"/>
              </a:ext>
            </a:extLst>
          </p:cNvPr>
          <p:cNvSpPr>
            <a:spLocks noGrp="1"/>
          </p:cNvSpPr>
          <p:nvPr>
            <p:ph type="body" sz="quarter" idx="11" hasCustomPrompt="1"/>
          </p:nvPr>
        </p:nvSpPr>
        <p:spPr>
          <a:xfrm>
            <a:off x="2101850" y="7138218"/>
            <a:ext cx="26071512" cy="29762247"/>
          </a:xfrm>
          <a:prstGeom prst="rect">
            <a:avLst/>
          </a:prstGeom>
        </p:spPr>
        <p:txBody>
          <a:bodyPr/>
          <a:lstStyle>
            <a:lvl1pPr>
              <a:defRPr/>
            </a:lvl1pPr>
          </a:lstStyle>
          <a:p>
            <a:pPr lvl="0"/>
            <a:r>
              <a:rPr lang="de-DE" dirty="0"/>
              <a:t>Add </a:t>
            </a:r>
            <a:r>
              <a:rPr lang="de-DE" dirty="0" err="1"/>
              <a:t>your</a:t>
            </a:r>
            <a:r>
              <a:rPr lang="de-DE" dirty="0"/>
              <a:t> </a:t>
            </a:r>
            <a:r>
              <a:rPr lang="de-DE" dirty="0" err="1"/>
              <a:t>content</a:t>
            </a:r>
            <a:r>
              <a:rPr lang="de-DE" dirty="0"/>
              <a:t> </a:t>
            </a:r>
            <a:r>
              <a:rPr lang="de-DE" dirty="0" err="1"/>
              <a:t>here</a:t>
            </a:r>
            <a:endParaRPr lang="de-DE" dirty="0"/>
          </a:p>
          <a:p>
            <a:pPr lvl="1"/>
            <a:r>
              <a:rPr lang="de-DE" dirty="0"/>
              <a:t>Zweite Ebene</a:t>
            </a:r>
          </a:p>
          <a:p>
            <a:pPr lvl="2"/>
            <a:r>
              <a:rPr lang="de-DE" dirty="0"/>
              <a:t>Dritte Ebene</a:t>
            </a:r>
          </a:p>
          <a:p>
            <a:pPr lvl="3"/>
            <a:r>
              <a:rPr lang="de-DE" dirty="0"/>
              <a:t>Vierte Ebene</a:t>
            </a:r>
          </a:p>
          <a:p>
            <a:pPr lvl="4"/>
            <a:r>
              <a:rPr lang="de-DE" dirty="0"/>
              <a:t>Fünfte Ebene</a:t>
            </a:r>
            <a:endParaRPr lang="en-GB" dirty="0"/>
          </a:p>
        </p:txBody>
      </p:sp>
    </p:spTree>
    <p:extLst>
      <p:ext uri="{BB962C8B-B14F-4D97-AF65-F5344CB8AC3E}">
        <p14:creationId xmlns:p14="http://schemas.microsoft.com/office/powerpoint/2010/main" val="29002247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FEA3B45F-8B87-89EC-1933-91E6E5CDA825}"/>
              </a:ext>
            </a:extLst>
          </p:cNvPr>
          <p:cNvSpPr/>
          <p:nvPr userDrawn="1"/>
        </p:nvSpPr>
        <p:spPr>
          <a:xfrm>
            <a:off x="2058945" y="37890808"/>
            <a:ext cx="26112371" cy="178573"/>
          </a:xfrm>
          <a:prstGeom prst="rect">
            <a:avLst/>
          </a:prstGeom>
          <a:solidFill>
            <a:srgbClr val="4282D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hteck 22">
            <a:extLst>
              <a:ext uri="{FF2B5EF4-FFF2-40B4-BE49-F238E27FC236}">
                <a16:creationId xmlns:a16="http://schemas.microsoft.com/office/drawing/2014/main" id="{42DF3497-B96F-E4AF-1B2A-26FA4EDB0702}"/>
              </a:ext>
            </a:extLst>
          </p:cNvPr>
          <p:cNvSpPr/>
          <p:nvPr userDrawn="1"/>
        </p:nvSpPr>
        <p:spPr>
          <a:xfrm>
            <a:off x="2081419" y="6022504"/>
            <a:ext cx="26112371" cy="178573"/>
          </a:xfrm>
          <a:prstGeom prst="rect">
            <a:avLst/>
          </a:prstGeom>
          <a:solidFill>
            <a:srgbClr val="4282D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Obraz 1">
            <a:extLst>
              <a:ext uri="{FF2B5EF4-FFF2-40B4-BE49-F238E27FC236}">
                <a16:creationId xmlns:a16="http://schemas.microsoft.com/office/drawing/2014/main" id="{E8D4A36E-10DA-DAAC-080B-3B93660A24E4}"/>
              </a:ext>
            </a:extLst>
          </p:cNvPr>
          <p:cNvPicPr>
            <a:picLocks noChangeAspect="1"/>
          </p:cNvPicPr>
          <p:nvPr userDrawn="1"/>
        </p:nvPicPr>
        <p:blipFill>
          <a:blip r:embed="rId3"/>
          <a:stretch>
            <a:fillRect/>
          </a:stretch>
        </p:blipFill>
        <p:spPr>
          <a:xfrm>
            <a:off x="22426201" y="-440613"/>
            <a:ext cx="6664185" cy="6641690"/>
          </a:xfrm>
          <a:prstGeom prst="rect">
            <a:avLst/>
          </a:prstGeom>
        </p:spPr>
      </p:pic>
      <p:pic>
        <p:nvPicPr>
          <p:cNvPr id="5" name="Obraz 4" descr="Obraz zawierający tekst, Czcionka, zrzut ekranu, biały&#10;&#10;Zawartość wygenerowana przez sztuczną inteligencję może być niepoprawna.">
            <a:extLst>
              <a:ext uri="{FF2B5EF4-FFF2-40B4-BE49-F238E27FC236}">
                <a16:creationId xmlns:a16="http://schemas.microsoft.com/office/drawing/2014/main" id="{DC2607A6-6AF3-D117-AB77-B92E88F3FFE0}"/>
              </a:ext>
            </a:extLst>
          </p:cNvPr>
          <p:cNvPicPr>
            <a:picLocks noChangeAspect="1"/>
          </p:cNvPicPr>
          <p:nvPr userDrawn="1"/>
        </p:nvPicPr>
        <p:blipFill>
          <a:blip r:embed="rId4">
            <a:extLst>
              <a:ext uri="{28A0092B-C50C-407E-A947-70E740481C1C}">
                <a14:useLocalDpi xmlns:a14="http://schemas.microsoft.com/office/drawing/2010/main" val="0"/>
              </a:ext>
            </a:extLst>
          </a:blip>
          <a:srcRect l="4741" t="20163" r="3436" b="20785"/>
          <a:stretch/>
        </p:blipFill>
        <p:spPr>
          <a:xfrm>
            <a:off x="4672218" y="0"/>
            <a:ext cx="14879821" cy="2026763"/>
          </a:xfrm>
          <a:prstGeom prst="rect">
            <a:avLst/>
          </a:prstGeom>
        </p:spPr>
      </p:pic>
    </p:spTree>
    <p:extLst>
      <p:ext uri="{BB962C8B-B14F-4D97-AF65-F5344CB8AC3E}">
        <p14:creationId xmlns:p14="http://schemas.microsoft.com/office/powerpoint/2010/main" val="962925001"/>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3027487" rtl="0" eaLnBrk="1" latinLnBrk="0" hangingPunct="1">
        <a:lnSpc>
          <a:spcPct val="90000"/>
        </a:lnSpc>
        <a:spcBef>
          <a:spcPct val="0"/>
        </a:spcBef>
        <a:buNone/>
        <a:defRPr sz="14568" kern="1200">
          <a:solidFill>
            <a:schemeClr val="tx1"/>
          </a:solidFill>
          <a:latin typeface="Calibri" panose="020F0502020204030204" pitchFamily="34" charset="0"/>
          <a:ea typeface="+mj-ea"/>
          <a:cs typeface="Calibri" panose="020F0502020204030204" pitchFamily="34" charset="0"/>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Calibri" panose="020F0502020204030204" pitchFamily="34" charset="0"/>
          <a:ea typeface="+mn-ea"/>
          <a:cs typeface="Calibri" panose="020F0502020204030204" pitchFamily="34" charset="0"/>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Calibri" panose="020F0502020204030204" pitchFamily="34" charset="0"/>
          <a:ea typeface="+mn-ea"/>
          <a:cs typeface="Calibri" panose="020F0502020204030204" pitchFamily="34" charset="0"/>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Calibri" panose="020F0502020204030204" pitchFamily="34" charset="0"/>
          <a:ea typeface="+mn-ea"/>
          <a:cs typeface="Calibri" panose="020F0502020204030204" pitchFamily="34" charset="0"/>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Calibri" panose="020F0502020204030204" pitchFamily="34" charset="0"/>
          <a:ea typeface="+mn-ea"/>
          <a:cs typeface="Calibri" panose="020F0502020204030204" pitchFamily="34" charset="0"/>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Calibri" panose="020F0502020204030204" pitchFamily="34" charset="0"/>
          <a:ea typeface="+mn-ea"/>
          <a:cs typeface="Calibri" panose="020F0502020204030204" pitchFamily="34" charset="0"/>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BAD16C-C117-33EB-9D69-59401F771000}"/>
              </a:ext>
            </a:extLst>
          </p:cNvPr>
          <p:cNvSpPr>
            <a:spLocks noGrp="1"/>
          </p:cNvSpPr>
          <p:nvPr>
            <p:ph type="title"/>
          </p:nvPr>
        </p:nvSpPr>
        <p:spPr>
          <a:xfrm>
            <a:off x="2101850" y="2192726"/>
            <a:ext cx="20455850" cy="3596279"/>
          </a:xfrm>
        </p:spPr>
        <p:txBody>
          <a:bodyPr/>
          <a:lstStyle/>
          <a:p>
            <a:endParaRPr lang="en-GB" dirty="0"/>
          </a:p>
        </p:txBody>
      </p:sp>
      <p:sp>
        <p:nvSpPr>
          <p:cNvPr id="3" name="Textplatzhalter 2">
            <a:extLst>
              <a:ext uri="{FF2B5EF4-FFF2-40B4-BE49-F238E27FC236}">
                <a16:creationId xmlns:a16="http://schemas.microsoft.com/office/drawing/2014/main" id="{7DE6BFFE-BB25-E78E-3981-F9D95A4402FF}"/>
              </a:ext>
            </a:extLst>
          </p:cNvPr>
          <p:cNvSpPr>
            <a:spLocks noGrp="1"/>
          </p:cNvSpPr>
          <p:nvPr>
            <p:ph type="body" sz="quarter" idx="11"/>
          </p:nvPr>
        </p:nvSpPr>
        <p:spPr/>
        <p:txBody>
          <a:bodyPr/>
          <a:lstStyle/>
          <a:p>
            <a:endParaRPr lang="en-GB" dirty="0"/>
          </a:p>
        </p:txBody>
      </p:sp>
      <p:grpSp>
        <p:nvGrpSpPr>
          <p:cNvPr id="4" name="Gruppieren 3">
            <a:extLst>
              <a:ext uri="{FF2B5EF4-FFF2-40B4-BE49-F238E27FC236}">
                <a16:creationId xmlns:a16="http://schemas.microsoft.com/office/drawing/2014/main" id="{11616CDB-8F2B-6B59-3F42-41BF14353715}"/>
              </a:ext>
            </a:extLst>
          </p:cNvPr>
          <p:cNvGrpSpPr/>
          <p:nvPr/>
        </p:nvGrpSpPr>
        <p:grpSpPr>
          <a:xfrm>
            <a:off x="3727609" y="29884076"/>
            <a:ext cx="11545755" cy="8846753"/>
            <a:chOff x="9296817" y="35126321"/>
            <a:chExt cx="10165649" cy="8846753"/>
          </a:xfrm>
          <a:solidFill>
            <a:srgbClr val="002060"/>
          </a:solidFill>
        </p:grpSpPr>
        <p:sp>
          <p:nvSpPr>
            <p:cNvPr id="5" name="Pfeil: nach links 4">
              <a:extLst>
                <a:ext uri="{FF2B5EF4-FFF2-40B4-BE49-F238E27FC236}">
                  <a16:creationId xmlns:a16="http://schemas.microsoft.com/office/drawing/2014/main" id="{C465825F-9026-2B9A-2D35-A1A07A477077}"/>
                </a:ext>
              </a:extLst>
            </p:cNvPr>
            <p:cNvSpPr/>
            <p:nvPr userDrawn="1"/>
          </p:nvSpPr>
          <p:spPr>
            <a:xfrm rot="17312328">
              <a:off x="10449858" y="41983016"/>
              <a:ext cx="3082627" cy="897490"/>
            </a:xfrm>
            <a:prstGeom prst="leftArrow">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hteck 5">
              <a:extLst>
                <a:ext uri="{FF2B5EF4-FFF2-40B4-BE49-F238E27FC236}">
                  <a16:creationId xmlns:a16="http://schemas.microsoft.com/office/drawing/2014/main" id="{DA981CE9-27AA-63A8-7895-FAFC397CD4E5}"/>
                </a:ext>
              </a:extLst>
            </p:cNvPr>
            <p:cNvSpPr/>
            <p:nvPr userDrawn="1"/>
          </p:nvSpPr>
          <p:spPr>
            <a:xfrm>
              <a:off x="9296817" y="35126321"/>
              <a:ext cx="10165649" cy="6525777"/>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5400" dirty="0"/>
                <a:t>Note: Please add a picture of the corresponding author(s) at the conference, so that the audience knows who to address. You may also add information on the other authors of this poster in this footer.</a:t>
              </a:r>
            </a:p>
          </p:txBody>
        </p:sp>
      </p:grpSp>
      <p:grpSp>
        <p:nvGrpSpPr>
          <p:cNvPr id="7" name="Gruppieren 6">
            <a:extLst>
              <a:ext uri="{FF2B5EF4-FFF2-40B4-BE49-F238E27FC236}">
                <a16:creationId xmlns:a16="http://schemas.microsoft.com/office/drawing/2014/main" id="{E6E51EA7-0ECB-C6F6-3BB4-AF22A6DD42F3}"/>
              </a:ext>
            </a:extLst>
          </p:cNvPr>
          <p:cNvGrpSpPr/>
          <p:nvPr/>
        </p:nvGrpSpPr>
        <p:grpSpPr>
          <a:xfrm>
            <a:off x="4860294" y="8122394"/>
            <a:ext cx="16076777" cy="6977314"/>
            <a:chOff x="11887201" y="37068817"/>
            <a:chExt cx="14155062" cy="6977314"/>
          </a:xfrm>
          <a:solidFill>
            <a:srgbClr val="002060"/>
          </a:solidFill>
        </p:grpSpPr>
        <p:sp>
          <p:nvSpPr>
            <p:cNvPr id="8" name="Pfeil: nach links 7">
              <a:extLst>
                <a:ext uri="{FF2B5EF4-FFF2-40B4-BE49-F238E27FC236}">
                  <a16:creationId xmlns:a16="http://schemas.microsoft.com/office/drawing/2014/main" id="{481D0D27-3E2A-EDB5-226E-06E10A1405F5}"/>
                </a:ext>
              </a:extLst>
            </p:cNvPr>
            <p:cNvSpPr/>
            <p:nvPr userDrawn="1"/>
          </p:nvSpPr>
          <p:spPr>
            <a:xfrm rot="3711317">
              <a:off x="14426380" y="37921200"/>
              <a:ext cx="2469038" cy="764271"/>
            </a:xfrm>
            <a:prstGeom prst="leftArrow">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hteck 8">
              <a:extLst>
                <a:ext uri="{FF2B5EF4-FFF2-40B4-BE49-F238E27FC236}">
                  <a16:creationId xmlns:a16="http://schemas.microsoft.com/office/drawing/2014/main" id="{25AC50A7-1050-FE5C-46D6-28BCAF893062}"/>
                </a:ext>
              </a:extLst>
            </p:cNvPr>
            <p:cNvSpPr/>
            <p:nvPr userDrawn="1"/>
          </p:nvSpPr>
          <p:spPr>
            <a:xfrm>
              <a:off x="11887201" y="38541373"/>
              <a:ext cx="14155062" cy="5504758"/>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5400" dirty="0"/>
                <a:t>Note: </a:t>
              </a:r>
              <a:r>
                <a:rPr lang="en-GB" sz="5400" dirty="0"/>
                <a:t>Please keep the content of your poster within the limits of this container. Apart from that, you can design and layout your content as you wish.</a:t>
              </a:r>
            </a:p>
          </p:txBody>
        </p:sp>
      </p:grpSp>
      <p:grpSp>
        <p:nvGrpSpPr>
          <p:cNvPr id="10" name="Gruppieren 9">
            <a:extLst>
              <a:ext uri="{FF2B5EF4-FFF2-40B4-BE49-F238E27FC236}">
                <a16:creationId xmlns:a16="http://schemas.microsoft.com/office/drawing/2014/main" id="{8DFBFEE1-1113-1EDF-9F12-682121E06646}"/>
              </a:ext>
            </a:extLst>
          </p:cNvPr>
          <p:cNvGrpSpPr/>
          <p:nvPr/>
        </p:nvGrpSpPr>
        <p:grpSpPr>
          <a:xfrm>
            <a:off x="16559679" y="28524946"/>
            <a:ext cx="11545755" cy="10915805"/>
            <a:chOff x="9296817" y="35126321"/>
            <a:chExt cx="10165649" cy="10915805"/>
          </a:xfrm>
          <a:solidFill>
            <a:srgbClr val="002060"/>
          </a:solidFill>
        </p:grpSpPr>
        <p:sp>
          <p:nvSpPr>
            <p:cNvPr id="11" name="Pfeil: nach links 10">
              <a:extLst>
                <a:ext uri="{FF2B5EF4-FFF2-40B4-BE49-F238E27FC236}">
                  <a16:creationId xmlns:a16="http://schemas.microsoft.com/office/drawing/2014/main" id="{ACDBEDA9-75BE-6987-B6D4-BE9D9674150D}"/>
                </a:ext>
              </a:extLst>
            </p:cNvPr>
            <p:cNvSpPr/>
            <p:nvPr userDrawn="1"/>
          </p:nvSpPr>
          <p:spPr>
            <a:xfrm rot="15295212">
              <a:off x="12463853" y="42843171"/>
              <a:ext cx="5318986" cy="1078924"/>
            </a:xfrm>
            <a:prstGeom prst="leftArrow">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hteck 11">
              <a:extLst>
                <a:ext uri="{FF2B5EF4-FFF2-40B4-BE49-F238E27FC236}">
                  <a16:creationId xmlns:a16="http://schemas.microsoft.com/office/drawing/2014/main" id="{11AC79AB-E31A-E3A7-A4ED-CFCEBEAE5227}"/>
                </a:ext>
              </a:extLst>
            </p:cNvPr>
            <p:cNvSpPr/>
            <p:nvPr userDrawn="1"/>
          </p:nvSpPr>
          <p:spPr>
            <a:xfrm>
              <a:off x="9296817" y="35126321"/>
              <a:ext cx="10165649" cy="6525777"/>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5400" dirty="0"/>
                <a:t>Note: If you have logos of associated projects or other associations you want to add, please add them here</a:t>
              </a:r>
              <a:r>
                <a:rPr lang="de-DE" sz="5400" dirty="0"/>
                <a:t>.</a:t>
              </a:r>
              <a:endParaRPr lang="en-GB" sz="5400" dirty="0"/>
            </a:p>
          </p:txBody>
        </p:sp>
      </p:grpSp>
      <p:cxnSp>
        <p:nvCxnSpPr>
          <p:cNvPr id="14" name="Gerader Verbinder 13">
            <a:extLst>
              <a:ext uri="{FF2B5EF4-FFF2-40B4-BE49-F238E27FC236}">
                <a16:creationId xmlns:a16="http://schemas.microsoft.com/office/drawing/2014/main" id="{33750391-8A73-1A19-8BB9-FBF4AFC7244F}"/>
              </a:ext>
            </a:extLst>
          </p:cNvPr>
          <p:cNvCxnSpPr>
            <a:cxnSpLocks/>
          </p:cNvCxnSpPr>
          <p:nvPr/>
        </p:nvCxnSpPr>
        <p:spPr>
          <a:xfrm>
            <a:off x="9146316" y="38959630"/>
            <a:ext cx="0" cy="2540000"/>
          </a:xfrm>
          <a:prstGeom prst="line">
            <a:avLst/>
          </a:prstGeom>
          <a:ln>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pic>
        <p:nvPicPr>
          <p:cNvPr id="17" name="Picture 2">
            <a:extLst>
              <a:ext uri="{FF2B5EF4-FFF2-40B4-BE49-F238E27FC236}">
                <a16:creationId xmlns:a16="http://schemas.microsoft.com/office/drawing/2014/main" id="{B98D421A-4B68-7D9B-FF5D-54553A04B0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8945" y="38959631"/>
            <a:ext cx="2528681" cy="2528681"/>
          </a:xfrm>
          <a:prstGeom prst="rect">
            <a:avLst/>
          </a:prstGeom>
          <a:noFill/>
          <a:extLst>
            <a:ext uri="{909E8E84-426E-40DD-AFC4-6F175D3DCCD1}">
              <a14:hiddenFill xmlns:a14="http://schemas.microsoft.com/office/drawing/2010/main">
                <a:solidFill>
                  <a:srgbClr val="FFFFFF"/>
                </a:solidFill>
              </a14:hiddenFill>
            </a:ext>
          </a:extLst>
        </p:spPr>
      </p:pic>
      <p:sp>
        <p:nvSpPr>
          <p:cNvPr id="18" name="Text Placeholder 2">
            <a:extLst>
              <a:ext uri="{FF2B5EF4-FFF2-40B4-BE49-F238E27FC236}">
                <a16:creationId xmlns:a16="http://schemas.microsoft.com/office/drawing/2014/main" id="{AB15B0EF-AF90-8A43-A2D7-30586D167402}"/>
              </a:ext>
            </a:extLst>
          </p:cNvPr>
          <p:cNvSpPr txBox="1">
            <a:spLocks/>
          </p:cNvSpPr>
          <p:nvPr/>
        </p:nvSpPr>
        <p:spPr>
          <a:xfrm>
            <a:off x="5295473" y="38959630"/>
            <a:ext cx="5594555" cy="2528681"/>
          </a:xfrm>
          <a:prstGeom prst="rect">
            <a:avLst/>
          </a:prstGeom>
        </p:spPr>
        <p:txBody>
          <a:bodyPr vert="horz" lIns="91440" tIns="45720" rIns="91440" bIns="45720" rtlCol="0" anchor="ctr">
            <a:noAutofit/>
          </a:bodyPr>
          <a:lst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Calibri" panose="020F0502020204030204" pitchFamily="34" charset="0"/>
                <a:ea typeface="+mn-ea"/>
                <a:cs typeface="Calibri" panose="020F0502020204030204" pitchFamily="34" charset="0"/>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Calibri" panose="020F0502020204030204" pitchFamily="34" charset="0"/>
                <a:ea typeface="+mn-ea"/>
                <a:cs typeface="Calibri" panose="020F0502020204030204" pitchFamily="34" charset="0"/>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Calibri" panose="020F0502020204030204" pitchFamily="34" charset="0"/>
                <a:ea typeface="+mn-ea"/>
                <a:cs typeface="Calibri" panose="020F0502020204030204" pitchFamily="34" charset="0"/>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Calibri" panose="020F0502020204030204" pitchFamily="34" charset="0"/>
                <a:ea typeface="+mn-ea"/>
                <a:cs typeface="Calibri" panose="020F0502020204030204" pitchFamily="34" charset="0"/>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Calibri" panose="020F0502020204030204" pitchFamily="34" charset="0"/>
                <a:ea typeface="+mn-ea"/>
                <a:cs typeface="Calibri" panose="020F0502020204030204" pitchFamily="34" charset="0"/>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pPr marL="0" indent="0">
              <a:buNone/>
            </a:pPr>
            <a:r>
              <a:rPr lang="en-GB" sz="4000" dirty="0"/>
              <a:t>Author name</a:t>
            </a:r>
          </a:p>
          <a:p>
            <a:pPr marL="0" indent="0">
              <a:buNone/>
            </a:pPr>
            <a:r>
              <a:rPr lang="en-GB" sz="4000" dirty="0"/>
              <a:t>Affiliation</a:t>
            </a:r>
          </a:p>
          <a:p>
            <a:pPr marL="0" indent="0">
              <a:buNone/>
            </a:pPr>
            <a:r>
              <a:rPr lang="en-GB" sz="4000" dirty="0"/>
              <a:t>Email address</a:t>
            </a:r>
          </a:p>
        </p:txBody>
      </p:sp>
      <p:sp>
        <p:nvSpPr>
          <p:cNvPr id="19" name="Text Placeholder 2">
            <a:extLst>
              <a:ext uri="{FF2B5EF4-FFF2-40B4-BE49-F238E27FC236}">
                <a16:creationId xmlns:a16="http://schemas.microsoft.com/office/drawing/2014/main" id="{52EE910C-0B9B-81A8-54E7-ED4304829F8F}"/>
              </a:ext>
            </a:extLst>
          </p:cNvPr>
          <p:cNvSpPr txBox="1">
            <a:spLocks/>
          </p:cNvSpPr>
          <p:nvPr/>
        </p:nvSpPr>
        <p:spPr>
          <a:xfrm>
            <a:off x="9915100" y="38944341"/>
            <a:ext cx="5594555" cy="2528681"/>
          </a:xfrm>
          <a:prstGeom prst="rect">
            <a:avLst/>
          </a:prstGeom>
        </p:spPr>
        <p:txBody>
          <a:bodyPr vert="horz" lIns="91440" tIns="45720" rIns="91440" bIns="45720" rtlCol="0" anchor="ctr">
            <a:noAutofit/>
          </a:bodyPr>
          <a:lst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Calibri" panose="020F0502020204030204" pitchFamily="34" charset="0"/>
                <a:ea typeface="+mn-ea"/>
                <a:cs typeface="Calibri" panose="020F0502020204030204" pitchFamily="34" charset="0"/>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Calibri" panose="020F0502020204030204" pitchFamily="34" charset="0"/>
                <a:ea typeface="+mn-ea"/>
                <a:cs typeface="Calibri" panose="020F0502020204030204" pitchFamily="34" charset="0"/>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Calibri" panose="020F0502020204030204" pitchFamily="34" charset="0"/>
                <a:ea typeface="+mn-ea"/>
                <a:cs typeface="Calibri" panose="020F0502020204030204" pitchFamily="34" charset="0"/>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Calibri" panose="020F0502020204030204" pitchFamily="34" charset="0"/>
                <a:ea typeface="+mn-ea"/>
                <a:cs typeface="Calibri" panose="020F0502020204030204" pitchFamily="34" charset="0"/>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Calibri" panose="020F0502020204030204" pitchFamily="34" charset="0"/>
                <a:ea typeface="+mn-ea"/>
                <a:cs typeface="Calibri" panose="020F0502020204030204" pitchFamily="34" charset="0"/>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pPr marL="0" indent="0">
              <a:buNone/>
            </a:pPr>
            <a:r>
              <a:rPr lang="en-GB" sz="4000" dirty="0"/>
              <a:t>Author name</a:t>
            </a:r>
          </a:p>
          <a:p>
            <a:pPr marL="0" indent="0">
              <a:buNone/>
            </a:pPr>
            <a:r>
              <a:rPr lang="en-GB" sz="4000" dirty="0"/>
              <a:t>Affiliation</a:t>
            </a:r>
          </a:p>
          <a:p>
            <a:pPr marL="0" indent="0">
              <a:buNone/>
            </a:pPr>
            <a:r>
              <a:rPr lang="en-GB" sz="4000" dirty="0"/>
              <a:t>Email address</a:t>
            </a:r>
          </a:p>
        </p:txBody>
      </p:sp>
      <p:cxnSp>
        <p:nvCxnSpPr>
          <p:cNvPr id="20" name="Gerader Verbinder 19">
            <a:extLst>
              <a:ext uri="{FF2B5EF4-FFF2-40B4-BE49-F238E27FC236}">
                <a16:creationId xmlns:a16="http://schemas.microsoft.com/office/drawing/2014/main" id="{099F8D1C-C325-48D2-E132-F8BB8478080E}"/>
              </a:ext>
            </a:extLst>
          </p:cNvPr>
          <p:cNvCxnSpPr>
            <a:cxnSpLocks/>
          </p:cNvCxnSpPr>
          <p:nvPr/>
        </p:nvCxnSpPr>
        <p:spPr>
          <a:xfrm>
            <a:off x="13710760" y="38959630"/>
            <a:ext cx="0" cy="2540000"/>
          </a:xfrm>
          <a:prstGeom prst="line">
            <a:avLst/>
          </a:prstGeom>
          <a:ln>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21" name="Text Placeholder 2">
            <a:extLst>
              <a:ext uri="{FF2B5EF4-FFF2-40B4-BE49-F238E27FC236}">
                <a16:creationId xmlns:a16="http://schemas.microsoft.com/office/drawing/2014/main" id="{5420EE48-DD84-E44C-A01C-403D5D7CBE2C}"/>
              </a:ext>
            </a:extLst>
          </p:cNvPr>
          <p:cNvSpPr txBox="1">
            <a:spLocks/>
          </p:cNvSpPr>
          <p:nvPr/>
        </p:nvSpPr>
        <p:spPr>
          <a:xfrm>
            <a:off x="14479544" y="38944341"/>
            <a:ext cx="5594555" cy="2528681"/>
          </a:xfrm>
          <a:prstGeom prst="rect">
            <a:avLst/>
          </a:prstGeom>
        </p:spPr>
        <p:txBody>
          <a:bodyPr vert="horz" lIns="91440" tIns="45720" rIns="91440" bIns="45720" rtlCol="0" anchor="ctr">
            <a:noAutofit/>
          </a:bodyPr>
          <a:lst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Calibri" panose="020F0502020204030204" pitchFamily="34" charset="0"/>
                <a:ea typeface="+mn-ea"/>
                <a:cs typeface="Calibri" panose="020F0502020204030204" pitchFamily="34" charset="0"/>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Calibri" panose="020F0502020204030204" pitchFamily="34" charset="0"/>
                <a:ea typeface="+mn-ea"/>
                <a:cs typeface="Calibri" panose="020F0502020204030204" pitchFamily="34" charset="0"/>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Calibri" panose="020F0502020204030204" pitchFamily="34" charset="0"/>
                <a:ea typeface="+mn-ea"/>
                <a:cs typeface="Calibri" panose="020F0502020204030204" pitchFamily="34" charset="0"/>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Calibri" panose="020F0502020204030204" pitchFamily="34" charset="0"/>
                <a:ea typeface="+mn-ea"/>
                <a:cs typeface="Calibri" panose="020F0502020204030204" pitchFamily="34" charset="0"/>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Calibri" panose="020F0502020204030204" pitchFamily="34" charset="0"/>
                <a:ea typeface="+mn-ea"/>
                <a:cs typeface="Calibri" panose="020F0502020204030204" pitchFamily="34" charset="0"/>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pPr marL="0" indent="0">
              <a:buNone/>
            </a:pPr>
            <a:r>
              <a:rPr lang="en-GB" sz="4000" dirty="0"/>
              <a:t>Author name</a:t>
            </a:r>
          </a:p>
          <a:p>
            <a:pPr marL="0" indent="0">
              <a:buNone/>
            </a:pPr>
            <a:r>
              <a:rPr lang="en-GB" sz="4000" dirty="0"/>
              <a:t>Affiliation</a:t>
            </a:r>
          </a:p>
          <a:p>
            <a:pPr marL="0" indent="0">
              <a:buNone/>
            </a:pPr>
            <a:r>
              <a:rPr lang="en-GB" sz="4000" dirty="0"/>
              <a:t>Email address</a:t>
            </a:r>
          </a:p>
        </p:txBody>
      </p:sp>
      <p:cxnSp>
        <p:nvCxnSpPr>
          <p:cNvPr id="13" name="Gerader Verbinder 12">
            <a:extLst>
              <a:ext uri="{FF2B5EF4-FFF2-40B4-BE49-F238E27FC236}">
                <a16:creationId xmlns:a16="http://schemas.microsoft.com/office/drawing/2014/main" id="{E1585CE1-8D1B-2800-C77E-FB7B7A68BF16}"/>
              </a:ext>
            </a:extLst>
          </p:cNvPr>
          <p:cNvCxnSpPr>
            <a:cxnSpLocks/>
          </p:cNvCxnSpPr>
          <p:nvPr/>
        </p:nvCxnSpPr>
        <p:spPr>
          <a:xfrm>
            <a:off x="18243002" y="38959630"/>
            <a:ext cx="0" cy="2540000"/>
          </a:xfrm>
          <a:prstGeom prst="line">
            <a:avLst/>
          </a:prstGeom>
          <a:ln>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4930958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BFC00CF6A5BDCB44A7149BE10D679C7D" ma:contentTypeVersion="16" ma:contentTypeDescription="Ein neues Dokument erstellen." ma:contentTypeScope="" ma:versionID="d5b3a09087e10e4aea83415837cf33ce">
  <xsd:schema xmlns:xsd="http://www.w3.org/2001/XMLSchema" xmlns:xs="http://www.w3.org/2001/XMLSchema" xmlns:p="http://schemas.microsoft.com/office/2006/metadata/properties" xmlns:ns3="82b893a5-7afa-40d4-bfe3-e6605ebf87da" xmlns:ns4="a85e2872-325b-41f7-81d0-2080e937bc5b" targetNamespace="http://schemas.microsoft.com/office/2006/metadata/properties" ma:root="true" ma:fieldsID="3f4e93fa94d9cb3ebb8e9e7af5885e97" ns3:_="" ns4:_="">
    <xsd:import namespace="82b893a5-7afa-40d4-bfe3-e6605ebf87da"/>
    <xsd:import namespace="a85e2872-325b-41f7-81d0-2080e937bc5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_activity" minOccurs="0"/>
                <xsd:element ref="ns3:MediaServiceObjectDetectorVersions" minOccurs="0"/>
                <xsd:element ref="ns3:MediaLengthInSeconds" minOccurs="0"/>
                <xsd:element ref="ns4:SharedWithUsers" minOccurs="0"/>
                <xsd:element ref="ns4:SharedWithDetails" minOccurs="0"/>
                <xsd:element ref="ns4:SharingHintHash"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b893a5-7afa-40d4-bfe3-e6605ebf87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dexed="true" ma:internalName="MediaServiceLocation"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85e2872-325b-41f7-81d0-2080e937bc5b" elementFormDefault="qualified">
    <xsd:import namespace="http://schemas.microsoft.com/office/2006/documentManagement/types"/>
    <xsd:import namespace="http://schemas.microsoft.com/office/infopath/2007/PartnerControls"/>
    <xsd:element name="SharedWithUsers" ma:index="19"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Freigegeben für - Details" ma:internalName="SharedWithDetails" ma:readOnly="true">
      <xsd:simpleType>
        <xsd:restriction base="dms:Note">
          <xsd:maxLength value="255"/>
        </xsd:restriction>
      </xsd:simpleType>
    </xsd:element>
    <xsd:element name="SharingHintHash" ma:index="21" nillable="true" ma:displayName="Freigabehinweis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82b893a5-7afa-40d4-bfe3-e6605ebf87da" xsi:nil="true"/>
  </documentManagement>
</p:properties>
</file>

<file path=customXml/itemProps1.xml><?xml version="1.0" encoding="utf-8"?>
<ds:datastoreItem xmlns:ds="http://schemas.openxmlformats.org/officeDocument/2006/customXml" ds:itemID="{7716B32B-5655-4CFC-B4A2-E8B54FCED2EC}">
  <ds:schemaRefs>
    <ds:schemaRef ds:uri="http://schemas.microsoft.com/sharepoint/v3/contenttype/forms"/>
  </ds:schemaRefs>
</ds:datastoreItem>
</file>

<file path=customXml/itemProps2.xml><?xml version="1.0" encoding="utf-8"?>
<ds:datastoreItem xmlns:ds="http://schemas.openxmlformats.org/officeDocument/2006/customXml" ds:itemID="{7351955D-2EEB-4D79-97A8-D34CFEEC6F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b893a5-7afa-40d4-bfe3-e6605ebf87da"/>
    <ds:schemaRef ds:uri="a85e2872-325b-41f7-81d0-2080e937bc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D3A5C22-6AD9-4A86-9C16-6EC03995E6CF}">
  <ds:schemaRefs>
    <ds:schemaRef ds:uri="http://purl.org/dc/dcmitype/"/>
    <ds:schemaRef ds:uri="http://schemas.microsoft.com/office/2006/documentManagement/types"/>
    <ds:schemaRef ds:uri="82b893a5-7afa-40d4-bfe3-e6605ebf87da"/>
    <ds:schemaRef ds:uri="http://schemas.microsoft.com/office/infopath/2007/PartnerControls"/>
    <ds:schemaRef ds:uri="http://purl.org/dc/terms/"/>
    <ds:schemaRef ds:uri="http://purl.org/dc/elements/1.1/"/>
    <ds:schemaRef ds:uri="http://schemas.microsoft.com/office/2006/metadata/properties"/>
    <ds:schemaRef ds:uri="http://schemas.openxmlformats.org/package/2006/metadata/core-properties"/>
    <ds:schemaRef ds:uri="a85e2872-325b-41f7-81d0-2080e937bc5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77</TotalTime>
  <Words>110</Words>
  <Application>Microsoft Office PowerPoint</Application>
  <PresentationFormat>Niestandardowy</PresentationFormat>
  <Paragraphs>12</Paragraphs>
  <Slides>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vt:i4>
      </vt:variant>
    </vt:vector>
  </HeadingPairs>
  <TitlesOfParts>
    <vt:vector size="5" baseType="lpstr">
      <vt:lpstr>Aptos</vt:lpstr>
      <vt:lpstr>Arial</vt:lpstr>
      <vt:lpstr>Calibri</vt:lpstr>
      <vt:lpstr>Office</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Sebastian Henke</dc:creator>
  <cp:lastModifiedBy>Cwalina, H. (Helena, Student B-AT)</cp:lastModifiedBy>
  <cp:revision>5</cp:revision>
  <dcterms:created xsi:type="dcterms:W3CDTF">2024-04-10T10:05:31Z</dcterms:created>
  <dcterms:modified xsi:type="dcterms:W3CDTF">2025-05-06T09:55:53Z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0x010100BFC00CF6A5BDCB44A7149BE10D679C7D</vt:lpwstr>
  </property>
</Properties>
</file>