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28945-8D51-48B0-9772-D3F63D1E244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28D24-E8DF-4830-9B49-418BD0840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573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52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69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57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19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4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63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954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19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68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21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07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CAC30-54AE-4FBC-94A2-C278900878EE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01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4458" y="531176"/>
            <a:ext cx="5149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Rockwell Extra Bold" panose="02060903040505020403" pitchFamily="18" charset="0"/>
              </a:rPr>
              <a:t>RECIPE (start/main /dessert)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3347" y="1787716"/>
            <a:ext cx="3870044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50" dirty="0"/>
              <a:t>Ingredients:</a:t>
            </a:r>
          </a:p>
          <a:p>
            <a:pPr marL="278606" indent="-278606">
              <a:buFont typeface="Arial" panose="020B0604020202020204" pitchFamily="34" charset="0"/>
              <a:buChar char="•"/>
            </a:pPr>
            <a:r>
              <a:rPr lang="en-GB" sz="1950" dirty="0"/>
              <a:t>xx</a:t>
            </a:r>
          </a:p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  <a:p>
            <a:endParaRPr lang="en-GB" sz="1950" dirty="0"/>
          </a:p>
        </p:txBody>
      </p:sp>
      <p:sp>
        <p:nvSpPr>
          <p:cNvPr id="12" name="TextBox 11"/>
          <p:cNvSpPr txBox="1"/>
          <p:nvPr/>
        </p:nvSpPr>
        <p:spPr>
          <a:xfrm>
            <a:off x="3536628" y="1869115"/>
            <a:ext cx="243078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</p:txBody>
      </p:sp>
      <p:pic>
        <p:nvPicPr>
          <p:cNvPr id="6" name="Picture 4" descr="Vegetarian Symbol Images – Browse 473,655 Stock Photos, Vectors, and Video  | Adobe Stock">
            <a:extLst>
              <a:ext uri="{FF2B5EF4-FFF2-40B4-BE49-F238E27FC236}">
                <a16:creationId xmlns:a16="http://schemas.microsoft.com/office/drawing/2014/main" id="{4D3BE54D-C4B3-54A5-B081-10C0B6D21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329" y="2684274"/>
            <a:ext cx="993522" cy="993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A22FCD6-EE8E-8B0E-8180-E165DB7EA85D}"/>
              </a:ext>
            </a:extLst>
          </p:cNvPr>
          <p:cNvSpPr txBox="1"/>
          <p:nvPr/>
        </p:nvSpPr>
        <p:spPr>
          <a:xfrm>
            <a:off x="7347114" y="468391"/>
            <a:ext cx="4421750" cy="2118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63" b="1" dirty="0" err="1">
                <a:highlight>
                  <a:srgbClr val="FFFF00"/>
                </a:highlight>
              </a:rPr>
              <a:t>Choose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category</a:t>
            </a:r>
            <a:r>
              <a:rPr lang="nl-NL" sz="1463" b="1" dirty="0">
                <a:highlight>
                  <a:srgbClr val="FFFF00"/>
                </a:highlight>
              </a:rPr>
              <a:t>: starter or </a:t>
            </a:r>
            <a:r>
              <a:rPr lang="nl-NL" sz="1463" b="1" dirty="0" err="1">
                <a:highlight>
                  <a:srgbClr val="FFFF00"/>
                </a:highlight>
              </a:rPr>
              <a:t>main</a:t>
            </a:r>
            <a:r>
              <a:rPr lang="nl-NL" sz="1463" b="1" dirty="0">
                <a:highlight>
                  <a:srgbClr val="FFFF00"/>
                </a:highlight>
              </a:rPr>
              <a:t> or dessert (</a:t>
            </a:r>
            <a:r>
              <a:rPr lang="nl-NL" sz="1463" b="1" dirty="0" err="1">
                <a:highlight>
                  <a:srgbClr val="FFFF00"/>
                </a:highlight>
              </a:rPr>
              <a:t>and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remove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others</a:t>
            </a:r>
            <a:r>
              <a:rPr lang="nl-NL" sz="1463" b="1" dirty="0">
                <a:highlight>
                  <a:srgbClr val="FFFF00"/>
                </a:highlight>
              </a:rPr>
              <a:t>)</a:t>
            </a:r>
          </a:p>
          <a:p>
            <a:endParaRPr lang="nl-NL" sz="1463" b="1" dirty="0">
              <a:highlight>
                <a:srgbClr val="FFFF00"/>
              </a:highlight>
            </a:endParaRPr>
          </a:p>
          <a:p>
            <a:r>
              <a:rPr lang="nl-NL" sz="1463" b="1" dirty="0" err="1">
                <a:highlight>
                  <a:srgbClr val="FFFF00"/>
                </a:highlight>
              </a:rPr>
              <a:t>Please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mention</a:t>
            </a:r>
            <a:r>
              <a:rPr lang="nl-NL" sz="1463" b="1" dirty="0">
                <a:highlight>
                  <a:srgbClr val="FFFF00"/>
                </a:highlight>
              </a:rPr>
              <a:t> these </a:t>
            </a:r>
            <a:r>
              <a:rPr lang="nl-NL" sz="1463" b="1" dirty="0" err="1">
                <a:highlight>
                  <a:srgbClr val="FFFF00"/>
                </a:highlight>
              </a:rPr>
              <a:t>ingredients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explicitly</a:t>
            </a:r>
            <a:r>
              <a:rPr lang="nl-NL" sz="1463" b="1" dirty="0">
                <a:highlight>
                  <a:srgbClr val="FFFF00"/>
                </a:highlight>
              </a:rPr>
              <a:t> in case </a:t>
            </a:r>
            <a:r>
              <a:rPr lang="nl-NL" sz="1463" b="1" dirty="0" err="1">
                <a:highlight>
                  <a:srgbClr val="FFFF00"/>
                </a:highlight>
              </a:rPr>
              <a:t>it</a:t>
            </a:r>
            <a:r>
              <a:rPr lang="nl-NL" sz="1463" b="1" dirty="0">
                <a:highlight>
                  <a:srgbClr val="FFFF00"/>
                </a:highlight>
              </a:rPr>
              <a:t> is part of the </a:t>
            </a:r>
            <a:r>
              <a:rPr lang="nl-NL" sz="1463" b="1" dirty="0" err="1">
                <a:highlight>
                  <a:srgbClr val="FFFF00"/>
                </a:highlight>
              </a:rPr>
              <a:t>recipe</a:t>
            </a:r>
            <a:r>
              <a:rPr lang="nl-NL" sz="1463" b="1" dirty="0">
                <a:highlight>
                  <a:srgbClr val="FFFF00"/>
                </a:highlight>
              </a:rPr>
              <a:t>:</a:t>
            </a:r>
          </a:p>
          <a:p>
            <a:endParaRPr lang="nl-NL" sz="1463" dirty="0"/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nl-NL" sz="1463" b="1" dirty="0"/>
              <a:t>peanuts</a:t>
            </a:r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nl-NL" sz="1463" b="1" dirty="0"/>
              <a:t>mild </a:t>
            </a:r>
            <a:r>
              <a:rPr lang="nl-NL" sz="1463" b="1" dirty="0" err="1"/>
              <a:t>egg</a:t>
            </a:r>
            <a:r>
              <a:rPr lang="nl-NL" sz="1463" b="1" dirty="0"/>
              <a:t> </a:t>
            </a:r>
            <a:r>
              <a:rPr lang="nl-NL" sz="1463" b="1" dirty="0" err="1"/>
              <a:t>allergy</a:t>
            </a:r>
            <a:endParaRPr lang="nl-NL" sz="1463" b="1" dirty="0"/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en-GB" sz="1463" b="1" dirty="0"/>
              <a:t>no </a:t>
            </a:r>
            <a:r>
              <a:rPr lang="en-GB" sz="1463" b="1" dirty="0" err="1"/>
              <a:t>gelatin</a:t>
            </a:r>
            <a:r>
              <a:rPr lang="en-GB" sz="1463" b="1" dirty="0"/>
              <a:t>, or meat products (if they are not halal)</a:t>
            </a:r>
            <a:endParaRPr lang="nl-NL" sz="1463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45363" y="921885"/>
            <a:ext cx="4156888" cy="7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75" b="1" dirty="0">
                <a:solidFill>
                  <a:srgbClr val="002060"/>
                </a:solidFill>
              </a:rPr>
              <a:t>Name: </a:t>
            </a:r>
            <a:br>
              <a:rPr lang="en-GB" sz="2275" b="1" dirty="0">
                <a:solidFill>
                  <a:srgbClr val="002060"/>
                </a:solidFill>
              </a:rPr>
            </a:br>
            <a:r>
              <a:rPr lang="en-GB" sz="2275" b="1" dirty="0">
                <a:solidFill>
                  <a:srgbClr val="FF0000"/>
                </a:solidFill>
              </a:rPr>
              <a:t>Dish:</a:t>
            </a:r>
            <a:endParaRPr lang="en-GB" sz="2275" b="1" dirty="0">
              <a:solidFill>
                <a:srgbClr val="00206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F5CBF7-D0A0-8143-0346-467CA41A8532}"/>
              </a:ext>
            </a:extLst>
          </p:cNvPr>
          <p:cNvSpPr/>
          <p:nvPr/>
        </p:nvSpPr>
        <p:spPr>
          <a:xfrm>
            <a:off x="4939568" y="468391"/>
            <a:ext cx="1377863" cy="7098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Flag country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CA47C6-1140-FD97-B443-CCB1BE1F3705}"/>
              </a:ext>
            </a:extLst>
          </p:cNvPr>
          <p:cNvSpPr/>
          <p:nvPr/>
        </p:nvSpPr>
        <p:spPr>
          <a:xfrm>
            <a:off x="2647729" y="4273508"/>
            <a:ext cx="1124704" cy="84200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</a:rPr>
              <a:t>Vega</a:t>
            </a:r>
            <a:endParaRPr lang="nl-NL" dirty="0">
              <a:solidFill>
                <a:srgbClr val="00B050"/>
              </a:solidFill>
            </a:endParaRPr>
          </a:p>
        </p:txBody>
      </p:sp>
      <p:pic>
        <p:nvPicPr>
          <p:cNvPr id="10" name="Picture 6" descr="Suiatable for vegetarian icon. organic, bio, eco symbol. no meat, • wall  stickers round, health, sticker | myloview.com">
            <a:extLst>
              <a:ext uri="{FF2B5EF4-FFF2-40B4-BE49-F238E27FC236}">
                <a16:creationId xmlns:a16="http://schemas.microsoft.com/office/drawing/2014/main" id="{1F9A7E0C-612C-D595-9936-5E39CCA7AA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4" t="12269" r="8164" b="12912"/>
          <a:stretch/>
        </p:blipFill>
        <p:spPr bwMode="auto">
          <a:xfrm>
            <a:off x="8635855" y="2720760"/>
            <a:ext cx="1114164" cy="996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A729262-EC98-E836-B5A4-1FD9EC5BCD1E}"/>
              </a:ext>
            </a:extLst>
          </p:cNvPr>
          <p:cNvSpPr/>
          <p:nvPr/>
        </p:nvSpPr>
        <p:spPr>
          <a:xfrm>
            <a:off x="3938972" y="4258929"/>
            <a:ext cx="1056983" cy="85658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Vegan</a:t>
            </a:r>
            <a:endParaRPr lang="nl-N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415F2-A136-57FB-545C-A14D683A1DC8}"/>
              </a:ext>
            </a:extLst>
          </p:cNvPr>
          <p:cNvSpPr txBox="1"/>
          <p:nvPr/>
        </p:nvSpPr>
        <p:spPr>
          <a:xfrm>
            <a:off x="434458" y="5812726"/>
            <a:ext cx="5003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Rockwell Extra Bold" panose="02060903040505020403" pitchFamily="18" charset="0"/>
              </a:rPr>
              <a:t>RECIPE (start/main /dessert)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F6BC99-E0A0-876F-6180-561F0EDB872A}"/>
              </a:ext>
            </a:extLst>
          </p:cNvPr>
          <p:cNvSpPr txBox="1"/>
          <p:nvPr/>
        </p:nvSpPr>
        <p:spPr>
          <a:xfrm>
            <a:off x="443347" y="7069266"/>
            <a:ext cx="3870044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50" dirty="0"/>
              <a:t>Ingredients:</a:t>
            </a:r>
          </a:p>
          <a:p>
            <a:pPr marL="278606" indent="-278606">
              <a:buFont typeface="Arial" panose="020B0604020202020204" pitchFamily="34" charset="0"/>
              <a:buChar char="•"/>
            </a:pPr>
            <a:r>
              <a:rPr lang="en-GB" sz="1950" dirty="0"/>
              <a:t>xx</a:t>
            </a:r>
          </a:p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  <a:p>
            <a:endParaRPr lang="en-GB" sz="195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F45ADE-ABD2-B066-C233-EE9332653462}"/>
              </a:ext>
            </a:extLst>
          </p:cNvPr>
          <p:cNvSpPr txBox="1"/>
          <p:nvPr/>
        </p:nvSpPr>
        <p:spPr>
          <a:xfrm>
            <a:off x="3536628" y="7150665"/>
            <a:ext cx="243078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957F7A-97F0-CAA6-202A-993C2F2B7123}"/>
              </a:ext>
            </a:extLst>
          </p:cNvPr>
          <p:cNvSpPr txBox="1"/>
          <p:nvPr/>
        </p:nvSpPr>
        <p:spPr>
          <a:xfrm>
            <a:off x="445363" y="6203435"/>
            <a:ext cx="4156888" cy="7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75" b="1" dirty="0">
                <a:solidFill>
                  <a:srgbClr val="002060"/>
                </a:solidFill>
              </a:rPr>
              <a:t>Name: </a:t>
            </a:r>
            <a:br>
              <a:rPr lang="en-GB" sz="2275" b="1" dirty="0">
                <a:solidFill>
                  <a:srgbClr val="002060"/>
                </a:solidFill>
              </a:rPr>
            </a:br>
            <a:r>
              <a:rPr lang="en-GB" sz="2275" b="1" dirty="0">
                <a:solidFill>
                  <a:srgbClr val="FF0000"/>
                </a:solidFill>
              </a:rPr>
              <a:t>Dish:</a:t>
            </a:r>
            <a:endParaRPr lang="en-GB" sz="2275" b="1" dirty="0">
              <a:solidFill>
                <a:srgbClr val="00206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EED6F0-5FBC-7ED7-B338-197A89361918}"/>
              </a:ext>
            </a:extLst>
          </p:cNvPr>
          <p:cNvSpPr/>
          <p:nvPr/>
        </p:nvSpPr>
        <p:spPr>
          <a:xfrm>
            <a:off x="4939568" y="5749941"/>
            <a:ext cx="1377863" cy="7098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Flag country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9935442-CB0F-EE5E-CC17-B44C4FC2F532}"/>
              </a:ext>
            </a:extLst>
          </p:cNvPr>
          <p:cNvSpPr txBox="1"/>
          <p:nvPr/>
        </p:nvSpPr>
        <p:spPr>
          <a:xfrm>
            <a:off x="7347114" y="4115594"/>
            <a:ext cx="4421750" cy="1893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63" b="1" dirty="0"/>
              <a:t>Please save this document as </a:t>
            </a:r>
            <a:r>
              <a:rPr lang="en-GB" sz="1463" b="1" dirty="0" err="1"/>
              <a:t>powerpoint</a:t>
            </a:r>
            <a:r>
              <a:rPr lang="en-GB" sz="1463" b="1" dirty="0"/>
              <a:t> ‘</a:t>
            </a:r>
            <a:r>
              <a:rPr lang="en-GB" sz="1463" b="1" dirty="0" err="1"/>
              <a:t>Lastname</a:t>
            </a:r>
            <a:r>
              <a:rPr lang="en-GB" sz="1463" b="1" dirty="0"/>
              <a:t> Recipe 2023’ on:</a:t>
            </a:r>
          </a:p>
          <a:p>
            <a:r>
              <a:rPr lang="en-US" sz="1463" b="1" dirty="0"/>
              <a:t>M:\tnw\cheme\ppe\shared\03 </a:t>
            </a:r>
            <a:r>
              <a:rPr lang="en-US" sz="1463" b="1" dirty="0" err="1"/>
              <a:t>secretariaat</a:t>
            </a:r>
            <a:r>
              <a:rPr lang="en-US" sz="1463" b="1" dirty="0"/>
              <a:t>\PPE Events\20231214 Christmas Event</a:t>
            </a:r>
          </a:p>
          <a:p>
            <a:br>
              <a:rPr lang="en-GB" sz="1463" b="1"/>
            </a:br>
            <a:r>
              <a:rPr lang="en-GB" sz="1463" b="1"/>
              <a:t>And </a:t>
            </a:r>
            <a:r>
              <a:rPr lang="en-GB" sz="1463" b="1" dirty="0"/>
              <a:t>please add the recipe of your dish for the document:</a:t>
            </a:r>
          </a:p>
          <a:p>
            <a:r>
              <a:rPr lang="nl-NL" sz="1463" b="1" dirty="0"/>
              <a:t>PPE International dinner </a:t>
            </a:r>
            <a:r>
              <a:rPr lang="nl-NL" sz="1463" b="1" dirty="0" err="1"/>
              <a:t>recipes</a:t>
            </a:r>
            <a:endParaRPr lang="nl-NL" sz="1463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75573D-50D8-7F9F-9042-89F5EB86D1AF}"/>
              </a:ext>
            </a:extLst>
          </p:cNvPr>
          <p:cNvSpPr/>
          <p:nvPr/>
        </p:nvSpPr>
        <p:spPr>
          <a:xfrm>
            <a:off x="5162494" y="4258929"/>
            <a:ext cx="1056983" cy="85658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accent6">
                    <a:lumMod val="75000"/>
                  </a:schemeClr>
                </a:solidFill>
              </a:rPr>
              <a:t>Hallal</a:t>
            </a:r>
            <a:endParaRPr lang="nl-NL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8" name="Picture 17" descr="A green circle with white text and a logo&#10;&#10;Description automatically generated">
            <a:extLst>
              <a:ext uri="{FF2B5EF4-FFF2-40B4-BE49-F238E27FC236}">
                <a16:creationId xmlns:a16="http://schemas.microsoft.com/office/drawing/2014/main" id="{DA00E831-305C-5D23-FEDA-AB82D50A2D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4028" y="2729201"/>
            <a:ext cx="993522" cy="993522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646D21AF-1B35-0C80-20D9-F6E96991B5E4}"/>
              </a:ext>
            </a:extLst>
          </p:cNvPr>
          <p:cNvSpPr/>
          <p:nvPr/>
        </p:nvSpPr>
        <p:spPr>
          <a:xfrm>
            <a:off x="2652377" y="8711947"/>
            <a:ext cx="1124704" cy="84200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</a:rPr>
              <a:t>Vega</a:t>
            </a:r>
            <a:endParaRPr lang="nl-NL" dirty="0">
              <a:solidFill>
                <a:srgbClr val="00B05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75E231-7854-EF43-BAC4-8A312875506E}"/>
              </a:ext>
            </a:extLst>
          </p:cNvPr>
          <p:cNvSpPr/>
          <p:nvPr/>
        </p:nvSpPr>
        <p:spPr>
          <a:xfrm>
            <a:off x="3943620" y="8697368"/>
            <a:ext cx="1056983" cy="85658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Vegan</a:t>
            </a:r>
            <a:endParaRPr lang="nl-N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4AFFA8-CFD4-92F9-C725-615D7478A401}"/>
              </a:ext>
            </a:extLst>
          </p:cNvPr>
          <p:cNvSpPr/>
          <p:nvPr/>
        </p:nvSpPr>
        <p:spPr>
          <a:xfrm>
            <a:off x="5167142" y="8697368"/>
            <a:ext cx="1056983" cy="85658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accent6">
                    <a:lumMod val="75000"/>
                  </a:schemeClr>
                </a:solidFill>
              </a:rPr>
              <a:t>Hallal</a:t>
            </a:r>
            <a:endParaRPr lang="nl-NL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174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</TotalTime>
  <Words>135</Words>
  <Application>Microsoft Office PowerPoint</Application>
  <PresentationFormat>A4 Paper (210x297 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Rockwell Extra Bold</vt:lpstr>
      <vt:lpstr>Office Theme</vt:lpstr>
      <vt:lpstr>PowerPoint Presentation</vt:lpstr>
    </vt:vector>
  </TitlesOfParts>
  <Company>TU Delft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Leslie van Leeuwen</dc:creator>
  <cp:lastModifiedBy>Leslie van Leeuwen</cp:lastModifiedBy>
  <cp:revision>32</cp:revision>
  <cp:lastPrinted>2022-12-15T12:09:22Z</cp:lastPrinted>
  <dcterms:created xsi:type="dcterms:W3CDTF">2022-03-01T08:25:48Z</dcterms:created>
  <dcterms:modified xsi:type="dcterms:W3CDTF">2023-11-20T12:45:55Z</dcterms:modified>
</cp:coreProperties>
</file>