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86" r:id="rId3"/>
    <p:sldMasterId id="2147483690" r:id="rId4"/>
    <p:sldMasterId id="2147483710" r:id="rId5"/>
    <p:sldMasterId id="2147483752" r:id="rId6"/>
    <p:sldMasterId id="2147483774" r:id="rId7"/>
    <p:sldMasterId id="2147483794" r:id="rId8"/>
  </p:sldMasterIdLst>
  <p:notesMasterIdLst>
    <p:notesMasterId r:id="rId31"/>
  </p:notesMasterIdLst>
  <p:sldIdLst>
    <p:sldId id="271" r:id="rId9"/>
    <p:sldId id="394" r:id="rId10"/>
    <p:sldId id="395" r:id="rId11"/>
    <p:sldId id="396" r:id="rId12"/>
    <p:sldId id="397" r:id="rId13"/>
    <p:sldId id="398" r:id="rId14"/>
    <p:sldId id="303" r:id="rId15"/>
    <p:sldId id="399" r:id="rId16"/>
    <p:sldId id="400" r:id="rId17"/>
    <p:sldId id="391" r:id="rId18"/>
    <p:sldId id="403" r:id="rId19"/>
    <p:sldId id="1637156365" r:id="rId20"/>
    <p:sldId id="405" r:id="rId21"/>
    <p:sldId id="1637156356" r:id="rId22"/>
    <p:sldId id="1637156366" r:id="rId23"/>
    <p:sldId id="1637156358" r:id="rId24"/>
    <p:sldId id="1637156367" r:id="rId25"/>
    <p:sldId id="1637156360" r:id="rId26"/>
    <p:sldId id="1637156361" r:id="rId27"/>
    <p:sldId id="1637156362" r:id="rId28"/>
    <p:sldId id="1637156363" r:id="rId29"/>
    <p:sldId id="1637156364" r:id="rId30"/>
  </p:sldIdLst>
  <p:sldSz cx="12192000" cy="6858000"/>
  <p:notesSz cx="6858000" cy="9144000"/>
  <p:defaultTextStyle>
    <a:defPPr>
      <a:defRPr lang="en-T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70EACE"/>
    <a:srgbClr val="00BDFB"/>
    <a:srgbClr val="F4EE00"/>
    <a:srgbClr val="EDB300"/>
    <a:srgbClr val="206481"/>
    <a:srgbClr val="A7F0FF"/>
    <a:srgbClr val="00B050"/>
    <a:srgbClr val="565874"/>
    <a:srgbClr val="B3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34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F1DF5-9F03-4D0D-B3CD-D7D5D59E0B9F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DB170-A6EB-4E9D-90FB-467C46DB2D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4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2919376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248DA-3409-4B5C-BDA8-2DF014F03B1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91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16696A-1487-4CFE-9B0B-E2459CD347BB}" type="slidenum">
              <a:rPr lang="x-none" smtClean="0"/>
              <a:pPr>
                <a:defRPr/>
              </a:pPr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920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F3572-CA04-1BB9-D186-51F496E7F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FF83-0F79-D333-D6A4-8CA23564B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F7DC9-6057-05D1-ACE2-29E27F95B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32D1F-3816-85E0-69C5-1B2704EC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77CDD-A7AF-1DA2-B4B4-8924EF3C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167940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B8917-A4BC-2C9A-707E-32A2FF44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8F2B5-D866-462C-A224-5333DEA50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93482-A5B9-B41B-43BF-BDB3FF9D0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9590C-1F64-B170-E4C2-59B3708D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EEFFE-DFC8-040E-5FE4-C930F33B3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32913610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4325460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726879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4E1E246-B5BD-440F-A7E2-CFA4B819B5D0}"/>
              </a:ext>
            </a:extLst>
          </p:cNvPr>
          <p:cNvGrpSpPr/>
          <p:nvPr userDrawn="1"/>
        </p:nvGrpSpPr>
        <p:grpSpPr>
          <a:xfrm>
            <a:off x="7405924" y="441839"/>
            <a:ext cx="3829032" cy="4683741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5C624F9-1D25-454B-99E6-F39BA29B9FC6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61AEE79-AB63-4603-9494-0E1B03AC40BD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0C109B-7A7A-4CDA-8462-7695DB503E29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3631643-770C-4A9C-AA33-D3DC13268E34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5828F2-B7FB-4264-AC33-692955EDC4C3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4AB4176-8511-4EAA-830E-C946CF9C1459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024283E-0225-426B-83DC-ED62F65FA849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9402D267-5D5E-4A66-AC2F-5C21582AB3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1708" y="648150"/>
            <a:ext cx="3485593" cy="3138847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50526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1153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56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2165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A0097D9-F111-48B6-9169-9805C29F4E41}"/>
              </a:ext>
            </a:extLst>
          </p:cNvPr>
          <p:cNvSpPr/>
          <p:nvPr userDrawn="1"/>
        </p:nvSpPr>
        <p:spPr>
          <a:xfrm>
            <a:off x="3880338" y="456787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E1AEDBCB-B8A6-46DC-B408-2BE8EC133A3A}"/>
              </a:ext>
            </a:extLst>
          </p:cNvPr>
          <p:cNvGrpSpPr/>
          <p:nvPr userDrawn="1"/>
        </p:nvGrpSpPr>
        <p:grpSpPr>
          <a:xfrm>
            <a:off x="4181510" y="1536176"/>
            <a:ext cx="3966027" cy="3201070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AA4A6DA-83F2-4A3A-9192-DE84413AB48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1B45117-7ACB-494A-A205-A665C05E1E2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349466-ECBA-47E5-9745-A423FDEDC5E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7BB3733-CFD1-4E9E-9FE7-9BD67E0C815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087111D-A3D1-435B-B13E-C55DF077F4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CC4EEF-ABF7-40AE-BED4-71BE30D8BB6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35B0DB0-0826-4CF2-9899-0AF787E459F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5F6B97A-E435-4186-ABCB-BD07DA0A107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aphic 14">
            <a:extLst>
              <a:ext uri="{FF2B5EF4-FFF2-40B4-BE49-F238E27FC236}">
                <a16:creationId xmlns:a16="http://schemas.microsoft.com/office/drawing/2014/main" id="{CFE13B92-5832-4817-962F-056F0D6CC120}"/>
              </a:ext>
            </a:extLst>
          </p:cNvPr>
          <p:cNvGrpSpPr/>
          <p:nvPr userDrawn="1"/>
        </p:nvGrpSpPr>
        <p:grpSpPr>
          <a:xfrm>
            <a:off x="802991" y="2192794"/>
            <a:ext cx="2744170" cy="2214881"/>
            <a:chOff x="2444748" y="555045"/>
            <a:chExt cx="7282048" cy="57274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B55B52C-BF34-47AF-BBC7-27211A564CA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DE15B44-7619-43B1-9DD6-C3948D47993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144E88-F504-4F84-B113-3F93E2343CD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B52506-B328-477C-833A-B5256AFB88A7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0EFBAC-7D4E-4337-88DC-9EFAD4CE659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9C5B30E-F499-4C11-B286-65660103237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D1ADB49-AD9C-4EEB-B012-2EDDDB10AA6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68B7E2B-E0A7-42AD-8EC7-3611D6B7579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aphic 14">
            <a:extLst>
              <a:ext uri="{FF2B5EF4-FFF2-40B4-BE49-F238E27FC236}">
                <a16:creationId xmlns:a16="http://schemas.microsoft.com/office/drawing/2014/main" id="{07E6276E-8ACB-4581-B338-6C20FF3AABF0}"/>
              </a:ext>
            </a:extLst>
          </p:cNvPr>
          <p:cNvGrpSpPr/>
          <p:nvPr userDrawn="1"/>
        </p:nvGrpSpPr>
        <p:grpSpPr>
          <a:xfrm>
            <a:off x="8753103" y="2192794"/>
            <a:ext cx="2744170" cy="2214881"/>
            <a:chOff x="2444748" y="555045"/>
            <a:chExt cx="7282048" cy="572745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9279636-422C-49ED-B171-A5D312A4CCA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C8387C4-C5CC-422A-A1D9-E3DE7B06B16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8ED0A20-1E22-484B-8DE1-F5E6CB68396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A58AB9-62DF-4942-8F64-BCB38297073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FDF209-81F0-442D-BA86-73F31D9FE51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AC3C1E3-8675-4CEC-B5F7-5D9DFD2DB80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55425F-9542-42DB-AE74-8E941186E3E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8C411EC-81DC-4EC4-8806-BFE9B4C536A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5CC06A6E-560A-491E-AE2A-E0B7C5EE64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90027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9F745565-7D61-4424-9B10-0F7F8DD8AE9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5025294E-0FC3-4EF0-928F-11DCB45D72E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95607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0976E99-DCBD-4134-9E57-1CAE25A6CB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670978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7104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FE957E-B654-4424-ACDA-8DED4BC6F6D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01110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14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59B85F-6E26-E062-6B64-B974854A14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4B79A6-D019-9881-2045-6ACF7A77B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30973-B346-2E6A-D63B-16AA0E656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D76CF-944A-6CC0-C4DB-63A05DD8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3DDC7-93F9-A3AD-51FB-766B4667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39390399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67520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5991166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0233886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98229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65814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14203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2007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7720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4251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306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6957089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0" y="0"/>
            <a:ext cx="9569302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000748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77783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19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0"/>
            <a:ext cx="1808430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531025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36816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1241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4385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045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8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38361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13545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1110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74443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3391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4290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90571658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1162530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29865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66171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2577449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76527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E2F0C99-057C-4B99-B006-B0EBE155A54F}"/>
              </a:ext>
            </a:extLst>
          </p:cNvPr>
          <p:cNvSpPr/>
          <p:nvPr userDrawn="1"/>
        </p:nvSpPr>
        <p:spPr>
          <a:xfrm>
            <a:off x="0" y="0"/>
            <a:ext cx="10077450" cy="6867525"/>
          </a:xfrm>
          <a:custGeom>
            <a:avLst/>
            <a:gdLst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10077450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7267575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6629400 w 10077450"/>
              <a:gd name="connsiteY2" fmla="*/ 6848475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67525"/>
              <a:gd name="connsiteX1" fmla="*/ 10077450 w 10077450"/>
              <a:gd name="connsiteY1" fmla="*/ 0 h 6867525"/>
              <a:gd name="connsiteX2" fmla="*/ 6991350 w 10077450"/>
              <a:gd name="connsiteY2" fmla="*/ 6867525 h 6867525"/>
              <a:gd name="connsiteX3" fmla="*/ 0 w 10077450"/>
              <a:gd name="connsiteY3" fmla="*/ 6858000 h 6867525"/>
              <a:gd name="connsiteX4" fmla="*/ 0 w 10077450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7450" h="6867525">
                <a:moveTo>
                  <a:pt x="0" y="0"/>
                </a:moveTo>
                <a:lnTo>
                  <a:pt x="10077450" y="0"/>
                </a:lnTo>
                <a:lnTo>
                  <a:pt x="6991350" y="686752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A451197-9943-44F2-90FA-CBF2DF75547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096000" y="1497527"/>
            <a:ext cx="5347063" cy="48774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3955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59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9211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65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647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47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9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FB426-554C-4D35-7834-D9F537EE2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D7CE4-D659-82F4-4C6F-B8E4E887D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5ED77-170A-D5ED-1AF7-1B836714A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06A06-44C4-39E3-9871-53684A43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DDB99-38E9-FE53-9697-C97A33A1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4140052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847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4349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638175" y="478948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6102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C6AC5C-B6EC-435C-A85E-3D6239B8E699}"/>
              </a:ext>
            </a:extLst>
          </p:cNvPr>
          <p:cNvSpPr/>
          <p:nvPr userDrawn="1"/>
        </p:nvSpPr>
        <p:spPr>
          <a:xfrm>
            <a:off x="5706238" y="1134290"/>
            <a:ext cx="6485762" cy="27497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F69E93-AE09-4200-A06B-AF62BA2DEF83}"/>
              </a:ext>
            </a:extLst>
          </p:cNvPr>
          <p:cNvSpPr/>
          <p:nvPr userDrawn="1"/>
        </p:nvSpPr>
        <p:spPr>
          <a:xfrm>
            <a:off x="0" y="0"/>
            <a:ext cx="3918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2712929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5255664" y="3153398"/>
            <a:ext cx="6355221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4325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640592" y="238552"/>
            <a:ext cx="5568619" cy="16561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1950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914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5184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C0D4C10-C2A4-4F08-8784-50572298CBD4}"/>
              </a:ext>
            </a:extLst>
          </p:cNvPr>
          <p:cNvGrpSpPr/>
          <p:nvPr userDrawn="1"/>
        </p:nvGrpSpPr>
        <p:grpSpPr>
          <a:xfrm>
            <a:off x="7405924" y="441839"/>
            <a:ext cx="3829033" cy="4683742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C281C3-54A3-4D17-90D3-3C22D885DC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276248D-1491-483D-8DA7-980D548EAFD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086D30-B45E-4AE5-A39A-ADF73985F3B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6C450B-5BE9-4F31-B8AE-78C2BD8E0ABA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8283BE-C719-442C-B842-C6A9E6D61E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15058D7-0B43-45B3-9958-CCB1DE47441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F607027-3C81-4740-96D4-A8C5B8B0438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586" y="618676"/>
            <a:ext cx="3533199" cy="316274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9285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-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parallelogram">
            <a:avLst>
              <a:gd name="adj" fmla="val 9069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321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53767-9902-714B-BDF2-109C7207F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1A2A4-2613-D7AC-6E58-293FD5272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A772F-757F-59FE-1F04-0C0747E47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15187-455C-D920-04B9-DB532119B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97BF2-CB5D-8DAD-8E8C-39902FD7D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28256684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2173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282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7706811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4940444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2310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5511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08127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7813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971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725E0BD-61A5-4FFA-865C-940D100A09A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18FFEBA-0F02-4AE7-9B68-4CBE6F986B7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938732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BD3096E-D895-4651-A641-CDD403904CE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5877464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408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B6103-CE90-B060-BB89-A313127AE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DA7C9-8558-88B7-62AC-CE2F16C14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C2143-0FCB-EF7D-A6AC-88239C6FC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A6E2A-FE42-3299-12DD-41AED9E53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43F6E-E2C9-F1D2-381F-90BC1198E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3EE28-DF59-9FA2-BED9-671701AA6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17510134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964E96-60CB-4686-890C-74DB60B28B94}"/>
              </a:ext>
            </a:extLst>
          </p:cNvPr>
          <p:cNvSpPr/>
          <p:nvPr userDrawn="1"/>
        </p:nvSpPr>
        <p:spPr>
          <a:xfrm>
            <a:off x="826852" y="0"/>
            <a:ext cx="4562272" cy="41731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1EAEB9F-11FD-4A38-A858-5235F8507B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14933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232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1BAEE0-A4ED-444D-A1A7-ACD7E81AD045}"/>
              </a:ext>
            </a:extLst>
          </p:cNvPr>
          <p:cNvGrpSpPr/>
          <p:nvPr userDrawn="1"/>
        </p:nvGrpSpPr>
        <p:grpSpPr>
          <a:xfrm>
            <a:off x="580088" y="2536288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9062AFE-B9CB-431B-BC38-A289DB772C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99FED08-9F34-4CEB-9CD9-D808346EC0B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F4BD188-CC50-4158-98A4-AAC9609C12D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A15DB1C-FF77-4E6F-9E3C-7F5B13BD5B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AD2396-1849-4318-A0B4-40A89BBF45F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8764B3D-37D2-41EC-900D-8AF407CA428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A3753AC-05A2-4A25-8665-2221B1F761D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088FA50-6991-4AF6-8E7E-FD83F946723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2CC9944-EDE5-48AE-980F-7BBBF97BD08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23EFC7A-B461-4CF2-9489-0E5ACD82B61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5E4FF21-96D3-4707-98F7-6753D8EAD39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536C619-4F62-438C-B42D-16EF24F9E30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0E489B28-E610-4693-A003-DD91CC0488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7579" y="2692223"/>
            <a:ext cx="3879644" cy="235170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09EACF-7301-4216-9D42-E5392B36C1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680987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0073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384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3173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CF1678-ABE6-4DF1-92C9-331A124F5CC7}"/>
              </a:ext>
            </a:extLst>
          </p:cNvPr>
          <p:cNvSpPr/>
          <p:nvPr userDrawn="1"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B97310DF-B6B0-4C3C-BA3E-489420A32181}"/>
              </a:ext>
            </a:extLst>
          </p:cNvPr>
          <p:cNvGrpSpPr/>
          <p:nvPr userDrawn="1"/>
        </p:nvGrpSpPr>
        <p:grpSpPr>
          <a:xfrm>
            <a:off x="4484680" y="2739753"/>
            <a:ext cx="2029599" cy="3505672"/>
            <a:chOff x="1438761" y="2033015"/>
            <a:chExt cx="1980000" cy="3420000"/>
          </a:xfrm>
        </p:grpSpPr>
        <p:sp>
          <p:nvSpPr>
            <p:cNvPr id="4" name="Rounded Rectangle 41">
              <a:extLst>
                <a:ext uri="{FF2B5EF4-FFF2-40B4-BE49-F238E27FC236}">
                  <a16:creationId xmlns:a16="http://schemas.microsoft.com/office/drawing/2014/main" id="{B61CE415-73B8-4D2A-A1AB-DABC4F7BB2A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EDF8955B-0866-490C-9582-2B8E2224663D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E0A25EC8-F7AE-4ED5-9EB2-E3252715F40B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" name="Oval 44">
                <a:extLst>
                  <a:ext uri="{FF2B5EF4-FFF2-40B4-BE49-F238E27FC236}">
                    <a16:creationId xmlns:a16="http://schemas.microsoft.com/office/drawing/2014/main" id="{10A58890-DAC1-4D69-85FC-B98A820AC9E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71D5B425-6479-4E5A-8B5B-DF3F830F719D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F22F0D01-3528-4D20-92A5-9D0EBA7F8C2E}"/>
              </a:ext>
            </a:extLst>
          </p:cNvPr>
          <p:cNvGrpSpPr/>
          <p:nvPr userDrawn="1"/>
        </p:nvGrpSpPr>
        <p:grpSpPr>
          <a:xfrm>
            <a:off x="6976148" y="2739753"/>
            <a:ext cx="2029599" cy="3505672"/>
            <a:chOff x="1438761" y="2033015"/>
            <a:chExt cx="1980000" cy="3420000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21AFB044-FD6E-4AF8-96AB-745B59DDD5A4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6409FE8E-D06A-4B35-BFD3-DD184A079BB7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5CA207E7-E95E-46F5-A8A1-AD533B809BE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44">
                <a:extLst>
                  <a:ext uri="{FF2B5EF4-FFF2-40B4-BE49-F238E27FC236}">
                    <a16:creationId xmlns:a16="http://schemas.microsoft.com/office/drawing/2014/main" id="{D196795B-533F-443E-A9FD-AEB2894BFF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45">
                <a:extLst>
                  <a:ext uri="{FF2B5EF4-FFF2-40B4-BE49-F238E27FC236}">
                    <a16:creationId xmlns:a16="http://schemas.microsoft.com/office/drawing/2014/main" id="{7FC5C28D-04C0-4401-B217-13CA4F8A91D1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820ACAAC-DC01-4142-B3A4-08464EFC2E95}"/>
              </a:ext>
            </a:extLst>
          </p:cNvPr>
          <p:cNvGrpSpPr/>
          <p:nvPr userDrawn="1"/>
        </p:nvGrpSpPr>
        <p:grpSpPr>
          <a:xfrm>
            <a:off x="9467615" y="2739753"/>
            <a:ext cx="2029599" cy="3505672"/>
            <a:chOff x="1438761" y="2033015"/>
            <a:chExt cx="1980000" cy="3420000"/>
          </a:xfrm>
        </p:grpSpPr>
        <p:sp>
          <p:nvSpPr>
            <p:cNvPr id="16" name="Rounded Rectangle 41">
              <a:extLst>
                <a:ext uri="{FF2B5EF4-FFF2-40B4-BE49-F238E27FC236}">
                  <a16:creationId xmlns:a16="http://schemas.microsoft.com/office/drawing/2014/main" id="{F4A599C3-B53A-47D9-B643-0693601665B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C8297C35-1867-4E31-A4CB-1E056B27E39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981654CC-984C-4EB6-8C63-81F1A125D1F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" name="Oval 44">
                <a:extLst>
                  <a:ext uri="{FF2B5EF4-FFF2-40B4-BE49-F238E27FC236}">
                    <a16:creationId xmlns:a16="http://schemas.microsoft.com/office/drawing/2014/main" id="{6F17D607-F1C4-4364-874B-335B32EAE6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44F5E29D-F731-4A5B-986D-4229461BC256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9A1695C9-85F6-4760-8539-3631CCA0026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83669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ACBD4965-6F82-47DB-8F4B-43A1E51F48A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74446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60E75232-41AF-4527-9D75-F5DCBC0B676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65222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62150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3892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1E93549-A536-46DF-8B6E-8D91F138F6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6127" y="508591"/>
            <a:ext cx="4380956" cy="5840819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4138165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58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05AA-36D8-C427-EE0C-5CA1827FB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B9928-6BDE-D751-B580-6BF2492C0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D24C9-6549-46C6-F0C9-D25E68823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338DCE-DDF7-8F6F-4D7D-D473947CD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A00EFF-2AA9-F598-CF71-46223936CE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CB98C1-200F-B4F5-8E22-301D23C47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6259BE-99E9-3EBD-5C28-575C7B90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1B32F9-06BB-FB62-9D00-FB4E11A7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41096964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11603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4744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1622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9264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6265661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536329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49143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5141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284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1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CF98F-0B5C-27B4-1F60-0344C2C28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13A68A-BB1A-56CB-57A8-E08942767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6F40-454C-0654-51CB-AD929B30B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D770CA-7A94-946A-C78E-441D5D3FE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37328561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8174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044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0" y="0"/>
            <a:ext cx="9569302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0042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5773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19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0"/>
            <a:ext cx="1808430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673297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64320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70908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766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1801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8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336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FB8E0D-004F-B4AD-C9EB-07D258C1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95ABDC-8148-4B7A-AF34-3C3799F99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34320-ABB5-164E-CA7C-38D9F8A1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34560019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81409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64133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361531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9327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3542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6630718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E2F0C99-057C-4B99-B006-B0EBE155A54F}"/>
              </a:ext>
            </a:extLst>
          </p:cNvPr>
          <p:cNvSpPr/>
          <p:nvPr userDrawn="1"/>
        </p:nvSpPr>
        <p:spPr>
          <a:xfrm>
            <a:off x="0" y="0"/>
            <a:ext cx="10077450" cy="6867525"/>
          </a:xfrm>
          <a:custGeom>
            <a:avLst/>
            <a:gdLst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10077450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7267575 w 10077450"/>
              <a:gd name="connsiteY2" fmla="*/ 6858000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58000"/>
              <a:gd name="connsiteX1" fmla="*/ 10077450 w 10077450"/>
              <a:gd name="connsiteY1" fmla="*/ 0 h 6858000"/>
              <a:gd name="connsiteX2" fmla="*/ 6629400 w 10077450"/>
              <a:gd name="connsiteY2" fmla="*/ 6848475 h 6858000"/>
              <a:gd name="connsiteX3" fmla="*/ 0 w 10077450"/>
              <a:gd name="connsiteY3" fmla="*/ 6858000 h 6858000"/>
              <a:gd name="connsiteX4" fmla="*/ 0 w 10077450"/>
              <a:gd name="connsiteY4" fmla="*/ 0 h 6858000"/>
              <a:gd name="connsiteX0" fmla="*/ 0 w 10077450"/>
              <a:gd name="connsiteY0" fmla="*/ 0 h 6867525"/>
              <a:gd name="connsiteX1" fmla="*/ 10077450 w 10077450"/>
              <a:gd name="connsiteY1" fmla="*/ 0 h 6867525"/>
              <a:gd name="connsiteX2" fmla="*/ 6991350 w 10077450"/>
              <a:gd name="connsiteY2" fmla="*/ 6867525 h 6867525"/>
              <a:gd name="connsiteX3" fmla="*/ 0 w 10077450"/>
              <a:gd name="connsiteY3" fmla="*/ 6858000 h 6867525"/>
              <a:gd name="connsiteX4" fmla="*/ 0 w 10077450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7450" h="6867525">
                <a:moveTo>
                  <a:pt x="0" y="0"/>
                </a:moveTo>
                <a:lnTo>
                  <a:pt x="10077450" y="0"/>
                </a:lnTo>
                <a:lnTo>
                  <a:pt x="6991350" y="686752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A451197-9943-44F2-90FA-CBF2DF75547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096000" y="1497527"/>
            <a:ext cx="5347063" cy="48774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27893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1341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88719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495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4FF4D-EE78-2751-CA1B-450446F9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58FC0-F08A-8071-E962-0BA76DD8E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9FB0B1-96CE-6518-42BC-4209C650F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0BBB92-93B6-A86D-91F9-ECCCF30A3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7AE80D-E766-6E94-8888-A3FCD386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838EA-17CA-649B-E21C-98926F3DB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2921107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59571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263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4531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B47D6-DAD7-40A6-BD10-CD2FABB13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44799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960874-3F9B-4D3F-855A-5669B09C92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B1140DE-B7EF-4821-92DB-87F8292871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2D1BE3B-CE32-4F45-9E7C-3CF4C5DACDC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1FA09A-98C2-4BC7-A032-43C843531C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8718837-365D-4859-B99D-1C4C5BB7E50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7401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590524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E24A2BE-80CE-4B79-BF31-91FA62C0442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160665"/>
            <a:ext cx="12192000" cy="2502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1014-6E90-4769-BCD9-A06A9FC17AC8}"/>
              </a:ext>
            </a:extLst>
          </p:cNvPr>
          <p:cNvSpPr/>
          <p:nvPr userDrawn="1"/>
        </p:nvSpPr>
        <p:spPr>
          <a:xfrm>
            <a:off x="0" y="2026940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C926F-7282-4E00-BF8A-8D24B274039B}"/>
              </a:ext>
            </a:extLst>
          </p:cNvPr>
          <p:cNvSpPr/>
          <p:nvPr userDrawn="1"/>
        </p:nvSpPr>
        <p:spPr>
          <a:xfrm>
            <a:off x="0" y="4725144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6442646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70065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A7A44CD1-8791-4411-9DCF-BE8F9EB9E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1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5529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24402-8447-448E-89E3-183EBB1DA00D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4CF9D97-FAE0-4B0A-A30C-8936E46C66B2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A665FA86-6430-4D7E-ABCB-4F8C3E52E09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3DAFBD2-84EC-4D6B-80BE-DA211850906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78866A3A-5A93-49E6-8DE2-C98FC661D43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11">
                <a:extLst>
                  <a:ext uri="{FF2B5EF4-FFF2-40B4-BE49-F238E27FC236}">
                    <a16:creationId xmlns:a16="http://schemas.microsoft.com/office/drawing/2014/main" id="{EB10029A-074D-4812-8AB6-62EF3ED7357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12">
                <a:extLst>
                  <a:ext uri="{FF2B5EF4-FFF2-40B4-BE49-F238E27FC236}">
                    <a16:creationId xmlns:a16="http://schemas.microsoft.com/office/drawing/2014/main" id="{BE572564-2A3A-45E0-93B7-2FB78757998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42F8FDE-91AA-45DB-A05E-7507C27F30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171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671FA-5ECE-062B-951E-77E0D690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C42811-952B-A640-36B4-D41EA18EED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C0C64-C7D6-4D8B-DBD7-B7F714FDE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9458ED-AC28-3349-F851-DB88272CF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49C37-F1C7-A8F8-D215-88F9D6D5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07883A-21C1-F717-9B25-A280B9D44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24392214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175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4462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55002126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2232801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935975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6349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5084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9E604E3-44BB-4135-857B-040684E1FBF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799963" y="174353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4DDDBF-8A43-4C70-AED9-17AB2A1038A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59900" y="174353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76A8808-F867-4B63-A7F8-F42CDB5BCF3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3799963" y="4150301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37C006D-4532-4EB2-A208-FB948844819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259900" y="4150301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31351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34984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91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1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17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109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3.xml"/><Relationship Id="rId19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Relationship Id="rId27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3D3C8-9FF7-8D6D-18FD-1FFE4182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E2392-B67D-A137-E2A8-D10121AB9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8338D-D9D3-F0C0-734E-574A99D2A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F8C15-25AD-4C08-8D1B-54813781FB8A}" type="datetimeFigureOut">
              <a:rPr lang="en-TZ" smtClean="0"/>
              <a:t>24/08/2023</a:t>
            </a:fld>
            <a:endParaRPr lang="en-T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9407C-31AA-840F-D26B-C9C8C58FD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CC02F-B537-5C7C-0F5D-451DF76BD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521BD-82F6-4409-BBC0-2C29E0ED23C8}" type="slidenum">
              <a:rPr lang="en-TZ" smtClean="0"/>
              <a:t>‹#›</a:t>
            </a:fld>
            <a:endParaRPr lang="en-TZ"/>
          </a:p>
        </p:txBody>
      </p:sp>
    </p:spTree>
    <p:extLst>
      <p:ext uri="{BB962C8B-B14F-4D97-AF65-F5344CB8AC3E}">
        <p14:creationId xmlns:p14="http://schemas.microsoft.com/office/powerpoint/2010/main" val="88790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50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94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64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59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73" r:id="rId22"/>
    <p:sldLayoutId id="2147483821" r:id="rId23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378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5" r:id="rId2"/>
    <p:sldLayoutId id="2147483756" r:id="rId3"/>
    <p:sldLayoutId id="2147483757" r:id="rId4"/>
    <p:sldLayoutId id="2147483758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17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06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266">
            <a:extLst>
              <a:ext uri="{FF2B5EF4-FFF2-40B4-BE49-F238E27FC236}">
                <a16:creationId xmlns:a16="http://schemas.microsoft.com/office/drawing/2014/main" id="{6E66FF3D-19C8-7A80-ADF0-7517012E4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1928" y="-360946"/>
            <a:ext cx="13213781" cy="4612276"/>
          </a:xfrm>
          <a:prstGeom prst="rect">
            <a:avLst/>
          </a:prstGeom>
          <a:noFill/>
        </p:spPr>
      </p:pic>
      <p:sp>
        <p:nvSpPr>
          <p:cNvPr id="268" name="Rectangle 267">
            <a:extLst>
              <a:ext uri="{FF2B5EF4-FFF2-40B4-BE49-F238E27FC236}">
                <a16:creationId xmlns:a16="http://schemas.microsoft.com/office/drawing/2014/main" id="{58003D78-60D6-4308-D1E4-6F4AF1CB1891}"/>
              </a:ext>
            </a:extLst>
          </p:cNvPr>
          <p:cNvSpPr/>
          <p:nvPr/>
        </p:nvSpPr>
        <p:spPr>
          <a:xfrm>
            <a:off x="-8926" y="-553147"/>
            <a:ext cx="12191853" cy="4755807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5A2245E-D65D-4E72-9270-065B6538264E}"/>
              </a:ext>
            </a:extLst>
          </p:cNvPr>
          <p:cNvGrpSpPr/>
          <p:nvPr/>
        </p:nvGrpSpPr>
        <p:grpSpPr>
          <a:xfrm>
            <a:off x="0" y="2464977"/>
            <a:ext cx="12192001" cy="2080511"/>
            <a:chOff x="-1" y="3417122"/>
            <a:chExt cx="12192001" cy="2080511"/>
          </a:xfrm>
          <a:solidFill>
            <a:schemeClr val="accent1"/>
          </a:solidFill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5185807-BFFE-41DD-9E11-896DB79CD116}"/>
                </a:ext>
              </a:extLst>
            </p:cNvPr>
            <p:cNvSpPr/>
            <p:nvPr/>
          </p:nvSpPr>
          <p:spPr>
            <a:xfrm>
              <a:off x="0" y="3550807"/>
              <a:ext cx="12192000" cy="18181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5E3FD0C2-CEF5-438E-B90B-978756B8C9BE}"/>
                </a:ext>
              </a:extLst>
            </p:cNvPr>
            <p:cNvSpPr/>
            <p:nvPr/>
          </p:nvSpPr>
          <p:spPr>
            <a:xfrm>
              <a:off x="-1" y="3417122"/>
              <a:ext cx="12191853" cy="70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15DC202-E55F-4A81-B799-58CA9018BA5F}"/>
                </a:ext>
              </a:extLst>
            </p:cNvPr>
            <p:cNvSpPr/>
            <p:nvPr/>
          </p:nvSpPr>
          <p:spPr>
            <a:xfrm>
              <a:off x="147" y="5426893"/>
              <a:ext cx="12191853" cy="70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7F2CFAEB-7DBC-4C48-A698-FE974A481D1A}"/>
              </a:ext>
            </a:extLst>
          </p:cNvPr>
          <p:cNvSpPr txBox="1"/>
          <p:nvPr/>
        </p:nvSpPr>
        <p:spPr>
          <a:xfrm>
            <a:off x="68330" y="2585997"/>
            <a:ext cx="12192000" cy="18697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</a:t>
            </a:r>
            <a:r>
              <a:rPr lang="en-US" sz="1650" b="1" kern="0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Meeting of the Wiesbaden Group on Business Registers</a:t>
            </a:r>
            <a:b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TZ" sz="165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International Roundtable on Business Survey Frames</a:t>
            </a:r>
            <a:b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TZ" sz="165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– 6 October 2023, </a:t>
            </a:r>
            <a:b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TZ" sz="165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65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Statistics Netherlands, The Hague, Netherlands</a:t>
            </a:r>
            <a:endParaRPr lang="ko-KR" altLang="en-US" sz="16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5" name="Group 104" hidden="1">
            <a:extLst>
              <a:ext uri="{FF2B5EF4-FFF2-40B4-BE49-F238E27FC236}">
                <a16:creationId xmlns:a16="http://schemas.microsoft.com/office/drawing/2014/main" id="{DCC25ADD-4A69-4511-8889-085F9D49CE63}"/>
              </a:ext>
            </a:extLst>
          </p:cNvPr>
          <p:cNvGrpSpPr/>
          <p:nvPr/>
        </p:nvGrpSpPr>
        <p:grpSpPr>
          <a:xfrm>
            <a:off x="4960005" y="1133489"/>
            <a:ext cx="2218401" cy="2218401"/>
            <a:chOff x="4547049" y="1897856"/>
            <a:chExt cx="3071634" cy="3071634"/>
          </a:xfrm>
          <a:effectLst/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22A6FB6-0EE3-4863-B56C-23891EB35735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00B800-DDCC-41B0-88A9-A4A8FD2A6F3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2" name="Freeform: Shape 211" hidden="1">
            <a:extLst>
              <a:ext uri="{FF2B5EF4-FFF2-40B4-BE49-F238E27FC236}">
                <a16:creationId xmlns:a16="http://schemas.microsoft.com/office/drawing/2014/main" id="{6D9F7DA0-C551-446D-94C3-D85473FF4DD4}"/>
              </a:ext>
            </a:extLst>
          </p:cNvPr>
          <p:cNvSpPr/>
          <p:nvPr/>
        </p:nvSpPr>
        <p:spPr>
          <a:xfrm rot="20965310">
            <a:off x="4402904" y="1941168"/>
            <a:ext cx="489707" cy="585571"/>
          </a:xfrm>
          <a:custGeom>
            <a:avLst/>
            <a:gdLst>
              <a:gd name="connsiteX0" fmla="*/ 474202 w 565444"/>
              <a:gd name="connsiteY0" fmla="*/ 370360 h 676134"/>
              <a:gd name="connsiteX1" fmla="*/ 91243 w 565444"/>
              <a:gd name="connsiteY1" fmla="*/ 370359 h 676134"/>
              <a:gd name="connsiteX2" fmla="*/ 78616 w 565444"/>
              <a:gd name="connsiteY2" fmla="*/ 382986 h 676134"/>
              <a:gd name="connsiteX3" fmla="*/ 78615 w 565444"/>
              <a:gd name="connsiteY3" fmla="*/ 382987 h 676134"/>
              <a:gd name="connsiteX4" fmla="*/ 91242 w 565444"/>
              <a:gd name="connsiteY4" fmla="*/ 395613 h 676134"/>
              <a:gd name="connsiteX5" fmla="*/ 474202 w 565444"/>
              <a:gd name="connsiteY5" fmla="*/ 395613 h 676134"/>
              <a:gd name="connsiteX6" fmla="*/ 483131 w 565444"/>
              <a:gd name="connsiteY6" fmla="*/ 391915 h 676134"/>
              <a:gd name="connsiteX7" fmla="*/ 486829 w 565444"/>
              <a:gd name="connsiteY7" fmla="*/ 382986 h 676134"/>
              <a:gd name="connsiteX8" fmla="*/ 486829 w 565444"/>
              <a:gd name="connsiteY8" fmla="*/ 382987 h 676134"/>
              <a:gd name="connsiteX9" fmla="*/ 486829 w 565444"/>
              <a:gd name="connsiteY9" fmla="*/ 382986 h 676134"/>
              <a:gd name="connsiteX10" fmla="*/ 486829 w 565444"/>
              <a:gd name="connsiteY10" fmla="*/ 382986 h 676134"/>
              <a:gd name="connsiteX11" fmla="*/ 483131 w 565444"/>
              <a:gd name="connsiteY11" fmla="*/ 374059 h 676134"/>
              <a:gd name="connsiteX12" fmla="*/ 474202 w 565444"/>
              <a:gd name="connsiteY12" fmla="*/ 370360 h 676134"/>
              <a:gd name="connsiteX13" fmla="*/ 474201 w 565444"/>
              <a:gd name="connsiteY13" fmla="*/ 316925 h 676134"/>
              <a:gd name="connsiteX14" fmla="*/ 91242 w 565444"/>
              <a:gd name="connsiteY14" fmla="*/ 316924 h 676134"/>
              <a:gd name="connsiteX15" fmla="*/ 78615 w 565444"/>
              <a:gd name="connsiteY15" fmla="*/ 329551 h 676134"/>
              <a:gd name="connsiteX16" fmla="*/ 78614 w 565444"/>
              <a:gd name="connsiteY16" fmla="*/ 329551 h 676134"/>
              <a:gd name="connsiteX17" fmla="*/ 91241 w 565444"/>
              <a:gd name="connsiteY17" fmla="*/ 342178 h 676134"/>
              <a:gd name="connsiteX18" fmla="*/ 474201 w 565444"/>
              <a:gd name="connsiteY18" fmla="*/ 342178 h 676134"/>
              <a:gd name="connsiteX19" fmla="*/ 483130 w 565444"/>
              <a:gd name="connsiteY19" fmla="*/ 338480 h 676134"/>
              <a:gd name="connsiteX20" fmla="*/ 486828 w 565444"/>
              <a:gd name="connsiteY20" fmla="*/ 329551 h 676134"/>
              <a:gd name="connsiteX21" fmla="*/ 486828 w 565444"/>
              <a:gd name="connsiteY21" fmla="*/ 329552 h 676134"/>
              <a:gd name="connsiteX22" fmla="*/ 486828 w 565444"/>
              <a:gd name="connsiteY22" fmla="*/ 329551 h 676134"/>
              <a:gd name="connsiteX23" fmla="*/ 486828 w 565444"/>
              <a:gd name="connsiteY23" fmla="*/ 329551 h 676134"/>
              <a:gd name="connsiteX24" fmla="*/ 483130 w 565444"/>
              <a:gd name="connsiteY24" fmla="*/ 320623 h 676134"/>
              <a:gd name="connsiteX25" fmla="*/ 474201 w 565444"/>
              <a:gd name="connsiteY25" fmla="*/ 316925 h 676134"/>
              <a:gd name="connsiteX26" fmla="*/ 474202 w 565444"/>
              <a:gd name="connsiteY26" fmla="*/ 263490 h 676134"/>
              <a:gd name="connsiteX27" fmla="*/ 91243 w 565444"/>
              <a:gd name="connsiteY27" fmla="*/ 263489 h 676134"/>
              <a:gd name="connsiteX28" fmla="*/ 78616 w 565444"/>
              <a:gd name="connsiteY28" fmla="*/ 276116 h 676134"/>
              <a:gd name="connsiteX29" fmla="*/ 78615 w 565444"/>
              <a:gd name="connsiteY29" fmla="*/ 276116 h 676134"/>
              <a:gd name="connsiteX30" fmla="*/ 91242 w 565444"/>
              <a:gd name="connsiteY30" fmla="*/ 288743 h 676134"/>
              <a:gd name="connsiteX31" fmla="*/ 474202 w 565444"/>
              <a:gd name="connsiteY31" fmla="*/ 288743 h 676134"/>
              <a:gd name="connsiteX32" fmla="*/ 483130 w 565444"/>
              <a:gd name="connsiteY32" fmla="*/ 285045 h 676134"/>
              <a:gd name="connsiteX33" fmla="*/ 486828 w 565444"/>
              <a:gd name="connsiteY33" fmla="*/ 276116 h 676134"/>
              <a:gd name="connsiteX34" fmla="*/ 486829 w 565444"/>
              <a:gd name="connsiteY34" fmla="*/ 276117 h 676134"/>
              <a:gd name="connsiteX35" fmla="*/ 486828 w 565444"/>
              <a:gd name="connsiteY35" fmla="*/ 276116 h 676134"/>
              <a:gd name="connsiteX36" fmla="*/ 486828 w 565444"/>
              <a:gd name="connsiteY36" fmla="*/ 276116 h 676134"/>
              <a:gd name="connsiteX37" fmla="*/ 483131 w 565444"/>
              <a:gd name="connsiteY37" fmla="*/ 267188 h 676134"/>
              <a:gd name="connsiteX38" fmla="*/ 474202 w 565444"/>
              <a:gd name="connsiteY38" fmla="*/ 263490 h 676134"/>
              <a:gd name="connsiteX39" fmla="*/ 546230 w 565444"/>
              <a:gd name="connsiteY39" fmla="*/ 175473 h 676134"/>
              <a:gd name="connsiteX40" fmla="*/ 565444 w 565444"/>
              <a:gd name="connsiteY40" fmla="*/ 194687 h 676134"/>
              <a:gd name="connsiteX41" fmla="*/ 546230 w 565444"/>
              <a:gd name="connsiteY41" fmla="*/ 213901 h 676134"/>
              <a:gd name="connsiteX42" fmla="*/ 525276 w 565444"/>
              <a:gd name="connsiteY42" fmla="*/ 213901 h 676134"/>
              <a:gd name="connsiteX43" fmla="*/ 508899 w 565444"/>
              <a:gd name="connsiteY43" fmla="*/ 524388 h 676134"/>
              <a:gd name="connsiteX44" fmla="*/ 378243 w 565444"/>
              <a:gd name="connsiteY44" fmla="*/ 676134 h 676134"/>
              <a:gd name="connsiteX45" fmla="*/ 184455 w 565444"/>
              <a:gd name="connsiteY45" fmla="*/ 676134 h 676134"/>
              <a:gd name="connsiteX46" fmla="*/ 53798 w 565444"/>
              <a:gd name="connsiteY46" fmla="*/ 524388 h 676134"/>
              <a:gd name="connsiteX47" fmla="*/ 37422 w 565444"/>
              <a:gd name="connsiteY47" fmla="*/ 213901 h 676134"/>
              <a:gd name="connsiteX48" fmla="*/ 19214 w 565444"/>
              <a:gd name="connsiteY48" fmla="*/ 213901 h 676134"/>
              <a:gd name="connsiteX49" fmla="*/ 0 w 565444"/>
              <a:gd name="connsiteY49" fmla="*/ 194687 h 676134"/>
              <a:gd name="connsiteX50" fmla="*/ 19214 w 565444"/>
              <a:gd name="connsiteY50" fmla="*/ 175473 h 676134"/>
              <a:gd name="connsiteX51" fmla="*/ 145503 w 565444"/>
              <a:gd name="connsiteY51" fmla="*/ 0 h 676134"/>
              <a:gd name="connsiteX52" fmla="*/ 182559 w 565444"/>
              <a:gd name="connsiteY52" fmla="*/ 37056 h 676134"/>
              <a:gd name="connsiteX53" fmla="*/ 182559 w 565444"/>
              <a:gd name="connsiteY53" fmla="*/ 175472 h 676134"/>
              <a:gd name="connsiteX54" fmla="*/ 108447 w 565444"/>
              <a:gd name="connsiteY54" fmla="*/ 175472 h 676134"/>
              <a:gd name="connsiteX55" fmla="*/ 108447 w 565444"/>
              <a:gd name="connsiteY55" fmla="*/ 37056 h 676134"/>
              <a:gd name="connsiteX56" fmla="*/ 145503 w 565444"/>
              <a:gd name="connsiteY56" fmla="*/ 0 h 676134"/>
              <a:gd name="connsiteX57" fmla="*/ 419941 w 565444"/>
              <a:gd name="connsiteY57" fmla="*/ 0 h 676134"/>
              <a:gd name="connsiteX58" fmla="*/ 456997 w 565444"/>
              <a:gd name="connsiteY58" fmla="*/ 37056 h 676134"/>
              <a:gd name="connsiteX59" fmla="*/ 456997 w 565444"/>
              <a:gd name="connsiteY59" fmla="*/ 175472 h 676134"/>
              <a:gd name="connsiteX60" fmla="*/ 382885 w 565444"/>
              <a:gd name="connsiteY60" fmla="*/ 175472 h 676134"/>
              <a:gd name="connsiteX61" fmla="*/ 382885 w 565444"/>
              <a:gd name="connsiteY61" fmla="*/ 37056 h 676134"/>
              <a:gd name="connsiteX62" fmla="*/ 419941 w 565444"/>
              <a:gd name="connsiteY62" fmla="*/ 0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65444" h="676134">
                <a:moveTo>
                  <a:pt x="474202" y="370360"/>
                </a:moveTo>
                <a:lnTo>
                  <a:pt x="91243" y="370359"/>
                </a:lnTo>
                <a:cubicBezTo>
                  <a:pt x="84269" y="370359"/>
                  <a:pt x="78616" y="376012"/>
                  <a:pt x="78616" y="382986"/>
                </a:cubicBezTo>
                <a:lnTo>
                  <a:pt x="78615" y="382987"/>
                </a:lnTo>
                <a:cubicBezTo>
                  <a:pt x="78615" y="389961"/>
                  <a:pt x="84268" y="395613"/>
                  <a:pt x="91242" y="395613"/>
                </a:cubicBezTo>
                <a:lnTo>
                  <a:pt x="474202" y="395613"/>
                </a:lnTo>
                <a:cubicBezTo>
                  <a:pt x="477689" y="395614"/>
                  <a:pt x="480846" y="394200"/>
                  <a:pt x="483131" y="391915"/>
                </a:cubicBezTo>
                <a:lnTo>
                  <a:pt x="486829" y="382986"/>
                </a:lnTo>
                <a:lnTo>
                  <a:pt x="486829" y="382987"/>
                </a:lnTo>
                <a:lnTo>
                  <a:pt x="486829" y="382986"/>
                </a:lnTo>
                <a:lnTo>
                  <a:pt x="486829" y="382986"/>
                </a:lnTo>
                <a:lnTo>
                  <a:pt x="483131" y="374059"/>
                </a:lnTo>
                <a:cubicBezTo>
                  <a:pt x="480846" y="371774"/>
                  <a:pt x="477689" y="370360"/>
                  <a:pt x="474202" y="370360"/>
                </a:cubicBezTo>
                <a:close/>
                <a:moveTo>
                  <a:pt x="474201" y="316925"/>
                </a:moveTo>
                <a:lnTo>
                  <a:pt x="91242" y="316924"/>
                </a:lnTo>
                <a:cubicBezTo>
                  <a:pt x="84268" y="316924"/>
                  <a:pt x="78615" y="322577"/>
                  <a:pt x="78615" y="329551"/>
                </a:cubicBezTo>
                <a:lnTo>
                  <a:pt x="78614" y="329551"/>
                </a:lnTo>
                <a:cubicBezTo>
                  <a:pt x="78614" y="336525"/>
                  <a:pt x="84267" y="342178"/>
                  <a:pt x="91241" y="342178"/>
                </a:cubicBezTo>
                <a:lnTo>
                  <a:pt x="474201" y="342178"/>
                </a:lnTo>
                <a:cubicBezTo>
                  <a:pt x="477688" y="342178"/>
                  <a:pt x="480845" y="340765"/>
                  <a:pt x="483130" y="338480"/>
                </a:cubicBezTo>
                <a:lnTo>
                  <a:pt x="486828" y="329551"/>
                </a:lnTo>
                <a:lnTo>
                  <a:pt x="486828" y="329552"/>
                </a:lnTo>
                <a:lnTo>
                  <a:pt x="486828" y="329551"/>
                </a:lnTo>
                <a:lnTo>
                  <a:pt x="486828" y="329551"/>
                </a:lnTo>
                <a:lnTo>
                  <a:pt x="483130" y="320623"/>
                </a:lnTo>
                <a:cubicBezTo>
                  <a:pt x="480845" y="318338"/>
                  <a:pt x="477688" y="316925"/>
                  <a:pt x="474201" y="316925"/>
                </a:cubicBezTo>
                <a:close/>
                <a:moveTo>
                  <a:pt x="474202" y="263490"/>
                </a:moveTo>
                <a:lnTo>
                  <a:pt x="91243" y="263489"/>
                </a:lnTo>
                <a:cubicBezTo>
                  <a:pt x="84269" y="263489"/>
                  <a:pt x="78616" y="269142"/>
                  <a:pt x="78616" y="276116"/>
                </a:cubicBezTo>
                <a:lnTo>
                  <a:pt x="78615" y="276116"/>
                </a:lnTo>
                <a:cubicBezTo>
                  <a:pt x="78615" y="283090"/>
                  <a:pt x="84268" y="288743"/>
                  <a:pt x="91242" y="288743"/>
                </a:cubicBezTo>
                <a:lnTo>
                  <a:pt x="474202" y="288743"/>
                </a:lnTo>
                <a:cubicBezTo>
                  <a:pt x="477689" y="288743"/>
                  <a:pt x="480846" y="287330"/>
                  <a:pt x="483130" y="285045"/>
                </a:cubicBezTo>
                <a:lnTo>
                  <a:pt x="486828" y="276116"/>
                </a:lnTo>
                <a:lnTo>
                  <a:pt x="486829" y="276117"/>
                </a:lnTo>
                <a:lnTo>
                  <a:pt x="486828" y="276116"/>
                </a:lnTo>
                <a:lnTo>
                  <a:pt x="486828" y="276116"/>
                </a:lnTo>
                <a:lnTo>
                  <a:pt x="483131" y="267188"/>
                </a:lnTo>
                <a:cubicBezTo>
                  <a:pt x="480845" y="264903"/>
                  <a:pt x="477689" y="263490"/>
                  <a:pt x="474202" y="263490"/>
                </a:cubicBezTo>
                <a:close/>
                <a:moveTo>
                  <a:pt x="546230" y="175473"/>
                </a:moveTo>
                <a:cubicBezTo>
                  <a:pt x="556842" y="175473"/>
                  <a:pt x="565444" y="184075"/>
                  <a:pt x="565444" y="194687"/>
                </a:cubicBez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8"/>
                </a:lnTo>
                <a:cubicBezTo>
                  <a:pt x="504507" y="609787"/>
                  <a:pt x="447140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8"/>
                </a:cubicBezTo>
                <a:lnTo>
                  <a:pt x="37422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close/>
                <a:moveTo>
                  <a:pt x="145503" y="0"/>
                </a:moveTo>
                <a:cubicBezTo>
                  <a:pt x="165968" y="0"/>
                  <a:pt x="182559" y="16591"/>
                  <a:pt x="182559" y="37056"/>
                </a:cubicBez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lose/>
                <a:moveTo>
                  <a:pt x="419941" y="0"/>
                </a:moveTo>
                <a:cubicBezTo>
                  <a:pt x="440406" y="0"/>
                  <a:pt x="456997" y="16591"/>
                  <a:pt x="456997" y="37056"/>
                </a:cubicBez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7" name="Block Arc 116" hidden="1">
            <a:extLst>
              <a:ext uri="{FF2B5EF4-FFF2-40B4-BE49-F238E27FC236}">
                <a16:creationId xmlns:a16="http://schemas.microsoft.com/office/drawing/2014/main" id="{25486F56-8214-4D30-95B5-F6089000B9CB}"/>
              </a:ext>
            </a:extLst>
          </p:cNvPr>
          <p:cNvSpPr/>
          <p:nvPr/>
        </p:nvSpPr>
        <p:spPr>
          <a:xfrm>
            <a:off x="4648578" y="822061"/>
            <a:ext cx="2841256" cy="2841256"/>
          </a:xfrm>
          <a:prstGeom prst="blockArc">
            <a:avLst>
              <a:gd name="adj1" fmla="val 794951"/>
              <a:gd name="adj2" fmla="val 10121114"/>
              <a:gd name="adj3" fmla="val 23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8" name="Graphic 30" hidden="1">
            <a:extLst>
              <a:ext uri="{FF2B5EF4-FFF2-40B4-BE49-F238E27FC236}">
                <a16:creationId xmlns:a16="http://schemas.microsoft.com/office/drawing/2014/main" id="{3BBFB3E6-898A-41B7-BFD3-D63E70DBE654}"/>
              </a:ext>
            </a:extLst>
          </p:cNvPr>
          <p:cNvGrpSpPr/>
          <p:nvPr/>
        </p:nvGrpSpPr>
        <p:grpSpPr>
          <a:xfrm rot="1052635">
            <a:off x="7017236" y="1488581"/>
            <a:ext cx="1338434" cy="1227345"/>
            <a:chOff x="5655092" y="376887"/>
            <a:chExt cx="4490688" cy="4117968"/>
          </a:xfrm>
          <a:solidFill>
            <a:schemeClr val="accent1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91DB494-6D90-4242-AA8C-650987075EB9}"/>
                </a:ext>
              </a:extLst>
            </p:cNvPr>
            <p:cNvSpPr/>
            <p:nvPr/>
          </p:nvSpPr>
          <p:spPr>
            <a:xfrm>
              <a:off x="5655092" y="385052"/>
              <a:ext cx="4490688" cy="4109803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  <a:gd name="connsiteX0" fmla="*/ 568 w 4490688"/>
                <a:gd name="connsiteY0" fmla="*/ 1465456 h 4092582"/>
                <a:gd name="connsiteX1" fmla="*/ 10785 w 4490688"/>
                <a:gd name="connsiteY1" fmla="*/ 1371794 h 4092582"/>
                <a:gd name="connsiteX2" fmla="*/ 67551 w 4490688"/>
                <a:gd name="connsiteY2" fmla="*/ 1099321 h 4092582"/>
                <a:gd name="connsiteX3" fmla="*/ 86283 w 4490688"/>
                <a:gd name="connsiteY3" fmla="*/ 1090238 h 4092582"/>
                <a:gd name="connsiteX4" fmla="*/ 379192 w 4490688"/>
                <a:gd name="connsiteY4" fmla="*/ 1150977 h 4092582"/>
                <a:gd name="connsiteX5" fmla="*/ 849775 w 4490688"/>
                <a:gd name="connsiteY5" fmla="*/ 1335464 h 4092582"/>
                <a:gd name="connsiteX6" fmla="*/ 1353282 w 4490688"/>
                <a:gd name="connsiteY6" fmla="*/ 1755527 h 4092582"/>
                <a:gd name="connsiteX7" fmla="*/ 1554799 w 4490688"/>
                <a:gd name="connsiteY7" fmla="*/ 2227813 h 4092582"/>
                <a:gd name="connsiteX8" fmla="*/ 1580911 w 4490688"/>
                <a:gd name="connsiteY8" fmla="*/ 2615519 h 4092582"/>
                <a:gd name="connsiteX9" fmla="*/ 1601914 w 4490688"/>
                <a:gd name="connsiteY9" fmla="*/ 2773327 h 4092582"/>
                <a:gd name="connsiteX10" fmla="*/ 1784698 w 4490688"/>
                <a:gd name="connsiteY10" fmla="*/ 3363117 h 4092582"/>
                <a:gd name="connsiteX11" fmla="*/ 1810242 w 4490688"/>
                <a:gd name="connsiteY11" fmla="*/ 3428397 h 4092582"/>
                <a:gd name="connsiteX12" fmla="*/ 1811945 w 4490688"/>
                <a:gd name="connsiteY12" fmla="*/ 3431235 h 4092582"/>
                <a:gd name="connsiteX13" fmla="*/ 1818757 w 4490688"/>
                <a:gd name="connsiteY13" fmla="*/ 3422720 h 4092582"/>
                <a:gd name="connsiteX14" fmla="*/ 2071362 w 4490688"/>
                <a:gd name="connsiteY14" fmla="*/ 2656390 h 4092582"/>
                <a:gd name="connsiteX15" fmla="*/ 2135507 w 4490688"/>
                <a:gd name="connsiteY15" fmla="*/ 2303311 h 4092582"/>
                <a:gd name="connsiteX16" fmla="*/ 2136642 w 4490688"/>
                <a:gd name="connsiteY16" fmla="*/ 2275496 h 4092582"/>
                <a:gd name="connsiteX17" fmla="*/ 2147428 w 4490688"/>
                <a:gd name="connsiteY17" fmla="*/ 1900846 h 4092582"/>
                <a:gd name="connsiteX18" fmla="*/ 2365406 w 4490688"/>
                <a:gd name="connsiteY18" fmla="*/ 1158924 h 4092582"/>
                <a:gd name="connsiteX19" fmla="*/ 2640149 w 4490688"/>
                <a:gd name="connsiteY19" fmla="*/ 801304 h 4092582"/>
                <a:gd name="connsiteX20" fmla="*/ 3362203 w 4490688"/>
                <a:gd name="connsiteY20" fmla="*/ 297796 h 4092582"/>
                <a:gd name="connsiteX21" fmla="*/ 4107530 w 4490688"/>
                <a:gd name="connsiteY21" fmla="*/ 46894 h 4092582"/>
                <a:gd name="connsiteX22" fmla="*/ 4371488 w 4490688"/>
                <a:gd name="connsiteY22" fmla="*/ 347 h 4092582"/>
                <a:gd name="connsiteX23" fmla="*/ 4390220 w 4490688"/>
                <a:gd name="connsiteY23" fmla="*/ 11700 h 4092582"/>
                <a:gd name="connsiteX24" fmla="*/ 4473665 w 4490688"/>
                <a:gd name="connsiteY24" fmla="*/ 409056 h 4092582"/>
                <a:gd name="connsiteX25" fmla="*/ 4489560 w 4490688"/>
                <a:gd name="connsiteY25" fmla="*/ 713318 h 4092582"/>
                <a:gd name="connsiteX26" fmla="*/ 4181324 w 4490688"/>
                <a:gd name="connsiteY26" fmla="*/ 1554010 h 4092582"/>
                <a:gd name="connsiteX27" fmla="*/ 3764100 w 4490688"/>
                <a:gd name="connsiteY27" fmla="*/ 1900846 h 4092582"/>
                <a:gd name="connsiteX28" fmla="*/ 3106759 w 4490688"/>
                <a:gd name="connsiteY28" fmla="*/ 2167074 h 4092582"/>
                <a:gd name="connsiteX29" fmla="*/ 2613470 w 4490688"/>
                <a:gd name="connsiteY29" fmla="*/ 2263008 h 4092582"/>
                <a:gd name="connsiteX30" fmla="*/ 2374488 w 4490688"/>
                <a:gd name="connsiteY30" fmla="*/ 2287416 h 4092582"/>
                <a:gd name="connsiteX31" fmla="*/ 2356323 w 4490688"/>
                <a:gd name="connsiteY31" fmla="*/ 2302175 h 4092582"/>
                <a:gd name="connsiteX32" fmla="*/ 2101448 w 4490688"/>
                <a:gd name="connsiteY32" fmla="*/ 3137759 h 4092582"/>
                <a:gd name="connsiteX33" fmla="*/ 1990756 w 4490688"/>
                <a:gd name="connsiteY33" fmla="*/ 3606072 h 4092582"/>
                <a:gd name="connsiteX34" fmla="*/ 1953858 w 4490688"/>
                <a:gd name="connsiteY34" fmla="*/ 3948366 h 4092582"/>
                <a:gd name="connsiteX35" fmla="*/ 1962941 w 4490688"/>
                <a:gd name="connsiteY35" fmla="*/ 4014214 h 4092582"/>
                <a:gd name="connsiteX36" fmla="*/ 1957832 w 4490688"/>
                <a:gd name="connsiteY36" fmla="*/ 4030676 h 4092582"/>
                <a:gd name="connsiteX37" fmla="*/ 1783563 w 4490688"/>
                <a:gd name="connsiteY37" fmla="*/ 4092550 h 4092582"/>
                <a:gd name="connsiteX38" fmla="*/ 1637676 w 4490688"/>
                <a:gd name="connsiteY38" fmla="*/ 4016484 h 4092582"/>
                <a:gd name="connsiteX39" fmla="*/ 1621782 w 4490688"/>
                <a:gd name="connsiteY39" fmla="*/ 3889330 h 4092582"/>
                <a:gd name="connsiteX40" fmla="*/ 1697279 w 4490688"/>
                <a:gd name="connsiteY40" fmla="*/ 3717899 h 4092582"/>
                <a:gd name="connsiteX41" fmla="*/ 1699550 w 4490688"/>
                <a:gd name="connsiteY41" fmla="*/ 3658864 h 4092582"/>
                <a:gd name="connsiteX42" fmla="*/ 1634270 w 4490688"/>
                <a:gd name="connsiteY42" fmla="*/ 3314866 h 4092582"/>
                <a:gd name="connsiteX43" fmla="*/ 1435024 w 4490688"/>
                <a:gd name="connsiteY43" fmla="*/ 2643334 h 4092582"/>
                <a:gd name="connsiteX44" fmla="*/ 1412318 w 4490688"/>
                <a:gd name="connsiteY44" fmla="*/ 2625169 h 4092582"/>
                <a:gd name="connsiteX45" fmla="*/ 1103515 w 4490688"/>
                <a:gd name="connsiteY45" fmla="*/ 2584866 h 4092582"/>
                <a:gd name="connsiteX46" fmla="*/ 504075 w 4490688"/>
                <a:gd name="connsiteY46" fmla="*/ 2375970 h 4092582"/>
                <a:gd name="connsiteX47" fmla="*/ 118072 w 4490688"/>
                <a:gd name="connsiteY47" fmla="*/ 2005293 h 4092582"/>
                <a:gd name="connsiteX48" fmla="*/ 6244 w 4490688"/>
                <a:gd name="connsiteY48" fmla="*/ 1652214 h 4092582"/>
                <a:gd name="connsiteX49" fmla="*/ 0 w 4490688"/>
                <a:gd name="connsiteY49" fmla="*/ 1598855 h 4092582"/>
                <a:gd name="connsiteX50" fmla="*/ 568 w 4490688"/>
                <a:gd name="connsiteY50" fmla="*/ 1465456 h 4092582"/>
                <a:gd name="connsiteX0" fmla="*/ 568 w 4490688"/>
                <a:gd name="connsiteY0" fmla="*/ 1465456 h 4098571"/>
                <a:gd name="connsiteX1" fmla="*/ 10785 w 4490688"/>
                <a:gd name="connsiteY1" fmla="*/ 1371794 h 4098571"/>
                <a:gd name="connsiteX2" fmla="*/ 67551 w 4490688"/>
                <a:gd name="connsiteY2" fmla="*/ 1099321 h 4098571"/>
                <a:gd name="connsiteX3" fmla="*/ 86283 w 4490688"/>
                <a:gd name="connsiteY3" fmla="*/ 1090238 h 4098571"/>
                <a:gd name="connsiteX4" fmla="*/ 379192 w 4490688"/>
                <a:gd name="connsiteY4" fmla="*/ 1150977 h 4098571"/>
                <a:gd name="connsiteX5" fmla="*/ 849775 w 4490688"/>
                <a:gd name="connsiteY5" fmla="*/ 1335464 h 4098571"/>
                <a:gd name="connsiteX6" fmla="*/ 1353282 w 4490688"/>
                <a:gd name="connsiteY6" fmla="*/ 1755527 h 4098571"/>
                <a:gd name="connsiteX7" fmla="*/ 1554799 w 4490688"/>
                <a:gd name="connsiteY7" fmla="*/ 2227813 h 4098571"/>
                <a:gd name="connsiteX8" fmla="*/ 1580911 w 4490688"/>
                <a:gd name="connsiteY8" fmla="*/ 2615519 h 4098571"/>
                <a:gd name="connsiteX9" fmla="*/ 1601914 w 4490688"/>
                <a:gd name="connsiteY9" fmla="*/ 2773327 h 4098571"/>
                <a:gd name="connsiteX10" fmla="*/ 1784698 w 4490688"/>
                <a:gd name="connsiteY10" fmla="*/ 3363117 h 4098571"/>
                <a:gd name="connsiteX11" fmla="*/ 1810242 w 4490688"/>
                <a:gd name="connsiteY11" fmla="*/ 3428397 h 4098571"/>
                <a:gd name="connsiteX12" fmla="*/ 1811945 w 4490688"/>
                <a:gd name="connsiteY12" fmla="*/ 3431235 h 4098571"/>
                <a:gd name="connsiteX13" fmla="*/ 1818757 w 4490688"/>
                <a:gd name="connsiteY13" fmla="*/ 3422720 h 4098571"/>
                <a:gd name="connsiteX14" fmla="*/ 2071362 w 4490688"/>
                <a:gd name="connsiteY14" fmla="*/ 2656390 h 4098571"/>
                <a:gd name="connsiteX15" fmla="*/ 2135507 w 4490688"/>
                <a:gd name="connsiteY15" fmla="*/ 2303311 h 4098571"/>
                <a:gd name="connsiteX16" fmla="*/ 2136642 w 4490688"/>
                <a:gd name="connsiteY16" fmla="*/ 2275496 h 4098571"/>
                <a:gd name="connsiteX17" fmla="*/ 2147428 w 4490688"/>
                <a:gd name="connsiteY17" fmla="*/ 1900846 h 4098571"/>
                <a:gd name="connsiteX18" fmla="*/ 2365406 w 4490688"/>
                <a:gd name="connsiteY18" fmla="*/ 1158924 h 4098571"/>
                <a:gd name="connsiteX19" fmla="*/ 2640149 w 4490688"/>
                <a:gd name="connsiteY19" fmla="*/ 801304 h 4098571"/>
                <a:gd name="connsiteX20" fmla="*/ 3362203 w 4490688"/>
                <a:gd name="connsiteY20" fmla="*/ 297796 h 4098571"/>
                <a:gd name="connsiteX21" fmla="*/ 4107530 w 4490688"/>
                <a:gd name="connsiteY21" fmla="*/ 46894 h 4098571"/>
                <a:gd name="connsiteX22" fmla="*/ 4371488 w 4490688"/>
                <a:gd name="connsiteY22" fmla="*/ 347 h 4098571"/>
                <a:gd name="connsiteX23" fmla="*/ 4390220 w 4490688"/>
                <a:gd name="connsiteY23" fmla="*/ 11700 h 4098571"/>
                <a:gd name="connsiteX24" fmla="*/ 4473665 w 4490688"/>
                <a:gd name="connsiteY24" fmla="*/ 409056 h 4098571"/>
                <a:gd name="connsiteX25" fmla="*/ 4489560 w 4490688"/>
                <a:gd name="connsiteY25" fmla="*/ 713318 h 4098571"/>
                <a:gd name="connsiteX26" fmla="*/ 4181324 w 4490688"/>
                <a:gd name="connsiteY26" fmla="*/ 1554010 h 4098571"/>
                <a:gd name="connsiteX27" fmla="*/ 3764100 w 4490688"/>
                <a:gd name="connsiteY27" fmla="*/ 1900846 h 4098571"/>
                <a:gd name="connsiteX28" fmla="*/ 3106759 w 4490688"/>
                <a:gd name="connsiteY28" fmla="*/ 2167074 h 4098571"/>
                <a:gd name="connsiteX29" fmla="*/ 2613470 w 4490688"/>
                <a:gd name="connsiteY29" fmla="*/ 2263008 h 4098571"/>
                <a:gd name="connsiteX30" fmla="*/ 2374488 w 4490688"/>
                <a:gd name="connsiteY30" fmla="*/ 2287416 h 4098571"/>
                <a:gd name="connsiteX31" fmla="*/ 2356323 w 4490688"/>
                <a:gd name="connsiteY31" fmla="*/ 2302175 h 4098571"/>
                <a:gd name="connsiteX32" fmla="*/ 2101448 w 4490688"/>
                <a:gd name="connsiteY32" fmla="*/ 3137759 h 4098571"/>
                <a:gd name="connsiteX33" fmla="*/ 1990756 w 4490688"/>
                <a:gd name="connsiteY33" fmla="*/ 3606072 h 4098571"/>
                <a:gd name="connsiteX34" fmla="*/ 1953858 w 4490688"/>
                <a:gd name="connsiteY34" fmla="*/ 3948366 h 4098571"/>
                <a:gd name="connsiteX35" fmla="*/ 1962941 w 4490688"/>
                <a:gd name="connsiteY35" fmla="*/ 4014214 h 4098571"/>
                <a:gd name="connsiteX36" fmla="*/ 1957832 w 4490688"/>
                <a:gd name="connsiteY36" fmla="*/ 4030676 h 4098571"/>
                <a:gd name="connsiteX37" fmla="*/ 1783563 w 4490688"/>
                <a:gd name="connsiteY37" fmla="*/ 4092550 h 4098571"/>
                <a:gd name="connsiteX38" fmla="*/ 1621782 w 4490688"/>
                <a:gd name="connsiteY38" fmla="*/ 3889330 h 4098571"/>
                <a:gd name="connsiteX39" fmla="*/ 1697279 w 4490688"/>
                <a:gd name="connsiteY39" fmla="*/ 3717899 h 4098571"/>
                <a:gd name="connsiteX40" fmla="*/ 1699550 w 4490688"/>
                <a:gd name="connsiteY40" fmla="*/ 3658864 h 4098571"/>
                <a:gd name="connsiteX41" fmla="*/ 1634270 w 4490688"/>
                <a:gd name="connsiteY41" fmla="*/ 3314866 h 4098571"/>
                <a:gd name="connsiteX42" fmla="*/ 1435024 w 4490688"/>
                <a:gd name="connsiteY42" fmla="*/ 2643334 h 4098571"/>
                <a:gd name="connsiteX43" fmla="*/ 1412318 w 4490688"/>
                <a:gd name="connsiteY43" fmla="*/ 2625169 h 4098571"/>
                <a:gd name="connsiteX44" fmla="*/ 1103515 w 4490688"/>
                <a:gd name="connsiteY44" fmla="*/ 2584866 h 4098571"/>
                <a:gd name="connsiteX45" fmla="*/ 504075 w 4490688"/>
                <a:gd name="connsiteY45" fmla="*/ 2375970 h 4098571"/>
                <a:gd name="connsiteX46" fmla="*/ 118072 w 4490688"/>
                <a:gd name="connsiteY46" fmla="*/ 2005293 h 4098571"/>
                <a:gd name="connsiteX47" fmla="*/ 6244 w 4490688"/>
                <a:gd name="connsiteY47" fmla="*/ 1652214 h 4098571"/>
                <a:gd name="connsiteX48" fmla="*/ 0 w 4490688"/>
                <a:gd name="connsiteY48" fmla="*/ 1598855 h 4098571"/>
                <a:gd name="connsiteX49" fmla="*/ 568 w 4490688"/>
                <a:gd name="connsiteY49" fmla="*/ 1465456 h 4098571"/>
                <a:gd name="connsiteX0" fmla="*/ 568 w 4490688"/>
                <a:gd name="connsiteY0" fmla="*/ 1465456 h 4109802"/>
                <a:gd name="connsiteX1" fmla="*/ 10785 w 4490688"/>
                <a:gd name="connsiteY1" fmla="*/ 1371794 h 4109802"/>
                <a:gd name="connsiteX2" fmla="*/ 67551 w 4490688"/>
                <a:gd name="connsiteY2" fmla="*/ 1099321 h 4109802"/>
                <a:gd name="connsiteX3" fmla="*/ 86283 w 4490688"/>
                <a:gd name="connsiteY3" fmla="*/ 1090238 h 4109802"/>
                <a:gd name="connsiteX4" fmla="*/ 379192 w 4490688"/>
                <a:gd name="connsiteY4" fmla="*/ 1150977 h 4109802"/>
                <a:gd name="connsiteX5" fmla="*/ 849775 w 4490688"/>
                <a:gd name="connsiteY5" fmla="*/ 1335464 h 4109802"/>
                <a:gd name="connsiteX6" fmla="*/ 1353282 w 4490688"/>
                <a:gd name="connsiteY6" fmla="*/ 1755527 h 4109802"/>
                <a:gd name="connsiteX7" fmla="*/ 1554799 w 4490688"/>
                <a:gd name="connsiteY7" fmla="*/ 2227813 h 4109802"/>
                <a:gd name="connsiteX8" fmla="*/ 1580911 w 4490688"/>
                <a:gd name="connsiteY8" fmla="*/ 2615519 h 4109802"/>
                <a:gd name="connsiteX9" fmla="*/ 1601914 w 4490688"/>
                <a:gd name="connsiteY9" fmla="*/ 2773327 h 4109802"/>
                <a:gd name="connsiteX10" fmla="*/ 1784698 w 4490688"/>
                <a:gd name="connsiteY10" fmla="*/ 3363117 h 4109802"/>
                <a:gd name="connsiteX11" fmla="*/ 1810242 w 4490688"/>
                <a:gd name="connsiteY11" fmla="*/ 3428397 h 4109802"/>
                <a:gd name="connsiteX12" fmla="*/ 1811945 w 4490688"/>
                <a:gd name="connsiteY12" fmla="*/ 3431235 h 4109802"/>
                <a:gd name="connsiteX13" fmla="*/ 1818757 w 4490688"/>
                <a:gd name="connsiteY13" fmla="*/ 3422720 h 4109802"/>
                <a:gd name="connsiteX14" fmla="*/ 2071362 w 4490688"/>
                <a:gd name="connsiteY14" fmla="*/ 2656390 h 4109802"/>
                <a:gd name="connsiteX15" fmla="*/ 2135507 w 4490688"/>
                <a:gd name="connsiteY15" fmla="*/ 2303311 h 4109802"/>
                <a:gd name="connsiteX16" fmla="*/ 2136642 w 4490688"/>
                <a:gd name="connsiteY16" fmla="*/ 2275496 h 4109802"/>
                <a:gd name="connsiteX17" fmla="*/ 2147428 w 4490688"/>
                <a:gd name="connsiteY17" fmla="*/ 1900846 h 4109802"/>
                <a:gd name="connsiteX18" fmla="*/ 2365406 w 4490688"/>
                <a:gd name="connsiteY18" fmla="*/ 1158924 h 4109802"/>
                <a:gd name="connsiteX19" fmla="*/ 2640149 w 4490688"/>
                <a:gd name="connsiteY19" fmla="*/ 801304 h 4109802"/>
                <a:gd name="connsiteX20" fmla="*/ 3362203 w 4490688"/>
                <a:gd name="connsiteY20" fmla="*/ 297796 h 4109802"/>
                <a:gd name="connsiteX21" fmla="*/ 4107530 w 4490688"/>
                <a:gd name="connsiteY21" fmla="*/ 46894 h 4109802"/>
                <a:gd name="connsiteX22" fmla="*/ 4371488 w 4490688"/>
                <a:gd name="connsiteY22" fmla="*/ 347 h 4109802"/>
                <a:gd name="connsiteX23" fmla="*/ 4390220 w 4490688"/>
                <a:gd name="connsiteY23" fmla="*/ 11700 h 4109802"/>
                <a:gd name="connsiteX24" fmla="*/ 4473665 w 4490688"/>
                <a:gd name="connsiteY24" fmla="*/ 409056 h 4109802"/>
                <a:gd name="connsiteX25" fmla="*/ 4489560 w 4490688"/>
                <a:gd name="connsiteY25" fmla="*/ 713318 h 4109802"/>
                <a:gd name="connsiteX26" fmla="*/ 4181324 w 4490688"/>
                <a:gd name="connsiteY26" fmla="*/ 1554010 h 4109802"/>
                <a:gd name="connsiteX27" fmla="*/ 3764100 w 4490688"/>
                <a:gd name="connsiteY27" fmla="*/ 1900846 h 4109802"/>
                <a:gd name="connsiteX28" fmla="*/ 3106759 w 4490688"/>
                <a:gd name="connsiteY28" fmla="*/ 2167074 h 4109802"/>
                <a:gd name="connsiteX29" fmla="*/ 2613470 w 4490688"/>
                <a:gd name="connsiteY29" fmla="*/ 2263008 h 4109802"/>
                <a:gd name="connsiteX30" fmla="*/ 2374488 w 4490688"/>
                <a:gd name="connsiteY30" fmla="*/ 2287416 h 4109802"/>
                <a:gd name="connsiteX31" fmla="*/ 2356323 w 4490688"/>
                <a:gd name="connsiteY31" fmla="*/ 2302175 h 4109802"/>
                <a:gd name="connsiteX32" fmla="*/ 2101448 w 4490688"/>
                <a:gd name="connsiteY32" fmla="*/ 3137759 h 4109802"/>
                <a:gd name="connsiteX33" fmla="*/ 1990756 w 4490688"/>
                <a:gd name="connsiteY33" fmla="*/ 3606072 h 4109802"/>
                <a:gd name="connsiteX34" fmla="*/ 1953858 w 4490688"/>
                <a:gd name="connsiteY34" fmla="*/ 3948366 h 4109802"/>
                <a:gd name="connsiteX35" fmla="*/ 1962941 w 4490688"/>
                <a:gd name="connsiteY35" fmla="*/ 4014214 h 4109802"/>
                <a:gd name="connsiteX36" fmla="*/ 1957832 w 4490688"/>
                <a:gd name="connsiteY36" fmla="*/ 4030676 h 4109802"/>
                <a:gd name="connsiteX37" fmla="*/ 1783563 w 4490688"/>
                <a:gd name="connsiteY37" fmla="*/ 4092550 h 4109802"/>
                <a:gd name="connsiteX38" fmla="*/ 1697279 w 4490688"/>
                <a:gd name="connsiteY38" fmla="*/ 3717899 h 4109802"/>
                <a:gd name="connsiteX39" fmla="*/ 1699550 w 4490688"/>
                <a:gd name="connsiteY39" fmla="*/ 3658864 h 4109802"/>
                <a:gd name="connsiteX40" fmla="*/ 1634270 w 4490688"/>
                <a:gd name="connsiteY40" fmla="*/ 3314866 h 4109802"/>
                <a:gd name="connsiteX41" fmla="*/ 1435024 w 4490688"/>
                <a:gd name="connsiteY41" fmla="*/ 2643334 h 4109802"/>
                <a:gd name="connsiteX42" fmla="*/ 1412318 w 4490688"/>
                <a:gd name="connsiteY42" fmla="*/ 2625169 h 4109802"/>
                <a:gd name="connsiteX43" fmla="*/ 1103515 w 4490688"/>
                <a:gd name="connsiteY43" fmla="*/ 2584866 h 4109802"/>
                <a:gd name="connsiteX44" fmla="*/ 504075 w 4490688"/>
                <a:gd name="connsiteY44" fmla="*/ 2375970 h 4109802"/>
                <a:gd name="connsiteX45" fmla="*/ 118072 w 4490688"/>
                <a:gd name="connsiteY45" fmla="*/ 2005293 h 4109802"/>
                <a:gd name="connsiteX46" fmla="*/ 6244 w 4490688"/>
                <a:gd name="connsiteY46" fmla="*/ 1652214 h 4109802"/>
                <a:gd name="connsiteX47" fmla="*/ 0 w 4490688"/>
                <a:gd name="connsiteY47" fmla="*/ 1598855 h 4109802"/>
                <a:gd name="connsiteX48" fmla="*/ 568 w 4490688"/>
                <a:gd name="connsiteY48" fmla="*/ 1465456 h 4109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490688" h="4109802">
                  <a:moveTo>
                    <a:pt x="568" y="1465456"/>
                  </a:moveTo>
                  <a:lnTo>
                    <a:pt x="10785" y="1371794"/>
                  </a:ln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26989" y="4144680"/>
                    <a:pt x="1783563" y="4092550"/>
                  </a:cubicBezTo>
                  <a:cubicBezTo>
                    <a:pt x="1740138" y="4040421"/>
                    <a:pt x="1711281" y="3790180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08E9B24-582D-47C9-8196-55833281079D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1417516-CE29-44C2-96E5-7F6D20424F30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 hidden="1">
            <a:extLst>
              <a:ext uri="{FF2B5EF4-FFF2-40B4-BE49-F238E27FC236}">
                <a16:creationId xmlns:a16="http://schemas.microsoft.com/office/drawing/2014/main" id="{13B41294-5C02-4A37-885D-0AD435A594F2}"/>
              </a:ext>
            </a:extLst>
          </p:cNvPr>
          <p:cNvGrpSpPr/>
          <p:nvPr/>
        </p:nvGrpSpPr>
        <p:grpSpPr>
          <a:xfrm rot="1151421">
            <a:off x="6183232" y="741923"/>
            <a:ext cx="727105" cy="550706"/>
            <a:chOff x="5712813" y="1354067"/>
            <a:chExt cx="891420" cy="67515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B1A03BF-B728-4FBE-836F-7445277D23F2}"/>
                </a:ext>
              </a:extLst>
            </p:cNvPr>
            <p:cNvSpPr/>
            <p:nvPr/>
          </p:nvSpPr>
          <p:spPr>
            <a:xfrm rot="739920">
              <a:off x="6440960" y="1354067"/>
              <a:ext cx="163273" cy="675158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C4C276C9-E002-4779-ABD9-266854369292}"/>
                </a:ext>
              </a:extLst>
            </p:cNvPr>
            <p:cNvSpPr/>
            <p:nvPr/>
          </p:nvSpPr>
          <p:spPr>
            <a:xfrm rot="186138">
              <a:off x="6177380" y="1465249"/>
              <a:ext cx="189750" cy="529535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AC786997-65C4-4137-AD5B-71187F352987}"/>
                </a:ext>
              </a:extLst>
            </p:cNvPr>
            <p:cNvSpPr/>
            <p:nvPr/>
          </p:nvSpPr>
          <p:spPr>
            <a:xfrm rot="21180530">
              <a:off x="5712813" y="1452010"/>
              <a:ext cx="216227" cy="556013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B8D3BFA2-F196-49F9-83A9-8D04B69F78D9}"/>
                </a:ext>
              </a:extLst>
            </p:cNvPr>
            <p:cNvSpPr/>
            <p:nvPr/>
          </p:nvSpPr>
          <p:spPr>
            <a:xfrm>
              <a:off x="5975196" y="1441944"/>
              <a:ext cx="158861" cy="551600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oup 126" hidden="1">
            <a:extLst>
              <a:ext uri="{FF2B5EF4-FFF2-40B4-BE49-F238E27FC236}">
                <a16:creationId xmlns:a16="http://schemas.microsoft.com/office/drawing/2014/main" id="{ECE682B8-5BD4-4732-9491-F4A67F6D0095}"/>
              </a:ext>
            </a:extLst>
          </p:cNvPr>
          <p:cNvGrpSpPr/>
          <p:nvPr/>
        </p:nvGrpSpPr>
        <p:grpSpPr>
          <a:xfrm rot="2779377">
            <a:off x="6882919" y="891553"/>
            <a:ext cx="612565" cy="807484"/>
            <a:chOff x="5733204" y="4148522"/>
            <a:chExt cx="1306402" cy="1722100"/>
          </a:xfrm>
        </p:grpSpPr>
        <p:grpSp>
          <p:nvGrpSpPr>
            <p:cNvPr id="128" name="Group 127" hidden="1">
              <a:extLst>
                <a:ext uri="{FF2B5EF4-FFF2-40B4-BE49-F238E27FC236}">
                  <a16:creationId xmlns:a16="http://schemas.microsoft.com/office/drawing/2014/main" id="{992857E0-9B62-493F-A111-D9EF7F78869B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chemeClr val="accent3"/>
            </a:solidFill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766ABEC5-ACD6-42E5-A96E-6BEB7E14B6EB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5B7E80D-D016-43CF-8467-C0B9A50C4F7B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986845B7-1E20-4243-865B-FB714623E09B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3846B13F-CF9C-45C6-9F45-A818A825B7B8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chemeClr val="accent3"/>
            </a:solidFill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83D043E-F20A-4CA0-9C3B-8029FEA6F9C3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B6BCA537-0004-40B7-AB2B-A9EF9D429073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D8C39085-AF1A-4ECA-BBCB-4807E6143976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6" name="Group 135" hidden="1">
            <a:extLst>
              <a:ext uri="{FF2B5EF4-FFF2-40B4-BE49-F238E27FC236}">
                <a16:creationId xmlns:a16="http://schemas.microsoft.com/office/drawing/2014/main" id="{13822EB5-523E-4C82-A4CD-F151154C2A33}"/>
              </a:ext>
            </a:extLst>
          </p:cNvPr>
          <p:cNvGrpSpPr/>
          <p:nvPr/>
        </p:nvGrpSpPr>
        <p:grpSpPr>
          <a:xfrm rot="18305502">
            <a:off x="4593929" y="1486661"/>
            <a:ext cx="889290" cy="318443"/>
            <a:chOff x="2751274" y="4274125"/>
            <a:chExt cx="1502839" cy="538144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B4B5651-3798-4C82-9B98-AD8870D8932E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EB5C5F8-527E-4E08-9DBF-E2FF9FFD89BB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47BB29C-A56C-419B-95ED-154F2D072E78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5FFA65-E02C-4117-9472-B796ABF2FC02}"/>
                </a:ext>
              </a:extLst>
            </p:cNvPr>
            <p:cNvSpPr/>
            <p:nvPr/>
          </p:nvSpPr>
          <p:spPr>
            <a:xfrm>
              <a:off x="3958709" y="4512144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1" name="Group 140" hidden="1">
            <a:extLst>
              <a:ext uri="{FF2B5EF4-FFF2-40B4-BE49-F238E27FC236}">
                <a16:creationId xmlns:a16="http://schemas.microsoft.com/office/drawing/2014/main" id="{A0AED753-A5F1-4786-A3CB-CAECBB79D969}"/>
              </a:ext>
            </a:extLst>
          </p:cNvPr>
          <p:cNvGrpSpPr/>
          <p:nvPr/>
        </p:nvGrpSpPr>
        <p:grpSpPr>
          <a:xfrm rot="20616275">
            <a:off x="5299953" y="850101"/>
            <a:ext cx="822437" cy="417980"/>
            <a:chOff x="1786971" y="4942919"/>
            <a:chExt cx="2041538" cy="1037553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7447D596-ACB5-4424-96E8-9DAB3FEC36AC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rapezoid 142">
              <a:extLst>
                <a:ext uri="{FF2B5EF4-FFF2-40B4-BE49-F238E27FC236}">
                  <a16:creationId xmlns:a16="http://schemas.microsoft.com/office/drawing/2014/main" id="{DA35CCDD-1D1E-4CB2-87D2-4C2DBD82BF7D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Trapezoid 143">
              <a:extLst>
                <a:ext uri="{FF2B5EF4-FFF2-40B4-BE49-F238E27FC236}">
                  <a16:creationId xmlns:a16="http://schemas.microsoft.com/office/drawing/2014/main" id="{2ADB4862-A01A-4868-B964-13C3643102B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BB260B09-5284-4ED4-AC15-61105CD48A51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F0960AB9-296A-4545-BFBD-EAE05F5A14F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B64C8C39-A170-4025-8B64-C55A9C7D233C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60E3A525-C86A-4528-8E2C-691ED26FD651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Trapezoid 209">
                  <a:extLst>
                    <a:ext uri="{FF2B5EF4-FFF2-40B4-BE49-F238E27FC236}">
                      <a16:creationId xmlns:a16="http://schemas.microsoft.com/office/drawing/2014/main" id="{B2BCC827-63B2-43E2-9F03-42CF91DD8A45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EE79BC89-3B92-4CEA-A18B-29E82159FA04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4F3F5E0B-1563-4640-AB5A-7500C14D1E8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6" name="Rectangle 205">
                  <a:extLst>
                    <a:ext uri="{FF2B5EF4-FFF2-40B4-BE49-F238E27FC236}">
                      <a16:creationId xmlns:a16="http://schemas.microsoft.com/office/drawing/2014/main" id="{A4DFC1FD-BB29-452D-A501-F24355354C37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Trapezoid 206">
                  <a:extLst>
                    <a:ext uri="{FF2B5EF4-FFF2-40B4-BE49-F238E27FC236}">
                      <a16:creationId xmlns:a16="http://schemas.microsoft.com/office/drawing/2014/main" id="{69A66F7B-F619-41E5-9573-9F342491B392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A5755627-7909-4AC8-AA8E-1F75FE65BB28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202" name="Rectangle 201">
                  <a:extLst>
                    <a:ext uri="{FF2B5EF4-FFF2-40B4-BE49-F238E27FC236}">
                      <a16:creationId xmlns:a16="http://schemas.microsoft.com/office/drawing/2014/main" id="{1007F6FB-9E07-4A83-B4A0-AF79E341904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 202">
                  <a:extLst>
                    <a:ext uri="{FF2B5EF4-FFF2-40B4-BE49-F238E27FC236}">
                      <a16:creationId xmlns:a16="http://schemas.microsoft.com/office/drawing/2014/main" id="{852D144E-3CC4-4026-BAAA-8E24C5C819CC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Trapezoid 203">
                  <a:extLst>
                    <a:ext uri="{FF2B5EF4-FFF2-40B4-BE49-F238E27FC236}">
                      <a16:creationId xmlns:a16="http://schemas.microsoft.com/office/drawing/2014/main" id="{869A4A3C-B911-4397-9489-5304F0CE46D8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6" name="Trapezoid 145">
              <a:extLst>
                <a:ext uri="{FF2B5EF4-FFF2-40B4-BE49-F238E27FC236}">
                  <a16:creationId xmlns:a16="http://schemas.microsoft.com/office/drawing/2014/main" id="{0EA9601F-A088-4C4A-9905-C84DB0F86628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7" name="Trapezoid 146">
              <a:extLst>
                <a:ext uri="{FF2B5EF4-FFF2-40B4-BE49-F238E27FC236}">
                  <a16:creationId xmlns:a16="http://schemas.microsoft.com/office/drawing/2014/main" id="{C1D981AE-AC60-4BD7-BE4A-199A1B1B9A14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Trapezoid 147">
              <a:extLst>
                <a:ext uri="{FF2B5EF4-FFF2-40B4-BE49-F238E27FC236}">
                  <a16:creationId xmlns:a16="http://schemas.microsoft.com/office/drawing/2014/main" id="{DC1979EC-476C-42A2-9703-D1CD7A865388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Trapezoid 148">
              <a:extLst>
                <a:ext uri="{FF2B5EF4-FFF2-40B4-BE49-F238E27FC236}">
                  <a16:creationId xmlns:a16="http://schemas.microsoft.com/office/drawing/2014/main" id="{64F7F7C8-22FC-40DE-93B0-CECCF6DFFFD7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9F0E612-AD4B-4CF0-ABDC-F54A10016368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88" name="Rectangle: Rounded Corners 187">
                <a:extLst>
                  <a:ext uri="{FF2B5EF4-FFF2-40B4-BE49-F238E27FC236}">
                    <a16:creationId xmlns:a16="http://schemas.microsoft.com/office/drawing/2014/main" id="{93819EFF-F8AF-49C4-8FD3-33B0B5392C8B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: Rounded Corners 188">
                <a:extLst>
                  <a:ext uri="{FF2B5EF4-FFF2-40B4-BE49-F238E27FC236}">
                    <a16:creationId xmlns:a16="http://schemas.microsoft.com/office/drawing/2014/main" id="{05888C41-3543-4116-9258-0D800804314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Rectangle: Rounded Corners 189">
                <a:extLst>
                  <a:ext uri="{FF2B5EF4-FFF2-40B4-BE49-F238E27FC236}">
                    <a16:creationId xmlns:a16="http://schemas.microsoft.com/office/drawing/2014/main" id="{662D38A8-E710-4548-B8C7-A98238FE524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: Rounded Corners 190">
                <a:extLst>
                  <a:ext uri="{FF2B5EF4-FFF2-40B4-BE49-F238E27FC236}">
                    <a16:creationId xmlns:a16="http://schemas.microsoft.com/office/drawing/2014/main" id="{420F5C40-9B65-4883-9E09-5CB04D240DB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: Rounded Corners 191">
                <a:extLst>
                  <a:ext uri="{FF2B5EF4-FFF2-40B4-BE49-F238E27FC236}">
                    <a16:creationId xmlns:a16="http://schemas.microsoft.com/office/drawing/2014/main" id="{7A91174B-38A1-4C7E-906F-55FFC36E588E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: Rounded Corners 192">
                <a:extLst>
                  <a:ext uri="{FF2B5EF4-FFF2-40B4-BE49-F238E27FC236}">
                    <a16:creationId xmlns:a16="http://schemas.microsoft.com/office/drawing/2014/main" id="{A550042E-113C-41E5-9103-9323DB005237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: Rounded Corners 193">
                <a:extLst>
                  <a:ext uri="{FF2B5EF4-FFF2-40B4-BE49-F238E27FC236}">
                    <a16:creationId xmlns:a16="http://schemas.microsoft.com/office/drawing/2014/main" id="{BEF29CD8-3409-4F29-8A4B-D97F16E47D2E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: Rounded Corners 194">
                <a:extLst>
                  <a:ext uri="{FF2B5EF4-FFF2-40B4-BE49-F238E27FC236}">
                    <a16:creationId xmlns:a16="http://schemas.microsoft.com/office/drawing/2014/main" id="{4BC85D13-C132-4260-9AD8-DCC4622DCAA3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ectangle: Rounded Corners 195">
                <a:extLst>
                  <a:ext uri="{FF2B5EF4-FFF2-40B4-BE49-F238E27FC236}">
                    <a16:creationId xmlns:a16="http://schemas.microsoft.com/office/drawing/2014/main" id="{1ED50C64-8D42-451D-A947-AE5A60FD8EF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: Rounded Corners 196">
                <a:extLst>
                  <a:ext uri="{FF2B5EF4-FFF2-40B4-BE49-F238E27FC236}">
                    <a16:creationId xmlns:a16="http://schemas.microsoft.com/office/drawing/2014/main" id="{97873B36-6C45-4D42-8699-12FADDB1333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: Rounded Corners 197">
                <a:extLst>
                  <a:ext uri="{FF2B5EF4-FFF2-40B4-BE49-F238E27FC236}">
                    <a16:creationId xmlns:a16="http://schemas.microsoft.com/office/drawing/2014/main" id="{6FDFD072-130F-4914-B223-3E7E2A80360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305CCD95-A996-4579-967A-04114BB1E840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77" name="Rectangle: Rounded Corners 176">
                <a:extLst>
                  <a:ext uri="{FF2B5EF4-FFF2-40B4-BE49-F238E27FC236}">
                    <a16:creationId xmlns:a16="http://schemas.microsoft.com/office/drawing/2014/main" id="{CA470CB0-A345-4222-AC54-DBDF56FF8F2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: Rounded Corners 177">
                <a:extLst>
                  <a:ext uri="{FF2B5EF4-FFF2-40B4-BE49-F238E27FC236}">
                    <a16:creationId xmlns:a16="http://schemas.microsoft.com/office/drawing/2014/main" id="{97B50F90-62EB-4A9E-88C6-30B46A259DFF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: Rounded Corners 178">
                <a:extLst>
                  <a:ext uri="{FF2B5EF4-FFF2-40B4-BE49-F238E27FC236}">
                    <a16:creationId xmlns:a16="http://schemas.microsoft.com/office/drawing/2014/main" id="{2CD20A42-9801-4057-9B94-A49DDCC771D7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: Rounded Corners 179">
                <a:extLst>
                  <a:ext uri="{FF2B5EF4-FFF2-40B4-BE49-F238E27FC236}">
                    <a16:creationId xmlns:a16="http://schemas.microsoft.com/office/drawing/2014/main" id="{C3C8E632-0240-41BF-99B1-758AF201106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: Rounded Corners 180">
                <a:extLst>
                  <a:ext uri="{FF2B5EF4-FFF2-40B4-BE49-F238E27FC236}">
                    <a16:creationId xmlns:a16="http://schemas.microsoft.com/office/drawing/2014/main" id="{78FE3A7D-7F03-4E8E-BF9B-74E6E443FF64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: Rounded Corners 181">
                <a:extLst>
                  <a:ext uri="{FF2B5EF4-FFF2-40B4-BE49-F238E27FC236}">
                    <a16:creationId xmlns:a16="http://schemas.microsoft.com/office/drawing/2014/main" id="{4F79A7EE-0783-4E74-B633-88FF157E00DE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60BD2208-9275-44EF-9A6E-08DF1AC572A9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A76FA86B-6CA7-4817-9331-489184C831C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BFD97250-976E-4051-87F2-D520544A209A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DDE74128-0C20-455C-83D5-A1A74F58317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: Rounded Corners 186">
                <a:extLst>
                  <a:ext uri="{FF2B5EF4-FFF2-40B4-BE49-F238E27FC236}">
                    <a16:creationId xmlns:a16="http://schemas.microsoft.com/office/drawing/2014/main" id="{7FF35C02-025D-4C2E-BFED-0E41D0E0E6C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5D23EB9A-3246-4C25-AFBA-FDC71886BA26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66" name="Rectangle: Rounded Corners 165">
                <a:extLst>
                  <a:ext uri="{FF2B5EF4-FFF2-40B4-BE49-F238E27FC236}">
                    <a16:creationId xmlns:a16="http://schemas.microsoft.com/office/drawing/2014/main" id="{7173BA78-9D5A-4316-B78F-FE2F0FB649C8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ADE339D7-95D5-48D1-93CB-F12DF5664AF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FB766D79-1D08-4E31-AE96-772F0A13DFC4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: Rounded Corners 168">
                <a:extLst>
                  <a:ext uri="{FF2B5EF4-FFF2-40B4-BE49-F238E27FC236}">
                    <a16:creationId xmlns:a16="http://schemas.microsoft.com/office/drawing/2014/main" id="{AC1E6949-9F87-4820-8A40-3B1C6BE01826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: Rounded Corners 169">
                <a:extLst>
                  <a:ext uri="{FF2B5EF4-FFF2-40B4-BE49-F238E27FC236}">
                    <a16:creationId xmlns:a16="http://schemas.microsoft.com/office/drawing/2014/main" id="{06D70A2C-0CA1-430E-B355-7DDC1A98C76D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: Rounded Corners 170">
                <a:extLst>
                  <a:ext uri="{FF2B5EF4-FFF2-40B4-BE49-F238E27FC236}">
                    <a16:creationId xmlns:a16="http://schemas.microsoft.com/office/drawing/2014/main" id="{E424DEA4-A2BA-4E67-BC5B-CEA176982D42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: Rounded Corners 171">
                <a:extLst>
                  <a:ext uri="{FF2B5EF4-FFF2-40B4-BE49-F238E27FC236}">
                    <a16:creationId xmlns:a16="http://schemas.microsoft.com/office/drawing/2014/main" id="{B405F6FB-D76D-465B-AE2E-B0FFCEB0B9E7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: Rounded Corners 172">
                <a:extLst>
                  <a:ext uri="{FF2B5EF4-FFF2-40B4-BE49-F238E27FC236}">
                    <a16:creationId xmlns:a16="http://schemas.microsoft.com/office/drawing/2014/main" id="{D25FF45E-215E-4CAB-B547-BAD6789B3462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: Rounded Corners 173">
                <a:extLst>
                  <a:ext uri="{FF2B5EF4-FFF2-40B4-BE49-F238E27FC236}">
                    <a16:creationId xmlns:a16="http://schemas.microsoft.com/office/drawing/2014/main" id="{9CC4FC62-361C-40C6-9BBC-598D12F13E6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: Rounded Corners 174">
                <a:extLst>
                  <a:ext uri="{FF2B5EF4-FFF2-40B4-BE49-F238E27FC236}">
                    <a16:creationId xmlns:a16="http://schemas.microsoft.com/office/drawing/2014/main" id="{EEA8BC6F-34E8-4C5C-90FD-8F6D8A86F14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: Rounded Corners 175">
                <a:extLst>
                  <a:ext uri="{FF2B5EF4-FFF2-40B4-BE49-F238E27FC236}">
                    <a16:creationId xmlns:a16="http://schemas.microsoft.com/office/drawing/2014/main" id="{3CED7599-7501-4E89-BFDE-B39BCAFFD83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C32DD48E-9E7F-4BA6-BB3E-BF8E12F27CE3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C9CE602C-B300-4A6A-8D9B-45F1A026F29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B067AC5B-97B6-4538-BE8E-3D1F47C44354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C1BED85F-E22F-4CC9-A79A-B55BB01F5C6D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EE687F1C-B13A-436B-8169-A80550F9F60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: Rounded Corners 158">
                <a:extLst>
                  <a:ext uri="{FF2B5EF4-FFF2-40B4-BE49-F238E27FC236}">
                    <a16:creationId xmlns:a16="http://schemas.microsoft.com/office/drawing/2014/main" id="{815324F1-1628-4ACD-BDB7-F9609E3030C7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D97578E1-DF34-42D3-81E9-37A5C347513E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433CEEB6-F0A7-40E7-BEC8-2A6F8CC861DB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D5AB8412-462C-4751-8DFE-385541547B58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9051FD0-0B97-45D8-9311-7987A53647D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: Rounded Corners 163">
                <a:extLst>
                  <a:ext uri="{FF2B5EF4-FFF2-40B4-BE49-F238E27FC236}">
                    <a16:creationId xmlns:a16="http://schemas.microsoft.com/office/drawing/2014/main" id="{73A3168D-90D3-4FBE-BF21-5EC17D1DF06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: Rounded Corners 164">
                <a:extLst>
                  <a:ext uri="{FF2B5EF4-FFF2-40B4-BE49-F238E27FC236}">
                    <a16:creationId xmlns:a16="http://schemas.microsoft.com/office/drawing/2014/main" id="{661B1102-D192-4264-8E8A-E117BB357C31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4" name="Graphic 153">
              <a:extLst>
                <a:ext uri="{FF2B5EF4-FFF2-40B4-BE49-F238E27FC236}">
                  <a16:creationId xmlns:a16="http://schemas.microsoft.com/office/drawing/2014/main" id="{2359835D-458D-49E3-8B57-05439233A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grpSp>
        <p:nvGrpSpPr>
          <p:cNvPr id="220" name="Group 219" hidden="1">
            <a:extLst>
              <a:ext uri="{FF2B5EF4-FFF2-40B4-BE49-F238E27FC236}">
                <a16:creationId xmlns:a16="http://schemas.microsoft.com/office/drawing/2014/main" id="{501E6DC6-2B4D-422C-919E-F4FFBF13FA30}"/>
              </a:ext>
            </a:extLst>
          </p:cNvPr>
          <p:cNvGrpSpPr/>
          <p:nvPr/>
        </p:nvGrpSpPr>
        <p:grpSpPr>
          <a:xfrm>
            <a:off x="4658362" y="827652"/>
            <a:ext cx="450484" cy="450484"/>
            <a:chOff x="4266660" y="45289"/>
            <a:chExt cx="768290" cy="768290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70DB740-643E-43D7-8452-0D3BF7315089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5143C45-419B-4B81-9BAA-48484BA0B9E1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chemeClr val="accent1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3" name="Oval 212">
            <a:extLst>
              <a:ext uri="{FF2B5EF4-FFF2-40B4-BE49-F238E27FC236}">
                <a16:creationId xmlns:a16="http://schemas.microsoft.com/office/drawing/2014/main" id="{0290F905-8262-4DD0-AEDF-EC7C841C039B}"/>
              </a:ext>
            </a:extLst>
          </p:cNvPr>
          <p:cNvSpPr/>
          <p:nvPr/>
        </p:nvSpPr>
        <p:spPr>
          <a:xfrm>
            <a:off x="3352442" y="1755605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E7197A7C-EDB3-4158-A8BF-D1D46C07B0E1}"/>
              </a:ext>
            </a:extLst>
          </p:cNvPr>
          <p:cNvSpPr/>
          <p:nvPr/>
        </p:nvSpPr>
        <p:spPr>
          <a:xfrm>
            <a:off x="3588001" y="784221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61596F0C-2382-49A1-A783-06968FAC121F}"/>
              </a:ext>
            </a:extLst>
          </p:cNvPr>
          <p:cNvSpPr/>
          <p:nvPr/>
        </p:nvSpPr>
        <p:spPr>
          <a:xfrm>
            <a:off x="3268368" y="2443048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815C8D3B-9D2D-4B96-8791-90F9C736B9D6}"/>
              </a:ext>
            </a:extLst>
          </p:cNvPr>
          <p:cNvSpPr/>
          <p:nvPr/>
        </p:nvSpPr>
        <p:spPr>
          <a:xfrm>
            <a:off x="2277581" y="2346642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373C6841-D415-4314-853D-16CEA879B54F}"/>
              </a:ext>
            </a:extLst>
          </p:cNvPr>
          <p:cNvSpPr/>
          <p:nvPr/>
        </p:nvSpPr>
        <p:spPr>
          <a:xfrm>
            <a:off x="957555" y="2216048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C6D4F8F8-9E55-4CE6-8294-3AB46C1CC81C}"/>
              </a:ext>
            </a:extLst>
          </p:cNvPr>
          <p:cNvSpPr/>
          <p:nvPr/>
        </p:nvSpPr>
        <p:spPr>
          <a:xfrm>
            <a:off x="3374548" y="820529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ABF5F5B3-A798-427A-A14C-6A3A0CC99415}"/>
              </a:ext>
            </a:extLst>
          </p:cNvPr>
          <p:cNvSpPr/>
          <p:nvPr/>
        </p:nvSpPr>
        <p:spPr>
          <a:xfrm>
            <a:off x="488566" y="619947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88C562B5-3423-4961-A32F-1C7B3F43B4E8}"/>
              </a:ext>
            </a:extLst>
          </p:cNvPr>
          <p:cNvSpPr/>
          <p:nvPr/>
        </p:nvSpPr>
        <p:spPr>
          <a:xfrm>
            <a:off x="10917127" y="1344768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2BC8A8CE-D1BC-41BC-BEEA-25FB4082477B}"/>
              </a:ext>
            </a:extLst>
          </p:cNvPr>
          <p:cNvSpPr/>
          <p:nvPr/>
        </p:nvSpPr>
        <p:spPr>
          <a:xfrm>
            <a:off x="10065955" y="425234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CD03BB6F-4D41-4D8A-A5C0-9736AC6AA5F8}"/>
              </a:ext>
            </a:extLst>
          </p:cNvPr>
          <p:cNvSpPr/>
          <p:nvPr/>
        </p:nvSpPr>
        <p:spPr>
          <a:xfrm>
            <a:off x="10833053" y="2032211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D3FB9E13-10FA-4CB7-85C4-813B433F22DC}"/>
              </a:ext>
            </a:extLst>
          </p:cNvPr>
          <p:cNvSpPr/>
          <p:nvPr/>
        </p:nvSpPr>
        <p:spPr>
          <a:xfrm>
            <a:off x="7966626" y="3138939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3352E820-BF58-44BC-9B54-4E608A882A00}"/>
              </a:ext>
            </a:extLst>
          </p:cNvPr>
          <p:cNvSpPr/>
          <p:nvPr/>
        </p:nvSpPr>
        <p:spPr>
          <a:xfrm>
            <a:off x="8895307" y="2259770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E8BFDFE0-78D1-43FC-8AA2-81A23D07D56F}"/>
              </a:ext>
            </a:extLst>
          </p:cNvPr>
          <p:cNvSpPr/>
          <p:nvPr/>
        </p:nvSpPr>
        <p:spPr>
          <a:xfrm>
            <a:off x="9852502" y="461542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BA98F426-0F33-4CF1-B3DE-1D212A320DF5}"/>
              </a:ext>
            </a:extLst>
          </p:cNvPr>
          <p:cNvSpPr/>
          <p:nvPr/>
        </p:nvSpPr>
        <p:spPr>
          <a:xfrm>
            <a:off x="8189802" y="576417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0">
            <a:extLst>
              <a:ext uri="{FF2B5EF4-FFF2-40B4-BE49-F238E27FC236}">
                <a16:creationId xmlns:a16="http://schemas.microsoft.com/office/drawing/2014/main" id="{527215AF-01D0-AACC-D67C-EE492628C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65679" y="156621"/>
            <a:ext cx="1655548" cy="165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1" hidden="1">
            <a:extLst>
              <a:ext uri="{FF2B5EF4-FFF2-40B4-BE49-F238E27FC236}">
                <a16:creationId xmlns:a16="http://schemas.microsoft.com/office/drawing/2014/main" id="{41051C58-190B-0472-FC57-9BD86209B033}"/>
              </a:ext>
            </a:extLst>
          </p:cNvPr>
          <p:cNvSpPr txBox="1">
            <a:spLocks/>
          </p:cNvSpPr>
          <p:nvPr/>
        </p:nvSpPr>
        <p:spPr>
          <a:xfrm>
            <a:off x="8162704" y="1221000"/>
            <a:ext cx="4458771" cy="5366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NATIONAL BUREAU OF STATISTICS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80F2516A-CD11-27DC-12C0-F6C6D9C4D2EB}"/>
              </a:ext>
            </a:extLst>
          </p:cNvPr>
          <p:cNvSpPr/>
          <p:nvPr/>
        </p:nvSpPr>
        <p:spPr>
          <a:xfrm>
            <a:off x="11849100" y="1147763"/>
            <a:ext cx="342900" cy="487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351">
            <a:extLst>
              <a:ext uri="{FF2B5EF4-FFF2-40B4-BE49-F238E27FC236}">
                <a16:creationId xmlns:a16="http://schemas.microsoft.com/office/drawing/2014/main" id="{A8D372A8-01D7-903C-1677-82C51E68F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513" y="5543550"/>
            <a:ext cx="107473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0" name="Group 23">
            <a:extLst>
              <a:ext uri="{FF2B5EF4-FFF2-40B4-BE49-F238E27FC236}">
                <a16:creationId xmlns:a16="http://schemas.microsoft.com/office/drawing/2014/main" id="{5CDC4C8A-4DB4-726E-15A4-B3A3D7831889}"/>
              </a:ext>
            </a:extLst>
          </p:cNvPr>
          <p:cNvGrpSpPr>
            <a:grpSpLocks/>
          </p:cNvGrpSpPr>
          <p:nvPr/>
        </p:nvGrpSpPr>
        <p:grpSpPr bwMode="auto">
          <a:xfrm>
            <a:off x="-69088" y="5176781"/>
            <a:ext cx="3083038" cy="1405394"/>
            <a:chOff x="3681373" y="2156859"/>
            <a:chExt cx="4655942" cy="2122041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80C7F68-9B65-6C0B-4D93-878091F52F6C}"/>
                </a:ext>
              </a:extLst>
            </p:cNvPr>
            <p:cNvSpPr/>
            <p:nvPr/>
          </p:nvSpPr>
          <p:spPr>
            <a:xfrm>
              <a:off x="4357620" y="3580547"/>
              <a:ext cx="692121" cy="692005"/>
            </a:xfrm>
            <a:prstGeom prst="ellipse">
              <a:avLst/>
            </a:prstGeom>
            <a:solidFill>
              <a:srgbClr val="5A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6D60E718-C14D-E952-B530-097C299DE443}"/>
                </a:ext>
              </a:extLst>
            </p:cNvPr>
            <p:cNvGrpSpPr/>
            <p:nvPr/>
          </p:nvGrpSpPr>
          <p:grpSpPr>
            <a:xfrm>
              <a:off x="7084624" y="3580626"/>
              <a:ext cx="1252691" cy="692338"/>
              <a:chOff x="7084624" y="3580626"/>
              <a:chExt cx="1252691" cy="692338"/>
            </a:xfrm>
            <a:solidFill>
              <a:srgbClr val="5A9BD5"/>
            </a:solidFill>
          </p:grpSpPr>
          <p:sp>
            <p:nvSpPr>
              <p:cNvPr id="264" name="Oval 263">
                <a:extLst>
                  <a:ext uri="{FF2B5EF4-FFF2-40B4-BE49-F238E27FC236}">
                    <a16:creationId xmlns:a16="http://schemas.microsoft.com/office/drawing/2014/main" id="{17832227-05D8-237E-D4B0-F704EFADE248}"/>
                  </a:ext>
                </a:extLst>
              </p:cNvPr>
              <p:cNvSpPr/>
              <p:nvPr/>
            </p:nvSpPr>
            <p:spPr>
              <a:xfrm>
                <a:off x="7644977" y="3580626"/>
                <a:ext cx="692338" cy="69233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:a16="http://schemas.microsoft.com/office/drawing/2014/main" id="{F5E130F2-CFC3-5371-3952-B6096C2F321F}"/>
                  </a:ext>
                </a:extLst>
              </p:cNvPr>
              <p:cNvSpPr/>
              <p:nvPr/>
            </p:nvSpPr>
            <p:spPr>
              <a:xfrm>
                <a:off x="7084624" y="3972002"/>
                <a:ext cx="952666" cy="293131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grpSp>
          <p:nvGrpSpPr>
            <p:cNvPr id="253" name="Group 26">
              <a:extLst>
                <a:ext uri="{FF2B5EF4-FFF2-40B4-BE49-F238E27FC236}">
                  <a16:creationId xmlns:a16="http://schemas.microsoft.com/office/drawing/2014/main" id="{00A9AC0C-68C1-1855-7B3E-B2E6692E6E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60062" y="2156859"/>
              <a:ext cx="2720287" cy="2118020"/>
              <a:chOff x="5260062" y="2156859"/>
              <a:chExt cx="2720287" cy="2118020"/>
            </a:xfrm>
          </p:grpSpPr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228DB1CF-9098-30E1-568E-F90FFFFBD37D}"/>
                  </a:ext>
                </a:extLst>
              </p:cNvPr>
              <p:cNvSpPr/>
              <p:nvPr/>
            </p:nvSpPr>
            <p:spPr>
              <a:xfrm>
                <a:off x="5321191" y="2156859"/>
                <a:ext cx="1044531" cy="1042768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C688585B-D7D3-C5A7-E238-046614A340B4}"/>
                  </a:ext>
                </a:extLst>
              </p:cNvPr>
              <p:cNvSpPr/>
              <p:nvPr/>
            </p:nvSpPr>
            <p:spPr>
              <a:xfrm>
                <a:off x="6179993" y="2502861"/>
                <a:ext cx="754030" cy="75390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FCCBDF7C-6FFC-2561-A0A0-AC23500ABBE5}"/>
                  </a:ext>
                </a:extLst>
              </p:cNvPr>
              <p:cNvSpPr/>
              <p:nvPr/>
            </p:nvSpPr>
            <p:spPr>
              <a:xfrm>
                <a:off x="7324532" y="3425005"/>
                <a:ext cx="655611" cy="655500"/>
              </a:xfrm>
              <a:prstGeom prst="ellipse">
                <a:avLst/>
              </a:prstGeom>
              <a:solidFill>
                <a:srgbClr val="224A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7E3A2237-F3F8-B7B0-5C92-B6ACBF5DE3FE}"/>
                  </a:ext>
                </a:extLst>
              </p:cNvPr>
              <p:cNvSpPr/>
              <p:nvPr/>
            </p:nvSpPr>
            <p:spPr>
              <a:xfrm>
                <a:off x="7095942" y="3618639"/>
                <a:ext cx="654023" cy="655500"/>
              </a:xfrm>
              <a:prstGeom prst="ellipse">
                <a:avLst/>
              </a:prstGeom>
              <a:solidFill>
                <a:srgbClr val="224A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FCF08642-E75C-5768-BA5C-1CBDA6531D76}"/>
                  </a:ext>
                </a:extLst>
              </p:cNvPr>
              <p:cNvSpPr/>
              <p:nvPr/>
            </p:nvSpPr>
            <p:spPr>
              <a:xfrm>
                <a:off x="6575264" y="2861561"/>
                <a:ext cx="655611" cy="6554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id="{0427C857-298B-3DF1-2ABA-0907FF8C1B06}"/>
                  </a:ext>
                </a:extLst>
              </p:cNvPr>
              <p:cNvSpPr/>
              <p:nvPr/>
            </p:nvSpPr>
            <p:spPr>
              <a:xfrm>
                <a:off x="6473668" y="3371041"/>
                <a:ext cx="841340" cy="839612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62" name="Rectangle 261">
                <a:extLst>
                  <a:ext uri="{FF2B5EF4-FFF2-40B4-BE49-F238E27FC236}">
                    <a16:creationId xmlns:a16="http://schemas.microsoft.com/office/drawing/2014/main" id="{01DA508E-4C09-2E90-474C-987EDA58DFE9}"/>
                  </a:ext>
                </a:extLst>
              </p:cNvPr>
              <p:cNvSpPr/>
              <p:nvPr/>
            </p:nvSpPr>
            <p:spPr>
              <a:xfrm>
                <a:off x="6226029" y="4145578"/>
                <a:ext cx="1255660" cy="104753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63" name="Oval 262">
                <a:extLst>
                  <a:ext uri="{FF2B5EF4-FFF2-40B4-BE49-F238E27FC236}">
                    <a16:creationId xmlns:a16="http://schemas.microsoft.com/office/drawing/2014/main" id="{12ABAC8E-838A-B2EE-E1AE-FFBB42C49CA9}"/>
                  </a:ext>
                </a:extLst>
              </p:cNvPr>
              <p:cNvSpPr/>
              <p:nvPr/>
            </p:nvSpPr>
            <p:spPr>
              <a:xfrm>
                <a:off x="5259282" y="2610789"/>
                <a:ext cx="692121" cy="692005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grpSp>
          <p:nvGrpSpPr>
            <p:cNvPr id="254" name="Group 27">
              <a:extLst>
                <a:ext uri="{FF2B5EF4-FFF2-40B4-BE49-F238E27FC236}">
                  <a16:creationId xmlns:a16="http://schemas.microsoft.com/office/drawing/2014/main" id="{1BFB97BD-1B71-D6B4-3D0F-9AAC81D9ED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1373" y="2602088"/>
              <a:ext cx="3147328" cy="1676812"/>
              <a:chOff x="3681373" y="2602088"/>
              <a:chExt cx="3147328" cy="1676812"/>
            </a:xfrm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D4296849-9A1A-2614-F38B-CF2B8BF153F0}"/>
                  </a:ext>
                </a:extLst>
              </p:cNvPr>
              <p:cNvSpPr/>
              <p:nvPr/>
            </p:nvSpPr>
            <p:spPr>
              <a:xfrm>
                <a:off x="3681373" y="3215498"/>
                <a:ext cx="692121" cy="692005"/>
              </a:xfrm>
              <a:prstGeom prst="ellipse">
                <a:avLst/>
              </a:prstGeom>
              <a:solidFill>
                <a:srgbClr val="224A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DC5D621E-03E9-E6D4-4BB6-72533159F231}"/>
                  </a:ext>
                </a:extLst>
              </p:cNvPr>
              <p:cNvSpPr/>
              <p:nvPr/>
            </p:nvSpPr>
            <p:spPr>
              <a:xfrm>
                <a:off x="4232212" y="2602852"/>
                <a:ext cx="1150890" cy="1150696"/>
              </a:xfrm>
              <a:prstGeom prst="ellipse">
                <a:avLst/>
              </a:prstGeom>
              <a:solidFill>
                <a:srgbClr val="224A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76BC001A-A26E-0351-76BB-777FF8C28070}"/>
                  </a:ext>
                </a:extLst>
              </p:cNvPr>
              <p:cNvSpPr/>
              <p:nvPr/>
            </p:nvSpPr>
            <p:spPr>
              <a:xfrm>
                <a:off x="3857578" y="3486904"/>
                <a:ext cx="792130" cy="791996"/>
              </a:xfrm>
              <a:prstGeom prst="ellipse">
                <a:avLst/>
              </a:prstGeom>
              <a:solidFill>
                <a:srgbClr val="5A9BD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2EF904F7-0152-7959-E3B2-1B2206A31DAC}"/>
                  </a:ext>
                </a:extLst>
              </p:cNvPr>
              <p:cNvSpPr/>
              <p:nvPr/>
            </p:nvSpPr>
            <p:spPr>
              <a:xfrm>
                <a:off x="4643358" y="2959965"/>
                <a:ext cx="1312807" cy="1312586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D02A4A75-1CC3-A1C4-1B0A-9D9CF32BBC35}"/>
                  </a:ext>
                </a:extLst>
              </p:cNvPr>
              <p:cNvSpPr/>
              <p:nvPr/>
            </p:nvSpPr>
            <p:spPr>
              <a:xfrm>
                <a:off x="5511683" y="3012341"/>
                <a:ext cx="1262010" cy="1261798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929C7F4-4C12-13AD-8312-32693B190BCC}"/>
                  </a:ext>
                </a:extLst>
              </p:cNvPr>
              <p:cNvSpPr/>
              <p:nvPr/>
            </p:nvSpPr>
            <p:spPr>
              <a:xfrm>
                <a:off x="4246499" y="4097963"/>
                <a:ext cx="1968417" cy="17300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970542CE-5430-ADC8-7868-9ABFD353298A}"/>
                  </a:ext>
                </a:extLst>
              </p:cNvPr>
              <p:cNvSpPr/>
              <p:nvPr/>
            </p:nvSpPr>
            <p:spPr>
              <a:xfrm>
                <a:off x="6295875" y="3742438"/>
                <a:ext cx="533378" cy="531701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343663E6-949E-3530-0FEB-2FD57F3D23E9}"/>
                </a:ext>
              </a:extLst>
            </p:cNvPr>
            <p:cNvGrpSpPr/>
            <p:nvPr/>
          </p:nvGrpSpPr>
          <p:grpSpPr>
            <a:xfrm>
              <a:off x="4055658" y="2685874"/>
              <a:ext cx="4220275" cy="1593026"/>
              <a:chOff x="4055658" y="2666418"/>
              <a:chExt cx="4220275" cy="1593026"/>
            </a:xfr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EC5D838-74C9-38C3-05AE-BD4DEDE4D405}"/>
                  </a:ext>
                </a:extLst>
              </p:cNvPr>
              <p:cNvSpPr/>
              <p:nvPr/>
            </p:nvSpPr>
            <p:spPr>
              <a:xfrm>
                <a:off x="4797295" y="2666418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A6C284E-3A9F-6411-B5E3-8217110EEF79}"/>
                  </a:ext>
                </a:extLst>
              </p:cNvPr>
              <p:cNvSpPr/>
              <p:nvPr/>
            </p:nvSpPr>
            <p:spPr>
              <a:xfrm>
                <a:off x="4310739" y="3286263"/>
                <a:ext cx="532405" cy="970323"/>
              </a:xfrm>
              <a:custGeom>
                <a:avLst/>
                <a:gdLst>
                  <a:gd name="connsiteX0" fmla="*/ 475422 w 923439"/>
                  <a:gd name="connsiteY0" fmla="*/ 855427 h 1647670"/>
                  <a:gd name="connsiteX1" fmla="*/ 475422 w 923439"/>
                  <a:gd name="connsiteY1" fmla="*/ 969146 h 1647670"/>
                  <a:gd name="connsiteX2" fmla="*/ 589141 w 923439"/>
                  <a:gd name="connsiteY2" fmla="*/ 969146 h 1647670"/>
                  <a:gd name="connsiteX3" fmla="*/ 589141 w 923439"/>
                  <a:gd name="connsiteY3" fmla="*/ 855427 h 1647670"/>
                  <a:gd name="connsiteX4" fmla="*/ 334298 w 923439"/>
                  <a:gd name="connsiteY4" fmla="*/ 855427 h 1647670"/>
                  <a:gd name="connsiteX5" fmla="*/ 334298 w 923439"/>
                  <a:gd name="connsiteY5" fmla="*/ 969146 h 1647670"/>
                  <a:gd name="connsiteX6" fmla="*/ 448017 w 923439"/>
                  <a:gd name="connsiteY6" fmla="*/ 969146 h 1647670"/>
                  <a:gd name="connsiteX7" fmla="*/ 448017 w 923439"/>
                  <a:gd name="connsiteY7" fmla="*/ 855427 h 1647670"/>
                  <a:gd name="connsiteX8" fmla="*/ 475422 w 923439"/>
                  <a:gd name="connsiteY8" fmla="*/ 709876 h 1647670"/>
                  <a:gd name="connsiteX9" fmla="*/ 475422 w 923439"/>
                  <a:gd name="connsiteY9" fmla="*/ 823595 h 1647670"/>
                  <a:gd name="connsiteX10" fmla="*/ 589141 w 923439"/>
                  <a:gd name="connsiteY10" fmla="*/ 823595 h 1647670"/>
                  <a:gd name="connsiteX11" fmla="*/ 589141 w 923439"/>
                  <a:gd name="connsiteY11" fmla="*/ 709876 h 1647670"/>
                  <a:gd name="connsiteX12" fmla="*/ 334298 w 923439"/>
                  <a:gd name="connsiteY12" fmla="*/ 709876 h 1647670"/>
                  <a:gd name="connsiteX13" fmla="*/ 334298 w 923439"/>
                  <a:gd name="connsiteY13" fmla="*/ 823595 h 1647670"/>
                  <a:gd name="connsiteX14" fmla="*/ 448017 w 923439"/>
                  <a:gd name="connsiteY14" fmla="*/ 823595 h 1647670"/>
                  <a:gd name="connsiteX15" fmla="*/ 448017 w 923439"/>
                  <a:gd name="connsiteY15" fmla="*/ 709876 h 1647670"/>
                  <a:gd name="connsiteX16" fmla="*/ 475422 w 923439"/>
                  <a:gd name="connsiteY16" fmla="*/ 500489 h 1647670"/>
                  <a:gd name="connsiteX17" fmla="*/ 475422 w 923439"/>
                  <a:gd name="connsiteY17" fmla="*/ 614208 h 1647670"/>
                  <a:gd name="connsiteX18" fmla="*/ 589141 w 923439"/>
                  <a:gd name="connsiteY18" fmla="*/ 614208 h 1647670"/>
                  <a:gd name="connsiteX19" fmla="*/ 589141 w 923439"/>
                  <a:gd name="connsiteY19" fmla="*/ 500489 h 1647670"/>
                  <a:gd name="connsiteX20" fmla="*/ 334298 w 923439"/>
                  <a:gd name="connsiteY20" fmla="*/ 500489 h 1647670"/>
                  <a:gd name="connsiteX21" fmla="*/ 334298 w 923439"/>
                  <a:gd name="connsiteY21" fmla="*/ 614208 h 1647670"/>
                  <a:gd name="connsiteX22" fmla="*/ 448017 w 923439"/>
                  <a:gd name="connsiteY22" fmla="*/ 614208 h 1647670"/>
                  <a:gd name="connsiteX23" fmla="*/ 448017 w 923439"/>
                  <a:gd name="connsiteY23" fmla="*/ 500489 h 1647670"/>
                  <a:gd name="connsiteX24" fmla="*/ 475422 w 923439"/>
                  <a:gd name="connsiteY24" fmla="*/ 354938 h 1647670"/>
                  <a:gd name="connsiteX25" fmla="*/ 475422 w 923439"/>
                  <a:gd name="connsiteY25" fmla="*/ 468657 h 1647670"/>
                  <a:gd name="connsiteX26" fmla="*/ 589141 w 923439"/>
                  <a:gd name="connsiteY26" fmla="*/ 468657 h 1647670"/>
                  <a:gd name="connsiteX27" fmla="*/ 589141 w 923439"/>
                  <a:gd name="connsiteY27" fmla="*/ 354938 h 1647670"/>
                  <a:gd name="connsiteX28" fmla="*/ 334298 w 923439"/>
                  <a:gd name="connsiteY28" fmla="*/ 354938 h 1647670"/>
                  <a:gd name="connsiteX29" fmla="*/ 334298 w 923439"/>
                  <a:gd name="connsiteY29" fmla="*/ 468657 h 1647670"/>
                  <a:gd name="connsiteX30" fmla="*/ 448017 w 923439"/>
                  <a:gd name="connsiteY30" fmla="*/ 468657 h 1647670"/>
                  <a:gd name="connsiteX31" fmla="*/ 448017 w 923439"/>
                  <a:gd name="connsiteY31" fmla="*/ 354938 h 1647670"/>
                  <a:gd name="connsiteX32" fmla="*/ 461720 w 923439"/>
                  <a:gd name="connsiteY32" fmla="*/ 0 h 1647670"/>
                  <a:gd name="connsiteX33" fmla="*/ 923439 w 923439"/>
                  <a:gd name="connsiteY33" fmla="*/ 308459 h 1647670"/>
                  <a:gd name="connsiteX34" fmla="*/ 768082 w 923439"/>
                  <a:gd name="connsiteY34" fmla="*/ 308459 h 1647670"/>
                  <a:gd name="connsiteX35" fmla="*/ 768082 w 923439"/>
                  <a:gd name="connsiteY35" fmla="*/ 1647670 h 1647670"/>
                  <a:gd name="connsiteX36" fmla="*/ 155357 w 923439"/>
                  <a:gd name="connsiteY36" fmla="*/ 1647670 h 1647670"/>
                  <a:gd name="connsiteX37" fmla="*/ 155357 w 923439"/>
                  <a:gd name="connsiteY37" fmla="*/ 308459 h 1647670"/>
                  <a:gd name="connsiteX38" fmla="*/ 0 w 923439"/>
                  <a:gd name="connsiteY38" fmla="*/ 308459 h 16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23439" h="1647670">
                    <a:moveTo>
                      <a:pt x="475422" y="855427"/>
                    </a:moveTo>
                    <a:lnTo>
                      <a:pt x="475422" y="969146"/>
                    </a:lnTo>
                    <a:lnTo>
                      <a:pt x="589141" y="969146"/>
                    </a:lnTo>
                    <a:lnTo>
                      <a:pt x="589141" y="855427"/>
                    </a:lnTo>
                    <a:close/>
                    <a:moveTo>
                      <a:pt x="334298" y="855427"/>
                    </a:moveTo>
                    <a:lnTo>
                      <a:pt x="334298" y="969146"/>
                    </a:lnTo>
                    <a:lnTo>
                      <a:pt x="448017" y="969146"/>
                    </a:lnTo>
                    <a:lnTo>
                      <a:pt x="448017" y="855427"/>
                    </a:lnTo>
                    <a:close/>
                    <a:moveTo>
                      <a:pt x="475422" y="709876"/>
                    </a:moveTo>
                    <a:lnTo>
                      <a:pt x="475422" y="823595"/>
                    </a:lnTo>
                    <a:lnTo>
                      <a:pt x="589141" y="823595"/>
                    </a:lnTo>
                    <a:lnTo>
                      <a:pt x="589141" y="709876"/>
                    </a:lnTo>
                    <a:close/>
                    <a:moveTo>
                      <a:pt x="334298" y="709876"/>
                    </a:moveTo>
                    <a:lnTo>
                      <a:pt x="334298" y="823595"/>
                    </a:lnTo>
                    <a:lnTo>
                      <a:pt x="448017" y="823595"/>
                    </a:lnTo>
                    <a:lnTo>
                      <a:pt x="448017" y="709876"/>
                    </a:lnTo>
                    <a:close/>
                    <a:moveTo>
                      <a:pt x="475422" y="500489"/>
                    </a:moveTo>
                    <a:lnTo>
                      <a:pt x="475422" y="614208"/>
                    </a:lnTo>
                    <a:lnTo>
                      <a:pt x="589141" y="614208"/>
                    </a:lnTo>
                    <a:lnTo>
                      <a:pt x="589141" y="500489"/>
                    </a:lnTo>
                    <a:close/>
                    <a:moveTo>
                      <a:pt x="334298" y="500489"/>
                    </a:moveTo>
                    <a:lnTo>
                      <a:pt x="334298" y="614208"/>
                    </a:lnTo>
                    <a:lnTo>
                      <a:pt x="448017" y="614208"/>
                    </a:lnTo>
                    <a:lnTo>
                      <a:pt x="448017" y="500489"/>
                    </a:lnTo>
                    <a:close/>
                    <a:moveTo>
                      <a:pt x="475422" y="354938"/>
                    </a:moveTo>
                    <a:lnTo>
                      <a:pt x="475422" y="468657"/>
                    </a:lnTo>
                    <a:lnTo>
                      <a:pt x="589141" y="468657"/>
                    </a:lnTo>
                    <a:lnTo>
                      <a:pt x="589141" y="354938"/>
                    </a:lnTo>
                    <a:close/>
                    <a:moveTo>
                      <a:pt x="334298" y="354938"/>
                    </a:moveTo>
                    <a:lnTo>
                      <a:pt x="334298" y="468657"/>
                    </a:lnTo>
                    <a:lnTo>
                      <a:pt x="448017" y="468657"/>
                    </a:lnTo>
                    <a:lnTo>
                      <a:pt x="448017" y="354938"/>
                    </a:lnTo>
                    <a:close/>
                    <a:moveTo>
                      <a:pt x="461720" y="0"/>
                    </a:moveTo>
                    <a:lnTo>
                      <a:pt x="923439" y="308459"/>
                    </a:lnTo>
                    <a:lnTo>
                      <a:pt x="768082" y="308459"/>
                    </a:lnTo>
                    <a:lnTo>
                      <a:pt x="768082" y="1647670"/>
                    </a:lnTo>
                    <a:lnTo>
                      <a:pt x="155357" y="1647670"/>
                    </a:lnTo>
                    <a:lnTo>
                      <a:pt x="155357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9283A8C5-6BB2-09BC-FE6F-E2E8D5CAD0DF}"/>
                  </a:ext>
                </a:extLst>
              </p:cNvPr>
              <p:cNvSpPr/>
              <p:nvPr/>
            </p:nvSpPr>
            <p:spPr>
              <a:xfrm>
                <a:off x="7531101" y="3229418"/>
                <a:ext cx="202983" cy="1027168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5080D0D-508A-00B7-DECC-9B0CF2F161DE}"/>
                  </a:ext>
                </a:extLst>
              </p:cNvPr>
              <p:cNvSpPr/>
              <p:nvPr/>
            </p:nvSpPr>
            <p:spPr>
              <a:xfrm>
                <a:off x="7673737" y="3386055"/>
                <a:ext cx="602196" cy="870531"/>
              </a:xfrm>
              <a:custGeom>
                <a:avLst/>
                <a:gdLst>
                  <a:gd name="connsiteX0" fmla="*/ 238494 w 462454"/>
                  <a:gd name="connsiteY0" fmla="*/ 563076 h 870531"/>
                  <a:gd name="connsiteX1" fmla="*/ 238494 w 462454"/>
                  <a:gd name="connsiteY1" fmla="*/ 715154 h 870531"/>
                  <a:gd name="connsiteX2" fmla="*/ 324676 w 462454"/>
                  <a:gd name="connsiteY2" fmla="*/ 715154 h 870531"/>
                  <a:gd name="connsiteX3" fmla="*/ 324676 w 462454"/>
                  <a:gd name="connsiteY3" fmla="*/ 563076 h 870531"/>
                  <a:gd name="connsiteX4" fmla="*/ 238494 w 462454"/>
                  <a:gd name="connsiteY4" fmla="*/ 353251 h 870531"/>
                  <a:gd name="connsiteX5" fmla="*/ 238494 w 462454"/>
                  <a:gd name="connsiteY5" fmla="*/ 505329 h 870531"/>
                  <a:gd name="connsiteX6" fmla="*/ 324676 w 462454"/>
                  <a:gd name="connsiteY6" fmla="*/ 505329 h 870531"/>
                  <a:gd name="connsiteX7" fmla="*/ 324676 w 462454"/>
                  <a:gd name="connsiteY7" fmla="*/ 353251 h 870531"/>
                  <a:gd name="connsiteX8" fmla="*/ 231227 w 462454"/>
                  <a:gd name="connsiteY8" fmla="*/ 0 h 870531"/>
                  <a:gd name="connsiteX9" fmla="*/ 462454 w 462454"/>
                  <a:gd name="connsiteY9" fmla="*/ 308459 h 870531"/>
                  <a:gd name="connsiteX10" fmla="*/ 384652 w 462454"/>
                  <a:gd name="connsiteY10" fmla="*/ 308459 h 870531"/>
                  <a:gd name="connsiteX11" fmla="*/ 384652 w 462454"/>
                  <a:gd name="connsiteY11" fmla="*/ 870531 h 870531"/>
                  <a:gd name="connsiteX12" fmla="*/ 77802 w 462454"/>
                  <a:gd name="connsiteY12" fmla="*/ 870531 h 870531"/>
                  <a:gd name="connsiteX13" fmla="*/ 77802 w 462454"/>
                  <a:gd name="connsiteY13" fmla="*/ 308459 h 870531"/>
                  <a:gd name="connsiteX14" fmla="*/ 0 w 462454"/>
                  <a:gd name="connsiteY14" fmla="*/ 308459 h 87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454" h="870531">
                    <a:moveTo>
                      <a:pt x="238494" y="563076"/>
                    </a:moveTo>
                    <a:lnTo>
                      <a:pt x="238494" y="715154"/>
                    </a:lnTo>
                    <a:lnTo>
                      <a:pt x="324676" y="715154"/>
                    </a:lnTo>
                    <a:lnTo>
                      <a:pt x="324676" y="563076"/>
                    </a:lnTo>
                    <a:close/>
                    <a:moveTo>
                      <a:pt x="238494" y="353251"/>
                    </a:moveTo>
                    <a:lnTo>
                      <a:pt x="238494" y="505329"/>
                    </a:lnTo>
                    <a:lnTo>
                      <a:pt x="324676" y="505329"/>
                    </a:lnTo>
                    <a:lnTo>
                      <a:pt x="324676" y="353251"/>
                    </a:lnTo>
                    <a:close/>
                    <a:moveTo>
                      <a:pt x="231227" y="0"/>
                    </a:moveTo>
                    <a:lnTo>
                      <a:pt x="462454" y="308459"/>
                    </a:lnTo>
                    <a:lnTo>
                      <a:pt x="384652" y="308459"/>
                    </a:lnTo>
                    <a:lnTo>
                      <a:pt x="384652" y="870531"/>
                    </a:lnTo>
                    <a:lnTo>
                      <a:pt x="77802" y="870531"/>
                    </a:lnTo>
                    <a:lnTo>
                      <a:pt x="77802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75869551-A41C-2621-B981-6AF9E0A3F2B8}"/>
                  </a:ext>
                </a:extLst>
              </p:cNvPr>
              <p:cNvSpPr/>
              <p:nvPr/>
            </p:nvSpPr>
            <p:spPr>
              <a:xfrm>
                <a:off x="7084624" y="3097854"/>
                <a:ext cx="399552" cy="1158732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AE69CB9-F462-1DAB-76AD-38812CAEBE98}"/>
                  </a:ext>
                </a:extLst>
              </p:cNvPr>
              <p:cNvSpPr/>
              <p:nvPr/>
            </p:nvSpPr>
            <p:spPr>
              <a:xfrm flipH="1">
                <a:off x="4055658" y="3389508"/>
                <a:ext cx="299970" cy="869936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735BC3B-D530-A225-E48C-C27A507DB7AC}"/>
              </a:ext>
            </a:extLst>
          </p:cNvPr>
          <p:cNvSpPr/>
          <p:nvPr/>
        </p:nvSpPr>
        <p:spPr>
          <a:xfrm>
            <a:off x="741422" y="4880450"/>
            <a:ext cx="4463714" cy="5433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5BB1F9-C0E0-B5E0-7537-1580396A9B1D}"/>
              </a:ext>
            </a:extLst>
          </p:cNvPr>
          <p:cNvSpPr/>
          <p:nvPr/>
        </p:nvSpPr>
        <p:spPr>
          <a:xfrm>
            <a:off x="599635" y="4794544"/>
            <a:ext cx="4463714" cy="5433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57">
            <a:extLst>
              <a:ext uri="{FF2B5EF4-FFF2-40B4-BE49-F238E27FC236}">
                <a16:creationId xmlns:a16="http://schemas.microsoft.com/office/drawing/2014/main" id="{83669811-86AB-B1F0-6A2B-1013A468FFDD}"/>
              </a:ext>
            </a:extLst>
          </p:cNvPr>
          <p:cNvSpPr/>
          <p:nvPr/>
        </p:nvSpPr>
        <p:spPr>
          <a:xfrm>
            <a:off x="381737" y="464725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77B2E9-70B3-7C86-ED42-E5A880996A25}"/>
              </a:ext>
            </a:extLst>
          </p:cNvPr>
          <p:cNvSpPr txBox="1"/>
          <p:nvPr/>
        </p:nvSpPr>
        <p:spPr>
          <a:xfrm>
            <a:off x="1054737" y="4881528"/>
            <a:ext cx="30830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uthor: William H. </a:t>
            </a:r>
            <a:r>
              <a:rPr lang="en-US" sz="1800" b="1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0CCFA3-442F-D4D3-4B6A-C207C4097247}"/>
              </a:ext>
            </a:extLst>
          </p:cNvPr>
          <p:cNvSpPr/>
          <p:nvPr/>
        </p:nvSpPr>
        <p:spPr>
          <a:xfrm>
            <a:off x="5994966" y="4874930"/>
            <a:ext cx="5942703" cy="5433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A20558-71A0-547D-6974-CF8813FE2B46}"/>
              </a:ext>
            </a:extLst>
          </p:cNvPr>
          <p:cNvSpPr/>
          <p:nvPr/>
        </p:nvSpPr>
        <p:spPr>
          <a:xfrm>
            <a:off x="5853179" y="4789024"/>
            <a:ext cx="5942703" cy="5433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20F9D6-1777-C67F-FAA6-2452FDD4FC16}"/>
              </a:ext>
            </a:extLst>
          </p:cNvPr>
          <p:cNvSpPr txBox="1"/>
          <p:nvPr/>
        </p:nvSpPr>
        <p:spPr>
          <a:xfrm>
            <a:off x="6108740" y="4885152"/>
            <a:ext cx="5694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Organization: National Bureau of Statistics Tanzania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540642B3-994D-984E-1ED3-3FD60BB70605}"/>
              </a:ext>
            </a:extLst>
          </p:cNvPr>
          <p:cNvSpPr/>
          <p:nvPr/>
        </p:nvSpPr>
        <p:spPr>
          <a:xfrm>
            <a:off x="5400182" y="4755973"/>
            <a:ext cx="672165" cy="6292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3B8E9B3-D0A5-CA56-2670-EF3EA82E79EB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C64C8BF-F45F-C842-B03E-78AFD24DDFD0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2B3A6314-CABA-0747-D59F-9B967C47229B}"/>
              </a:ext>
            </a:extLst>
          </p:cNvPr>
          <p:cNvSpPr/>
          <p:nvPr/>
        </p:nvSpPr>
        <p:spPr>
          <a:xfrm>
            <a:off x="0" y="6027938"/>
            <a:ext cx="2036046" cy="8300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D46605C-B3AE-35C5-6745-5D32B3D19FB0}"/>
              </a:ext>
            </a:extLst>
          </p:cNvPr>
          <p:cNvSpPr/>
          <p:nvPr/>
        </p:nvSpPr>
        <p:spPr>
          <a:xfrm>
            <a:off x="1482635" y="-836"/>
            <a:ext cx="1515310" cy="6858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446371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1604663" y="1411494"/>
            <a:ext cx="8995033" cy="113877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marR="0" lvl="0" indent="-17145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altLang="ko-KR" sz="1200" b="1" dirty="0">
                <a:latin typeface="Arial"/>
                <a:cs typeface="Arial" pitchFamily="34" charset="0"/>
              </a:rPr>
              <a:t>F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ramework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 relevant for establishing and maintaining the SBR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 pitchFamily="34" charset="0"/>
            </a:endParaRPr>
          </a:p>
          <a:p>
            <a:pPr marL="171450" marR="0" lvl="0" indent="-17145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There is Statistics Act, which allow to Conduct Census and Surveys.</a:t>
            </a:r>
          </a:p>
          <a:p>
            <a:pPr marL="171450" marR="0" lvl="0" indent="-17145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MoU  signed with MDAs to access Administrative data Sources, i.e. Tanzania Revenue Authority, Ministry of Education, Ministry of Health and Ministry of Trade and industry </a:t>
            </a:r>
            <a:r>
              <a:rPr kumimoji="0" lang="en-US" altLang="ko-KR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etc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 pitchFamily="34" charset="0"/>
            </a:endParaRPr>
          </a:p>
          <a:p>
            <a:pPr marL="628650" lvl="1" indent="-171450" defTabSz="914286">
              <a:buFont typeface="Wingdings" panose="05000000000000000000" pitchFamily="2" charset="2"/>
              <a:buChar char="ü"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Signed MoUs on processes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46F1FBC-0452-8E51-81B9-CDB94FAE163F}"/>
              </a:ext>
            </a:extLst>
          </p:cNvPr>
          <p:cNvSpPr/>
          <p:nvPr/>
        </p:nvSpPr>
        <p:spPr>
          <a:xfrm>
            <a:off x="1407479" y="-836"/>
            <a:ext cx="8803908" cy="728786"/>
          </a:xfrm>
          <a:prstGeom prst="rect">
            <a:avLst/>
          </a:prstGeom>
          <a:gradFill flip="none" rotWithShape="1">
            <a:gsLst>
              <a:gs pos="0">
                <a:srgbClr val="00BDFB"/>
              </a:gs>
              <a:gs pos="7000">
                <a:srgbClr val="00BDFB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7378B-1F67-4E56-B6E3-D087BCE08921}"/>
              </a:ext>
            </a:extLst>
          </p:cNvPr>
          <p:cNvSpPr txBox="1"/>
          <p:nvPr/>
        </p:nvSpPr>
        <p:spPr>
          <a:xfrm>
            <a:off x="1604663" y="18880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di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DIMENSION 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D3D3F5-524D-4039-A97C-85E6A461DD8F}"/>
              </a:ext>
            </a:extLst>
          </p:cNvPr>
          <p:cNvSpPr txBox="1"/>
          <p:nvPr/>
        </p:nvSpPr>
        <p:spPr>
          <a:xfrm>
            <a:off x="1622419" y="700095"/>
            <a:ext cx="468590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di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ko-KR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LEGAL INSTITUTIONAL</a:t>
            </a:r>
          </a:p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ko-KR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FRAME WORK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5387C27-9080-F3D9-4C6D-6997D9B65AAD}"/>
              </a:ext>
            </a:extLst>
          </p:cNvPr>
          <p:cNvGrpSpPr/>
          <p:nvPr/>
        </p:nvGrpSpPr>
        <p:grpSpPr>
          <a:xfrm>
            <a:off x="1188963" y="2260101"/>
            <a:ext cx="10592537" cy="3679049"/>
            <a:chOff x="1050935" y="2658625"/>
            <a:chExt cx="10592537" cy="367904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5856EAE-30D6-D035-315C-8E5EA169CA89}"/>
                </a:ext>
              </a:extLst>
            </p:cNvPr>
            <p:cNvGrpSpPr/>
            <p:nvPr/>
          </p:nvGrpSpPr>
          <p:grpSpPr>
            <a:xfrm>
              <a:off x="1050935" y="3530759"/>
              <a:ext cx="2394101" cy="2088232"/>
              <a:chOff x="5248647" y="1608813"/>
              <a:chExt cx="970807" cy="846777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FF54C22-7BCE-1E92-BBEC-B3BDD9805CFF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43B6C27-B6D3-76CD-7784-AA901E73B642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44A0B1-C3EF-6951-3EC3-679B21F0F17B}"/>
                </a:ext>
              </a:extLst>
            </p:cNvPr>
            <p:cNvSpPr txBox="1"/>
            <p:nvPr/>
          </p:nvSpPr>
          <p:spPr>
            <a:xfrm>
              <a:off x="1538896" y="4283620"/>
              <a:ext cx="16536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5CBE7A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Preliminary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CBE7A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1C752AA-6CC9-7D87-5792-1C66DE9041EC}"/>
                </a:ext>
              </a:extLst>
            </p:cNvPr>
            <p:cNvGrpSpPr/>
            <p:nvPr/>
          </p:nvGrpSpPr>
          <p:grpSpPr>
            <a:xfrm>
              <a:off x="1096767" y="5450756"/>
              <a:ext cx="2579822" cy="886918"/>
              <a:chOff x="2551705" y="4283314"/>
              <a:chExt cx="2579822" cy="886918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217A32-22E9-704D-7B57-C8F38C32EEC4}"/>
                  </a:ext>
                </a:extLst>
              </p:cNvPr>
              <p:cNvSpPr txBox="1"/>
              <p:nvPr/>
            </p:nvSpPr>
            <p:spPr>
              <a:xfrm>
                <a:off x="2774525" y="4523901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No Statistical Act, Even Memorandum of Understanding (MoU)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88DC1E1-F3B8-5521-D4F7-4567DE7B870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6FD7911-1C24-FAB1-C41D-70813EF2523B}"/>
                </a:ext>
              </a:extLst>
            </p:cNvPr>
            <p:cNvGrpSpPr/>
            <p:nvPr/>
          </p:nvGrpSpPr>
          <p:grpSpPr>
            <a:xfrm>
              <a:off x="3748338" y="3272255"/>
              <a:ext cx="2394101" cy="2088232"/>
              <a:chOff x="5248647" y="1608813"/>
              <a:chExt cx="970807" cy="846777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EA5DB36-EB9A-B4B7-E0A7-7617803B545B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4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FBFD866-AFEB-B1E6-5FFF-B563526D79E8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29FB22-39F0-5A19-1F19-BFA64015A174}"/>
                </a:ext>
              </a:extLst>
            </p:cNvPr>
            <p:cNvSpPr txBox="1"/>
            <p:nvPr/>
          </p:nvSpPr>
          <p:spPr>
            <a:xfrm>
              <a:off x="4673608" y="4025116"/>
              <a:ext cx="9201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Early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A2EBEA-E2D6-20FF-E3C7-FA0469469DEA}"/>
                </a:ext>
              </a:extLst>
            </p:cNvPr>
            <p:cNvGrpSpPr/>
            <p:nvPr/>
          </p:nvGrpSpPr>
          <p:grpSpPr>
            <a:xfrm>
              <a:off x="3748337" y="5162436"/>
              <a:ext cx="2484897" cy="923330"/>
              <a:chOff x="2551705" y="4283314"/>
              <a:chExt cx="2484897" cy="923330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7153B5A-17F3-D5F3-EC0C-A0B4E5DF34E7}"/>
                  </a:ext>
                </a:extLst>
              </p:cNvPr>
              <p:cNvSpPr txBox="1"/>
              <p:nvPr/>
            </p:nvSpPr>
            <p:spPr>
              <a:xfrm>
                <a:off x="2679600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Provision mandating NBS to Collect data in Statistical Law or MoU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72D839-EA19-881F-A553-DAABCFAB4C78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92F897-1E1D-1C2F-9323-D6EA4BDED0A7}"/>
                </a:ext>
              </a:extLst>
            </p:cNvPr>
            <p:cNvGrpSpPr/>
            <p:nvPr/>
          </p:nvGrpSpPr>
          <p:grpSpPr>
            <a:xfrm>
              <a:off x="6485838" y="2925519"/>
              <a:ext cx="2394101" cy="2088232"/>
              <a:chOff x="5248647" y="1608813"/>
              <a:chExt cx="970807" cy="846777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B36B90B9-BC34-6D10-8828-02107D242C91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3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A321FE2F-1A07-4252-0C74-2EE4C6D2DB4C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23B9FF-C69B-AD4F-D284-166BD59558FB}"/>
                </a:ext>
              </a:extLst>
            </p:cNvPr>
            <p:cNvSpPr txBox="1"/>
            <p:nvPr/>
          </p:nvSpPr>
          <p:spPr>
            <a:xfrm>
              <a:off x="7308259" y="3678380"/>
              <a:ext cx="11421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CB8A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Mature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CB8A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9D08B4F-9953-7BF1-EA69-F0C72AA192EF}"/>
                </a:ext>
              </a:extLst>
            </p:cNvPr>
            <p:cNvGrpSpPr/>
            <p:nvPr/>
          </p:nvGrpSpPr>
          <p:grpSpPr>
            <a:xfrm>
              <a:off x="6545971" y="4863091"/>
              <a:ext cx="2513053" cy="923330"/>
              <a:chOff x="2551705" y="4283314"/>
              <a:chExt cx="2513053" cy="923330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357640-ADD7-176E-AFA3-676B81B58FA8}"/>
                  </a:ext>
                </a:extLst>
              </p:cNvPr>
              <p:cNvSpPr txBox="1"/>
              <p:nvPr/>
            </p:nvSpPr>
            <p:spPr>
              <a:xfrm>
                <a:off x="270775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MoU entailing NBS to collect some  SBR variables from MDAs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FAB9916-6DBB-9520-B42D-58A9C85D6645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A1B9FCD-7ED5-66A8-A1F5-C859E558B891}"/>
                </a:ext>
              </a:extLst>
            </p:cNvPr>
            <p:cNvGrpSpPr/>
            <p:nvPr/>
          </p:nvGrpSpPr>
          <p:grpSpPr>
            <a:xfrm>
              <a:off x="9223338" y="2658625"/>
              <a:ext cx="2394101" cy="2088232"/>
              <a:chOff x="5248647" y="1608813"/>
              <a:chExt cx="970807" cy="846777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124351F-8BF4-748E-F108-D43827C4B6AD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4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1D00044-697E-D0DB-6C89-B6088F17E9D3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988435-B914-887C-E495-03A9972126AD}"/>
                </a:ext>
              </a:extLst>
            </p:cNvPr>
            <p:cNvSpPr txBox="1"/>
            <p:nvPr/>
          </p:nvSpPr>
          <p:spPr>
            <a:xfrm>
              <a:off x="9865334" y="3411486"/>
              <a:ext cx="14710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Advanced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6ABAFEA-6236-C43D-9B7E-CA6E7C4DC79D}"/>
                </a:ext>
              </a:extLst>
            </p:cNvPr>
            <p:cNvGrpSpPr/>
            <p:nvPr/>
          </p:nvGrpSpPr>
          <p:grpSpPr>
            <a:xfrm>
              <a:off x="9286469" y="4554305"/>
              <a:ext cx="2357003" cy="738664"/>
              <a:chOff x="2551705" y="4283314"/>
              <a:chExt cx="2357003" cy="73866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92BEBBC-B3DF-8D28-9A98-F6612660BC01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Standard Statistics law allows the dissemination of SBR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852E709-9440-2DA3-2BB1-3BB4FF54776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</p:grpSp>
      <p:pic>
        <p:nvPicPr>
          <p:cNvPr id="48" name="Picture 351">
            <a:extLst>
              <a:ext uri="{FF2B5EF4-FFF2-40B4-BE49-F238E27FC236}">
                <a16:creationId xmlns:a16="http://schemas.microsoft.com/office/drawing/2014/main" id="{664D1C45-202A-A4CD-04E3-CD319BCAE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5E3571D-05EF-C4C9-4D75-2F0AE8149FE5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4E7FD0E-7D09-6319-765A-F5617F75EB1F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8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DIMENSION 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A1C7D8-AB4D-43B4-9D75-177D2775B801}"/>
              </a:ext>
            </a:extLst>
          </p:cNvPr>
          <p:cNvGrpSpPr/>
          <p:nvPr/>
        </p:nvGrpSpPr>
        <p:grpSpPr>
          <a:xfrm rot="10800000">
            <a:off x="6096000" y="1703755"/>
            <a:ext cx="6095998" cy="3742403"/>
            <a:chOff x="-878469" y="1992977"/>
            <a:chExt cx="3513872" cy="3638888"/>
          </a:xfrm>
          <a:solidFill>
            <a:schemeClr val="accent6">
              <a:lumMod val="7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8C1295-5BB1-4B77-B527-31872B6A428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1D219-5EA9-423D-A4D9-6140B4E1B9A5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48E44F-9AE3-0CCD-4B20-5D12A4734370}"/>
              </a:ext>
            </a:extLst>
          </p:cNvPr>
          <p:cNvGrpSpPr/>
          <p:nvPr/>
        </p:nvGrpSpPr>
        <p:grpSpPr>
          <a:xfrm>
            <a:off x="1139478" y="3571530"/>
            <a:ext cx="4443084" cy="898638"/>
            <a:chOff x="1137082" y="2953864"/>
            <a:chExt cx="4443084" cy="898638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21F23FA0-AF11-43F2-A65A-FB12C9A7C423}"/>
                </a:ext>
              </a:extLst>
            </p:cNvPr>
            <p:cNvSpPr/>
            <p:nvPr/>
          </p:nvSpPr>
          <p:spPr>
            <a:xfrm rot="16200000">
              <a:off x="1137082" y="2980974"/>
              <a:ext cx="789712" cy="789712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5" name="그룹 21">
              <a:extLst>
                <a:ext uri="{FF2B5EF4-FFF2-40B4-BE49-F238E27FC236}">
                  <a16:creationId xmlns:a16="http://schemas.microsoft.com/office/drawing/2014/main" id="{28776E4C-DFD1-4537-B329-6FBEB04BDE4B}"/>
                </a:ext>
              </a:extLst>
            </p:cNvPr>
            <p:cNvGrpSpPr/>
            <p:nvPr/>
          </p:nvGrpSpPr>
          <p:grpSpPr>
            <a:xfrm>
              <a:off x="2075549" y="2953864"/>
              <a:ext cx="3504617" cy="898638"/>
              <a:chOff x="1688705" y="4776860"/>
              <a:chExt cx="2587987" cy="811082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762538-6F9F-428E-8EA5-803DDC5E8919}"/>
                  </a:ext>
                </a:extLst>
              </p:cNvPr>
              <p:cNvSpPr txBox="1"/>
              <p:nvPr/>
            </p:nvSpPr>
            <p:spPr>
              <a:xfrm>
                <a:off x="1691680" y="4776860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Mature Stage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5A27CAB-487B-4BDD-BCB0-D79EBA236EB6}"/>
                  </a:ext>
                </a:extLst>
              </p:cNvPr>
              <p:cNvSpPr txBox="1"/>
              <p:nvPr/>
            </p:nvSpPr>
            <p:spPr>
              <a:xfrm>
                <a:off x="1688705" y="5004583"/>
                <a:ext cx="2587987" cy="583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SBR maintenance  based on Administrative data sources, Mainly Tanzania Revenue Authority (TRA) i.e. income Tax unit</a:t>
                </a:r>
              </a:p>
            </p:txBody>
          </p:sp>
        </p:grpSp>
        <p:sp>
          <p:nvSpPr>
            <p:cNvPr id="27" name="Donut 8">
              <a:extLst>
                <a:ext uri="{FF2B5EF4-FFF2-40B4-BE49-F238E27FC236}">
                  <a16:creationId xmlns:a16="http://schemas.microsoft.com/office/drawing/2014/main" id="{EA591C09-7B9F-4CA3-A3FE-30038C5088C3}"/>
                </a:ext>
              </a:extLst>
            </p:cNvPr>
            <p:cNvSpPr/>
            <p:nvPr/>
          </p:nvSpPr>
          <p:spPr>
            <a:xfrm>
              <a:off x="1361232" y="3171781"/>
              <a:ext cx="341413" cy="408098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AA6D7BE-B572-B679-A173-FDD59FEECDB9}"/>
              </a:ext>
            </a:extLst>
          </p:cNvPr>
          <p:cNvGrpSpPr/>
          <p:nvPr/>
        </p:nvGrpSpPr>
        <p:grpSpPr>
          <a:xfrm>
            <a:off x="1139479" y="2688345"/>
            <a:ext cx="4443084" cy="789711"/>
            <a:chOff x="1137083" y="2070679"/>
            <a:chExt cx="4443084" cy="789711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3B75BEC4-B42B-464F-85FE-4BB4A4868522}"/>
                </a:ext>
              </a:extLst>
            </p:cNvPr>
            <p:cNvSpPr/>
            <p:nvPr/>
          </p:nvSpPr>
          <p:spPr>
            <a:xfrm rot="16200000">
              <a:off x="1137083" y="2070679"/>
              <a:ext cx="789711" cy="789711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rgbClr val="D7D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2" name="그룹 20">
              <a:extLst>
                <a:ext uri="{FF2B5EF4-FFF2-40B4-BE49-F238E27FC236}">
                  <a16:creationId xmlns:a16="http://schemas.microsoft.com/office/drawing/2014/main" id="{94A98C16-0EA4-4763-8116-AA3E215AFDDC}"/>
                </a:ext>
              </a:extLst>
            </p:cNvPr>
            <p:cNvGrpSpPr/>
            <p:nvPr/>
          </p:nvGrpSpPr>
          <p:grpSpPr>
            <a:xfrm>
              <a:off x="2075550" y="2097783"/>
              <a:ext cx="3504617" cy="713970"/>
              <a:chOff x="1688705" y="3410131"/>
              <a:chExt cx="2587987" cy="644407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A0AF055-5C5D-4427-B9F9-29C757B0F8E4}"/>
                  </a:ext>
                </a:extLst>
              </p:cNvPr>
              <p:cNvSpPr txBox="1"/>
              <p:nvPr/>
            </p:nvSpPr>
            <p:spPr>
              <a:xfrm>
                <a:off x="1691680" y="3410131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Early Stage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6282E6-3CA6-44DD-BA24-FEE3B2F3E28E}"/>
                  </a:ext>
                </a:extLst>
              </p:cNvPr>
              <p:cNvSpPr txBox="1"/>
              <p:nvPr/>
            </p:nvSpPr>
            <p:spPr>
              <a:xfrm>
                <a:off x="1688705" y="3637854"/>
                <a:ext cx="2587987" cy="416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Economic Census and Survey used to establish SBR</a:t>
                </a:r>
              </a:p>
            </p:txBody>
          </p:sp>
        </p:grpSp>
        <p:sp>
          <p:nvSpPr>
            <p:cNvPr id="28" name="Oval 7">
              <a:extLst>
                <a:ext uri="{FF2B5EF4-FFF2-40B4-BE49-F238E27FC236}">
                  <a16:creationId xmlns:a16="http://schemas.microsoft.com/office/drawing/2014/main" id="{A0038175-EE89-4018-8B1E-8A3AE9E69888}"/>
                </a:ext>
              </a:extLst>
            </p:cNvPr>
            <p:cNvSpPr/>
            <p:nvPr/>
          </p:nvSpPr>
          <p:spPr>
            <a:xfrm>
              <a:off x="1351301" y="2284896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D7D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EB971DF-CE34-0FFE-94F3-756254B1A39A}"/>
              </a:ext>
            </a:extLst>
          </p:cNvPr>
          <p:cNvGrpSpPr/>
          <p:nvPr/>
        </p:nvGrpSpPr>
        <p:grpSpPr>
          <a:xfrm>
            <a:off x="1203286" y="1745829"/>
            <a:ext cx="4379278" cy="705440"/>
            <a:chOff x="1200890" y="1128163"/>
            <a:chExt cx="4379278" cy="70544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B531FF02-BE28-46AA-AF11-A4D26B29222A}"/>
                </a:ext>
              </a:extLst>
            </p:cNvPr>
            <p:cNvSpPr/>
            <p:nvPr/>
          </p:nvSpPr>
          <p:spPr>
            <a:xfrm rot="16200000">
              <a:off x="1200890" y="1128163"/>
              <a:ext cx="705440" cy="705440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그룹 10">
              <a:extLst>
                <a:ext uri="{FF2B5EF4-FFF2-40B4-BE49-F238E27FC236}">
                  <a16:creationId xmlns:a16="http://schemas.microsoft.com/office/drawing/2014/main" id="{508EB416-E3B4-4FFF-B0A7-889DBEC6AA36}"/>
                </a:ext>
              </a:extLst>
            </p:cNvPr>
            <p:cNvGrpSpPr/>
            <p:nvPr/>
          </p:nvGrpSpPr>
          <p:grpSpPr>
            <a:xfrm>
              <a:off x="2075551" y="1194528"/>
              <a:ext cx="3504617" cy="529302"/>
              <a:chOff x="1688705" y="2043404"/>
              <a:chExt cx="2587987" cy="47773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08AB84-CEDB-40B4-A89A-9A0F34316573}"/>
                  </a:ext>
                </a:extLst>
              </p:cNvPr>
              <p:cNvSpPr txBox="1"/>
              <p:nvPr/>
            </p:nvSpPr>
            <p:spPr>
              <a:xfrm>
                <a:off x="1691680" y="2043404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Preliminary stage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D27952-0E91-486F-9345-64434F18016E}"/>
                  </a:ext>
                </a:extLst>
              </p:cNvPr>
              <p:cNvSpPr txBox="1"/>
              <p:nvPr/>
            </p:nvSpPr>
            <p:spPr>
              <a:xfrm>
                <a:off x="1688705" y="2271125"/>
                <a:ext cx="2587987" cy="25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Data are limited of irregular</a:t>
                </a:r>
              </a:p>
            </p:txBody>
          </p:sp>
        </p:grpSp>
        <p:sp>
          <p:nvSpPr>
            <p:cNvPr id="29" name="Oval 21">
              <a:extLst>
                <a:ext uri="{FF2B5EF4-FFF2-40B4-BE49-F238E27FC236}">
                  <a16:creationId xmlns:a16="http://schemas.microsoft.com/office/drawing/2014/main" id="{F7045360-03BD-4682-BBC0-C4C29DC1C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76271" y="1302063"/>
              <a:ext cx="354676" cy="35763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EC1311-67D9-3B21-450C-39EDF2417894}"/>
              </a:ext>
            </a:extLst>
          </p:cNvPr>
          <p:cNvGrpSpPr/>
          <p:nvPr/>
        </p:nvGrpSpPr>
        <p:grpSpPr>
          <a:xfrm>
            <a:off x="1119015" y="4604514"/>
            <a:ext cx="4463546" cy="898641"/>
            <a:chOff x="1116619" y="3986848"/>
            <a:chExt cx="4463546" cy="898641"/>
          </a:xfrm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029D52E8-9D17-6642-D98B-726AA3D9CA52}"/>
                </a:ext>
              </a:extLst>
            </p:cNvPr>
            <p:cNvSpPr/>
            <p:nvPr/>
          </p:nvSpPr>
          <p:spPr>
            <a:xfrm rot="16200000">
              <a:off x="1116619" y="4046657"/>
              <a:ext cx="789711" cy="789711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1" name="그룹 20">
              <a:extLst>
                <a:ext uri="{FF2B5EF4-FFF2-40B4-BE49-F238E27FC236}">
                  <a16:creationId xmlns:a16="http://schemas.microsoft.com/office/drawing/2014/main" id="{81EF1179-DB8A-ED9D-A08F-09997AACE9C0}"/>
                </a:ext>
              </a:extLst>
            </p:cNvPr>
            <p:cNvGrpSpPr/>
            <p:nvPr/>
          </p:nvGrpSpPr>
          <p:grpSpPr>
            <a:xfrm>
              <a:off x="2075548" y="3986848"/>
              <a:ext cx="3504617" cy="898641"/>
              <a:chOff x="1688705" y="3410129"/>
              <a:chExt cx="2587987" cy="811084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BDF81C-E047-AC44-420D-BD4B4C144406}"/>
                  </a:ext>
                </a:extLst>
              </p:cNvPr>
              <p:cNvSpPr txBox="1"/>
              <p:nvPr/>
            </p:nvSpPr>
            <p:spPr>
              <a:xfrm>
                <a:off x="1691680" y="3410129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Advanced Stage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D8FF8B6-A7FA-57B2-9B25-FC18B7DF8B2B}"/>
                  </a:ext>
                </a:extLst>
              </p:cNvPr>
              <p:cNvSpPr txBox="1"/>
              <p:nvPr/>
            </p:nvSpPr>
            <p:spPr>
              <a:xfrm>
                <a:off x="1688705" y="3637854"/>
                <a:ext cx="2587987" cy="583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Uses More than one administrative data sources in maintenance and update SBR  </a:t>
                </a:r>
                <a:r>
                  <a:rPr lang="en-US" altLang="ko-KR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i.e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Surveys and Census</a:t>
                </a:r>
              </a:p>
            </p:txBody>
          </p:sp>
        </p:grp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1C6C4182-BE8A-08FA-EE52-F7CC3A15B2F6}"/>
                </a:ext>
              </a:extLst>
            </p:cNvPr>
            <p:cNvSpPr/>
            <p:nvPr/>
          </p:nvSpPr>
          <p:spPr>
            <a:xfrm>
              <a:off x="1329029" y="4259067"/>
              <a:ext cx="364891" cy="364891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C4904BF7-67A5-5C70-1FF6-275F81E628D7}"/>
              </a:ext>
            </a:extLst>
          </p:cNvPr>
          <p:cNvSpPr txBox="1">
            <a:spLocks/>
          </p:cNvSpPr>
          <p:nvPr/>
        </p:nvSpPr>
        <p:spPr>
          <a:xfrm>
            <a:off x="6398377" y="1927547"/>
            <a:ext cx="5633202" cy="2629244"/>
          </a:xfrm>
          <a:prstGeom prst="rect">
            <a:avLst/>
          </a:prstGeom>
        </p:spPr>
        <p:txBody>
          <a:bodyPr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US" b="1" dirty="0">
                <a:solidFill>
                  <a:schemeClr val="bg1"/>
                </a:solidFill>
              </a:rPr>
              <a:t>Data sources for SBR</a:t>
            </a:r>
          </a:p>
          <a:p>
            <a:pPr defTabSz="914400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chemeClr val="bg1"/>
                </a:solidFill>
              </a:rPr>
              <a:t>Various Data sources NBS used to build and  maintaining the SBR.</a:t>
            </a:r>
          </a:p>
          <a:p>
            <a:pPr marL="0" indent="-285750" defTabSz="914400"/>
            <a:r>
              <a:rPr lang="en-US" sz="1600" dirty="0">
                <a:solidFill>
                  <a:schemeClr val="bg1"/>
                </a:solidFill>
              </a:rPr>
              <a:t>Currently,  main data source is Administrative sources  from Revenue Authority.</a:t>
            </a:r>
          </a:p>
          <a:p>
            <a:pPr marL="0" indent="-285750" defTabSz="914400"/>
            <a:r>
              <a:rPr lang="en-US" sz="1600" dirty="0">
                <a:solidFill>
                  <a:schemeClr val="bg1"/>
                </a:solidFill>
              </a:rPr>
              <a:t>Complemented by Feedback from surveys,  Economic Census and Surveys and Physical Investigations</a:t>
            </a:r>
          </a:p>
          <a:p>
            <a:pPr marL="0" indent="-285750" defTabSz="914400"/>
            <a:r>
              <a:rPr lang="en-US" sz="1600" dirty="0">
                <a:solidFill>
                  <a:schemeClr val="bg1"/>
                </a:solidFill>
              </a:rPr>
              <a:t>Data Confidentiality </a:t>
            </a:r>
          </a:p>
          <a:p>
            <a:pPr marL="0" indent="0">
              <a:buNone/>
            </a:pPr>
            <a:endParaRPr lang="en-TZ" dirty="0"/>
          </a:p>
        </p:txBody>
      </p:sp>
      <p:pic>
        <p:nvPicPr>
          <p:cNvPr id="41" name="Picture 351">
            <a:extLst>
              <a:ext uri="{FF2B5EF4-FFF2-40B4-BE49-F238E27FC236}">
                <a16:creationId xmlns:a16="http://schemas.microsoft.com/office/drawing/2014/main" id="{7C0B6F1A-1C24-5F81-4790-574F5EDE6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691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DF0CD53-93B2-645C-7C5E-E37DCA4C8C24}"/>
              </a:ext>
            </a:extLst>
          </p:cNvPr>
          <p:cNvSpPr/>
          <p:nvPr/>
        </p:nvSpPr>
        <p:spPr>
          <a:xfrm>
            <a:off x="-269658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64C8301-278B-89AD-87F0-7AD9F08CBC87}"/>
              </a:ext>
            </a:extLst>
          </p:cNvPr>
          <p:cNvSpPr/>
          <p:nvPr/>
        </p:nvSpPr>
        <p:spPr>
          <a:xfrm>
            <a:off x="11595344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ECB0F0D-6496-F323-32BA-6514A6AD24EC}"/>
              </a:ext>
            </a:extLst>
          </p:cNvPr>
          <p:cNvSpPr/>
          <p:nvPr/>
        </p:nvSpPr>
        <p:spPr>
          <a:xfrm>
            <a:off x="-1299411" y="-1094874"/>
            <a:ext cx="4186990" cy="284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AA2FD4A-6CA6-B74D-E9DC-ADFFB05702E0}"/>
              </a:ext>
            </a:extLst>
          </p:cNvPr>
          <p:cNvSpPr/>
          <p:nvPr/>
        </p:nvSpPr>
        <p:spPr>
          <a:xfrm rot="17497456">
            <a:off x="-1309716" y="-928877"/>
            <a:ext cx="2347602" cy="959164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FE66EFD-504A-7FDB-D315-79469D103345}"/>
              </a:ext>
            </a:extLst>
          </p:cNvPr>
          <p:cNvSpPr/>
          <p:nvPr/>
        </p:nvSpPr>
        <p:spPr>
          <a:xfrm rot="17412449">
            <a:off x="-1038590" y="399240"/>
            <a:ext cx="2347602" cy="72683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2B1E6EA-66BF-C755-CAB4-49E8C91CB831}"/>
              </a:ext>
            </a:extLst>
          </p:cNvPr>
          <p:cNvSpPr/>
          <p:nvPr/>
        </p:nvSpPr>
        <p:spPr>
          <a:xfrm rot="17367604">
            <a:off x="-972739" y="710435"/>
            <a:ext cx="2347602" cy="185929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B799F0C-1A45-0CF8-8BEE-B17E9AA7A7C6}"/>
              </a:ext>
            </a:extLst>
          </p:cNvPr>
          <p:cNvSpPr/>
          <p:nvPr/>
        </p:nvSpPr>
        <p:spPr>
          <a:xfrm rot="17412449">
            <a:off x="-807879" y="889381"/>
            <a:ext cx="2347602" cy="109358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6698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2B3A6314-CABA-0747-D59F-9B967C47229B}"/>
              </a:ext>
            </a:extLst>
          </p:cNvPr>
          <p:cNvSpPr/>
          <p:nvPr/>
        </p:nvSpPr>
        <p:spPr>
          <a:xfrm>
            <a:off x="0" y="6027938"/>
            <a:ext cx="2036046" cy="8300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00354D8-6BA8-B986-428E-680A02DBF1C5}"/>
              </a:ext>
            </a:extLst>
          </p:cNvPr>
          <p:cNvSpPr/>
          <p:nvPr/>
        </p:nvSpPr>
        <p:spPr>
          <a:xfrm>
            <a:off x="-94774" y="-836"/>
            <a:ext cx="1515310" cy="6858836"/>
          </a:xfrm>
          <a:prstGeom prst="rect">
            <a:avLst/>
          </a:prstGeom>
          <a:solidFill>
            <a:srgbClr val="F4E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D46605C-B3AE-35C5-6745-5D32B3D19FB0}"/>
              </a:ext>
            </a:extLst>
          </p:cNvPr>
          <p:cNvSpPr/>
          <p:nvPr/>
        </p:nvSpPr>
        <p:spPr>
          <a:xfrm>
            <a:off x="1420005" y="-836"/>
            <a:ext cx="1515310" cy="6858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446371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1604663" y="1411494"/>
            <a:ext cx="8995033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marR="0" lvl="0" indent="-17145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Maintenance and update procedures for the SBR</a:t>
            </a:r>
            <a:r>
              <a:rPr lang="en-US" altLang="ko-KR" sz="1200" b="1" dirty="0">
                <a:solidFill>
                  <a:prstClr val="black"/>
                </a:solidFill>
                <a:latin typeface="Arial"/>
                <a:cs typeface="Arial" pitchFamily="34" charset="0"/>
              </a:rPr>
              <a:t> C</a:t>
            </a:r>
            <a:r>
              <a:rPr kumimoji="0" lang="en-US" altLang="ko-K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onstant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 update of the SBR in terms of both coverage and content</a:t>
            </a:r>
          </a:p>
          <a:p>
            <a:pPr marL="171450" marR="0" lvl="0" indent="-17145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ko-KR" sz="1400" dirty="0">
                <a:latin typeface="Arial"/>
                <a:cs typeface="Arial" pitchFamily="34" charset="0"/>
              </a:rPr>
              <a:t>Dynamics of administrative units i.e. units can die, change location, change activity etc.</a:t>
            </a:r>
          </a:p>
          <a:p>
            <a:pPr marL="171450" marR="0" lvl="0" indent="-17145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ko-KR" sz="1400" dirty="0">
                <a:latin typeface="Arial"/>
                <a:cs typeface="Arial" pitchFamily="34" charset="0"/>
              </a:rPr>
              <a:t>Updating procedures incorporate rules identifying the types of legal and administrative signals that result in the birth, death, or continuation of an establishment  or enterprise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46F1FBC-0452-8E51-81B9-CDB94FAE163F}"/>
              </a:ext>
            </a:extLst>
          </p:cNvPr>
          <p:cNvSpPr/>
          <p:nvPr/>
        </p:nvSpPr>
        <p:spPr>
          <a:xfrm>
            <a:off x="1382427" y="-836"/>
            <a:ext cx="8803908" cy="728786"/>
          </a:xfrm>
          <a:prstGeom prst="rect">
            <a:avLst/>
          </a:prstGeom>
          <a:gradFill flip="none" rotWithShape="1">
            <a:gsLst>
              <a:gs pos="0">
                <a:srgbClr val="F4EE00"/>
              </a:gs>
              <a:gs pos="7000">
                <a:srgbClr val="F4EE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7378B-1F67-4E56-B6E3-D087BCE08921}"/>
              </a:ext>
            </a:extLst>
          </p:cNvPr>
          <p:cNvSpPr txBox="1"/>
          <p:nvPr/>
        </p:nvSpPr>
        <p:spPr>
          <a:xfrm>
            <a:off x="1604663" y="18880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di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DIMENSION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D3D3F5-524D-4039-A97C-85E6A461DD8F}"/>
              </a:ext>
            </a:extLst>
          </p:cNvPr>
          <p:cNvSpPr txBox="1"/>
          <p:nvPr/>
        </p:nvSpPr>
        <p:spPr>
          <a:xfrm>
            <a:off x="1622418" y="915538"/>
            <a:ext cx="76192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MAINTENANCE AND UPDATE OF SBR</a:t>
            </a:r>
          </a:p>
        </p:txBody>
      </p:sp>
      <p:pic>
        <p:nvPicPr>
          <p:cNvPr id="48" name="Picture 351">
            <a:extLst>
              <a:ext uri="{FF2B5EF4-FFF2-40B4-BE49-F238E27FC236}">
                <a16:creationId xmlns:a16="http://schemas.microsoft.com/office/drawing/2014/main" id="{664D1C45-202A-A4CD-04E3-CD319BCAE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5E3571D-05EF-C4C9-4D75-2F0AE8149FE5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F4E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4E7FD0E-7D09-6319-765A-F5617F75EB1F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F4E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F20ABB-5C11-509E-DAFE-B7E94E995275}"/>
              </a:ext>
            </a:extLst>
          </p:cNvPr>
          <p:cNvGrpSpPr/>
          <p:nvPr/>
        </p:nvGrpSpPr>
        <p:grpSpPr>
          <a:xfrm>
            <a:off x="1292854" y="2195476"/>
            <a:ext cx="10592537" cy="3715461"/>
            <a:chOff x="1016343" y="871572"/>
            <a:chExt cx="10592537" cy="371546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9C7467D-96C5-CE7A-4D64-4D85B42EBAA3}"/>
                </a:ext>
              </a:extLst>
            </p:cNvPr>
            <p:cNvGrpSpPr/>
            <p:nvPr/>
          </p:nvGrpSpPr>
          <p:grpSpPr>
            <a:xfrm>
              <a:off x="1016343" y="1743706"/>
              <a:ext cx="2394101" cy="2088232"/>
              <a:chOff x="5248647" y="1608813"/>
              <a:chExt cx="970807" cy="846777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8CBB8D80-AE29-E573-8433-6DD5AD5A89DC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rgbClr val="F4EE00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575CDD2-57B0-7140-4269-2396CFA61BCB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7CBC3D-60AD-937B-C8CF-D28622E8DB01}"/>
                </a:ext>
              </a:extLst>
            </p:cNvPr>
            <p:cNvSpPr txBox="1"/>
            <p:nvPr/>
          </p:nvSpPr>
          <p:spPr>
            <a:xfrm>
              <a:off x="1504304" y="2496567"/>
              <a:ext cx="16536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5CBE7A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Preliminary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CBE7A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08B04EF-782A-647D-BE83-DD9F800F20CF}"/>
                </a:ext>
              </a:extLst>
            </p:cNvPr>
            <p:cNvGrpSpPr/>
            <p:nvPr/>
          </p:nvGrpSpPr>
          <p:grpSpPr>
            <a:xfrm>
              <a:off x="1062175" y="3663703"/>
              <a:ext cx="2357003" cy="923330"/>
              <a:chOff x="2551705" y="4283314"/>
              <a:chExt cx="2357003" cy="923330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2C4FBDB-DBCA-0D88-545E-665CA760764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SBR not maintained or updated, or is updated irregularly without formal  procedures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7910324-0299-39A1-2C8E-1A37F6FBAFF5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4DC8635-9968-47A2-E278-EC4CDC3E0809}"/>
                </a:ext>
              </a:extLst>
            </p:cNvPr>
            <p:cNvGrpSpPr/>
            <p:nvPr/>
          </p:nvGrpSpPr>
          <p:grpSpPr>
            <a:xfrm>
              <a:off x="3713746" y="1485202"/>
              <a:ext cx="2394101" cy="2088232"/>
              <a:chOff x="5248647" y="1608813"/>
              <a:chExt cx="970807" cy="846777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DF6F1E2D-E7DF-3ED6-9B64-5A305A6A4443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4FBC85DC-5BDA-BDAC-8A3E-FC35236F1391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BB6A91-CF42-31CA-7AB4-4EE14D4094C5}"/>
                </a:ext>
              </a:extLst>
            </p:cNvPr>
            <p:cNvSpPr txBox="1"/>
            <p:nvPr/>
          </p:nvSpPr>
          <p:spPr>
            <a:xfrm>
              <a:off x="4639016" y="2238063"/>
              <a:ext cx="9201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Early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C2108F0-FEF0-CBF8-6378-773C4836F97A}"/>
                </a:ext>
              </a:extLst>
            </p:cNvPr>
            <p:cNvGrpSpPr/>
            <p:nvPr/>
          </p:nvGrpSpPr>
          <p:grpSpPr>
            <a:xfrm>
              <a:off x="3713745" y="3375383"/>
              <a:ext cx="2357003" cy="738664"/>
              <a:chOff x="2551705" y="4283314"/>
              <a:chExt cx="2357003" cy="738664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33492DF-3D68-8A84-C9FE-F23529D33235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Updating procedures and methods are being developed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F5DDF34-98DC-218E-894A-E263691FDFBC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AC942A9-95BF-6001-4FF9-C25E091D8E00}"/>
                </a:ext>
              </a:extLst>
            </p:cNvPr>
            <p:cNvGrpSpPr/>
            <p:nvPr/>
          </p:nvGrpSpPr>
          <p:grpSpPr>
            <a:xfrm>
              <a:off x="6451246" y="1138466"/>
              <a:ext cx="2394101" cy="2088232"/>
              <a:chOff x="5248647" y="1608813"/>
              <a:chExt cx="970807" cy="846777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EB336604-D138-3C64-5C53-17EFEB1514D9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rgbClr val="00B05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92DD41E5-5DE7-2C8C-16DA-75A29AD8ADB5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D35F68-F0B9-08AB-BCC1-AC256B39FA97}"/>
                </a:ext>
              </a:extLst>
            </p:cNvPr>
            <p:cNvSpPr txBox="1"/>
            <p:nvPr/>
          </p:nvSpPr>
          <p:spPr>
            <a:xfrm>
              <a:off x="7273667" y="1891327"/>
              <a:ext cx="11421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CB8A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Mature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CB8A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C45209F-2142-0F76-BE65-481DEE49E8D9}"/>
                </a:ext>
              </a:extLst>
            </p:cNvPr>
            <p:cNvGrpSpPr/>
            <p:nvPr/>
          </p:nvGrpSpPr>
          <p:grpSpPr>
            <a:xfrm>
              <a:off x="6511379" y="3076038"/>
              <a:ext cx="2453796" cy="923330"/>
              <a:chOff x="2551705" y="4283314"/>
              <a:chExt cx="2453796" cy="923330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C56C60E-8D77-E512-912F-71C0B8465DD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4537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marR="0" lvl="0" indent="-17145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Procedures, Methods and documentations.</a:t>
                </a:r>
              </a:p>
              <a:p>
                <a:pPr marL="171450" marR="0" lvl="0" indent="-17145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No  regular validation 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D28CDE7-A989-B272-B0F5-81B04BE6D86E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FDCEBCB-D122-7A6A-A5B6-BD48A4F73EFC}"/>
                </a:ext>
              </a:extLst>
            </p:cNvPr>
            <p:cNvGrpSpPr/>
            <p:nvPr/>
          </p:nvGrpSpPr>
          <p:grpSpPr>
            <a:xfrm>
              <a:off x="9188746" y="871572"/>
              <a:ext cx="2394101" cy="2088232"/>
              <a:chOff x="5248647" y="1608813"/>
              <a:chExt cx="970807" cy="846777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2CB2BC8-99FF-6033-2053-66ED903F943F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rgbClr val="00B0F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736D96D-5488-D6B0-2889-B6A57F880079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E2133AF-A93C-2340-6164-0158925683EB}"/>
                </a:ext>
              </a:extLst>
            </p:cNvPr>
            <p:cNvSpPr txBox="1"/>
            <p:nvPr/>
          </p:nvSpPr>
          <p:spPr>
            <a:xfrm>
              <a:off x="9830742" y="1624433"/>
              <a:ext cx="14710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Advanced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BED6308-81D0-06F8-F27A-DDD148A3DBFD}"/>
                </a:ext>
              </a:extLst>
            </p:cNvPr>
            <p:cNvGrpSpPr/>
            <p:nvPr/>
          </p:nvGrpSpPr>
          <p:grpSpPr>
            <a:xfrm>
              <a:off x="9251877" y="2767252"/>
              <a:ext cx="2357003" cy="1107996"/>
              <a:chOff x="2551705" y="4283314"/>
              <a:chExt cx="2357003" cy="110799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1ABFFE6-F5C6-A70A-20C6-488754EEF69D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Procedures adjusted continuously, Government unique identifier driven and profiling of Enterprises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443EFF3-B608-553E-285B-1930044110C6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165544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31AD7E-CFC1-418F-98A2-18CC1568DE7A}"/>
              </a:ext>
            </a:extLst>
          </p:cNvPr>
          <p:cNvGrpSpPr/>
          <p:nvPr/>
        </p:nvGrpSpPr>
        <p:grpSpPr>
          <a:xfrm>
            <a:off x="-713611" y="1549492"/>
            <a:ext cx="13513332" cy="1352387"/>
            <a:chOff x="-668222" y="2071502"/>
            <a:chExt cx="12274851" cy="1228442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0A3FD7-9EFF-42EC-8BCC-8DC54EFB8BBE}"/>
                </a:ext>
              </a:extLst>
            </p:cNvPr>
            <p:cNvSpPr/>
            <p:nvPr userDrawn="1"/>
          </p:nvSpPr>
          <p:spPr>
            <a:xfrm>
              <a:off x="-668222" y="3071344"/>
              <a:ext cx="61354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13F97A-86EF-43CD-8CB7-E32D10AD6927}"/>
                </a:ext>
              </a:extLst>
            </p:cNvPr>
            <p:cNvSpPr/>
            <p:nvPr userDrawn="1"/>
          </p:nvSpPr>
          <p:spPr>
            <a:xfrm rot="3339163">
              <a:off x="6682557" y="53643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03772E-A1FB-4E49-8AF7-B31C59999691}"/>
                </a:ext>
              </a:extLst>
            </p:cNvPr>
            <p:cNvSpPr/>
            <p:nvPr userDrawn="1"/>
          </p:nvSpPr>
          <p:spPr>
            <a:xfrm rot="17920330" flipH="1">
              <a:off x="9622090" y="315562"/>
              <a:ext cx="228600" cy="3740479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1E7180-931A-4C17-9E5B-1625B2C7DEC1}"/>
              </a:ext>
            </a:extLst>
          </p:cNvPr>
          <p:cNvGrpSpPr/>
          <p:nvPr/>
        </p:nvGrpSpPr>
        <p:grpSpPr>
          <a:xfrm rot="10800000">
            <a:off x="5284020" y="4360073"/>
            <a:ext cx="8469179" cy="986852"/>
            <a:chOff x="4278463" y="2410919"/>
            <a:chExt cx="8469179" cy="986852"/>
          </a:xfrm>
          <a:solidFill>
            <a:schemeClr val="accent5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8DF00D-8E76-4614-88B8-767E8BE23F4E}"/>
                </a:ext>
              </a:extLst>
            </p:cNvPr>
            <p:cNvSpPr/>
            <p:nvPr userDrawn="1"/>
          </p:nvSpPr>
          <p:spPr>
            <a:xfrm>
              <a:off x="4278463" y="3169171"/>
              <a:ext cx="1376923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31C40D-47AF-4709-89BF-A81A115A5003}"/>
                </a:ext>
              </a:extLst>
            </p:cNvPr>
            <p:cNvSpPr/>
            <p:nvPr userDrawn="1"/>
          </p:nvSpPr>
          <p:spPr>
            <a:xfrm rot="3851160">
              <a:off x="6778943" y="513655"/>
              <a:ext cx="274170" cy="4093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08A5D7-6365-49D1-8A3E-659608ED742D}"/>
                </a:ext>
              </a:extLst>
            </p:cNvPr>
            <p:cNvSpPr/>
            <p:nvPr userDrawn="1"/>
          </p:nvSpPr>
          <p:spPr>
            <a:xfrm rot="17645759" flipH="1">
              <a:off x="10489297" y="381174"/>
              <a:ext cx="228600" cy="4288090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F5396CC-43A7-4689-A75C-B0B19CF5FD86}"/>
              </a:ext>
            </a:extLst>
          </p:cNvPr>
          <p:cNvSpPr txBox="1">
            <a:spLocks/>
          </p:cNvSpPr>
          <p:nvPr/>
        </p:nvSpPr>
        <p:spPr>
          <a:xfrm>
            <a:off x="419132" y="3029341"/>
            <a:ext cx="5122909" cy="15593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Regional Offices (RO) update SBR through area investigations confined to improvement of content  and not coverage.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D379AF-5D01-414D-97B8-5A8C1EB8BF11}"/>
              </a:ext>
            </a:extLst>
          </p:cNvPr>
          <p:cNvSpPr txBox="1"/>
          <p:nvPr/>
        </p:nvSpPr>
        <p:spPr>
          <a:xfrm>
            <a:off x="419132" y="765007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Dimension 3…</a:t>
            </a:r>
          </a:p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cont.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C93EBABA-4D18-2CCD-7269-9EDE632F4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001" y="1709783"/>
            <a:ext cx="4919190" cy="3454592"/>
          </a:xfrm>
          <a:prstGeom prst="rect">
            <a:avLst/>
          </a:prstGeom>
        </p:spPr>
      </p:pic>
      <p:pic>
        <p:nvPicPr>
          <p:cNvPr id="77" name="Picture 351">
            <a:extLst>
              <a:ext uri="{FF2B5EF4-FFF2-40B4-BE49-F238E27FC236}">
                <a16:creationId xmlns:a16="http://schemas.microsoft.com/office/drawing/2014/main" id="{B09B7941-8426-9494-3BC8-6169C9D4E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29411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7A91DBC6-EA17-82B7-D3E4-D6A24CA23F7D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8BAD9BC6-0807-9C8C-F7A5-27DF91A76A98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4256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 hidden="1">
            <a:extLst>
              <a:ext uri="{FF2B5EF4-FFF2-40B4-BE49-F238E27FC236}">
                <a16:creationId xmlns:a16="http://schemas.microsoft.com/office/drawing/2014/main" id="{77762101-3B4E-675A-1514-6166A1AB8FC9}"/>
              </a:ext>
            </a:extLst>
          </p:cNvPr>
          <p:cNvSpPr/>
          <p:nvPr/>
        </p:nvSpPr>
        <p:spPr>
          <a:xfrm>
            <a:off x="263836" y="2124521"/>
            <a:ext cx="5052767" cy="3503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41461A-B979-4AC3-B378-3D071CDA55F2}"/>
              </a:ext>
            </a:extLst>
          </p:cNvPr>
          <p:cNvSpPr/>
          <p:nvPr/>
        </p:nvSpPr>
        <p:spPr>
          <a:xfrm>
            <a:off x="4899988" y="1128135"/>
            <a:ext cx="6946571" cy="4976237"/>
          </a:xfrm>
          <a:prstGeom prst="roundRect">
            <a:avLst>
              <a:gd name="adj" fmla="val 3960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2821A7-23DC-455E-87EA-083CE43EC7DA}"/>
              </a:ext>
            </a:extLst>
          </p:cNvPr>
          <p:cNvSpPr/>
          <p:nvPr/>
        </p:nvSpPr>
        <p:spPr>
          <a:xfrm>
            <a:off x="225600" y="2739039"/>
            <a:ext cx="4452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Tx/>
              <a:defRPr/>
            </a:pP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/>
              </a:rPr>
              <a:t> 26 Regional Statistics Offices use administrative data sources to improve the  content of the units in SBR, </a:t>
            </a:r>
          </a:p>
        </p:txBody>
      </p:sp>
      <p:sp>
        <p:nvSpPr>
          <p:cNvPr id="3" name="TextBox 2" hidden="1">
            <a:extLst>
              <a:ext uri="{FF2B5EF4-FFF2-40B4-BE49-F238E27FC236}">
                <a16:creationId xmlns:a16="http://schemas.microsoft.com/office/drawing/2014/main" id="{4B125C88-FA08-61DA-5971-49E42A1021BA}"/>
              </a:ext>
            </a:extLst>
          </p:cNvPr>
          <p:cNvSpPr txBox="1"/>
          <p:nvPr/>
        </p:nvSpPr>
        <p:spPr>
          <a:xfrm>
            <a:off x="606078" y="2102219"/>
            <a:ext cx="8587819" cy="4247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l">
              <a:buClrTx/>
            </a:pPr>
            <a:r>
              <a:rPr lang="en-US" sz="2400" b="1" kern="1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/>
              </a:rPr>
              <a:t>NGUVU KAZI KWA JINSI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맑은 고딕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9549D-16FB-720A-E519-EF83AC10BAE9}"/>
              </a:ext>
            </a:extLst>
          </p:cNvPr>
          <p:cNvSpPr txBox="1"/>
          <p:nvPr/>
        </p:nvSpPr>
        <p:spPr>
          <a:xfrm>
            <a:off x="120748" y="393039"/>
            <a:ext cx="10323731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l">
              <a:buClrTx/>
            </a:pPr>
            <a:r>
              <a:rPr lang="fi-FI" sz="36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/>
                <a:cs typeface="+mn-cs"/>
              </a:rPr>
              <a:t>Dimension 3…cont.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B3AC08-64F5-D196-D4A1-5A58760A266C}"/>
              </a:ext>
            </a:extLst>
          </p:cNvPr>
          <p:cNvSpPr/>
          <p:nvPr/>
        </p:nvSpPr>
        <p:spPr>
          <a:xfrm>
            <a:off x="215314" y="2519920"/>
            <a:ext cx="4538685" cy="1541717"/>
          </a:xfrm>
          <a:prstGeom prst="roundRect">
            <a:avLst>
              <a:gd name="adj" fmla="val 5346"/>
            </a:avLst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C9677961-52F5-1255-2F2F-07DA5163BAF9}"/>
              </a:ext>
            </a:extLst>
          </p:cNvPr>
          <p:cNvGrpSpPr/>
          <p:nvPr/>
        </p:nvGrpSpPr>
        <p:grpSpPr>
          <a:xfrm>
            <a:off x="5434519" y="1288155"/>
            <a:ext cx="5877508" cy="4417307"/>
            <a:chOff x="4762" y="-131445"/>
            <a:chExt cx="5830578" cy="443039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CDB87A2-FD80-24BE-7F77-7727A2C8C263}"/>
                </a:ext>
              </a:extLst>
            </p:cNvPr>
            <p:cNvSpPr/>
            <p:nvPr/>
          </p:nvSpPr>
          <p:spPr>
            <a:xfrm>
              <a:off x="120340" y="-131445"/>
              <a:ext cx="5715000" cy="4286250"/>
            </a:xfrm>
            <a:custGeom>
              <a:avLst/>
              <a:gdLst>
                <a:gd name="connsiteX0" fmla="*/ 0 w 5715000"/>
                <a:gd name="connsiteY0" fmla="*/ 0 h 4286250"/>
                <a:gd name="connsiteX1" fmla="*/ 5715000 w 5715000"/>
                <a:gd name="connsiteY1" fmla="*/ 0 h 4286250"/>
                <a:gd name="connsiteX2" fmla="*/ 5715000 w 5715000"/>
                <a:gd name="connsiteY2" fmla="*/ 4286250 h 4286250"/>
                <a:gd name="connsiteX3" fmla="*/ 0 w 5715000"/>
                <a:gd name="connsiteY3" fmla="*/ 428625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0" h="4286250">
                  <a:moveTo>
                    <a:pt x="0" y="0"/>
                  </a:moveTo>
                  <a:lnTo>
                    <a:pt x="5715000" y="0"/>
                  </a:lnTo>
                  <a:lnTo>
                    <a:pt x="5715000" y="4286250"/>
                  </a:lnTo>
                  <a:lnTo>
                    <a:pt x="0" y="42862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 Box 3">
              <a:extLst>
                <a:ext uri="{FF2B5EF4-FFF2-40B4-BE49-F238E27FC236}">
                  <a16:creationId xmlns:a16="http://schemas.microsoft.com/office/drawing/2014/main" id="{B04AABE0-4861-195E-1D07-0918F7A08C1F}"/>
                </a:ext>
              </a:extLst>
            </p:cNvPr>
            <p:cNvSpPr txBox="1"/>
            <p:nvPr/>
          </p:nvSpPr>
          <p:spPr>
            <a:xfrm>
              <a:off x="5021747" y="3964305"/>
              <a:ext cx="247015" cy="3346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900" b="0" i="0" u="none" strike="noStrike" kern="0" cap="none" spc="0" normalizeH="0" baseline="0" noProof="0">
                  <a:ln>
                    <a:noFill/>
                  </a:ln>
                  <a:solidFill>
                    <a:srgbClr val="4824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id="{CC32ADE3-FC43-6FF1-2C1F-39841D531DC1}"/>
                </a:ext>
              </a:extLst>
            </p:cNvPr>
            <p:cNvSpPr txBox="1"/>
            <p:nvPr/>
          </p:nvSpPr>
          <p:spPr>
            <a:xfrm>
              <a:off x="1724071" y="659130"/>
              <a:ext cx="221742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Administrative data inputs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C86D6233-6CB6-DAB1-7EA0-403BDA97FDFB}"/>
                </a:ext>
              </a:extLst>
            </p:cNvPr>
            <p:cNvSpPr txBox="1"/>
            <p:nvPr/>
          </p:nvSpPr>
          <p:spPr>
            <a:xfrm>
              <a:off x="2140405" y="1821180"/>
              <a:ext cx="154686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Business Register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id="{A140703D-A0B2-58D3-DD16-DCCE06531CCE}"/>
                </a:ext>
              </a:extLst>
            </p:cNvPr>
            <p:cNvSpPr txBox="1"/>
            <p:nvPr/>
          </p:nvSpPr>
          <p:spPr>
            <a:xfrm>
              <a:off x="4388438" y="754380"/>
              <a:ext cx="70294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Survey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24A13865-DBC7-5079-A93F-CCFEEE9B4E24}"/>
                </a:ext>
              </a:extLst>
            </p:cNvPr>
            <p:cNvSpPr txBox="1"/>
            <p:nvPr/>
          </p:nvSpPr>
          <p:spPr>
            <a:xfrm>
              <a:off x="4399353" y="982980"/>
              <a:ext cx="71628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frames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6C98970-0B10-EAA4-83AF-D8ACD4484900}"/>
                </a:ext>
              </a:extLst>
            </p:cNvPr>
            <p:cNvSpPr/>
            <p:nvPr/>
          </p:nvSpPr>
          <p:spPr>
            <a:xfrm>
              <a:off x="2281829" y="1333500"/>
              <a:ext cx="160741" cy="405126"/>
            </a:xfrm>
            <a:custGeom>
              <a:avLst/>
              <a:gdLst>
                <a:gd name="connsiteX0" fmla="*/ 98230 w 160741"/>
                <a:gd name="connsiteY0" fmla="*/ 0 h 405126"/>
                <a:gd name="connsiteX1" fmla="*/ 98230 w 160741"/>
                <a:gd name="connsiteY1" fmla="*/ 369684 h 405126"/>
                <a:gd name="connsiteX2" fmla="*/ 62512 w 160741"/>
                <a:gd name="connsiteY2" fmla="*/ 369684 h 405126"/>
                <a:gd name="connsiteX3" fmla="*/ 62512 w 160741"/>
                <a:gd name="connsiteY3" fmla="*/ 0 h 405126"/>
                <a:gd name="connsiteX4" fmla="*/ 158305 w 160741"/>
                <a:gd name="connsiteY4" fmla="*/ 271529 h 405126"/>
                <a:gd name="connsiteX5" fmla="*/ 80371 w 160741"/>
                <a:gd name="connsiteY5" fmla="*/ 405127 h 405126"/>
                <a:gd name="connsiteX6" fmla="*/ 2437 w 160741"/>
                <a:gd name="connsiteY6" fmla="*/ 271529 h 405126"/>
                <a:gd name="connsiteX7" fmla="*/ 8867 w 160741"/>
                <a:gd name="connsiteY7" fmla="*/ 247098 h 405126"/>
                <a:gd name="connsiteX8" fmla="*/ 33289 w 160741"/>
                <a:gd name="connsiteY8" fmla="*/ 253527 h 405126"/>
                <a:gd name="connsiteX9" fmla="*/ 95801 w 160741"/>
                <a:gd name="connsiteY9" fmla="*/ 360683 h 405126"/>
                <a:gd name="connsiteX10" fmla="*/ 64940 w 160741"/>
                <a:gd name="connsiteY10" fmla="*/ 360683 h 405126"/>
                <a:gd name="connsiteX11" fmla="*/ 127453 w 160741"/>
                <a:gd name="connsiteY11" fmla="*/ 253527 h 405126"/>
                <a:gd name="connsiteX12" fmla="*/ 151875 w 160741"/>
                <a:gd name="connsiteY12" fmla="*/ 247098 h 405126"/>
                <a:gd name="connsiteX13" fmla="*/ 158305 w 160741"/>
                <a:gd name="connsiteY13" fmla="*/ 271529 h 40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1" h="405126">
                  <a:moveTo>
                    <a:pt x="98230" y="0"/>
                  </a:moveTo>
                  <a:lnTo>
                    <a:pt x="98230" y="369684"/>
                  </a:lnTo>
                  <a:lnTo>
                    <a:pt x="62512" y="369684"/>
                  </a:lnTo>
                  <a:lnTo>
                    <a:pt x="62512" y="0"/>
                  </a:lnTo>
                  <a:close/>
                  <a:moveTo>
                    <a:pt x="158305" y="271529"/>
                  </a:moveTo>
                  <a:lnTo>
                    <a:pt x="80371" y="405127"/>
                  </a:lnTo>
                  <a:lnTo>
                    <a:pt x="2437" y="271529"/>
                  </a:lnTo>
                  <a:cubicBezTo>
                    <a:pt x="-2535" y="263004"/>
                    <a:pt x="342" y="252070"/>
                    <a:pt x="8867" y="247098"/>
                  </a:cubicBezTo>
                  <a:cubicBezTo>
                    <a:pt x="17382" y="242135"/>
                    <a:pt x="28317" y="245012"/>
                    <a:pt x="33289" y="253527"/>
                  </a:cubicBezTo>
                  <a:lnTo>
                    <a:pt x="95801" y="360683"/>
                  </a:lnTo>
                  <a:lnTo>
                    <a:pt x="64940" y="360683"/>
                  </a:lnTo>
                  <a:lnTo>
                    <a:pt x="127453" y="253527"/>
                  </a:lnTo>
                  <a:cubicBezTo>
                    <a:pt x="132425" y="245012"/>
                    <a:pt x="143360" y="242135"/>
                    <a:pt x="151875" y="247098"/>
                  </a:cubicBezTo>
                  <a:cubicBezTo>
                    <a:pt x="160400" y="252070"/>
                    <a:pt x="163277" y="263004"/>
                    <a:pt x="158305" y="271529"/>
                  </a:cubicBezTo>
                  <a:close/>
                </a:path>
              </a:pathLst>
            </a:custGeom>
            <a:solidFill>
              <a:srgbClr val="FF006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FAF6329-F793-3FCC-C6B6-7B52A4EFE5B2}"/>
                </a:ext>
              </a:extLst>
            </p:cNvPr>
            <p:cNvSpPr/>
            <p:nvPr/>
          </p:nvSpPr>
          <p:spPr>
            <a:xfrm rot="10800000" flipV="1">
              <a:off x="3667041" y="3596280"/>
              <a:ext cx="630153" cy="160740"/>
            </a:xfrm>
            <a:custGeom>
              <a:avLst/>
              <a:gdLst>
                <a:gd name="connsiteX0" fmla="*/ 385 w 630153"/>
                <a:gd name="connsiteY0" fmla="*/ 62896 h 160740"/>
                <a:gd name="connsiteX1" fmla="*/ 595095 w 630153"/>
                <a:gd name="connsiteY1" fmla="*/ 62897 h 160740"/>
                <a:gd name="connsiteX2" fmla="*/ 595095 w 630153"/>
                <a:gd name="connsiteY2" fmla="*/ 98616 h 160740"/>
                <a:gd name="connsiteX3" fmla="*/ 385 w 630153"/>
                <a:gd name="connsiteY3" fmla="*/ 98615 h 160740"/>
                <a:gd name="connsiteX4" fmla="*/ 496936 w 630153"/>
                <a:gd name="connsiteY4" fmla="*/ 2822 h 160740"/>
                <a:gd name="connsiteX5" fmla="*/ 630538 w 630153"/>
                <a:gd name="connsiteY5" fmla="*/ 80756 h 160740"/>
                <a:gd name="connsiteX6" fmla="*/ 496936 w 630153"/>
                <a:gd name="connsiteY6" fmla="*/ 158690 h 160740"/>
                <a:gd name="connsiteX7" fmla="*/ 472511 w 630153"/>
                <a:gd name="connsiteY7" fmla="*/ 152263 h 160740"/>
                <a:gd name="connsiteX8" fmla="*/ 478938 w 630153"/>
                <a:gd name="connsiteY8" fmla="*/ 127837 h 160740"/>
                <a:gd name="connsiteX9" fmla="*/ 586094 w 630153"/>
                <a:gd name="connsiteY9" fmla="*/ 65330 h 160740"/>
                <a:gd name="connsiteX10" fmla="*/ 586094 w 630153"/>
                <a:gd name="connsiteY10" fmla="*/ 96183 h 160740"/>
                <a:gd name="connsiteX11" fmla="*/ 478938 w 630153"/>
                <a:gd name="connsiteY11" fmla="*/ 33675 h 160740"/>
                <a:gd name="connsiteX12" fmla="*/ 472511 w 630153"/>
                <a:gd name="connsiteY12" fmla="*/ 9249 h 160740"/>
                <a:gd name="connsiteX13" fmla="*/ 496936 w 630153"/>
                <a:gd name="connsiteY13" fmla="*/ 2822 h 16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0153" h="160740">
                  <a:moveTo>
                    <a:pt x="385" y="62896"/>
                  </a:moveTo>
                  <a:lnTo>
                    <a:pt x="595095" y="62897"/>
                  </a:lnTo>
                  <a:lnTo>
                    <a:pt x="595095" y="98616"/>
                  </a:lnTo>
                  <a:lnTo>
                    <a:pt x="385" y="98615"/>
                  </a:lnTo>
                  <a:close/>
                  <a:moveTo>
                    <a:pt x="496936" y="2822"/>
                  </a:moveTo>
                  <a:lnTo>
                    <a:pt x="630538" y="80756"/>
                  </a:lnTo>
                  <a:lnTo>
                    <a:pt x="496936" y="158690"/>
                  </a:lnTo>
                  <a:cubicBezTo>
                    <a:pt x="488417" y="163660"/>
                    <a:pt x="477481" y="160783"/>
                    <a:pt x="472511" y="152263"/>
                  </a:cubicBezTo>
                  <a:cubicBezTo>
                    <a:pt x="467541" y="143743"/>
                    <a:pt x="470418" y="132807"/>
                    <a:pt x="478938" y="127837"/>
                  </a:cubicBezTo>
                  <a:lnTo>
                    <a:pt x="586094" y="65330"/>
                  </a:lnTo>
                  <a:lnTo>
                    <a:pt x="586094" y="96183"/>
                  </a:lnTo>
                  <a:lnTo>
                    <a:pt x="478938" y="33675"/>
                  </a:lnTo>
                  <a:cubicBezTo>
                    <a:pt x="470419" y="28705"/>
                    <a:pt x="467541" y="17769"/>
                    <a:pt x="472511" y="9249"/>
                  </a:cubicBezTo>
                  <a:cubicBezTo>
                    <a:pt x="477481" y="730"/>
                    <a:pt x="488417" y="-2148"/>
                    <a:pt x="496936" y="28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Text Box 10">
              <a:extLst>
                <a:ext uri="{FF2B5EF4-FFF2-40B4-BE49-F238E27FC236}">
                  <a16:creationId xmlns:a16="http://schemas.microsoft.com/office/drawing/2014/main" id="{76095414-01EB-1447-E0B4-7C72F33041E0}"/>
                </a:ext>
              </a:extLst>
            </p:cNvPr>
            <p:cNvSpPr txBox="1"/>
            <p:nvPr/>
          </p:nvSpPr>
          <p:spPr>
            <a:xfrm>
              <a:off x="2425464" y="3316605"/>
              <a:ext cx="93027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Economic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935D0892-405D-D00F-E0C7-06E8974D920C}"/>
                </a:ext>
              </a:extLst>
            </p:cNvPr>
            <p:cNvSpPr txBox="1"/>
            <p:nvPr/>
          </p:nvSpPr>
          <p:spPr>
            <a:xfrm>
              <a:off x="2311370" y="3545205"/>
              <a:ext cx="119189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survey frame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12">
              <a:extLst>
                <a:ext uri="{FF2B5EF4-FFF2-40B4-BE49-F238E27FC236}">
                  <a16:creationId xmlns:a16="http://schemas.microsoft.com/office/drawing/2014/main" id="{7A041A62-0420-8B6C-0582-12A234D9ADAD}"/>
                </a:ext>
              </a:extLst>
            </p:cNvPr>
            <p:cNvSpPr txBox="1"/>
            <p:nvPr/>
          </p:nvSpPr>
          <p:spPr>
            <a:xfrm>
              <a:off x="2285577" y="3773805"/>
              <a:ext cx="127000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data feedback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3">
              <a:extLst>
                <a:ext uri="{FF2B5EF4-FFF2-40B4-BE49-F238E27FC236}">
                  <a16:creationId xmlns:a16="http://schemas.microsoft.com/office/drawing/2014/main" id="{720FA133-388D-FE4D-961A-A95133544027}"/>
                </a:ext>
              </a:extLst>
            </p:cNvPr>
            <p:cNvSpPr txBox="1"/>
            <p:nvPr/>
          </p:nvSpPr>
          <p:spPr>
            <a:xfrm>
              <a:off x="658688" y="697230"/>
              <a:ext cx="74930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Specify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 Box 14">
              <a:extLst>
                <a:ext uri="{FF2B5EF4-FFF2-40B4-BE49-F238E27FC236}">
                  <a16:creationId xmlns:a16="http://schemas.microsoft.com/office/drawing/2014/main" id="{EB97ACF1-2361-1873-9415-5E9E10F1C9B6}"/>
                </a:ext>
              </a:extLst>
            </p:cNvPr>
            <p:cNvSpPr txBox="1"/>
            <p:nvPr/>
          </p:nvSpPr>
          <p:spPr>
            <a:xfrm>
              <a:off x="399266" y="925830"/>
              <a:ext cx="127063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investigations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402A2EA-8BF5-9B60-7166-A0DA92F951B7}"/>
                </a:ext>
              </a:extLst>
            </p:cNvPr>
            <p:cNvSpPr/>
            <p:nvPr/>
          </p:nvSpPr>
          <p:spPr>
            <a:xfrm>
              <a:off x="843555" y="1247775"/>
              <a:ext cx="160740" cy="2160327"/>
            </a:xfrm>
            <a:custGeom>
              <a:avLst/>
              <a:gdLst>
                <a:gd name="connsiteX0" fmla="*/ 98229 w 160740"/>
                <a:gd name="connsiteY0" fmla="*/ 0 h 2160327"/>
                <a:gd name="connsiteX1" fmla="*/ 98230 w 160740"/>
                <a:gd name="connsiteY1" fmla="*/ 2124875 h 2160327"/>
                <a:gd name="connsiteX2" fmla="*/ 62511 w 160740"/>
                <a:gd name="connsiteY2" fmla="*/ 2124875 h 2160327"/>
                <a:gd name="connsiteX3" fmla="*/ 62510 w 160740"/>
                <a:gd name="connsiteY3" fmla="*/ 0 h 2160327"/>
                <a:gd name="connsiteX4" fmla="*/ 158303 w 160740"/>
                <a:gd name="connsiteY4" fmla="*/ 2026720 h 2160327"/>
                <a:gd name="connsiteX5" fmla="*/ 80370 w 160740"/>
                <a:gd name="connsiteY5" fmla="*/ 2160327 h 2160327"/>
                <a:gd name="connsiteX6" fmla="*/ 2436 w 160740"/>
                <a:gd name="connsiteY6" fmla="*/ 2026720 h 2160327"/>
                <a:gd name="connsiteX7" fmla="*/ 8863 w 160740"/>
                <a:gd name="connsiteY7" fmla="*/ 2002298 h 2160327"/>
                <a:gd name="connsiteX8" fmla="*/ 33288 w 160740"/>
                <a:gd name="connsiteY8" fmla="*/ 2008727 h 2160327"/>
                <a:gd name="connsiteX9" fmla="*/ 95797 w 160740"/>
                <a:gd name="connsiteY9" fmla="*/ 2115884 h 2160327"/>
                <a:gd name="connsiteX10" fmla="*/ 64944 w 160740"/>
                <a:gd name="connsiteY10" fmla="*/ 2115884 h 2160327"/>
                <a:gd name="connsiteX11" fmla="*/ 127452 w 160740"/>
                <a:gd name="connsiteY11" fmla="*/ 2008727 h 2160327"/>
                <a:gd name="connsiteX12" fmla="*/ 151874 w 160740"/>
                <a:gd name="connsiteY12" fmla="*/ 2002298 h 2160327"/>
                <a:gd name="connsiteX13" fmla="*/ 158303 w 160740"/>
                <a:gd name="connsiteY13" fmla="*/ 2026720 h 21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0" h="2160327">
                  <a:moveTo>
                    <a:pt x="98229" y="0"/>
                  </a:moveTo>
                  <a:lnTo>
                    <a:pt x="98230" y="2124875"/>
                  </a:lnTo>
                  <a:lnTo>
                    <a:pt x="62511" y="2124875"/>
                  </a:lnTo>
                  <a:lnTo>
                    <a:pt x="62510" y="0"/>
                  </a:lnTo>
                  <a:close/>
                  <a:moveTo>
                    <a:pt x="158303" y="2026720"/>
                  </a:moveTo>
                  <a:lnTo>
                    <a:pt x="80370" y="2160327"/>
                  </a:lnTo>
                  <a:lnTo>
                    <a:pt x="2436" y="2026720"/>
                  </a:lnTo>
                  <a:cubicBezTo>
                    <a:pt x="-2534" y="2018205"/>
                    <a:pt x="343" y="2007270"/>
                    <a:pt x="8863" y="2002298"/>
                  </a:cubicBezTo>
                  <a:cubicBezTo>
                    <a:pt x="17384" y="1997326"/>
                    <a:pt x="28319" y="2000202"/>
                    <a:pt x="33288" y="2008727"/>
                  </a:cubicBezTo>
                  <a:lnTo>
                    <a:pt x="95797" y="2115884"/>
                  </a:lnTo>
                  <a:lnTo>
                    <a:pt x="64944" y="2115884"/>
                  </a:lnTo>
                  <a:lnTo>
                    <a:pt x="127452" y="2008727"/>
                  </a:lnTo>
                  <a:cubicBezTo>
                    <a:pt x="132424" y="2000202"/>
                    <a:pt x="143358" y="1997326"/>
                    <a:pt x="151874" y="2002298"/>
                  </a:cubicBezTo>
                  <a:cubicBezTo>
                    <a:pt x="160399" y="2007270"/>
                    <a:pt x="163275" y="2018205"/>
                    <a:pt x="158303" y="2026720"/>
                  </a:cubicBezTo>
                  <a:close/>
                </a:path>
              </a:pathLst>
            </a:custGeom>
            <a:solidFill>
              <a:srgbClr val="FF006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AD12F38-FF94-D793-315D-A7F8A758465F}"/>
                </a:ext>
              </a:extLst>
            </p:cNvPr>
            <p:cNvSpPr/>
            <p:nvPr/>
          </p:nvSpPr>
          <p:spPr>
            <a:xfrm>
              <a:off x="4687284" y="1266129"/>
              <a:ext cx="160644" cy="516521"/>
            </a:xfrm>
            <a:custGeom>
              <a:avLst/>
              <a:gdLst>
                <a:gd name="connsiteX0" fmla="*/ 83540 w 160644"/>
                <a:gd name="connsiteY0" fmla="*/ 0 h 516521"/>
                <a:gd name="connsiteX1" fmla="*/ 102361 w 160644"/>
                <a:gd name="connsiteY1" fmla="*/ 480403 h 516521"/>
                <a:gd name="connsiteX2" fmla="*/ 66671 w 160644"/>
                <a:gd name="connsiteY2" fmla="*/ 481803 h 516521"/>
                <a:gd name="connsiteX3" fmla="*/ 47840 w 160644"/>
                <a:gd name="connsiteY3" fmla="*/ 1391 h 516521"/>
                <a:gd name="connsiteX4" fmla="*/ 158549 w 160644"/>
                <a:gd name="connsiteY4" fmla="*/ 379971 h 516521"/>
                <a:gd name="connsiteX5" fmla="*/ 85911 w 160644"/>
                <a:gd name="connsiteY5" fmla="*/ 516522 h 516521"/>
                <a:gd name="connsiteX6" fmla="*/ 2796 w 160644"/>
                <a:gd name="connsiteY6" fmla="*/ 386077 h 516521"/>
                <a:gd name="connsiteX7" fmla="*/ 8264 w 160644"/>
                <a:gd name="connsiteY7" fmla="*/ 361417 h 516521"/>
                <a:gd name="connsiteX8" fmla="*/ 32924 w 160644"/>
                <a:gd name="connsiteY8" fmla="*/ 366884 h 516521"/>
                <a:gd name="connsiteX9" fmla="*/ 99580 w 160644"/>
                <a:gd name="connsiteY9" fmla="*/ 471507 h 516521"/>
                <a:gd name="connsiteX10" fmla="*/ 68757 w 160644"/>
                <a:gd name="connsiteY10" fmla="*/ 472716 h 516521"/>
                <a:gd name="connsiteX11" fmla="*/ 127012 w 160644"/>
                <a:gd name="connsiteY11" fmla="*/ 363188 h 516521"/>
                <a:gd name="connsiteX12" fmla="*/ 151167 w 160644"/>
                <a:gd name="connsiteY12" fmla="*/ 355816 h 516521"/>
                <a:gd name="connsiteX13" fmla="*/ 158549 w 160644"/>
                <a:gd name="connsiteY13" fmla="*/ 379971 h 51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644" h="516521">
                  <a:moveTo>
                    <a:pt x="83540" y="0"/>
                  </a:moveTo>
                  <a:lnTo>
                    <a:pt x="102361" y="480403"/>
                  </a:lnTo>
                  <a:lnTo>
                    <a:pt x="66671" y="481803"/>
                  </a:lnTo>
                  <a:lnTo>
                    <a:pt x="47840" y="1391"/>
                  </a:lnTo>
                  <a:close/>
                  <a:moveTo>
                    <a:pt x="158549" y="379971"/>
                  </a:moveTo>
                  <a:lnTo>
                    <a:pt x="85911" y="516522"/>
                  </a:lnTo>
                  <a:lnTo>
                    <a:pt x="2796" y="386077"/>
                  </a:lnTo>
                  <a:cubicBezTo>
                    <a:pt x="-2499" y="377752"/>
                    <a:pt x="-52" y="366713"/>
                    <a:pt x="8264" y="361417"/>
                  </a:cubicBezTo>
                  <a:cubicBezTo>
                    <a:pt x="16589" y="356111"/>
                    <a:pt x="27628" y="358559"/>
                    <a:pt x="32924" y="366884"/>
                  </a:cubicBezTo>
                  <a:lnTo>
                    <a:pt x="99580" y="471507"/>
                  </a:lnTo>
                  <a:lnTo>
                    <a:pt x="68757" y="472716"/>
                  </a:lnTo>
                  <a:lnTo>
                    <a:pt x="127012" y="363188"/>
                  </a:lnTo>
                  <a:cubicBezTo>
                    <a:pt x="131651" y="354482"/>
                    <a:pt x="142462" y="351177"/>
                    <a:pt x="151167" y="355816"/>
                  </a:cubicBezTo>
                  <a:cubicBezTo>
                    <a:pt x="159883" y="360445"/>
                    <a:pt x="163178" y="371256"/>
                    <a:pt x="158549" y="37997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Text Box 17">
              <a:extLst>
                <a:ext uri="{FF2B5EF4-FFF2-40B4-BE49-F238E27FC236}">
                  <a16:creationId xmlns:a16="http://schemas.microsoft.com/office/drawing/2014/main" id="{43D9CE52-C5AB-6F53-C385-FE2063565129}"/>
                </a:ext>
              </a:extLst>
            </p:cNvPr>
            <p:cNvSpPr txBox="1"/>
            <p:nvPr/>
          </p:nvSpPr>
          <p:spPr>
            <a:xfrm>
              <a:off x="2848626" y="878205"/>
              <a:ext cx="763905" cy="4108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3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Selected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 Box 18">
              <a:extLst>
                <a:ext uri="{FF2B5EF4-FFF2-40B4-BE49-F238E27FC236}">
                  <a16:creationId xmlns:a16="http://schemas.microsoft.com/office/drawing/2014/main" id="{E6578409-6774-FCB5-1543-FA52DDA95737}"/>
                </a:ext>
              </a:extLst>
            </p:cNvPr>
            <p:cNvSpPr txBox="1"/>
            <p:nvPr/>
          </p:nvSpPr>
          <p:spPr>
            <a:xfrm>
              <a:off x="2876362" y="1068705"/>
              <a:ext cx="701040" cy="4108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3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10ED93FA-7A67-02EC-DDD1-6063A9230047}"/>
                </a:ext>
              </a:extLst>
            </p:cNvPr>
            <p:cNvSpPr txBox="1"/>
            <p:nvPr/>
          </p:nvSpPr>
          <p:spPr>
            <a:xfrm>
              <a:off x="1657258" y="154305"/>
              <a:ext cx="225425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Proposed Situation at NBS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F2D471-3D06-DC17-8340-AD836328AA42}"/>
                </a:ext>
              </a:extLst>
            </p:cNvPr>
            <p:cNvSpPr/>
            <p:nvPr/>
          </p:nvSpPr>
          <p:spPr>
            <a:xfrm flipV="1">
              <a:off x="3740782" y="1285815"/>
              <a:ext cx="552188" cy="508276"/>
            </a:xfrm>
            <a:custGeom>
              <a:avLst/>
              <a:gdLst>
                <a:gd name="connsiteX0" fmla="*/ 24530 w 552188"/>
                <a:gd name="connsiteY0" fmla="*/ 136 h 508276"/>
                <a:gd name="connsiteX1" fmla="*/ 538522 w 552188"/>
                <a:gd name="connsiteY1" fmla="*/ 471296 h 508276"/>
                <a:gd name="connsiteX2" fmla="*/ 514387 w 552188"/>
                <a:gd name="connsiteY2" fmla="*/ 497627 h 508276"/>
                <a:gd name="connsiteX3" fmla="*/ 394 w 552188"/>
                <a:gd name="connsiteY3" fmla="*/ 26467 h 508276"/>
                <a:gd name="connsiteX4" fmla="*/ 506760 w 552188"/>
                <a:gd name="connsiteY4" fmla="*/ 360685 h 508276"/>
                <a:gd name="connsiteX5" fmla="*/ 552583 w 552188"/>
                <a:gd name="connsiteY5" fmla="*/ 508413 h 508276"/>
                <a:gd name="connsiteX6" fmla="*/ 401435 w 552188"/>
                <a:gd name="connsiteY6" fmla="*/ 475584 h 508276"/>
                <a:gd name="connsiteX7" fmla="*/ 387774 w 552188"/>
                <a:gd name="connsiteY7" fmla="*/ 454340 h 508276"/>
                <a:gd name="connsiteX8" fmla="*/ 409017 w 552188"/>
                <a:gd name="connsiteY8" fmla="*/ 440679 h 508276"/>
                <a:gd name="connsiteX9" fmla="*/ 530246 w 552188"/>
                <a:gd name="connsiteY9" fmla="*/ 467010 h 508276"/>
                <a:gd name="connsiteX10" fmla="*/ 509397 w 552188"/>
                <a:gd name="connsiteY10" fmla="*/ 489752 h 508276"/>
                <a:gd name="connsiteX11" fmla="*/ 472645 w 552188"/>
                <a:gd name="connsiteY11" fmla="*/ 371267 h 508276"/>
                <a:gd name="connsiteX12" fmla="*/ 484411 w 552188"/>
                <a:gd name="connsiteY12" fmla="*/ 348918 h 508276"/>
                <a:gd name="connsiteX13" fmla="*/ 506760 w 552188"/>
                <a:gd name="connsiteY13" fmla="*/ 360685 h 50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2188" h="508276">
                  <a:moveTo>
                    <a:pt x="24530" y="136"/>
                  </a:moveTo>
                  <a:lnTo>
                    <a:pt x="538522" y="471296"/>
                  </a:lnTo>
                  <a:lnTo>
                    <a:pt x="514387" y="497627"/>
                  </a:lnTo>
                  <a:lnTo>
                    <a:pt x="394" y="26467"/>
                  </a:lnTo>
                  <a:close/>
                  <a:moveTo>
                    <a:pt x="506760" y="360685"/>
                  </a:moveTo>
                  <a:lnTo>
                    <a:pt x="552583" y="508413"/>
                  </a:lnTo>
                  <a:lnTo>
                    <a:pt x="401435" y="475584"/>
                  </a:lnTo>
                  <a:cubicBezTo>
                    <a:pt x="391797" y="473490"/>
                    <a:pt x="385680" y="463980"/>
                    <a:pt x="387774" y="454340"/>
                  </a:cubicBezTo>
                  <a:cubicBezTo>
                    <a:pt x="389867" y="444702"/>
                    <a:pt x="399378" y="438585"/>
                    <a:pt x="409017" y="440679"/>
                  </a:cubicBezTo>
                  <a:lnTo>
                    <a:pt x="530246" y="467010"/>
                  </a:lnTo>
                  <a:lnTo>
                    <a:pt x="509397" y="489752"/>
                  </a:lnTo>
                  <a:lnTo>
                    <a:pt x="472645" y="371267"/>
                  </a:lnTo>
                  <a:cubicBezTo>
                    <a:pt x="469723" y="361846"/>
                    <a:pt x="474991" y="351840"/>
                    <a:pt x="484411" y="348918"/>
                  </a:cubicBezTo>
                  <a:cubicBezTo>
                    <a:pt x="493833" y="345996"/>
                    <a:pt x="503838" y="351264"/>
                    <a:pt x="506760" y="3606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Text Box 21">
              <a:extLst>
                <a:ext uri="{FF2B5EF4-FFF2-40B4-BE49-F238E27FC236}">
                  <a16:creationId xmlns:a16="http://schemas.microsoft.com/office/drawing/2014/main" id="{937C4193-FD07-8D54-10C6-C971123CD4C6}"/>
                </a:ext>
              </a:extLst>
            </p:cNvPr>
            <p:cNvSpPr txBox="1"/>
            <p:nvPr/>
          </p:nvSpPr>
          <p:spPr>
            <a:xfrm>
              <a:off x="4431155" y="2011680"/>
              <a:ext cx="70294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Survey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 Box 22">
              <a:extLst>
                <a:ext uri="{FF2B5EF4-FFF2-40B4-BE49-F238E27FC236}">
                  <a16:creationId xmlns:a16="http://schemas.microsoft.com/office/drawing/2014/main" id="{EEA460D6-93F2-FE86-79C4-D2180E86C32D}"/>
                </a:ext>
              </a:extLst>
            </p:cNvPr>
            <p:cNvSpPr txBox="1"/>
            <p:nvPr/>
          </p:nvSpPr>
          <p:spPr>
            <a:xfrm>
              <a:off x="4394448" y="2240280"/>
              <a:ext cx="81407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samples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C84B06B-5F6D-0512-158D-F1B4CBE7C900}"/>
                </a:ext>
              </a:extLst>
            </p:cNvPr>
            <p:cNvSpPr/>
            <p:nvPr/>
          </p:nvSpPr>
          <p:spPr>
            <a:xfrm>
              <a:off x="4708276" y="2818657"/>
              <a:ext cx="160633" cy="540886"/>
            </a:xfrm>
            <a:custGeom>
              <a:avLst/>
              <a:gdLst>
                <a:gd name="connsiteX0" fmla="*/ 81588 w 160633"/>
                <a:gd name="connsiteY0" fmla="*/ 0 h 540886"/>
                <a:gd name="connsiteX1" fmla="*/ 102620 w 160633"/>
                <a:gd name="connsiteY1" fmla="*/ 504730 h 540886"/>
                <a:gd name="connsiteX2" fmla="*/ 66939 w 160633"/>
                <a:gd name="connsiteY2" fmla="*/ 506216 h 540886"/>
                <a:gd name="connsiteX3" fmla="*/ 45908 w 160633"/>
                <a:gd name="connsiteY3" fmla="*/ 1486 h 540886"/>
                <a:gd name="connsiteX4" fmla="*/ 158560 w 160633"/>
                <a:gd name="connsiteY4" fmla="*/ 404155 h 540886"/>
                <a:gd name="connsiteX5" fmla="*/ 86256 w 160633"/>
                <a:gd name="connsiteY5" fmla="*/ 540887 h 540886"/>
                <a:gd name="connsiteX6" fmla="*/ 2826 w 160633"/>
                <a:gd name="connsiteY6" fmla="*/ 410642 h 540886"/>
                <a:gd name="connsiteX7" fmla="*/ 8227 w 160633"/>
                <a:gd name="connsiteY7" fmla="*/ 385972 h 540886"/>
                <a:gd name="connsiteX8" fmla="*/ 32906 w 160633"/>
                <a:gd name="connsiteY8" fmla="*/ 391382 h 540886"/>
                <a:gd name="connsiteX9" fmla="*/ 99819 w 160633"/>
                <a:gd name="connsiteY9" fmla="*/ 495843 h 540886"/>
                <a:gd name="connsiteX10" fmla="*/ 68987 w 160633"/>
                <a:gd name="connsiteY10" fmla="*/ 497119 h 540886"/>
                <a:gd name="connsiteX11" fmla="*/ 126985 w 160633"/>
                <a:gd name="connsiteY11" fmla="*/ 387458 h 540886"/>
                <a:gd name="connsiteX12" fmla="*/ 151121 w 160633"/>
                <a:gd name="connsiteY12" fmla="*/ 380019 h 540886"/>
                <a:gd name="connsiteX13" fmla="*/ 158560 w 160633"/>
                <a:gd name="connsiteY13" fmla="*/ 404155 h 540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633" h="540886">
                  <a:moveTo>
                    <a:pt x="81588" y="0"/>
                  </a:moveTo>
                  <a:lnTo>
                    <a:pt x="102620" y="504730"/>
                  </a:lnTo>
                  <a:lnTo>
                    <a:pt x="66939" y="506216"/>
                  </a:lnTo>
                  <a:lnTo>
                    <a:pt x="45908" y="1486"/>
                  </a:lnTo>
                  <a:close/>
                  <a:moveTo>
                    <a:pt x="158560" y="404155"/>
                  </a:moveTo>
                  <a:lnTo>
                    <a:pt x="86256" y="540887"/>
                  </a:lnTo>
                  <a:lnTo>
                    <a:pt x="2826" y="410642"/>
                  </a:lnTo>
                  <a:cubicBezTo>
                    <a:pt x="-2498" y="402336"/>
                    <a:pt x="-79" y="391296"/>
                    <a:pt x="8227" y="385972"/>
                  </a:cubicBezTo>
                  <a:cubicBezTo>
                    <a:pt x="16533" y="380648"/>
                    <a:pt x="27582" y="383077"/>
                    <a:pt x="32906" y="391382"/>
                  </a:cubicBezTo>
                  <a:lnTo>
                    <a:pt x="99819" y="495843"/>
                  </a:lnTo>
                  <a:lnTo>
                    <a:pt x="68987" y="497119"/>
                  </a:lnTo>
                  <a:lnTo>
                    <a:pt x="126985" y="387458"/>
                  </a:lnTo>
                  <a:cubicBezTo>
                    <a:pt x="131595" y="378743"/>
                    <a:pt x="142396" y="375409"/>
                    <a:pt x="151121" y="380019"/>
                  </a:cubicBezTo>
                  <a:cubicBezTo>
                    <a:pt x="159836" y="384629"/>
                    <a:pt x="163170" y="395440"/>
                    <a:pt x="158560" y="4041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Text Box 24">
              <a:extLst>
                <a:ext uri="{FF2B5EF4-FFF2-40B4-BE49-F238E27FC236}">
                  <a16:creationId xmlns:a16="http://schemas.microsoft.com/office/drawing/2014/main" id="{FCEE3DFF-9BE5-6157-9EC8-3BFE563263CF}"/>
                </a:ext>
              </a:extLst>
            </p:cNvPr>
            <p:cNvSpPr txBox="1"/>
            <p:nvPr/>
          </p:nvSpPr>
          <p:spPr>
            <a:xfrm>
              <a:off x="4441309" y="3449955"/>
              <a:ext cx="103187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Completed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 Box 25">
              <a:extLst>
                <a:ext uri="{FF2B5EF4-FFF2-40B4-BE49-F238E27FC236}">
                  <a16:creationId xmlns:a16="http://schemas.microsoft.com/office/drawing/2014/main" id="{E56C9DF5-33E8-FF0D-C1A0-C37999E71BA2}"/>
                </a:ext>
              </a:extLst>
            </p:cNvPr>
            <p:cNvSpPr txBox="1"/>
            <p:nvPr/>
          </p:nvSpPr>
          <p:spPr>
            <a:xfrm>
              <a:off x="4308880" y="3678555"/>
              <a:ext cx="132524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0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questionnaires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26">
              <a:extLst>
                <a:ext uri="{FF2B5EF4-FFF2-40B4-BE49-F238E27FC236}">
                  <a16:creationId xmlns:a16="http://schemas.microsoft.com/office/drawing/2014/main" id="{D7FB367B-68D7-D545-4082-0DFF9FE90DF4}"/>
                </a:ext>
              </a:extLst>
            </p:cNvPr>
            <p:cNvSpPr txBox="1"/>
            <p:nvPr/>
          </p:nvSpPr>
          <p:spPr>
            <a:xfrm>
              <a:off x="535850" y="3354705"/>
              <a:ext cx="155003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</a:t>
              </a: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 investigations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27">
              <a:extLst>
                <a:ext uri="{FF2B5EF4-FFF2-40B4-BE49-F238E27FC236}">
                  <a16:creationId xmlns:a16="http://schemas.microsoft.com/office/drawing/2014/main" id="{CB7904E1-69A6-6527-B7C2-6664E019C3A4}"/>
                </a:ext>
              </a:extLst>
            </p:cNvPr>
            <p:cNvSpPr txBox="1"/>
            <p:nvPr/>
          </p:nvSpPr>
          <p:spPr>
            <a:xfrm>
              <a:off x="493130" y="3583305"/>
              <a:ext cx="1699260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 improve content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28">
              <a:extLst>
                <a:ext uri="{FF2B5EF4-FFF2-40B4-BE49-F238E27FC236}">
                  <a16:creationId xmlns:a16="http://schemas.microsoft.com/office/drawing/2014/main" id="{CE624BF1-89EA-3752-3419-98E5DCBB029B}"/>
                </a:ext>
              </a:extLst>
            </p:cNvPr>
            <p:cNvSpPr txBox="1"/>
            <p:nvPr/>
          </p:nvSpPr>
          <p:spPr>
            <a:xfrm>
              <a:off x="742909" y="3811905"/>
              <a:ext cx="120332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not coverage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5BD5A6E-7E0D-1A59-4D9A-7CB9513E9279}"/>
                </a:ext>
              </a:extLst>
            </p:cNvPr>
            <p:cNvSpPr/>
            <p:nvPr/>
          </p:nvSpPr>
          <p:spPr>
            <a:xfrm>
              <a:off x="2643779" y="2190750"/>
              <a:ext cx="160741" cy="450132"/>
            </a:xfrm>
            <a:custGeom>
              <a:avLst/>
              <a:gdLst>
                <a:gd name="connsiteX0" fmla="*/ 98230 w 160741"/>
                <a:gd name="connsiteY0" fmla="*/ 0 h 450132"/>
                <a:gd name="connsiteX1" fmla="*/ 98230 w 160741"/>
                <a:gd name="connsiteY1" fmla="*/ 414690 h 450132"/>
                <a:gd name="connsiteX2" fmla="*/ 62512 w 160741"/>
                <a:gd name="connsiteY2" fmla="*/ 414690 h 450132"/>
                <a:gd name="connsiteX3" fmla="*/ 62512 w 160741"/>
                <a:gd name="connsiteY3" fmla="*/ 0 h 450132"/>
                <a:gd name="connsiteX4" fmla="*/ 158305 w 160741"/>
                <a:gd name="connsiteY4" fmla="*/ 316535 h 450132"/>
                <a:gd name="connsiteX5" fmla="*/ 80371 w 160741"/>
                <a:gd name="connsiteY5" fmla="*/ 450132 h 450132"/>
                <a:gd name="connsiteX6" fmla="*/ 2437 w 160741"/>
                <a:gd name="connsiteY6" fmla="*/ 316535 h 450132"/>
                <a:gd name="connsiteX7" fmla="*/ 8867 w 160741"/>
                <a:gd name="connsiteY7" fmla="*/ 292103 h 450132"/>
                <a:gd name="connsiteX8" fmla="*/ 33289 w 160741"/>
                <a:gd name="connsiteY8" fmla="*/ 298533 h 450132"/>
                <a:gd name="connsiteX9" fmla="*/ 95801 w 160741"/>
                <a:gd name="connsiteY9" fmla="*/ 405689 h 450132"/>
                <a:gd name="connsiteX10" fmla="*/ 64941 w 160741"/>
                <a:gd name="connsiteY10" fmla="*/ 405689 h 450132"/>
                <a:gd name="connsiteX11" fmla="*/ 127453 w 160741"/>
                <a:gd name="connsiteY11" fmla="*/ 298533 h 450132"/>
                <a:gd name="connsiteX12" fmla="*/ 151875 w 160741"/>
                <a:gd name="connsiteY12" fmla="*/ 292103 h 450132"/>
                <a:gd name="connsiteX13" fmla="*/ 158305 w 160741"/>
                <a:gd name="connsiteY13" fmla="*/ 316535 h 45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1" h="450132">
                  <a:moveTo>
                    <a:pt x="98230" y="0"/>
                  </a:moveTo>
                  <a:lnTo>
                    <a:pt x="98230" y="414690"/>
                  </a:lnTo>
                  <a:lnTo>
                    <a:pt x="62512" y="414690"/>
                  </a:lnTo>
                  <a:lnTo>
                    <a:pt x="62512" y="0"/>
                  </a:lnTo>
                  <a:close/>
                  <a:moveTo>
                    <a:pt x="158305" y="316535"/>
                  </a:moveTo>
                  <a:lnTo>
                    <a:pt x="80371" y="450132"/>
                  </a:lnTo>
                  <a:lnTo>
                    <a:pt x="2437" y="316535"/>
                  </a:lnTo>
                  <a:cubicBezTo>
                    <a:pt x="-2535" y="308010"/>
                    <a:pt x="342" y="297075"/>
                    <a:pt x="8867" y="292103"/>
                  </a:cubicBezTo>
                  <a:cubicBezTo>
                    <a:pt x="17382" y="287131"/>
                    <a:pt x="28317" y="290017"/>
                    <a:pt x="33289" y="298533"/>
                  </a:cubicBezTo>
                  <a:lnTo>
                    <a:pt x="95801" y="405689"/>
                  </a:lnTo>
                  <a:lnTo>
                    <a:pt x="64941" y="405689"/>
                  </a:lnTo>
                  <a:lnTo>
                    <a:pt x="127453" y="298533"/>
                  </a:lnTo>
                  <a:cubicBezTo>
                    <a:pt x="132425" y="290017"/>
                    <a:pt x="143360" y="287131"/>
                    <a:pt x="151875" y="292103"/>
                  </a:cubicBezTo>
                  <a:cubicBezTo>
                    <a:pt x="160400" y="297075"/>
                    <a:pt x="163277" y="308010"/>
                    <a:pt x="158305" y="31653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51222B0-FD83-448C-BFCC-75477CB65126}"/>
                </a:ext>
              </a:extLst>
            </p:cNvPr>
            <p:cNvSpPr/>
            <p:nvPr/>
          </p:nvSpPr>
          <p:spPr>
            <a:xfrm flipV="1">
              <a:off x="3005730" y="2190663"/>
              <a:ext cx="160740" cy="405127"/>
            </a:xfrm>
            <a:custGeom>
              <a:avLst/>
              <a:gdLst>
                <a:gd name="connsiteX0" fmla="*/ 98553 w 160740"/>
                <a:gd name="connsiteY0" fmla="*/ 230 h 405127"/>
                <a:gd name="connsiteX1" fmla="*/ 98554 w 160740"/>
                <a:gd name="connsiteY1" fmla="*/ 369913 h 405127"/>
                <a:gd name="connsiteX2" fmla="*/ 62835 w 160740"/>
                <a:gd name="connsiteY2" fmla="*/ 369913 h 405127"/>
                <a:gd name="connsiteX3" fmla="*/ 62834 w 160740"/>
                <a:gd name="connsiteY3" fmla="*/ 230 h 405127"/>
                <a:gd name="connsiteX4" fmla="*/ 158628 w 160740"/>
                <a:gd name="connsiteY4" fmla="*/ 271756 h 405127"/>
                <a:gd name="connsiteX5" fmla="*/ 80694 w 160740"/>
                <a:gd name="connsiteY5" fmla="*/ 405358 h 405127"/>
                <a:gd name="connsiteX6" fmla="*/ 2760 w 160740"/>
                <a:gd name="connsiteY6" fmla="*/ 271756 h 405127"/>
                <a:gd name="connsiteX7" fmla="*/ 9187 w 160740"/>
                <a:gd name="connsiteY7" fmla="*/ 247330 h 405127"/>
                <a:gd name="connsiteX8" fmla="*/ 33613 w 160740"/>
                <a:gd name="connsiteY8" fmla="*/ 253759 h 405127"/>
                <a:gd name="connsiteX9" fmla="*/ 96121 w 160740"/>
                <a:gd name="connsiteY9" fmla="*/ 360914 h 405127"/>
                <a:gd name="connsiteX10" fmla="*/ 65268 w 160740"/>
                <a:gd name="connsiteY10" fmla="*/ 360915 h 405127"/>
                <a:gd name="connsiteX11" fmla="*/ 127775 w 160740"/>
                <a:gd name="connsiteY11" fmla="*/ 253758 h 405127"/>
                <a:gd name="connsiteX12" fmla="*/ 152201 w 160740"/>
                <a:gd name="connsiteY12" fmla="*/ 247330 h 405127"/>
                <a:gd name="connsiteX13" fmla="*/ 158628 w 160740"/>
                <a:gd name="connsiteY13" fmla="*/ 271756 h 40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0" h="405127">
                  <a:moveTo>
                    <a:pt x="98553" y="230"/>
                  </a:moveTo>
                  <a:lnTo>
                    <a:pt x="98554" y="369913"/>
                  </a:lnTo>
                  <a:lnTo>
                    <a:pt x="62835" y="369913"/>
                  </a:lnTo>
                  <a:lnTo>
                    <a:pt x="62834" y="230"/>
                  </a:lnTo>
                  <a:close/>
                  <a:moveTo>
                    <a:pt x="158628" y="271756"/>
                  </a:moveTo>
                  <a:lnTo>
                    <a:pt x="80694" y="405358"/>
                  </a:lnTo>
                  <a:lnTo>
                    <a:pt x="2760" y="271756"/>
                  </a:lnTo>
                  <a:cubicBezTo>
                    <a:pt x="-2210" y="263236"/>
                    <a:pt x="668" y="252301"/>
                    <a:pt x="9187" y="247330"/>
                  </a:cubicBezTo>
                  <a:cubicBezTo>
                    <a:pt x="17707" y="242361"/>
                    <a:pt x="28643" y="245239"/>
                    <a:pt x="33613" y="253759"/>
                  </a:cubicBezTo>
                  <a:lnTo>
                    <a:pt x="96121" y="360914"/>
                  </a:lnTo>
                  <a:lnTo>
                    <a:pt x="65268" y="360915"/>
                  </a:lnTo>
                  <a:lnTo>
                    <a:pt x="127775" y="253758"/>
                  </a:lnTo>
                  <a:cubicBezTo>
                    <a:pt x="132745" y="245239"/>
                    <a:pt x="143681" y="242360"/>
                    <a:pt x="152201" y="247330"/>
                  </a:cubicBezTo>
                  <a:cubicBezTo>
                    <a:pt x="160721" y="252301"/>
                    <a:pt x="163598" y="263236"/>
                    <a:pt x="158628" y="27175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Text Box 31">
              <a:extLst>
                <a:ext uri="{FF2B5EF4-FFF2-40B4-BE49-F238E27FC236}">
                  <a16:creationId xmlns:a16="http://schemas.microsoft.com/office/drawing/2014/main" id="{55768BFE-C0C4-AF49-D602-15058A702587}"/>
                </a:ext>
              </a:extLst>
            </p:cNvPr>
            <p:cNvSpPr txBox="1"/>
            <p:nvPr/>
          </p:nvSpPr>
          <p:spPr>
            <a:xfrm>
              <a:off x="1750030" y="2630805"/>
              <a:ext cx="177101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kumimoji="0" lang="en-US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 </a:t>
              </a: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extracts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737239904">
              <a:extLst>
                <a:ext uri="{FF2B5EF4-FFF2-40B4-BE49-F238E27FC236}">
                  <a16:creationId xmlns:a16="http://schemas.microsoft.com/office/drawing/2014/main" id="{3F43CA82-BA52-B1BA-965B-0B3002BF2F4A}"/>
                </a:ext>
              </a:extLst>
            </p:cNvPr>
            <p:cNvSpPr txBox="1"/>
            <p:nvPr/>
          </p:nvSpPr>
          <p:spPr>
            <a:xfrm>
              <a:off x="3399673" y="2630805"/>
              <a:ext cx="692785" cy="4438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of </a:t>
              </a:r>
              <a:r>
                <a:rPr kumimoji="0" lang="en-US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</a:t>
              </a:r>
              <a:r>
                <a:rPr kumimoji="0" lang="en-TZ" sz="1500" b="1" i="0" u="none" strike="noStrike" kern="1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BR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5C617A-5160-95E9-C64D-F9B3123D83CF}"/>
                </a:ext>
              </a:extLst>
            </p:cNvPr>
            <p:cNvSpPr/>
            <p:nvPr/>
          </p:nvSpPr>
          <p:spPr>
            <a:xfrm flipV="1">
              <a:off x="2777130" y="2866938"/>
              <a:ext cx="160740" cy="405127"/>
            </a:xfrm>
            <a:custGeom>
              <a:avLst/>
              <a:gdLst>
                <a:gd name="connsiteX0" fmla="*/ 98529 w 160740"/>
                <a:gd name="connsiteY0" fmla="*/ 301 h 405127"/>
                <a:gd name="connsiteX1" fmla="*/ 98530 w 160740"/>
                <a:gd name="connsiteY1" fmla="*/ 369984 h 405127"/>
                <a:gd name="connsiteX2" fmla="*/ 62811 w 160740"/>
                <a:gd name="connsiteY2" fmla="*/ 369984 h 405127"/>
                <a:gd name="connsiteX3" fmla="*/ 62810 w 160740"/>
                <a:gd name="connsiteY3" fmla="*/ 301 h 405127"/>
                <a:gd name="connsiteX4" fmla="*/ 158604 w 160740"/>
                <a:gd name="connsiteY4" fmla="*/ 271827 h 405127"/>
                <a:gd name="connsiteX5" fmla="*/ 80670 w 160740"/>
                <a:gd name="connsiteY5" fmla="*/ 405429 h 405127"/>
                <a:gd name="connsiteX6" fmla="*/ 2736 w 160740"/>
                <a:gd name="connsiteY6" fmla="*/ 271827 h 405127"/>
                <a:gd name="connsiteX7" fmla="*/ 9163 w 160740"/>
                <a:gd name="connsiteY7" fmla="*/ 247401 h 405127"/>
                <a:gd name="connsiteX8" fmla="*/ 33589 w 160740"/>
                <a:gd name="connsiteY8" fmla="*/ 253830 h 405127"/>
                <a:gd name="connsiteX9" fmla="*/ 96097 w 160740"/>
                <a:gd name="connsiteY9" fmla="*/ 360985 h 405127"/>
                <a:gd name="connsiteX10" fmla="*/ 65244 w 160740"/>
                <a:gd name="connsiteY10" fmla="*/ 360986 h 405127"/>
                <a:gd name="connsiteX11" fmla="*/ 127751 w 160740"/>
                <a:gd name="connsiteY11" fmla="*/ 253829 h 405127"/>
                <a:gd name="connsiteX12" fmla="*/ 152177 w 160740"/>
                <a:gd name="connsiteY12" fmla="*/ 247401 h 405127"/>
                <a:gd name="connsiteX13" fmla="*/ 158604 w 160740"/>
                <a:gd name="connsiteY13" fmla="*/ 271827 h 40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0" h="405127">
                  <a:moveTo>
                    <a:pt x="98529" y="301"/>
                  </a:moveTo>
                  <a:lnTo>
                    <a:pt x="98530" y="369984"/>
                  </a:lnTo>
                  <a:lnTo>
                    <a:pt x="62811" y="369984"/>
                  </a:lnTo>
                  <a:lnTo>
                    <a:pt x="62810" y="301"/>
                  </a:lnTo>
                  <a:close/>
                  <a:moveTo>
                    <a:pt x="158604" y="271827"/>
                  </a:moveTo>
                  <a:lnTo>
                    <a:pt x="80670" y="405429"/>
                  </a:lnTo>
                  <a:lnTo>
                    <a:pt x="2736" y="271827"/>
                  </a:lnTo>
                  <a:cubicBezTo>
                    <a:pt x="-2234" y="263307"/>
                    <a:pt x="644" y="252372"/>
                    <a:pt x="9163" y="247401"/>
                  </a:cubicBezTo>
                  <a:cubicBezTo>
                    <a:pt x="17683" y="242432"/>
                    <a:pt x="28619" y="245310"/>
                    <a:pt x="33589" y="253830"/>
                  </a:cubicBezTo>
                  <a:lnTo>
                    <a:pt x="96097" y="360985"/>
                  </a:lnTo>
                  <a:lnTo>
                    <a:pt x="65244" y="360986"/>
                  </a:lnTo>
                  <a:lnTo>
                    <a:pt x="127751" y="253829"/>
                  </a:lnTo>
                  <a:cubicBezTo>
                    <a:pt x="132721" y="245310"/>
                    <a:pt x="143657" y="242431"/>
                    <a:pt x="152177" y="247401"/>
                  </a:cubicBezTo>
                  <a:cubicBezTo>
                    <a:pt x="160697" y="252372"/>
                    <a:pt x="163574" y="263307"/>
                    <a:pt x="158604" y="27182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3F95538-CB05-8D7F-CB15-B55E2650EB04}"/>
                </a:ext>
              </a:extLst>
            </p:cNvPr>
            <p:cNvSpPr/>
            <p:nvPr/>
          </p:nvSpPr>
          <p:spPr>
            <a:xfrm flipV="1">
              <a:off x="1361942" y="2905076"/>
              <a:ext cx="639797" cy="420112"/>
            </a:xfrm>
            <a:custGeom>
              <a:avLst/>
              <a:gdLst>
                <a:gd name="connsiteX0" fmla="*/ 19459 w 639797"/>
                <a:gd name="connsiteY0" fmla="*/ 307 h 420112"/>
                <a:gd name="connsiteX1" fmla="*/ 619783 w 639797"/>
                <a:gd name="connsiteY1" fmla="*/ 386229 h 420112"/>
                <a:gd name="connsiteX2" fmla="*/ 600468 w 639797"/>
                <a:gd name="connsiteY2" fmla="*/ 416275 h 420112"/>
                <a:gd name="connsiteX3" fmla="*/ 144 w 639797"/>
                <a:gd name="connsiteY3" fmla="*/ 30352 h 420112"/>
                <a:gd name="connsiteX4" fmla="*/ 569702 w 639797"/>
                <a:gd name="connsiteY4" fmla="*/ 282616 h 420112"/>
                <a:gd name="connsiteX5" fmla="*/ 639941 w 639797"/>
                <a:gd name="connsiteY5" fmla="*/ 420419 h 420112"/>
                <a:gd name="connsiteX6" fmla="*/ 485414 w 639797"/>
                <a:gd name="connsiteY6" fmla="*/ 413730 h 420112"/>
                <a:gd name="connsiteX7" fmla="*/ 468345 w 639797"/>
                <a:gd name="connsiteY7" fmla="*/ 395115 h 420112"/>
                <a:gd name="connsiteX8" fmla="*/ 486959 w 639797"/>
                <a:gd name="connsiteY8" fmla="*/ 378044 h 420112"/>
                <a:gd name="connsiteX9" fmla="*/ 610899 w 639797"/>
                <a:gd name="connsiteY9" fmla="*/ 383410 h 420112"/>
                <a:gd name="connsiteX10" fmla="*/ 594215 w 639797"/>
                <a:gd name="connsiteY10" fmla="*/ 409363 h 420112"/>
                <a:gd name="connsiteX11" fmla="*/ 537879 w 639797"/>
                <a:gd name="connsiteY11" fmla="*/ 298837 h 420112"/>
                <a:gd name="connsiteX12" fmla="*/ 545680 w 639797"/>
                <a:gd name="connsiteY12" fmla="*/ 274815 h 420112"/>
                <a:gd name="connsiteX13" fmla="*/ 569702 w 639797"/>
                <a:gd name="connsiteY13" fmla="*/ 282616 h 42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39797" h="420112">
                  <a:moveTo>
                    <a:pt x="19459" y="307"/>
                  </a:moveTo>
                  <a:lnTo>
                    <a:pt x="619783" y="386229"/>
                  </a:lnTo>
                  <a:lnTo>
                    <a:pt x="600468" y="416275"/>
                  </a:lnTo>
                  <a:lnTo>
                    <a:pt x="144" y="30352"/>
                  </a:lnTo>
                  <a:close/>
                  <a:moveTo>
                    <a:pt x="569702" y="282616"/>
                  </a:moveTo>
                  <a:lnTo>
                    <a:pt x="639941" y="420419"/>
                  </a:lnTo>
                  <a:lnTo>
                    <a:pt x="485414" y="413730"/>
                  </a:lnTo>
                  <a:cubicBezTo>
                    <a:pt x="475561" y="413303"/>
                    <a:pt x="467918" y="404969"/>
                    <a:pt x="468345" y="395115"/>
                  </a:cubicBezTo>
                  <a:cubicBezTo>
                    <a:pt x="468771" y="385260"/>
                    <a:pt x="477106" y="377618"/>
                    <a:pt x="486959" y="378044"/>
                  </a:cubicBezTo>
                  <a:lnTo>
                    <a:pt x="610899" y="383410"/>
                  </a:lnTo>
                  <a:lnTo>
                    <a:pt x="594215" y="409363"/>
                  </a:lnTo>
                  <a:lnTo>
                    <a:pt x="537879" y="298837"/>
                  </a:lnTo>
                  <a:cubicBezTo>
                    <a:pt x="533399" y="290050"/>
                    <a:pt x="536892" y="279294"/>
                    <a:pt x="545680" y="274815"/>
                  </a:cubicBezTo>
                  <a:cubicBezTo>
                    <a:pt x="554468" y="270336"/>
                    <a:pt x="565222" y="273828"/>
                    <a:pt x="569702" y="28261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F7CE782-FF6C-4ECF-C2EE-57B506EA0CAB}"/>
                </a:ext>
              </a:extLst>
            </p:cNvPr>
            <p:cNvSpPr/>
            <p:nvPr/>
          </p:nvSpPr>
          <p:spPr>
            <a:xfrm>
              <a:off x="4433887" y="1785937"/>
              <a:ext cx="676275" cy="1038225"/>
            </a:xfrm>
            <a:custGeom>
              <a:avLst/>
              <a:gdLst>
                <a:gd name="connsiteX0" fmla="*/ 0 w 676275"/>
                <a:gd name="connsiteY0" fmla="*/ 519113 h 1038225"/>
                <a:gd name="connsiteX1" fmla="*/ 338138 w 676275"/>
                <a:gd name="connsiteY1" fmla="*/ 0 h 1038225"/>
                <a:gd name="connsiteX2" fmla="*/ 676275 w 676275"/>
                <a:gd name="connsiteY2" fmla="*/ 519113 h 1038225"/>
                <a:gd name="connsiteX3" fmla="*/ 338138 w 676275"/>
                <a:gd name="connsiteY3" fmla="*/ 1038225 h 1038225"/>
                <a:gd name="connsiteX4" fmla="*/ 0 w 676275"/>
                <a:gd name="connsiteY4" fmla="*/ 519113 h 103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275" h="1038225">
                  <a:moveTo>
                    <a:pt x="0" y="519113"/>
                  </a:moveTo>
                  <a:cubicBezTo>
                    <a:pt x="0" y="232410"/>
                    <a:pt x="151390" y="0"/>
                    <a:pt x="338138" y="0"/>
                  </a:cubicBezTo>
                  <a:cubicBezTo>
                    <a:pt x="524885" y="0"/>
                    <a:pt x="676275" y="232410"/>
                    <a:pt x="676275" y="519113"/>
                  </a:cubicBezTo>
                  <a:cubicBezTo>
                    <a:pt x="676275" y="805815"/>
                    <a:pt x="524885" y="1038225"/>
                    <a:pt x="338138" y="1038225"/>
                  </a:cubicBezTo>
                  <a:cubicBezTo>
                    <a:pt x="151390" y="1038225"/>
                    <a:pt x="0" y="805815"/>
                    <a:pt x="0" y="519113"/>
                  </a:cubicBezTo>
                  <a:close/>
                </a:path>
              </a:pathLst>
            </a:custGeom>
            <a:noFill/>
            <a:ln w="23813" cap="flat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0615303-DF09-AA64-678C-54AC5B212B69}"/>
                </a:ext>
              </a:extLst>
            </p:cNvPr>
            <p:cNvSpPr/>
            <p:nvPr/>
          </p:nvSpPr>
          <p:spPr>
            <a:xfrm>
              <a:off x="4762" y="576262"/>
              <a:ext cx="5514975" cy="887971"/>
            </a:xfrm>
            <a:custGeom>
              <a:avLst/>
              <a:gdLst>
                <a:gd name="connsiteX0" fmla="*/ 0 w 5514975"/>
                <a:gd name="connsiteY0" fmla="*/ 381000 h 762000"/>
                <a:gd name="connsiteX1" fmla="*/ 2757488 w 5514975"/>
                <a:gd name="connsiteY1" fmla="*/ 0 h 762000"/>
                <a:gd name="connsiteX2" fmla="*/ 5514975 w 5514975"/>
                <a:gd name="connsiteY2" fmla="*/ 381000 h 762000"/>
                <a:gd name="connsiteX3" fmla="*/ 2757488 w 5514975"/>
                <a:gd name="connsiteY3" fmla="*/ 762000 h 762000"/>
                <a:gd name="connsiteX4" fmla="*/ 0 w 5514975"/>
                <a:gd name="connsiteY4" fmla="*/ 381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4975" h="762000">
                  <a:moveTo>
                    <a:pt x="0" y="381000"/>
                  </a:moveTo>
                  <a:cubicBezTo>
                    <a:pt x="0" y="170579"/>
                    <a:pt x="1234573" y="0"/>
                    <a:pt x="2757488" y="0"/>
                  </a:cubicBezTo>
                  <a:cubicBezTo>
                    <a:pt x="4280402" y="0"/>
                    <a:pt x="5514975" y="170579"/>
                    <a:pt x="5514975" y="381000"/>
                  </a:cubicBezTo>
                  <a:cubicBezTo>
                    <a:pt x="5514975" y="591417"/>
                    <a:pt x="4280402" y="762000"/>
                    <a:pt x="2757488" y="762000"/>
                  </a:cubicBezTo>
                  <a:cubicBezTo>
                    <a:pt x="1234573" y="762000"/>
                    <a:pt x="0" y="591417"/>
                    <a:pt x="0" y="381000"/>
                  </a:cubicBezTo>
                  <a:close/>
                </a:path>
              </a:pathLst>
            </a:custGeom>
            <a:noFill/>
            <a:ln w="23813" cap="flat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5820729-450C-E548-EB29-E25A06C04A71}"/>
                </a:ext>
              </a:extLst>
            </p:cNvPr>
            <p:cNvSpPr/>
            <p:nvPr/>
          </p:nvSpPr>
          <p:spPr>
            <a:xfrm>
              <a:off x="4762" y="3216352"/>
              <a:ext cx="5830578" cy="1038225"/>
            </a:xfrm>
            <a:custGeom>
              <a:avLst/>
              <a:gdLst>
                <a:gd name="connsiteX0" fmla="*/ 0 w 5715000"/>
                <a:gd name="connsiteY0" fmla="*/ 452438 h 904875"/>
                <a:gd name="connsiteX1" fmla="*/ 2857500 w 5715000"/>
                <a:gd name="connsiteY1" fmla="*/ 0 h 904875"/>
                <a:gd name="connsiteX2" fmla="*/ 5715000 w 5715000"/>
                <a:gd name="connsiteY2" fmla="*/ 452438 h 904875"/>
                <a:gd name="connsiteX3" fmla="*/ 2857500 w 5715000"/>
                <a:gd name="connsiteY3" fmla="*/ 904875 h 904875"/>
                <a:gd name="connsiteX4" fmla="*/ 0 w 5715000"/>
                <a:gd name="connsiteY4" fmla="*/ 452438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00" h="904875">
                  <a:moveTo>
                    <a:pt x="0" y="452438"/>
                  </a:moveTo>
                  <a:cubicBezTo>
                    <a:pt x="0" y="202559"/>
                    <a:pt x="1279350" y="0"/>
                    <a:pt x="2857500" y="0"/>
                  </a:cubicBezTo>
                  <a:cubicBezTo>
                    <a:pt x="4435650" y="0"/>
                    <a:pt x="5715000" y="202559"/>
                    <a:pt x="5715000" y="452438"/>
                  </a:cubicBezTo>
                  <a:cubicBezTo>
                    <a:pt x="5715000" y="702316"/>
                    <a:pt x="4435650" y="904875"/>
                    <a:pt x="2857500" y="904875"/>
                  </a:cubicBezTo>
                  <a:cubicBezTo>
                    <a:pt x="1279350" y="904875"/>
                    <a:pt x="0" y="702316"/>
                    <a:pt x="0" y="452438"/>
                  </a:cubicBezTo>
                  <a:close/>
                </a:path>
              </a:pathLst>
            </a:custGeom>
            <a:noFill/>
            <a:ln w="23813" cap="flat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43A9F9B-712F-5B56-49BC-3A62A5826A36}"/>
                </a:ext>
              </a:extLst>
            </p:cNvPr>
            <p:cNvSpPr/>
            <p:nvPr/>
          </p:nvSpPr>
          <p:spPr>
            <a:xfrm>
              <a:off x="3005729" y="1333500"/>
              <a:ext cx="160741" cy="405126"/>
            </a:xfrm>
            <a:custGeom>
              <a:avLst/>
              <a:gdLst>
                <a:gd name="connsiteX0" fmla="*/ 98230 w 160741"/>
                <a:gd name="connsiteY0" fmla="*/ 0 h 405126"/>
                <a:gd name="connsiteX1" fmla="*/ 98230 w 160741"/>
                <a:gd name="connsiteY1" fmla="*/ 369684 h 405126"/>
                <a:gd name="connsiteX2" fmla="*/ 62512 w 160741"/>
                <a:gd name="connsiteY2" fmla="*/ 369684 h 405126"/>
                <a:gd name="connsiteX3" fmla="*/ 62512 w 160741"/>
                <a:gd name="connsiteY3" fmla="*/ 0 h 405126"/>
                <a:gd name="connsiteX4" fmla="*/ 158305 w 160741"/>
                <a:gd name="connsiteY4" fmla="*/ 271529 h 405126"/>
                <a:gd name="connsiteX5" fmla="*/ 80371 w 160741"/>
                <a:gd name="connsiteY5" fmla="*/ 405127 h 405126"/>
                <a:gd name="connsiteX6" fmla="*/ 2437 w 160741"/>
                <a:gd name="connsiteY6" fmla="*/ 271529 h 405126"/>
                <a:gd name="connsiteX7" fmla="*/ 8867 w 160741"/>
                <a:gd name="connsiteY7" fmla="*/ 247098 h 405126"/>
                <a:gd name="connsiteX8" fmla="*/ 33289 w 160741"/>
                <a:gd name="connsiteY8" fmla="*/ 253527 h 405126"/>
                <a:gd name="connsiteX9" fmla="*/ 95801 w 160741"/>
                <a:gd name="connsiteY9" fmla="*/ 360683 h 405126"/>
                <a:gd name="connsiteX10" fmla="*/ 64941 w 160741"/>
                <a:gd name="connsiteY10" fmla="*/ 360683 h 405126"/>
                <a:gd name="connsiteX11" fmla="*/ 127453 w 160741"/>
                <a:gd name="connsiteY11" fmla="*/ 253527 h 405126"/>
                <a:gd name="connsiteX12" fmla="*/ 151875 w 160741"/>
                <a:gd name="connsiteY12" fmla="*/ 247098 h 405126"/>
                <a:gd name="connsiteX13" fmla="*/ 158305 w 160741"/>
                <a:gd name="connsiteY13" fmla="*/ 271529 h 40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1" h="405126">
                  <a:moveTo>
                    <a:pt x="98230" y="0"/>
                  </a:moveTo>
                  <a:lnTo>
                    <a:pt x="98230" y="369684"/>
                  </a:lnTo>
                  <a:lnTo>
                    <a:pt x="62512" y="369684"/>
                  </a:lnTo>
                  <a:lnTo>
                    <a:pt x="62512" y="0"/>
                  </a:lnTo>
                  <a:close/>
                  <a:moveTo>
                    <a:pt x="158305" y="271529"/>
                  </a:moveTo>
                  <a:lnTo>
                    <a:pt x="80371" y="405127"/>
                  </a:lnTo>
                  <a:lnTo>
                    <a:pt x="2437" y="271529"/>
                  </a:lnTo>
                  <a:cubicBezTo>
                    <a:pt x="-2535" y="263004"/>
                    <a:pt x="342" y="252070"/>
                    <a:pt x="8867" y="247098"/>
                  </a:cubicBezTo>
                  <a:cubicBezTo>
                    <a:pt x="17382" y="242135"/>
                    <a:pt x="28317" y="245012"/>
                    <a:pt x="33289" y="253527"/>
                  </a:cubicBezTo>
                  <a:lnTo>
                    <a:pt x="95801" y="360683"/>
                  </a:lnTo>
                  <a:lnTo>
                    <a:pt x="64941" y="360683"/>
                  </a:lnTo>
                  <a:lnTo>
                    <a:pt x="127453" y="253527"/>
                  </a:lnTo>
                  <a:cubicBezTo>
                    <a:pt x="132425" y="245012"/>
                    <a:pt x="143360" y="242135"/>
                    <a:pt x="151875" y="247098"/>
                  </a:cubicBezTo>
                  <a:cubicBezTo>
                    <a:pt x="160400" y="252070"/>
                    <a:pt x="163277" y="263004"/>
                    <a:pt x="158305" y="2715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75D1758-25A3-1196-8302-EC3C753F2024}"/>
                </a:ext>
              </a:extLst>
            </p:cNvPr>
            <p:cNvSpPr/>
            <p:nvPr/>
          </p:nvSpPr>
          <p:spPr>
            <a:xfrm>
              <a:off x="3320054" y="1333500"/>
              <a:ext cx="160741" cy="405126"/>
            </a:xfrm>
            <a:custGeom>
              <a:avLst/>
              <a:gdLst>
                <a:gd name="connsiteX0" fmla="*/ 98230 w 160741"/>
                <a:gd name="connsiteY0" fmla="*/ 0 h 405126"/>
                <a:gd name="connsiteX1" fmla="*/ 98230 w 160741"/>
                <a:gd name="connsiteY1" fmla="*/ 369684 h 405126"/>
                <a:gd name="connsiteX2" fmla="*/ 62512 w 160741"/>
                <a:gd name="connsiteY2" fmla="*/ 369684 h 405126"/>
                <a:gd name="connsiteX3" fmla="*/ 62512 w 160741"/>
                <a:gd name="connsiteY3" fmla="*/ 0 h 405126"/>
                <a:gd name="connsiteX4" fmla="*/ 158305 w 160741"/>
                <a:gd name="connsiteY4" fmla="*/ 271529 h 405126"/>
                <a:gd name="connsiteX5" fmla="*/ 80371 w 160741"/>
                <a:gd name="connsiteY5" fmla="*/ 405127 h 405126"/>
                <a:gd name="connsiteX6" fmla="*/ 2437 w 160741"/>
                <a:gd name="connsiteY6" fmla="*/ 271529 h 405126"/>
                <a:gd name="connsiteX7" fmla="*/ 8867 w 160741"/>
                <a:gd name="connsiteY7" fmla="*/ 247098 h 405126"/>
                <a:gd name="connsiteX8" fmla="*/ 33289 w 160741"/>
                <a:gd name="connsiteY8" fmla="*/ 253527 h 405126"/>
                <a:gd name="connsiteX9" fmla="*/ 95801 w 160741"/>
                <a:gd name="connsiteY9" fmla="*/ 360683 h 405126"/>
                <a:gd name="connsiteX10" fmla="*/ 64941 w 160741"/>
                <a:gd name="connsiteY10" fmla="*/ 360683 h 405126"/>
                <a:gd name="connsiteX11" fmla="*/ 127453 w 160741"/>
                <a:gd name="connsiteY11" fmla="*/ 253527 h 405126"/>
                <a:gd name="connsiteX12" fmla="*/ 151875 w 160741"/>
                <a:gd name="connsiteY12" fmla="*/ 247098 h 405126"/>
                <a:gd name="connsiteX13" fmla="*/ 158305 w 160741"/>
                <a:gd name="connsiteY13" fmla="*/ 271529 h 40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741" h="405126">
                  <a:moveTo>
                    <a:pt x="98230" y="0"/>
                  </a:moveTo>
                  <a:lnTo>
                    <a:pt x="98230" y="369684"/>
                  </a:lnTo>
                  <a:lnTo>
                    <a:pt x="62512" y="369684"/>
                  </a:lnTo>
                  <a:lnTo>
                    <a:pt x="62512" y="0"/>
                  </a:lnTo>
                  <a:close/>
                  <a:moveTo>
                    <a:pt x="158305" y="271529"/>
                  </a:moveTo>
                  <a:lnTo>
                    <a:pt x="80371" y="405127"/>
                  </a:lnTo>
                  <a:lnTo>
                    <a:pt x="2437" y="271529"/>
                  </a:lnTo>
                  <a:cubicBezTo>
                    <a:pt x="-2535" y="263004"/>
                    <a:pt x="342" y="252070"/>
                    <a:pt x="8867" y="247098"/>
                  </a:cubicBezTo>
                  <a:cubicBezTo>
                    <a:pt x="17382" y="242135"/>
                    <a:pt x="28317" y="245012"/>
                    <a:pt x="33289" y="253527"/>
                  </a:cubicBezTo>
                  <a:lnTo>
                    <a:pt x="95801" y="360683"/>
                  </a:lnTo>
                  <a:lnTo>
                    <a:pt x="64941" y="360683"/>
                  </a:lnTo>
                  <a:lnTo>
                    <a:pt x="127453" y="253527"/>
                  </a:lnTo>
                  <a:cubicBezTo>
                    <a:pt x="132425" y="245012"/>
                    <a:pt x="143360" y="242135"/>
                    <a:pt x="151875" y="247098"/>
                  </a:cubicBezTo>
                  <a:cubicBezTo>
                    <a:pt x="160400" y="252070"/>
                    <a:pt x="163277" y="263004"/>
                    <a:pt x="158305" y="2715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Text Box 737239912">
              <a:extLst>
                <a:ext uri="{FF2B5EF4-FFF2-40B4-BE49-F238E27FC236}">
                  <a16:creationId xmlns:a16="http://schemas.microsoft.com/office/drawing/2014/main" id="{2FF409FD-9479-99DA-69B1-7E5AC0A22F5C}"/>
                </a:ext>
              </a:extLst>
            </p:cNvPr>
            <p:cNvSpPr txBox="1"/>
            <p:nvPr/>
          </p:nvSpPr>
          <p:spPr>
            <a:xfrm>
              <a:off x="1962145" y="878205"/>
              <a:ext cx="723900" cy="4108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3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Primary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 Box 737239913">
              <a:extLst>
                <a:ext uri="{FF2B5EF4-FFF2-40B4-BE49-F238E27FC236}">
                  <a16:creationId xmlns:a16="http://schemas.microsoft.com/office/drawing/2014/main" id="{79D03DB3-05CA-BDE9-66EC-C71C6F8A1017}"/>
                </a:ext>
              </a:extLst>
            </p:cNvPr>
            <p:cNvSpPr txBox="1"/>
            <p:nvPr/>
          </p:nvSpPr>
          <p:spPr>
            <a:xfrm>
              <a:off x="2029532" y="1068705"/>
              <a:ext cx="635000" cy="4108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TZ" sz="1300" b="1" i="0" u="none" strike="noStrike" kern="1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</a:t>
              </a:r>
              <a:endParaRPr kumimoji="0" lang="en-TZ" sz="11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Text Box 737239914">
              <a:extLst>
                <a:ext uri="{FF2B5EF4-FFF2-40B4-BE49-F238E27FC236}">
                  <a16:creationId xmlns:a16="http://schemas.microsoft.com/office/drawing/2014/main" id="{40FDBE9C-90E9-597D-7412-E922132B588D}"/>
                </a:ext>
              </a:extLst>
            </p:cNvPr>
            <p:cNvSpPr txBox="1"/>
            <p:nvPr/>
          </p:nvSpPr>
          <p:spPr>
            <a:xfrm>
              <a:off x="1351855" y="1373505"/>
              <a:ext cx="957580" cy="4108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Text Box 737239915">
              <a:extLst>
                <a:ext uri="{FF2B5EF4-FFF2-40B4-BE49-F238E27FC236}">
                  <a16:creationId xmlns:a16="http://schemas.microsoft.com/office/drawing/2014/main" id="{844AE05D-BBF1-EB87-E47C-448AF4A64832}"/>
                </a:ext>
              </a:extLst>
            </p:cNvPr>
            <p:cNvSpPr txBox="1"/>
            <p:nvPr/>
          </p:nvSpPr>
          <p:spPr>
            <a:xfrm>
              <a:off x="1497218" y="1564005"/>
              <a:ext cx="667385" cy="41084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TZ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2" name="Picture 351">
            <a:extLst>
              <a:ext uri="{FF2B5EF4-FFF2-40B4-BE49-F238E27FC236}">
                <a16:creationId xmlns:a16="http://schemas.microsoft.com/office/drawing/2014/main" id="{FE913A7E-4CB7-1884-E2AC-C7D491930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29411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71352B4-3243-8645-4649-ABAA57AFC5AB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C10C2BD-3737-B6A0-5E54-CAE587988E5B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0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2B3A6314-CABA-0747-D59F-9B967C47229B}"/>
              </a:ext>
            </a:extLst>
          </p:cNvPr>
          <p:cNvSpPr/>
          <p:nvPr/>
        </p:nvSpPr>
        <p:spPr>
          <a:xfrm>
            <a:off x="0" y="6027938"/>
            <a:ext cx="2036046" cy="8300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00354D8-6BA8-B986-428E-680A02DBF1C5}"/>
              </a:ext>
            </a:extLst>
          </p:cNvPr>
          <p:cNvSpPr/>
          <p:nvPr/>
        </p:nvSpPr>
        <p:spPr>
          <a:xfrm>
            <a:off x="-94774" y="-836"/>
            <a:ext cx="1515310" cy="685883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D46605C-B3AE-35C5-6745-5D32B3D19FB0}"/>
              </a:ext>
            </a:extLst>
          </p:cNvPr>
          <p:cNvSpPr/>
          <p:nvPr/>
        </p:nvSpPr>
        <p:spPr>
          <a:xfrm>
            <a:off x="1420005" y="-836"/>
            <a:ext cx="1515310" cy="6858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446371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ko-K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1604663" y="1411494"/>
            <a:ext cx="8995033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Constitute SBR  coverage - The type of statistical unit (for example enterprise) and the particular population of these units that constitute the survey frame.</a:t>
            </a:r>
          </a:p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Content- data items or  variables or indicators that measure the counts or characteristics (attributes) of the population of units together with the reference period</a:t>
            </a:r>
          </a:p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Completeness- the SBR includes all institutional units within the 2008 SNA production boundary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46F1FBC-0452-8E51-81B9-CDB94FAE163F}"/>
              </a:ext>
            </a:extLst>
          </p:cNvPr>
          <p:cNvSpPr/>
          <p:nvPr/>
        </p:nvSpPr>
        <p:spPr>
          <a:xfrm>
            <a:off x="1382427" y="-836"/>
            <a:ext cx="8803908" cy="728786"/>
          </a:xfrm>
          <a:prstGeom prst="rect">
            <a:avLst/>
          </a:prstGeom>
          <a:gradFill flip="none" rotWithShape="1">
            <a:gsLst>
              <a:gs pos="0">
                <a:srgbClr val="00BDFB"/>
              </a:gs>
              <a:gs pos="7000">
                <a:srgbClr val="00BDFB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7378B-1F67-4E56-B6E3-D087BCE08921}"/>
              </a:ext>
            </a:extLst>
          </p:cNvPr>
          <p:cNvSpPr txBox="1"/>
          <p:nvPr/>
        </p:nvSpPr>
        <p:spPr>
          <a:xfrm>
            <a:off x="1604663" y="18880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di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DIMENSION 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D3D3F5-524D-4039-A97C-85E6A461DD8F}"/>
              </a:ext>
            </a:extLst>
          </p:cNvPr>
          <p:cNvSpPr txBox="1"/>
          <p:nvPr/>
        </p:nvSpPr>
        <p:spPr>
          <a:xfrm>
            <a:off x="1622419" y="884761"/>
            <a:ext cx="53566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COVERAGE OF AN SBR</a:t>
            </a:r>
          </a:p>
        </p:txBody>
      </p:sp>
      <p:pic>
        <p:nvPicPr>
          <p:cNvPr id="48" name="Picture 351">
            <a:extLst>
              <a:ext uri="{FF2B5EF4-FFF2-40B4-BE49-F238E27FC236}">
                <a16:creationId xmlns:a16="http://schemas.microsoft.com/office/drawing/2014/main" id="{664D1C45-202A-A4CD-04E3-CD319BCAE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5E3571D-05EF-C4C9-4D75-2F0AE8149FE5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4E7FD0E-7D09-6319-765A-F5617F75EB1F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AB235A-FE99-456A-DAE0-1FDDEB60FE06}"/>
              </a:ext>
            </a:extLst>
          </p:cNvPr>
          <p:cNvGrpSpPr/>
          <p:nvPr/>
        </p:nvGrpSpPr>
        <p:grpSpPr>
          <a:xfrm>
            <a:off x="1233719" y="2633970"/>
            <a:ext cx="10667685" cy="3796473"/>
            <a:chOff x="941195" y="871572"/>
            <a:chExt cx="10667685" cy="379647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BC75933-2F5A-12C6-2E72-1FF042CE4AD5}"/>
                </a:ext>
              </a:extLst>
            </p:cNvPr>
            <p:cNvGrpSpPr/>
            <p:nvPr/>
          </p:nvGrpSpPr>
          <p:grpSpPr>
            <a:xfrm>
              <a:off x="941195" y="1743706"/>
              <a:ext cx="2394090" cy="2088232"/>
              <a:chOff x="5218177" y="1608813"/>
              <a:chExt cx="970803" cy="846777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D8B5529-F7D7-49D2-D2B8-EDC54388531B}"/>
                  </a:ext>
                </a:extLst>
              </p:cNvPr>
              <p:cNvSpPr/>
              <p:nvPr/>
            </p:nvSpPr>
            <p:spPr>
              <a:xfrm>
                <a:off x="5218177" y="1608813"/>
                <a:ext cx="846777" cy="846777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C993C0A-24D0-54CE-5CD7-BC50BE67AD86}"/>
                  </a:ext>
                </a:extLst>
              </p:cNvPr>
              <p:cNvSpPr/>
              <p:nvPr/>
            </p:nvSpPr>
            <p:spPr>
              <a:xfrm>
                <a:off x="5362189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3D08B2-E843-042A-CE96-CB9A292C6559}"/>
                </a:ext>
              </a:extLst>
            </p:cNvPr>
            <p:cNvSpPr txBox="1"/>
            <p:nvPr/>
          </p:nvSpPr>
          <p:spPr>
            <a:xfrm>
              <a:off x="1429148" y="2496567"/>
              <a:ext cx="16536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5CBE7A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Preliminary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CBE7A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DA42E75-3925-CCE9-73FE-4F632EC42E72}"/>
                </a:ext>
              </a:extLst>
            </p:cNvPr>
            <p:cNvGrpSpPr/>
            <p:nvPr/>
          </p:nvGrpSpPr>
          <p:grpSpPr>
            <a:xfrm>
              <a:off x="1062175" y="3663703"/>
              <a:ext cx="2357003" cy="553998"/>
              <a:chOff x="2551705" y="4283314"/>
              <a:chExt cx="2357003" cy="553998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A07A869-45D3-C76D-FA2E-7BA3E5D6F6DA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Limited institutional sectors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7E4E972-F17A-6C3F-39A5-60BB86CFF23A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8FDCB82-98AE-2F0F-4ED6-2B089AAD7E03}"/>
                </a:ext>
              </a:extLst>
            </p:cNvPr>
            <p:cNvGrpSpPr/>
            <p:nvPr/>
          </p:nvGrpSpPr>
          <p:grpSpPr>
            <a:xfrm>
              <a:off x="3713746" y="1485202"/>
              <a:ext cx="2394101" cy="2088232"/>
              <a:chOff x="5248647" y="1608813"/>
              <a:chExt cx="970807" cy="84677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75FBECF-7842-2651-8EA1-13609C1C4B2B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AFD77E3-2E55-7545-D0EF-544A0B7E802C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4C179C-8172-D538-5E1C-B48045B9AECF}"/>
                </a:ext>
              </a:extLst>
            </p:cNvPr>
            <p:cNvSpPr txBox="1"/>
            <p:nvPr/>
          </p:nvSpPr>
          <p:spPr>
            <a:xfrm>
              <a:off x="4639016" y="2238063"/>
              <a:ext cx="9201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Early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14DC14C-810A-95EE-FFBA-7F675C64D605}"/>
                </a:ext>
              </a:extLst>
            </p:cNvPr>
            <p:cNvGrpSpPr/>
            <p:nvPr/>
          </p:nvGrpSpPr>
          <p:grpSpPr>
            <a:xfrm>
              <a:off x="3713745" y="3375383"/>
              <a:ext cx="2357003" cy="1292662"/>
              <a:chOff x="2551705" y="4283314"/>
              <a:chExt cx="2357003" cy="1292662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E7A2FC-3DA0-0E20-5F3E-2EB8B4D97686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Remarkable Institutional sectors, Minium Content, cover units in the sources of data, checking coverage is limited because of limited resources.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550D59-7487-E082-9F6C-3D72F35C1F4C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5BDD646-981C-0F62-55D5-4B5E6A5C6D48}"/>
                </a:ext>
              </a:extLst>
            </p:cNvPr>
            <p:cNvGrpSpPr/>
            <p:nvPr/>
          </p:nvGrpSpPr>
          <p:grpSpPr>
            <a:xfrm>
              <a:off x="6451246" y="1138466"/>
              <a:ext cx="2394101" cy="2088232"/>
              <a:chOff x="5248647" y="1608813"/>
              <a:chExt cx="970807" cy="846777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FADFAB0-6E18-FE22-207A-F594949917D4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3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77B63DA-8759-769C-0613-63007D96C039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2A78F7-EA0C-B29F-912F-ED010CD0033E}"/>
                </a:ext>
              </a:extLst>
            </p:cNvPr>
            <p:cNvSpPr txBox="1"/>
            <p:nvPr/>
          </p:nvSpPr>
          <p:spPr>
            <a:xfrm>
              <a:off x="7273667" y="1891327"/>
              <a:ext cx="11421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CB8A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Mature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CB8A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AFE8884-8977-5A1E-8C1D-C1931B280D4D}"/>
                </a:ext>
              </a:extLst>
            </p:cNvPr>
            <p:cNvGrpSpPr/>
            <p:nvPr/>
          </p:nvGrpSpPr>
          <p:grpSpPr>
            <a:xfrm>
              <a:off x="6511379" y="3076038"/>
              <a:ext cx="2357003" cy="1107996"/>
              <a:chOff x="2551705" y="4283314"/>
              <a:chExt cx="2357003" cy="1107996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98E2A74-4880-66AF-A3EB-ED0D2ED8651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Administrative sources provide partial coverage, the variables attached to each unit follow international recommendations.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4C818CE-28AF-80C8-91BE-170BA3A53D88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76768B5-CD8C-9EFA-CCDF-0B9BA5661E80}"/>
                </a:ext>
              </a:extLst>
            </p:cNvPr>
            <p:cNvGrpSpPr/>
            <p:nvPr/>
          </p:nvGrpSpPr>
          <p:grpSpPr>
            <a:xfrm>
              <a:off x="9188746" y="871572"/>
              <a:ext cx="2394101" cy="2088232"/>
              <a:chOff x="5248647" y="1608813"/>
              <a:chExt cx="970807" cy="846777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9950D13D-3BE1-C331-22B6-9241AC73F8D7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DE70D5C-446E-4405-5F4A-AE8EFDC36A85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45E553-C92C-FB83-F8D3-5553384B29FC}"/>
                </a:ext>
              </a:extLst>
            </p:cNvPr>
            <p:cNvSpPr txBox="1"/>
            <p:nvPr/>
          </p:nvSpPr>
          <p:spPr>
            <a:xfrm>
              <a:off x="9830742" y="1624433"/>
              <a:ext cx="14710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Advanced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284EB7E-C696-8FDD-2024-1E0D31120389}"/>
                </a:ext>
              </a:extLst>
            </p:cNvPr>
            <p:cNvGrpSpPr/>
            <p:nvPr/>
          </p:nvGrpSpPr>
          <p:grpSpPr>
            <a:xfrm>
              <a:off x="9251877" y="2767252"/>
              <a:ext cx="2357003" cy="923330"/>
              <a:chOff x="2551705" y="4283314"/>
              <a:chExt cx="2357003" cy="92333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7CB9FBF-C907-5E7D-F511-8F0D232264C3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Effort to expand content to includes GIS Coordinates for SBR statistical units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898D3D-0CB8-F4E3-5FD9-6952681280E5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010946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DIMENSION 5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A1C7D8-AB4D-43B4-9D75-177D2775B801}"/>
              </a:ext>
            </a:extLst>
          </p:cNvPr>
          <p:cNvGrpSpPr/>
          <p:nvPr/>
        </p:nvGrpSpPr>
        <p:grpSpPr>
          <a:xfrm rot="10800000">
            <a:off x="6096000" y="1703755"/>
            <a:ext cx="6095998" cy="3742403"/>
            <a:chOff x="-878469" y="1992977"/>
            <a:chExt cx="3513872" cy="3638888"/>
          </a:xfrm>
          <a:solidFill>
            <a:schemeClr val="accent6">
              <a:lumMod val="7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8C1295-5BB1-4B77-B527-31872B6A428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1D219-5EA9-423D-A4D9-6140B4E1B9A5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48E44F-9AE3-0CCD-4B20-5D12A4734370}"/>
              </a:ext>
            </a:extLst>
          </p:cNvPr>
          <p:cNvGrpSpPr/>
          <p:nvPr/>
        </p:nvGrpSpPr>
        <p:grpSpPr>
          <a:xfrm>
            <a:off x="1139478" y="3571526"/>
            <a:ext cx="4443084" cy="816826"/>
            <a:chOff x="1137082" y="2953860"/>
            <a:chExt cx="4443084" cy="816826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21F23FA0-AF11-43F2-A65A-FB12C9A7C423}"/>
                </a:ext>
              </a:extLst>
            </p:cNvPr>
            <p:cNvSpPr/>
            <p:nvPr/>
          </p:nvSpPr>
          <p:spPr>
            <a:xfrm rot="16200000">
              <a:off x="1137082" y="2980974"/>
              <a:ext cx="789712" cy="789712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5" name="그룹 21">
              <a:extLst>
                <a:ext uri="{FF2B5EF4-FFF2-40B4-BE49-F238E27FC236}">
                  <a16:creationId xmlns:a16="http://schemas.microsoft.com/office/drawing/2014/main" id="{28776E4C-DFD1-4537-B329-6FBEB04BDE4B}"/>
                </a:ext>
              </a:extLst>
            </p:cNvPr>
            <p:cNvGrpSpPr/>
            <p:nvPr/>
          </p:nvGrpSpPr>
          <p:grpSpPr>
            <a:xfrm>
              <a:off x="2075549" y="2953860"/>
              <a:ext cx="3504617" cy="713970"/>
              <a:chOff x="1688705" y="4776860"/>
              <a:chExt cx="2587987" cy="644407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762538-6F9F-428E-8EA5-803DDC5E8919}"/>
                  </a:ext>
                </a:extLst>
              </p:cNvPr>
              <p:cNvSpPr txBox="1"/>
              <p:nvPr/>
            </p:nvSpPr>
            <p:spPr>
              <a:xfrm>
                <a:off x="1691680" y="4776860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Mature Stage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5A27CAB-487B-4BDD-BCB0-D79EBA236EB6}"/>
                  </a:ext>
                </a:extLst>
              </p:cNvPr>
              <p:cNvSpPr txBox="1"/>
              <p:nvPr/>
            </p:nvSpPr>
            <p:spPr>
              <a:xfrm>
                <a:off x="1688705" y="5004583"/>
                <a:ext cx="2587987" cy="416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/>
                  <a:t>The SBR can support monitoring of survey response and burden. </a:t>
                </a:r>
                <a:endParaRPr kumimoji="0" lang="en-TZ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Donut 8">
              <a:extLst>
                <a:ext uri="{FF2B5EF4-FFF2-40B4-BE49-F238E27FC236}">
                  <a16:creationId xmlns:a16="http://schemas.microsoft.com/office/drawing/2014/main" id="{EA591C09-7B9F-4CA3-A3FE-30038C5088C3}"/>
                </a:ext>
              </a:extLst>
            </p:cNvPr>
            <p:cNvSpPr/>
            <p:nvPr/>
          </p:nvSpPr>
          <p:spPr>
            <a:xfrm>
              <a:off x="1361232" y="3171781"/>
              <a:ext cx="341413" cy="408098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AA6D7BE-B572-B679-A173-FDD59FEECDB9}"/>
              </a:ext>
            </a:extLst>
          </p:cNvPr>
          <p:cNvGrpSpPr/>
          <p:nvPr/>
        </p:nvGrpSpPr>
        <p:grpSpPr>
          <a:xfrm>
            <a:off x="1139479" y="2688345"/>
            <a:ext cx="4443084" cy="789711"/>
            <a:chOff x="1137083" y="2070679"/>
            <a:chExt cx="4443084" cy="789711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3B75BEC4-B42B-464F-85FE-4BB4A4868522}"/>
                </a:ext>
              </a:extLst>
            </p:cNvPr>
            <p:cNvSpPr/>
            <p:nvPr/>
          </p:nvSpPr>
          <p:spPr>
            <a:xfrm rot="16200000">
              <a:off x="1137083" y="2070679"/>
              <a:ext cx="789711" cy="789711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rgbClr val="D7D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2" name="그룹 20">
              <a:extLst>
                <a:ext uri="{FF2B5EF4-FFF2-40B4-BE49-F238E27FC236}">
                  <a16:creationId xmlns:a16="http://schemas.microsoft.com/office/drawing/2014/main" id="{94A98C16-0EA4-4763-8116-AA3E215AFDDC}"/>
                </a:ext>
              </a:extLst>
            </p:cNvPr>
            <p:cNvGrpSpPr/>
            <p:nvPr/>
          </p:nvGrpSpPr>
          <p:grpSpPr>
            <a:xfrm>
              <a:off x="2075550" y="2097783"/>
              <a:ext cx="3504617" cy="713970"/>
              <a:chOff x="1688705" y="3410131"/>
              <a:chExt cx="2587987" cy="644407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A0AF055-5C5D-4427-B9F9-29C757B0F8E4}"/>
                  </a:ext>
                </a:extLst>
              </p:cNvPr>
              <p:cNvSpPr txBox="1"/>
              <p:nvPr/>
            </p:nvSpPr>
            <p:spPr>
              <a:xfrm>
                <a:off x="1691680" y="3410131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Early Stage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6282E6-3CA6-44DD-BA24-FEE3B2F3E28E}"/>
                  </a:ext>
                </a:extLst>
              </p:cNvPr>
              <p:cNvSpPr txBox="1"/>
              <p:nvPr/>
            </p:nvSpPr>
            <p:spPr>
              <a:xfrm>
                <a:off x="1688705" y="3637854"/>
                <a:ext cx="2587987" cy="416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The users of the SBR have limited involvement in the SBR development and maintenance. </a:t>
                </a:r>
              </a:p>
            </p:txBody>
          </p:sp>
        </p:grpSp>
        <p:sp>
          <p:nvSpPr>
            <p:cNvPr id="28" name="Oval 7">
              <a:extLst>
                <a:ext uri="{FF2B5EF4-FFF2-40B4-BE49-F238E27FC236}">
                  <a16:creationId xmlns:a16="http://schemas.microsoft.com/office/drawing/2014/main" id="{A0038175-EE89-4018-8B1E-8A3AE9E69888}"/>
                </a:ext>
              </a:extLst>
            </p:cNvPr>
            <p:cNvSpPr/>
            <p:nvPr/>
          </p:nvSpPr>
          <p:spPr>
            <a:xfrm>
              <a:off x="1351301" y="2284896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D7D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EB971DF-CE34-0FFE-94F3-756254B1A39A}"/>
              </a:ext>
            </a:extLst>
          </p:cNvPr>
          <p:cNvGrpSpPr/>
          <p:nvPr/>
        </p:nvGrpSpPr>
        <p:grpSpPr>
          <a:xfrm>
            <a:off x="1203286" y="1745829"/>
            <a:ext cx="4379278" cy="780332"/>
            <a:chOff x="1200890" y="1128163"/>
            <a:chExt cx="4379278" cy="780332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B531FF02-BE28-46AA-AF11-A4D26B29222A}"/>
                </a:ext>
              </a:extLst>
            </p:cNvPr>
            <p:cNvSpPr/>
            <p:nvPr/>
          </p:nvSpPr>
          <p:spPr>
            <a:xfrm rot="16200000">
              <a:off x="1200890" y="1128163"/>
              <a:ext cx="705440" cy="705440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그룹 10">
              <a:extLst>
                <a:ext uri="{FF2B5EF4-FFF2-40B4-BE49-F238E27FC236}">
                  <a16:creationId xmlns:a16="http://schemas.microsoft.com/office/drawing/2014/main" id="{508EB416-E3B4-4FFF-B0A7-889DBEC6AA36}"/>
                </a:ext>
              </a:extLst>
            </p:cNvPr>
            <p:cNvGrpSpPr/>
            <p:nvPr/>
          </p:nvGrpSpPr>
          <p:grpSpPr>
            <a:xfrm>
              <a:off x="2075551" y="1194527"/>
              <a:ext cx="3504617" cy="713968"/>
              <a:chOff x="1688705" y="2043404"/>
              <a:chExt cx="2587987" cy="644405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08AB84-CEDB-40B4-A89A-9A0F34316573}"/>
                  </a:ext>
                </a:extLst>
              </p:cNvPr>
              <p:cNvSpPr txBox="1"/>
              <p:nvPr/>
            </p:nvSpPr>
            <p:spPr>
              <a:xfrm>
                <a:off x="1691680" y="2043404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Preliminary stage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D27952-0E91-486F-9345-64434F18016E}"/>
                  </a:ext>
                </a:extLst>
              </p:cNvPr>
              <p:cNvSpPr txBox="1"/>
              <p:nvPr/>
            </p:nvSpPr>
            <p:spPr>
              <a:xfrm>
                <a:off x="1688705" y="2271125"/>
                <a:ext cx="2587987" cy="416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Frame development process is not standardized in the process of economic programs</a:t>
                </a:r>
              </a:p>
            </p:txBody>
          </p:sp>
        </p:grpSp>
        <p:sp>
          <p:nvSpPr>
            <p:cNvPr id="29" name="Oval 21">
              <a:extLst>
                <a:ext uri="{FF2B5EF4-FFF2-40B4-BE49-F238E27FC236}">
                  <a16:creationId xmlns:a16="http://schemas.microsoft.com/office/drawing/2014/main" id="{F7045360-03BD-4682-BBC0-C4C29DC1C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76271" y="1302063"/>
              <a:ext cx="354676" cy="35763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EC1311-67D9-3B21-450C-39EDF2417894}"/>
              </a:ext>
            </a:extLst>
          </p:cNvPr>
          <p:cNvGrpSpPr/>
          <p:nvPr/>
        </p:nvGrpSpPr>
        <p:grpSpPr>
          <a:xfrm>
            <a:off x="1119015" y="4604516"/>
            <a:ext cx="4463546" cy="849518"/>
            <a:chOff x="1116619" y="3986850"/>
            <a:chExt cx="4463546" cy="849518"/>
          </a:xfrm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029D52E8-9D17-6642-D98B-726AA3D9CA52}"/>
                </a:ext>
              </a:extLst>
            </p:cNvPr>
            <p:cNvSpPr/>
            <p:nvPr/>
          </p:nvSpPr>
          <p:spPr>
            <a:xfrm rot="16200000">
              <a:off x="1116619" y="4046657"/>
              <a:ext cx="789711" cy="789711"/>
            </a:xfrm>
            <a:prstGeom prst="blockArc">
              <a:avLst>
                <a:gd name="adj1" fmla="val 5367016"/>
                <a:gd name="adj2" fmla="val 206845"/>
                <a:gd name="adj3" fmla="val 17004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1" name="그룹 20">
              <a:extLst>
                <a:ext uri="{FF2B5EF4-FFF2-40B4-BE49-F238E27FC236}">
                  <a16:creationId xmlns:a16="http://schemas.microsoft.com/office/drawing/2014/main" id="{81EF1179-DB8A-ED9D-A08F-09997AACE9C0}"/>
                </a:ext>
              </a:extLst>
            </p:cNvPr>
            <p:cNvGrpSpPr/>
            <p:nvPr/>
          </p:nvGrpSpPr>
          <p:grpSpPr>
            <a:xfrm>
              <a:off x="2075548" y="3986850"/>
              <a:ext cx="3504617" cy="529307"/>
              <a:chOff x="1688705" y="3410129"/>
              <a:chExt cx="2587987" cy="477735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2BDF81C-E047-AC44-420D-BD4B4C144406}"/>
                  </a:ext>
                </a:extLst>
              </p:cNvPr>
              <p:cNvSpPr txBox="1"/>
              <p:nvPr/>
            </p:nvSpPr>
            <p:spPr>
              <a:xfrm>
                <a:off x="1691680" y="3410129"/>
                <a:ext cx="2585012" cy="2777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Advanced Stage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D8FF8B6-A7FA-57B2-9B25-FC18B7DF8B2B}"/>
                  </a:ext>
                </a:extLst>
              </p:cNvPr>
              <p:cNvSpPr txBox="1"/>
              <p:nvPr/>
            </p:nvSpPr>
            <p:spPr>
              <a:xfrm>
                <a:off x="1688705" y="3637854"/>
                <a:ext cx="2587987" cy="25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1C6C4182-BE8A-08FA-EE52-F7CC3A15B2F6}"/>
                </a:ext>
              </a:extLst>
            </p:cNvPr>
            <p:cNvSpPr/>
            <p:nvPr/>
          </p:nvSpPr>
          <p:spPr>
            <a:xfrm>
              <a:off x="1329029" y="4259067"/>
              <a:ext cx="364891" cy="364891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C4904BF7-67A5-5C70-1FF6-275F81E628D7}"/>
              </a:ext>
            </a:extLst>
          </p:cNvPr>
          <p:cNvSpPr txBox="1">
            <a:spLocks/>
          </p:cNvSpPr>
          <p:nvPr/>
        </p:nvSpPr>
        <p:spPr>
          <a:xfrm>
            <a:off x="6398377" y="1927547"/>
            <a:ext cx="5633202" cy="2629244"/>
          </a:xfrm>
          <a:prstGeom prst="rect">
            <a:avLst/>
          </a:prstGeom>
        </p:spPr>
        <p:txBody>
          <a:bodyPr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US" b="1" dirty="0">
                <a:solidFill>
                  <a:schemeClr val="bg1"/>
                </a:solidFill>
              </a:rPr>
              <a:t>Use of SBR</a:t>
            </a:r>
          </a:p>
          <a:p>
            <a:pPr marL="57145" indent="-285750" defTabSz="91440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</a:rPr>
              <a:t>Providing Sampling Frames</a:t>
            </a:r>
          </a:p>
          <a:p>
            <a:pPr marL="457213" lvl="1" defTabSz="914400"/>
            <a:r>
              <a:rPr lang="en-US" sz="1600" dirty="0">
                <a:solidFill>
                  <a:schemeClr val="bg1"/>
                </a:solidFill>
              </a:rPr>
              <a:t>Within NBS and </a:t>
            </a:r>
          </a:p>
          <a:p>
            <a:pPr marL="457213" lvl="1" defTabSz="914400"/>
            <a:r>
              <a:rPr lang="en-US" sz="1600" dirty="0">
                <a:solidFill>
                  <a:schemeClr val="bg1"/>
                </a:solidFill>
              </a:rPr>
              <a:t>Other organizations</a:t>
            </a:r>
          </a:p>
          <a:p>
            <a:pPr marL="57145" indent="-285750" defTabSz="91440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</a:rPr>
              <a:t>enabling measurement of respondent burden</a:t>
            </a:r>
          </a:p>
          <a:p>
            <a:pPr marL="57145" indent="-285750" defTabSz="91440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</a:rPr>
              <a:t>Facilitate application of Standards such as ISIC Rev.4 to units</a:t>
            </a:r>
          </a:p>
          <a:p>
            <a:pPr marL="0" defTabSz="914400"/>
            <a:endParaRPr lang="en-U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TZ" dirty="0"/>
          </a:p>
        </p:txBody>
      </p:sp>
      <p:pic>
        <p:nvPicPr>
          <p:cNvPr id="41" name="Picture 351">
            <a:extLst>
              <a:ext uri="{FF2B5EF4-FFF2-40B4-BE49-F238E27FC236}">
                <a16:creationId xmlns:a16="http://schemas.microsoft.com/office/drawing/2014/main" id="{7C0B6F1A-1C24-5F81-4790-574F5EDE6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691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DF0CD53-93B2-645C-7C5E-E37DCA4C8C24}"/>
              </a:ext>
            </a:extLst>
          </p:cNvPr>
          <p:cNvSpPr/>
          <p:nvPr/>
        </p:nvSpPr>
        <p:spPr>
          <a:xfrm>
            <a:off x="-269658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64C8301-278B-89AD-87F0-7AD9F08CBC87}"/>
              </a:ext>
            </a:extLst>
          </p:cNvPr>
          <p:cNvSpPr/>
          <p:nvPr/>
        </p:nvSpPr>
        <p:spPr>
          <a:xfrm>
            <a:off x="11595344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ECB0F0D-6496-F323-32BA-6514A6AD24EC}"/>
              </a:ext>
            </a:extLst>
          </p:cNvPr>
          <p:cNvSpPr/>
          <p:nvPr/>
        </p:nvSpPr>
        <p:spPr>
          <a:xfrm>
            <a:off x="-1299411" y="-1094874"/>
            <a:ext cx="4186990" cy="284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AA2FD4A-6CA6-B74D-E9DC-ADFFB05702E0}"/>
              </a:ext>
            </a:extLst>
          </p:cNvPr>
          <p:cNvSpPr/>
          <p:nvPr/>
        </p:nvSpPr>
        <p:spPr>
          <a:xfrm rot="17497456">
            <a:off x="-1309716" y="-928877"/>
            <a:ext cx="2347602" cy="959164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FE66EFD-504A-7FDB-D315-79469D103345}"/>
              </a:ext>
            </a:extLst>
          </p:cNvPr>
          <p:cNvSpPr/>
          <p:nvPr/>
        </p:nvSpPr>
        <p:spPr>
          <a:xfrm rot="17412449">
            <a:off x="-1038590" y="399240"/>
            <a:ext cx="2347602" cy="72683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2B1E6EA-66BF-C755-CAB4-49E8C91CB831}"/>
              </a:ext>
            </a:extLst>
          </p:cNvPr>
          <p:cNvSpPr/>
          <p:nvPr/>
        </p:nvSpPr>
        <p:spPr>
          <a:xfrm rot="17367604">
            <a:off x="-972739" y="710435"/>
            <a:ext cx="2347602" cy="185929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B799F0C-1A45-0CF8-8BEE-B17E9AA7A7C6}"/>
              </a:ext>
            </a:extLst>
          </p:cNvPr>
          <p:cNvSpPr/>
          <p:nvPr/>
        </p:nvSpPr>
        <p:spPr>
          <a:xfrm rot="17412449">
            <a:off x="-807879" y="889381"/>
            <a:ext cx="2347602" cy="109358"/>
          </a:xfrm>
          <a:prstGeom prst="rect">
            <a:avLst/>
          </a:prstGeom>
          <a:solidFill>
            <a:srgbClr val="169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6435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2B3A6314-CABA-0747-D59F-9B967C47229B}"/>
              </a:ext>
            </a:extLst>
          </p:cNvPr>
          <p:cNvSpPr/>
          <p:nvPr/>
        </p:nvSpPr>
        <p:spPr>
          <a:xfrm>
            <a:off x="0" y="6027938"/>
            <a:ext cx="2036046" cy="8300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00354D8-6BA8-B986-428E-680A02DBF1C5}"/>
              </a:ext>
            </a:extLst>
          </p:cNvPr>
          <p:cNvSpPr/>
          <p:nvPr/>
        </p:nvSpPr>
        <p:spPr>
          <a:xfrm>
            <a:off x="-94774" y="-836"/>
            <a:ext cx="1515310" cy="6858836"/>
          </a:xfrm>
          <a:prstGeom prst="rect">
            <a:avLst/>
          </a:prstGeom>
          <a:solidFill>
            <a:srgbClr val="70EA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D46605C-B3AE-35C5-6745-5D32B3D19FB0}"/>
              </a:ext>
            </a:extLst>
          </p:cNvPr>
          <p:cNvSpPr/>
          <p:nvPr/>
        </p:nvSpPr>
        <p:spPr>
          <a:xfrm>
            <a:off x="1420005" y="-836"/>
            <a:ext cx="1515310" cy="6858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446371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itchFamily="34" charset="0"/>
              </a:rPr>
              <a:t>DIMENSION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1604663" y="1411494"/>
            <a:ext cx="8995033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Supports the data storage, maintenance, update, dissemination and Archiving of SBRs microdata.</a:t>
            </a:r>
          </a:p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SBR receive data from administrative sources manually </a:t>
            </a:r>
            <a:r>
              <a:rPr kumimoji="0" lang="en-US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i.e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 (excel sheet)</a:t>
            </a:r>
          </a:p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No defined simple database structure for SBR</a:t>
            </a:r>
          </a:p>
          <a:p>
            <a:pPr marL="171450" marR="0" lvl="0" indent="-171450" algn="ju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No Special web portals to support companies to update their information in the SBR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46F1FBC-0452-8E51-81B9-CDB94FAE163F}"/>
              </a:ext>
            </a:extLst>
          </p:cNvPr>
          <p:cNvSpPr/>
          <p:nvPr/>
        </p:nvSpPr>
        <p:spPr>
          <a:xfrm>
            <a:off x="1382427" y="-836"/>
            <a:ext cx="8803908" cy="728786"/>
          </a:xfrm>
          <a:prstGeom prst="rect">
            <a:avLst/>
          </a:prstGeom>
          <a:gradFill flip="none" rotWithShape="1">
            <a:gsLst>
              <a:gs pos="0">
                <a:srgbClr val="70EACE"/>
              </a:gs>
              <a:gs pos="7000">
                <a:srgbClr val="70EACE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7378B-1F67-4E56-B6E3-D087BCE08921}"/>
              </a:ext>
            </a:extLst>
          </p:cNvPr>
          <p:cNvSpPr txBox="1"/>
          <p:nvPr/>
        </p:nvSpPr>
        <p:spPr>
          <a:xfrm>
            <a:off x="1604663" y="18880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dist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DIMENSION 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D3D3F5-524D-4039-A97C-85E6A461DD8F}"/>
              </a:ext>
            </a:extLst>
          </p:cNvPr>
          <p:cNvSpPr txBox="1"/>
          <p:nvPr/>
        </p:nvSpPr>
        <p:spPr>
          <a:xfrm>
            <a:off x="1622419" y="884761"/>
            <a:ext cx="53566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IT ENVIRONMENT</a:t>
            </a:r>
          </a:p>
        </p:txBody>
      </p:sp>
      <p:pic>
        <p:nvPicPr>
          <p:cNvPr id="48" name="Picture 351">
            <a:extLst>
              <a:ext uri="{FF2B5EF4-FFF2-40B4-BE49-F238E27FC236}">
                <a16:creationId xmlns:a16="http://schemas.microsoft.com/office/drawing/2014/main" id="{664D1C45-202A-A4CD-04E3-CD319BCAE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5E3571D-05EF-C4C9-4D75-2F0AE8149FE5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70EA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4E7FD0E-7D09-6319-765A-F5617F75EB1F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70EA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D85B1A0-72AE-21D3-50F4-6B732C3C4B9A}"/>
              </a:ext>
            </a:extLst>
          </p:cNvPr>
          <p:cNvGrpSpPr/>
          <p:nvPr/>
        </p:nvGrpSpPr>
        <p:grpSpPr>
          <a:xfrm>
            <a:off x="1246237" y="2319266"/>
            <a:ext cx="10566504" cy="3532218"/>
            <a:chOff x="1016343" y="871572"/>
            <a:chExt cx="10566504" cy="353221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153D2ED-170B-F5EC-1B53-ADF04F8060C6}"/>
                </a:ext>
              </a:extLst>
            </p:cNvPr>
            <p:cNvGrpSpPr/>
            <p:nvPr/>
          </p:nvGrpSpPr>
          <p:grpSpPr>
            <a:xfrm>
              <a:off x="1016343" y="1743706"/>
              <a:ext cx="2394101" cy="2088232"/>
              <a:chOff x="5248647" y="1608813"/>
              <a:chExt cx="970807" cy="846777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EF559673-F111-58D2-AF2D-C696E99D1042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25EF576-BAC4-66C3-13F7-DEEBF3ED27A6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575D55-854C-E33A-0C5C-1B41E2E78B71}"/>
                </a:ext>
              </a:extLst>
            </p:cNvPr>
            <p:cNvSpPr txBox="1"/>
            <p:nvPr/>
          </p:nvSpPr>
          <p:spPr>
            <a:xfrm>
              <a:off x="1504304" y="2496567"/>
              <a:ext cx="16536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5CBE7A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Preliminary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CBE7A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DE693B1-6E41-EA70-6539-28C32DC40A94}"/>
                </a:ext>
              </a:extLst>
            </p:cNvPr>
            <p:cNvGrpSpPr/>
            <p:nvPr/>
          </p:nvGrpSpPr>
          <p:grpSpPr>
            <a:xfrm>
              <a:off x="1127741" y="3665126"/>
              <a:ext cx="2357003" cy="738664"/>
              <a:chOff x="2551705" y="4283314"/>
              <a:chExt cx="2357003" cy="738664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9E42383-9F22-89AC-6C57-5156F4F2639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No integrated SBR database,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Uses excel spreadsheets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4C3AA7D-1CCE-2DB7-E752-4C6253EB5CD5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27791B9-BF22-0EAA-6317-0D53A8044872}"/>
                </a:ext>
              </a:extLst>
            </p:cNvPr>
            <p:cNvGrpSpPr/>
            <p:nvPr/>
          </p:nvGrpSpPr>
          <p:grpSpPr>
            <a:xfrm>
              <a:off x="3713746" y="1485202"/>
              <a:ext cx="2394101" cy="2088232"/>
              <a:chOff x="5248647" y="1608813"/>
              <a:chExt cx="970807" cy="846777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C77EFF3-D2CD-996A-E603-4DE3F40DE271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EF679500-8A76-5DCA-9D4F-BC1F8DB347E7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1223B6-BD63-D809-1017-52D8F8A1B40D}"/>
                </a:ext>
              </a:extLst>
            </p:cNvPr>
            <p:cNvSpPr txBox="1"/>
            <p:nvPr/>
          </p:nvSpPr>
          <p:spPr>
            <a:xfrm>
              <a:off x="4639016" y="2238063"/>
              <a:ext cx="9201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Early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EEFED89-7330-2980-9048-9C6AEF65DC06}"/>
                </a:ext>
              </a:extLst>
            </p:cNvPr>
            <p:cNvGrpSpPr/>
            <p:nvPr/>
          </p:nvGrpSpPr>
          <p:grpSpPr>
            <a:xfrm>
              <a:off x="3790613" y="3375043"/>
              <a:ext cx="2357003" cy="738664"/>
              <a:chOff x="2551705" y="4283314"/>
              <a:chExt cx="2357003" cy="738664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893AA67-7A1C-209D-28F9-1C6B30149EBB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Limited organization of IT infrastructure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F6ADDCF-8437-EA42-A4A8-FDF9D511085F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5F62FFE-4118-42A6-D390-BC9CAFAE2FEA}"/>
                </a:ext>
              </a:extLst>
            </p:cNvPr>
            <p:cNvGrpSpPr/>
            <p:nvPr/>
          </p:nvGrpSpPr>
          <p:grpSpPr>
            <a:xfrm>
              <a:off x="6451246" y="1138466"/>
              <a:ext cx="2394101" cy="2088232"/>
              <a:chOff x="5248647" y="1608813"/>
              <a:chExt cx="970807" cy="846777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E759FBF8-464A-18BB-8A53-17DAA290E3FB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rgbClr val="00B05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B8DCF205-E4BA-E47B-11E8-396B96289D80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56408C-053A-A5DC-BF56-215EE8DED33B}"/>
                </a:ext>
              </a:extLst>
            </p:cNvPr>
            <p:cNvSpPr txBox="1"/>
            <p:nvPr/>
          </p:nvSpPr>
          <p:spPr>
            <a:xfrm>
              <a:off x="7273667" y="1891327"/>
              <a:ext cx="11421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CB8AE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Mature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CB8A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1830261-6AB6-5DCF-3370-697FCE82DB36}"/>
                </a:ext>
              </a:extLst>
            </p:cNvPr>
            <p:cNvGrpSpPr/>
            <p:nvPr/>
          </p:nvGrpSpPr>
          <p:grpSpPr>
            <a:xfrm>
              <a:off x="9188746" y="871572"/>
              <a:ext cx="2394101" cy="2088232"/>
              <a:chOff x="5248647" y="1608813"/>
              <a:chExt cx="970807" cy="846777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4D59BCA-469A-B587-B65E-4FFB0B635BDF}"/>
                  </a:ext>
                </a:extLst>
              </p:cNvPr>
              <p:cNvSpPr/>
              <p:nvPr/>
            </p:nvSpPr>
            <p:spPr>
              <a:xfrm>
                <a:off x="5248647" y="1608813"/>
                <a:ext cx="846777" cy="84677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BA25E48A-F164-DEE3-9670-0CE1C6FB12A0}"/>
                  </a:ext>
                </a:extLst>
              </p:cNvPr>
              <p:cNvSpPr/>
              <p:nvPr/>
            </p:nvSpPr>
            <p:spPr>
              <a:xfrm>
                <a:off x="5392663" y="1622672"/>
                <a:ext cx="826791" cy="82679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C9F0F8-61A7-36FA-47E6-F93C25A724B7}"/>
                </a:ext>
              </a:extLst>
            </p:cNvPr>
            <p:cNvSpPr txBox="1"/>
            <p:nvPr/>
          </p:nvSpPr>
          <p:spPr>
            <a:xfrm>
              <a:off x="9830742" y="1624433"/>
              <a:ext cx="14710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A8C2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Advanced Stage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A8C2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257622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4697E533-A018-C436-E854-E905075AA25D}"/>
              </a:ext>
            </a:extLst>
          </p:cNvPr>
          <p:cNvSpPr/>
          <p:nvPr/>
        </p:nvSpPr>
        <p:spPr>
          <a:xfrm>
            <a:off x="-1299411" y="-1094874"/>
            <a:ext cx="4186990" cy="284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C8737F5-73F4-235E-25D9-E417CBD36233}"/>
              </a:ext>
            </a:extLst>
          </p:cNvPr>
          <p:cNvSpPr/>
          <p:nvPr/>
        </p:nvSpPr>
        <p:spPr>
          <a:xfrm>
            <a:off x="679768" y="0"/>
            <a:ext cx="11512232" cy="8906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9ED2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2B945B2-03A5-B418-2B64-F0978B2D4C53}"/>
              </a:ext>
            </a:extLst>
          </p:cNvPr>
          <p:cNvSpPr/>
          <p:nvPr/>
        </p:nvSpPr>
        <p:spPr>
          <a:xfrm rot="17497456">
            <a:off x="-1309716" y="-928877"/>
            <a:ext cx="2347602" cy="959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00B3DA4-B2C8-8499-2498-A9909ED5637E}"/>
              </a:ext>
            </a:extLst>
          </p:cNvPr>
          <p:cNvSpPr/>
          <p:nvPr/>
        </p:nvSpPr>
        <p:spPr>
          <a:xfrm rot="17412449">
            <a:off x="-1038590" y="399240"/>
            <a:ext cx="2347602" cy="726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4B0E2DB-F762-8030-B7DC-D1A4E9709EAD}"/>
              </a:ext>
            </a:extLst>
          </p:cNvPr>
          <p:cNvSpPr/>
          <p:nvPr/>
        </p:nvSpPr>
        <p:spPr>
          <a:xfrm rot="17367604">
            <a:off x="-972739" y="710435"/>
            <a:ext cx="2347602" cy="1859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E2A9E6D-89CF-A1F3-8FD4-21BFE9EAF032}"/>
              </a:ext>
            </a:extLst>
          </p:cNvPr>
          <p:cNvSpPr/>
          <p:nvPr/>
        </p:nvSpPr>
        <p:spPr>
          <a:xfrm rot="17412449">
            <a:off x="-807879" y="889381"/>
            <a:ext cx="2347602" cy="1093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: Top Corners Snipped 73">
            <a:extLst>
              <a:ext uri="{FF2B5EF4-FFF2-40B4-BE49-F238E27FC236}">
                <a16:creationId xmlns:a16="http://schemas.microsoft.com/office/drawing/2014/main" id="{98A86B44-FCCC-D08F-D328-815A93917D56}"/>
              </a:ext>
            </a:extLst>
          </p:cNvPr>
          <p:cNvSpPr/>
          <p:nvPr/>
        </p:nvSpPr>
        <p:spPr>
          <a:xfrm>
            <a:off x="444802" y="314293"/>
            <a:ext cx="1660358" cy="580908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: Top Corners Snipped 74">
            <a:extLst>
              <a:ext uri="{FF2B5EF4-FFF2-40B4-BE49-F238E27FC236}">
                <a16:creationId xmlns:a16="http://schemas.microsoft.com/office/drawing/2014/main" id="{0F8250F5-52D7-49D1-E7A4-C203F1365A93}"/>
              </a:ext>
            </a:extLst>
          </p:cNvPr>
          <p:cNvSpPr/>
          <p:nvPr/>
        </p:nvSpPr>
        <p:spPr>
          <a:xfrm>
            <a:off x="586152" y="33026"/>
            <a:ext cx="1660358" cy="580908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332" y="119107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Dimension 7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66F7502-581D-4E5E-A947-E12646DCA6FD}"/>
              </a:ext>
            </a:extLst>
          </p:cNvPr>
          <p:cNvSpPr/>
          <p:nvPr/>
        </p:nvSpPr>
        <p:spPr>
          <a:xfrm>
            <a:off x="4561858" y="2558027"/>
            <a:ext cx="3044834" cy="257627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1A37E-4820-4D8E-8FC0-728BC73D880E}"/>
              </a:ext>
            </a:extLst>
          </p:cNvPr>
          <p:cNvSpPr txBox="1"/>
          <p:nvPr/>
        </p:nvSpPr>
        <p:spPr>
          <a:xfrm>
            <a:off x="5140848" y="1924417"/>
            <a:ext cx="191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PRELIMINARY STAGE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AF397-4FFA-48EA-A96F-C1405868BC11}"/>
              </a:ext>
            </a:extLst>
          </p:cNvPr>
          <p:cNvSpPr txBox="1"/>
          <p:nvPr/>
        </p:nvSpPr>
        <p:spPr>
          <a:xfrm>
            <a:off x="7580003" y="3713785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EARLY STAGE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9F6C7F1-5AED-E1DA-BB0C-33DDA7B1807F}"/>
              </a:ext>
            </a:extLst>
          </p:cNvPr>
          <p:cNvSpPr/>
          <p:nvPr/>
        </p:nvSpPr>
        <p:spPr>
          <a:xfrm>
            <a:off x="7956546" y="4426053"/>
            <a:ext cx="3662118" cy="970420"/>
          </a:xfrm>
          <a:prstGeom prst="roundRect">
            <a:avLst/>
          </a:prstGeom>
          <a:solidFill>
            <a:srgbClr val="7DE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6FD1-AB46-4120-B821-6E5F0ED78346}"/>
              </a:ext>
            </a:extLst>
          </p:cNvPr>
          <p:cNvSpPr txBox="1"/>
          <p:nvPr/>
        </p:nvSpPr>
        <p:spPr>
          <a:xfrm>
            <a:off x="2922808" y="3603194"/>
            <a:ext cx="191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ADVANCED STAGE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5963A4E-05CB-8DA8-F558-300AB2E539F4}"/>
              </a:ext>
            </a:extLst>
          </p:cNvPr>
          <p:cNvSpPr/>
          <p:nvPr/>
        </p:nvSpPr>
        <p:spPr>
          <a:xfrm>
            <a:off x="562264" y="4401464"/>
            <a:ext cx="3662118" cy="970420"/>
          </a:xfrm>
          <a:prstGeom prst="roundRect">
            <a:avLst/>
          </a:prstGeom>
          <a:solidFill>
            <a:srgbClr val="A8F2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8ED5BC6-0D0F-0904-B992-81B683F2BBAB}"/>
              </a:ext>
            </a:extLst>
          </p:cNvPr>
          <p:cNvSpPr/>
          <p:nvPr/>
        </p:nvSpPr>
        <p:spPr>
          <a:xfrm>
            <a:off x="564742" y="2211128"/>
            <a:ext cx="3662118" cy="970420"/>
          </a:xfrm>
          <a:prstGeom prst="roundRect">
            <a:avLst/>
          </a:prstGeom>
          <a:solidFill>
            <a:srgbClr val="B3D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D17BFF1C-B29F-8511-D438-574D9FAEC215}"/>
              </a:ext>
            </a:extLst>
          </p:cNvPr>
          <p:cNvSpPr/>
          <p:nvPr/>
        </p:nvSpPr>
        <p:spPr>
          <a:xfrm>
            <a:off x="7892281" y="2246551"/>
            <a:ext cx="3662118" cy="970420"/>
          </a:xfrm>
          <a:prstGeom prst="roundRect">
            <a:avLst/>
          </a:prstGeom>
          <a:solidFill>
            <a:srgbClr val="B9BA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674AA-F35F-4C2A-814A-C6EB2E4B9F0D}"/>
              </a:ext>
            </a:extLst>
          </p:cNvPr>
          <p:cNvSpPr txBox="1"/>
          <p:nvPr/>
        </p:nvSpPr>
        <p:spPr>
          <a:xfrm>
            <a:off x="5140848" y="5296607"/>
            <a:ext cx="1914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MATURE </a:t>
            </a:r>
          </a:p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STAGE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39C938-3478-433D-BAE9-C4140B7606C5}"/>
              </a:ext>
            </a:extLst>
          </p:cNvPr>
          <p:cNvGrpSpPr/>
          <p:nvPr/>
        </p:nvGrpSpPr>
        <p:grpSpPr>
          <a:xfrm>
            <a:off x="3924704" y="1992354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68BB9D62-0E51-43F5-B2B0-A0BFB9C59A73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BB1A6E-A2C3-4A25-A13F-876309359C98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CF86D9-70B1-4B65-9460-148D5D43585F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B28C0-CE37-4F60-81F3-B457B2A50B02}"/>
              </a:ext>
            </a:extLst>
          </p:cNvPr>
          <p:cNvGrpSpPr/>
          <p:nvPr/>
        </p:nvGrpSpPr>
        <p:grpSpPr>
          <a:xfrm flipH="1">
            <a:off x="6816080" y="1992354"/>
            <a:ext cx="1418150" cy="1419242"/>
            <a:chOff x="1480223" y="2420888"/>
            <a:chExt cx="1557468" cy="1549192"/>
          </a:xfrm>
          <a:solidFill>
            <a:srgbClr val="56587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3EDB2401-AAA7-471E-9AA7-DFF23EB81974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8CF7DF-38AD-4C1D-B965-F30B5C5854BB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4E5750-E802-4AD1-9F24-684D83773F14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1F9129-75B2-4159-9FB9-5257E0728549}"/>
              </a:ext>
            </a:extLst>
          </p:cNvPr>
          <p:cNvGrpSpPr/>
          <p:nvPr/>
        </p:nvGrpSpPr>
        <p:grpSpPr>
          <a:xfrm rot="16200000">
            <a:off x="3925250" y="4245466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0DD3C022-B206-4327-B4D9-2DB1E21A46B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F0E8E3-2BCD-4E0C-82EB-A4C001C8E1BB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6AE5F1-D40A-4B82-A7CB-D3DA0CDC8A6D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18A982-9D78-4669-9331-6D59D30C5885}"/>
              </a:ext>
            </a:extLst>
          </p:cNvPr>
          <p:cNvGrpSpPr/>
          <p:nvPr/>
        </p:nvGrpSpPr>
        <p:grpSpPr>
          <a:xfrm rot="5400000" flipH="1">
            <a:off x="6818441" y="4250236"/>
            <a:ext cx="1418152" cy="1409719"/>
            <a:chOff x="1574370" y="2327313"/>
            <a:chExt cx="1557470" cy="1538797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802FA19-A765-4A70-8BC9-1837723F574A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5EE4C8-DDD5-405F-91E9-C07C4BCEEBCC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630C69-11A7-421D-A041-0087B1A2000F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154BB6E-0A51-4DAA-9592-29D6A5B9C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11347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15DAF94-F122-4E86-A8C4-28132B67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327217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2F88704-977E-4457-898A-3A99076A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158724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F4A31B2-B704-4784-8FB7-05D46C5ED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38019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678C9B0-8E48-4E8F-A390-6C9CA532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403901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E7473F7-B1FE-4D82-9851-65BF3597E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207752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26F8FF4-3E70-4BE4-85C2-8643D55A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34164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4EFD9A9-1842-4F96-8248-6873A9602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173152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C01C247-D334-4DA1-B789-066797270551}"/>
              </a:ext>
            </a:extLst>
          </p:cNvPr>
          <p:cNvSpPr txBox="1"/>
          <p:nvPr/>
        </p:nvSpPr>
        <p:spPr>
          <a:xfrm>
            <a:off x="920799" y="4621652"/>
            <a:ext cx="2752929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 Consideration of interoperability with other registers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41F31E-EE7C-4479-B559-5C912FF6F894}"/>
              </a:ext>
            </a:extLst>
          </p:cNvPr>
          <p:cNvSpPr txBox="1"/>
          <p:nvPr/>
        </p:nvSpPr>
        <p:spPr>
          <a:xfrm>
            <a:off x="916864" y="2509192"/>
            <a:ext cx="2752929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 Consideration of interoperability with other registers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3401FF-AC42-4418-8F84-B4E817C60937}"/>
              </a:ext>
            </a:extLst>
          </p:cNvPr>
          <p:cNvSpPr txBox="1"/>
          <p:nvPr/>
        </p:nvSpPr>
        <p:spPr>
          <a:xfrm>
            <a:off x="8537248" y="4621652"/>
            <a:ext cx="2733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 Consideration of interoperability with other registers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B2FD9AD-5F27-41E3-B070-DDC6F37BB404}"/>
              </a:ext>
            </a:extLst>
          </p:cNvPr>
          <p:cNvSpPr txBox="1"/>
          <p:nvPr/>
        </p:nvSpPr>
        <p:spPr>
          <a:xfrm>
            <a:off x="8399909" y="2509192"/>
            <a:ext cx="2733953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 Consideration of interoperability with other registers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85C697C-D6C3-BC46-66A8-F9F74AFA5808}"/>
              </a:ext>
            </a:extLst>
          </p:cNvPr>
          <p:cNvGrpSpPr/>
          <p:nvPr/>
        </p:nvGrpSpPr>
        <p:grpSpPr>
          <a:xfrm>
            <a:off x="4631699" y="3003325"/>
            <a:ext cx="2972465" cy="1393559"/>
            <a:chOff x="2551706" y="4283314"/>
            <a:chExt cx="1536592" cy="98151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B15A82B-575C-6642-BD06-EDE51D23B10E}"/>
                </a:ext>
              </a:extLst>
            </p:cNvPr>
            <p:cNvSpPr txBox="1"/>
            <p:nvPr/>
          </p:nvSpPr>
          <p:spPr>
            <a:xfrm>
              <a:off x="2551706" y="4560313"/>
              <a:ext cx="1536592" cy="70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altLang="ko-KR" sz="1200" dirty="0">
                  <a:solidFill>
                    <a:schemeClr val="bg2">
                      <a:lumMod val="25000"/>
                    </a:schemeClr>
                  </a:solidFill>
                  <a:latin typeface="Arial"/>
                  <a:cs typeface="Arial" pitchFamily="34" charset="0"/>
                </a:rPr>
                <a:t>ability of an SBR to communicate and exchange standardized data with other registers.(National and international)</a:t>
              </a:r>
            </a:p>
            <a:p>
              <a:pPr marL="171450" marR="0" lvl="0" indent="-171450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lang="en-US" altLang="ko-KR" sz="1200" dirty="0">
                <a:solidFill>
                  <a:schemeClr val="bg2">
                    <a:lumMod val="25000"/>
                  </a:schemeClr>
                </a:solidFill>
                <a:latin typeface="Arial"/>
                <a:cs typeface="Arial" pitchFamily="34" charset="0"/>
              </a:endParaRPr>
            </a:p>
            <a:p>
              <a:pPr marL="171450" marR="0" lvl="0" indent="-171450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sz="1100" dirty="0"/>
                <a:t>Not yet done</a:t>
              </a:r>
              <a:endParaRPr lang="en-US" altLang="ko-KR" sz="1200" dirty="0">
                <a:solidFill>
                  <a:schemeClr val="bg2">
                    <a:lumMod val="25000"/>
                  </a:scheme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063722D-4C99-1BD6-7604-CF52353A7AA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195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cs typeface="Arial" pitchFamily="34" charset="0"/>
                </a:rPr>
                <a:t>Interoperability</a:t>
              </a:r>
            </a:p>
          </p:txBody>
        </p:sp>
      </p:grp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D9405923-413D-DE08-F42E-0E0769EC02CC}"/>
              </a:ext>
            </a:extLst>
          </p:cNvPr>
          <p:cNvSpPr/>
          <p:nvPr/>
        </p:nvSpPr>
        <p:spPr>
          <a:xfrm>
            <a:off x="6990661" y="2045144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F07B617C-AF5D-9A4D-2248-8891DD9AF1F4}"/>
              </a:ext>
            </a:extLst>
          </p:cNvPr>
          <p:cNvSpPr/>
          <p:nvPr/>
        </p:nvSpPr>
        <p:spPr>
          <a:xfrm rot="5400000">
            <a:off x="7753027" y="2889175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B1BBC618-459E-080F-6751-9E74B32055D9}"/>
              </a:ext>
            </a:extLst>
          </p:cNvPr>
          <p:cNvSpPr/>
          <p:nvPr/>
        </p:nvSpPr>
        <p:spPr>
          <a:xfrm rot="10800000">
            <a:off x="7021069" y="5309073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C8C87480-60DC-08C6-4527-242345EE313F}"/>
              </a:ext>
            </a:extLst>
          </p:cNvPr>
          <p:cNvSpPr/>
          <p:nvPr/>
        </p:nvSpPr>
        <p:spPr>
          <a:xfrm rot="5400000">
            <a:off x="7766339" y="4589034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C891E373-3962-5600-E90D-C3B7EB5692E9}"/>
              </a:ext>
            </a:extLst>
          </p:cNvPr>
          <p:cNvSpPr/>
          <p:nvPr/>
        </p:nvSpPr>
        <p:spPr>
          <a:xfrm rot="10800000">
            <a:off x="4594331" y="5321091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946FA203-1751-3F4D-E5FE-15F55B347E57}"/>
              </a:ext>
            </a:extLst>
          </p:cNvPr>
          <p:cNvSpPr/>
          <p:nvPr/>
        </p:nvSpPr>
        <p:spPr>
          <a:xfrm rot="16200000">
            <a:off x="3849530" y="4499199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A78EF714-B866-E1D0-06B4-9E60ED3374DE}"/>
              </a:ext>
            </a:extLst>
          </p:cNvPr>
          <p:cNvSpPr/>
          <p:nvPr/>
        </p:nvSpPr>
        <p:spPr>
          <a:xfrm>
            <a:off x="4655111" y="2045144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E6B74CC8-2E4D-7C56-59D0-BCE3CADF2F67}"/>
              </a:ext>
            </a:extLst>
          </p:cNvPr>
          <p:cNvSpPr/>
          <p:nvPr/>
        </p:nvSpPr>
        <p:spPr>
          <a:xfrm rot="16200000">
            <a:off x="3825015" y="2866199"/>
            <a:ext cx="558934" cy="28042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351">
            <a:extLst>
              <a:ext uri="{FF2B5EF4-FFF2-40B4-BE49-F238E27FC236}">
                <a16:creationId xmlns:a16="http://schemas.microsoft.com/office/drawing/2014/main" id="{E96C3AD6-81D8-5ACC-D366-8DAC1399E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8C239B1-4AC9-7D2B-D3C8-04149435676B}"/>
              </a:ext>
            </a:extLst>
          </p:cNvPr>
          <p:cNvSpPr/>
          <p:nvPr/>
        </p:nvSpPr>
        <p:spPr>
          <a:xfrm>
            <a:off x="-22153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5658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C9156A47-BD56-AB2E-C0D6-EF49FEFBD710}"/>
              </a:ext>
            </a:extLst>
          </p:cNvPr>
          <p:cNvSpPr/>
          <p:nvPr/>
        </p:nvSpPr>
        <p:spPr>
          <a:xfrm>
            <a:off x="1164347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5658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2715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F5AAF2F-CA51-DFE5-B616-0AB2E450F9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7" b="26187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921EC28-1C38-44DD-E1FF-790F584BA262}"/>
              </a:ext>
            </a:extLst>
          </p:cNvPr>
          <p:cNvSpPr/>
          <p:nvPr/>
        </p:nvSpPr>
        <p:spPr>
          <a:xfrm>
            <a:off x="-205649" y="-88135"/>
            <a:ext cx="12603297" cy="3353849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4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305" y="923392"/>
            <a:ext cx="108668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rPr>
              <a:t>COUNTRY SITUATION ON SBR MATURITY MODEL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3759227"/>
            <a:ext cx="7164288" cy="62068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759227"/>
            <a:ext cx="6096000" cy="620688"/>
          </a:xfrm>
          <a:prstGeom prst="rect">
            <a:avLst/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Picture 351">
            <a:extLst>
              <a:ext uri="{FF2B5EF4-FFF2-40B4-BE49-F238E27FC236}">
                <a16:creationId xmlns:a16="http://schemas.microsoft.com/office/drawing/2014/main" id="{E07B2426-FC77-32D1-98B8-39EBB4213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129" y="2610450"/>
            <a:ext cx="1215379" cy="131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3372EF-7E41-BD26-CD18-61F64074FCF5}"/>
              </a:ext>
            </a:extLst>
          </p:cNvPr>
          <p:cNvSpPr txBox="1"/>
          <p:nvPr/>
        </p:nvSpPr>
        <p:spPr>
          <a:xfrm>
            <a:off x="255178" y="3896204"/>
            <a:ext cx="6103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Assessments of SBR have not  yet being done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3D3F57-9879-F7E4-6616-DC2CAC02196E}"/>
              </a:ext>
            </a:extLst>
          </p:cNvPr>
          <p:cNvGrpSpPr/>
          <p:nvPr/>
        </p:nvGrpSpPr>
        <p:grpSpPr>
          <a:xfrm>
            <a:off x="696876" y="4671124"/>
            <a:ext cx="3641433" cy="1616000"/>
            <a:chOff x="2551706" y="4283314"/>
            <a:chExt cx="1536592" cy="5254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E97366-AD64-5206-0C01-F42611B5E598}"/>
                </a:ext>
              </a:extLst>
            </p:cNvPr>
            <p:cNvSpPr txBox="1"/>
            <p:nvPr/>
          </p:nvSpPr>
          <p:spPr>
            <a:xfrm>
              <a:off x="2551706" y="4458485"/>
              <a:ext cx="1536592" cy="350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altLang="ko-KR" sz="3200" dirty="0">
                  <a:solidFill>
                    <a:schemeClr val="bg2">
                      <a:lumMod val="25000"/>
                    </a:schemeClr>
                  </a:solidFill>
                  <a:latin typeface="Arial"/>
                  <a:cs typeface="Arial" pitchFamily="34" charset="0"/>
                </a:rPr>
                <a:t>Awareness</a:t>
              </a:r>
            </a:p>
            <a:p>
              <a:pPr marL="171450" marR="0" lvl="0" indent="-171450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altLang="ko-KR" sz="3200" dirty="0">
                  <a:solidFill>
                    <a:schemeClr val="bg2">
                      <a:lumMod val="25000"/>
                    </a:schemeClr>
                  </a:solidFill>
                  <a:latin typeface="Arial"/>
                  <a:cs typeface="Arial" pitchFamily="34" charset="0"/>
                </a:rPr>
                <a:t>Knowledge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8CC25F-2F33-E0CC-DB20-D83638C652F5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10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 pitchFamily="34" charset="0"/>
                </a:rPr>
                <a:t>Why?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4142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17E60E93-CEEE-83F5-D12C-E8BFBA2E9DFC}"/>
              </a:ext>
            </a:extLst>
          </p:cNvPr>
          <p:cNvSpPr/>
          <p:nvPr/>
        </p:nvSpPr>
        <p:spPr>
          <a:xfrm>
            <a:off x="-395037" y="5321636"/>
            <a:ext cx="12982074" cy="1609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8AA41F-710B-2744-F87D-40AB2025F2FF}"/>
              </a:ext>
            </a:extLst>
          </p:cNvPr>
          <p:cNvSpPr/>
          <p:nvPr/>
        </p:nvSpPr>
        <p:spPr>
          <a:xfrm>
            <a:off x="-577516" y="-385011"/>
            <a:ext cx="12982074" cy="1609611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5400" b="1" dirty="0"/>
              <a:t>Outline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5D3379-52FA-5EDA-670E-9262290B0416}"/>
              </a:ext>
            </a:extLst>
          </p:cNvPr>
          <p:cNvSpPr/>
          <p:nvPr/>
        </p:nvSpPr>
        <p:spPr>
          <a:xfrm>
            <a:off x="6472989" y="1443425"/>
            <a:ext cx="5719011" cy="52296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CBBA09-A212-5AD5-98EF-A10A69DDE4C6}"/>
              </a:ext>
            </a:extLst>
          </p:cNvPr>
          <p:cNvSpPr/>
          <p:nvPr/>
        </p:nvSpPr>
        <p:spPr>
          <a:xfrm>
            <a:off x="6472989" y="2058280"/>
            <a:ext cx="5719011" cy="5229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4922C-2CEE-8401-9AEE-87DF865998E3}"/>
              </a:ext>
            </a:extLst>
          </p:cNvPr>
          <p:cNvSpPr/>
          <p:nvPr/>
        </p:nvSpPr>
        <p:spPr>
          <a:xfrm>
            <a:off x="6472989" y="2698301"/>
            <a:ext cx="5719011" cy="5229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4ADA1D-00A9-007E-82B9-7513FA40A495}"/>
              </a:ext>
            </a:extLst>
          </p:cNvPr>
          <p:cNvSpPr/>
          <p:nvPr/>
        </p:nvSpPr>
        <p:spPr>
          <a:xfrm>
            <a:off x="6472989" y="3953485"/>
            <a:ext cx="5719011" cy="5229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500C6B-59FF-C609-2F45-2AE5607EFBA5}"/>
              </a:ext>
            </a:extLst>
          </p:cNvPr>
          <p:cNvSpPr/>
          <p:nvPr/>
        </p:nvSpPr>
        <p:spPr>
          <a:xfrm>
            <a:off x="6472989" y="5225830"/>
            <a:ext cx="5719011" cy="5229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18BC500-6F15-56B0-B60C-9EC6FBB4C2EB}"/>
              </a:ext>
            </a:extLst>
          </p:cNvPr>
          <p:cNvSpPr/>
          <p:nvPr/>
        </p:nvSpPr>
        <p:spPr>
          <a:xfrm>
            <a:off x="6228670" y="1452586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32CE3DE-F578-7244-A587-96CD6BB98E25}"/>
              </a:ext>
            </a:extLst>
          </p:cNvPr>
          <p:cNvSpPr/>
          <p:nvPr/>
        </p:nvSpPr>
        <p:spPr>
          <a:xfrm>
            <a:off x="6228670" y="2065442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E41E3E5-845C-D05A-3CF7-FC037D93B2D9}"/>
              </a:ext>
            </a:extLst>
          </p:cNvPr>
          <p:cNvSpPr/>
          <p:nvPr/>
        </p:nvSpPr>
        <p:spPr>
          <a:xfrm>
            <a:off x="6228670" y="2706762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D0A062D-C298-B329-7AA1-63B056CC94E6}"/>
              </a:ext>
            </a:extLst>
          </p:cNvPr>
          <p:cNvSpPr/>
          <p:nvPr/>
        </p:nvSpPr>
        <p:spPr>
          <a:xfrm>
            <a:off x="6228670" y="3969518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6334CF-CF24-A5C1-742A-69F48AFC5F3B}"/>
              </a:ext>
            </a:extLst>
          </p:cNvPr>
          <p:cNvSpPr/>
          <p:nvPr/>
        </p:nvSpPr>
        <p:spPr>
          <a:xfrm>
            <a:off x="6228670" y="5234615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28D7E7-1851-3B34-B336-CB8FB3440BB2}"/>
              </a:ext>
            </a:extLst>
          </p:cNvPr>
          <p:cNvSpPr txBox="1"/>
          <p:nvPr/>
        </p:nvSpPr>
        <p:spPr>
          <a:xfrm>
            <a:off x="9191277" y="1560316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Introduction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493464-7188-DB67-870B-850DC8715FAD}"/>
              </a:ext>
            </a:extLst>
          </p:cNvPr>
          <p:cNvSpPr txBox="1"/>
          <p:nvPr/>
        </p:nvSpPr>
        <p:spPr>
          <a:xfrm>
            <a:off x="9191277" y="2166421"/>
            <a:ext cx="28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What is Maturity Model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D679853-184E-92A5-5C98-262BC8736F54}"/>
              </a:ext>
            </a:extLst>
          </p:cNvPr>
          <p:cNvSpPr txBox="1"/>
          <p:nvPr/>
        </p:nvSpPr>
        <p:spPr>
          <a:xfrm>
            <a:off x="8801098" y="2797692"/>
            <a:ext cx="3270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Statistical Business Register Maturity Model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F4944B-D4A6-CB1D-8C1B-B23BBD010FE5}"/>
              </a:ext>
            </a:extLst>
          </p:cNvPr>
          <p:cNvSpPr txBox="1"/>
          <p:nvPr/>
        </p:nvSpPr>
        <p:spPr>
          <a:xfrm>
            <a:off x="8464214" y="4090920"/>
            <a:ext cx="3607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Conceptual visualization of the Maturity Model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390E2BE-7267-A419-0159-87CCEDAC4A85}"/>
              </a:ext>
            </a:extLst>
          </p:cNvPr>
          <p:cNvSpPr/>
          <p:nvPr/>
        </p:nvSpPr>
        <p:spPr>
          <a:xfrm>
            <a:off x="6472989" y="4588034"/>
            <a:ext cx="5719011" cy="5229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0F93F51-0A73-56E0-1B8B-943C9ECB8EC4}"/>
              </a:ext>
            </a:extLst>
          </p:cNvPr>
          <p:cNvSpPr txBox="1"/>
          <p:nvPr/>
        </p:nvSpPr>
        <p:spPr>
          <a:xfrm>
            <a:off x="7994982" y="4678675"/>
            <a:ext cx="4076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Country Situation on SBR Maturity Model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F89C920-8AEC-A6E1-D24D-CBBE7757306D}"/>
              </a:ext>
            </a:extLst>
          </p:cNvPr>
          <p:cNvSpPr/>
          <p:nvPr/>
        </p:nvSpPr>
        <p:spPr>
          <a:xfrm>
            <a:off x="6472989" y="3318936"/>
            <a:ext cx="5719011" cy="5229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6D77C45-E4AF-13C7-0ABA-721110ED67D0}"/>
              </a:ext>
            </a:extLst>
          </p:cNvPr>
          <p:cNvSpPr txBox="1"/>
          <p:nvPr/>
        </p:nvSpPr>
        <p:spPr>
          <a:xfrm>
            <a:off x="8801098" y="5348810"/>
            <a:ext cx="3270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Way forward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61DE24-EB43-8011-767E-45E5840F2681}"/>
              </a:ext>
            </a:extLst>
          </p:cNvPr>
          <p:cNvSpPr txBox="1"/>
          <p:nvPr/>
        </p:nvSpPr>
        <p:spPr>
          <a:xfrm>
            <a:off x="7994982" y="3441917"/>
            <a:ext cx="4076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Dimensions and Stages/Levels of SBR Maturity model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6889FA-45EB-1CD7-B910-62C6AD9B9989}"/>
              </a:ext>
            </a:extLst>
          </p:cNvPr>
          <p:cNvSpPr/>
          <p:nvPr/>
        </p:nvSpPr>
        <p:spPr>
          <a:xfrm>
            <a:off x="6228670" y="3347999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E64625A-3684-30A7-764B-22BB327BF6AC}"/>
              </a:ext>
            </a:extLst>
          </p:cNvPr>
          <p:cNvSpPr/>
          <p:nvPr/>
        </p:nvSpPr>
        <p:spPr>
          <a:xfrm>
            <a:off x="6228670" y="4592866"/>
            <a:ext cx="492457" cy="49245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51" name="Picture 351">
            <a:extLst>
              <a:ext uri="{FF2B5EF4-FFF2-40B4-BE49-F238E27FC236}">
                <a16:creationId xmlns:a16="http://schemas.microsoft.com/office/drawing/2014/main" id="{6EFD40B7-A62B-E0DB-1353-0644A9EC2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244" y="5858880"/>
            <a:ext cx="752777" cy="81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" name="Group 23">
            <a:extLst>
              <a:ext uri="{FF2B5EF4-FFF2-40B4-BE49-F238E27FC236}">
                <a16:creationId xmlns:a16="http://schemas.microsoft.com/office/drawing/2014/main" id="{7B477EB2-6941-D134-6760-559267E8667D}"/>
              </a:ext>
            </a:extLst>
          </p:cNvPr>
          <p:cNvGrpSpPr>
            <a:grpSpLocks/>
          </p:cNvGrpSpPr>
          <p:nvPr/>
        </p:nvGrpSpPr>
        <p:grpSpPr bwMode="auto">
          <a:xfrm>
            <a:off x="-69088" y="5176781"/>
            <a:ext cx="3083038" cy="1405394"/>
            <a:chOff x="3681373" y="2156859"/>
            <a:chExt cx="4655942" cy="2122041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FF5F654-038D-13CA-2B72-E67A3C0FAAE6}"/>
                </a:ext>
              </a:extLst>
            </p:cNvPr>
            <p:cNvSpPr/>
            <p:nvPr/>
          </p:nvSpPr>
          <p:spPr>
            <a:xfrm>
              <a:off x="4357620" y="3580547"/>
              <a:ext cx="692121" cy="692005"/>
            </a:xfrm>
            <a:prstGeom prst="ellipse">
              <a:avLst/>
            </a:prstGeom>
            <a:solidFill>
              <a:srgbClr val="5A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BDBC75F-01FA-4AEE-EEAF-404FE8C65BFA}"/>
                </a:ext>
              </a:extLst>
            </p:cNvPr>
            <p:cNvGrpSpPr/>
            <p:nvPr/>
          </p:nvGrpSpPr>
          <p:grpSpPr>
            <a:xfrm>
              <a:off x="7084624" y="3580626"/>
              <a:ext cx="1252691" cy="692338"/>
              <a:chOff x="7084624" y="3580626"/>
              <a:chExt cx="1252691" cy="692338"/>
            </a:xfrm>
            <a:solidFill>
              <a:srgbClr val="5A9BD5"/>
            </a:solidFill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7391F5B7-7F78-EE0B-01F6-1C1AC7DCF27D}"/>
                  </a:ext>
                </a:extLst>
              </p:cNvPr>
              <p:cNvSpPr/>
              <p:nvPr/>
            </p:nvSpPr>
            <p:spPr>
              <a:xfrm>
                <a:off x="7644977" y="3580626"/>
                <a:ext cx="692338" cy="692338"/>
              </a:xfrm>
              <a:prstGeom prst="ellipse">
                <a:avLst/>
              </a:prstGeom>
              <a:solidFill>
                <a:srgbClr val="249ED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2B27630-29F1-6156-8EEF-F1403E6271CE}"/>
                  </a:ext>
                </a:extLst>
              </p:cNvPr>
              <p:cNvSpPr/>
              <p:nvPr/>
            </p:nvSpPr>
            <p:spPr>
              <a:xfrm>
                <a:off x="7084624" y="3972002"/>
                <a:ext cx="952666" cy="293131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grpSp>
          <p:nvGrpSpPr>
            <p:cNvPr id="55" name="Group 26">
              <a:extLst>
                <a:ext uri="{FF2B5EF4-FFF2-40B4-BE49-F238E27FC236}">
                  <a16:creationId xmlns:a16="http://schemas.microsoft.com/office/drawing/2014/main" id="{C6FF38A3-B50E-3542-90E4-400C422FDF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60062" y="2156859"/>
              <a:ext cx="2720287" cy="2118020"/>
              <a:chOff x="5260062" y="2156859"/>
              <a:chExt cx="2720287" cy="2118020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C09BA697-DE42-93C8-3A82-9251D131BF79}"/>
                  </a:ext>
                </a:extLst>
              </p:cNvPr>
              <p:cNvSpPr/>
              <p:nvPr/>
            </p:nvSpPr>
            <p:spPr>
              <a:xfrm>
                <a:off x="5321191" y="2156859"/>
                <a:ext cx="1044531" cy="1042768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2550212A-7152-8099-F4DD-ACCD02060C89}"/>
                  </a:ext>
                </a:extLst>
              </p:cNvPr>
              <p:cNvSpPr/>
              <p:nvPr/>
            </p:nvSpPr>
            <p:spPr>
              <a:xfrm>
                <a:off x="6179993" y="2502861"/>
                <a:ext cx="754030" cy="75390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1F62FCA-D6FE-F828-3893-AB19F7F01C69}"/>
                  </a:ext>
                </a:extLst>
              </p:cNvPr>
              <p:cNvSpPr/>
              <p:nvPr/>
            </p:nvSpPr>
            <p:spPr>
              <a:xfrm>
                <a:off x="7324532" y="3425005"/>
                <a:ext cx="655611" cy="655500"/>
              </a:xfrm>
              <a:prstGeom prst="ellipse">
                <a:avLst/>
              </a:prstGeom>
              <a:solidFill>
                <a:srgbClr val="224A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A740D890-7FDD-5495-9544-F8A61F60C99B}"/>
                  </a:ext>
                </a:extLst>
              </p:cNvPr>
              <p:cNvSpPr/>
              <p:nvPr/>
            </p:nvSpPr>
            <p:spPr>
              <a:xfrm>
                <a:off x="7095942" y="3618639"/>
                <a:ext cx="654023" cy="655500"/>
              </a:xfrm>
              <a:prstGeom prst="ellipse">
                <a:avLst/>
              </a:prstGeom>
              <a:solidFill>
                <a:srgbClr val="224A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FE760DA6-173B-DD47-17DC-D613B3A6484C}"/>
                  </a:ext>
                </a:extLst>
              </p:cNvPr>
              <p:cNvSpPr/>
              <p:nvPr/>
            </p:nvSpPr>
            <p:spPr>
              <a:xfrm>
                <a:off x="6575264" y="2861561"/>
                <a:ext cx="655611" cy="6554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6C4E3D97-69D0-D144-0897-FF459BD57374}"/>
                  </a:ext>
                </a:extLst>
              </p:cNvPr>
              <p:cNvSpPr/>
              <p:nvPr/>
            </p:nvSpPr>
            <p:spPr>
              <a:xfrm>
                <a:off x="6473668" y="3371041"/>
                <a:ext cx="841340" cy="839612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F335100-596C-F101-611E-18C4B678BEAF}"/>
                  </a:ext>
                </a:extLst>
              </p:cNvPr>
              <p:cNvSpPr/>
              <p:nvPr/>
            </p:nvSpPr>
            <p:spPr>
              <a:xfrm>
                <a:off x="6226029" y="4145578"/>
                <a:ext cx="1255660" cy="104753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1F67B38-0535-4122-FDC0-D9398DA21FB6}"/>
                  </a:ext>
                </a:extLst>
              </p:cNvPr>
              <p:cNvSpPr/>
              <p:nvPr/>
            </p:nvSpPr>
            <p:spPr>
              <a:xfrm>
                <a:off x="5259282" y="2610789"/>
                <a:ext cx="692121" cy="692005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grpSp>
          <p:nvGrpSpPr>
            <p:cNvPr id="56" name="Group 27">
              <a:extLst>
                <a:ext uri="{FF2B5EF4-FFF2-40B4-BE49-F238E27FC236}">
                  <a16:creationId xmlns:a16="http://schemas.microsoft.com/office/drawing/2014/main" id="{59DC9C92-E2A2-699F-3E99-9AB5C6AF2A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1373" y="2602088"/>
              <a:ext cx="3147328" cy="1676812"/>
              <a:chOff x="3681373" y="2602088"/>
              <a:chExt cx="3147328" cy="1676812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011978B-2463-5E40-B714-9E45C868C2DD}"/>
                  </a:ext>
                </a:extLst>
              </p:cNvPr>
              <p:cNvSpPr/>
              <p:nvPr/>
            </p:nvSpPr>
            <p:spPr>
              <a:xfrm>
                <a:off x="3681373" y="3215498"/>
                <a:ext cx="692121" cy="692005"/>
              </a:xfrm>
              <a:prstGeom prst="ellipse">
                <a:avLst/>
              </a:prstGeom>
              <a:solidFill>
                <a:srgbClr val="82C6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64A599EE-66E7-00CF-C18E-AC3F89ED8F30}"/>
                  </a:ext>
                </a:extLst>
              </p:cNvPr>
              <p:cNvSpPr/>
              <p:nvPr/>
            </p:nvSpPr>
            <p:spPr>
              <a:xfrm>
                <a:off x="4232212" y="2602852"/>
                <a:ext cx="1150890" cy="1150696"/>
              </a:xfrm>
              <a:prstGeom prst="ellipse">
                <a:avLst/>
              </a:prstGeom>
              <a:solidFill>
                <a:srgbClr val="5CBE7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76237C34-9E51-1B0C-8CD4-4F69274FA51A}"/>
                  </a:ext>
                </a:extLst>
              </p:cNvPr>
              <p:cNvSpPr/>
              <p:nvPr/>
            </p:nvSpPr>
            <p:spPr>
              <a:xfrm>
                <a:off x="3857578" y="3486904"/>
                <a:ext cx="792130" cy="791996"/>
              </a:xfrm>
              <a:prstGeom prst="ellipse">
                <a:avLst/>
              </a:prstGeom>
              <a:solidFill>
                <a:srgbClr val="5A9BD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3E7F9FE-2982-0198-87E5-AF888D4170BC}"/>
                  </a:ext>
                </a:extLst>
              </p:cNvPr>
              <p:cNvSpPr/>
              <p:nvPr/>
            </p:nvSpPr>
            <p:spPr>
              <a:xfrm>
                <a:off x="4643358" y="2959965"/>
                <a:ext cx="1312807" cy="1312586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6E44024-5F83-9D4D-90E6-5A1F34D2FB53}"/>
                  </a:ext>
                </a:extLst>
              </p:cNvPr>
              <p:cNvSpPr/>
              <p:nvPr/>
            </p:nvSpPr>
            <p:spPr>
              <a:xfrm>
                <a:off x="5511683" y="3012341"/>
                <a:ext cx="1262010" cy="1261798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B4B0230-A8F4-88BA-138D-A1D9D1BDE691}"/>
                  </a:ext>
                </a:extLst>
              </p:cNvPr>
              <p:cNvSpPr/>
              <p:nvPr/>
            </p:nvSpPr>
            <p:spPr>
              <a:xfrm>
                <a:off x="4246499" y="4097963"/>
                <a:ext cx="1968417" cy="17300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5761EE16-58F4-76BE-975E-611C4B27AD6F}"/>
                  </a:ext>
                </a:extLst>
              </p:cNvPr>
              <p:cNvSpPr/>
              <p:nvPr/>
            </p:nvSpPr>
            <p:spPr>
              <a:xfrm>
                <a:off x="6295875" y="3742438"/>
                <a:ext cx="533378" cy="531701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5A8865D-77C5-BADF-062A-C27F55A35B9A}"/>
                </a:ext>
              </a:extLst>
            </p:cNvPr>
            <p:cNvGrpSpPr/>
            <p:nvPr/>
          </p:nvGrpSpPr>
          <p:grpSpPr>
            <a:xfrm>
              <a:off x="4055658" y="2685874"/>
              <a:ext cx="4220275" cy="1593026"/>
              <a:chOff x="4055658" y="2666418"/>
              <a:chExt cx="4220275" cy="1593026"/>
            </a:xfr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12ACC23-5C63-36EE-3649-5EC5F20929C0}"/>
                  </a:ext>
                </a:extLst>
              </p:cNvPr>
              <p:cNvSpPr/>
              <p:nvPr/>
            </p:nvSpPr>
            <p:spPr>
              <a:xfrm>
                <a:off x="4797295" y="2666418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E8F93E3-AC8D-565C-FAD4-587FDD2C1172}"/>
                  </a:ext>
                </a:extLst>
              </p:cNvPr>
              <p:cNvSpPr/>
              <p:nvPr/>
            </p:nvSpPr>
            <p:spPr>
              <a:xfrm>
                <a:off x="4310739" y="3286263"/>
                <a:ext cx="532405" cy="970323"/>
              </a:xfrm>
              <a:custGeom>
                <a:avLst/>
                <a:gdLst>
                  <a:gd name="connsiteX0" fmla="*/ 475422 w 923439"/>
                  <a:gd name="connsiteY0" fmla="*/ 855427 h 1647670"/>
                  <a:gd name="connsiteX1" fmla="*/ 475422 w 923439"/>
                  <a:gd name="connsiteY1" fmla="*/ 969146 h 1647670"/>
                  <a:gd name="connsiteX2" fmla="*/ 589141 w 923439"/>
                  <a:gd name="connsiteY2" fmla="*/ 969146 h 1647670"/>
                  <a:gd name="connsiteX3" fmla="*/ 589141 w 923439"/>
                  <a:gd name="connsiteY3" fmla="*/ 855427 h 1647670"/>
                  <a:gd name="connsiteX4" fmla="*/ 334298 w 923439"/>
                  <a:gd name="connsiteY4" fmla="*/ 855427 h 1647670"/>
                  <a:gd name="connsiteX5" fmla="*/ 334298 w 923439"/>
                  <a:gd name="connsiteY5" fmla="*/ 969146 h 1647670"/>
                  <a:gd name="connsiteX6" fmla="*/ 448017 w 923439"/>
                  <a:gd name="connsiteY6" fmla="*/ 969146 h 1647670"/>
                  <a:gd name="connsiteX7" fmla="*/ 448017 w 923439"/>
                  <a:gd name="connsiteY7" fmla="*/ 855427 h 1647670"/>
                  <a:gd name="connsiteX8" fmla="*/ 475422 w 923439"/>
                  <a:gd name="connsiteY8" fmla="*/ 709876 h 1647670"/>
                  <a:gd name="connsiteX9" fmla="*/ 475422 w 923439"/>
                  <a:gd name="connsiteY9" fmla="*/ 823595 h 1647670"/>
                  <a:gd name="connsiteX10" fmla="*/ 589141 w 923439"/>
                  <a:gd name="connsiteY10" fmla="*/ 823595 h 1647670"/>
                  <a:gd name="connsiteX11" fmla="*/ 589141 w 923439"/>
                  <a:gd name="connsiteY11" fmla="*/ 709876 h 1647670"/>
                  <a:gd name="connsiteX12" fmla="*/ 334298 w 923439"/>
                  <a:gd name="connsiteY12" fmla="*/ 709876 h 1647670"/>
                  <a:gd name="connsiteX13" fmla="*/ 334298 w 923439"/>
                  <a:gd name="connsiteY13" fmla="*/ 823595 h 1647670"/>
                  <a:gd name="connsiteX14" fmla="*/ 448017 w 923439"/>
                  <a:gd name="connsiteY14" fmla="*/ 823595 h 1647670"/>
                  <a:gd name="connsiteX15" fmla="*/ 448017 w 923439"/>
                  <a:gd name="connsiteY15" fmla="*/ 709876 h 1647670"/>
                  <a:gd name="connsiteX16" fmla="*/ 475422 w 923439"/>
                  <a:gd name="connsiteY16" fmla="*/ 500489 h 1647670"/>
                  <a:gd name="connsiteX17" fmla="*/ 475422 w 923439"/>
                  <a:gd name="connsiteY17" fmla="*/ 614208 h 1647670"/>
                  <a:gd name="connsiteX18" fmla="*/ 589141 w 923439"/>
                  <a:gd name="connsiteY18" fmla="*/ 614208 h 1647670"/>
                  <a:gd name="connsiteX19" fmla="*/ 589141 w 923439"/>
                  <a:gd name="connsiteY19" fmla="*/ 500489 h 1647670"/>
                  <a:gd name="connsiteX20" fmla="*/ 334298 w 923439"/>
                  <a:gd name="connsiteY20" fmla="*/ 500489 h 1647670"/>
                  <a:gd name="connsiteX21" fmla="*/ 334298 w 923439"/>
                  <a:gd name="connsiteY21" fmla="*/ 614208 h 1647670"/>
                  <a:gd name="connsiteX22" fmla="*/ 448017 w 923439"/>
                  <a:gd name="connsiteY22" fmla="*/ 614208 h 1647670"/>
                  <a:gd name="connsiteX23" fmla="*/ 448017 w 923439"/>
                  <a:gd name="connsiteY23" fmla="*/ 500489 h 1647670"/>
                  <a:gd name="connsiteX24" fmla="*/ 475422 w 923439"/>
                  <a:gd name="connsiteY24" fmla="*/ 354938 h 1647670"/>
                  <a:gd name="connsiteX25" fmla="*/ 475422 w 923439"/>
                  <a:gd name="connsiteY25" fmla="*/ 468657 h 1647670"/>
                  <a:gd name="connsiteX26" fmla="*/ 589141 w 923439"/>
                  <a:gd name="connsiteY26" fmla="*/ 468657 h 1647670"/>
                  <a:gd name="connsiteX27" fmla="*/ 589141 w 923439"/>
                  <a:gd name="connsiteY27" fmla="*/ 354938 h 1647670"/>
                  <a:gd name="connsiteX28" fmla="*/ 334298 w 923439"/>
                  <a:gd name="connsiteY28" fmla="*/ 354938 h 1647670"/>
                  <a:gd name="connsiteX29" fmla="*/ 334298 w 923439"/>
                  <a:gd name="connsiteY29" fmla="*/ 468657 h 1647670"/>
                  <a:gd name="connsiteX30" fmla="*/ 448017 w 923439"/>
                  <a:gd name="connsiteY30" fmla="*/ 468657 h 1647670"/>
                  <a:gd name="connsiteX31" fmla="*/ 448017 w 923439"/>
                  <a:gd name="connsiteY31" fmla="*/ 354938 h 1647670"/>
                  <a:gd name="connsiteX32" fmla="*/ 461720 w 923439"/>
                  <a:gd name="connsiteY32" fmla="*/ 0 h 1647670"/>
                  <a:gd name="connsiteX33" fmla="*/ 923439 w 923439"/>
                  <a:gd name="connsiteY33" fmla="*/ 308459 h 1647670"/>
                  <a:gd name="connsiteX34" fmla="*/ 768082 w 923439"/>
                  <a:gd name="connsiteY34" fmla="*/ 308459 h 1647670"/>
                  <a:gd name="connsiteX35" fmla="*/ 768082 w 923439"/>
                  <a:gd name="connsiteY35" fmla="*/ 1647670 h 1647670"/>
                  <a:gd name="connsiteX36" fmla="*/ 155357 w 923439"/>
                  <a:gd name="connsiteY36" fmla="*/ 1647670 h 1647670"/>
                  <a:gd name="connsiteX37" fmla="*/ 155357 w 923439"/>
                  <a:gd name="connsiteY37" fmla="*/ 308459 h 1647670"/>
                  <a:gd name="connsiteX38" fmla="*/ 0 w 923439"/>
                  <a:gd name="connsiteY38" fmla="*/ 308459 h 16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23439" h="1647670">
                    <a:moveTo>
                      <a:pt x="475422" y="855427"/>
                    </a:moveTo>
                    <a:lnTo>
                      <a:pt x="475422" y="969146"/>
                    </a:lnTo>
                    <a:lnTo>
                      <a:pt x="589141" y="969146"/>
                    </a:lnTo>
                    <a:lnTo>
                      <a:pt x="589141" y="855427"/>
                    </a:lnTo>
                    <a:close/>
                    <a:moveTo>
                      <a:pt x="334298" y="855427"/>
                    </a:moveTo>
                    <a:lnTo>
                      <a:pt x="334298" y="969146"/>
                    </a:lnTo>
                    <a:lnTo>
                      <a:pt x="448017" y="969146"/>
                    </a:lnTo>
                    <a:lnTo>
                      <a:pt x="448017" y="855427"/>
                    </a:lnTo>
                    <a:close/>
                    <a:moveTo>
                      <a:pt x="475422" y="709876"/>
                    </a:moveTo>
                    <a:lnTo>
                      <a:pt x="475422" y="823595"/>
                    </a:lnTo>
                    <a:lnTo>
                      <a:pt x="589141" y="823595"/>
                    </a:lnTo>
                    <a:lnTo>
                      <a:pt x="589141" y="709876"/>
                    </a:lnTo>
                    <a:close/>
                    <a:moveTo>
                      <a:pt x="334298" y="709876"/>
                    </a:moveTo>
                    <a:lnTo>
                      <a:pt x="334298" y="823595"/>
                    </a:lnTo>
                    <a:lnTo>
                      <a:pt x="448017" y="823595"/>
                    </a:lnTo>
                    <a:lnTo>
                      <a:pt x="448017" y="709876"/>
                    </a:lnTo>
                    <a:close/>
                    <a:moveTo>
                      <a:pt x="475422" y="500489"/>
                    </a:moveTo>
                    <a:lnTo>
                      <a:pt x="475422" y="614208"/>
                    </a:lnTo>
                    <a:lnTo>
                      <a:pt x="589141" y="614208"/>
                    </a:lnTo>
                    <a:lnTo>
                      <a:pt x="589141" y="500489"/>
                    </a:lnTo>
                    <a:close/>
                    <a:moveTo>
                      <a:pt x="334298" y="500489"/>
                    </a:moveTo>
                    <a:lnTo>
                      <a:pt x="334298" y="614208"/>
                    </a:lnTo>
                    <a:lnTo>
                      <a:pt x="448017" y="614208"/>
                    </a:lnTo>
                    <a:lnTo>
                      <a:pt x="448017" y="500489"/>
                    </a:lnTo>
                    <a:close/>
                    <a:moveTo>
                      <a:pt x="475422" y="354938"/>
                    </a:moveTo>
                    <a:lnTo>
                      <a:pt x="475422" y="468657"/>
                    </a:lnTo>
                    <a:lnTo>
                      <a:pt x="589141" y="468657"/>
                    </a:lnTo>
                    <a:lnTo>
                      <a:pt x="589141" y="354938"/>
                    </a:lnTo>
                    <a:close/>
                    <a:moveTo>
                      <a:pt x="334298" y="354938"/>
                    </a:moveTo>
                    <a:lnTo>
                      <a:pt x="334298" y="468657"/>
                    </a:lnTo>
                    <a:lnTo>
                      <a:pt x="448017" y="468657"/>
                    </a:lnTo>
                    <a:lnTo>
                      <a:pt x="448017" y="354938"/>
                    </a:lnTo>
                    <a:close/>
                    <a:moveTo>
                      <a:pt x="461720" y="0"/>
                    </a:moveTo>
                    <a:lnTo>
                      <a:pt x="923439" y="308459"/>
                    </a:lnTo>
                    <a:lnTo>
                      <a:pt x="768082" y="308459"/>
                    </a:lnTo>
                    <a:lnTo>
                      <a:pt x="768082" y="1647670"/>
                    </a:lnTo>
                    <a:lnTo>
                      <a:pt x="155357" y="1647670"/>
                    </a:lnTo>
                    <a:lnTo>
                      <a:pt x="155357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AB17989-88B7-8B5D-82C8-4E5E0D17DBC7}"/>
                  </a:ext>
                </a:extLst>
              </p:cNvPr>
              <p:cNvSpPr/>
              <p:nvPr/>
            </p:nvSpPr>
            <p:spPr>
              <a:xfrm>
                <a:off x="7531101" y="3229418"/>
                <a:ext cx="202983" cy="1027168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490B9458-5B46-F2EE-7682-43FC7E7E6865}"/>
                  </a:ext>
                </a:extLst>
              </p:cNvPr>
              <p:cNvSpPr/>
              <p:nvPr/>
            </p:nvSpPr>
            <p:spPr>
              <a:xfrm>
                <a:off x="7673737" y="3386055"/>
                <a:ext cx="602196" cy="870531"/>
              </a:xfrm>
              <a:custGeom>
                <a:avLst/>
                <a:gdLst>
                  <a:gd name="connsiteX0" fmla="*/ 238494 w 462454"/>
                  <a:gd name="connsiteY0" fmla="*/ 563076 h 870531"/>
                  <a:gd name="connsiteX1" fmla="*/ 238494 w 462454"/>
                  <a:gd name="connsiteY1" fmla="*/ 715154 h 870531"/>
                  <a:gd name="connsiteX2" fmla="*/ 324676 w 462454"/>
                  <a:gd name="connsiteY2" fmla="*/ 715154 h 870531"/>
                  <a:gd name="connsiteX3" fmla="*/ 324676 w 462454"/>
                  <a:gd name="connsiteY3" fmla="*/ 563076 h 870531"/>
                  <a:gd name="connsiteX4" fmla="*/ 238494 w 462454"/>
                  <a:gd name="connsiteY4" fmla="*/ 353251 h 870531"/>
                  <a:gd name="connsiteX5" fmla="*/ 238494 w 462454"/>
                  <a:gd name="connsiteY5" fmla="*/ 505329 h 870531"/>
                  <a:gd name="connsiteX6" fmla="*/ 324676 w 462454"/>
                  <a:gd name="connsiteY6" fmla="*/ 505329 h 870531"/>
                  <a:gd name="connsiteX7" fmla="*/ 324676 w 462454"/>
                  <a:gd name="connsiteY7" fmla="*/ 353251 h 870531"/>
                  <a:gd name="connsiteX8" fmla="*/ 231227 w 462454"/>
                  <a:gd name="connsiteY8" fmla="*/ 0 h 870531"/>
                  <a:gd name="connsiteX9" fmla="*/ 462454 w 462454"/>
                  <a:gd name="connsiteY9" fmla="*/ 308459 h 870531"/>
                  <a:gd name="connsiteX10" fmla="*/ 384652 w 462454"/>
                  <a:gd name="connsiteY10" fmla="*/ 308459 h 870531"/>
                  <a:gd name="connsiteX11" fmla="*/ 384652 w 462454"/>
                  <a:gd name="connsiteY11" fmla="*/ 870531 h 870531"/>
                  <a:gd name="connsiteX12" fmla="*/ 77802 w 462454"/>
                  <a:gd name="connsiteY12" fmla="*/ 870531 h 870531"/>
                  <a:gd name="connsiteX13" fmla="*/ 77802 w 462454"/>
                  <a:gd name="connsiteY13" fmla="*/ 308459 h 870531"/>
                  <a:gd name="connsiteX14" fmla="*/ 0 w 462454"/>
                  <a:gd name="connsiteY14" fmla="*/ 308459 h 87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454" h="870531">
                    <a:moveTo>
                      <a:pt x="238494" y="563076"/>
                    </a:moveTo>
                    <a:lnTo>
                      <a:pt x="238494" y="715154"/>
                    </a:lnTo>
                    <a:lnTo>
                      <a:pt x="324676" y="715154"/>
                    </a:lnTo>
                    <a:lnTo>
                      <a:pt x="324676" y="563076"/>
                    </a:lnTo>
                    <a:close/>
                    <a:moveTo>
                      <a:pt x="238494" y="353251"/>
                    </a:moveTo>
                    <a:lnTo>
                      <a:pt x="238494" y="505329"/>
                    </a:lnTo>
                    <a:lnTo>
                      <a:pt x="324676" y="505329"/>
                    </a:lnTo>
                    <a:lnTo>
                      <a:pt x="324676" y="353251"/>
                    </a:lnTo>
                    <a:close/>
                    <a:moveTo>
                      <a:pt x="231227" y="0"/>
                    </a:moveTo>
                    <a:lnTo>
                      <a:pt x="462454" y="308459"/>
                    </a:lnTo>
                    <a:lnTo>
                      <a:pt x="384652" y="308459"/>
                    </a:lnTo>
                    <a:lnTo>
                      <a:pt x="384652" y="870531"/>
                    </a:lnTo>
                    <a:lnTo>
                      <a:pt x="77802" y="870531"/>
                    </a:lnTo>
                    <a:lnTo>
                      <a:pt x="77802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DC20313-54B3-6B68-C857-9C28730A8E25}"/>
                  </a:ext>
                </a:extLst>
              </p:cNvPr>
              <p:cNvSpPr/>
              <p:nvPr/>
            </p:nvSpPr>
            <p:spPr>
              <a:xfrm>
                <a:off x="7084624" y="3097854"/>
                <a:ext cx="399552" cy="1158732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9EFDEC1-36D9-ED8B-2B7F-2C19AF8A583F}"/>
                  </a:ext>
                </a:extLst>
              </p:cNvPr>
              <p:cNvSpPr/>
              <p:nvPr/>
            </p:nvSpPr>
            <p:spPr>
              <a:xfrm flipH="1">
                <a:off x="4055658" y="3389508"/>
                <a:ext cx="299970" cy="869936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FA090D41-79DE-2665-DBDE-533DF1B19340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FEE34BFB-E04B-396F-5230-3BECD4B7D411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15">
            <a:extLst>
              <a:ext uri="{FF2B5EF4-FFF2-40B4-BE49-F238E27FC236}">
                <a16:creationId xmlns:a16="http://schemas.microsoft.com/office/drawing/2014/main" id="{7DB2CD2A-379B-618D-3CC0-F820B1D96C2F}"/>
              </a:ext>
            </a:extLst>
          </p:cNvPr>
          <p:cNvSpPr>
            <a:spLocks noEditPoints="1"/>
          </p:cNvSpPr>
          <p:nvPr/>
        </p:nvSpPr>
        <p:spPr bwMode="auto">
          <a:xfrm>
            <a:off x="972989" y="1419425"/>
            <a:ext cx="4205632" cy="4648864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6" name="타원 111">
            <a:extLst>
              <a:ext uri="{FF2B5EF4-FFF2-40B4-BE49-F238E27FC236}">
                <a16:creationId xmlns:a16="http://schemas.microsoft.com/office/drawing/2014/main" id="{E7FD3F61-3365-2FE3-07DE-39429D70EF3B}"/>
              </a:ext>
            </a:extLst>
          </p:cNvPr>
          <p:cNvSpPr/>
          <p:nvPr/>
        </p:nvSpPr>
        <p:spPr>
          <a:xfrm>
            <a:off x="3889749" y="3768557"/>
            <a:ext cx="1092054" cy="109205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9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199E157D-8117-CB3D-E8CF-5B2ABE68FEF9}"/>
              </a:ext>
            </a:extLst>
          </p:cNvPr>
          <p:cNvSpPr/>
          <p:nvPr/>
        </p:nvSpPr>
        <p:spPr>
          <a:xfrm>
            <a:off x="1017149" y="237796"/>
            <a:ext cx="8803908" cy="668558"/>
          </a:xfrm>
          <a:prstGeom prst="rect">
            <a:avLst/>
          </a:prstGeom>
          <a:gradFill flip="none" rotWithShape="1">
            <a:gsLst>
              <a:gs pos="0">
                <a:srgbClr val="206481"/>
              </a:gs>
              <a:gs pos="7000">
                <a:srgbClr val="20648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152446" y="227183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 FORWARD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1D4942-DB2C-4B15-AF59-18846A79C0D6}"/>
              </a:ext>
            </a:extLst>
          </p:cNvPr>
          <p:cNvSpPr txBox="1"/>
          <p:nvPr/>
        </p:nvSpPr>
        <p:spPr>
          <a:xfrm>
            <a:off x="2356286" y="981044"/>
            <a:ext cx="9436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In order to facilitate the use of Maturity model, Tanzania have not yet developed tools for monitoring their stages for improvement their SBR. But some dimensions are followed without known.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A66D0B-C4B7-41BC-9B0E-E8B0AF1CAAD9}"/>
              </a:ext>
            </a:extLst>
          </p:cNvPr>
          <p:cNvSpPr txBox="1"/>
          <p:nvPr/>
        </p:nvSpPr>
        <p:spPr>
          <a:xfrm>
            <a:off x="3640180" y="2001376"/>
            <a:ext cx="7874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What should be done?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0E6E4ABE-BB75-49D9-9FF7-9DE0C52CB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99018" y="121186"/>
            <a:ext cx="1492038" cy="636871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B299597-B8AB-61CA-31DA-9BCB6E547BDE}"/>
              </a:ext>
            </a:extLst>
          </p:cNvPr>
          <p:cNvGrpSpPr/>
          <p:nvPr/>
        </p:nvGrpSpPr>
        <p:grpSpPr>
          <a:xfrm>
            <a:off x="7213516" y="1724805"/>
            <a:ext cx="1207911" cy="1207911"/>
            <a:chOff x="1259632" y="1927684"/>
            <a:chExt cx="2005372" cy="20053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0641026-E6FB-4F26-8ED2-6F29FC338CB3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F84484D-1FBB-1592-E041-4EEA62401667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F5AD601-3A5F-149E-C759-1533BF9CDC78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7D972F6-46E5-70C6-5181-641BCDF4B240}"/>
              </a:ext>
            </a:extLst>
          </p:cNvPr>
          <p:cNvGrpSpPr/>
          <p:nvPr/>
        </p:nvGrpSpPr>
        <p:grpSpPr>
          <a:xfrm>
            <a:off x="4978549" y="2256743"/>
            <a:ext cx="3562697" cy="3983640"/>
            <a:chOff x="5710368" y="1700808"/>
            <a:chExt cx="2575817" cy="4176464"/>
          </a:xfrm>
        </p:grpSpPr>
        <p:sp>
          <p:nvSpPr>
            <p:cNvPr id="8" name="Flowchart: Process 7">
              <a:extLst>
                <a:ext uri="{FF2B5EF4-FFF2-40B4-BE49-F238E27FC236}">
                  <a16:creationId xmlns:a16="http://schemas.microsoft.com/office/drawing/2014/main" id="{4E06285B-D623-E5C0-A0A0-17E4FF115D05}"/>
                </a:ext>
              </a:extLst>
            </p:cNvPr>
            <p:cNvSpPr/>
            <p:nvPr/>
          </p:nvSpPr>
          <p:spPr>
            <a:xfrm rot="19958372">
              <a:off x="5912683" y="4687736"/>
              <a:ext cx="2373502" cy="814943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2A0968-45CB-AF45-4A34-9CFAE97220A3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0" name="Up Arrow 3">
                <a:extLst>
                  <a:ext uri="{FF2B5EF4-FFF2-40B4-BE49-F238E27FC236}">
                    <a16:creationId xmlns:a16="http://schemas.microsoft.com/office/drawing/2014/main" id="{748140F5-329A-DB0F-E852-89A69F683D88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solidFill>
                <a:srgbClr val="A7F0FF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" name="Flowchart: Data 6">
                <a:extLst>
                  <a:ext uri="{FF2B5EF4-FFF2-40B4-BE49-F238E27FC236}">
                    <a16:creationId xmlns:a16="http://schemas.microsoft.com/office/drawing/2014/main" id="{7DCBB94E-43D8-8599-DE65-9301423AF1B7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76B5792-892C-FF91-76D6-50B6CABD9E30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1" name="Flowchart: Data 6">
                <a:extLst>
                  <a:ext uri="{FF2B5EF4-FFF2-40B4-BE49-F238E27FC236}">
                    <a16:creationId xmlns:a16="http://schemas.microsoft.com/office/drawing/2014/main" id="{282DB76C-5F04-6F86-CD5C-8F651D59E27B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06B4A28-7DCE-F7CB-BE25-7268605609B5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D95FA97-AA28-43B4-C7FB-E285458F82B7}"/>
              </a:ext>
            </a:extLst>
          </p:cNvPr>
          <p:cNvGrpSpPr/>
          <p:nvPr/>
        </p:nvGrpSpPr>
        <p:grpSpPr>
          <a:xfrm>
            <a:off x="6516331" y="5475821"/>
            <a:ext cx="3649787" cy="523220"/>
            <a:chOff x="7628642" y="4771562"/>
            <a:chExt cx="3649787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EC2C74F-B0EC-235A-6DB7-97F87649B829}"/>
                </a:ext>
              </a:extLst>
            </p:cNvPr>
            <p:cNvSpPr txBox="1"/>
            <p:nvPr/>
          </p:nvSpPr>
          <p:spPr>
            <a:xfrm>
              <a:off x="8017282" y="4771562"/>
              <a:ext cx="32611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DB300"/>
                  </a:solidFill>
                  <a:uLnTx/>
                  <a:uFillTx/>
                  <a:latin typeface="Arial"/>
                  <a:cs typeface="Calibri" pitchFamily="34" charset="0"/>
                </a:rPr>
                <a:t>Acquires consultancy  services for improving SBR</a:t>
              </a:r>
            </a:p>
          </p:txBody>
        </p:sp>
        <p:sp>
          <p:nvSpPr>
            <p:cNvPr id="35" name="Rectangle 30">
              <a:extLst>
                <a:ext uri="{FF2B5EF4-FFF2-40B4-BE49-F238E27FC236}">
                  <a16:creationId xmlns:a16="http://schemas.microsoft.com/office/drawing/2014/main" id="{1BB44365-D3EB-9767-559C-21D14143DE55}"/>
                </a:ext>
              </a:extLst>
            </p:cNvPr>
            <p:cNvSpPr/>
            <p:nvPr/>
          </p:nvSpPr>
          <p:spPr>
            <a:xfrm>
              <a:off x="7628642" y="4833236"/>
              <a:ext cx="317209" cy="316282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65943-6CDF-99BC-F914-774F94DFE290}"/>
              </a:ext>
            </a:extLst>
          </p:cNvPr>
          <p:cNvGrpSpPr/>
          <p:nvPr/>
        </p:nvGrpSpPr>
        <p:grpSpPr>
          <a:xfrm>
            <a:off x="2086626" y="4104866"/>
            <a:ext cx="3655114" cy="738664"/>
            <a:chOff x="875922" y="3566542"/>
            <a:chExt cx="3655114" cy="73866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642314-AA91-3083-0236-97F0481D6138}"/>
                </a:ext>
              </a:extLst>
            </p:cNvPr>
            <p:cNvSpPr txBox="1"/>
            <p:nvPr/>
          </p:nvSpPr>
          <p:spPr>
            <a:xfrm>
              <a:off x="875922" y="3566542"/>
              <a:ext cx="325433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EA00E"/>
                  </a:solidFill>
                  <a:uLnTx/>
                  <a:uFillTx/>
                  <a:latin typeface="Arial"/>
                  <a:cs typeface="Calibri" pitchFamily="34" charset="0"/>
                </a:rPr>
                <a:t>Adopt different guidelines for development, maintenance  and update of an SBR</a:t>
              </a:r>
            </a:p>
          </p:txBody>
        </p:sp>
        <p:sp>
          <p:nvSpPr>
            <p:cNvPr id="40" name="Rounded Rectangle 32">
              <a:extLst>
                <a:ext uri="{FF2B5EF4-FFF2-40B4-BE49-F238E27FC236}">
                  <a16:creationId xmlns:a16="http://schemas.microsoft.com/office/drawing/2014/main" id="{A4EAC41E-A554-1300-F2BE-38D684402FB2}"/>
                </a:ext>
              </a:extLst>
            </p:cNvPr>
            <p:cNvSpPr/>
            <p:nvPr/>
          </p:nvSpPr>
          <p:spPr>
            <a:xfrm>
              <a:off x="4208399" y="3728390"/>
              <a:ext cx="322637" cy="32263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85E773C-24EE-E888-812E-9A368B25F573}"/>
              </a:ext>
            </a:extLst>
          </p:cNvPr>
          <p:cNvGrpSpPr/>
          <p:nvPr/>
        </p:nvGrpSpPr>
        <p:grpSpPr>
          <a:xfrm>
            <a:off x="8098392" y="3478421"/>
            <a:ext cx="3693925" cy="523220"/>
            <a:chOff x="7665419" y="3015218"/>
            <a:chExt cx="3693925" cy="52322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B3C727D-BEB6-30CD-77FE-36F57BF3F0E3}"/>
                </a:ext>
              </a:extLst>
            </p:cNvPr>
            <p:cNvSpPr txBox="1"/>
            <p:nvPr/>
          </p:nvSpPr>
          <p:spPr>
            <a:xfrm>
              <a:off x="8098197" y="3015218"/>
              <a:ext cx="32611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altLang="ko-KR" sz="1400" b="1" dirty="0">
                  <a:solidFill>
                    <a:srgbClr val="EDB300"/>
                  </a:solidFill>
                  <a:latin typeface="Arial"/>
                  <a:cs typeface="Calibri" pitchFamily="34" charset="0"/>
                </a:rPr>
                <a:t>Learn best practices from other countries</a:t>
              </a:r>
              <a:endParaRPr lang="ko-KR" altLang="en-US" sz="1400" b="1" dirty="0">
                <a:solidFill>
                  <a:srgbClr val="EDB300"/>
                </a:solidFill>
                <a:latin typeface="Arial"/>
                <a:cs typeface="Calibri" pitchFamily="34" charset="0"/>
              </a:endParaRPr>
            </a:p>
          </p:txBody>
        </p:sp>
        <p:sp>
          <p:nvSpPr>
            <p:cNvPr id="45" name="Round Same Side Corner Rectangle 11">
              <a:extLst>
                <a:ext uri="{FF2B5EF4-FFF2-40B4-BE49-F238E27FC236}">
                  <a16:creationId xmlns:a16="http://schemas.microsoft.com/office/drawing/2014/main" id="{66B3AE5B-19E0-C5C8-B9B8-24D34858FB7E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7665419" y="3040402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48" name="Picture 351">
            <a:extLst>
              <a:ext uri="{FF2B5EF4-FFF2-40B4-BE49-F238E27FC236}">
                <a16:creationId xmlns:a16="http://schemas.microsoft.com/office/drawing/2014/main" id="{B1ABBEAB-DD3F-C3DC-C118-7960477F8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CC3077E-25AA-5250-A3FE-EF60E896D90B}"/>
              </a:ext>
            </a:extLst>
          </p:cNvPr>
          <p:cNvSpPr/>
          <p:nvPr/>
        </p:nvSpPr>
        <p:spPr>
          <a:xfrm>
            <a:off x="-221530" y="6476649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A7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D04EB81-575E-AF11-7A87-75A37AE659B9}"/>
              </a:ext>
            </a:extLst>
          </p:cNvPr>
          <p:cNvSpPr/>
          <p:nvPr/>
        </p:nvSpPr>
        <p:spPr>
          <a:xfrm>
            <a:off x="11643472" y="6477694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A7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5E296D71-B6AC-1ADA-2296-DE79DFC41210}"/>
              </a:ext>
            </a:extLst>
          </p:cNvPr>
          <p:cNvSpPr/>
          <p:nvPr/>
        </p:nvSpPr>
        <p:spPr>
          <a:xfrm>
            <a:off x="0" y="248221"/>
            <a:ext cx="8803908" cy="668558"/>
          </a:xfrm>
          <a:prstGeom prst="rect">
            <a:avLst/>
          </a:prstGeom>
          <a:gradFill flip="none" rotWithShape="1">
            <a:gsLst>
              <a:gs pos="0">
                <a:srgbClr val="206481"/>
              </a:gs>
              <a:gs pos="7000">
                <a:srgbClr val="20648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3492997" y="317167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REFERENCE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715909" y="1447074"/>
            <a:ext cx="9196087" cy="8702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5F1874-7624-4C74-BBA4-96E2DD102648}"/>
              </a:ext>
            </a:extLst>
          </p:cNvPr>
          <p:cNvSpPr/>
          <p:nvPr/>
        </p:nvSpPr>
        <p:spPr>
          <a:xfrm>
            <a:off x="1712279" y="2458066"/>
            <a:ext cx="9196087" cy="8702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C5C6B-3EAC-4289-B5C0-8BF76EB1D856}"/>
              </a:ext>
            </a:extLst>
          </p:cNvPr>
          <p:cNvSpPr/>
          <p:nvPr/>
        </p:nvSpPr>
        <p:spPr>
          <a:xfrm>
            <a:off x="1715909" y="3441448"/>
            <a:ext cx="9196087" cy="8702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1E2CD8-5D6E-451B-B356-30080C6CFB22}"/>
              </a:ext>
            </a:extLst>
          </p:cNvPr>
          <p:cNvSpPr/>
          <p:nvPr/>
        </p:nvSpPr>
        <p:spPr>
          <a:xfrm>
            <a:off x="1715909" y="4438636"/>
            <a:ext cx="9196087" cy="8702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450084-1643-433D-B6AB-585F3E0F97A9}"/>
              </a:ext>
            </a:extLst>
          </p:cNvPr>
          <p:cNvSpPr/>
          <p:nvPr/>
        </p:nvSpPr>
        <p:spPr>
          <a:xfrm>
            <a:off x="1078923" y="1662217"/>
            <a:ext cx="499800" cy="499800"/>
          </a:xfrm>
          <a:prstGeom prst="ellipse">
            <a:avLst/>
          </a:prstGeom>
          <a:solidFill>
            <a:schemeClr val="accent4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C2B50-12FD-448B-BC57-CF0F47869093}"/>
              </a:ext>
            </a:extLst>
          </p:cNvPr>
          <p:cNvSpPr txBox="1"/>
          <p:nvPr/>
        </p:nvSpPr>
        <p:spPr>
          <a:xfrm>
            <a:off x="1124523" y="1658203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4ECFC7-C1F9-44E1-857A-16ED0164D98E}"/>
              </a:ext>
            </a:extLst>
          </p:cNvPr>
          <p:cNvSpPr/>
          <p:nvPr/>
        </p:nvSpPr>
        <p:spPr>
          <a:xfrm>
            <a:off x="1078923" y="2649437"/>
            <a:ext cx="499800" cy="499800"/>
          </a:xfrm>
          <a:prstGeom prst="ellipse">
            <a:avLst/>
          </a:prstGeom>
          <a:solidFill>
            <a:schemeClr val="accent3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EBBF6-EE4D-4AB6-957C-5CC7B0F222B3}"/>
              </a:ext>
            </a:extLst>
          </p:cNvPr>
          <p:cNvSpPr txBox="1"/>
          <p:nvPr/>
        </p:nvSpPr>
        <p:spPr>
          <a:xfrm>
            <a:off x="1124523" y="2645423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522952-4F73-4A89-987C-B39B5170E8AF}"/>
              </a:ext>
            </a:extLst>
          </p:cNvPr>
          <p:cNvSpPr/>
          <p:nvPr/>
        </p:nvSpPr>
        <p:spPr>
          <a:xfrm>
            <a:off x="1078923" y="3636657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1AB34-7DCD-423A-9186-E405C5374A73}"/>
              </a:ext>
            </a:extLst>
          </p:cNvPr>
          <p:cNvSpPr txBox="1"/>
          <p:nvPr/>
        </p:nvSpPr>
        <p:spPr>
          <a:xfrm>
            <a:off x="1124523" y="3632643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1EBBAC-FFD9-46E8-BD5D-ABC25FA07BF7}"/>
              </a:ext>
            </a:extLst>
          </p:cNvPr>
          <p:cNvSpPr/>
          <p:nvPr/>
        </p:nvSpPr>
        <p:spPr>
          <a:xfrm>
            <a:off x="1078923" y="4623876"/>
            <a:ext cx="499800" cy="499800"/>
          </a:xfrm>
          <a:prstGeom prst="ellipse">
            <a:avLst/>
          </a:prstGeom>
          <a:solidFill>
            <a:schemeClr val="accent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D70073-D3F7-4DAF-BFF4-195335C621D6}"/>
              </a:ext>
            </a:extLst>
          </p:cNvPr>
          <p:cNvSpPr txBox="1"/>
          <p:nvPr/>
        </p:nvSpPr>
        <p:spPr>
          <a:xfrm>
            <a:off x="1124523" y="4619862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56F21D-8ECF-4696-B333-9D2B54EC3EEA}"/>
              </a:ext>
            </a:extLst>
          </p:cNvPr>
          <p:cNvGrpSpPr/>
          <p:nvPr/>
        </p:nvGrpSpPr>
        <p:grpSpPr>
          <a:xfrm>
            <a:off x="735255" y="1291472"/>
            <a:ext cx="1188052" cy="1214673"/>
            <a:chOff x="1779602" y="1104706"/>
            <a:chExt cx="1188052" cy="1214673"/>
          </a:xfrm>
          <a:solidFill>
            <a:schemeClr val="accent4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BE5B7B23-0A85-4003-922E-8CD60D92A849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D351394C-3D0E-4779-A87A-366FFB207E26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418963-4CFA-46FD-9E26-932685D2DA4F}"/>
              </a:ext>
            </a:extLst>
          </p:cNvPr>
          <p:cNvGrpSpPr/>
          <p:nvPr/>
        </p:nvGrpSpPr>
        <p:grpSpPr>
          <a:xfrm>
            <a:off x="735255" y="2273484"/>
            <a:ext cx="1188052" cy="1214673"/>
            <a:chOff x="1779602" y="1104706"/>
            <a:chExt cx="1188052" cy="1214673"/>
          </a:xfrm>
          <a:solidFill>
            <a:schemeClr val="accent3"/>
          </a:solidFill>
        </p:grpSpPr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A98E1585-146F-4AB6-B654-51553CDB4E78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CA46B8B7-ABA4-46F8-8C15-89F84A73BAF6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2789F9-211D-4AB8-ADC7-2836867CF977}"/>
              </a:ext>
            </a:extLst>
          </p:cNvPr>
          <p:cNvGrpSpPr/>
          <p:nvPr/>
        </p:nvGrpSpPr>
        <p:grpSpPr>
          <a:xfrm>
            <a:off x="735255" y="3255496"/>
            <a:ext cx="1188052" cy="1214673"/>
            <a:chOff x="1779602" y="1104706"/>
            <a:chExt cx="1188052" cy="1214673"/>
          </a:xfrm>
          <a:solidFill>
            <a:schemeClr val="accent2"/>
          </a:solidFill>
        </p:grpSpPr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75824BE-77DE-45DE-A4D0-0CAA0A8C2631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B9B8190E-0084-43E2-8671-D306DE315282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6D3C28-916F-4997-8D00-027CE85C8AB0}"/>
              </a:ext>
            </a:extLst>
          </p:cNvPr>
          <p:cNvGrpSpPr/>
          <p:nvPr/>
        </p:nvGrpSpPr>
        <p:grpSpPr>
          <a:xfrm>
            <a:off x="735255" y="4237508"/>
            <a:ext cx="1188052" cy="1214673"/>
            <a:chOff x="1779602" y="1104706"/>
            <a:chExt cx="1188052" cy="1214673"/>
          </a:xfrm>
          <a:solidFill>
            <a:schemeClr val="accent1"/>
          </a:solidFill>
        </p:grpSpPr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55FBACAA-5BFB-4303-9668-0487CE8F4AB6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5483321"/>
                <a:gd name="adj3" fmla="val 169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FB3CE97E-871A-483B-A44F-4D43F1BEDE2C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55A125A-8E2B-407D-B71A-BF71459CE168}"/>
              </a:ext>
            </a:extLst>
          </p:cNvPr>
          <p:cNvSpPr txBox="1"/>
          <p:nvPr/>
        </p:nvSpPr>
        <p:spPr>
          <a:xfrm>
            <a:off x="2144823" y="1688565"/>
            <a:ext cx="575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Guideline for Building Statistical business Register in Africa (AfDB)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1C07AC-BA01-44E9-B629-86419EBED256}"/>
              </a:ext>
            </a:extLst>
          </p:cNvPr>
          <p:cNvSpPr txBox="1"/>
          <p:nvPr/>
        </p:nvSpPr>
        <p:spPr>
          <a:xfrm>
            <a:off x="2144823" y="2714512"/>
            <a:ext cx="57565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ESS Business Register Recommendations Manual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C77031-B6AA-4CEF-AF27-EB4AEDF6E12C}"/>
              </a:ext>
            </a:extLst>
          </p:cNvPr>
          <p:cNvSpPr txBox="1"/>
          <p:nvPr/>
        </p:nvSpPr>
        <p:spPr>
          <a:xfrm>
            <a:off x="2144823" y="3706866"/>
            <a:ext cx="57565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Statistical Business Register Maturity,2020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AB3FE61-906B-433A-A1C8-D69431DD5512}"/>
              </a:ext>
            </a:extLst>
          </p:cNvPr>
          <p:cNvSpPr txBox="1"/>
          <p:nvPr/>
        </p:nvSpPr>
        <p:spPr>
          <a:xfrm>
            <a:off x="2144823" y="4525495"/>
            <a:ext cx="5673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Draft Manual on the Statistical Business Register Maturity Model for Statistical Business Registers, 2021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7033601" y="1368854"/>
            <a:ext cx="4003676" cy="475860"/>
            <a:chOff x="1487532" y="2017033"/>
            <a:chExt cx="2952328" cy="376914"/>
          </a:xfrm>
        </p:grpSpPr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CC6F952-4FCE-48E8-B904-03839C11B1F2}"/>
              </a:ext>
            </a:extLst>
          </p:cNvPr>
          <p:cNvGrpSpPr/>
          <p:nvPr/>
        </p:nvGrpSpPr>
        <p:grpSpPr>
          <a:xfrm>
            <a:off x="7033601" y="2350866"/>
            <a:ext cx="4003676" cy="475860"/>
            <a:chOff x="1487532" y="2017033"/>
            <a:chExt cx="2952328" cy="376914"/>
          </a:xfrm>
        </p:grpSpPr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68A61AB8-3AE0-473A-8C3B-C89B04A8F17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4" name="Rectangle 6">
              <a:extLst>
                <a:ext uri="{FF2B5EF4-FFF2-40B4-BE49-F238E27FC236}">
                  <a16:creationId xmlns:a16="http://schemas.microsoft.com/office/drawing/2014/main" id="{1F531FAC-41FA-43E7-8507-0642DBDACB5C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476D29A-0FC5-42F2-9B1F-25B0B6517E4F}"/>
              </a:ext>
            </a:extLst>
          </p:cNvPr>
          <p:cNvGrpSpPr/>
          <p:nvPr/>
        </p:nvGrpSpPr>
        <p:grpSpPr>
          <a:xfrm>
            <a:off x="7033601" y="3332878"/>
            <a:ext cx="4003676" cy="475860"/>
            <a:chOff x="1487532" y="2017033"/>
            <a:chExt cx="2952328" cy="376914"/>
          </a:xfrm>
        </p:grpSpPr>
        <p:sp>
          <p:nvSpPr>
            <p:cNvPr id="46" name="Rectangle 9">
              <a:extLst>
                <a:ext uri="{FF2B5EF4-FFF2-40B4-BE49-F238E27FC236}">
                  <a16:creationId xmlns:a16="http://schemas.microsoft.com/office/drawing/2014/main" id="{28721C94-BEF6-4002-9ED4-B25B436D0D5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04458C3C-6339-47BC-B83B-815C57A36581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164ED04-E5AA-41A5-B30A-3A220607DCB4}"/>
              </a:ext>
            </a:extLst>
          </p:cNvPr>
          <p:cNvGrpSpPr/>
          <p:nvPr/>
        </p:nvGrpSpPr>
        <p:grpSpPr>
          <a:xfrm>
            <a:off x="7033601" y="4314890"/>
            <a:ext cx="4003676" cy="475860"/>
            <a:chOff x="1487532" y="2017033"/>
            <a:chExt cx="2952328" cy="376914"/>
          </a:xfrm>
        </p:grpSpPr>
        <p:sp>
          <p:nvSpPr>
            <p:cNvPr id="49" name="Rectangle 9">
              <a:extLst>
                <a:ext uri="{FF2B5EF4-FFF2-40B4-BE49-F238E27FC236}">
                  <a16:creationId xmlns:a16="http://schemas.microsoft.com/office/drawing/2014/main" id="{A0EA57AA-0746-44C1-BE1F-45EFAD8C916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Rectangle 6">
              <a:extLst>
                <a:ext uri="{FF2B5EF4-FFF2-40B4-BE49-F238E27FC236}">
                  <a16:creationId xmlns:a16="http://schemas.microsoft.com/office/drawing/2014/main" id="{95EEB0DD-31EE-4C65-9B94-7C7EF746E546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75" name="Picture 351">
            <a:extLst>
              <a:ext uri="{FF2B5EF4-FFF2-40B4-BE49-F238E27FC236}">
                <a16:creationId xmlns:a16="http://schemas.microsoft.com/office/drawing/2014/main" id="{AC59B1D1-7704-EE82-2623-32784DBC3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81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9252444-321E-C200-3657-9F7269F902D6}"/>
              </a:ext>
            </a:extLst>
          </p:cNvPr>
          <p:cNvSpPr/>
          <p:nvPr/>
        </p:nvSpPr>
        <p:spPr>
          <a:xfrm>
            <a:off x="-221530" y="6476649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EDB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9890E625-7305-BE5E-7613-8424C61E8A1C}"/>
              </a:ext>
            </a:extLst>
          </p:cNvPr>
          <p:cNvSpPr/>
          <p:nvPr/>
        </p:nvSpPr>
        <p:spPr>
          <a:xfrm>
            <a:off x="11643472" y="6477694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EDB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18425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Box 59"/>
          <p:cNvSpPr txBox="1">
            <a:spLocks noChangeArrowheads="1"/>
          </p:cNvSpPr>
          <p:nvPr/>
        </p:nvSpPr>
        <p:spPr bwMode="auto">
          <a:xfrm>
            <a:off x="1811338" y="1150937"/>
            <a:ext cx="8308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600" b="1" dirty="0">
                <a:solidFill>
                  <a:schemeClr val="accent2"/>
                </a:solidFill>
                <a:latin typeface="Arial" panose="020B0604020202020204" pitchFamily="34" charset="0"/>
                <a:cs typeface="Arial Unicode MS"/>
              </a:rPr>
              <a:t>THANK YOU FOR LISTENING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63600D5-2426-4852-A472-1EE8BD0473F4}"/>
              </a:ext>
            </a:extLst>
          </p:cNvPr>
          <p:cNvSpPr/>
          <p:nvPr/>
        </p:nvSpPr>
        <p:spPr>
          <a:xfrm>
            <a:off x="0" y="0"/>
            <a:ext cx="12192000" cy="93821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/>
          </a:p>
        </p:txBody>
      </p:sp>
      <p:sp>
        <p:nvSpPr>
          <p:cNvPr id="64" name="Text Placeholder 1">
            <a:extLst>
              <a:ext uri="{FF2B5EF4-FFF2-40B4-BE49-F238E27FC236}">
                <a16:creationId xmlns:a16="http://schemas.microsoft.com/office/drawing/2014/main" id="{72D90535-54E6-4ABC-ACEE-C376BEA9B4E5}"/>
              </a:ext>
            </a:extLst>
          </p:cNvPr>
          <p:cNvSpPr txBox="1">
            <a:spLocks/>
          </p:cNvSpPr>
          <p:nvPr/>
        </p:nvSpPr>
        <p:spPr>
          <a:xfrm>
            <a:off x="490451" y="282329"/>
            <a:ext cx="11197244" cy="6179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NATIONAL BUREAU OF STATISTICS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5FF2ACA-C54E-4A25-ADA1-F53CB5CE4ECC}"/>
              </a:ext>
            </a:extLst>
          </p:cNvPr>
          <p:cNvSpPr/>
          <p:nvPr/>
        </p:nvSpPr>
        <p:spPr>
          <a:xfrm>
            <a:off x="4249738" y="2182813"/>
            <a:ext cx="3173412" cy="38004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6F2C304-74C3-409A-B44D-AC0FFA6DD046}"/>
              </a:ext>
            </a:extLst>
          </p:cNvPr>
          <p:cNvSpPr/>
          <p:nvPr/>
        </p:nvSpPr>
        <p:spPr>
          <a:xfrm>
            <a:off x="-3175" y="6688138"/>
            <a:ext cx="12192000" cy="18891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x-none"/>
          </a:p>
        </p:txBody>
      </p:sp>
      <p:pic>
        <p:nvPicPr>
          <p:cNvPr id="27660" name="Picture 3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993" y="2768601"/>
            <a:ext cx="2379663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59">
            <a:extLst>
              <a:ext uri="{FF2B5EF4-FFF2-40B4-BE49-F238E27FC236}">
                <a16:creationId xmlns:a16="http://schemas.microsoft.com/office/drawing/2014/main" id="{546C7A93-D68C-C11F-A44D-511C4966B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5897563"/>
            <a:ext cx="8308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600" b="1" dirty="0">
                <a:solidFill>
                  <a:srgbClr val="DEEBF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 Unicode MS"/>
              </a:rPr>
              <a:t>ASANTE SANA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91D6A2DF-E9F4-4298-BB8A-2F8D692B2F86}"/>
              </a:ext>
            </a:extLst>
          </p:cNvPr>
          <p:cNvGrpSpPr/>
          <p:nvPr/>
        </p:nvGrpSpPr>
        <p:grpSpPr>
          <a:xfrm flipH="1">
            <a:off x="4361794" y="1325908"/>
            <a:ext cx="8219765" cy="5303492"/>
            <a:chOff x="1070741" y="2355612"/>
            <a:chExt cx="3613027" cy="2331169"/>
          </a:xfrm>
        </p:grpSpPr>
        <p:sp>
          <p:nvSpPr>
            <p:cNvPr id="42" name="Freeform 2">
              <a:extLst>
                <a:ext uri="{FF2B5EF4-FFF2-40B4-BE49-F238E27FC236}">
                  <a16:creationId xmlns:a16="http://schemas.microsoft.com/office/drawing/2014/main" id="{5B950954-E34F-42CC-A697-D05446DD963F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90EE5F0-CF33-4B44-B5ED-4544F3C11102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E8975BB8-EE4D-460C-A456-F629A16CE3CB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37A640E-7961-4F63-ADF0-C0973C96F00E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4D53A57-8618-4107-9CF2-7291CA3D57D3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8BDAD56-E049-4BC8-9321-268B090C506F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2B27242-762D-43FA-A395-BD4C4FD516DD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14F3918-BFE5-4FDE-9116-05E4F4EAAB3A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2992267-EC98-4AEC-BD73-29670DE452B2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DC7D0DE-4D7D-47F3-BB72-09BEE66D07B4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FF409F9-519B-4CFE-8948-5CA5B624471A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Diagonal Stripe 46">
              <a:extLst>
                <a:ext uri="{FF2B5EF4-FFF2-40B4-BE49-F238E27FC236}">
                  <a16:creationId xmlns:a16="http://schemas.microsoft.com/office/drawing/2014/main" id="{06841D58-DB19-4BBA-9BD4-0487CCADE2F6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9B3D41-CF1A-47D2-AC94-5952EA72EE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435028"/>
            <a:ext cx="11573197" cy="72424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528BAA-487C-4A6D-8281-1FDB2685FB80}"/>
              </a:ext>
            </a:extLst>
          </p:cNvPr>
          <p:cNvGrpSpPr/>
          <p:nvPr/>
        </p:nvGrpSpPr>
        <p:grpSpPr>
          <a:xfrm>
            <a:off x="7554222" y="3530526"/>
            <a:ext cx="2122406" cy="1866023"/>
            <a:chOff x="3983887" y="4061275"/>
            <a:chExt cx="2122406" cy="186602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0E57BFC-9D05-49A7-88D7-DD1CC2201B03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1045BF2B-8E84-4D36-89EB-4FCBA5647010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" name="Rectangle 22">
                <a:extLst>
                  <a:ext uri="{FF2B5EF4-FFF2-40B4-BE49-F238E27FC236}">
                    <a16:creationId xmlns:a16="http://schemas.microsoft.com/office/drawing/2014/main" id="{2426B174-F9BA-4BE0-9EEF-D79C9D345A9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EFC269-96A4-4FD1-8AAC-2F6F7AC82BC2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3FF7FD47-6EC3-4E22-8E9D-983D4489156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" name="Freeform 19">
                <a:extLst>
                  <a:ext uri="{FF2B5EF4-FFF2-40B4-BE49-F238E27FC236}">
                    <a16:creationId xmlns:a16="http://schemas.microsoft.com/office/drawing/2014/main" id="{E8039A20-0078-4C61-B924-F31526FD1E54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D66FACA-1C63-447E-81F6-3087FBA1B14D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 21">
                <a:extLst>
                  <a:ext uri="{FF2B5EF4-FFF2-40B4-BE49-F238E27FC236}">
                    <a16:creationId xmlns:a16="http://schemas.microsoft.com/office/drawing/2014/main" id="{16BAE55A-1D80-42D3-80C0-F44A1490FE7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" name="Rectangle 22">
                <a:extLst>
                  <a:ext uri="{FF2B5EF4-FFF2-40B4-BE49-F238E27FC236}">
                    <a16:creationId xmlns:a16="http://schemas.microsoft.com/office/drawing/2014/main" id="{92E7BFD0-7A70-47A3-B62D-273B4D7B0EE6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03B896E-AFBB-4CED-80AE-BACD9D40BAA4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24">
                <a:extLst>
                  <a:ext uri="{FF2B5EF4-FFF2-40B4-BE49-F238E27FC236}">
                    <a16:creationId xmlns:a16="http://schemas.microsoft.com/office/drawing/2014/main" id="{4A4834E8-40A2-40F8-BBC0-644FF4EA6CC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" name="Rectangle 22">
                <a:extLst>
                  <a:ext uri="{FF2B5EF4-FFF2-40B4-BE49-F238E27FC236}">
                    <a16:creationId xmlns:a16="http://schemas.microsoft.com/office/drawing/2014/main" id="{35D2E122-1EF3-4220-ABE2-04041E76EE92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A3C7EA-4A71-46E6-BD8C-824D91264A10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27">
                <a:extLst>
                  <a:ext uri="{FF2B5EF4-FFF2-40B4-BE49-F238E27FC236}">
                    <a16:creationId xmlns:a16="http://schemas.microsoft.com/office/drawing/2014/main" id="{91AF17A4-D0DF-44B6-85AE-9E95BC013F17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" name="Freeform 28">
                <a:extLst>
                  <a:ext uri="{FF2B5EF4-FFF2-40B4-BE49-F238E27FC236}">
                    <a16:creationId xmlns:a16="http://schemas.microsoft.com/office/drawing/2014/main" id="{F44BB2BC-C1D3-40BC-8E43-22AAAB93E982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7EAD6AF-2C08-4745-9F81-41C499AF7B01}"/>
              </a:ext>
            </a:extLst>
          </p:cNvPr>
          <p:cNvSpPr txBox="1"/>
          <p:nvPr/>
        </p:nvSpPr>
        <p:spPr>
          <a:xfrm>
            <a:off x="1484976" y="1940177"/>
            <a:ext cx="6069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The SBR Maturity Model as  an instrument which provides Statisticians a framework to assess the current status of SBR in the Country, like any other countries Tanzania is inclusive.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248971-FC7E-4E04-91FE-E7911ED3274C}"/>
              </a:ext>
            </a:extLst>
          </p:cNvPr>
          <p:cNvSpPr txBox="1"/>
          <p:nvPr/>
        </p:nvSpPr>
        <p:spPr>
          <a:xfrm>
            <a:off x="1525519" y="5193719"/>
            <a:ext cx="6069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The stages include Preliminary stage, Early Stage, Maturity stage and Advanced stage.</a:t>
            </a:r>
            <a:endParaRPr lang="en-TZ" sz="12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3F5AE5-DC81-4588-B426-A8472D21EC24}"/>
              </a:ext>
            </a:extLst>
          </p:cNvPr>
          <p:cNvSpPr txBox="1"/>
          <p:nvPr/>
        </p:nvSpPr>
        <p:spPr>
          <a:xfrm>
            <a:off x="1484976" y="3182299"/>
            <a:ext cx="6069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It helps to detect the stage of SBR for several Dimensions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2BE4D1-A60F-42AB-90E0-7DC751081330}"/>
              </a:ext>
            </a:extLst>
          </p:cNvPr>
          <p:cNvSpPr txBox="1"/>
          <p:nvPr/>
        </p:nvSpPr>
        <p:spPr>
          <a:xfrm>
            <a:off x="1484976" y="4021139"/>
            <a:ext cx="606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itchFamily="34" charset="0"/>
              </a:rPr>
              <a:t>Despite of  the dimensions, there are stages which provide an insight of the maturity status of  the respective dimensions.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B675CD6-12A7-4A42-95F8-059E5F4025C6}"/>
              </a:ext>
            </a:extLst>
          </p:cNvPr>
          <p:cNvSpPr/>
          <p:nvPr/>
        </p:nvSpPr>
        <p:spPr>
          <a:xfrm>
            <a:off x="516198" y="1817389"/>
            <a:ext cx="875832" cy="8758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AE454C2-3763-4582-93F1-2A4D7512E353}"/>
              </a:ext>
            </a:extLst>
          </p:cNvPr>
          <p:cNvSpPr/>
          <p:nvPr/>
        </p:nvSpPr>
        <p:spPr>
          <a:xfrm>
            <a:off x="516198" y="2831261"/>
            <a:ext cx="875832" cy="8758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E6424F0-8E46-48B8-B814-FFF832BE69DD}"/>
              </a:ext>
            </a:extLst>
          </p:cNvPr>
          <p:cNvSpPr/>
          <p:nvPr/>
        </p:nvSpPr>
        <p:spPr>
          <a:xfrm>
            <a:off x="516198" y="3828260"/>
            <a:ext cx="875832" cy="8758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176C20C-1B48-40D4-8DC9-24BC6C9DA680}"/>
              </a:ext>
            </a:extLst>
          </p:cNvPr>
          <p:cNvSpPr/>
          <p:nvPr/>
        </p:nvSpPr>
        <p:spPr>
          <a:xfrm>
            <a:off x="516198" y="4830137"/>
            <a:ext cx="875832" cy="87583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7712D2C5-D045-42DD-9A5D-06B63415F6C5}"/>
              </a:ext>
            </a:extLst>
          </p:cNvPr>
          <p:cNvSpPr/>
          <p:nvPr/>
        </p:nvSpPr>
        <p:spPr>
          <a:xfrm rot="18900000">
            <a:off x="640682" y="2057159"/>
            <a:ext cx="626864" cy="503553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A5E6AD20-6479-4736-922C-1D01BA0DFF56}"/>
              </a:ext>
            </a:extLst>
          </p:cNvPr>
          <p:cNvSpPr/>
          <p:nvPr/>
        </p:nvSpPr>
        <p:spPr>
          <a:xfrm>
            <a:off x="699070" y="5076880"/>
            <a:ext cx="510088" cy="510678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893A7D5D-3747-4FFC-AD39-5F827D9017C4}"/>
              </a:ext>
            </a:extLst>
          </p:cNvPr>
          <p:cNvSpPr/>
          <p:nvPr/>
        </p:nvSpPr>
        <p:spPr>
          <a:xfrm flipH="1">
            <a:off x="702057" y="3047860"/>
            <a:ext cx="504115" cy="433259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0" name="Round Same Side Corner Rectangle 12">
            <a:extLst>
              <a:ext uri="{FF2B5EF4-FFF2-40B4-BE49-F238E27FC236}">
                <a16:creationId xmlns:a16="http://schemas.microsoft.com/office/drawing/2014/main" id="{805781C7-583A-402B-9472-4D13AFCB003A}"/>
              </a:ext>
            </a:extLst>
          </p:cNvPr>
          <p:cNvSpPr/>
          <p:nvPr/>
        </p:nvSpPr>
        <p:spPr>
          <a:xfrm>
            <a:off x="704420" y="4026300"/>
            <a:ext cx="499388" cy="503271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Picture 351">
            <a:extLst>
              <a:ext uri="{FF2B5EF4-FFF2-40B4-BE49-F238E27FC236}">
                <a16:creationId xmlns:a16="http://schemas.microsoft.com/office/drawing/2014/main" id="{ECBD556A-9F89-A931-D66D-8AC367E2E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915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B03D4A1-7464-5997-566D-59F7318F10B6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A0F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7231EEC-9ECA-5088-75B9-02974625A4D3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rgbClr val="A0F1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8035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Why Maturity Model</a:t>
            </a:r>
          </a:p>
        </p:txBody>
      </p:sp>
      <p:sp>
        <p:nvSpPr>
          <p:cNvPr id="3" name="Hexagon 68">
            <a:extLst>
              <a:ext uri="{FF2B5EF4-FFF2-40B4-BE49-F238E27FC236}">
                <a16:creationId xmlns:a16="http://schemas.microsoft.com/office/drawing/2014/main" id="{9022950D-1900-4507-9E3E-BDD2E111E34D}"/>
              </a:ext>
            </a:extLst>
          </p:cNvPr>
          <p:cNvSpPr/>
          <p:nvPr/>
        </p:nvSpPr>
        <p:spPr>
          <a:xfrm rot="10800000">
            <a:off x="4563050" y="3292510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Hexagon 68">
            <a:extLst>
              <a:ext uri="{FF2B5EF4-FFF2-40B4-BE49-F238E27FC236}">
                <a16:creationId xmlns:a16="http://schemas.microsoft.com/office/drawing/2014/main" id="{7AE2D459-14D1-46D4-9BB5-77C992E3F56C}"/>
              </a:ext>
            </a:extLst>
          </p:cNvPr>
          <p:cNvSpPr/>
          <p:nvPr/>
        </p:nvSpPr>
        <p:spPr>
          <a:xfrm>
            <a:off x="3554938" y="2052394"/>
            <a:ext cx="4125238" cy="2483033"/>
          </a:xfrm>
          <a:custGeom>
            <a:avLst/>
            <a:gdLst/>
            <a:ahLst/>
            <a:cxnLst/>
            <a:rect l="l" t="t" r="r" b="b"/>
            <a:pathLst>
              <a:path w="4125238" h="2483033">
                <a:moveTo>
                  <a:pt x="780492" y="242020"/>
                </a:moveTo>
                <a:lnTo>
                  <a:pt x="280743" y="1241517"/>
                </a:lnTo>
                <a:lnTo>
                  <a:pt x="780492" y="2241014"/>
                </a:lnTo>
                <a:lnTo>
                  <a:pt x="2099829" y="2241014"/>
                </a:lnTo>
                <a:lnTo>
                  <a:pt x="2599577" y="1241517"/>
                </a:lnTo>
                <a:lnTo>
                  <a:pt x="2099829" y="242020"/>
                </a:lnTo>
                <a:close/>
                <a:moveTo>
                  <a:pt x="2186212" y="0"/>
                </a:moveTo>
                <a:lnTo>
                  <a:pt x="3407726" y="0"/>
                </a:lnTo>
                <a:cubicBezTo>
                  <a:pt x="3699951" y="0"/>
                  <a:pt x="3936847" y="236897"/>
                  <a:pt x="3936847" y="529122"/>
                </a:cubicBezTo>
                <a:lnTo>
                  <a:pt x="3936847" y="907065"/>
                </a:lnTo>
                <a:lnTo>
                  <a:pt x="4125238" y="907065"/>
                </a:lnTo>
                <a:lnTo>
                  <a:pt x="3822883" y="1209420"/>
                </a:lnTo>
                <a:lnTo>
                  <a:pt x="3520528" y="907065"/>
                </a:lnTo>
                <a:lnTo>
                  <a:pt x="3708920" y="907065"/>
                </a:lnTo>
                <a:lnTo>
                  <a:pt x="3708920" y="529122"/>
                </a:lnTo>
                <a:cubicBezTo>
                  <a:pt x="3708920" y="362777"/>
                  <a:pt x="3574071" y="227928"/>
                  <a:pt x="3407726" y="227928"/>
                </a:cubicBezTo>
                <a:lnTo>
                  <a:pt x="2373526" y="227928"/>
                </a:lnTo>
                <a:lnTo>
                  <a:pt x="2880320" y="1241517"/>
                </a:lnTo>
                <a:lnTo>
                  <a:pt x="2259562" y="2483033"/>
                </a:lnTo>
                <a:lnTo>
                  <a:pt x="620759" y="2483033"/>
                </a:lnTo>
                <a:lnTo>
                  <a:pt x="0" y="1241517"/>
                </a:lnTo>
                <a:lnTo>
                  <a:pt x="620759" y="1"/>
                </a:lnTo>
                <a:lnTo>
                  <a:pt x="218621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693D52-FE32-47B8-BDC8-D146CC7DE48B}"/>
              </a:ext>
            </a:extLst>
          </p:cNvPr>
          <p:cNvSpPr txBox="1"/>
          <p:nvPr/>
        </p:nvSpPr>
        <p:spPr>
          <a:xfrm>
            <a:off x="7499372" y="2242560"/>
            <a:ext cx="35822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Tool to assess the stage of implementation of SBR in the country and identify possible areas for improvement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B56C42-6585-4C6F-8390-1406C65F4ECF}"/>
              </a:ext>
            </a:extLst>
          </p:cNvPr>
          <p:cNvSpPr txBox="1"/>
          <p:nvPr/>
        </p:nvSpPr>
        <p:spPr>
          <a:xfrm>
            <a:off x="876948" y="4738523"/>
            <a:ext cx="36480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 maturity model is a tool that helps people assess the current effectiveness of a person or group and supports figuring out what capabilities they need to acquire next in order to improve their performance.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A0004388-C247-410F-B534-8B1A286B9974}"/>
              </a:ext>
            </a:extLst>
          </p:cNvPr>
          <p:cNvSpPr/>
          <p:nvPr/>
        </p:nvSpPr>
        <p:spPr>
          <a:xfrm rot="18900000">
            <a:off x="6612895" y="4064019"/>
            <a:ext cx="1404967" cy="1128594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1628E78B-D95D-4FA5-BF07-48D5F78E63FB}"/>
              </a:ext>
            </a:extLst>
          </p:cNvPr>
          <p:cNvSpPr/>
          <p:nvPr/>
        </p:nvSpPr>
        <p:spPr>
          <a:xfrm>
            <a:off x="4353544" y="2559188"/>
            <a:ext cx="1274715" cy="1466643"/>
          </a:xfrm>
          <a:custGeom>
            <a:avLst/>
            <a:gdLst/>
            <a:ahLst/>
            <a:cxnLst/>
            <a:rect l="l" t="t" r="r" b="b"/>
            <a:pathLst>
              <a:path w="3442170" h="3960441">
                <a:moveTo>
                  <a:pt x="658867" y="3240361"/>
                </a:moveTo>
                <a:lnTo>
                  <a:pt x="2539193" y="3240361"/>
                </a:lnTo>
                <a:cubicBezTo>
                  <a:pt x="2596541" y="3240361"/>
                  <a:pt x="2643030" y="3286850"/>
                  <a:pt x="2643030" y="3344198"/>
                </a:cubicBezTo>
                <a:lnTo>
                  <a:pt x="2643030" y="3352549"/>
                </a:lnTo>
                <a:cubicBezTo>
                  <a:pt x="2643030" y="3409897"/>
                  <a:pt x="2596541" y="3456386"/>
                  <a:pt x="2539193" y="3456386"/>
                </a:cubicBezTo>
                <a:lnTo>
                  <a:pt x="658867" y="3456386"/>
                </a:lnTo>
                <a:cubicBezTo>
                  <a:pt x="601519" y="3456386"/>
                  <a:pt x="555030" y="3409897"/>
                  <a:pt x="555030" y="3352549"/>
                </a:cubicBezTo>
                <a:lnTo>
                  <a:pt x="555030" y="3344198"/>
                </a:lnTo>
                <a:cubicBezTo>
                  <a:pt x="555030" y="3286850"/>
                  <a:pt x="601519" y="3240361"/>
                  <a:pt x="658867" y="3240361"/>
                </a:cubicBezTo>
                <a:close/>
                <a:moveTo>
                  <a:pt x="658867" y="2833796"/>
                </a:moveTo>
                <a:lnTo>
                  <a:pt x="2539193" y="2833796"/>
                </a:lnTo>
                <a:cubicBezTo>
                  <a:pt x="2596541" y="2833796"/>
                  <a:pt x="2643030" y="2880285"/>
                  <a:pt x="2643030" y="2937633"/>
                </a:cubicBezTo>
                <a:lnTo>
                  <a:pt x="2643030" y="2945984"/>
                </a:lnTo>
                <a:cubicBezTo>
                  <a:pt x="2643030" y="3003332"/>
                  <a:pt x="2596541" y="3049821"/>
                  <a:pt x="2539193" y="3049821"/>
                </a:cubicBezTo>
                <a:lnTo>
                  <a:pt x="658867" y="3049821"/>
                </a:lnTo>
                <a:cubicBezTo>
                  <a:pt x="601519" y="3049821"/>
                  <a:pt x="555030" y="3003332"/>
                  <a:pt x="555030" y="2945984"/>
                </a:cubicBezTo>
                <a:lnTo>
                  <a:pt x="555030" y="2937633"/>
                </a:lnTo>
                <a:cubicBezTo>
                  <a:pt x="555030" y="2880285"/>
                  <a:pt x="601519" y="2833796"/>
                  <a:pt x="658867" y="2833796"/>
                </a:cubicBezTo>
                <a:close/>
                <a:moveTo>
                  <a:pt x="658867" y="2427229"/>
                </a:moveTo>
                <a:lnTo>
                  <a:pt x="2539193" y="2427229"/>
                </a:lnTo>
                <a:cubicBezTo>
                  <a:pt x="2596541" y="2427229"/>
                  <a:pt x="2643030" y="2473718"/>
                  <a:pt x="2643030" y="2531066"/>
                </a:cubicBezTo>
                <a:lnTo>
                  <a:pt x="2643030" y="2539417"/>
                </a:lnTo>
                <a:cubicBezTo>
                  <a:pt x="2643030" y="2596765"/>
                  <a:pt x="2596541" y="2643254"/>
                  <a:pt x="2539193" y="2643254"/>
                </a:cubicBezTo>
                <a:lnTo>
                  <a:pt x="658867" y="2643254"/>
                </a:lnTo>
                <a:cubicBezTo>
                  <a:pt x="601519" y="2643254"/>
                  <a:pt x="555030" y="2596765"/>
                  <a:pt x="555030" y="2539417"/>
                </a:cubicBezTo>
                <a:lnTo>
                  <a:pt x="555030" y="2531066"/>
                </a:lnTo>
                <a:cubicBezTo>
                  <a:pt x="555030" y="2473718"/>
                  <a:pt x="601519" y="2427229"/>
                  <a:pt x="658867" y="2427229"/>
                </a:cubicBezTo>
                <a:close/>
                <a:moveTo>
                  <a:pt x="658867" y="2020662"/>
                </a:moveTo>
                <a:lnTo>
                  <a:pt x="2539193" y="2020662"/>
                </a:lnTo>
                <a:cubicBezTo>
                  <a:pt x="2596541" y="2020662"/>
                  <a:pt x="2643030" y="2067151"/>
                  <a:pt x="2643030" y="2124499"/>
                </a:cubicBezTo>
                <a:lnTo>
                  <a:pt x="2643030" y="2132850"/>
                </a:lnTo>
                <a:cubicBezTo>
                  <a:pt x="2643030" y="2190198"/>
                  <a:pt x="2596541" y="2236687"/>
                  <a:pt x="2539193" y="2236687"/>
                </a:cubicBezTo>
                <a:lnTo>
                  <a:pt x="658867" y="2236687"/>
                </a:lnTo>
                <a:cubicBezTo>
                  <a:pt x="601519" y="2236687"/>
                  <a:pt x="555030" y="2190198"/>
                  <a:pt x="555030" y="2132850"/>
                </a:cubicBezTo>
                <a:lnTo>
                  <a:pt x="555030" y="2124499"/>
                </a:lnTo>
                <a:cubicBezTo>
                  <a:pt x="555030" y="2067151"/>
                  <a:pt x="601519" y="2020662"/>
                  <a:pt x="658867" y="2020662"/>
                </a:cubicBezTo>
                <a:close/>
                <a:moveTo>
                  <a:pt x="658867" y="1614095"/>
                </a:moveTo>
                <a:lnTo>
                  <a:pt x="1891193" y="1614095"/>
                </a:lnTo>
                <a:cubicBezTo>
                  <a:pt x="1948541" y="1614095"/>
                  <a:pt x="1995030" y="1660584"/>
                  <a:pt x="1995030" y="1717932"/>
                </a:cubicBezTo>
                <a:lnTo>
                  <a:pt x="1995030" y="1726283"/>
                </a:lnTo>
                <a:cubicBezTo>
                  <a:pt x="1995030" y="1783631"/>
                  <a:pt x="1948541" y="1830120"/>
                  <a:pt x="1891193" y="1830120"/>
                </a:cubicBezTo>
                <a:lnTo>
                  <a:pt x="658867" y="1830120"/>
                </a:lnTo>
                <a:cubicBezTo>
                  <a:pt x="601519" y="1830120"/>
                  <a:pt x="555030" y="1783631"/>
                  <a:pt x="555030" y="1726283"/>
                </a:cubicBezTo>
                <a:lnTo>
                  <a:pt x="555030" y="1717932"/>
                </a:lnTo>
                <a:cubicBezTo>
                  <a:pt x="555030" y="1660584"/>
                  <a:pt x="601519" y="1614095"/>
                  <a:pt x="658867" y="1614095"/>
                </a:cubicBezTo>
                <a:close/>
                <a:moveTo>
                  <a:pt x="658867" y="1207528"/>
                </a:moveTo>
                <a:lnTo>
                  <a:pt x="1423193" y="1207528"/>
                </a:lnTo>
                <a:cubicBezTo>
                  <a:pt x="1480541" y="1207528"/>
                  <a:pt x="1527030" y="1254017"/>
                  <a:pt x="1527030" y="1311365"/>
                </a:cubicBezTo>
                <a:lnTo>
                  <a:pt x="1527030" y="1319716"/>
                </a:lnTo>
                <a:cubicBezTo>
                  <a:pt x="1527030" y="1377064"/>
                  <a:pt x="1480541" y="1423553"/>
                  <a:pt x="1423193" y="1423553"/>
                </a:cubicBezTo>
                <a:lnTo>
                  <a:pt x="658867" y="1423553"/>
                </a:lnTo>
                <a:cubicBezTo>
                  <a:pt x="601519" y="1423553"/>
                  <a:pt x="555030" y="1377064"/>
                  <a:pt x="555030" y="1319716"/>
                </a:cubicBezTo>
                <a:lnTo>
                  <a:pt x="555030" y="1311365"/>
                </a:lnTo>
                <a:cubicBezTo>
                  <a:pt x="555030" y="1254017"/>
                  <a:pt x="601519" y="1207528"/>
                  <a:pt x="658867" y="1207528"/>
                </a:cubicBezTo>
                <a:close/>
                <a:moveTo>
                  <a:pt x="2554664" y="1037849"/>
                </a:moveTo>
                <a:lnTo>
                  <a:pt x="2603884" y="1221540"/>
                </a:lnTo>
                <a:lnTo>
                  <a:pt x="2505443" y="1221541"/>
                </a:lnTo>
                <a:close/>
                <a:moveTo>
                  <a:pt x="2" y="1007696"/>
                </a:moveTo>
                <a:lnTo>
                  <a:pt x="2" y="1007697"/>
                </a:lnTo>
                <a:lnTo>
                  <a:pt x="3" y="1007696"/>
                </a:lnTo>
                <a:close/>
                <a:moveTo>
                  <a:pt x="2535559" y="782523"/>
                </a:moveTo>
                <a:cubicBezTo>
                  <a:pt x="2512072" y="785793"/>
                  <a:pt x="2491672" y="802716"/>
                  <a:pt x="2485149" y="827062"/>
                </a:cubicBezTo>
                <a:lnTo>
                  <a:pt x="2304257" y="1502155"/>
                </a:lnTo>
                <a:lnTo>
                  <a:pt x="2430252" y="1502155"/>
                </a:lnTo>
                <a:lnTo>
                  <a:pt x="2472833" y="1343242"/>
                </a:lnTo>
                <a:lnTo>
                  <a:pt x="2632558" y="1343243"/>
                </a:lnTo>
                <a:cubicBezTo>
                  <a:pt x="2633824" y="1343243"/>
                  <a:pt x="2635083" y="1343204"/>
                  <a:pt x="2636292" y="1342489"/>
                </a:cubicBezTo>
                <a:lnTo>
                  <a:pt x="2679075" y="1502155"/>
                </a:lnTo>
                <a:lnTo>
                  <a:pt x="2805068" y="1502155"/>
                </a:lnTo>
                <a:lnTo>
                  <a:pt x="2624179" y="827062"/>
                </a:lnTo>
                <a:cubicBezTo>
                  <a:pt x="2617655" y="802716"/>
                  <a:pt x="2597255" y="785793"/>
                  <a:pt x="2573768" y="782523"/>
                </a:cubicBezTo>
                <a:cubicBezTo>
                  <a:pt x="2567504" y="781650"/>
                  <a:pt x="2561019" y="781749"/>
                  <a:pt x="2554663" y="783720"/>
                </a:cubicBezTo>
                <a:close/>
                <a:moveTo>
                  <a:pt x="2950357" y="752352"/>
                </a:moveTo>
                <a:lnTo>
                  <a:pt x="2950357" y="894396"/>
                </a:lnTo>
                <a:lnTo>
                  <a:pt x="2808313" y="894396"/>
                </a:lnTo>
                <a:lnTo>
                  <a:pt x="2808313" y="1053088"/>
                </a:lnTo>
                <a:lnTo>
                  <a:pt x="2950357" y="1053088"/>
                </a:lnTo>
                <a:lnTo>
                  <a:pt x="2950357" y="1195132"/>
                </a:lnTo>
                <a:lnTo>
                  <a:pt x="3109049" y="1195132"/>
                </a:lnTo>
                <a:lnTo>
                  <a:pt x="3109049" y="1053088"/>
                </a:lnTo>
                <a:lnTo>
                  <a:pt x="3251093" y="1053088"/>
                </a:lnTo>
                <a:lnTo>
                  <a:pt x="3251093" y="894396"/>
                </a:lnTo>
                <a:lnTo>
                  <a:pt x="3109049" y="894396"/>
                </a:lnTo>
                <a:lnTo>
                  <a:pt x="3109049" y="752352"/>
                </a:lnTo>
                <a:close/>
                <a:moveTo>
                  <a:pt x="2706685" y="459647"/>
                </a:moveTo>
                <a:cubicBezTo>
                  <a:pt x="3112882" y="459647"/>
                  <a:pt x="3442170" y="788935"/>
                  <a:pt x="3442170" y="1195132"/>
                </a:cubicBezTo>
                <a:cubicBezTo>
                  <a:pt x="3442170" y="1601329"/>
                  <a:pt x="3112882" y="1930617"/>
                  <a:pt x="2706685" y="1930617"/>
                </a:cubicBezTo>
                <a:cubicBezTo>
                  <a:pt x="2300488" y="1930617"/>
                  <a:pt x="1971200" y="1601329"/>
                  <a:pt x="1971200" y="1195132"/>
                </a:cubicBezTo>
                <a:cubicBezTo>
                  <a:pt x="1971200" y="788935"/>
                  <a:pt x="2300488" y="459647"/>
                  <a:pt x="2706685" y="459647"/>
                </a:cubicBezTo>
                <a:close/>
                <a:moveTo>
                  <a:pt x="998319" y="0"/>
                </a:moveTo>
                <a:lnTo>
                  <a:pt x="998319" y="3"/>
                </a:lnTo>
                <a:lnTo>
                  <a:pt x="998321" y="1"/>
                </a:lnTo>
                <a:lnTo>
                  <a:pt x="2969887" y="1"/>
                </a:lnTo>
                <a:cubicBezTo>
                  <a:pt x="3079497" y="1"/>
                  <a:pt x="3168353" y="88857"/>
                  <a:pt x="3168353" y="198467"/>
                </a:cubicBezTo>
                <a:lnTo>
                  <a:pt x="3168353" y="493185"/>
                </a:lnTo>
                <a:cubicBezTo>
                  <a:pt x="3085099" y="439990"/>
                  <a:pt x="2990228" y="404581"/>
                  <a:pt x="2888890" y="388838"/>
                </a:cubicBezTo>
                <a:cubicBezTo>
                  <a:pt x="2871295" y="319942"/>
                  <a:pt x="2808233" y="270221"/>
                  <a:pt x="2733559" y="270221"/>
                </a:cubicBezTo>
                <a:lnTo>
                  <a:pt x="998319" y="270221"/>
                </a:lnTo>
                <a:lnTo>
                  <a:pt x="998319" y="809230"/>
                </a:lnTo>
                <a:cubicBezTo>
                  <a:pt x="998319" y="918840"/>
                  <a:pt x="909463" y="1007696"/>
                  <a:pt x="799853" y="1007696"/>
                </a:cubicBezTo>
                <a:lnTo>
                  <a:pt x="270177" y="1007696"/>
                </a:lnTo>
                <a:lnTo>
                  <a:pt x="270177" y="3525603"/>
                </a:lnTo>
                <a:cubicBezTo>
                  <a:pt x="270177" y="3616519"/>
                  <a:pt x="343879" y="3690221"/>
                  <a:pt x="434795" y="3690221"/>
                </a:cubicBezTo>
                <a:lnTo>
                  <a:pt x="2733559" y="3690221"/>
                </a:lnTo>
                <a:cubicBezTo>
                  <a:pt x="2824475" y="3690221"/>
                  <a:pt x="2898177" y="3616519"/>
                  <a:pt x="2898177" y="3525603"/>
                </a:cubicBezTo>
                <a:lnTo>
                  <a:pt x="2898177" y="1987149"/>
                </a:lnTo>
                <a:cubicBezTo>
                  <a:pt x="2996024" y="1970642"/>
                  <a:pt x="3087696" y="1935870"/>
                  <a:pt x="3168353" y="1884219"/>
                </a:cubicBezTo>
                <a:lnTo>
                  <a:pt x="3168353" y="3761975"/>
                </a:lnTo>
                <a:cubicBezTo>
                  <a:pt x="3168353" y="3871585"/>
                  <a:pt x="3079497" y="3960441"/>
                  <a:pt x="2969887" y="3960441"/>
                </a:cubicBezTo>
                <a:lnTo>
                  <a:pt x="198467" y="3960441"/>
                </a:lnTo>
                <a:cubicBezTo>
                  <a:pt x="88857" y="3960441"/>
                  <a:pt x="1" y="3871585"/>
                  <a:pt x="1" y="3761975"/>
                </a:cubicBezTo>
                <a:lnTo>
                  <a:pt x="1" y="1007696"/>
                </a:lnTo>
                <a:lnTo>
                  <a:pt x="0" y="1007696"/>
                </a:lnTo>
                <a:lnTo>
                  <a:pt x="1" y="1007695"/>
                </a:lnTo>
                <a:lnTo>
                  <a:pt x="1" y="198467"/>
                </a:lnTo>
                <a:cubicBezTo>
                  <a:pt x="1" y="88857"/>
                  <a:pt x="88857" y="1"/>
                  <a:pt x="198467" y="1"/>
                </a:cubicBezTo>
                <a:lnTo>
                  <a:pt x="198468" y="1"/>
                </a:lnTo>
                <a:cubicBezTo>
                  <a:pt x="88858" y="1"/>
                  <a:pt x="2" y="88857"/>
                  <a:pt x="2" y="198467"/>
                </a:cubicBezTo>
                <a:lnTo>
                  <a:pt x="2" y="10076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9" name="Picture 351">
            <a:extLst>
              <a:ext uri="{FF2B5EF4-FFF2-40B4-BE49-F238E27FC236}">
                <a16:creationId xmlns:a16="http://schemas.microsoft.com/office/drawing/2014/main" id="{0B8EDC0E-69AA-5BCF-2E8F-B9F5CC1B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915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3119925-0033-4D51-84D9-24DC08A68145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A3E8357-2BDE-F642-D39F-FAF9F2491C3D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C5817-F4C2-06B7-327B-AB56EA0FF88D}"/>
              </a:ext>
            </a:extLst>
          </p:cNvPr>
          <p:cNvSpPr txBox="1"/>
          <p:nvPr/>
        </p:nvSpPr>
        <p:spPr>
          <a:xfrm>
            <a:off x="805079" y="2060760"/>
            <a:ext cx="3648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Set realistic Key performance Indicators (KPIs) and Improvement goals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D93F7C-CD9F-6FCA-441D-56FCB1C547F2}"/>
              </a:ext>
            </a:extLst>
          </p:cNvPr>
          <p:cNvSpPr txBox="1"/>
          <p:nvPr/>
        </p:nvSpPr>
        <p:spPr>
          <a:xfrm>
            <a:off x="952118" y="3567592"/>
            <a:ext cx="2924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Help teams determine next steps or process changes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3689" y="339509"/>
            <a:ext cx="11573197" cy="724247"/>
          </a:xfrm>
        </p:spPr>
        <p:txBody>
          <a:bodyPr/>
          <a:lstStyle/>
          <a:p>
            <a:r>
              <a:rPr lang="en-US" sz="4400" dirty="0"/>
              <a:t>SBR Maturity model aims to be a tools for :-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id="{BF369F65-62ED-4F9F-B2B3-7044E7FBC972}"/>
              </a:ext>
            </a:extLst>
          </p:cNvPr>
          <p:cNvSpPr/>
          <p:nvPr/>
        </p:nvSpPr>
        <p:spPr>
          <a:xfrm>
            <a:off x="1100132" y="1451183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6B0344E-73A8-4FF2-8157-04E0B36C9FC0}"/>
              </a:ext>
            </a:extLst>
          </p:cNvPr>
          <p:cNvGrpSpPr/>
          <p:nvPr/>
        </p:nvGrpSpPr>
        <p:grpSpPr>
          <a:xfrm>
            <a:off x="1100134" y="1451182"/>
            <a:ext cx="10368158" cy="4357363"/>
            <a:chOff x="657967" y="1543075"/>
            <a:chExt cx="7819475" cy="43573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DC810E-C830-44AA-8158-78F512BE6165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FF149B-D021-443C-9BEA-2005331AAB1C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id="{5ECE862C-D76F-401B-9AF3-6D258DE75B6C}"/>
              </a:ext>
            </a:extLst>
          </p:cNvPr>
          <p:cNvSpPr/>
          <p:nvPr/>
        </p:nvSpPr>
        <p:spPr>
          <a:xfrm rot="10800000">
            <a:off x="6608248" y="3902418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id="{CD79AA47-0D4F-489E-B4F3-1639B1282695}"/>
              </a:ext>
            </a:extLst>
          </p:cNvPr>
          <p:cNvSpPr/>
          <p:nvPr/>
        </p:nvSpPr>
        <p:spPr>
          <a:xfrm rot="5400000">
            <a:off x="8095473" y="-36042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id="{91999DF5-27A3-455B-B518-1756A1370ED7}"/>
              </a:ext>
            </a:extLst>
          </p:cNvPr>
          <p:cNvSpPr/>
          <p:nvPr/>
        </p:nvSpPr>
        <p:spPr>
          <a:xfrm rot="16200000">
            <a:off x="2559070" y="2443480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FE3330-AC66-465F-90A3-E5DCA84CB366}"/>
              </a:ext>
            </a:extLst>
          </p:cNvPr>
          <p:cNvSpPr txBox="1"/>
          <p:nvPr/>
        </p:nvSpPr>
        <p:spPr>
          <a:xfrm>
            <a:off x="2069495" y="2155206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share knowledge and best practices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CD33B9-5C0C-4F61-9F63-B7F7E197A325}"/>
              </a:ext>
            </a:extLst>
          </p:cNvPr>
          <p:cNvSpPr txBox="1"/>
          <p:nvPr/>
        </p:nvSpPr>
        <p:spPr>
          <a:xfrm>
            <a:off x="6835517" y="2185983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determine the current state of your SBR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CD4D2E-9CBD-42D3-9E73-3E3EEA5ACFA6}"/>
              </a:ext>
            </a:extLst>
          </p:cNvPr>
          <p:cNvSpPr txBox="1"/>
          <p:nvPr/>
        </p:nvSpPr>
        <p:spPr>
          <a:xfrm>
            <a:off x="6896155" y="4014569"/>
            <a:ext cx="34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find help and guidelines to actually be able to take those steps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A039AE-037F-4BDB-84CB-DC2B50FB0FA4}"/>
              </a:ext>
            </a:extLst>
          </p:cNvPr>
          <p:cNvSpPr txBox="1"/>
          <p:nvPr/>
        </p:nvSpPr>
        <p:spPr>
          <a:xfrm>
            <a:off x="2089400" y="4103100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determine possible next steps for development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1D16DC-5F73-49E6-A67E-A723251D0D62}"/>
              </a:ext>
            </a:extLst>
          </p:cNvPr>
          <p:cNvSpPr txBox="1"/>
          <p:nvPr/>
        </p:nvSpPr>
        <p:spPr>
          <a:xfrm>
            <a:off x="1317832" y="221676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17501-F46C-4D48-B1E9-47B8DA2D642E}"/>
              </a:ext>
            </a:extLst>
          </p:cNvPr>
          <p:cNvSpPr txBox="1"/>
          <p:nvPr/>
        </p:nvSpPr>
        <p:spPr>
          <a:xfrm>
            <a:off x="8330144" y="1540540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4FEBA7-5B91-46DE-92E3-9B5FF54961CB}"/>
              </a:ext>
            </a:extLst>
          </p:cNvPr>
          <p:cNvSpPr txBox="1"/>
          <p:nvPr/>
        </p:nvSpPr>
        <p:spPr>
          <a:xfrm>
            <a:off x="10557802" y="424222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F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1A7BEF-7C92-4978-964F-49175057C23E}"/>
              </a:ext>
            </a:extLst>
          </p:cNvPr>
          <p:cNvSpPr txBox="1"/>
          <p:nvPr/>
        </p:nvSpPr>
        <p:spPr>
          <a:xfrm>
            <a:off x="3609002" y="497471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E1E2972-DC0D-10BA-60E5-3CF9A714078E}"/>
              </a:ext>
            </a:extLst>
          </p:cNvPr>
          <p:cNvSpPr/>
          <p:nvPr/>
        </p:nvSpPr>
        <p:spPr>
          <a:xfrm>
            <a:off x="1139050" y="3398730"/>
            <a:ext cx="357563" cy="3575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59C1F8-56BB-0069-F4A2-9E7BB9727568}"/>
              </a:ext>
            </a:extLst>
          </p:cNvPr>
          <p:cNvSpPr/>
          <p:nvPr/>
        </p:nvSpPr>
        <p:spPr>
          <a:xfrm>
            <a:off x="11050759" y="3398729"/>
            <a:ext cx="357563" cy="3575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3BF2D74-97F4-2BFF-8689-D3DE4CB0F0D3}"/>
              </a:ext>
            </a:extLst>
          </p:cNvPr>
          <p:cNvSpPr/>
          <p:nvPr/>
        </p:nvSpPr>
        <p:spPr>
          <a:xfrm>
            <a:off x="6098571" y="5357975"/>
            <a:ext cx="357563" cy="3575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87B84D8-4900-6864-36CE-D3140A7BFB05}"/>
              </a:ext>
            </a:extLst>
          </p:cNvPr>
          <p:cNvSpPr/>
          <p:nvPr/>
        </p:nvSpPr>
        <p:spPr>
          <a:xfrm>
            <a:off x="6098570" y="1567697"/>
            <a:ext cx="357563" cy="3575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351">
            <a:extLst>
              <a:ext uri="{FF2B5EF4-FFF2-40B4-BE49-F238E27FC236}">
                <a16:creationId xmlns:a16="http://schemas.microsoft.com/office/drawing/2014/main" id="{58018B1C-83CC-1A82-0CE5-35F07536E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915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76A430A-CD6C-088D-9835-F673294CFDCF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6E7645C-8D37-D990-3FD2-FA57E55E4AA4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3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0">
            <a:extLst>
              <a:ext uri="{FF2B5EF4-FFF2-40B4-BE49-F238E27FC236}">
                <a16:creationId xmlns:a16="http://schemas.microsoft.com/office/drawing/2014/main" id="{0BB388EB-43E8-4B51-89DD-7F276EF7D1AE}"/>
              </a:ext>
            </a:extLst>
          </p:cNvPr>
          <p:cNvSpPr/>
          <p:nvPr/>
        </p:nvSpPr>
        <p:spPr>
          <a:xfrm>
            <a:off x="2835384" y="538390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9C71253D-F360-4587-83FB-70A3DCB2E67E}"/>
              </a:ext>
            </a:extLst>
          </p:cNvPr>
          <p:cNvSpPr/>
          <p:nvPr/>
        </p:nvSpPr>
        <p:spPr>
          <a:xfrm>
            <a:off x="5346770" y="486521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E039D207-4CF3-4C5C-BD32-BCDFAB9FE42C}"/>
              </a:ext>
            </a:extLst>
          </p:cNvPr>
          <p:cNvSpPr/>
          <p:nvPr/>
        </p:nvSpPr>
        <p:spPr>
          <a:xfrm>
            <a:off x="1270808" y="372074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3B82822E-B276-4582-8403-2B68F036CE39}"/>
              </a:ext>
            </a:extLst>
          </p:cNvPr>
          <p:cNvSpPr/>
          <p:nvPr/>
        </p:nvSpPr>
        <p:spPr>
          <a:xfrm>
            <a:off x="3992048" y="197997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FEC4FDF9-444C-4739-9206-96E4EAEFE9E8}"/>
              </a:ext>
            </a:extLst>
          </p:cNvPr>
          <p:cNvSpPr/>
          <p:nvPr/>
        </p:nvSpPr>
        <p:spPr>
          <a:xfrm>
            <a:off x="5153800" y="3083182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A417C8AC-6691-4938-9E4B-8778D76398EE}"/>
              </a:ext>
            </a:extLst>
          </p:cNvPr>
          <p:cNvSpPr>
            <a:spLocks noChangeAspect="1"/>
          </p:cNvSpPr>
          <p:nvPr/>
        </p:nvSpPr>
        <p:spPr>
          <a:xfrm>
            <a:off x="2519508" y="232600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9" name="그룹 2">
            <a:extLst>
              <a:ext uri="{FF2B5EF4-FFF2-40B4-BE49-F238E27FC236}">
                <a16:creationId xmlns:a16="http://schemas.microsoft.com/office/drawing/2014/main" id="{A9462C78-7D7E-353F-D862-355500D6E567}"/>
              </a:ext>
            </a:extLst>
          </p:cNvPr>
          <p:cNvGrpSpPr/>
          <p:nvPr/>
        </p:nvGrpSpPr>
        <p:grpSpPr>
          <a:xfrm>
            <a:off x="71297" y="1133549"/>
            <a:ext cx="6237430" cy="4788851"/>
            <a:chOff x="1944920" y="1835170"/>
            <a:chExt cx="5493530" cy="4217714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6BFB542-E7E3-ECC1-6B0F-84C8DA767072}"/>
                </a:ext>
              </a:extLst>
            </p:cNvPr>
            <p:cNvCxnSpPr>
              <a:cxnSpLocks/>
              <a:endCxn id="79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noFill/>
            <a:ln w="19050" cap="flat" cmpd="sng" algn="ctr">
              <a:solidFill>
                <a:srgbClr val="1A8EA9"/>
              </a:solidFill>
              <a:prstDash val="solid"/>
              <a:miter lim="800000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A5AF2AD-7205-C7E1-09F7-589A8A53CA35}"/>
                </a:ext>
              </a:extLst>
            </p:cNvPr>
            <p:cNvCxnSpPr>
              <a:cxnSpLocks/>
              <a:endCxn id="80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noFill/>
            <a:ln w="19050" cap="flat" cmpd="sng" algn="ctr">
              <a:solidFill>
                <a:srgbClr val="1A8EA9"/>
              </a:solidFill>
              <a:prstDash val="solid"/>
              <a:miter lim="800000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FA5F256-DAA5-833E-9CA2-35982EE2F28E}"/>
                </a:ext>
              </a:extLst>
            </p:cNvPr>
            <p:cNvCxnSpPr>
              <a:cxnSpLocks/>
              <a:endCxn id="81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noFill/>
            <a:ln w="19050" cap="flat" cmpd="sng" algn="ctr">
              <a:solidFill>
                <a:srgbClr val="1A8EA9"/>
              </a:solidFill>
              <a:prstDash val="solid"/>
              <a:miter lim="800000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F939082-5EE8-C516-6D88-81D555564D6C}"/>
                </a:ext>
              </a:extLst>
            </p:cNvPr>
            <p:cNvCxnSpPr>
              <a:cxnSpLocks/>
              <a:endCxn id="82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noFill/>
            <a:ln w="19050" cap="flat" cmpd="sng" algn="ctr">
              <a:solidFill>
                <a:srgbClr val="1A8EA9"/>
              </a:solidFill>
              <a:prstDash val="solid"/>
              <a:miter lim="800000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6863D82-96EA-FFF5-BE28-741AC264FABF}"/>
                </a:ext>
              </a:extLst>
            </p:cNvPr>
            <p:cNvCxnSpPr>
              <a:cxnSpLocks/>
              <a:endCxn id="78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noFill/>
            <a:ln w="19050" cap="flat" cmpd="sng" algn="ctr">
              <a:solidFill>
                <a:srgbClr val="1A8EA9"/>
              </a:solidFill>
              <a:prstDash val="solid"/>
              <a:miter lim="800000"/>
            </a:ln>
            <a:effectLst/>
          </p:spPr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693989F-1F66-4EE0-DCF5-27BC744D6882}"/>
                </a:ext>
              </a:extLst>
            </p:cNvPr>
            <p:cNvCxnSpPr>
              <a:cxnSpLocks/>
              <a:endCxn id="77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noFill/>
            <a:ln w="19050" cap="flat" cmpd="sng" algn="ctr">
              <a:solidFill>
                <a:srgbClr val="1A8EA9"/>
              </a:solidFill>
              <a:prstDash val="solid"/>
              <a:miter lim="800000"/>
            </a:ln>
            <a:effectLst/>
          </p:spPr>
        </p:cxn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FCFB82B-547E-BD48-3E97-A4D08280B319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rgbClr val="53C3C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391F7EB-09D4-532E-1B84-5E315B75188A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rgbClr val="19A5B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C50B0D9-CBC6-4BBA-74FA-BB14B0F75C92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rgbClr val="5AB4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ABDCA3A-FF37-148F-51D6-CC3073810235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rgbClr val="53C3C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7AC5CA6-C256-CBC9-1A91-96383955645E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rgbClr val="5AB4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3DC46C1-EAE4-E2CE-8FBF-8C1C511CDBE4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rgbClr val="19649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45AEE68-4A04-CBF3-19CB-96DFCD86772F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rgbClr val="0587A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48E92B3-E5E5-4E46-E312-EEE5A0A03595}"/>
                </a:ext>
              </a:extLst>
            </p:cNvPr>
            <p:cNvSpPr txBox="1"/>
            <p:nvPr/>
          </p:nvSpPr>
          <p:spPr>
            <a:xfrm>
              <a:off x="4297965" y="3707146"/>
              <a:ext cx="1296144" cy="35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2000" b="1" kern="0" dirty="0">
                  <a:solidFill>
                    <a:prstClr val="white"/>
                  </a:solidFill>
                  <a:latin typeface="Calibri" pitchFamily="34" charset="0"/>
                  <a:cs typeface="Calibri" pitchFamily="34" charset="0"/>
                </a:rPr>
                <a:t>Dimensions</a:t>
              </a:r>
              <a:endParaRPr kumimoji="0" lang="ko-KR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D4314A92-325E-953A-177D-54C4AF70BA62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rgbClr val="0587AF">
                <a:alpha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47F7ABD-BC05-12F3-CD79-CEEB709BA1AA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rgbClr val="196491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978AD40-115C-CEC3-480E-8CE4629B5E03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rgbClr val="53C3CD">
                <a:alpha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F3DAD88B-D12F-29D0-E7B8-C2FB6A46A526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rgbClr val="0587AF">
                <a:alpha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B2B1F972-3601-B984-22E2-DB881C4D52C7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rgbClr val="53C3CD">
                <a:alpha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C8D30E16-6782-C68B-03E6-C20EB2F6ED3E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rgbClr val="5AB4C1">
                <a:alpha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4F66486A-0846-5C3B-B870-F3E07E478FCE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rgbClr val="196491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CCB2775-7606-9628-3B2A-87F96C44102B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rgbClr val="19A5BE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08F4AFB-2512-2E90-5500-DC0C3B9DFBCE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rgbClr val="19A5BE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14AC5B2-2C83-D4FE-C934-4F23C0EBAE3B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rgbClr val="19A5BE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4" name="Oval 40">
              <a:extLst>
                <a:ext uri="{FF2B5EF4-FFF2-40B4-BE49-F238E27FC236}">
                  <a16:creationId xmlns:a16="http://schemas.microsoft.com/office/drawing/2014/main" id="{D14782A0-C66A-8EC6-9AB0-3215E82ACB05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rgbClr val="19A5BE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5" name="Oval 30">
              <a:extLst>
                <a:ext uri="{FF2B5EF4-FFF2-40B4-BE49-F238E27FC236}">
                  <a16:creationId xmlns:a16="http://schemas.microsoft.com/office/drawing/2014/main" id="{598BF1D8-1C76-D0E7-8A61-E1A8EDB82FA4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rgbClr val="53C3CD">
                <a:alpha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6" name="Oval 36">
              <a:extLst>
                <a:ext uri="{FF2B5EF4-FFF2-40B4-BE49-F238E27FC236}">
                  <a16:creationId xmlns:a16="http://schemas.microsoft.com/office/drawing/2014/main" id="{E9C9EC23-4237-BF45-4E52-BE7D47A4E7D5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rgbClr val="196491">
                <a:alpha val="78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97" name="Rectangle: Top Corners Rounded 96">
            <a:extLst>
              <a:ext uri="{FF2B5EF4-FFF2-40B4-BE49-F238E27FC236}">
                <a16:creationId xmlns:a16="http://schemas.microsoft.com/office/drawing/2014/main" id="{3C4908C7-DD34-DAAB-2080-7B70C2CE6533}"/>
              </a:ext>
            </a:extLst>
          </p:cNvPr>
          <p:cNvSpPr/>
          <p:nvPr/>
        </p:nvSpPr>
        <p:spPr>
          <a:xfrm rot="16200000">
            <a:off x="8553757" y="-197641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CB7488A-96A9-33EB-01E2-E85727E54C1A}"/>
              </a:ext>
            </a:extLst>
          </p:cNvPr>
          <p:cNvSpPr txBox="1"/>
          <p:nvPr/>
        </p:nvSpPr>
        <p:spPr>
          <a:xfrm>
            <a:off x="6508461" y="493595"/>
            <a:ext cx="4950116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Dimensions of SBR Maturity Model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11DA7FB-E775-1ECC-4C2A-D66F72540E93}"/>
              </a:ext>
            </a:extLst>
          </p:cNvPr>
          <p:cNvSpPr txBox="1"/>
          <p:nvPr/>
        </p:nvSpPr>
        <p:spPr>
          <a:xfrm>
            <a:off x="1731566" y="485127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1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F7A3C95-6F1A-EFC6-436C-08B255C27A9A}"/>
              </a:ext>
            </a:extLst>
          </p:cNvPr>
          <p:cNvGrpSpPr/>
          <p:nvPr/>
        </p:nvGrpSpPr>
        <p:grpSpPr>
          <a:xfrm>
            <a:off x="6688940" y="1849207"/>
            <a:ext cx="8807749" cy="766676"/>
            <a:chOff x="6508460" y="1849207"/>
            <a:chExt cx="4950117" cy="430886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7932F302-DA48-3D6D-F4D7-BEE4EAB4B5A4}"/>
                </a:ext>
              </a:extLst>
            </p:cNvPr>
            <p:cNvSpPr/>
            <p:nvPr/>
          </p:nvSpPr>
          <p:spPr>
            <a:xfrm>
              <a:off x="6508460" y="1849207"/>
              <a:ext cx="430886" cy="430886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FE9586B-2EEF-19CD-F987-A9D6455EB328}"/>
                </a:ext>
              </a:extLst>
            </p:cNvPr>
            <p:cNvSpPr txBox="1"/>
            <p:nvPr/>
          </p:nvSpPr>
          <p:spPr>
            <a:xfrm>
              <a:off x="6983615" y="1969516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Legal and Institutional framework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650F69F-3314-8E84-57F6-5D138CBC03AF}"/>
                </a:ext>
              </a:extLst>
            </p:cNvPr>
            <p:cNvSpPr txBox="1"/>
            <p:nvPr/>
          </p:nvSpPr>
          <p:spPr>
            <a:xfrm>
              <a:off x="6624029" y="1956928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A04278FD-DE27-49C2-85C2-7995CAD05FFB}"/>
              </a:ext>
            </a:extLst>
          </p:cNvPr>
          <p:cNvGrpSpPr/>
          <p:nvPr/>
        </p:nvGrpSpPr>
        <p:grpSpPr>
          <a:xfrm>
            <a:off x="6688940" y="2353695"/>
            <a:ext cx="8807749" cy="766676"/>
            <a:chOff x="6508460" y="2324014"/>
            <a:chExt cx="4950117" cy="430886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80E7DC-1184-795A-07EA-FA6F31883749}"/>
                </a:ext>
              </a:extLst>
            </p:cNvPr>
            <p:cNvSpPr/>
            <p:nvPr/>
          </p:nvSpPr>
          <p:spPr>
            <a:xfrm>
              <a:off x="6508460" y="2324014"/>
              <a:ext cx="430886" cy="430886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4BA7EC1-250D-47A7-091D-C0229C3C2A93}"/>
                </a:ext>
              </a:extLst>
            </p:cNvPr>
            <p:cNvSpPr txBox="1"/>
            <p:nvPr/>
          </p:nvSpPr>
          <p:spPr>
            <a:xfrm>
              <a:off x="6983615" y="2444322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Data sources of SBR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A8EB003-2620-D78C-AAA0-282BE6C90B23}"/>
                </a:ext>
              </a:extLst>
            </p:cNvPr>
            <p:cNvSpPr txBox="1"/>
            <p:nvPr/>
          </p:nvSpPr>
          <p:spPr>
            <a:xfrm>
              <a:off x="6624029" y="2431735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7AB8FD3-93EB-8284-4A39-CBC8D401115F}"/>
              </a:ext>
            </a:extLst>
          </p:cNvPr>
          <p:cNvGrpSpPr/>
          <p:nvPr/>
        </p:nvGrpSpPr>
        <p:grpSpPr>
          <a:xfrm>
            <a:off x="6688940" y="2858183"/>
            <a:ext cx="8807749" cy="766676"/>
            <a:chOff x="6508460" y="2803858"/>
            <a:chExt cx="4950117" cy="430886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18E0BDD1-487E-19E6-AD4E-CF6B325A3382}"/>
                </a:ext>
              </a:extLst>
            </p:cNvPr>
            <p:cNvSpPr/>
            <p:nvPr/>
          </p:nvSpPr>
          <p:spPr>
            <a:xfrm>
              <a:off x="6508460" y="2803858"/>
              <a:ext cx="430886" cy="430886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2D18BB6-F0E7-C703-3740-CAB00B5BA0F7}"/>
                </a:ext>
              </a:extLst>
            </p:cNvPr>
            <p:cNvSpPr txBox="1"/>
            <p:nvPr/>
          </p:nvSpPr>
          <p:spPr>
            <a:xfrm>
              <a:off x="6983615" y="2924167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Maintenance and Update of SBR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528D54D6-C479-D9F8-E7ED-1A007EC2FE84}"/>
                </a:ext>
              </a:extLst>
            </p:cNvPr>
            <p:cNvSpPr txBox="1"/>
            <p:nvPr/>
          </p:nvSpPr>
          <p:spPr>
            <a:xfrm>
              <a:off x="6624029" y="2911579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DABFFB46-38C3-4909-72A0-0DF8E50ED4DF}"/>
              </a:ext>
            </a:extLst>
          </p:cNvPr>
          <p:cNvGrpSpPr/>
          <p:nvPr/>
        </p:nvGrpSpPr>
        <p:grpSpPr>
          <a:xfrm>
            <a:off x="6688940" y="3362671"/>
            <a:ext cx="8807749" cy="766676"/>
            <a:chOff x="6508460" y="3294769"/>
            <a:chExt cx="4950117" cy="430886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B2144819-6AD4-894D-5767-B90984C48879}"/>
                </a:ext>
              </a:extLst>
            </p:cNvPr>
            <p:cNvSpPr/>
            <p:nvPr/>
          </p:nvSpPr>
          <p:spPr>
            <a:xfrm>
              <a:off x="6508460" y="3294769"/>
              <a:ext cx="430886" cy="430886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CF7DDD9-79B3-B4CB-F835-E7EB2EA3A2BE}"/>
                </a:ext>
              </a:extLst>
            </p:cNvPr>
            <p:cNvSpPr txBox="1"/>
            <p:nvPr/>
          </p:nvSpPr>
          <p:spPr>
            <a:xfrm>
              <a:off x="6983615" y="3415077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Coverage of SBR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A46D58D-3ABA-A415-F00B-5800FE374FB1}"/>
                </a:ext>
              </a:extLst>
            </p:cNvPr>
            <p:cNvSpPr txBox="1"/>
            <p:nvPr/>
          </p:nvSpPr>
          <p:spPr>
            <a:xfrm>
              <a:off x="6624029" y="3402490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240E1FEC-3E72-A449-E82F-9680551BB163}"/>
              </a:ext>
            </a:extLst>
          </p:cNvPr>
          <p:cNvGrpSpPr/>
          <p:nvPr/>
        </p:nvGrpSpPr>
        <p:grpSpPr>
          <a:xfrm>
            <a:off x="6688940" y="3867159"/>
            <a:ext cx="8807749" cy="766676"/>
            <a:chOff x="6508460" y="3802259"/>
            <a:chExt cx="4950117" cy="430886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AADA8F0-20B3-FD02-49B1-4DF684917859}"/>
                </a:ext>
              </a:extLst>
            </p:cNvPr>
            <p:cNvSpPr/>
            <p:nvPr/>
          </p:nvSpPr>
          <p:spPr>
            <a:xfrm>
              <a:off x="6508460" y="3802259"/>
              <a:ext cx="430886" cy="430886"/>
            </a:xfrm>
            <a:prstGeom prst="ellipse">
              <a:avLst/>
            </a:prstGeom>
            <a:solidFill>
              <a:srgbClr val="A5A5A5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CBDF595-4BEF-6D30-9268-F03A2A3B6375}"/>
                </a:ext>
              </a:extLst>
            </p:cNvPr>
            <p:cNvSpPr txBox="1"/>
            <p:nvPr/>
          </p:nvSpPr>
          <p:spPr>
            <a:xfrm>
              <a:off x="6983615" y="3922567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Use of SBR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50F541B-8054-F799-36C5-3506EAAB51F7}"/>
                </a:ext>
              </a:extLst>
            </p:cNvPr>
            <p:cNvSpPr txBox="1"/>
            <p:nvPr/>
          </p:nvSpPr>
          <p:spPr>
            <a:xfrm>
              <a:off x="6624029" y="3909980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5</a:t>
              </a:r>
            </a:p>
          </p:txBody>
        </p:sp>
      </p:grpSp>
      <p:pic>
        <p:nvPicPr>
          <p:cNvPr id="138" name="Picture 351">
            <a:extLst>
              <a:ext uri="{FF2B5EF4-FFF2-40B4-BE49-F238E27FC236}">
                <a16:creationId xmlns:a16="http://schemas.microsoft.com/office/drawing/2014/main" id="{0B6A3BE0-A469-2F2E-200E-0035EF264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915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6D6201A1-3C34-6395-1B4F-4FDC7A1A5090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6DEFF38A-33D1-1B6E-392A-57EB097D4526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9F3551-6034-078C-C431-BE4005295CAD}"/>
              </a:ext>
            </a:extLst>
          </p:cNvPr>
          <p:cNvGrpSpPr/>
          <p:nvPr/>
        </p:nvGrpSpPr>
        <p:grpSpPr>
          <a:xfrm>
            <a:off x="6688940" y="4371647"/>
            <a:ext cx="8807749" cy="766676"/>
            <a:chOff x="6508460" y="4304230"/>
            <a:chExt cx="4950117" cy="430886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B8345F9C-4F5A-E543-959C-A8B4913ACE6E}"/>
                </a:ext>
              </a:extLst>
            </p:cNvPr>
            <p:cNvSpPr/>
            <p:nvPr/>
          </p:nvSpPr>
          <p:spPr>
            <a:xfrm>
              <a:off x="6508460" y="4304230"/>
              <a:ext cx="430886" cy="430886"/>
            </a:xfrm>
            <a:prstGeom prst="ellipse">
              <a:avLst/>
            </a:prstGeom>
            <a:solidFill>
              <a:srgbClr val="FFC00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5C98DAD-4D38-64C3-FE0B-0917042A29DA}"/>
                </a:ext>
              </a:extLst>
            </p:cNvPr>
            <p:cNvSpPr txBox="1"/>
            <p:nvPr/>
          </p:nvSpPr>
          <p:spPr>
            <a:xfrm>
              <a:off x="6983615" y="4424539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IT environment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A619426-E51B-0528-8E11-A8A0345EE37D}"/>
                </a:ext>
              </a:extLst>
            </p:cNvPr>
            <p:cNvSpPr txBox="1"/>
            <p:nvPr/>
          </p:nvSpPr>
          <p:spPr>
            <a:xfrm>
              <a:off x="6624029" y="4411951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5984A2B0-1223-9CD7-D501-75A7ADA2F5F6}"/>
              </a:ext>
            </a:extLst>
          </p:cNvPr>
          <p:cNvGrpSpPr/>
          <p:nvPr/>
        </p:nvGrpSpPr>
        <p:grpSpPr>
          <a:xfrm>
            <a:off x="6688940" y="4876135"/>
            <a:ext cx="8807749" cy="766676"/>
            <a:chOff x="6508460" y="4876135"/>
            <a:chExt cx="4950117" cy="430886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A1F14D67-553B-5E06-CCFC-788BF8648B73}"/>
                </a:ext>
              </a:extLst>
            </p:cNvPr>
            <p:cNvSpPr/>
            <p:nvPr/>
          </p:nvSpPr>
          <p:spPr>
            <a:xfrm>
              <a:off x="6508460" y="4876135"/>
              <a:ext cx="430886" cy="430886"/>
            </a:xfrm>
            <a:prstGeom prst="ellipse">
              <a:avLst/>
            </a:prstGeom>
            <a:solidFill>
              <a:srgbClr val="4472C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43FDA061-E42C-0371-E31D-71FC983D9824}"/>
                </a:ext>
              </a:extLst>
            </p:cNvPr>
            <p:cNvSpPr txBox="1"/>
            <p:nvPr/>
          </p:nvSpPr>
          <p:spPr>
            <a:xfrm>
              <a:off x="6983615" y="4996443"/>
              <a:ext cx="4474962" cy="1902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Interoperability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CD7AF6F-3200-BBC1-BF34-C94327505457}"/>
                </a:ext>
              </a:extLst>
            </p:cNvPr>
            <p:cNvSpPr txBox="1"/>
            <p:nvPr/>
          </p:nvSpPr>
          <p:spPr>
            <a:xfrm>
              <a:off x="6624029" y="4983856"/>
              <a:ext cx="199749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prstClr val="white"/>
                  </a:solidFill>
                  <a:latin typeface="Calibri" panose="020F0502020204030204"/>
                  <a:ea typeface="맑은 고딕" panose="020B0503020000020004" pitchFamily="34" charset="-127"/>
                  <a:cs typeface="Arial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867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4800" dirty="0"/>
              <a:t>Stages or Levels of SBR Maturity model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CF00337B-08D8-4F82-86BB-37B129C4372E}"/>
              </a:ext>
            </a:extLst>
          </p:cNvPr>
          <p:cNvSpPr/>
          <p:nvPr/>
        </p:nvSpPr>
        <p:spPr>
          <a:xfrm rot="5400000">
            <a:off x="7038800" y="2302513"/>
            <a:ext cx="685769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B9871221-A788-4446-B4DB-CC350EE224B2}"/>
              </a:ext>
            </a:extLst>
          </p:cNvPr>
          <p:cNvSpPr/>
          <p:nvPr/>
        </p:nvSpPr>
        <p:spPr>
          <a:xfrm rot="5400000">
            <a:off x="9609139" y="1766794"/>
            <a:ext cx="649778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9E3528F8-4E57-4601-B34C-9348F77EEE36}"/>
              </a:ext>
            </a:extLst>
          </p:cNvPr>
          <p:cNvSpPr/>
          <p:nvPr/>
        </p:nvSpPr>
        <p:spPr>
          <a:xfrm rot="5400000">
            <a:off x="4486459" y="2820235"/>
            <a:ext cx="685767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5D4848-137E-4B00-A6B8-CE273B1E03BF}"/>
              </a:ext>
            </a:extLst>
          </p:cNvPr>
          <p:cNvSpPr txBox="1"/>
          <p:nvPr/>
        </p:nvSpPr>
        <p:spPr>
          <a:xfrm>
            <a:off x="4071560" y="3323448"/>
            <a:ext cx="1952180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587AF"/>
                </a:solidFill>
                <a:effectLst/>
                <a:uLnTx/>
                <a:uFillTx/>
                <a:latin typeface="Arial"/>
                <a:cs typeface="+mn-cs"/>
              </a:rPr>
              <a:t>Early Stage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F2F0AF-1D7A-4D79-91C8-F0CF99675E26}"/>
              </a:ext>
            </a:extLst>
          </p:cNvPr>
          <p:cNvSpPr txBox="1"/>
          <p:nvPr/>
        </p:nvSpPr>
        <p:spPr>
          <a:xfrm>
            <a:off x="6672682" y="2807245"/>
            <a:ext cx="1940769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19A5BE"/>
                </a:solidFill>
                <a:effectLst/>
                <a:uLnTx/>
                <a:uFillTx/>
                <a:latin typeface="Arial"/>
                <a:cs typeface="+mn-cs"/>
              </a:rPr>
              <a:t>Mature stage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D8A4B4-7042-4B1B-AD1B-833CB9F736A2}"/>
              </a:ext>
            </a:extLst>
          </p:cNvPr>
          <p:cNvSpPr txBox="1"/>
          <p:nvPr/>
        </p:nvSpPr>
        <p:spPr>
          <a:xfrm>
            <a:off x="9225025" y="2261340"/>
            <a:ext cx="1940769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53C3CD"/>
                </a:solidFill>
                <a:effectLst/>
                <a:uLnTx/>
                <a:uFillTx/>
                <a:latin typeface="Arial"/>
                <a:cs typeface="+mn-cs"/>
              </a:rPr>
              <a:t>Advanced Stage</a:t>
            </a:r>
          </a:p>
        </p:txBody>
      </p:sp>
      <p:sp>
        <p:nvSpPr>
          <p:cNvPr id="27" name="L 도형 36">
            <a:extLst>
              <a:ext uri="{FF2B5EF4-FFF2-40B4-BE49-F238E27FC236}">
                <a16:creationId xmlns:a16="http://schemas.microsoft.com/office/drawing/2014/main" id="{85AEC616-5B18-49FB-9C38-B88A6190CAD7}"/>
              </a:ext>
            </a:extLst>
          </p:cNvPr>
          <p:cNvSpPr/>
          <p:nvPr/>
        </p:nvSpPr>
        <p:spPr>
          <a:xfrm rot="5400000">
            <a:off x="1974927" y="3297149"/>
            <a:ext cx="604147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16DE628-B3DC-46CF-8BE2-1995104EBBE7}"/>
              </a:ext>
            </a:extLst>
          </p:cNvPr>
          <p:cNvSpPr txBox="1"/>
          <p:nvPr/>
        </p:nvSpPr>
        <p:spPr>
          <a:xfrm>
            <a:off x="1045236" y="3916249"/>
            <a:ext cx="1952180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196491"/>
                </a:solidFill>
                <a:effectLst/>
                <a:uLnTx/>
                <a:uFillTx/>
                <a:latin typeface="Arial"/>
                <a:cs typeface="+mn-cs"/>
              </a:rPr>
              <a:t>Preliminary stage</a:t>
            </a:r>
          </a:p>
        </p:txBody>
      </p: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4C89D2FA-0A50-44F3-B744-1D90D915B9F4}"/>
              </a:ext>
            </a:extLst>
          </p:cNvPr>
          <p:cNvSpPr/>
          <p:nvPr/>
        </p:nvSpPr>
        <p:spPr>
          <a:xfrm>
            <a:off x="2784777" y="2916183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7E798B87-F727-477C-82E9-604088217C37}"/>
              </a:ext>
            </a:extLst>
          </p:cNvPr>
          <p:cNvSpPr/>
          <p:nvPr/>
        </p:nvSpPr>
        <p:spPr>
          <a:xfrm>
            <a:off x="5395585" y="2378778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7EFAE7E8-F521-4A49-9ABA-B4827F680804}"/>
              </a:ext>
            </a:extLst>
          </p:cNvPr>
          <p:cNvSpPr/>
          <p:nvPr/>
        </p:nvSpPr>
        <p:spPr>
          <a:xfrm>
            <a:off x="7985112" y="1775864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4356508-DCA5-E8EF-42E8-4715B95EB0E4}"/>
              </a:ext>
            </a:extLst>
          </p:cNvPr>
          <p:cNvSpPr/>
          <p:nvPr/>
        </p:nvSpPr>
        <p:spPr>
          <a:xfrm>
            <a:off x="-56249" y="4021639"/>
            <a:ext cx="12304497" cy="4847895"/>
          </a:xfrm>
          <a:custGeom>
            <a:avLst/>
            <a:gdLst>
              <a:gd name="connsiteX0" fmla="*/ 6323213 w 12200726"/>
              <a:gd name="connsiteY0" fmla="*/ 0 h 4807010"/>
              <a:gd name="connsiteX1" fmla="*/ 6327359 w 12200726"/>
              <a:gd name="connsiteY1" fmla="*/ 508694 h 4807010"/>
              <a:gd name="connsiteX2" fmla="*/ 6406162 w 12200726"/>
              <a:gd name="connsiteY2" fmla="*/ 673796 h 4807010"/>
              <a:gd name="connsiteX3" fmla="*/ 6410310 w 12200726"/>
              <a:gd name="connsiteY3" fmla="*/ 673796 h 4807010"/>
              <a:gd name="connsiteX4" fmla="*/ 6439343 w 12200726"/>
              <a:gd name="connsiteY4" fmla="*/ 673796 h 4807010"/>
              <a:gd name="connsiteX5" fmla="*/ 6439343 w 12200726"/>
              <a:gd name="connsiteY5" fmla="*/ 722879 h 4807010"/>
              <a:gd name="connsiteX6" fmla="*/ 6440381 w 12200726"/>
              <a:gd name="connsiteY6" fmla="*/ 724553 h 4807010"/>
              <a:gd name="connsiteX7" fmla="*/ 6447638 w 12200726"/>
              <a:gd name="connsiteY7" fmla="*/ 736267 h 4807010"/>
              <a:gd name="connsiteX8" fmla="*/ 6447638 w 12200726"/>
              <a:gd name="connsiteY8" fmla="*/ 972765 h 4807010"/>
              <a:gd name="connsiteX9" fmla="*/ 6452303 w 12200726"/>
              <a:gd name="connsiteY9" fmla="*/ 972765 h 4807010"/>
              <a:gd name="connsiteX10" fmla="*/ 6484967 w 12200726"/>
              <a:gd name="connsiteY10" fmla="*/ 972765 h 4807010"/>
              <a:gd name="connsiteX11" fmla="*/ 6484967 w 12200726"/>
              <a:gd name="connsiteY11" fmla="*/ 1262808 h 4807010"/>
              <a:gd name="connsiteX12" fmla="*/ 6488077 w 12200726"/>
              <a:gd name="connsiteY12" fmla="*/ 1262250 h 4807010"/>
              <a:gd name="connsiteX13" fmla="*/ 6509852 w 12200726"/>
              <a:gd name="connsiteY13" fmla="*/ 1258347 h 4807010"/>
              <a:gd name="connsiteX14" fmla="*/ 6505704 w 12200726"/>
              <a:gd name="connsiteY14" fmla="*/ 1441296 h 4807010"/>
              <a:gd name="connsiteX15" fmla="*/ 6508814 w 12200726"/>
              <a:gd name="connsiteY15" fmla="*/ 1441855 h 4807010"/>
              <a:gd name="connsiteX16" fmla="*/ 6530588 w 12200726"/>
              <a:gd name="connsiteY16" fmla="*/ 1445759 h 4807010"/>
              <a:gd name="connsiteX17" fmla="*/ 6531106 w 12200726"/>
              <a:gd name="connsiteY17" fmla="*/ 1447433 h 4807010"/>
              <a:gd name="connsiteX18" fmla="*/ 6534736 w 12200726"/>
              <a:gd name="connsiteY18" fmla="*/ 1459147 h 4807010"/>
              <a:gd name="connsiteX19" fmla="*/ 6536292 w 12200726"/>
              <a:gd name="connsiteY19" fmla="*/ 1454127 h 4807010"/>
              <a:gd name="connsiteX20" fmla="*/ 6547179 w 12200726"/>
              <a:gd name="connsiteY20" fmla="*/ 1418987 h 4807010"/>
              <a:gd name="connsiteX21" fmla="*/ 6550807 w 12200726"/>
              <a:gd name="connsiteY21" fmla="*/ 1418987 h 4807010"/>
              <a:gd name="connsiteX22" fmla="*/ 6576212 w 12200726"/>
              <a:gd name="connsiteY22" fmla="*/ 1418987 h 4807010"/>
              <a:gd name="connsiteX23" fmla="*/ 6576212 w 12200726"/>
              <a:gd name="connsiteY23" fmla="*/ 1485919 h 4807010"/>
              <a:gd name="connsiteX24" fmla="*/ 6578285 w 12200726"/>
              <a:gd name="connsiteY24" fmla="*/ 1487035 h 4807010"/>
              <a:gd name="connsiteX25" fmla="*/ 6592802 w 12200726"/>
              <a:gd name="connsiteY25" fmla="*/ 1494844 h 4807010"/>
              <a:gd name="connsiteX26" fmla="*/ 6592802 w 12200726"/>
              <a:gd name="connsiteY26" fmla="*/ 1497633 h 4807010"/>
              <a:gd name="connsiteX27" fmla="*/ 6592802 w 12200726"/>
              <a:gd name="connsiteY27" fmla="*/ 1517155 h 4807010"/>
              <a:gd name="connsiteX28" fmla="*/ 6684048 w 12200726"/>
              <a:gd name="connsiteY28" fmla="*/ 1517155 h 4807010"/>
              <a:gd name="connsiteX29" fmla="*/ 6684048 w 12200726"/>
              <a:gd name="connsiteY29" fmla="*/ 1519387 h 4807010"/>
              <a:gd name="connsiteX30" fmla="*/ 6684048 w 12200726"/>
              <a:gd name="connsiteY30" fmla="*/ 1535004 h 4807010"/>
              <a:gd name="connsiteX31" fmla="*/ 6688194 w 12200726"/>
              <a:gd name="connsiteY31" fmla="*/ 1535004 h 4807010"/>
              <a:gd name="connsiteX32" fmla="*/ 6717227 w 12200726"/>
              <a:gd name="connsiteY32" fmla="*/ 1535004 h 4807010"/>
              <a:gd name="connsiteX33" fmla="*/ 6717227 w 12200726"/>
              <a:gd name="connsiteY33" fmla="*/ 1472533 h 4807010"/>
              <a:gd name="connsiteX34" fmla="*/ 6808472 w 12200726"/>
              <a:gd name="connsiteY34" fmla="*/ 1472533 h 4807010"/>
              <a:gd name="connsiteX35" fmla="*/ 6808472 w 12200726"/>
              <a:gd name="connsiteY35" fmla="*/ 1469744 h 4807010"/>
              <a:gd name="connsiteX36" fmla="*/ 6808472 w 12200726"/>
              <a:gd name="connsiteY36" fmla="*/ 1450221 h 4807010"/>
              <a:gd name="connsiteX37" fmla="*/ 6810547 w 12200726"/>
              <a:gd name="connsiteY37" fmla="*/ 1450221 h 4807010"/>
              <a:gd name="connsiteX38" fmla="*/ 6825062 w 12200726"/>
              <a:gd name="connsiteY38" fmla="*/ 1450221 h 4807010"/>
              <a:gd name="connsiteX39" fmla="*/ 6825062 w 12200726"/>
              <a:gd name="connsiteY39" fmla="*/ 1446318 h 4807010"/>
              <a:gd name="connsiteX40" fmla="*/ 6825062 w 12200726"/>
              <a:gd name="connsiteY40" fmla="*/ 1418987 h 4807010"/>
              <a:gd name="connsiteX41" fmla="*/ 6826618 w 12200726"/>
              <a:gd name="connsiteY41" fmla="*/ 1418987 h 4807010"/>
              <a:gd name="connsiteX42" fmla="*/ 6837505 w 12200726"/>
              <a:gd name="connsiteY42" fmla="*/ 1418987 h 4807010"/>
              <a:gd name="connsiteX43" fmla="*/ 6837505 w 12200726"/>
              <a:gd name="connsiteY43" fmla="*/ 1416755 h 4807010"/>
              <a:gd name="connsiteX44" fmla="*/ 6837505 w 12200726"/>
              <a:gd name="connsiteY44" fmla="*/ 1401136 h 4807010"/>
              <a:gd name="connsiteX45" fmla="*/ 6841653 w 12200726"/>
              <a:gd name="connsiteY45" fmla="*/ 1401136 h 4807010"/>
              <a:gd name="connsiteX46" fmla="*/ 6870686 w 12200726"/>
              <a:gd name="connsiteY46" fmla="*/ 1401136 h 4807010"/>
              <a:gd name="connsiteX47" fmla="*/ 6870686 w 12200726"/>
              <a:gd name="connsiteY47" fmla="*/ 1403367 h 4807010"/>
              <a:gd name="connsiteX48" fmla="*/ 6870686 w 12200726"/>
              <a:gd name="connsiteY48" fmla="*/ 1418987 h 4807010"/>
              <a:gd name="connsiteX49" fmla="*/ 6916307 w 12200726"/>
              <a:gd name="connsiteY49" fmla="*/ 1418987 h 4807010"/>
              <a:gd name="connsiteX50" fmla="*/ 6916307 w 12200726"/>
              <a:gd name="connsiteY50" fmla="*/ 1415081 h 4807010"/>
              <a:gd name="connsiteX51" fmla="*/ 6916307 w 12200726"/>
              <a:gd name="connsiteY51" fmla="*/ 1387750 h 4807010"/>
              <a:gd name="connsiteX52" fmla="*/ 6919938 w 12200726"/>
              <a:gd name="connsiteY52" fmla="*/ 1387750 h 4807010"/>
              <a:gd name="connsiteX53" fmla="*/ 6945340 w 12200726"/>
              <a:gd name="connsiteY53" fmla="*/ 1387750 h 4807010"/>
              <a:gd name="connsiteX54" fmla="*/ 6945340 w 12200726"/>
              <a:gd name="connsiteY54" fmla="*/ 1436835 h 4807010"/>
              <a:gd name="connsiteX55" fmla="*/ 6947415 w 12200726"/>
              <a:gd name="connsiteY55" fmla="*/ 1436835 h 4807010"/>
              <a:gd name="connsiteX56" fmla="*/ 6961931 w 12200726"/>
              <a:gd name="connsiteY56" fmla="*/ 1436835 h 4807010"/>
              <a:gd name="connsiteX57" fmla="*/ 6961931 w 12200726"/>
              <a:gd name="connsiteY57" fmla="*/ 1434604 h 4807010"/>
              <a:gd name="connsiteX58" fmla="*/ 6961931 w 12200726"/>
              <a:gd name="connsiteY58" fmla="*/ 1418987 h 4807010"/>
              <a:gd name="connsiteX59" fmla="*/ 6965559 w 12200726"/>
              <a:gd name="connsiteY59" fmla="*/ 1418987 h 4807010"/>
              <a:gd name="connsiteX60" fmla="*/ 6990964 w 12200726"/>
              <a:gd name="connsiteY60" fmla="*/ 1418987 h 4807010"/>
              <a:gd name="connsiteX61" fmla="*/ 6990964 w 12200726"/>
              <a:gd name="connsiteY61" fmla="*/ 1472533 h 4807010"/>
              <a:gd name="connsiteX62" fmla="*/ 6995112 w 12200726"/>
              <a:gd name="connsiteY62" fmla="*/ 1472533 h 4807010"/>
              <a:gd name="connsiteX63" fmla="*/ 7024143 w 12200726"/>
              <a:gd name="connsiteY63" fmla="*/ 1472533 h 4807010"/>
              <a:gd name="connsiteX64" fmla="*/ 7024143 w 12200726"/>
              <a:gd name="connsiteY64" fmla="*/ 1475879 h 4807010"/>
              <a:gd name="connsiteX65" fmla="*/ 7024143 w 12200726"/>
              <a:gd name="connsiteY65" fmla="*/ 1499307 h 4807010"/>
              <a:gd name="connsiteX66" fmla="*/ 7025698 w 12200726"/>
              <a:gd name="connsiteY66" fmla="*/ 1499307 h 4807010"/>
              <a:gd name="connsiteX67" fmla="*/ 7036588 w 12200726"/>
              <a:gd name="connsiteY67" fmla="*/ 1499307 h 4807010"/>
              <a:gd name="connsiteX68" fmla="*/ 7036588 w 12200726"/>
              <a:gd name="connsiteY68" fmla="*/ 1497633 h 4807010"/>
              <a:gd name="connsiteX69" fmla="*/ 7036588 w 12200726"/>
              <a:gd name="connsiteY69" fmla="*/ 1485919 h 4807010"/>
              <a:gd name="connsiteX70" fmla="*/ 7098800 w 12200726"/>
              <a:gd name="connsiteY70" fmla="*/ 1485919 h 4807010"/>
              <a:gd name="connsiteX71" fmla="*/ 7098800 w 12200726"/>
              <a:gd name="connsiteY71" fmla="*/ 1535004 h 4807010"/>
              <a:gd name="connsiteX72" fmla="*/ 7100873 w 12200726"/>
              <a:gd name="connsiteY72" fmla="*/ 1535004 h 4807010"/>
              <a:gd name="connsiteX73" fmla="*/ 7115390 w 12200726"/>
              <a:gd name="connsiteY73" fmla="*/ 1535004 h 4807010"/>
              <a:gd name="connsiteX74" fmla="*/ 7115390 w 12200726"/>
              <a:gd name="connsiteY74" fmla="*/ 1537235 h 4807010"/>
              <a:gd name="connsiteX75" fmla="*/ 7115390 w 12200726"/>
              <a:gd name="connsiteY75" fmla="*/ 1552853 h 4807010"/>
              <a:gd name="connsiteX76" fmla="*/ 7116945 w 12200726"/>
              <a:gd name="connsiteY76" fmla="*/ 1552853 h 4807010"/>
              <a:gd name="connsiteX77" fmla="*/ 7127833 w 12200726"/>
              <a:gd name="connsiteY77" fmla="*/ 1552853 h 4807010"/>
              <a:gd name="connsiteX78" fmla="*/ 7127833 w 12200726"/>
              <a:gd name="connsiteY78" fmla="*/ 1548390 h 4807010"/>
              <a:gd name="connsiteX79" fmla="*/ 7127833 w 12200726"/>
              <a:gd name="connsiteY79" fmla="*/ 1517155 h 4807010"/>
              <a:gd name="connsiteX80" fmla="*/ 7129906 w 12200726"/>
              <a:gd name="connsiteY80" fmla="*/ 1517155 h 4807010"/>
              <a:gd name="connsiteX81" fmla="*/ 7144423 w 12200726"/>
              <a:gd name="connsiteY81" fmla="*/ 1517155 h 4807010"/>
              <a:gd name="connsiteX82" fmla="*/ 7144423 w 12200726"/>
              <a:gd name="connsiteY82" fmla="*/ 1519387 h 4807010"/>
              <a:gd name="connsiteX83" fmla="*/ 7144423 w 12200726"/>
              <a:gd name="connsiteY83" fmla="*/ 1535004 h 4807010"/>
              <a:gd name="connsiteX84" fmla="*/ 7155310 w 12200726"/>
              <a:gd name="connsiteY84" fmla="*/ 1530890 h 4807010"/>
              <a:gd name="connsiteX85" fmla="*/ 7156866 w 12200726"/>
              <a:gd name="connsiteY85" fmla="*/ 1528867 h 4807010"/>
              <a:gd name="connsiteX86" fmla="*/ 7156866 w 12200726"/>
              <a:gd name="connsiteY86" fmla="*/ 1517155 h 4807010"/>
              <a:gd name="connsiteX87" fmla="*/ 7235668 w 12200726"/>
              <a:gd name="connsiteY87" fmla="*/ 1517155 h 4807010"/>
              <a:gd name="connsiteX88" fmla="*/ 7235668 w 12200726"/>
              <a:gd name="connsiteY88" fmla="*/ 1566239 h 4807010"/>
              <a:gd name="connsiteX89" fmla="*/ 7239814 w 12200726"/>
              <a:gd name="connsiteY89" fmla="*/ 1566239 h 4807010"/>
              <a:gd name="connsiteX90" fmla="*/ 7268847 w 12200726"/>
              <a:gd name="connsiteY90" fmla="*/ 1566239 h 4807010"/>
              <a:gd name="connsiteX91" fmla="*/ 7268847 w 12200726"/>
              <a:gd name="connsiteY91" fmla="*/ 1568470 h 4807010"/>
              <a:gd name="connsiteX92" fmla="*/ 7268847 w 12200726"/>
              <a:gd name="connsiteY92" fmla="*/ 1584087 h 4807010"/>
              <a:gd name="connsiteX93" fmla="*/ 7272478 w 12200726"/>
              <a:gd name="connsiteY93" fmla="*/ 1584087 h 4807010"/>
              <a:gd name="connsiteX94" fmla="*/ 7297880 w 12200726"/>
              <a:gd name="connsiteY94" fmla="*/ 1584087 h 4807010"/>
              <a:gd name="connsiteX95" fmla="*/ 7297880 w 12200726"/>
              <a:gd name="connsiteY95" fmla="*/ 1535004 h 4807010"/>
              <a:gd name="connsiteX96" fmla="*/ 7299953 w 12200726"/>
              <a:gd name="connsiteY96" fmla="*/ 1535004 h 4807010"/>
              <a:gd name="connsiteX97" fmla="*/ 7314471 w 12200726"/>
              <a:gd name="connsiteY97" fmla="*/ 1535004 h 4807010"/>
              <a:gd name="connsiteX98" fmla="*/ 7314471 w 12200726"/>
              <a:gd name="connsiteY98" fmla="*/ 1468070 h 4807010"/>
              <a:gd name="connsiteX99" fmla="*/ 7316544 w 12200726"/>
              <a:gd name="connsiteY99" fmla="*/ 1468070 h 4807010"/>
              <a:gd name="connsiteX100" fmla="*/ 7331061 w 12200726"/>
              <a:gd name="connsiteY100" fmla="*/ 1468070 h 4807010"/>
              <a:gd name="connsiteX101" fmla="*/ 7331061 w 12200726"/>
              <a:gd name="connsiteY101" fmla="*/ 1464167 h 4807010"/>
              <a:gd name="connsiteX102" fmla="*/ 7331061 w 12200726"/>
              <a:gd name="connsiteY102" fmla="*/ 1436835 h 4807010"/>
              <a:gd name="connsiteX103" fmla="*/ 7328469 w 12200726"/>
              <a:gd name="connsiteY103" fmla="*/ 1433487 h 4807010"/>
              <a:gd name="connsiteX104" fmla="*/ 7339356 w 12200726"/>
              <a:gd name="connsiteY104" fmla="*/ 1410061 h 4807010"/>
              <a:gd name="connsiteX105" fmla="*/ 7355946 w 12200726"/>
              <a:gd name="connsiteY105" fmla="*/ 1468070 h 4807010"/>
              <a:gd name="connsiteX106" fmla="*/ 7357502 w 12200726"/>
              <a:gd name="connsiteY106" fmla="*/ 1468070 h 4807010"/>
              <a:gd name="connsiteX107" fmla="*/ 7368389 w 12200726"/>
              <a:gd name="connsiteY107" fmla="*/ 1468070 h 4807010"/>
              <a:gd name="connsiteX108" fmla="*/ 7368389 w 12200726"/>
              <a:gd name="connsiteY108" fmla="*/ 1249422 h 4807010"/>
              <a:gd name="connsiteX109" fmla="*/ 7371499 w 12200726"/>
              <a:gd name="connsiteY109" fmla="*/ 1249422 h 4807010"/>
              <a:gd name="connsiteX110" fmla="*/ 7393274 w 12200726"/>
              <a:gd name="connsiteY110" fmla="*/ 1249422 h 4807010"/>
              <a:gd name="connsiteX111" fmla="*/ 7393274 w 12200726"/>
              <a:gd name="connsiteY111" fmla="*/ 1151253 h 4807010"/>
              <a:gd name="connsiteX112" fmla="*/ 7447191 w 12200726"/>
              <a:gd name="connsiteY112" fmla="*/ 1151253 h 4807010"/>
              <a:gd name="connsiteX113" fmla="*/ 7447191 w 12200726"/>
              <a:gd name="connsiteY113" fmla="*/ 1106630 h 4807010"/>
              <a:gd name="connsiteX114" fmla="*/ 7517700 w 12200726"/>
              <a:gd name="connsiteY114" fmla="*/ 1106630 h 4807010"/>
              <a:gd name="connsiteX115" fmla="*/ 7517700 w 12200726"/>
              <a:gd name="connsiteY115" fmla="*/ 1111650 h 4807010"/>
              <a:gd name="connsiteX116" fmla="*/ 7517700 w 12200726"/>
              <a:gd name="connsiteY116" fmla="*/ 1146790 h 4807010"/>
              <a:gd name="connsiteX117" fmla="*/ 7522366 w 12200726"/>
              <a:gd name="connsiteY117" fmla="*/ 1146790 h 4807010"/>
              <a:gd name="connsiteX118" fmla="*/ 7555027 w 12200726"/>
              <a:gd name="connsiteY118" fmla="*/ 1146790 h 4807010"/>
              <a:gd name="connsiteX119" fmla="*/ 7555027 w 12200726"/>
              <a:gd name="connsiteY119" fmla="*/ 1244959 h 4807010"/>
              <a:gd name="connsiteX120" fmla="*/ 7557100 w 12200726"/>
              <a:gd name="connsiteY120" fmla="*/ 1244959 h 4807010"/>
              <a:gd name="connsiteX121" fmla="*/ 7571618 w 12200726"/>
              <a:gd name="connsiteY121" fmla="*/ 1244959 h 4807010"/>
              <a:gd name="connsiteX122" fmla="*/ 7600651 w 12200726"/>
              <a:gd name="connsiteY122" fmla="*/ 1253884 h 4807010"/>
              <a:gd name="connsiteX123" fmla="*/ 7600651 w 12200726"/>
              <a:gd name="connsiteY123" fmla="*/ 1334204 h 4807010"/>
              <a:gd name="connsiteX124" fmla="*/ 7602724 w 12200726"/>
              <a:gd name="connsiteY124" fmla="*/ 1334204 h 4807010"/>
              <a:gd name="connsiteX125" fmla="*/ 7617239 w 12200726"/>
              <a:gd name="connsiteY125" fmla="*/ 1334204 h 4807010"/>
              <a:gd name="connsiteX126" fmla="*/ 7617239 w 12200726"/>
              <a:gd name="connsiteY126" fmla="*/ 1337550 h 4807010"/>
              <a:gd name="connsiteX127" fmla="*/ 7617239 w 12200726"/>
              <a:gd name="connsiteY127" fmla="*/ 1360976 h 4807010"/>
              <a:gd name="connsiteX128" fmla="*/ 7621387 w 12200726"/>
              <a:gd name="connsiteY128" fmla="*/ 1360976 h 4807010"/>
              <a:gd name="connsiteX129" fmla="*/ 7650420 w 12200726"/>
              <a:gd name="connsiteY129" fmla="*/ 1360976 h 4807010"/>
              <a:gd name="connsiteX130" fmla="*/ 7662863 w 12200726"/>
              <a:gd name="connsiteY130" fmla="*/ 1374364 h 4807010"/>
              <a:gd name="connsiteX131" fmla="*/ 7662863 w 12200726"/>
              <a:gd name="connsiteY131" fmla="*/ 1418987 h 4807010"/>
              <a:gd name="connsiteX132" fmla="*/ 7667529 w 12200726"/>
              <a:gd name="connsiteY132" fmla="*/ 1418987 h 4807010"/>
              <a:gd name="connsiteX133" fmla="*/ 7700190 w 12200726"/>
              <a:gd name="connsiteY133" fmla="*/ 1418987 h 4807010"/>
              <a:gd name="connsiteX134" fmla="*/ 7700190 w 12200726"/>
              <a:gd name="connsiteY134" fmla="*/ 1421216 h 4807010"/>
              <a:gd name="connsiteX135" fmla="*/ 7700190 w 12200726"/>
              <a:gd name="connsiteY135" fmla="*/ 1436835 h 4807010"/>
              <a:gd name="connsiteX136" fmla="*/ 7702783 w 12200726"/>
              <a:gd name="connsiteY136" fmla="*/ 1436835 h 4807010"/>
              <a:gd name="connsiteX137" fmla="*/ 7720929 w 12200726"/>
              <a:gd name="connsiteY137" fmla="*/ 1436835 h 4807010"/>
              <a:gd name="connsiteX138" fmla="*/ 7720929 w 12200726"/>
              <a:gd name="connsiteY138" fmla="*/ 1441296 h 4807010"/>
              <a:gd name="connsiteX139" fmla="*/ 7720929 w 12200726"/>
              <a:gd name="connsiteY139" fmla="*/ 1472533 h 4807010"/>
              <a:gd name="connsiteX140" fmla="*/ 7729223 w 12200726"/>
              <a:gd name="connsiteY140" fmla="*/ 1468627 h 4807010"/>
              <a:gd name="connsiteX141" fmla="*/ 7729223 w 12200726"/>
              <a:gd name="connsiteY141" fmla="*/ 1441296 h 4807010"/>
              <a:gd name="connsiteX142" fmla="*/ 7731296 w 12200726"/>
              <a:gd name="connsiteY142" fmla="*/ 1441296 h 4807010"/>
              <a:gd name="connsiteX143" fmla="*/ 7745814 w 12200726"/>
              <a:gd name="connsiteY143" fmla="*/ 1441296 h 4807010"/>
              <a:gd name="connsiteX144" fmla="*/ 7745814 w 12200726"/>
              <a:gd name="connsiteY144" fmla="*/ 1444644 h 4807010"/>
              <a:gd name="connsiteX145" fmla="*/ 7745814 w 12200726"/>
              <a:gd name="connsiteY145" fmla="*/ 1468070 h 4807010"/>
              <a:gd name="connsiteX146" fmla="*/ 7747369 w 12200726"/>
              <a:gd name="connsiteY146" fmla="*/ 1468070 h 4807010"/>
              <a:gd name="connsiteX147" fmla="*/ 7758256 w 12200726"/>
              <a:gd name="connsiteY147" fmla="*/ 1468070 h 4807010"/>
              <a:gd name="connsiteX148" fmla="*/ 7857795 w 12200726"/>
              <a:gd name="connsiteY148" fmla="*/ 1459147 h 4807010"/>
              <a:gd name="connsiteX149" fmla="*/ 7857795 w 12200726"/>
              <a:gd name="connsiteY149" fmla="*/ 1461935 h 4807010"/>
              <a:gd name="connsiteX150" fmla="*/ 7857795 w 12200726"/>
              <a:gd name="connsiteY150" fmla="*/ 1481456 h 4807010"/>
              <a:gd name="connsiteX151" fmla="*/ 7859351 w 12200726"/>
              <a:gd name="connsiteY151" fmla="*/ 1481456 h 4807010"/>
              <a:gd name="connsiteX152" fmla="*/ 7870240 w 12200726"/>
              <a:gd name="connsiteY152" fmla="*/ 1481456 h 4807010"/>
              <a:gd name="connsiteX153" fmla="*/ 7870240 w 12200726"/>
              <a:gd name="connsiteY153" fmla="*/ 1485919 h 4807010"/>
              <a:gd name="connsiteX154" fmla="*/ 7870240 w 12200726"/>
              <a:gd name="connsiteY154" fmla="*/ 1517155 h 4807010"/>
              <a:gd name="connsiteX155" fmla="*/ 7874386 w 12200726"/>
              <a:gd name="connsiteY155" fmla="*/ 1514367 h 4807010"/>
              <a:gd name="connsiteX156" fmla="*/ 7903419 w 12200726"/>
              <a:gd name="connsiteY156" fmla="*/ 1494844 h 4807010"/>
              <a:gd name="connsiteX157" fmla="*/ 7915861 w 12200726"/>
              <a:gd name="connsiteY157" fmla="*/ 1410061 h 4807010"/>
              <a:gd name="connsiteX158" fmla="*/ 7917417 w 12200726"/>
              <a:gd name="connsiteY158" fmla="*/ 1409504 h 4807010"/>
              <a:gd name="connsiteX159" fmla="*/ 7928304 w 12200726"/>
              <a:gd name="connsiteY159" fmla="*/ 1405599 h 4807010"/>
              <a:gd name="connsiteX160" fmla="*/ 7932452 w 12200726"/>
              <a:gd name="connsiteY160" fmla="*/ 1262808 h 4807010"/>
              <a:gd name="connsiteX161" fmla="*/ 7936600 w 12200726"/>
              <a:gd name="connsiteY161" fmla="*/ 1405599 h 4807010"/>
              <a:gd name="connsiteX162" fmla="*/ 7938155 w 12200726"/>
              <a:gd name="connsiteY162" fmla="*/ 1406156 h 4807010"/>
              <a:gd name="connsiteX163" fmla="*/ 7949042 w 12200726"/>
              <a:gd name="connsiteY163" fmla="*/ 1410061 h 4807010"/>
              <a:gd name="connsiteX164" fmla="*/ 7949042 w 12200726"/>
              <a:gd name="connsiteY164" fmla="*/ 1231573 h 4807010"/>
              <a:gd name="connsiteX165" fmla="*/ 7957337 w 12200726"/>
              <a:gd name="connsiteY165" fmla="*/ 1164639 h 4807010"/>
              <a:gd name="connsiteX166" fmla="*/ 8036139 w 12200726"/>
              <a:gd name="connsiteY166" fmla="*/ 1164639 h 4807010"/>
              <a:gd name="connsiteX167" fmla="*/ 8036139 w 12200726"/>
              <a:gd name="connsiteY167" fmla="*/ 1231573 h 4807010"/>
              <a:gd name="connsiteX168" fmla="*/ 8037695 w 12200726"/>
              <a:gd name="connsiteY168" fmla="*/ 1231573 h 4807010"/>
              <a:gd name="connsiteX169" fmla="*/ 8048582 w 12200726"/>
              <a:gd name="connsiteY169" fmla="*/ 1231573 h 4807010"/>
              <a:gd name="connsiteX170" fmla="*/ 8048582 w 12200726"/>
              <a:gd name="connsiteY170" fmla="*/ 1062008 h 4807010"/>
              <a:gd name="connsiteX171" fmla="*/ 8052212 w 12200726"/>
              <a:gd name="connsiteY171" fmla="*/ 1062008 h 4807010"/>
              <a:gd name="connsiteX172" fmla="*/ 8077615 w 12200726"/>
              <a:gd name="connsiteY172" fmla="*/ 1062008 h 4807010"/>
              <a:gd name="connsiteX173" fmla="*/ 8077615 w 12200726"/>
              <a:gd name="connsiteY173" fmla="*/ 1058104 h 4807010"/>
              <a:gd name="connsiteX174" fmla="*/ 8077615 w 12200726"/>
              <a:gd name="connsiteY174" fmla="*/ 1030773 h 4807010"/>
              <a:gd name="connsiteX175" fmla="*/ 8123238 w 12200726"/>
              <a:gd name="connsiteY175" fmla="*/ 1030773 h 4807010"/>
              <a:gd name="connsiteX176" fmla="*/ 8123238 w 12200726"/>
              <a:gd name="connsiteY176" fmla="*/ 1028542 h 4807010"/>
              <a:gd name="connsiteX177" fmla="*/ 8123238 w 12200726"/>
              <a:gd name="connsiteY177" fmla="*/ 1012925 h 4807010"/>
              <a:gd name="connsiteX178" fmla="*/ 8126867 w 12200726"/>
              <a:gd name="connsiteY178" fmla="*/ 1012925 h 4807010"/>
              <a:gd name="connsiteX179" fmla="*/ 8152271 w 12200726"/>
              <a:gd name="connsiteY179" fmla="*/ 1012925 h 4807010"/>
              <a:gd name="connsiteX180" fmla="*/ 8152271 w 12200726"/>
              <a:gd name="connsiteY180" fmla="*/ 1015156 h 4807010"/>
              <a:gd name="connsiteX181" fmla="*/ 8152271 w 12200726"/>
              <a:gd name="connsiteY181" fmla="*/ 1030773 h 4807010"/>
              <a:gd name="connsiteX182" fmla="*/ 8153827 w 12200726"/>
              <a:gd name="connsiteY182" fmla="*/ 1030773 h 4807010"/>
              <a:gd name="connsiteX183" fmla="*/ 8164714 w 12200726"/>
              <a:gd name="connsiteY183" fmla="*/ 1030773 h 4807010"/>
              <a:gd name="connsiteX184" fmla="*/ 8185450 w 12200726"/>
              <a:gd name="connsiteY184" fmla="*/ 1021848 h 4807010"/>
              <a:gd name="connsiteX185" fmla="*/ 8193745 w 12200726"/>
              <a:gd name="connsiteY185" fmla="*/ 1028542 h 4807010"/>
              <a:gd name="connsiteX186" fmla="*/ 8193745 w 12200726"/>
              <a:gd name="connsiteY186" fmla="*/ 1012925 h 4807010"/>
              <a:gd name="connsiteX187" fmla="*/ 8198411 w 12200726"/>
              <a:gd name="connsiteY187" fmla="*/ 1012925 h 4807010"/>
              <a:gd name="connsiteX188" fmla="*/ 8231074 w 12200726"/>
              <a:gd name="connsiteY188" fmla="*/ 1012925 h 4807010"/>
              <a:gd name="connsiteX189" fmla="*/ 8231074 w 12200726"/>
              <a:gd name="connsiteY189" fmla="*/ 1015156 h 4807010"/>
              <a:gd name="connsiteX190" fmla="*/ 8231074 w 12200726"/>
              <a:gd name="connsiteY190" fmla="*/ 1030773 h 4807010"/>
              <a:gd name="connsiteX191" fmla="*/ 8293286 w 12200726"/>
              <a:gd name="connsiteY191" fmla="*/ 1030773 h 4807010"/>
              <a:gd name="connsiteX192" fmla="*/ 8293286 w 12200726"/>
              <a:gd name="connsiteY192" fmla="*/ 1034119 h 4807010"/>
              <a:gd name="connsiteX193" fmla="*/ 8293286 w 12200726"/>
              <a:gd name="connsiteY193" fmla="*/ 1057547 h 4807010"/>
              <a:gd name="connsiteX194" fmla="*/ 8347204 w 12200726"/>
              <a:gd name="connsiteY194" fmla="*/ 1057547 h 4807010"/>
              <a:gd name="connsiteX195" fmla="*/ 8347204 w 12200726"/>
              <a:gd name="connsiteY195" fmla="*/ 1120016 h 4807010"/>
              <a:gd name="connsiteX196" fmla="*/ 8348759 w 12200726"/>
              <a:gd name="connsiteY196" fmla="*/ 1120016 h 4807010"/>
              <a:gd name="connsiteX197" fmla="*/ 8359646 w 12200726"/>
              <a:gd name="connsiteY197" fmla="*/ 1120016 h 4807010"/>
              <a:gd name="connsiteX198" fmla="*/ 8359646 w 12200726"/>
              <a:gd name="connsiteY198" fmla="*/ 1122248 h 4807010"/>
              <a:gd name="connsiteX199" fmla="*/ 8359646 w 12200726"/>
              <a:gd name="connsiteY199" fmla="*/ 1137867 h 4807010"/>
              <a:gd name="connsiteX200" fmla="*/ 8367943 w 12200726"/>
              <a:gd name="connsiteY200" fmla="*/ 1200336 h 4807010"/>
              <a:gd name="connsiteX201" fmla="*/ 8369498 w 12200726"/>
              <a:gd name="connsiteY201" fmla="*/ 1200336 h 4807010"/>
              <a:gd name="connsiteX202" fmla="*/ 8380385 w 12200726"/>
              <a:gd name="connsiteY202" fmla="*/ 1200336 h 4807010"/>
              <a:gd name="connsiteX203" fmla="*/ 8380385 w 12200726"/>
              <a:gd name="connsiteY203" fmla="*/ 1202010 h 4807010"/>
              <a:gd name="connsiteX204" fmla="*/ 8380385 w 12200726"/>
              <a:gd name="connsiteY204" fmla="*/ 1213724 h 4807010"/>
              <a:gd name="connsiteX205" fmla="*/ 8382458 w 12200726"/>
              <a:gd name="connsiteY205" fmla="*/ 1213724 h 4807010"/>
              <a:gd name="connsiteX206" fmla="*/ 8396973 w 12200726"/>
              <a:gd name="connsiteY206" fmla="*/ 1213724 h 4807010"/>
              <a:gd name="connsiteX207" fmla="*/ 8396973 w 12200726"/>
              <a:gd name="connsiteY207" fmla="*/ 1276196 h 4807010"/>
              <a:gd name="connsiteX208" fmla="*/ 8401122 w 12200726"/>
              <a:gd name="connsiteY208" fmla="*/ 1276196 h 4807010"/>
              <a:gd name="connsiteX209" fmla="*/ 8430154 w 12200726"/>
              <a:gd name="connsiteY209" fmla="*/ 1276196 h 4807010"/>
              <a:gd name="connsiteX210" fmla="*/ 8430154 w 12200726"/>
              <a:gd name="connsiteY210" fmla="*/ 1325279 h 4807010"/>
              <a:gd name="connsiteX211" fmla="*/ 8434303 w 12200726"/>
              <a:gd name="connsiteY211" fmla="*/ 1328625 h 4807010"/>
              <a:gd name="connsiteX212" fmla="*/ 8434303 w 12200726"/>
              <a:gd name="connsiteY212" fmla="*/ 1352053 h 4807010"/>
              <a:gd name="connsiteX213" fmla="*/ 8435858 w 12200726"/>
              <a:gd name="connsiteY213" fmla="*/ 1352053 h 4807010"/>
              <a:gd name="connsiteX214" fmla="*/ 8446745 w 12200726"/>
              <a:gd name="connsiteY214" fmla="*/ 1352053 h 4807010"/>
              <a:gd name="connsiteX215" fmla="*/ 8446745 w 12200726"/>
              <a:gd name="connsiteY215" fmla="*/ 1401136 h 4807010"/>
              <a:gd name="connsiteX216" fmla="*/ 8449336 w 12200726"/>
              <a:gd name="connsiteY216" fmla="*/ 1401136 h 4807010"/>
              <a:gd name="connsiteX217" fmla="*/ 8467482 w 12200726"/>
              <a:gd name="connsiteY217" fmla="*/ 1401136 h 4807010"/>
              <a:gd name="connsiteX218" fmla="*/ 8471630 w 12200726"/>
              <a:gd name="connsiteY218" fmla="*/ 1409504 h 4807010"/>
              <a:gd name="connsiteX219" fmla="*/ 8471630 w 12200726"/>
              <a:gd name="connsiteY219" fmla="*/ 1436835 h 4807010"/>
              <a:gd name="connsiteX220" fmla="*/ 8474740 w 12200726"/>
              <a:gd name="connsiteY220" fmla="*/ 1432930 h 4807010"/>
              <a:gd name="connsiteX221" fmla="*/ 8496515 w 12200726"/>
              <a:gd name="connsiteY221" fmla="*/ 1405599 h 4807010"/>
              <a:gd name="connsiteX222" fmla="*/ 8554581 w 12200726"/>
              <a:gd name="connsiteY222" fmla="*/ 1405599 h 4807010"/>
              <a:gd name="connsiteX223" fmla="*/ 8554581 w 12200726"/>
              <a:gd name="connsiteY223" fmla="*/ 1584087 h 4807010"/>
              <a:gd name="connsiteX224" fmla="*/ 8556136 w 12200726"/>
              <a:gd name="connsiteY224" fmla="*/ 1584087 h 4807010"/>
              <a:gd name="connsiteX225" fmla="*/ 8567023 w 12200726"/>
              <a:gd name="connsiteY225" fmla="*/ 1584087 h 4807010"/>
              <a:gd name="connsiteX226" fmla="*/ 8568578 w 12200726"/>
              <a:gd name="connsiteY226" fmla="*/ 1581299 h 4807010"/>
              <a:gd name="connsiteX227" fmla="*/ 8579466 w 12200726"/>
              <a:gd name="connsiteY227" fmla="*/ 1561776 h 4807010"/>
              <a:gd name="connsiteX228" fmla="*/ 8579466 w 12200726"/>
              <a:gd name="connsiteY228" fmla="*/ 1565681 h 4807010"/>
              <a:gd name="connsiteX229" fmla="*/ 8579466 w 12200726"/>
              <a:gd name="connsiteY229" fmla="*/ 1593013 h 4807010"/>
              <a:gd name="connsiteX230" fmla="*/ 8587760 w 12200726"/>
              <a:gd name="connsiteY230" fmla="*/ 1499307 h 4807010"/>
              <a:gd name="connsiteX231" fmla="*/ 8589315 w 12200726"/>
              <a:gd name="connsiteY231" fmla="*/ 1499307 h 4807010"/>
              <a:gd name="connsiteX232" fmla="*/ 8600202 w 12200726"/>
              <a:gd name="connsiteY232" fmla="*/ 1499307 h 4807010"/>
              <a:gd name="connsiteX233" fmla="*/ 8600202 w 12200726"/>
              <a:gd name="connsiteY233" fmla="*/ 1365439 h 4807010"/>
              <a:gd name="connsiteX234" fmla="*/ 8602277 w 12200726"/>
              <a:gd name="connsiteY234" fmla="*/ 1365439 h 4807010"/>
              <a:gd name="connsiteX235" fmla="*/ 8616793 w 12200726"/>
              <a:gd name="connsiteY235" fmla="*/ 1365439 h 4807010"/>
              <a:gd name="connsiteX236" fmla="*/ 8641678 w 12200726"/>
              <a:gd name="connsiteY236" fmla="*/ 1276196 h 4807010"/>
              <a:gd name="connsiteX237" fmla="*/ 8644270 w 12200726"/>
              <a:gd name="connsiteY237" fmla="*/ 1276196 h 4807010"/>
              <a:gd name="connsiteX238" fmla="*/ 8662416 w 12200726"/>
              <a:gd name="connsiteY238" fmla="*/ 1276196 h 4807010"/>
              <a:gd name="connsiteX239" fmla="*/ 8683153 w 12200726"/>
              <a:gd name="connsiteY239" fmla="*/ 1365439 h 4807010"/>
              <a:gd name="connsiteX240" fmla="*/ 8685226 w 12200726"/>
              <a:gd name="connsiteY240" fmla="*/ 1365439 h 4807010"/>
              <a:gd name="connsiteX241" fmla="*/ 8699744 w 12200726"/>
              <a:gd name="connsiteY241" fmla="*/ 1365439 h 4807010"/>
              <a:gd name="connsiteX242" fmla="*/ 8699744 w 12200726"/>
              <a:gd name="connsiteY242" fmla="*/ 1445759 h 4807010"/>
              <a:gd name="connsiteX243" fmla="*/ 8703372 w 12200726"/>
              <a:gd name="connsiteY243" fmla="*/ 1445759 h 4807010"/>
              <a:gd name="connsiteX244" fmla="*/ 8728777 w 12200726"/>
              <a:gd name="connsiteY244" fmla="*/ 1445759 h 4807010"/>
              <a:gd name="connsiteX245" fmla="*/ 8728777 w 12200726"/>
              <a:gd name="connsiteY245" fmla="*/ 1450221 h 4807010"/>
              <a:gd name="connsiteX246" fmla="*/ 8728777 w 12200726"/>
              <a:gd name="connsiteY246" fmla="*/ 1481456 h 4807010"/>
              <a:gd name="connsiteX247" fmla="*/ 8737071 w 12200726"/>
              <a:gd name="connsiteY247" fmla="*/ 1476995 h 4807010"/>
              <a:gd name="connsiteX248" fmla="*/ 8737071 w 12200726"/>
              <a:gd name="connsiteY248" fmla="*/ 1445759 h 4807010"/>
              <a:gd name="connsiteX249" fmla="*/ 8740182 w 12200726"/>
              <a:gd name="connsiteY249" fmla="*/ 1445759 h 4807010"/>
              <a:gd name="connsiteX250" fmla="*/ 8761956 w 12200726"/>
              <a:gd name="connsiteY250" fmla="*/ 1445759 h 4807010"/>
              <a:gd name="connsiteX251" fmla="*/ 8761956 w 12200726"/>
              <a:gd name="connsiteY251" fmla="*/ 1449105 h 4807010"/>
              <a:gd name="connsiteX252" fmla="*/ 8761956 w 12200726"/>
              <a:gd name="connsiteY252" fmla="*/ 1472533 h 4807010"/>
              <a:gd name="connsiteX253" fmla="*/ 8824170 w 12200726"/>
              <a:gd name="connsiteY253" fmla="*/ 1472533 h 4807010"/>
              <a:gd name="connsiteX254" fmla="*/ 8824170 w 12200726"/>
              <a:gd name="connsiteY254" fmla="*/ 1396675 h 4807010"/>
              <a:gd name="connsiteX255" fmla="*/ 8826761 w 12200726"/>
              <a:gd name="connsiteY255" fmla="*/ 1396675 h 4807010"/>
              <a:gd name="connsiteX256" fmla="*/ 8844906 w 12200726"/>
              <a:gd name="connsiteY256" fmla="*/ 1396675 h 4807010"/>
              <a:gd name="connsiteX257" fmla="*/ 8844906 w 12200726"/>
              <a:gd name="connsiteY257" fmla="*/ 1441296 h 4807010"/>
              <a:gd name="connsiteX258" fmla="*/ 8849055 w 12200726"/>
              <a:gd name="connsiteY258" fmla="*/ 1374364 h 4807010"/>
              <a:gd name="connsiteX259" fmla="*/ 8894676 w 12200726"/>
              <a:gd name="connsiteY259" fmla="*/ 1374364 h 4807010"/>
              <a:gd name="connsiteX260" fmla="*/ 8894676 w 12200726"/>
              <a:gd name="connsiteY260" fmla="*/ 1371016 h 4807010"/>
              <a:gd name="connsiteX261" fmla="*/ 8894676 w 12200726"/>
              <a:gd name="connsiteY261" fmla="*/ 1347590 h 4807010"/>
              <a:gd name="connsiteX262" fmla="*/ 8896232 w 12200726"/>
              <a:gd name="connsiteY262" fmla="*/ 1347590 h 4807010"/>
              <a:gd name="connsiteX263" fmla="*/ 8907119 w 12200726"/>
              <a:gd name="connsiteY263" fmla="*/ 1347590 h 4807010"/>
              <a:gd name="connsiteX264" fmla="*/ 8907119 w 12200726"/>
              <a:gd name="connsiteY264" fmla="*/ 1343687 h 4807010"/>
              <a:gd name="connsiteX265" fmla="*/ 8907119 w 12200726"/>
              <a:gd name="connsiteY265" fmla="*/ 1316356 h 4807010"/>
              <a:gd name="connsiteX266" fmla="*/ 8915415 w 12200726"/>
              <a:gd name="connsiteY266" fmla="*/ 1329742 h 4807010"/>
              <a:gd name="connsiteX267" fmla="*/ 8920081 w 12200726"/>
              <a:gd name="connsiteY267" fmla="*/ 1329742 h 4807010"/>
              <a:gd name="connsiteX268" fmla="*/ 8952742 w 12200726"/>
              <a:gd name="connsiteY268" fmla="*/ 1329742 h 4807010"/>
              <a:gd name="connsiteX269" fmla="*/ 8952742 w 12200726"/>
              <a:gd name="connsiteY269" fmla="*/ 1328068 h 4807010"/>
              <a:gd name="connsiteX270" fmla="*/ 8952742 w 12200726"/>
              <a:gd name="connsiteY270" fmla="*/ 1316356 h 4807010"/>
              <a:gd name="connsiteX271" fmla="*/ 8954298 w 12200726"/>
              <a:gd name="connsiteY271" fmla="*/ 1316356 h 4807010"/>
              <a:gd name="connsiteX272" fmla="*/ 8965185 w 12200726"/>
              <a:gd name="connsiteY272" fmla="*/ 1316356 h 4807010"/>
              <a:gd name="connsiteX273" fmla="*/ 8965185 w 12200726"/>
              <a:gd name="connsiteY273" fmla="*/ 1319144 h 4807010"/>
              <a:gd name="connsiteX274" fmla="*/ 8965185 w 12200726"/>
              <a:gd name="connsiteY274" fmla="*/ 1338667 h 4807010"/>
              <a:gd name="connsiteX275" fmla="*/ 9043987 w 12200726"/>
              <a:gd name="connsiteY275" fmla="*/ 1338667 h 4807010"/>
              <a:gd name="connsiteX276" fmla="*/ 9043987 w 12200726"/>
              <a:gd name="connsiteY276" fmla="*/ 1624247 h 4807010"/>
              <a:gd name="connsiteX277" fmla="*/ 9047098 w 12200726"/>
              <a:gd name="connsiteY277" fmla="*/ 1624247 h 4807010"/>
              <a:gd name="connsiteX278" fmla="*/ 9068872 w 12200726"/>
              <a:gd name="connsiteY278" fmla="*/ 1624247 h 4807010"/>
              <a:gd name="connsiteX279" fmla="*/ 9068872 w 12200726"/>
              <a:gd name="connsiteY279" fmla="*/ 1597475 h 4807010"/>
              <a:gd name="connsiteX280" fmla="*/ 9077168 w 12200726"/>
              <a:gd name="connsiteY280" fmla="*/ 1597475 h 4807010"/>
              <a:gd name="connsiteX281" fmla="*/ 9077168 w 12200726"/>
              <a:gd name="connsiteY281" fmla="*/ 1624247 h 4807010"/>
              <a:gd name="connsiteX282" fmla="*/ 9139380 w 12200726"/>
              <a:gd name="connsiteY282" fmla="*/ 1624247 h 4807010"/>
              <a:gd name="connsiteX283" fmla="*/ 9139380 w 12200726"/>
              <a:gd name="connsiteY283" fmla="*/ 1561776 h 4807010"/>
              <a:gd name="connsiteX284" fmla="*/ 9164266 w 12200726"/>
              <a:gd name="connsiteY284" fmla="*/ 1561776 h 4807010"/>
              <a:gd name="connsiteX285" fmla="*/ 9189150 w 12200726"/>
              <a:gd name="connsiteY285" fmla="*/ 1557315 h 4807010"/>
              <a:gd name="connsiteX286" fmla="*/ 9197446 w 12200726"/>
              <a:gd name="connsiteY286" fmla="*/ 1561776 h 4807010"/>
              <a:gd name="connsiteX287" fmla="*/ 9218183 w 12200726"/>
              <a:gd name="connsiteY287" fmla="*/ 1561776 h 4807010"/>
              <a:gd name="connsiteX288" fmla="*/ 9218183 w 12200726"/>
              <a:gd name="connsiteY288" fmla="*/ 1624247 h 4807010"/>
              <a:gd name="connsiteX289" fmla="*/ 9234774 w 12200726"/>
              <a:gd name="connsiteY289" fmla="*/ 1624247 h 4807010"/>
              <a:gd name="connsiteX290" fmla="*/ 9234774 w 12200726"/>
              <a:gd name="connsiteY290" fmla="*/ 1659947 h 4807010"/>
              <a:gd name="connsiteX291" fmla="*/ 9253880 w 12200726"/>
              <a:gd name="connsiteY291" fmla="*/ 1661815 h 4807010"/>
              <a:gd name="connsiteX292" fmla="*/ 9280397 w 12200726"/>
              <a:gd name="connsiteY292" fmla="*/ 1661815 h 4807010"/>
              <a:gd name="connsiteX293" fmla="*/ 9280397 w 12200726"/>
              <a:gd name="connsiteY293" fmla="*/ 1628710 h 4807010"/>
              <a:gd name="connsiteX294" fmla="*/ 9419466 w 12200726"/>
              <a:gd name="connsiteY294" fmla="*/ 1628710 h 4807010"/>
              <a:gd name="connsiteX295" fmla="*/ 9419466 w 12200726"/>
              <a:gd name="connsiteY295" fmla="*/ 1452736 h 4807010"/>
              <a:gd name="connsiteX296" fmla="*/ 9566827 w 12200726"/>
              <a:gd name="connsiteY296" fmla="*/ 1452736 h 4807010"/>
              <a:gd name="connsiteX297" fmla="*/ 9566827 w 12200726"/>
              <a:gd name="connsiteY297" fmla="*/ 1615324 h 4807010"/>
              <a:gd name="connsiteX298" fmla="*/ 9570723 w 12200726"/>
              <a:gd name="connsiteY298" fmla="*/ 1615324 h 4807010"/>
              <a:gd name="connsiteX299" fmla="*/ 9573265 w 12200726"/>
              <a:gd name="connsiteY299" fmla="*/ 1661815 h 4807010"/>
              <a:gd name="connsiteX300" fmla="*/ 9593066 w 12200726"/>
              <a:gd name="connsiteY300" fmla="*/ 1661815 h 4807010"/>
              <a:gd name="connsiteX301" fmla="*/ 9595608 w 12200726"/>
              <a:gd name="connsiteY301" fmla="*/ 1615324 h 4807010"/>
              <a:gd name="connsiteX302" fmla="*/ 9608050 w 12200726"/>
              <a:gd name="connsiteY302" fmla="*/ 1615324 h 4807010"/>
              <a:gd name="connsiteX303" fmla="*/ 9610592 w 12200726"/>
              <a:gd name="connsiteY303" fmla="*/ 1661815 h 4807010"/>
              <a:gd name="connsiteX304" fmla="*/ 9714188 w 12200726"/>
              <a:gd name="connsiteY304" fmla="*/ 1661815 h 4807010"/>
              <a:gd name="connsiteX305" fmla="*/ 9714188 w 12200726"/>
              <a:gd name="connsiteY305" fmla="*/ 1325302 h 4807010"/>
              <a:gd name="connsiteX306" fmla="*/ 10118008 w 12200726"/>
              <a:gd name="connsiteY306" fmla="*/ 1325302 h 4807010"/>
              <a:gd name="connsiteX307" fmla="*/ 10118008 w 12200726"/>
              <a:gd name="connsiteY307" fmla="*/ 1661815 h 4807010"/>
              <a:gd name="connsiteX308" fmla="*/ 10156270 w 12200726"/>
              <a:gd name="connsiteY308" fmla="*/ 1661815 h 4807010"/>
              <a:gd name="connsiteX309" fmla="*/ 10156270 w 12200726"/>
              <a:gd name="connsiteY309" fmla="*/ 1491124 h 4807010"/>
              <a:gd name="connsiteX310" fmla="*/ 10350928 w 12200726"/>
              <a:gd name="connsiteY310" fmla="*/ 1491124 h 4807010"/>
              <a:gd name="connsiteX311" fmla="*/ 10375342 w 12200726"/>
              <a:gd name="connsiteY311" fmla="*/ 834436 h 4807010"/>
              <a:gd name="connsiteX312" fmla="*/ 10350458 w 12200726"/>
              <a:gd name="connsiteY312" fmla="*/ 789813 h 4807010"/>
              <a:gd name="connsiteX313" fmla="*/ 10338015 w 12200726"/>
              <a:gd name="connsiteY313" fmla="*/ 780888 h 4807010"/>
              <a:gd name="connsiteX314" fmla="*/ 10354606 w 12200726"/>
              <a:gd name="connsiteY314" fmla="*/ 731805 h 4807010"/>
              <a:gd name="connsiteX315" fmla="*/ 10354606 w 12200726"/>
              <a:gd name="connsiteY315" fmla="*/ 696108 h 4807010"/>
              <a:gd name="connsiteX316" fmla="*/ 10383638 w 12200726"/>
              <a:gd name="connsiteY316" fmla="*/ 696108 h 4807010"/>
              <a:gd name="connsiteX317" fmla="*/ 10383638 w 12200726"/>
              <a:gd name="connsiteY317" fmla="*/ 651485 h 4807010"/>
              <a:gd name="connsiteX318" fmla="*/ 10387785 w 12200726"/>
              <a:gd name="connsiteY318" fmla="*/ 642560 h 4807010"/>
              <a:gd name="connsiteX319" fmla="*/ 10387785 w 12200726"/>
              <a:gd name="connsiteY319" fmla="*/ 481920 h 4807010"/>
              <a:gd name="connsiteX320" fmla="*/ 10383638 w 12200726"/>
              <a:gd name="connsiteY320" fmla="*/ 468534 h 4807010"/>
              <a:gd name="connsiteX321" fmla="*/ 10396081 w 12200726"/>
              <a:gd name="connsiteY321" fmla="*/ 455146 h 4807010"/>
              <a:gd name="connsiteX322" fmla="*/ 10396081 w 12200726"/>
              <a:gd name="connsiteY322" fmla="*/ 334666 h 4807010"/>
              <a:gd name="connsiteX323" fmla="*/ 10400228 w 12200726"/>
              <a:gd name="connsiteY323" fmla="*/ 325742 h 4807010"/>
              <a:gd name="connsiteX324" fmla="*/ 10400228 w 12200726"/>
              <a:gd name="connsiteY324" fmla="*/ 209725 h 4807010"/>
              <a:gd name="connsiteX325" fmla="*/ 10404376 w 12200726"/>
              <a:gd name="connsiteY325" fmla="*/ 169565 h 4807010"/>
              <a:gd name="connsiteX326" fmla="*/ 10412672 w 12200726"/>
              <a:gd name="connsiteY326" fmla="*/ 205263 h 4807010"/>
              <a:gd name="connsiteX327" fmla="*/ 10416818 w 12200726"/>
              <a:gd name="connsiteY327" fmla="*/ 325742 h 4807010"/>
              <a:gd name="connsiteX328" fmla="*/ 10420966 w 12200726"/>
              <a:gd name="connsiteY328" fmla="*/ 455146 h 4807010"/>
              <a:gd name="connsiteX329" fmla="*/ 10433408 w 12200726"/>
              <a:gd name="connsiteY329" fmla="*/ 468534 h 4807010"/>
              <a:gd name="connsiteX330" fmla="*/ 10429260 w 12200726"/>
              <a:gd name="connsiteY330" fmla="*/ 481920 h 4807010"/>
              <a:gd name="connsiteX331" fmla="*/ 10429260 w 12200726"/>
              <a:gd name="connsiteY331" fmla="*/ 642560 h 4807010"/>
              <a:gd name="connsiteX332" fmla="*/ 10433408 w 12200726"/>
              <a:gd name="connsiteY332" fmla="*/ 651485 h 4807010"/>
              <a:gd name="connsiteX333" fmla="*/ 10433408 w 12200726"/>
              <a:gd name="connsiteY333" fmla="*/ 696108 h 4807010"/>
              <a:gd name="connsiteX334" fmla="*/ 10462442 w 12200726"/>
              <a:gd name="connsiteY334" fmla="*/ 696108 h 4807010"/>
              <a:gd name="connsiteX335" fmla="*/ 10462442 w 12200726"/>
              <a:gd name="connsiteY335" fmla="*/ 731805 h 4807010"/>
              <a:gd name="connsiteX336" fmla="*/ 10479032 w 12200726"/>
              <a:gd name="connsiteY336" fmla="*/ 780888 h 4807010"/>
              <a:gd name="connsiteX337" fmla="*/ 10466590 w 12200726"/>
              <a:gd name="connsiteY337" fmla="*/ 789813 h 4807010"/>
              <a:gd name="connsiteX338" fmla="*/ 10441702 w 12200726"/>
              <a:gd name="connsiteY338" fmla="*/ 834436 h 4807010"/>
              <a:gd name="connsiteX339" fmla="*/ 10458294 w 12200726"/>
              <a:gd name="connsiteY339" fmla="*/ 1356516 h 4807010"/>
              <a:gd name="connsiteX340" fmla="*/ 10591014 w 12200726"/>
              <a:gd name="connsiteY340" fmla="*/ 1356516 h 4807010"/>
              <a:gd name="connsiteX341" fmla="*/ 10591014 w 12200726"/>
              <a:gd name="connsiteY341" fmla="*/ 1512693 h 4807010"/>
              <a:gd name="connsiteX342" fmla="*/ 10607604 w 12200726"/>
              <a:gd name="connsiteY342" fmla="*/ 1512693 h 4807010"/>
              <a:gd name="connsiteX343" fmla="*/ 10611752 w 12200726"/>
              <a:gd name="connsiteY343" fmla="*/ 1499307 h 4807010"/>
              <a:gd name="connsiteX344" fmla="*/ 10624195 w 12200726"/>
              <a:gd name="connsiteY344" fmla="*/ 1499307 h 4807010"/>
              <a:gd name="connsiteX345" fmla="*/ 10628343 w 12200726"/>
              <a:gd name="connsiteY345" fmla="*/ 1517155 h 4807010"/>
              <a:gd name="connsiteX346" fmla="*/ 10653228 w 12200726"/>
              <a:gd name="connsiteY346" fmla="*/ 1517155 h 4807010"/>
              <a:gd name="connsiteX347" fmla="*/ 10653228 w 12200726"/>
              <a:gd name="connsiteY347" fmla="*/ 1503767 h 4807010"/>
              <a:gd name="connsiteX348" fmla="*/ 10698850 w 12200726"/>
              <a:gd name="connsiteY348" fmla="*/ 1503767 h 4807010"/>
              <a:gd name="connsiteX349" fmla="*/ 10698850 w 12200726"/>
              <a:gd name="connsiteY349" fmla="*/ 1517155 h 4807010"/>
              <a:gd name="connsiteX350" fmla="*/ 10740325 w 12200726"/>
              <a:gd name="connsiteY350" fmla="*/ 1517155 h 4807010"/>
              <a:gd name="connsiteX351" fmla="*/ 10740325 w 12200726"/>
              <a:gd name="connsiteY351" fmla="*/ 1610861 h 4807010"/>
              <a:gd name="connsiteX352" fmla="*/ 10769358 w 12200726"/>
              <a:gd name="connsiteY352" fmla="*/ 1610861 h 4807010"/>
              <a:gd name="connsiteX353" fmla="*/ 10769358 w 12200726"/>
              <a:gd name="connsiteY353" fmla="*/ 1584087 h 4807010"/>
              <a:gd name="connsiteX354" fmla="*/ 10802539 w 12200726"/>
              <a:gd name="connsiteY354" fmla="*/ 1584087 h 4807010"/>
              <a:gd name="connsiteX355" fmla="*/ 10802539 w 12200726"/>
              <a:gd name="connsiteY355" fmla="*/ 1213724 h 4807010"/>
              <a:gd name="connsiteX356" fmla="*/ 10814982 w 12200726"/>
              <a:gd name="connsiteY356" fmla="*/ 1200336 h 4807010"/>
              <a:gd name="connsiteX357" fmla="*/ 10964292 w 12200726"/>
              <a:gd name="connsiteY357" fmla="*/ 1200336 h 4807010"/>
              <a:gd name="connsiteX358" fmla="*/ 10964292 w 12200726"/>
              <a:gd name="connsiteY358" fmla="*/ 1218187 h 4807010"/>
              <a:gd name="connsiteX359" fmla="*/ 10985029 w 12200726"/>
              <a:gd name="connsiteY359" fmla="*/ 1218187 h 4807010"/>
              <a:gd name="connsiteX360" fmla="*/ 10985029 w 12200726"/>
              <a:gd name="connsiteY360" fmla="*/ 1454684 h 4807010"/>
              <a:gd name="connsiteX361" fmla="*/ 11030652 w 12200726"/>
              <a:gd name="connsiteY361" fmla="*/ 1454684 h 4807010"/>
              <a:gd name="connsiteX362" fmla="*/ 11030652 w 12200726"/>
              <a:gd name="connsiteY362" fmla="*/ 1316356 h 4807010"/>
              <a:gd name="connsiteX363" fmla="*/ 11084570 w 12200726"/>
              <a:gd name="connsiteY363" fmla="*/ 1316356 h 4807010"/>
              <a:gd name="connsiteX364" fmla="*/ 11092865 w 12200726"/>
              <a:gd name="connsiteY364" fmla="*/ 1307430 h 4807010"/>
              <a:gd name="connsiteX365" fmla="*/ 11109456 w 12200726"/>
              <a:gd name="connsiteY365" fmla="*/ 1307430 h 4807010"/>
              <a:gd name="connsiteX366" fmla="*/ 11117750 w 12200726"/>
              <a:gd name="connsiteY366" fmla="*/ 1316356 h 4807010"/>
              <a:gd name="connsiteX367" fmla="*/ 11163373 w 12200726"/>
              <a:gd name="connsiteY367" fmla="*/ 1316356 h 4807010"/>
              <a:gd name="connsiteX368" fmla="*/ 11163373 w 12200726"/>
              <a:gd name="connsiteY368" fmla="*/ 1075396 h 4807010"/>
              <a:gd name="connsiteX369" fmla="*/ 11279503 w 12200726"/>
              <a:gd name="connsiteY369" fmla="*/ 1053084 h 4807010"/>
              <a:gd name="connsiteX370" fmla="*/ 11279503 w 12200726"/>
              <a:gd name="connsiteY370" fmla="*/ 1055316 h 4807010"/>
              <a:gd name="connsiteX371" fmla="*/ 11279503 w 12200726"/>
              <a:gd name="connsiteY371" fmla="*/ 1070933 h 4807010"/>
              <a:gd name="connsiteX372" fmla="*/ 11333421 w 12200726"/>
              <a:gd name="connsiteY372" fmla="*/ 1070933 h 4807010"/>
              <a:gd name="connsiteX373" fmla="*/ 11333421 w 12200726"/>
              <a:gd name="connsiteY373" fmla="*/ 1597475 h 4807010"/>
              <a:gd name="connsiteX374" fmla="*/ 11379044 w 12200726"/>
              <a:gd name="connsiteY374" fmla="*/ 1597475 h 4807010"/>
              <a:gd name="connsiteX375" fmla="*/ 11379044 w 12200726"/>
              <a:gd name="connsiteY375" fmla="*/ 1588550 h 4807010"/>
              <a:gd name="connsiteX376" fmla="*/ 11403930 w 12200726"/>
              <a:gd name="connsiteY376" fmla="*/ 1588550 h 4807010"/>
              <a:gd name="connsiteX377" fmla="*/ 11403930 w 12200726"/>
              <a:gd name="connsiteY377" fmla="*/ 1597475 h 4807010"/>
              <a:gd name="connsiteX378" fmla="*/ 11453699 w 12200726"/>
              <a:gd name="connsiteY378" fmla="*/ 1597475 h 4807010"/>
              <a:gd name="connsiteX379" fmla="*/ 11453699 w 12200726"/>
              <a:gd name="connsiteY379" fmla="*/ 1570701 h 4807010"/>
              <a:gd name="connsiteX380" fmla="*/ 11511765 w 12200726"/>
              <a:gd name="connsiteY380" fmla="*/ 1570701 h 4807010"/>
              <a:gd name="connsiteX381" fmla="*/ 11536650 w 12200726"/>
              <a:gd name="connsiteY381" fmla="*/ 1561776 h 4807010"/>
              <a:gd name="connsiteX382" fmla="*/ 11578125 w 12200726"/>
              <a:gd name="connsiteY382" fmla="*/ 1570701 h 4807010"/>
              <a:gd name="connsiteX383" fmla="*/ 11578125 w 12200726"/>
              <a:gd name="connsiteY383" fmla="*/ 1535004 h 4807010"/>
              <a:gd name="connsiteX384" fmla="*/ 11594716 w 12200726"/>
              <a:gd name="connsiteY384" fmla="*/ 1535004 h 4807010"/>
              <a:gd name="connsiteX385" fmla="*/ 11594716 w 12200726"/>
              <a:gd name="connsiteY385" fmla="*/ 1508230 h 4807010"/>
              <a:gd name="connsiteX386" fmla="*/ 11710846 w 12200726"/>
              <a:gd name="connsiteY386" fmla="*/ 1508230 h 4807010"/>
              <a:gd name="connsiteX387" fmla="*/ 11710846 w 12200726"/>
              <a:gd name="connsiteY387" fmla="*/ 1445759 h 4807010"/>
              <a:gd name="connsiteX388" fmla="*/ 11748173 w 12200726"/>
              <a:gd name="connsiteY388" fmla="*/ 1445759 h 4807010"/>
              <a:gd name="connsiteX389" fmla="*/ 11748173 w 12200726"/>
              <a:gd name="connsiteY389" fmla="*/ 1432373 h 4807010"/>
              <a:gd name="connsiteX390" fmla="*/ 11773058 w 12200726"/>
              <a:gd name="connsiteY390" fmla="*/ 1432373 h 4807010"/>
              <a:gd name="connsiteX391" fmla="*/ 11773058 w 12200726"/>
              <a:gd name="connsiteY391" fmla="*/ 1445759 h 4807010"/>
              <a:gd name="connsiteX392" fmla="*/ 11806239 w 12200726"/>
              <a:gd name="connsiteY392" fmla="*/ 1445759 h 4807010"/>
              <a:gd name="connsiteX393" fmla="*/ 11806239 w 12200726"/>
              <a:gd name="connsiteY393" fmla="*/ 1548390 h 4807010"/>
              <a:gd name="connsiteX394" fmla="*/ 11872599 w 12200726"/>
              <a:gd name="connsiteY394" fmla="*/ 1548390 h 4807010"/>
              <a:gd name="connsiteX395" fmla="*/ 11872599 w 12200726"/>
              <a:gd name="connsiteY395" fmla="*/ 1494844 h 4807010"/>
              <a:gd name="connsiteX396" fmla="*/ 11951402 w 12200726"/>
              <a:gd name="connsiteY396" fmla="*/ 1494844 h 4807010"/>
              <a:gd name="connsiteX397" fmla="*/ 11951402 w 12200726"/>
              <a:gd name="connsiteY397" fmla="*/ 1432373 h 4807010"/>
              <a:gd name="connsiteX398" fmla="*/ 12050944 w 12200726"/>
              <a:gd name="connsiteY398" fmla="*/ 1432373 h 4807010"/>
              <a:gd name="connsiteX399" fmla="*/ 12050944 w 12200726"/>
              <a:gd name="connsiteY399" fmla="*/ 1661815 h 4807010"/>
              <a:gd name="connsiteX400" fmla="*/ 12050944 w 12200726"/>
              <a:gd name="connsiteY400" fmla="*/ 1690256 h 4807010"/>
              <a:gd name="connsiteX401" fmla="*/ 12199411 w 12200726"/>
              <a:gd name="connsiteY401" fmla="*/ 1690256 h 4807010"/>
              <a:gd name="connsiteX402" fmla="*/ 12199413 w 12200726"/>
              <a:gd name="connsiteY402" fmla="*/ 2395741 h 4807010"/>
              <a:gd name="connsiteX403" fmla="*/ 12192001 w 12200726"/>
              <a:gd name="connsiteY403" fmla="*/ 2395736 h 4807010"/>
              <a:gd name="connsiteX404" fmla="*/ 12192001 w 12200726"/>
              <a:gd name="connsiteY404" fmla="*/ 4807010 h 4807010"/>
              <a:gd name="connsiteX405" fmla="*/ 1 w 12200726"/>
              <a:gd name="connsiteY405" fmla="*/ 4807010 h 4807010"/>
              <a:gd name="connsiteX406" fmla="*/ 1 w 12200726"/>
              <a:gd name="connsiteY406" fmla="*/ 2264636 h 4807010"/>
              <a:gd name="connsiteX407" fmla="*/ 3611 w 12200726"/>
              <a:gd name="connsiteY407" fmla="*/ 2264636 h 4807010"/>
              <a:gd name="connsiteX408" fmla="*/ 2102 w 12200726"/>
              <a:gd name="connsiteY408" fmla="*/ 1942885 h 4807010"/>
              <a:gd name="connsiteX409" fmla="*/ 0 w 12200726"/>
              <a:gd name="connsiteY409" fmla="*/ 1494844 h 4807010"/>
              <a:gd name="connsiteX410" fmla="*/ 41476 w 12200726"/>
              <a:gd name="connsiteY410" fmla="*/ 1494844 h 4807010"/>
              <a:gd name="connsiteX411" fmla="*/ 42513 w 12200726"/>
              <a:gd name="connsiteY411" fmla="*/ 1492612 h 4807010"/>
              <a:gd name="connsiteX412" fmla="*/ 49770 w 12200726"/>
              <a:gd name="connsiteY412" fmla="*/ 1476995 h 4807010"/>
              <a:gd name="connsiteX413" fmla="*/ 53400 w 12200726"/>
              <a:gd name="connsiteY413" fmla="*/ 1477552 h 4807010"/>
              <a:gd name="connsiteX414" fmla="*/ 78803 w 12200726"/>
              <a:gd name="connsiteY414" fmla="*/ 1481456 h 4807010"/>
              <a:gd name="connsiteX415" fmla="*/ 79841 w 12200726"/>
              <a:gd name="connsiteY415" fmla="*/ 1484246 h 4807010"/>
              <a:gd name="connsiteX416" fmla="*/ 87097 w 12200726"/>
              <a:gd name="connsiteY416" fmla="*/ 1503767 h 4807010"/>
              <a:gd name="connsiteX417" fmla="*/ 141015 w 12200726"/>
              <a:gd name="connsiteY417" fmla="*/ 1508230 h 4807010"/>
              <a:gd name="connsiteX418" fmla="*/ 141015 w 12200726"/>
              <a:gd name="connsiteY418" fmla="*/ 1253884 h 4807010"/>
              <a:gd name="connsiteX419" fmla="*/ 145163 w 12200726"/>
              <a:gd name="connsiteY419" fmla="*/ 1253884 h 4807010"/>
              <a:gd name="connsiteX420" fmla="*/ 174196 w 12200726"/>
              <a:gd name="connsiteY420" fmla="*/ 1253884 h 4807010"/>
              <a:gd name="connsiteX421" fmla="*/ 174196 w 12200726"/>
              <a:gd name="connsiteY421" fmla="*/ 972764 h 4807010"/>
              <a:gd name="connsiteX422" fmla="*/ 177825 w 12200726"/>
              <a:gd name="connsiteY422" fmla="*/ 972764 h 4807010"/>
              <a:gd name="connsiteX423" fmla="*/ 203229 w 12200726"/>
              <a:gd name="connsiteY423" fmla="*/ 972764 h 4807010"/>
              <a:gd name="connsiteX424" fmla="*/ 452080 w 12200726"/>
              <a:gd name="connsiteY424" fmla="*/ 972764 h 4807010"/>
              <a:gd name="connsiteX425" fmla="*/ 456746 w 12200726"/>
              <a:gd name="connsiteY425" fmla="*/ 972764 h 4807010"/>
              <a:gd name="connsiteX426" fmla="*/ 489409 w 12200726"/>
              <a:gd name="connsiteY426" fmla="*/ 972764 h 4807010"/>
              <a:gd name="connsiteX427" fmla="*/ 489409 w 12200726"/>
              <a:gd name="connsiteY427" fmla="*/ 1262807 h 4807010"/>
              <a:gd name="connsiteX428" fmla="*/ 492520 w 12200726"/>
              <a:gd name="connsiteY428" fmla="*/ 1262250 h 4807010"/>
              <a:gd name="connsiteX429" fmla="*/ 514294 w 12200726"/>
              <a:gd name="connsiteY429" fmla="*/ 1258347 h 4807010"/>
              <a:gd name="connsiteX430" fmla="*/ 510146 w 12200726"/>
              <a:gd name="connsiteY430" fmla="*/ 1441296 h 4807010"/>
              <a:gd name="connsiteX431" fmla="*/ 513256 w 12200726"/>
              <a:gd name="connsiteY431" fmla="*/ 1441855 h 4807010"/>
              <a:gd name="connsiteX432" fmla="*/ 535030 w 12200726"/>
              <a:gd name="connsiteY432" fmla="*/ 1445758 h 4807010"/>
              <a:gd name="connsiteX433" fmla="*/ 535548 w 12200726"/>
              <a:gd name="connsiteY433" fmla="*/ 1447432 h 4807010"/>
              <a:gd name="connsiteX434" fmla="*/ 539179 w 12200726"/>
              <a:gd name="connsiteY434" fmla="*/ 1459146 h 4807010"/>
              <a:gd name="connsiteX435" fmla="*/ 540734 w 12200726"/>
              <a:gd name="connsiteY435" fmla="*/ 1454126 h 4807010"/>
              <a:gd name="connsiteX436" fmla="*/ 551621 w 12200726"/>
              <a:gd name="connsiteY436" fmla="*/ 1418986 h 4807010"/>
              <a:gd name="connsiteX437" fmla="*/ 555249 w 12200726"/>
              <a:gd name="connsiteY437" fmla="*/ 1418986 h 4807010"/>
              <a:gd name="connsiteX438" fmla="*/ 580654 w 12200726"/>
              <a:gd name="connsiteY438" fmla="*/ 1418986 h 4807010"/>
              <a:gd name="connsiteX439" fmla="*/ 580654 w 12200726"/>
              <a:gd name="connsiteY439" fmla="*/ 1485918 h 4807010"/>
              <a:gd name="connsiteX440" fmla="*/ 582727 w 12200726"/>
              <a:gd name="connsiteY440" fmla="*/ 1487035 h 4807010"/>
              <a:gd name="connsiteX441" fmla="*/ 597245 w 12200726"/>
              <a:gd name="connsiteY441" fmla="*/ 1494844 h 4807010"/>
              <a:gd name="connsiteX442" fmla="*/ 597245 w 12200726"/>
              <a:gd name="connsiteY442" fmla="*/ 1497632 h 4807010"/>
              <a:gd name="connsiteX443" fmla="*/ 597245 w 12200726"/>
              <a:gd name="connsiteY443" fmla="*/ 1517155 h 4807010"/>
              <a:gd name="connsiteX444" fmla="*/ 688490 w 12200726"/>
              <a:gd name="connsiteY444" fmla="*/ 1517155 h 4807010"/>
              <a:gd name="connsiteX445" fmla="*/ 688490 w 12200726"/>
              <a:gd name="connsiteY445" fmla="*/ 1519386 h 4807010"/>
              <a:gd name="connsiteX446" fmla="*/ 688490 w 12200726"/>
              <a:gd name="connsiteY446" fmla="*/ 1535004 h 4807010"/>
              <a:gd name="connsiteX447" fmla="*/ 692636 w 12200726"/>
              <a:gd name="connsiteY447" fmla="*/ 1535004 h 4807010"/>
              <a:gd name="connsiteX448" fmla="*/ 721669 w 12200726"/>
              <a:gd name="connsiteY448" fmla="*/ 1535004 h 4807010"/>
              <a:gd name="connsiteX449" fmla="*/ 721669 w 12200726"/>
              <a:gd name="connsiteY449" fmla="*/ 1472532 h 4807010"/>
              <a:gd name="connsiteX450" fmla="*/ 812914 w 12200726"/>
              <a:gd name="connsiteY450" fmla="*/ 1472532 h 4807010"/>
              <a:gd name="connsiteX451" fmla="*/ 812914 w 12200726"/>
              <a:gd name="connsiteY451" fmla="*/ 1469744 h 4807010"/>
              <a:gd name="connsiteX452" fmla="*/ 812914 w 12200726"/>
              <a:gd name="connsiteY452" fmla="*/ 1450221 h 4807010"/>
              <a:gd name="connsiteX453" fmla="*/ 814989 w 12200726"/>
              <a:gd name="connsiteY453" fmla="*/ 1450221 h 4807010"/>
              <a:gd name="connsiteX454" fmla="*/ 829505 w 12200726"/>
              <a:gd name="connsiteY454" fmla="*/ 1450221 h 4807010"/>
              <a:gd name="connsiteX455" fmla="*/ 829505 w 12200726"/>
              <a:gd name="connsiteY455" fmla="*/ 1446318 h 4807010"/>
              <a:gd name="connsiteX456" fmla="*/ 829505 w 12200726"/>
              <a:gd name="connsiteY456" fmla="*/ 1418986 h 4807010"/>
              <a:gd name="connsiteX457" fmla="*/ 831060 w 12200726"/>
              <a:gd name="connsiteY457" fmla="*/ 1418986 h 4807010"/>
              <a:gd name="connsiteX458" fmla="*/ 841947 w 12200726"/>
              <a:gd name="connsiteY458" fmla="*/ 1418986 h 4807010"/>
              <a:gd name="connsiteX459" fmla="*/ 841947 w 12200726"/>
              <a:gd name="connsiteY459" fmla="*/ 1416755 h 4807010"/>
              <a:gd name="connsiteX460" fmla="*/ 841947 w 12200726"/>
              <a:gd name="connsiteY460" fmla="*/ 1401136 h 4807010"/>
              <a:gd name="connsiteX461" fmla="*/ 846095 w 12200726"/>
              <a:gd name="connsiteY461" fmla="*/ 1401136 h 4807010"/>
              <a:gd name="connsiteX462" fmla="*/ 875128 w 12200726"/>
              <a:gd name="connsiteY462" fmla="*/ 1401136 h 4807010"/>
              <a:gd name="connsiteX463" fmla="*/ 875128 w 12200726"/>
              <a:gd name="connsiteY463" fmla="*/ 1403367 h 4807010"/>
              <a:gd name="connsiteX464" fmla="*/ 875128 w 12200726"/>
              <a:gd name="connsiteY464" fmla="*/ 1418986 h 4807010"/>
              <a:gd name="connsiteX465" fmla="*/ 920750 w 12200726"/>
              <a:gd name="connsiteY465" fmla="*/ 1418986 h 4807010"/>
              <a:gd name="connsiteX466" fmla="*/ 920750 w 12200726"/>
              <a:gd name="connsiteY466" fmla="*/ 1415081 h 4807010"/>
              <a:gd name="connsiteX467" fmla="*/ 920750 w 12200726"/>
              <a:gd name="connsiteY467" fmla="*/ 1387750 h 4807010"/>
              <a:gd name="connsiteX468" fmla="*/ 924380 w 12200726"/>
              <a:gd name="connsiteY468" fmla="*/ 1387750 h 4807010"/>
              <a:gd name="connsiteX469" fmla="*/ 949783 w 12200726"/>
              <a:gd name="connsiteY469" fmla="*/ 1387750 h 4807010"/>
              <a:gd name="connsiteX470" fmla="*/ 949783 w 12200726"/>
              <a:gd name="connsiteY470" fmla="*/ 1436835 h 4807010"/>
              <a:gd name="connsiteX471" fmla="*/ 951858 w 12200726"/>
              <a:gd name="connsiteY471" fmla="*/ 1436835 h 4807010"/>
              <a:gd name="connsiteX472" fmla="*/ 966373 w 12200726"/>
              <a:gd name="connsiteY472" fmla="*/ 1436835 h 4807010"/>
              <a:gd name="connsiteX473" fmla="*/ 966373 w 12200726"/>
              <a:gd name="connsiteY473" fmla="*/ 1434604 h 4807010"/>
              <a:gd name="connsiteX474" fmla="*/ 966373 w 12200726"/>
              <a:gd name="connsiteY474" fmla="*/ 1418986 h 4807010"/>
              <a:gd name="connsiteX475" fmla="*/ 970001 w 12200726"/>
              <a:gd name="connsiteY475" fmla="*/ 1418986 h 4807010"/>
              <a:gd name="connsiteX476" fmla="*/ 995406 w 12200726"/>
              <a:gd name="connsiteY476" fmla="*/ 1418986 h 4807010"/>
              <a:gd name="connsiteX477" fmla="*/ 995406 w 12200726"/>
              <a:gd name="connsiteY477" fmla="*/ 1472532 h 4807010"/>
              <a:gd name="connsiteX478" fmla="*/ 999554 w 12200726"/>
              <a:gd name="connsiteY478" fmla="*/ 1472532 h 4807010"/>
              <a:gd name="connsiteX479" fmla="*/ 1028585 w 12200726"/>
              <a:gd name="connsiteY479" fmla="*/ 1472532 h 4807010"/>
              <a:gd name="connsiteX480" fmla="*/ 1028585 w 12200726"/>
              <a:gd name="connsiteY480" fmla="*/ 1475878 h 4807010"/>
              <a:gd name="connsiteX481" fmla="*/ 1028585 w 12200726"/>
              <a:gd name="connsiteY481" fmla="*/ 1499306 h 4807010"/>
              <a:gd name="connsiteX482" fmla="*/ 1030140 w 12200726"/>
              <a:gd name="connsiteY482" fmla="*/ 1499306 h 4807010"/>
              <a:gd name="connsiteX483" fmla="*/ 1041030 w 12200726"/>
              <a:gd name="connsiteY483" fmla="*/ 1499306 h 4807010"/>
              <a:gd name="connsiteX484" fmla="*/ 1041030 w 12200726"/>
              <a:gd name="connsiteY484" fmla="*/ 1497632 h 4807010"/>
              <a:gd name="connsiteX485" fmla="*/ 1041030 w 12200726"/>
              <a:gd name="connsiteY485" fmla="*/ 1485918 h 4807010"/>
              <a:gd name="connsiteX486" fmla="*/ 1103242 w 12200726"/>
              <a:gd name="connsiteY486" fmla="*/ 1485918 h 4807010"/>
              <a:gd name="connsiteX487" fmla="*/ 1103242 w 12200726"/>
              <a:gd name="connsiteY487" fmla="*/ 1535004 h 4807010"/>
              <a:gd name="connsiteX488" fmla="*/ 1105315 w 12200726"/>
              <a:gd name="connsiteY488" fmla="*/ 1535004 h 4807010"/>
              <a:gd name="connsiteX489" fmla="*/ 1119832 w 12200726"/>
              <a:gd name="connsiteY489" fmla="*/ 1535004 h 4807010"/>
              <a:gd name="connsiteX490" fmla="*/ 1119832 w 12200726"/>
              <a:gd name="connsiteY490" fmla="*/ 1537235 h 4807010"/>
              <a:gd name="connsiteX491" fmla="*/ 1119832 w 12200726"/>
              <a:gd name="connsiteY491" fmla="*/ 1552852 h 4807010"/>
              <a:gd name="connsiteX492" fmla="*/ 1121387 w 12200726"/>
              <a:gd name="connsiteY492" fmla="*/ 1552852 h 4807010"/>
              <a:gd name="connsiteX493" fmla="*/ 1132275 w 12200726"/>
              <a:gd name="connsiteY493" fmla="*/ 1552852 h 4807010"/>
              <a:gd name="connsiteX494" fmla="*/ 1132275 w 12200726"/>
              <a:gd name="connsiteY494" fmla="*/ 1548390 h 4807010"/>
              <a:gd name="connsiteX495" fmla="*/ 1132275 w 12200726"/>
              <a:gd name="connsiteY495" fmla="*/ 1517155 h 4807010"/>
              <a:gd name="connsiteX496" fmla="*/ 1134348 w 12200726"/>
              <a:gd name="connsiteY496" fmla="*/ 1517155 h 4807010"/>
              <a:gd name="connsiteX497" fmla="*/ 1148865 w 12200726"/>
              <a:gd name="connsiteY497" fmla="*/ 1517155 h 4807010"/>
              <a:gd name="connsiteX498" fmla="*/ 1148865 w 12200726"/>
              <a:gd name="connsiteY498" fmla="*/ 1519386 h 4807010"/>
              <a:gd name="connsiteX499" fmla="*/ 1148865 w 12200726"/>
              <a:gd name="connsiteY499" fmla="*/ 1535004 h 4807010"/>
              <a:gd name="connsiteX500" fmla="*/ 1159752 w 12200726"/>
              <a:gd name="connsiteY500" fmla="*/ 1530890 h 4807010"/>
              <a:gd name="connsiteX501" fmla="*/ 1161308 w 12200726"/>
              <a:gd name="connsiteY501" fmla="*/ 1528867 h 4807010"/>
              <a:gd name="connsiteX502" fmla="*/ 1161308 w 12200726"/>
              <a:gd name="connsiteY502" fmla="*/ 1517155 h 4807010"/>
              <a:gd name="connsiteX503" fmla="*/ 1240110 w 12200726"/>
              <a:gd name="connsiteY503" fmla="*/ 1517155 h 4807010"/>
              <a:gd name="connsiteX504" fmla="*/ 1240110 w 12200726"/>
              <a:gd name="connsiteY504" fmla="*/ 1566238 h 4807010"/>
              <a:gd name="connsiteX505" fmla="*/ 1244256 w 12200726"/>
              <a:gd name="connsiteY505" fmla="*/ 1566238 h 4807010"/>
              <a:gd name="connsiteX506" fmla="*/ 1273289 w 12200726"/>
              <a:gd name="connsiteY506" fmla="*/ 1566238 h 4807010"/>
              <a:gd name="connsiteX507" fmla="*/ 1273289 w 12200726"/>
              <a:gd name="connsiteY507" fmla="*/ 1568470 h 4807010"/>
              <a:gd name="connsiteX508" fmla="*/ 1273289 w 12200726"/>
              <a:gd name="connsiteY508" fmla="*/ 1584087 h 4807010"/>
              <a:gd name="connsiteX509" fmla="*/ 1276920 w 12200726"/>
              <a:gd name="connsiteY509" fmla="*/ 1584087 h 4807010"/>
              <a:gd name="connsiteX510" fmla="*/ 1302322 w 12200726"/>
              <a:gd name="connsiteY510" fmla="*/ 1584087 h 4807010"/>
              <a:gd name="connsiteX511" fmla="*/ 1302322 w 12200726"/>
              <a:gd name="connsiteY511" fmla="*/ 1535004 h 4807010"/>
              <a:gd name="connsiteX512" fmla="*/ 1304395 w 12200726"/>
              <a:gd name="connsiteY512" fmla="*/ 1535004 h 4807010"/>
              <a:gd name="connsiteX513" fmla="*/ 1318913 w 12200726"/>
              <a:gd name="connsiteY513" fmla="*/ 1535004 h 4807010"/>
              <a:gd name="connsiteX514" fmla="*/ 1318913 w 12200726"/>
              <a:gd name="connsiteY514" fmla="*/ 1468070 h 4807010"/>
              <a:gd name="connsiteX515" fmla="*/ 1320986 w 12200726"/>
              <a:gd name="connsiteY515" fmla="*/ 1468070 h 4807010"/>
              <a:gd name="connsiteX516" fmla="*/ 1335504 w 12200726"/>
              <a:gd name="connsiteY516" fmla="*/ 1468070 h 4807010"/>
              <a:gd name="connsiteX517" fmla="*/ 1335504 w 12200726"/>
              <a:gd name="connsiteY517" fmla="*/ 1464166 h 4807010"/>
              <a:gd name="connsiteX518" fmla="*/ 1335504 w 12200726"/>
              <a:gd name="connsiteY518" fmla="*/ 1436835 h 4807010"/>
              <a:gd name="connsiteX519" fmla="*/ 1332911 w 12200726"/>
              <a:gd name="connsiteY519" fmla="*/ 1433487 h 4807010"/>
              <a:gd name="connsiteX520" fmla="*/ 1343798 w 12200726"/>
              <a:gd name="connsiteY520" fmla="*/ 1410061 h 4807010"/>
              <a:gd name="connsiteX521" fmla="*/ 1360388 w 12200726"/>
              <a:gd name="connsiteY521" fmla="*/ 1468070 h 4807010"/>
              <a:gd name="connsiteX522" fmla="*/ 1361944 w 12200726"/>
              <a:gd name="connsiteY522" fmla="*/ 1468070 h 4807010"/>
              <a:gd name="connsiteX523" fmla="*/ 1372831 w 12200726"/>
              <a:gd name="connsiteY523" fmla="*/ 1468070 h 4807010"/>
              <a:gd name="connsiteX524" fmla="*/ 1372831 w 12200726"/>
              <a:gd name="connsiteY524" fmla="*/ 1249421 h 4807010"/>
              <a:gd name="connsiteX525" fmla="*/ 1375941 w 12200726"/>
              <a:gd name="connsiteY525" fmla="*/ 1249421 h 4807010"/>
              <a:gd name="connsiteX526" fmla="*/ 1397716 w 12200726"/>
              <a:gd name="connsiteY526" fmla="*/ 1249421 h 4807010"/>
              <a:gd name="connsiteX527" fmla="*/ 1397716 w 12200726"/>
              <a:gd name="connsiteY527" fmla="*/ 1151253 h 4807010"/>
              <a:gd name="connsiteX528" fmla="*/ 1451634 w 12200726"/>
              <a:gd name="connsiteY528" fmla="*/ 1151253 h 4807010"/>
              <a:gd name="connsiteX529" fmla="*/ 1451634 w 12200726"/>
              <a:gd name="connsiteY529" fmla="*/ 1106630 h 4807010"/>
              <a:gd name="connsiteX530" fmla="*/ 1522142 w 12200726"/>
              <a:gd name="connsiteY530" fmla="*/ 1106630 h 4807010"/>
              <a:gd name="connsiteX531" fmla="*/ 1522142 w 12200726"/>
              <a:gd name="connsiteY531" fmla="*/ 1111650 h 4807010"/>
              <a:gd name="connsiteX532" fmla="*/ 1522142 w 12200726"/>
              <a:gd name="connsiteY532" fmla="*/ 1146790 h 4807010"/>
              <a:gd name="connsiteX533" fmla="*/ 1526808 w 12200726"/>
              <a:gd name="connsiteY533" fmla="*/ 1146790 h 4807010"/>
              <a:gd name="connsiteX534" fmla="*/ 1559469 w 12200726"/>
              <a:gd name="connsiteY534" fmla="*/ 1146790 h 4807010"/>
              <a:gd name="connsiteX535" fmla="*/ 1559469 w 12200726"/>
              <a:gd name="connsiteY535" fmla="*/ 1244959 h 4807010"/>
              <a:gd name="connsiteX536" fmla="*/ 1561542 w 12200726"/>
              <a:gd name="connsiteY536" fmla="*/ 1244959 h 4807010"/>
              <a:gd name="connsiteX537" fmla="*/ 1576060 w 12200726"/>
              <a:gd name="connsiteY537" fmla="*/ 1244959 h 4807010"/>
              <a:gd name="connsiteX538" fmla="*/ 1605093 w 12200726"/>
              <a:gd name="connsiteY538" fmla="*/ 1253884 h 4807010"/>
              <a:gd name="connsiteX539" fmla="*/ 1605093 w 12200726"/>
              <a:gd name="connsiteY539" fmla="*/ 1334204 h 4807010"/>
              <a:gd name="connsiteX540" fmla="*/ 1607166 w 12200726"/>
              <a:gd name="connsiteY540" fmla="*/ 1334204 h 4807010"/>
              <a:gd name="connsiteX541" fmla="*/ 1621681 w 12200726"/>
              <a:gd name="connsiteY541" fmla="*/ 1334204 h 4807010"/>
              <a:gd name="connsiteX542" fmla="*/ 1621681 w 12200726"/>
              <a:gd name="connsiteY542" fmla="*/ 1337550 h 4807010"/>
              <a:gd name="connsiteX543" fmla="*/ 1621681 w 12200726"/>
              <a:gd name="connsiteY543" fmla="*/ 1360976 h 4807010"/>
              <a:gd name="connsiteX544" fmla="*/ 1625829 w 12200726"/>
              <a:gd name="connsiteY544" fmla="*/ 1360976 h 4807010"/>
              <a:gd name="connsiteX545" fmla="*/ 1654862 w 12200726"/>
              <a:gd name="connsiteY545" fmla="*/ 1360976 h 4807010"/>
              <a:gd name="connsiteX546" fmla="*/ 1667305 w 12200726"/>
              <a:gd name="connsiteY546" fmla="*/ 1374364 h 4807010"/>
              <a:gd name="connsiteX547" fmla="*/ 1667305 w 12200726"/>
              <a:gd name="connsiteY547" fmla="*/ 1418986 h 4807010"/>
              <a:gd name="connsiteX548" fmla="*/ 1671971 w 12200726"/>
              <a:gd name="connsiteY548" fmla="*/ 1418986 h 4807010"/>
              <a:gd name="connsiteX549" fmla="*/ 1704632 w 12200726"/>
              <a:gd name="connsiteY549" fmla="*/ 1418986 h 4807010"/>
              <a:gd name="connsiteX550" fmla="*/ 1704632 w 12200726"/>
              <a:gd name="connsiteY550" fmla="*/ 1421216 h 4807010"/>
              <a:gd name="connsiteX551" fmla="*/ 1704632 w 12200726"/>
              <a:gd name="connsiteY551" fmla="*/ 1436835 h 4807010"/>
              <a:gd name="connsiteX552" fmla="*/ 1707225 w 12200726"/>
              <a:gd name="connsiteY552" fmla="*/ 1436835 h 4807010"/>
              <a:gd name="connsiteX553" fmla="*/ 1725371 w 12200726"/>
              <a:gd name="connsiteY553" fmla="*/ 1436835 h 4807010"/>
              <a:gd name="connsiteX554" fmla="*/ 1725371 w 12200726"/>
              <a:gd name="connsiteY554" fmla="*/ 1441296 h 4807010"/>
              <a:gd name="connsiteX555" fmla="*/ 1725371 w 12200726"/>
              <a:gd name="connsiteY555" fmla="*/ 1472532 h 4807010"/>
              <a:gd name="connsiteX556" fmla="*/ 1733665 w 12200726"/>
              <a:gd name="connsiteY556" fmla="*/ 1468627 h 4807010"/>
              <a:gd name="connsiteX557" fmla="*/ 1733665 w 12200726"/>
              <a:gd name="connsiteY557" fmla="*/ 1441296 h 4807010"/>
              <a:gd name="connsiteX558" fmla="*/ 1735738 w 12200726"/>
              <a:gd name="connsiteY558" fmla="*/ 1441296 h 4807010"/>
              <a:gd name="connsiteX559" fmla="*/ 1750256 w 12200726"/>
              <a:gd name="connsiteY559" fmla="*/ 1441296 h 4807010"/>
              <a:gd name="connsiteX560" fmla="*/ 1750256 w 12200726"/>
              <a:gd name="connsiteY560" fmla="*/ 1444644 h 4807010"/>
              <a:gd name="connsiteX561" fmla="*/ 1750256 w 12200726"/>
              <a:gd name="connsiteY561" fmla="*/ 1468070 h 4807010"/>
              <a:gd name="connsiteX562" fmla="*/ 1751811 w 12200726"/>
              <a:gd name="connsiteY562" fmla="*/ 1468070 h 4807010"/>
              <a:gd name="connsiteX563" fmla="*/ 1762698 w 12200726"/>
              <a:gd name="connsiteY563" fmla="*/ 1468070 h 4807010"/>
              <a:gd name="connsiteX564" fmla="*/ 1862237 w 12200726"/>
              <a:gd name="connsiteY564" fmla="*/ 1459146 h 4807010"/>
              <a:gd name="connsiteX565" fmla="*/ 1862237 w 12200726"/>
              <a:gd name="connsiteY565" fmla="*/ 1461935 h 4807010"/>
              <a:gd name="connsiteX566" fmla="*/ 1862237 w 12200726"/>
              <a:gd name="connsiteY566" fmla="*/ 1481456 h 4807010"/>
              <a:gd name="connsiteX567" fmla="*/ 1863793 w 12200726"/>
              <a:gd name="connsiteY567" fmla="*/ 1481456 h 4807010"/>
              <a:gd name="connsiteX568" fmla="*/ 1874682 w 12200726"/>
              <a:gd name="connsiteY568" fmla="*/ 1481456 h 4807010"/>
              <a:gd name="connsiteX569" fmla="*/ 1874682 w 12200726"/>
              <a:gd name="connsiteY569" fmla="*/ 1485918 h 4807010"/>
              <a:gd name="connsiteX570" fmla="*/ 1874682 w 12200726"/>
              <a:gd name="connsiteY570" fmla="*/ 1517155 h 4807010"/>
              <a:gd name="connsiteX571" fmla="*/ 1878828 w 12200726"/>
              <a:gd name="connsiteY571" fmla="*/ 1514366 h 4807010"/>
              <a:gd name="connsiteX572" fmla="*/ 1907861 w 12200726"/>
              <a:gd name="connsiteY572" fmla="*/ 1494844 h 4807010"/>
              <a:gd name="connsiteX573" fmla="*/ 1920303 w 12200726"/>
              <a:gd name="connsiteY573" fmla="*/ 1410061 h 4807010"/>
              <a:gd name="connsiteX574" fmla="*/ 1921859 w 12200726"/>
              <a:gd name="connsiteY574" fmla="*/ 1409504 h 4807010"/>
              <a:gd name="connsiteX575" fmla="*/ 1932746 w 12200726"/>
              <a:gd name="connsiteY575" fmla="*/ 1405598 h 4807010"/>
              <a:gd name="connsiteX576" fmla="*/ 1936894 w 12200726"/>
              <a:gd name="connsiteY576" fmla="*/ 1262807 h 4807010"/>
              <a:gd name="connsiteX577" fmla="*/ 1941042 w 12200726"/>
              <a:gd name="connsiteY577" fmla="*/ 1405598 h 4807010"/>
              <a:gd name="connsiteX578" fmla="*/ 1942597 w 12200726"/>
              <a:gd name="connsiteY578" fmla="*/ 1406156 h 4807010"/>
              <a:gd name="connsiteX579" fmla="*/ 1953485 w 12200726"/>
              <a:gd name="connsiteY579" fmla="*/ 1410061 h 4807010"/>
              <a:gd name="connsiteX580" fmla="*/ 1953485 w 12200726"/>
              <a:gd name="connsiteY580" fmla="*/ 1231573 h 4807010"/>
              <a:gd name="connsiteX581" fmla="*/ 1961779 w 12200726"/>
              <a:gd name="connsiteY581" fmla="*/ 1164639 h 4807010"/>
              <a:gd name="connsiteX582" fmla="*/ 2040581 w 12200726"/>
              <a:gd name="connsiteY582" fmla="*/ 1164639 h 4807010"/>
              <a:gd name="connsiteX583" fmla="*/ 2040581 w 12200726"/>
              <a:gd name="connsiteY583" fmla="*/ 1231573 h 4807010"/>
              <a:gd name="connsiteX584" fmla="*/ 2042137 w 12200726"/>
              <a:gd name="connsiteY584" fmla="*/ 1231573 h 4807010"/>
              <a:gd name="connsiteX585" fmla="*/ 2053024 w 12200726"/>
              <a:gd name="connsiteY585" fmla="*/ 1231573 h 4807010"/>
              <a:gd name="connsiteX586" fmla="*/ 2053024 w 12200726"/>
              <a:gd name="connsiteY586" fmla="*/ 1062007 h 4807010"/>
              <a:gd name="connsiteX587" fmla="*/ 2056654 w 12200726"/>
              <a:gd name="connsiteY587" fmla="*/ 1062007 h 4807010"/>
              <a:gd name="connsiteX588" fmla="*/ 2082057 w 12200726"/>
              <a:gd name="connsiteY588" fmla="*/ 1062007 h 4807010"/>
              <a:gd name="connsiteX589" fmla="*/ 2082057 w 12200726"/>
              <a:gd name="connsiteY589" fmla="*/ 1058104 h 4807010"/>
              <a:gd name="connsiteX590" fmla="*/ 2082057 w 12200726"/>
              <a:gd name="connsiteY590" fmla="*/ 1030773 h 4807010"/>
              <a:gd name="connsiteX591" fmla="*/ 2127680 w 12200726"/>
              <a:gd name="connsiteY591" fmla="*/ 1030773 h 4807010"/>
              <a:gd name="connsiteX592" fmla="*/ 2127680 w 12200726"/>
              <a:gd name="connsiteY592" fmla="*/ 1028541 h 4807010"/>
              <a:gd name="connsiteX593" fmla="*/ 2127680 w 12200726"/>
              <a:gd name="connsiteY593" fmla="*/ 1012924 h 4807010"/>
              <a:gd name="connsiteX594" fmla="*/ 2131309 w 12200726"/>
              <a:gd name="connsiteY594" fmla="*/ 1012924 h 4807010"/>
              <a:gd name="connsiteX595" fmla="*/ 2156713 w 12200726"/>
              <a:gd name="connsiteY595" fmla="*/ 1012924 h 4807010"/>
              <a:gd name="connsiteX596" fmla="*/ 2156713 w 12200726"/>
              <a:gd name="connsiteY596" fmla="*/ 1015155 h 4807010"/>
              <a:gd name="connsiteX597" fmla="*/ 2156713 w 12200726"/>
              <a:gd name="connsiteY597" fmla="*/ 1030773 h 4807010"/>
              <a:gd name="connsiteX598" fmla="*/ 2158269 w 12200726"/>
              <a:gd name="connsiteY598" fmla="*/ 1030773 h 4807010"/>
              <a:gd name="connsiteX599" fmla="*/ 2169156 w 12200726"/>
              <a:gd name="connsiteY599" fmla="*/ 1030773 h 4807010"/>
              <a:gd name="connsiteX600" fmla="*/ 2189893 w 12200726"/>
              <a:gd name="connsiteY600" fmla="*/ 1021847 h 4807010"/>
              <a:gd name="connsiteX601" fmla="*/ 2198187 w 12200726"/>
              <a:gd name="connsiteY601" fmla="*/ 1028541 h 4807010"/>
              <a:gd name="connsiteX602" fmla="*/ 2198187 w 12200726"/>
              <a:gd name="connsiteY602" fmla="*/ 1012924 h 4807010"/>
              <a:gd name="connsiteX603" fmla="*/ 2202853 w 12200726"/>
              <a:gd name="connsiteY603" fmla="*/ 1012924 h 4807010"/>
              <a:gd name="connsiteX604" fmla="*/ 2235516 w 12200726"/>
              <a:gd name="connsiteY604" fmla="*/ 1012924 h 4807010"/>
              <a:gd name="connsiteX605" fmla="*/ 2235516 w 12200726"/>
              <a:gd name="connsiteY605" fmla="*/ 1015155 h 4807010"/>
              <a:gd name="connsiteX606" fmla="*/ 2235516 w 12200726"/>
              <a:gd name="connsiteY606" fmla="*/ 1030773 h 4807010"/>
              <a:gd name="connsiteX607" fmla="*/ 2297728 w 12200726"/>
              <a:gd name="connsiteY607" fmla="*/ 1030773 h 4807010"/>
              <a:gd name="connsiteX608" fmla="*/ 2297728 w 12200726"/>
              <a:gd name="connsiteY608" fmla="*/ 1034119 h 4807010"/>
              <a:gd name="connsiteX609" fmla="*/ 2297728 w 12200726"/>
              <a:gd name="connsiteY609" fmla="*/ 1057547 h 4807010"/>
              <a:gd name="connsiteX610" fmla="*/ 2351646 w 12200726"/>
              <a:gd name="connsiteY610" fmla="*/ 1057547 h 4807010"/>
              <a:gd name="connsiteX611" fmla="*/ 2351646 w 12200726"/>
              <a:gd name="connsiteY611" fmla="*/ 1120016 h 4807010"/>
              <a:gd name="connsiteX612" fmla="*/ 2353201 w 12200726"/>
              <a:gd name="connsiteY612" fmla="*/ 1120016 h 4807010"/>
              <a:gd name="connsiteX613" fmla="*/ 2364089 w 12200726"/>
              <a:gd name="connsiteY613" fmla="*/ 1120016 h 4807010"/>
              <a:gd name="connsiteX614" fmla="*/ 2364089 w 12200726"/>
              <a:gd name="connsiteY614" fmla="*/ 1122247 h 4807010"/>
              <a:gd name="connsiteX615" fmla="*/ 2364089 w 12200726"/>
              <a:gd name="connsiteY615" fmla="*/ 1137867 h 4807010"/>
              <a:gd name="connsiteX616" fmla="*/ 2372385 w 12200726"/>
              <a:gd name="connsiteY616" fmla="*/ 1200336 h 4807010"/>
              <a:gd name="connsiteX617" fmla="*/ 2373940 w 12200726"/>
              <a:gd name="connsiteY617" fmla="*/ 1200336 h 4807010"/>
              <a:gd name="connsiteX618" fmla="*/ 2384827 w 12200726"/>
              <a:gd name="connsiteY618" fmla="*/ 1200336 h 4807010"/>
              <a:gd name="connsiteX619" fmla="*/ 2384827 w 12200726"/>
              <a:gd name="connsiteY619" fmla="*/ 1202010 h 4807010"/>
              <a:gd name="connsiteX620" fmla="*/ 2384827 w 12200726"/>
              <a:gd name="connsiteY620" fmla="*/ 1213724 h 4807010"/>
              <a:gd name="connsiteX621" fmla="*/ 2386900 w 12200726"/>
              <a:gd name="connsiteY621" fmla="*/ 1213724 h 4807010"/>
              <a:gd name="connsiteX622" fmla="*/ 2401416 w 12200726"/>
              <a:gd name="connsiteY622" fmla="*/ 1213724 h 4807010"/>
              <a:gd name="connsiteX623" fmla="*/ 2401416 w 12200726"/>
              <a:gd name="connsiteY623" fmla="*/ 1276195 h 4807010"/>
              <a:gd name="connsiteX624" fmla="*/ 2405564 w 12200726"/>
              <a:gd name="connsiteY624" fmla="*/ 1276195 h 4807010"/>
              <a:gd name="connsiteX625" fmla="*/ 2434597 w 12200726"/>
              <a:gd name="connsiteY625" fmla="*/ 1276195 h 4807010"/>
              <a:gd name="connsiteX626" fmla="*/ 2434597 w 12200726"/>
              <a:gd name="connsiteY626" fmla="*/ 1325279 h 4807010"/>
              <a:gd name="connsiteX627" fmla="*/ 2438745 w 12200726"/>
              <a:gd name="connsiteY627" fmla="*/ 1328624 h 4807010"/>
              <a:gd name="connsiteX628" fmla="*/ 2438745 w 12200726"/>
              <a:gd name="connsiteY628" fmla="*/ 1352053 h 4807010"/>
              <a:gd name="connsiteX629" fmla="*/ 2440300 w 12200726"/>
              <a:gd name="connsiteY629" fmla="*/ 1352053 h 4807010"/>
              <a:gd name="connsiteX630" fmla="*/ 2451187 w 12200726"/>
              <a:gd name="connsiteY630" fmla="*/ 1352053 h 4807010"/>
              <a:gd name="connsiteX631" fmla="*/ 2451187 w 12200726"/>
              <a:gd name="connsiteY631" fmla="*/ 1401136 h 4807010"/>
              <a:gd name="connsiteX632" fmla="*/ 2453778 w 12200726"/>
              <a:gd name="connsiteY632" fmla="*/ 1401136 h 4807010"/>
              <a:gd name="connsiteX633" fmla="*/ 2471924 w 12200726"/>
              <a:gd name="connsiteY633" fmla="*/ 1401136 h 4807010"/>
              <a:gd name="connsiteX634" fmla="*/ 2476072 w 12200726"/>
              <a:gd name="connsiteY634" fmla="*/ 1409504 h 4807010"/>
              <a:gd name="connsiteX635" fmla="*/ 2476072 w 12200726"/>
              <a:gd name="connsiteY635" fmla="*/ 1436835 h 4807010"/>
              <a:gd name="connsiteX636" fmla="*/ 2479183 w 12200726"/>
              <a:gd name="connsiteY636" fmla="*/ 1432930 h 4807010"/>
              <a:gd name="connsiteX637" fmla="*/ 2500957 w 12200726"/>
              <a:gd name="connsiteY637" fmla="*/ 1405598 h 4807010"/>
              <a:gd name="connsiteX638" fmla="*/ 2559023 w 12200726"/>
              <a:gd name="connsiteY638" fmla="*/ 1405598 h 4807010"/>
              <a:gd name="connsiteX639" fmla="*/ 2559023 w 12200726"/>
              <a:gd name="connsiteY639" fmla="*/ 1584087 h 4807010"/>
              <a:gd name="connsiteX640" fmla="*/ 2560578 w 12200726"/>
              <a:gd name="connsiteY640" fmla="*/ 1584087 h 4807010"/>
              <a:gd name="connsiteX641" fmla="*/ 2571465 w 12200726"/>
              <a:gd name="connsiteY641" fmla="*/ 1584087 h 4807010"/>
              <a:gd name="connsiteX642" fmla="*/ 2573021 w 12200726"/>
              <a:gd name="connsiteY642" fmla="*/ 1581298 h 4807010"/>
              <a:gd name="connsiteX643" fmla="*/ 2583908 w 12200726"/>
              <a:gd name="connsiteY643" fmla="*/ 1561776 h 4807010"/>
              <a:gd name="connsiteX644" fmla="*/ 2583908 w 12200726"/>
              <a:gd name="connsiteY644" fmla="*/ 1565681 h 4807010"/>
              <a:gd name="connsiteX645" fmla="*/ 2583908 w 12200726"/>
              <a:gd name="connsiteY645" fmla="*/ 1593012 h 4807010"/>
              <a:gd name="connsiteX646" fmla="*/ 2592202 w 12200726"/>
              <a:gd name="connsiteY646" fmla="*/ 1499306 h 4807010"/>
              <a:gd name="connsiteX647" fmla="*/ 2593757 w 12200726"/>
              <a:gd name="connsiteY647" fmla="*/ 1499306 h 4807010"/>
              <a:gd name="connsiteX648" fmla="*/ 2604645 w 12200726"/>
              <a:gd name="connsiteY648" fmla="*/ 1499306 h 4807010"/>
              <a:gd name="connsiteX649" fmla="*/ 2604645 w 12200726"/>
              <a:gd name="connsiteY649" fmla="*/ 1365438 h 4807010"/>
              <a:gd name="connsiteX650" fmla="*/ 2606720 w 12200726"/>
              <a:gd name="connsiteY650" fmla="*/ 1365438 h 4807010"/>
              <a:gd name="connsiteX651" fmla="*/ 2621235 w 12200726"/>
              <a:gd name="connsiteY651" fmla="*/ 1365438 h 4807010"/>
              <a:gd name="connsiteX652" fmla="*/ 2646120 w 12200726"/>
              <a:gd name="connsiteY652" fmla="*/ 1276195 h 4807010"/>
              <a:gd name="connsiteX653" fmla="*/ 2648713 w 12200726"/>
              <a:gd name="connsiteY653" fmla="*/ 1276195 h 4807010"/>
              <a:gd name="connsiteX654" fmla="*/ 2666859 w 12200726"/>
              <a:gd name="connsiteY654" fmla="*/ 1276195 h 4807010"/>
              <a:gd name="connsiteX655" fmla="*/ 2687596 w 12200726"/>
              <a:gd name="connsiteY655" fmla="*/ 1365438 h 4807010"/>
              <a:gd name="connsiteX656" fmla="*/ 2689669 w 12200726"/>
              <a:gd name="connsiteY656" fmla="*/ 1365438 h 4807010"/>
              <a:gd name="connsiteX657" fmla="*/ 2704186 w 12200726"/>
              <a:gd name="connsiteY657" fmla="*/ 1365438 h 4807010"/>
              <a:gd name="connsiteX658" fmla="*/ 2704186 w 12200726"/>
              <a:gd name="connsiteY658" fmla="*/ 1445758 h 4807010"/>
              <a:gd name="connsiteX659" fmla="*/ 2707814 w 12200726"/>
              <a:gd name="connsiteY659" fmla="*/ 1445758 h 4807010"/>
              <a:gd name="connsiteX660" fmla="*/ 2733219 w 12200726"/>
              <a:gd name="connsiteY660" fmla="*/ 1445758 h 4807010"/>
              <a:gd name="connsiteX661" fmla="*/ 2733219 w 12200726"/>
              <a:gd name="connsiteY661" fmla="*/ 1450221 h 4807010"/>
              <a:gd name="connsiteX662" fmla="*/ 2733219 w 12200726"/>
              <a:gd name="connsiteY662" fmla="*/ 1481456 h 4807010"/>
              <a:gd name="connsiteX663" fmla="*/ 2741513 w 12200726"/>
              <a:gd name="connsiteY663" fmla="*/ 1476995 h 4807010"/>
              <a:gd name="connsiteX664" fmla="*/ 2741513 w 12200726"/>
              <a:gd name="connsiteY664" fmla="*/ 1445758 h 4807010"/>
              <a:gd name="connsiteX665" fmla="*/ 2744624 w 12200726"/>
              <a:gd name="connsiteY665" fmla="*/ 1445758 h 4807010"/>
              <a:gd name="connsiteX666" fmla="*/ 2766398 w 12200726"/>
              <a:gd name="connsiteY666" fmla="*/ 1445758 h 4807010"/>
              <a:gd name="connsiteX667" fmla="*/ 2766398 w 12200726"/>
              <a:gd name="connsiteY667" fmla="*/ 1449104 h 4807010"/>
              <a:gd name="connsiteX668" fmla="*/ 2766398 w 12200726"/>
              <a:gd name="connsiteY668" fmla="*/ 1472532 h 4807010"/>
              <a:gd name="connsiteX669" fmla="*/ 2828612 w 12200726"/>
              <a:gd name="connsiteY669" fmla="*/ 1472532 h 4807010"/>
              <a:gd name="connsiteX670" fmla="*/ 2828612 w 12200726"/>
              <a:gd name="connsiteY670" fmla="*/ 1396675 h 4807010"/>
              <a:gd name="connsiteX671" fmla="*/ 2831203 w 12200726"/>
              <a:gd name="connsiteY671" fmla="*/ 1396675 h 4807010"/>
              <a:gd name="connsiteX672" fmla="*/ 2849349 w 12200726"/>
              <a:gd name="connsiteY672" fmla="*/ 1396675 h 4807010"/>
              <a:gd name="connsiteX673" fmla="*/ 2849349 w 12200726"/>
              <a:gd name="connsiteY673" fmla="*/ 1441296 h 4807010"/>
              <a:gd name="connsiteX674" fmla="*/ 2853497 w 12200726"/>
              <a:gd name="connsiteY674" fmla="*/ 1374364 h 4807010"/>
              <a:gd name="connsiteX675" fmla="*/ 2899119 w 12200726"/>
              <a:gd name="connsiteY675" fmla="*/ 1374364 h 4807010"/>
              <a:gd name="connsiteX676" fmla="*/ 2899119 w 12200726"/>
              <a:gd name="connsiteY676" fmla="*/ 1371016 h 4807010"/>
              <a:gd name="connsiteX677" fmla="*/ 2899119 w 12200726"/>
              <a:gd name="connsiteY677" fmla="*/ 1347590 h 4807010"/>
              <a:gd name="connsiteX678" fmla="*/ 2900674 w 12200726"/>
              <a:gd name="connsiteY678" fmla="*/ 1347590 h 4807010"/>
              <a:gd name="connsiteX679" fmla="*/ 2911561 w 12200726"/>
              <a:gd name="connsiteY679" fmla="*/ 1347590 h 4807010"/>
              <a:gd name="connsiteX680" fmla="*/ 2911561 w 12200726"/>
              <a:gd name="connsiteY680" fmla="*/ 1343687 h 4807010"/>
              <a:gd name="connsiteX681" fmla="*/ 2911561 w 12200726"/>
              <a:gd name="connsiteY681" fmla="*/ 1316355 h 4807010"/>
              <a:gd name="connsiteX682" fmla="*/ 2919857 w 12200726"/>
              <a:gd name="connsiteY682" fmla="*/ 1329741 h 4807010"/>
              <a:gd name="connsiteX683" fmla="*/ 2924523 w 12200726"/>
              <a:gd name="connsiteY683" fmla="*/ 1329741 h 4807010"/>
              <a:gd name="connsiteX684" fmla="*/ 2957185 w 12200726"/>
              <a:gd name="connsiteY684" fmla="*/ 1329741 h 4807010"/>
              <a:gd name="connsiteX685" fmla="*/ 2957185 w 12200726"/>
              <a:gd name="connsiteY685" fmla="*/ 1328067 h 4807010"/>
              <a:gd name="connsiteX686" fmla="*/ 2957185 w 12200726"/>
              <a:gd name="connsiteY686" fmla="*/ 1316355 h 4807010"/>
              <a:gd name="connsiteX687" fmla="*/ 2958740 w 12200726"/>
              <a:gd name="connsiteY687" fmla="*/ 1316355 h 4807010"/>
              <a:gd name="connsiteX688" fmla="*/ 2969627 w 12200726"/>
              <a:gd name="connsiteY688" fmla="*/ 1316355 h 4807010"/>
              <a:gd name="connsiteX689" fmla="*/ 2969627 w 12200726"/>
              <a:gd name="connsiteY689" fmla="*/ 1319144 h 4807010"/>
              <a:gd name="connsiteX690" fmla="*/ 2969627 w 12200726"/>
              <a:gd name="connsiteY690" fmla="*/ 1338667 h 4807010"/>
              <a:gd name="connsiteX691" fmla="*/ 3048430 w 12200726"/>
              <a:gd name="connsiteY691" fmla="*/ 1338667 h 4807010"/>
              <a:gd name="connsiteX692" fmla="*/ 3048430 w 12200726"/>
              <a:gd name="connsiteY692" fmla="*/ 1624247 h 4807010"/>
              <a:gd name="connsiteX693" fmla="*/ 3051540 w 12200726"/>
              <a:gd name="connsiteY693" fmla="*/ 1624247 h 4807010"/>
              <a:gd name="connsiteX694" fmla="*/ 3073315 w 12200726"/>
              <a:gd name="connsiteY694" fmla="*/ 1624247 h 4807010"/>
              <a:gd name="connsiteX695" fmla="*/ 3073315 w 12200726"/>
              <a:gd name="connsiteY695" fmla="*/ 1597475 h 4807010"/>
              <a:gd name="connsiteX696" fmla="*/ 3081611 w 12200726"/>
              <a:gd name="connsiteY696" fmla="*/ 1597475 h 4807010"/>
              <a:gd name="connsiteX697" fmla="*/ 3081611 w 12200726"/>
              <a:gd name="connsiteY697" fmla="*/ 1624247 h 4807010"/>
              <a:gd name="connsiteX698" fmla="*/ 3143823 w 12200726"/>
              <a:gd name="connsiteY698" fmla="*/ 1624247 h 4807010"/>
              <a:gd name="connsiteX699" fmla="*/ 3143823 w 12200726"/>
              <a:gd name="connsiteY699" fmla="*/ 1561776 h 4807010"/>
              <a:gd name="connsiteX700" fmla="*/ 3168708 w 12200726"/>
              <a:gd name="connsiteY700" fmla="*/ 1561776 h 4807010"/>
              <a:gd name="connsiteX701" fmla="*/ 3193593 w 12200726"/>
              <a:gd name="connsiteY701" fmla="*/ 1557315 h 4807010"/>
              <a:gd name="connsiteX702" fmla="*/ 3201889 w 12200726"/>
              <a:gd name="connsiteY702" fmla="*/ 1561776 h 4807010"/>
              <a:gd name="connsiteX703" fmla="*/ 3222625 w 12200726"/>
              <a:gd name="connsiteY703" fmla="*/ 1561776 h 4807010"/>
              <a:gd name="connsiteX704" fmla="*/ 3222625 w 12200726"/>
              <a:gd name="connsiteY704" fmla="*/ 1624247 h 4807010"/>
              <a:gd name="connsiteX705" fmla="*/ 3239216 w 12200726"/>
              <a:gd name="connsiteY705" fmla="*/ 1624247 h 4807010"/>
              <a:gd name="connsiteX706" fmla="*/ 3239216 w 12200726"/>
              <a:gd name="connsiteY706" fmla="*/ 1659946 h 4807010"/>
              <a:gd name="connsiteX707" fmla="*/ 3258322 w 12200726"/>
              <a:gd name="connsiteY707" fmla="*/ 1661814 h 4807010"/>
              <a:gd name="connsiteX708" fmla="*/ 3284840 w 12200726"/>
              <a:gd name="connsiteY708" fmla="*/ 1661814 h 4807010"/>
              <a:gd name="connsiteX709" fmla="*/ 3284840 w 12200726"/>
              <a:gd name="connsiteY709" fmla="*/ 1628710 h 4807010"/>
              <a:gd name="connsiteX710" fmla="*/ 3423908 w 12200726"/>
              <a:gd name="connsiteY710" fmla="*/ 1628710 h 4807010"/>
              <a:gd name="connsiteX711" fmla="*/ 3423908 w 12200726"/>
              <a:gd name="connsiteY711" fmla="*/ 1452735 h 4807010"/>
              <a:gd name="connsiteX712" fmla="*/ 3571269 w 12200726"/>
              <a:gd name="connsiteY712" fmla="*/ 1452735 h 4807010"/>
              <a:gd name="connsiteX713" fmla="*/ 3571269 w 12200726"/>
              <a:gd name="connsiteY713" fmla="*/ 1615324 h 4807010"/>
              <a:gd name="connsiteX714" fmla="*/ 3575165 w 12200726"/>
              <a:gd name="connsiteY714" fmla="*/ 1615324 h 4807010"/>
              <a:gd name="connsiteX715" fmla="*/ 3577707 w 12200726"/>
              <a:gd name="connsiteY715" fmla="*/ 1661814 h 4807010"/>
              <a:gd name="connsiteX716" fmla="*/ 3597509 w 12200726"/>
              <a:gd name="connsiteY716" fmla="*/ 1661814 h 4807010"/>
              <a:gd name="connsiteX717" fmla="*/ 3600050 w 12200726"/>
              <a:gd name="connsiteY717" fmla="*/ 1615324 h 4807010"/>
              <a:gd name="connsiteX718" fmla="*/ 3612493 w 12200726"/>
              <a:gd name="connsiteY718" fmla="*/ 1615324 h 4807010"/>
              <a:gd name="connsiteX719" fmla="*/ 3615034 w 12200726"/>
              <a:gd name="connsiteY719" fmla="*/ 1661814 h 4807010"/>
              <a:gd name="connsiteX720" fmla="*/ 3718630 w 12200726"/>
              <a:gd name="connsiteY720" fmla="*/ 1661814 h 4807010"/>
              <a:gd name="connsiteX721" fmla="*/ 3718630 w 12200726"/>
              <a:gd name="connsiteY721" fmla="*/ 1325301 h 4807010"/>
              <a:gd name="connsiteX722" fmla="*/ 4122450 w 12200726"/>
              <a:gd name="connsiteY722" fmla="*/ 1325301 h 4807010"/>
              <a:gd name="connsiteX723" fmla="*/ 4122450 w 12200726"/>
              <a:gd name="connsiteY723" fmla="*/ 1661814 h 4807010"/>
              <a:gd name="connsiteX724" fmla="*/ 4160712 w 12200726"/>
              <a:gd name="connsiteY724" fmla="*/ 1661814 h 4807010"/>
              <a:gd name="connsiteX725" fmla="*/ 4160712 w 12200726"/>
              <a:gd name="connsiteY725" fmla="*/ 1491124 h 4807010"/>
              <a:gd name="connsiteX726" fmla="*/ 4355371 w 12200726"/>
              <a:gd name="connsiteY726" fmla="*/ 1491124 h 4807010"/>
              <a:gd name="connsiteX727" fmla="*/ 4462735 w 12200726"/>
              <a:gd name="connsiteY727" fmla="*/ 1356515 h 4807010"/>
              <a:gd name="connsiteX728" fmla="*/ 4595456 w 12200726"/>
              <a:gd name="connsiteY728" fmla="*/ 1356515 h 4807010"/>
              <a:gd name="connsiteX729" fmla="*/ 4595456 w 12200726"/>
              <a:gd name="connsiteY729" fmla="*/ 1512692 h 4807010"/>
              <a:gd name="connsiteX730" fmla="*/ 4612046 w 12200726"/>
              <a:gd name="connsiteY730" fmla="*/ 1512692 h 4807010"/>
              <a:gd name="connsiteX731" fmla="*/ 4616195 w 12200726"/>
              <a:gd name="connsiteY731" fmla="*/ 1499306 h 4807010"/>
              <a:gd name="connsiteX732" fmla="*/ 4628637 w 12200726"/>
              <a:gd name="connsiteY732" fmla="*/ 1499306 h 4807010"/>
              <a:gd name="connsiteX733" fmla="*/ 4632785 w 12200726"/>
              <a:gd name="connsiteY733" fmla="*/ 1517155 h 4807010"/>
              <a:gd name="connsiteX734" fmla="*/ 4657670 w 12200726"/>
              <a:gd name="connsiteY734" fmla="*/ 1517155 h 4807010"/>
              <a:gd name="connsiteX735" fmla="*/ 4657670 w 12200726"/>
              <a:gd name="connsiteY735" fmla="*/ 1503767 h 4807010"/>
              <a:gd name="connsiteX736" fmla="*/ 4703291 w 12200726"/>
              <a:gd name="connsiteY736" fmla="*/ 1503767 h 4807010"/>
              <a:gd name="connsiteX737" fmla="*/ 4703291 w 12200726"/>
              <a:gd name="connsiteY737" fmla="*/ 1517155 h 4807010"/>
              <a:gd name="connsiteX738" fmla="*/ 4744767 w 12200726"/>
              <a:gd name="connsiteY738" fmla="*/ 1517155 h 4807010"/>
              <a:gd name="connsiteX739" fmla="*/ 4744767 w 12200726"/>
              <a:gd name="connsiteY739" fmla="*/ 1610861 h 4807010"/>
              <a:gd name="connsiteX740" fmla="*/ 4773800 w 12200726"/>
              <a:gd name="connsiteY740" fmla="*/ 1610861 h 4807010"/>
              <a:gd name="connsiteX741" fmla="*/ 4773800 w 12200726"/>
              <a:gd name="connsiteY741" fmla="*/ 1584087 h 4807010"/>
              <a:gd name="connsiteX742" fmla="*/ 4806981 w 12200726"/>
              <a:gd name="connsiteY742" fmla="*/ 1584087 h 4807010"/>
              <a:gd name="connsiteX743" fmla="*/ 4806981 w 12200726"/>
              <a:gd name="connsiteY743" fmla="*/ 1213724 h 4807010"/>
              <a:gd name="connsiteX744" fmla="*/ 4819424 w 12200726"/>
              <a:gd name="connsiteY744" fmla="*/ 1200336 h 4807010"/>
              <a:gd name="connsiteX745" fmla="*/ 4968734 w 12200726"/>
              <a:gd name="connsiteY745" fmla="*/ 1200336 h 4807010"/>
              <a:gd name="connsiteX746" fmla="*/ 4968734 w 12200726"/>
              <a:gd name="connsiteY746" fmla="*/ 1218187 h 4807010"/>
              <a:gd name="connsiteX747" fmla="*/ 4989471 w 12200726"/>
              <a:gd name="connsiteY747" fmla="*/ 1218187 h 4807010"/>
              <a:gd name="connsiteX748" fmla="*/ 4989471 w 12200726"/>
              <a:gd name="connsiteY748" fmla="*/ 1454684 h 4807010"/>
              <a:gd name="connsiteX749" fmla="*/ 5035095 w 12200726"/>
              <a:gd name="connsiteY749" fmla="*/ 1454684 h 4807010"/>
              <a:gd name="connsiteX750" fmla="*/ 5035095 w 12200726"/>
              <a:gd name="connsiteY750" fmla="*/ 1316355 h 4807010"/>
              <a:gd name="connsiteX751" fmla="*/ 5089012 w 12200726"/>
              <a:gd name="connsiteY751" fmla="*/ 1316355 h 4807010"/>
              <a:gd name="connsiteX752" fmla="*/ 5097307 w 12200726"/>
              <a:gd name="connsiteY752" fmla="*/ 1307430 h 4807010"/>
              <a:gd name="connsiteX753" fmla="*/ 5113897 w 12200726"/>
              <a:gd name="connsiteY753" fmla="*/ 1307430 h 4807010"/>
              <a:gd name="connsiteX754" fmla="*/ 5122191 w 12200726"/>
              <a:gd name="connsiteY754" fmla="*/ 1316355 h 4807010"/>
              <a:gd name="connsiteX755" fmla="*/ 5167815 w 12200726"/>
              <a:gd name="connsiteY755" fmla="*/ 1316355 h 4807010"/>
              <a:gd name="connsiteX756" fmla="*/ 5167815 w 12200726"/>
              <a:gd name="connsiteY756" fmla="*/ 1075395 h 4807010"/>
              <a:gd name="connsiteX757" fmla="*/ 5283945 w 12200726"/>
              <a:gd name="connsiteY757" fmla="*/ 1053084 h 4807010"/>
              <a:gd name="connsiteX758" fmla="*/ 5283945 w 12200726"/>
              <a:gd name="connsiteY758" fmla="*/ 1055315 h 4807010"/>
              <a:gd name="connsiteX759" fmla="*/ 5283945 w 12200726"/>
              <a:gd name="connsiteY759" fmla="*/ 1070933 h 4807010"/>
              <a:gd name="connsiteX760" fmla="*/ 5337863 w 12200726"/>
              <a:gd name="connsiteY760" fmla="*/ 1070933 h 4807010"/>
              <a:gd name="connsiteX761" fmla="*/ 5337863 w 12200726"/>
              <a:gd name="connsiteY761" fmla="*/ 1597475 h 4807010"/>
              <a:gd name="connsiteX762" fmla="*/ 5383486 w 12200726"/>
              <a:gd name="connsiteY762" fmla="*/ 1597475 h 4807010"/>
              <a:gd name="connsiteX763" fmla="*/ 5383486 w 12200726"/>
              <a:gd name="connsiteY763" fmla="*/ 1588550 h 4807010"/>
              <a:gd name="connsiteX764" fmla="*/ 5408371 w 12200726"/>
              <a:gd name="connsiteY764" fmla="*/ 1588550 h 4807010"/>
              <a:gd name="connsiteX765" fmla="*/ 5408371 w 12200726"/>
              <a:gd name="connsiteY765" fmla="*/ 1597475 h 4807010"/>
              <a:gd name="connsiteX766" fmla="*/ 5458141 w 12200726"/>
              <a:gd name="connsiteY766" fmla="*/ 1597475 h 4807010"/>
              <a:gd name="connsiteX767" fmla="*/ 5458141 w 12200726"/>
              <a:gd name="connsiteY767" fmla="*/ 1570701 h 4807010"/>
              <a:gd name="connsiteX768" fmla="*/ 5516207 w 12200726"/>
              <a:gd name="connsiteY768" fmla="*/ 1570701 h 4807010"/>
              <a:gd name="connsiteX769" fmla="*/ 5541092 w 12200726"/>
              <a:gd name="connsiteY769" fmla="*/ 1561776 h 4807010"/>
              <a:gd name="connsiteX770" fmla="*/ 5582567 w 12200726"/>
              <a:gd name="connsiteY770" fmla="*/ 1570701 h 4807010"/>
              <a:gd name="connsiteX771" fmla="*/ 5582567 w 12200726"/>
              <a:gd name="connsiteY771" fmla="*/ 1535004 h 4807010"/>
              <a:gd name="connsiteX772" fmla="*/ 5599158 w 12200726"/>
              <a:gd name="connsiteY772" fmla="*/ 1535004 h 4807010"/>
              <a:gd name="connsiteX773" fmla="*/ 5599158 w 12200726"/>
              <a:gd name="connsiteY773" fmla="*/ 1508230 h 4807010"/>
              <a:gd name="connsiteX774" fmla="*/ 5715288 w 12200726"/>
              <a:gd name="connsiteY774" fmla="*/ 1508230 h 4807010"/>
              <a:gd name="connsiteX775" fmla="*/ 5715288 w 12200726"/>
              <a:gd name="connsiteY775" fmla="*/ 1445758 h 4807010"/>
              <a:gd name="connsiteX776" fmla="*/ 5752615 w 12200726"/>
              <a:gd name="connsiteY776" fmla="*/ 1445758 h 4807010"/>
              <a:gd name="connsiteX777" fmla="*/ 5752615 w 12200726"/>
              <a:gd name="connsiteY777" fmla="*/ 1432372 h 4807010"/>
              <a:gd name="connsiteX778" fmla="*/ 5777500 w 12200726"/>
              <a:gd name="connsiteY778" fmla="*/ 1432372 h 4807010"/>
              <a:gd name="connsiteX779" fmla="*/ 5777500 w 12200726"/>
              <a:gd name="connsiteY779" fmla="*/ 1445758 h 4807010"/>
              <a:gd name="connsiteX780" fmla="*/ 5810681 w 12200726"/>
              <a:gd name="connsiteY780" fmla="*/ 1445758 h 4807010"/>
              <a:gd name="connsiteX781" fmla="*/ 5810681 w 12200726"/>
              <a:gd name="connsiteY781" fmla="*/ 1548390 h 4807010"/>
              <a:gd name="connsiteX782" fmla="*/ 5877041 w 12200726"/>
              <a:gd name="connsiteY782" fmla="*/ 1548390 h 4807010"/>
              <a:gd name="connsiteX783" fmla="*/ 5877041 w 12200726"/>
              <a:gd name="connsiteY783" fmla="*/ 1494844 h 4807010"/>
              <a:gd name="connsiteX784" fmla="*/ 5955844 w 12200726"/>
              <a:gd name="connsiteY784" fmla="*/ 1494844 h 4807010"/>
              <a:gd name="connsiteX785" fmla="*/ 5955844 w 12200726"/>
              <a:gd name="connsiteY785" fmla="*/ 1432372 h 4807010"/>
              <a:gd name="connsiteX786" fmla="*/ 6055386 w 12200726"/>
              <a:gd name="connsiteY786" fmla="*/ 1432372 h 4807010"/>
              <a:gd name="connsiteX787" fmla="*/ 6055628 w 12200726"/>
              <a:gd name="connsiteY787" fmla="*/ 1478578 h 4807010"/>
              <a:gd name="connsiteX788" fmla="*/ 6074361 w 12200726"/>
              <a:gd name="connsiteY788" fmla="*/ 1481456 h 4807010"/>
              <a:gd name="connsiteX789" fmla="*/ 6075399 w 12200726"/>
              <a:gd name="connsiteY789" fmla="*/ 1484247 h 4807010"/>
              <a:gd name="connsiteX790" fmla="*/ 6082655 w 12200726"/>
              <a:gd name="connsiteY790" fmla="*/ 1503767 h 4807010"/>
              <a:gd name="connsiteX791" fmla="*/ 6136573 w 12200726"/>
              <a:gd name="connsiteY791" fmla="*/ 1508230 h 4807010"/>
              <a:gd name="connsiteX792" fmla="*/ 6136573 w 12200726"/>
              <a:gd name="connsiteY792" fmla="*/ 1253884 h 4807010"/>
              <a:gd name="connsiteX793" fmla="*/ 6140721 w 12200726"/>
              <a:gd name="connsiteY793" fmla="*/ 1253884 h 4807010"/>
              <a:gd name="connsiteX794" fmla="*/ 6169754 w 12200726"/>
              <a:gd name="connsiteY794" fmla="*/ 1253884 h 4807010"/>
              <a:gd name="connsiteX795" fmla="*/ 6169754 w 12200726"/>
              <a:gd name="connsiteY795" fmla="*/ 972765 h 4807010"/>
              <a:gd name="connsiteX796" fmla="*/ 6173383 w 12200726"/>
              <a:gd name="connsiteY796" fmla="*/ 972765 h 4807010"/>
              <a:gd name="connsiteX797" fmla="*/ 6198787 w 12200726"/>
              <a:gd name="connsiteY797" fmla="*/ 972765 h 4807010"/>
              <a:gd name="connsiteX798" fmla="*/ 6198787 w 12200726"/>
              <a:gd name="connsiteY798" fmla="*/ 736267 h 4807010"/>
              <a:gd name="connsiteX799" fmla="*/ 6207081 w 12200726"/>
              <a:gd name="connsiteY799" fmla="*/ 678257 h 4807010"/>
              <a:gd name="connsiteX800" fmla="*/ 6211230 w 12200726"/>
              <a:gd name="connsiteY800" fmla="*/ 678257 h 4807010"/>
              <a:gd name="connsiteX801" fmla="*/ 6240263 w 12200726"/>
              <a:gd name="connsiteY801" fmla="*/ 678257 h 4807010"/>
              <a:gd name="connsiteX802" fmla="*/ 6314917 w 12200726"/>
              <a:gd name="connsiteY802" fmla="*/ 508694 h 4807010"/>
              <a:gd name="connsiteX803" fmla="*/ 6323213 w 12200726"/>
              <a:gd name="connsiteY803" fmla="*/ 0 h 480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</a:cxnLst>
            <a:rect l="l" t="t" r="r" b="b"/>
            <a:pathLst>
              <a:path w="12200726" h="4807010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4" y="508743"/>
                  <a:pt x="6328704" y="511511"/>
                  <a:pt x="6406162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7" y="1262762"/>
                  <a:pt x="6488077" y="1262250"/>
                </a:cubicBezTo>
                <a:lnTo>
                  <a:pt x="6509852" y="1258347"/>
                </a:lnTo>
                <a:cubicBezTo>
                  <a:pt x="6509852" y="1258392"/>
                  <a:pt x="6509790" y="1261146"/>
                  <a:pt x="6505704" y="1441296"/>
                </a:cubicBezTo>
                <a:cubicBezTo>
                  <a:pt x="6505724" y="1441300"/>
                  <a:pt x="6505951" y="1441341"/>
                  <a:pt x="6508814" y="1441855"/>
                </a:cubicBezTo>
                <a:lnTo>
                  <a:pt x="6530588" y="1445759"/>
                </a:lnTo>
                <a:cubicBezTo>
                  <a:pt x="6530592" y="1445773"/>
                  <a:pt x="6530633" y="1445905"/>
                  <a:pt x="6531106" y="1447433"/>
                </a:cubicBezTo>
                <a:lnTo>
                  <a:pt x="6534736" y="1459147"/>
                </a:lnTo>
                <a:cubicBezTo>
                  <a:pt x="6534741" y="1459128"/>
                  <a:pt x="6534833" y="1458833"/>
                  <a:pt x="6536292" y="1454127"/>
                </a:cubicBezTo>
                <a:lnTo>
                  <a:pt x="6547179" y="1418987"/>
                </a:lnTo>
                <a:lnTo>
                  <a:pt x="6550807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4" y="1485929"/>
                  <a:pt x="6576382" y="1486012"/>
                  <a:pt x="6578285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2" y="1472533"/>
                </a:lnTo>
                <a:lnTo>
                  <a:pt x="6808472" y="1469744"/>
                </a:lnTo>
                <a:lnTo>
                  <a:pt x="6808472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5" y="1418987"/>
                </a:lnTo>
                <a:lnTo>
                  <a:pt x="6837505" y="1416755"/>
                </a:lnTo>
                <a:lnTo>
                  <a:pt x="6837505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7" y="1418987"/>
                </a:lnTo>
                <a:lnTo>
                  <a:pt x="6916307" y="1415081"/>
                </a:lnTo>
                <a:lnTo>
                  <a:pt x="6916307" y="1387750"/>
                </a:lnTo>
                <a:lnTo>
                  <a:pt x="6919938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5" y="1436835"/>
                </a:lnTo>
                <a:lnTo>
                  <a:pt x="6961931" y="1436835"/>
                </a:lnTo>
                <a:lnTo>
                  <a:pt x="6961931" y="1434604"/>
                </a:lnTo>
                <a:lnTo>
                  <a:pt x="6961931" y="1418987"/>
                </a:lnTo>
                <a:lnTo>
                  <a:pt x="6965559" y="1418987"/>
                </a:lnTo>
                <a:lnTo>
                  <a:pt x="6990964" y="1418987"/>
                </a:lnTo>
                <a:lnTo>
                  <a:pt x="6990964" y="1472533"/>
                </a:lnTo>
                <a:lnTo>
                  <a:pt x="6995112" y="1472533"/>
                </a:lnTo>
                <a:lnTo>
                  <a:pt x="7024143" y="1472533"/>
                </a:lnTo>
                <a:lnTo>
                  <a:pt x="7024143" y="1475879"/>
                </a:lnTo>
                <a:lnTo>
                  <a:pt x="7024143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0" y="1485919"/>
                </a:lnTo>
                <a:lnTo>
                  <a:pt x="7098800" y="1535004"/>
                </a:lnTo>
                <a:lnTo>
                  <a:pt x="7100873" y="1535004"/>
                </a:lnTo>
                <a:lnTo>
                  <a:pt x="7115390" y="1535004"/>
                </a:lnTo>
                <a:lnTo>
                  <a:pt x="7115390" y="1537235"/>
                </a:lnTo>
                <a:lnTo>
                  <a:pt x="7115390" y="1552853"/>
                </a:lnTo>
                <a:lnTo>
                  <a:pt x="7116945" y="1552853"/>
                </a:lnTo>
                <a:lnTo>
                  <a:pt x="7127833" y="1552853"/>
                </a:lnTo>
                <a:lnTo>
                  <a:pt x="7127833" y="1548390"/>
                </a:lnTo>
                <a:lnTo>
                  <a:pt x="7127833" y="1517155"/>
                </a:lnTo>
                <a:lnTo>
                  <a:pt x="7129906" y="1517155"/>
                </a:lnTo>
                <a:lnTo>
                  <a:pt x="7144423" y="1517155"/>
                </a:lnTo>
                <a:lnTo>
                  <a:pt x="7144423" y="1519387"/>
                </a:lnTo>
                <a:lnTo>
                  <a:pt x="7144423" y="1535004"/>
                </a:lnTo>
                <a:lnTo>
                  <a:pt x="7155310" y="1530890"/>
                </a:lnTo>
                <a:cubicBezTo>
                  <a:pt x="7156866" y="1530122"/>
                  <a:pt x="7156866" y="1529705"/>
                  <a:pt x="7156866" y="1528867"/>
                </a:cubicBezTo>
                <a:lnTo>
                  <a:pt x="7156866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4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8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3" y="1535004"/>
                </a:lnTo>
                <a:lnTo>
                  <a:pt x="7314471" y="1535004"/>
                </a:lnTo>
                <a:lnTo>
                  <a:pt x="7314471" y="1468070"/>
                </a:lnTo>
                <a:lnTo>
                  <a:pt x="7316544" y="1468070"/>
                </a:lnTo>
                <a:lnTo>
                  <a:pt x="7331061" y="1468070"/>
                </a:lnTo>
                <a:lnTo>
                  <a:pt x="7331061" y="1464167"/>
                </a:lnTo>
                <a:lnTo>
                  <a:pt x="7331061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6" y="1410061"/>
                </a:lnTo>
                <a:cubicBezTo>
                  <a:pt x="7339366" y="1410097"/>
                  <a:pt x="7339765" y="1411488"/>
                  <a:pt x="7355946" y="1468070"/>
                </a:cubicBezTo>
                <a:lnTo>
                  <a:pt x="7357502" y="1468070"/>
                </a:lnTo>
                <a:lnTo>
                  <a:pt x="7368389" y="1468070"/>
                </a:lnTo>
                <a:lnTo>
                  <a:pt x="7368389" y="1249422"/>
                </a:lnTo>
                <a:lnTo>
                  <a:pt x="7371499" y="1249422"/>
                </a:lnTo>
                <a:lnTo>
                  <a:pt x="7393274" y="1249422"/>
                </a:lnTo>
                <a:lnTo>
                  <a:pt x="7393274" y="1151253"/>
                </a:lnTo>
                <a:lnTo>
                  <a:pt x="7447191" y="1151253"/>
                </a:lnTo>
                <a:lnTo>
                  <a:pt x="7447191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4860" y="1939194"/>
                  <a:pt x="12203964" y="2064141"/>
                  <a:pt x="12199413" y="2395741"/>
                </a:cubicBezTo>
                <a:lnTo>
                  <a:pt x="12192001" y="2395736"/>
                </a:lnTo>
                <a:lnTo>
                  <a:pt x="12192001" y="4807010"/>
                </a:lnTo>
                <a:lnTo>
                  <a:pt x="1" y="4807010"/>
                </a:lnTo>
                <a:lnTo>
                  <a:pt x="1" y="2264636"/>
                </a:lnTo>
                <a:lnTo>
                  <a:pt x="3611" y="2264636"/>
                </a:lnTo>
                <a:lnTo>
                  <a:pt x="2102" y="1942885"/>
                </a:lnTo>
                <a:cubicBezTo>
                  <a:pt x="1402" y="1795013"/>
                  <a:pt x="701" y="1647140"/>
                  <a:pt x="0" y="1494844"/>
                </a:cubicBez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7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6" y="1512692"/>
                </a:lnTo>
                <a:cubicBezTo>
                  <a:pt x="4612046" y="1508230"/>
                  <a:pt x="4616195" y="1503767"/>
                  <a:pt x="4616195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5" y="1517155"/>
                </a:cubicBezTo>
                <a:lnTo>
                  <a:pt x="4657670" y="1517155"/>
                </a:lnTo>
                <a:lnTo>
                  <a:pt x="4657670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7" y="1517155"/>
                </a:lnTo>
                <a:lnTo>
                  <a:pt x="4744767" y="1610861"/>
                </a:lnTo>
                <a:lnTo>
                  <a:pt x="4773800" y="1610861"/>
                </a:lnTo>
                <a:lnTo>
                  <a:pt x="4773800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1" y="1218187"/>
                </a:lnTo>
                <a:lnTo>
                  <a:pt x="4989471" y="1454684"/>
                </a:lnTo>
                <a:lnTo>
                  <a:pt x="5035095" y="1454684"/>
                </a:lnTo>
                <a:lnTo>
                  <a:pt x="5035095" y="1316355"/>
                </a:lnTo>
                <a:lnTo>
                  <a:pt x="5089012" y="1316355"/>
                </a:lnTo>
                <a:cubicBezTo>
                  <a:pt x="5093158" y="1316355"/>
                  <a:pt x="5093158" y="1311893"/>
                  <a:pt x="5097307" y="1307430"/>
                </a:cubicBezTo>
                <a:lnTo>
                  <a:pt x="5113897" y="1307430"/>
                </a:lnTo>
                <a:cubicBezTo>
                  <a:pt x="5118043" y="1311893"/>
                  <a:pt x="5118043" y="1316355"/>
                  <a:pt x="5122191" y="1316355"/>
                </a:cubicBezTo>
                <a:lnTo>
                  <a:pt x="5167815" y="1316355"/>
                </a:lnTo>
                <a:lnTo>
                  <a:pt x="5167815" y="1075395"/>
                </a:lnTo>
                <a:cubicBezTo>
                  <a:pt x="5167844" y="1075389"/>
                  <a:pt x="5169618" y="1075051"/>
                  <a:pt x="5283945" y="1053084"/>
                </a:cubicBezTo>
                <a:lnTo>
                  <a:pt x="5283945" y="1055315"/>
                </a:lnTo>
                <a:lnTo>
                  <a:pt x="5283945" y="1070933"/>
                </a:lnTo>
                <a:lnTo>
                  <a:pt x="5337863" y="1070933"/>
                </a:lnTo>
                <a:lnTo>
                  <a:pt x="5337863" y="1597475"/>
                </a:lnTo>
                <a:lnTo>
                  <a:pt x="5383486" y="1597475"/>
                </a:lnTo>
                <a:lnTo>
                  <a:pt x="5383486" y="1588550"/>
                </a:lnTo>
                <a:lnTo>
                  <a:pt x="5408371" y="1588550"/>
                </a:lnTo>
                <a:lnTo>
                  <a:pt x="5408371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7" y="1570701"/>
                </a:lnTo>
                <a:cubicBezTo>
                  <a:pt x="5524502" y="1561776"/>
                  <a:pt x="5532797" y="1561776"/>
                  <a:pt x="5541092" y="1561776"/>
                </a:cubicBezTo>
                <a:cubicBezTo>
                  <a:pt x="5553535" y="1570701"/>
                  <a:pt x="5570125" y="1570701"/>
                  <a:pt x="5582567" y="1570701"/>
                </a:cubicBezTo>
                <a:lnTo>
                  <a:pt x="5582567" y="1535004"/>
                </a:lnTo>
                <a:lnTo>
                  <a:pt x="5599158" y="1535004"/>
                </a:lnTo>
                <a:lnTo>
                  <a:pt x="5599158" y="1508230"/>
                </a:lnTo>
                <a:lnTo>
                  <a:pt x="5715288" y="1508230"/>
                </a:lnTo>
                <a:lnTo>
                  <a:pt x="5715288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1" y="1445758"/>
                </a:lnTo>
                <a:lnTo>
                  <a:pt x="5810681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4" y="1494844"/>
                </a:lnTo>
                <a:lnTo>
                  <a:pt x="5955844" y="1432372"/>
                </a:lnTo>
                <a:lnTo>
                  <a:pt x="6055386" y="1432372"/>
                </a:lnTo>
                <a:lnTo>
                  <a:pt x="6055628" y="1478578"/>
                </a:lnTo>
                <a:lnTo>
                  <a:pt x="6074361" y="1481456"/>
                </a:lnTo>
                <a:cubicBezTo>
                  <a:pt x="6074367" y="1481477"/>
                  <a:pt x="6074445" y="1481685"/>
                  <a:pt x="6075399" y="1484247"/>
                </a:cubicBezTo>
                <a:lnTo>
                  <a:pt x="6082655" y="1503767"/>
                </a:lnTo>
                <a:cubicBezTo>
                  <a:pt x="6082684" y="1503769"/>
                  <a:pt x="6083904" y="1503873"/>
                  <a:pt x="6136573" y="1508230"/>
                </a:cubicBezTo>
                <a:lnTo>
                  <a:pt x="6136573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3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3" y="678257"/>
                </a:lnTo>
                <a:cubicBezTo>
                  <a:pt x="6240285" y="678209"/>
                  <a:pt x="6241525" y="675388"/>
                  <a:pt x="6314917" y="508694"/>
                </a:cubicBezTo>
                <a:cubicBezTo>
                  <a:pt x="6314917" y="508665"/>
                  <a:pt x="6314987" y="504638"/>
                  <a:pt x="6323213" y="0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3" name="Picture 351">
            <a:extLst>
              <a:ext uri="{FF2B5EF4-FFF2-40B4-BE49-F238E27FC236}">
                <a16:creationId xmlns:a16="http://schemas.microsoft.com/office/drawing/2014/main" id="{BFF172E3-1A48-AE6A-CAD4-C3AA861AE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915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DCB8BE6-FCE0-6A3C-39CB-DBC23F5A4D0F}"/>
              </a:ext>
            </a:extLst>
          </p:cNvPr>
          <p:cNvSpPr/>
          <p:nvPr/>
        </p:nvSpPr>
        <p:spPr>
          <a:xfrm>
            <a:off x="-570434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2F719BD-AD03-3B03-E018-1D2FB5285A52}"/>
              </a:ext>
            </a:extLst>
          </p:cNvPr>
          <p:cNvSpPr/>
          <p:nvPr/>
        </p:nvSpPr>
        <p:spPr>
          <a:xfrm>
            <a:off x="11294568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latin typeface="Arial" panose="020B0604020202020204" pitchFamily="34" charset="0"/>
              </a:rPr>
              <a:t>Conceptual visualization of the Maturity Model</a:t>
            </a:r>
            <a:r>
              <a:rPr lang="en-US" baseline="30000" dirty="0">
                <a:latin typeface="Arial" panose="020B0604020202020204" pitchFamily="34" charset="0"/>
              </a:rPr>
              <a:t>1</a:t>
            </a:r>
            <a:endParaRPr lang="en-US" i="1" baseline="30000" dirty="0">
              <a:latin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A1C7D8-AB4D-43B4-9D75-177D2775B801}"/>
              </a:ext>
            </a:extLst>
          </p:cNvPr>
          <p:cNvGrpSpPr/>
          <p:nvPr/>
        </p:nvGrpSpPr>
        <p:grpSpPr>
          <a:xfrm rot="10800000">
            <a:off x="2273969" y="1583438"/>
            <a:ext cx="7968914" cy="4197623"/>
            <a:chOff x="-878469" y="1992977"/>
            <a:chExt cx="3513872" cy="3638888"/>
          </a:xfrm>
          <a:solidFill>
            <a:srgbClr val="DEEBF7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8C1295-5BB1-4B77-B527-31872B6A428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1D219-5EA9-423D-A4D9-6140B4E1B9A5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439F256-F79E-C4E6-6973-642246ED6FD9}"/>
              </a:ext>
            </a:extLst>
          </p:cNvPr>
          <p:cNvGrpSpPr/>
          <p:nvPr/>
        </p:nvGrpSpPr>
        <p:grpSpPr>
          <a:xfrm>
            <a:off x="3122915" y="1798474"/>
            <a:ext cx="6451600" cy="3786506"/>
            <a:chOff x="3281680" y="2136774"/>
            <a:chExt cx="5648960" cy="318706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1E3E526-CA29-90A6-546E-68D5D74B3599}"/>
                </a:ext>
              </a:extLst>
            </p:cNvPr>
            <p:cNvGrpSpPr/>
            <p:nvPr/>
          </p:nvGrpSpPr>
          <p:grpSpPr>
            <a:xfrm>
              <a:off x="3281680" y="2136774"/>
              <a:ext cx="5648960" cy="3187066"/>
              <a:chOff x="0" y="0"/>
              <a:chExt cx="4635755" cy="258445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471982F-0604-64A7-0026-0A6EBC6BCAF8}"/>
                  </a:ext>
                </a:extLst>
              </p:cNvPr>
              <p:cNvSpPr/>
              <p:nvPr/>
            </p:nvSpPr>
            <p:spPr>
              <a:xfrm>
                <a:off x="2019300" y="742950"/>
                <a:ext cx="1480185" cy="40386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3. Mature</a:t>
                </a:r>
                <a:endParaRPr lang="en-TZ" sz="11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C3B6752-29E5-67FC-293A-A2AF4B59C6B4}"/>
                  </a:ext>
                </a:extLst>
              </p:cNvPr>
              <p:cNvSpPr/>
              <p:nvPr/>
            </p:nvSpPr>
            <p:spPr>
              <a:xfrm>
                <a:off x="1054100" y="1301750"/>
                <a:ext cx="1480185" cy="4216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2. Early</a:t>
                </a:r>
                <a:endParaRPr lang="en-TZ" sz="11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82349B4-36F8-A4C6-9609-7715982F9336}"/>
                  </a:ext>
                </a:extLst>
              </p:cNvPr>
              <p:cNvSpPr/>
              <p:nvPr/>
            </p:nvSpPr>
            <p:spPr>
              <a:xfrm>
                <a:off x="2901950" y="196850"/>
                <a:ext cx="1733805" cy="443454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4. Advanced</a:t>
                </a:r>
                <a:endParaRPr lang="en-TZ" sz="11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D09D4A6-6BC4-7306-762A-FAE812B0BA64}"/>
                  </a:ext>
                </a:extLst>
              </p:cNvPr>
              <p:cNvSpPr/>
              <p:nvPr/>
            </p:nvSpPr>
            <p:spPr>
              <a:xfrm>
                <a:off x="0" y="1854200"/>
                <a:ext cx="1495686" cy="540208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1.Preliminary</a:t>
                </a:r>
                <a:endParaRPr lang="en-TZ" sz="11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lowchart: Punched Tape 36">
                <a:extLst>
                  <a:ext uri="{FF2B5EF4-FFF2-40B4-BE49-F238E27FC236}">
                    <a16:creationId xmlns:a16="http://schemas.microsoft.com/office/drawing/2014/main" id="{0E24F656-2260-C7D6-E61C-5A4BC24B9590}"/>
                  </a:ext>
                </a:extLst>
              </p:cNvPr>
              <p:cNvSpPr/>
              <p:nvPr/>
            </p:nvSpPr>
            <p:spPr>
              <a:xfrm>
                <a:off x="2971474" y="1835150"/>
                <a:ext cx="1612900" cy="749300"/>
              </a:xfrm>
              <a:prstGeom prst="flowChartPunchedTap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Characteristics &amp; Requirements</a:t>
                </a:r>
                <a:endParaRPr lang="en-TZ" sz="11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lowchart: Punched Tape 37">
                <a:extLst>
                  <a:ext uri="{FF2B5EF4-FFF2-40B4-BE49-F238E27FC236}">
                    <a16:creationId xmlns:a16="http://schemas.microsoft.com/office/drawing/2014/main" id="{782DFB2F-D57A-9C39-23CA-8C58E7C1124B}"/>
                  </a:ext>
                </a:extLst>
              </p:cNvPr>
              <p:cNvSpPr/>
              <p:nvPr/>
            </p:nvSpPr>
            <p:spPr>
              <a:xfrm>
                <a:off x="114300" y="0"/>
                <a:ext cx="1798955" cy="476250"/>
              </a:xfrm>
              <a:prstGeom prst="flowChartPunchedTape">
                <a:avLst/>
              </a:prstGeom>
              <a:gradFill rotWithShape="1">
                <a:gsLst>
                  <a:gs pos="0">
                    <a:srgbClr val="FFC000">
                      <a:lumMod val="110000"/>
                      <a:satMod val="105000"/>
                      <a:tint val="67000"/>
                    </a:srgbClr>
                  </a:gs>
                  <a:gs pos="50000">
                    <a:srgbClr val="FFC000">
                      <a:lumMod val="105000"/>
                      <a:satMod val="103000"/>
                      <a:tint val="73000"/>
                    </a:srgbClr>
                  </a:gs>
                  <a:gs pos="100000">
                    <a:srgbClr val="FFC000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Improvement Measures</a:t>
                </a:r>
                <a:endParaRPr lang="en-TZ" sz="11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Arrow: Bent 38">
                <a:extLst>
                  <a:ext uri="{FF2B5EF4-FFF2-40B4-BE49-F238E27FC236}">
                    <a16:creationId xmlns:a16="http://schemas.microsoft.com/office/drawing/2014/main" id="{C6534089-293B-61DE-5645-1B33FAA77107}"/>
                  </a:ext>
                </a:extLst>
              </p:cNvPr>
              <p:cNvSpPr/>
              <p:nvPr/>
            </p:nvSpPr>
            <p:spPr>
              <a:xfrm>
                <a:off x="2501900" y="196850"/>
                <a:ext cx="401826" cy="535029"/>
              </a:xfrm>
              <a:prstGeom prst="bentArrow">
                <a:avLst>
                  <a:gd name="adj1" fmla="val 25000"/>
                  <a:gd name="adj2" fmla="val 21097"/>
                  <a:gd name="adj3" fmla="val 25000"/>
                  <a:gd name="adj4" fmla="val 43750"/>
                </a:avLst>
              </a:prstGeom>
              <a:gradFill rotWithShape="1">
                <a:gsLst>
                  <a:gs pos="0">
                    <a:srgbClr val="70AD47">
                      <a:lumMod val="110000"/>
                      <a:satMod val="105000"/>
                      <a:tint val="67000"/>
                    </a:srgbClr>
                  </a:gs>
                  <a:gs pos="50000">
                    <a:srgbClr val="70AD47">
                      <a:lumMod val="105000"/>
                      <a:satMod val="103000"/>
                      <a:tint val="73000"/>
                    </a:srgbClr>
                  </a:gs>
                  <a:gs pos="100000">
                    <a:srgbClr val="70AD47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TZ"/>
              </a:p>
            </p:txBody>
          </p:sp>
          <p:sp>
            <p:nvSpPr>
              <p:cNvPr id="40" name="Arrow: Bent 39">
                <a:extLst>
                  <a:ext uri="{FF2B5EF4-FFF2-40B4-BE49-F238E27FC236}">
                    <a16:creationId xmlns:a16="http://schemas.microsoft.com/office/drawing/2014/main" id="{AC1E326E-41A0-3134-24BC-0709DC2ED553}"/>
                  </a:ext>
                </a:extLst>
              </p:cNvPr>
              <p:cNvSpPr/>
              <p:nvPr/>
            </p:nvSpPr>
            <p:spPr>
              <a:xfrm>
                <a:off x="1619250" y="768350"/>
                <a:ext cx="401826" cy="535029"/>
              </a:xfrm>
              <a:prstGeom prst="bentArrow">
                <a:avLst>
                  <a:gd name="adj1" fmla="val 25000"/>
                  <a:gd name="adj2" fmla="val 21097"/>
                  <a:gd name="adj3" fmla="val 25000"/>
                  <a:gd name="adj4" fmla="val 43750"/>
                </a:avLst>
              </a:prstGeom>
              <a:gradFill rotWithShape="1">
                <a:gsLst>
                  <a:gs pos="0">
                    <a:srgbClr val="70AD47">
                      <a:lumMod val="110000"/>
                      <a:satMod val="105000"/>
                      <a:tint val="67000"/>
                    </a:srgbClr>
                  </a:gs>
                  <a:gs pos="50000">
                    <a:srgbClr val="70AD47">
                      <a:lumMod val="105000"/>
                      <a:satMod val="103000"/>
                      <a:tint val="73000"/>
                    </a:srgbClr>
                  </a:gs>
                  <a:gs pos="100000">
                    <a:srgbClr val="70AD47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TZ" dirty="0"/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DFF98A01-30ED-4BBB-8F96-07AB93F817C8}"/>
                  </a:ext>
                </a:extLst>
              </p:cNvPr>
              <p:cNvCxnSpPr/>
              <p:nvPr/>
            </p:nvCxnSpPr>
            <p:spPr>
              <a:xfrm>
                <a:off x="336550" y="476250"/>
                <a:ext cx="374650" cy="9588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77120726-2525-C23B-4FC9-45D122744D61}"/>
                  </a:ext>
                </a:extLst>
              </p:cNvPr>
              <p:cNvCxnSpPr/>
              <p:nvPr/>
            </p:nvCxnSpPr>
            <p:spPr>
              <a:xfrm>
                <a:off x="933450" y="476250"/>
                <a:ext cx="723900" cy="5588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B2EC39AF-82DB-B4D8-FAFA-2A6F2FF595D1}"/>
                  </a:ext>
                </a:extLst>
              </p:cNvPr>
              <p:cNvCxnSpPr/>
              <p:nvPr/>
            </p:nvCxnSpPr>
            <p:spPr>
              <a:xfrm>
                <a:off x="1911350" y="260350"/>
                <a:ext cx="588645" cy="2159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92C0D72D-A025-8873-5E62-6DBFD5D90D03}"/>
                  </a:ext>
                </a:extLst>
              </p:cNvPr>
              <p:cNvCxnSpPr/>
              <p:nvPr/>
            </p:nvCxnSpPr>
            <p:spPr>
              <a:xfrm flipH="1">
                <a:off x="1498600" y="2228850"/>
                <a:ext cx="147637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855F260F-DDC5-F97E-1FD8-5E6BAECCE582}"/>
                  </a:ext>
                </a:extLst>
              </p:cNvPr>
              <p:cNvCxnSpPr/>
              <p:nvPr/>
            </p:nvCxnSpPr>
            <p:spPr>
              <a:xfrm flipH="1" flipV="1">
                <a:off x="2533650" y="1720850"/>
                <a:ext cx="437515" cy="5054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25D65022-DD2B-948E-28BF-E1DF0FBD5032}"/>
                  </a:ext>
                </a:extLst>
              </p:cNvPr>
              <p:cNvCxnSpPr/>
              <p:nvPr/>
            </p:nvCxnSpPr>
            <p:spPr>
              <a:xfrm flipH="1" flipV="1">
                <a:off x="3409950" y="1149350"/>
                <a:ext cx="577850" cy="70739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C0C53F6B-F6A7-A767-B013-850A18DFCDA8}"/>
                  </a:ext>
                </a:extLst>
              </p:cNvPr>
              <p:cNvCxnSpPr/>
              <p:nvPr/>
            </p:nvCxnSpPr>
            <p:spPr>
              <a:xfrm flipV="1">
                <a:off x="4025900" y="641350"/>
                <a:ext cx="0" cy="119634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Arrow: Bent 31">
              <a:extLst>
                <a:ext uri="{FF2B5EF4-FFF2-40B4-BE49-F238E27FC236}">
                  <a16:creationId xmlns:a16="http://schemas.microsoft.com/office/drawing/2014/main" id="{3EB1F448-0DCB-37B3-B348-5F2C69BD5E1D}"/>
                </a:ext>
              </a:extLst>
            </p:cNvPr>
            <p:cNvSpPr/>
            <p:nvPr/>
          </p:nvSpPr>
          <p:spPr>
            <a:xfrm>
              <a:off x="4086403" y="3757732"/>
              <a:ext cx="489650" cy="659782"/>
            </a:xfrm>
            <a:prstGeom prst="bentArrow">
              <a:avLst>
                <a:gd name="adj1" fmla="val 25000"/>
                <a:gd name="adj2" fmla="val 21097"/>
                <a:gd name="adj3" fmla="val 25000"/>
                <a:gd name="adj4" fmla="val 43750"/>
              </a:avLst>
            </a:prstGeom>
            <a:gradFill rotWithShape="1">
              <a:gsLst>
                <a:gs pos="0">
                  <a:srgbClr val="70AD47">
                    <a:lumMod val="110000"/>
                    <a:satMod val="105000"/>
                    <a:tint val="67000"/>
                  </a:srgbClr>
                </a:gs>
                <a:gs pos="50000">
                  <a:srgbClr val="70AD47">
                    <a:lumMod val="105000"/>
                    <a:satMod val="103000"/>
                    <a:tint val="73000"/>
                  </a:srgbClr>
                </a:gs>
                <a:gs pos="100000">
                  <a:srgbClr val="70AD47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TZ" dirty="0"/>
            </a:p>
          </p:txBody>
        </p:sp>
      </p:grpSp>
      <p:pic>
        <p:nvPicPr>
          <p:cNvPr id="48" name="Picture 351">
            <a:extLst>
              <a:ext uri="{FF2B5EF4-FFF2-40B4-BE49-F238E27FC236}">
                <a16:creationId xmlns:a16="http://schemas.microsoft.com/office/drawing/2014/main" id="{4C650B4A-4C56-D414-918B-7FB8182A5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259" y="5507377"/>
            <a:ext cx="1083879" cy="116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8C28C5F-42C6-1457-AFCD-16970436ABFC}"/>
              </a:ext>
            </a:extLst>
          </p:cNvPr>
          <p:cNvSpPr/>
          <p:nvPr/>
        </p:nvSpPr>
        <p:spPr>
          <a:xfrm>
            <a:off x="-438090" y="6489901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6032362-28EE-E55E-2483-9EAA243F6E64}"/>
              </a:ext>
            </a:extLst>
          </p:cNvPr>
          <p:cNvSpPr/>
          <p:nvPr/>
        </p:nvSpPr>
        <p:spPr>
          <a:xfrm>
            <a:off x="11426912" y="6490946"/>
            <a:ext cx="10523576" cy="13949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116FCB-ED92-34B3-2E1E-DE3840E523A3}"/>
              </a:ext>
            </a:extLst>
          </p:cNvPr>
          <p:cNvSpPr txBox="1"/>
          <p:nvPr/>
        </p:nvSpPr>
        <p:spPr>
          <a:xfrm>
            <a:off x="498987" y="6019708"/>
            <a:ext cx="9715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aseline="30000" dirty="0"/>
              <a:t>1</a:t>
            </a:r>
            <a:r>
              <a:rPr lang="pt-BR" dirty="0"/>
              <a:t> https://unstats.un.org/unsd/statcom/53rd-session/documents/BG-3p-SBR-Maturity-Model-E.pdf</a:t>
            </a:r>
            <a:endParaRPr lang="en-TZ" dirty="0"/>
          </a:p>
        </p:txBody>
      </p:sp>
    </p:spTree>
    <p:extLst>
      <p:ext uri="{BB962C8B-B14F-4D97-AF65-F5344CB8AC3E}">
        <p14:creationId xmlns:p14="http://schemas.microsoft.com/office/powerpoint/2010/main" val="22431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D66CD2-87D5-4F0F-BB70-CA349A1A25F8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34E2166-07C3-40E4-865A-B84973C4D67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7768088 w 12192000"/>
              <a:gd name="connsiteY0" fmla="*/ 791795 h 6858000"/>
              <a:gd name="connsiteX1" fmla="*/ 7770756 w 12192000"/>
              <a:gd name="connsiteY1" fmla="*/ 795947 h 6858000"/>
              <a:gd name="connsiteX2" fmla="*/ 7770755 w 12192000"/>
              <a:gd name="connsiteY2" fmla="*/ 811293 h 6858000"/>
              <a:gd name="connsiteX3" fmla="*/ 7763398 w 12192000"/>
              <a:gd name="connsiteY3" fmla="*/ 818653 h 6858000"/>
              <a:gd name="connsiteX4" fmla="*/ 8172820 w 12192000"/>
              <a:gd name="connsiteY4" fmla="*/ 217571 h 6858000"/>
              <a:gd name="connsiteX5" fmla="*/ 8133827 w 12192000"/>
              <a:gd name="connsiteY5" fmla="*/ 220449 h 6858000"/>
              <a:gd name="connsiteX6" fmla="*/ 8159396 w 12192000"/>
              <a:gd name="connsiteY6" fmla="*/ 307413 h 6858000"/>
              <a:gd name="connsiteX7" fmla="*/ 8184965 w 12192000"/>
              <a:gd name="connsiteY7" fmla="*/ 409723 h 6858000"/>
              <a:gd name="connsiteX8" fmla="*/ 8213090 w 12192000"/>
              <a:gd name="connsiteY8" fmla="*/ 509477 h 6858000"/>
              <a:gd name="connsiteX9" fmla="*/ 8149168 w 12192000"/>
              <a:gd name="connsiteY9" fmla="*/ 583651 h 6858000"/>
              <a:gd name="connsiteX10" fmla="*/ 8133828 w 12192000"/>
              <a:gd name="connsiteY10" fmla="*/ 573421 h 6858000"/>
              <a:gd name="connsiteX11" fmla="*/ 8126157 w 12192000"/>
              <a:gd name="connsiteY11" fmla="*/ 555516 h 6858000"/>
              <a:gd name="connsiteX12" fmla="*/ 8075020 w 12192000"/>
              <a:gd name="connsiteY12" fmla="*/ 535054 h 6858000"/>
              <a:gd name="connsiteX13" fmla="*/ 8046894 w 12192000"/>
              <a:gd name="connsiteY13" fmla="*/ 575978 h 6858000"/>
              <a:gd name="connsiteX14" fmla="*/ 8046894 w 12192000"/>
              <a:gd name="connsiteY14" fmla="*/ 596440 h 6858000"/>
              <a:gd name="connsiteX15" fmla="*/ 7970189 w 12192000"/>
              <a:gd name="connsiteY15" fmla="*/ 696194 h 6858000"/>
              <a:gd name="connsiteX16" fmla="*/ 7934393 w 12192000"/>
              <a:gd name="connsiteY16" fmla="*/ 693636 h 6858000"/>
              <a:gd name="connsiteX17" fmla="*/ 7827006 w 12192000"/>
              <a:gd name="connsiteY17" fmla="*/ 668058 h 6858000"/>
              <a:gd name="connsiteX18" fmla="*/ 7803994 w 12192000"/>
              <a:gd name="connsiteY18" fmla="*/ 678289 h 6858000"/>
              <a:gd name="connsiteX19" fmla="*/ 7788973 w 12192000"/>
              <a:gd name="connsiteY19" fmla="*/ 694275 h 6858000"/>
              <a:gd name="connsiteX20" fmla="*/ 7780206 w 12192000"/>
              <a:gd name="connsiteY20" fmla="*/ 707536 h 6858000"/>
              <a:gd name="connsiteX21" fmla="*/ 7778081 w 12192000"/>
              <a:gd name="connsiteY21" fmla="*/ 697004 h 6858000"/>
              <a:gd name="connsiteX22" fmla="*/ 7767126 w 12192000"/>
              <a:gd name="connsiteY22" fmla="*/ 705352 h 6858000"/>
              <a:gd name="connsiteX23" fmla="*/ 7753961 w 12192000"/>
              <a:gd name="connsiteY23" fmla="*/ 722432 h 6858000"/>
              <a:gd name="connsiteX24" fmla="*/ 7745187 w 12192000"/>
              <a:gd name="connsiteY24" fmla="*/ 719213 h 6858000"/>
              <a:gd name="connsiteX25" fmla="*/ 7734960 w 12192000"/>
              <a:gd name="connsiteY25" fmla="*/ 708982 h 6858000"/>
              <a:gd name="connsiteX26" fmla="*/ 7711947 w 12192000"/>
              <a:gd name="connsiteY26" fmla="*/ 708982 h 6858000"/>
              <a:gd name="connsiteX27" fmla="*/ 7717062 w 12192000"/>
              <a:gd name="connsiteY27" fmla="*/ 732002 h 6858000"/>
              <a:gd name="connsiteX28" fmla="*/ 7734360 w 12192000"/>
              <a:gd name="connsiteY28" fmla="*/ 747864 h 6858000"/>
              <a:gd name="connsiteX29" fmla="*/ 7728802 w 12192000"/>
              <a:gd name="connsiteY29" fmla="*/ 755074 h 6858000"/>
              <a:gd name="connsiteX30" fmla="*/ 7670723 w 12192000"/>
              <a:gd name="connsiteY30" fmla="*/ 781795 h 6858000"/>
              <a:gd name="connsiteX31" fmla="*/ 7652320 w 12192000"/>
              <a:gd name="connsiteY31" fmla="*/ 797609 h 6858000"/>
              <a:gd name="connsiteX32" fmla="*/ 7630886 w 12192000"/>
              <a:gd name="connsiteY32" fmla="*/ 853340 h 6858000"/>
              <a:gd name="connsiteX33" fmla="*/ 7613363 w 12192000"/>
              <a:gd name="connsiteY33" fmla="*/ 872662 h 6858000"/>
              <a:gd name="connsiteX34" fmla="*/ 7457289 w 12192000"/>
              <a:gd name="connsiteY34" fmla="*/ 919356 h 6858000"/>
              <a:gd name="connsiteX35" fmla="*/ 7376575 w 12192000"/>
              <a:gd name="connsiteY35" fmla="*/ 894898 h 6858000"/>
              <a:gd name="connsiteX36" fmla="*/ 7372620 w 12192000"/>
              <a:gd name="connsiteY36" fmla="*/ 886571 h 6858000"/>
              <a:gd name="connsiteX37" fmla="*/ 7369517 w 12192000"/>
              <a:gd name="connsiteY37" fmla="*/ 851924 h 6858000"/>
              <a:gd name="connsiteX38" fmla="*/ 7350130 w 12192000"/>
              <a:gd name="connsiteY38" fmla="*/ 759840 h 6858000"/>
              <a:gd name="connsiteX39" fmla="*/ 7292264 w 12192000"/>
              <a:gd name="connsiteY39" fmla="*/ 781846 h 6858000"/>
              <a:gd name="connsiteX40" fmla="*/ 7276907 w 12192000"/>
              <a:gd name="connsiteY40" fmla="*/ 772655 h 6858000"/>
              <a:gd name="connsiteX41" fmla="*/ 7266283 w 12192000"/>
              <a:gd name="connsiteY41" fmla="*/ 670911 h 6858000"/>
              <a:gd name="connsiteX42" fmla="*/ 7260119 w 12192000"/>
              <a:gd name="connsiteY42" fmla="*/ 646357 h 6858000"/>
              <a:gd name="connsiteX43" fmla="*/ 7232016 w 12192000"/>
              <a:gd name="connsiteY43" fmla="*/ 608673 h 6858000"/>
              <a:gd name="connsiteX44" fmla="*/ 7204822 w 12192000"/>
              <a:gd name="connsiteY44" fmla="*/ 604322 h 6858000"/>
              <a:gd name="connsiteX45" fmla="*/ 7099152 w 12192000"/>
              <a:gd name="connsiteY45" fmla="*/ 621564 h 6858000"/>
              <a:gd name="connsiteX46" fmla="*/ 7027675 w 12192000"/>
              <a:gd name="connsiteY46" fmla="*/ 626482 h 6858000"/>
              <a:gd name="connsiteX47" fmla="*/ 7002588 w 12192000"/>
              <a:gd name="connsiteY47" fmla="*/ 533967 h 6858000"/>
              <a:gd name="connsiteX48" fmla="*/ 7048169 w 12192000"/>
              <a:gd name="connsiteY48" fmla="*/ 507591 h 6858000"/>
              <a:gd name="connsiteX49" fmla="*/ 7062185 w 12192000"/>
              <a:gd name="connsiteY49" fmla="*/ 489151 h 6858000"/>
              <a:gd name="connsiteX50" fmla="*/ 7051589 w 12192000"/>
              <a:gd name="connsiteY50" fmla="*/ 417233 h 6858000"/>
              <a:gd name="connsiteX51" fmla="*/ 7014725 w 12192000"/>
              <a:gd name="connsiteY51" fmla="*/ 389209 h 6858000"/>
              <a:gd name="connsiteX52" fmla="*/ 6981007 w 12192000"/>
              <a:gd name="connsiteY52" fmla="*/ 383935 h 6858000"/>
              <a:gd name="connsiteX53" fmla="*/ 6951576 w 12192000"/>
              <a:gd name="connsiteY53" fmla="*/ 390168 h 6858000"/>
              <a:gd name="connsiteX54" fmla="*/ 6913457 w 12192000"/>
              <a:gd name="connsiteY54" fmla="*/ 423990 h 6858000"/>
              <a:gd name="connsiteX55" fmla="*/ 6914367 w 12192000"/>
              <a:gd name="connsiteY55" fmla="*/ 457323 h 6858000"/>
              <a:gd name="connsiteX56" fmla="*/ 6917889 w 12192000"/>
              <a:gd name="connsiteY56" fmla="*/ 471355 h 6858000"/>
              <a:gd name="connsiteX57" fmla="*/ 6895964 w 12192000"/>
              <a:gd name="connsiteY57" fmla="*/ 473138 h 6858000"/>
              <a:gd name="connsiteX58" fmla="*/ 6886336 w 12192000"/>
              <a:gd name="connsiteY58" fmla="*/ 494203 h 6858000"/>
              <a:gd name="connsiteX59" fmla="*/ 6921036 w 12192000"/>
              <a:gd name="connsiteY59" fmla="*/ 550740 h 6858000"/>
              <a:gd name="connsiteX60" fmla="*/ 6924559 w 12192000"/>
              <a:gd name="connsiteY60" fmla="*/ 564770 h 6858000"/>
              <a:gd name="connsiteX61" fmla="*/ 6936005 w 12192000"/>
              <a:gd name="connsiteY61" fmla="*/ 610372 h 6858000"/>
              <a:gd name="connsiteX62" fmla="*/ 6947018 w 12192000"/>
              <a:gd name="connsiteY62" fmla="*/ 661675 h 6858000"/>
              <a:gd name="connsiteX63" fmla="*/ 6894465 w 12192000"/>
              <a:gd name="connsiteY63" fmla="*/ 734552 h 6858000"/>
              <a:gd name="connsiteX64" fmla="*/ 6849360 w 12192000"/>
              <a:gd name="connsiteY64" fmla="*/ 799964 h 6858000"/>
              <a:gd name="connsiteX65" fmla="*/ 6844539 w 12192000"/>
              <a:gd name="connsiteY65" fmla="*/ 803041 h 6858000"/>
              <a:gd name="connsiteX66" fmla="*/ 6812156 w 12192000"/>
              <a:gd name="connsiteY66" fmla="*/ 849121 h 6858000"/>
              <a:gd name="connsiteX67" fmla="*/ 6806639 w 12192000"/>
              <a:gd name="connsiteY67" fmla="*/ 850395 h 6858000"/>
              <a:gd name="connsiteX68" fmla="*/ 6796412 w 12192000"/>
              <a:gd name="connsiteY68" fmla="*/ 860626 h 6858000"/>
              <a:gd name="connsiteX69" fmla="*/ 6765729 w 12192000"/>
              <a:gd name="connsiteY69" fmla="*/ 855511 h 6858000"/>
              <a:gd name="connsiteX70" fmla="*/ 6737604 w 12192000"/>
              <a:gd name="connsiteY70" fmla="*/ 819702 h 6858000"/>
              <a:gd name="connsiteX71" fmla="*/ 6714593 w 12192000"/>
              <a:gd name="connsiteY71" fmla="*/ 809471 h 6858000"/>
              <a:gd name="connsiteX72" fmla="*/ 6607204 w 12192000"/>
              <a:gd name="connsiteY72" fmla="*/ 835049 h 6858000"/>
              <a:gd name="connsiteX73" fmla="*/ 6571409 w 12192000"/>
              <a:gd name="connsiteY73" fmla="*/ 837607 h 6858000"/>
              <a:gd name="connsiteX74" fmla="*/ 6494704 w 12192000"/>
              <a:gd name="connsiteY74" fmla="*/ 737854 h 6858000"/>
              <a:gd name="connsiteX75" fmla="*/ 6494704 w 12192000"/>
              <a:gd name="connsiteY75" fmla="*/ 717391 h 6858000"/>
              <a:gd name="connsiteX76" fmla="*/ 6466578 w 12192000"/>
              <a:gd name="connsiteY76" fmla="*/ 676468 h 6858000"/>
              <a:gd name="connsiteX77" fmla="*/ 6415441 w 12192000"/>
              <a:gd name="connsiteY77" fmla="*/ 696930 h 6858000"/>
              <a:gd name="connsiteX78" fmla="*/ 6407771 w 12192000"/>
              <a:gd name="connsiteY78" fmla="*/ 714834 h 6858000"/>
              <a:gd name="connsiteX79" fmla="*/ 6392429 w 12192000"/>
              <a:gd name="connsiteY79" fmla="*/ 725064 h 6858000"/>
              <a:gd name="connsiteX80" fmla="*/ 6328509 w 12192000"/>
              <a:gd name="connsiteY80" fmla="*/ 650890 h 6858000"/>
              <a:gd name="connsiteX81" fmla="*/ 6356633 w 12192000"/>
              <a:gd name="connsiteY81" fmla="*/ 551137 h 6858000"/>
              <a:gd name="connsiteX82" fmla="*/ 6382202 w 12192000"/>
              <a:gd name="connsiteY82" fmla="*/ 448826 h 6858000"/>
              <a:gd name="connsiteX83" fmla="*/ 6407770 w 12192000"/>
              <a:gd name="connsiteY83" fmla="*/ 361862 h 6858000"/>
              <a:gd name="connsiteX84" fmla="*/ 6341292 w 12192000"/>
              <a:gd name="connsiteY84" fmla="*/ 377208 h 6858000"/>
              <a:gd name="connsiteX85" fmla="*/ 6302940 w 12192000"/>
              <a:gd name="connsiteY85" fmla="*/ 436037 h 6858000"/>
              <a:gd name="connsiteX86" fmla="*/ 6259474 w 12192000"/>
              <a:gd name="connsiteY86" fmla="*/ 571599 h 6858000"/>
              <a:gd name="connsiteX87" fmla="*/ 6231347 w 12192000"/>
              <a:gd name="connsiteY87" fmla="*/ 638101 h 6858000"/>
              <a:gd name="connsiteX88" fmla="*/ 6182768 w 12192000"/>
              <a:gd name="connsiteY88" fmla="*/ 643216 h 6858000"/>
              <a:gd name="connsiteX89" fmla="*/ 6098392 w 12192000"/>
              <a:gd name="connsiteY89" fmla="*/ 648332 h 6858000"/>
              <a:gd name="connsiteX90" fmla="*/ 6090722 w 12192000"/>
              <a:gd name="connsiteY90" fmla="*/ 656005 h 6858000"/>
              <a:gd name="connsiteX91" fmla="*/ 6087754 w 12192000"/>
              <a:gd name="connsiteY91" fmla="*/ 658371 h 6858000"/>
              <a:gd name="connsiteX92" fmla="*/ 6089140 w 12192000"/>
              <a:gd name="connsiteY92" fmla="*/ 649692 h 6858000"/>
              <a:gd name="connsiteX93" fmla="*/ 6130443 w 12192000"/>
              <a:gd name="connsiteY93" fmla="*/ 503200 h 6858000"/>
              <a:gd name="connsiteX94" fmla="*/ 6167993 w 12192000"/>
              <a:gd name="connsiteY94" fmla="*/ 352953 h 6858000"/>
              <a:gd name="connsiteX95" fmla="*/ 6205540 w 12192000"/>
              <a:gd name="connsiteY95" fmla="*/ 225243 h 6858000"/>
              <a:gd name="connsiteX96" fmla="*/ 6174445 w 12192000"/>
              <a:gd name="connsiteY96" fmla="*/ 218728 h 6858000"/>
              <a:gd name="connsiteX97" fmla="*/ 6107914 w 12192000"/>
              <a:gd name="connsiteY97" fmla="*/ 247780 h 6858000"/>
              <a:gd name="connsiteX98" fmla="*/ 6051592 w 12192000"/>
              <a:gd name="connsiteY98" fmla="*/ 334172 h 6858000"/>
              <a:gd name="connsiteX99" fmla="*/ 5987760 w 12192000"/>
              <a:gd name="connsiteY99" fmla="*/ 533250 h 6858000"/>
              <a:gd name="connsiteX100" fmla="*/ 5976689 w 12192000"/>
              <a:gd name="connsiteY100" fmla="*/ 571320 h 6858000"/>
              <a:gd name="connsiteX101" fmla="*/ 5973106 w 12192000"/>
              <a:gd name="connsiteY101" fmla="*/ 566483 h 6858000"/>
              <a:gd name="connsiteX102" fmla="*/ 5942426 w 12192000"/>
              <a:gd name="connsiteY102" fmla="*/ 576715 h 6858000"/>
              <a:gd name="connsiteX103" fmla="*/ 5901515 w 12192000"/>
              <a:gd name="connsiteY103" fmla="*/ 645774 h 6858000"/>
              <a:gd name="connsiteX104" fmla="*/ 5897212 w 12192000"/>
              <a:gd name="connsiteY104" fmla="*/ 651179 h 6858000"/>
              <a:gd name="connsiteX105" fmla="*/ 5896294 w 12192000"/>
              <a:gd name="connsiteY105" fmla="*/ 650983 h 6858000"/>
              <a:gd name="connsiteX106" fmla="*/ 5875115 w 12192000"/>
              <a:gd name="connsiteY106" fmla="*/ 638423 h 6858000"/>
              <a:gd name="connsiteX107" fmla="*/ 5783239 w 12192000"/>
              <a:gd name="connsiteY107" fmla="*/ 619935 h 6858000"/>
              <a:gd name="connsiteX108" fmla="*/ 5775361 w 12192000"/>
              <a:gd name="connsiteY108" fmla="*/ 626329 h 6858000"/>
              <a:gd name="connsiteX109" fmla="*/ 5768558 w 12192000"/>
              <a:gd name="connsiteY109" fmla="*/ 622754 h 6858000"/>
              <a:gd name="connsiteX110" fmla="*/ 5742990 w 12192000"/>
              <a:gd name="connsiteY110" fmla="*/ 620196 h 6858000"/>
              <a:gd name="connsiteX111" fmla="*/ 5727649 w 12192000"/>
              <a:gd name="connsiteY111" fmla="*/ 640658 h 6858000"/>
              <a:gd name="connsiteX112" fmla="*/ 5719716 w 12192000"/>
              <a:gd name="connsiteY112" fmla="*/ 673321 h 6858000"/>
              <a:gd name="connsiteX113" fmla="*/ 5712250 w 12192000"/>
              <a:gd name="connsiteY113" fmla="*/ 679271 h 6858000"/>
              <a:gd name="connsiteX114" fmla="*/ 5676109 w 12192000"/>
              <a:gd name="connsiteY114" fmla="*/ 687254 h 6858000"/>
              <a:gd name="connsiteX115" fmla="*/ 5659623 w 12192000"/>
              <a:gd name="connsiteY115" fmla="*/ 686373 h 6858000"/>
              <a:gd name="connsiteX116" fmla="*/ 5652882 w 12192000"/>
              <a:gd name="connsiteY116" fmla="*/ 684730 h 6858000"/>
              <a:gd name="connsiteX117" fmla="*/ 5646150 w 12192000"/>
              <a:gd name="connsiteY117" fmla="*/ 677746 h 6858000"/>
              <a:gd name="connsiteX118" fmla="*/ 5620262 w 12192000"/>
              <a:gd name="connsiteY118" fmla="*/ 666236 h 6858000"/>
              <a:gd name="connsiteX119" fmla="*/ 5608356 w 12192000"/>
              <a:gd name="connsiteY119" fmla="*/ 663998 h 6858000"/>
              <a:gd name="connsiteX120" fmla="*/ 5602386 w 12192000"/>
              <a:gd name="connsiteY120" fmla="*/ 665694 h 6858000"/>
              <a:gd name="connsiteX121" fmla="*/ 5601012 w 12192000"/>
              <a:gd name="connsiteY121" fmla="*/ 664716 h 6858000"/>
              <a:gd name="connsiteX122" fmla="*/ 5608522 w 12192000"/>
              <a:gd name="connsiteY122" fmla="*/ 653447 h 6858000"/>
              <a:gd name="connsiteX123" fmla="*/ 5567218 w 12192000"/>
              <a:gd name="connsiteY123" fmla="*/ 525738 h 6858000"/>
              <a:gd name="connsiteX124" fmla="*/ 5522161 w 12192000"/>
              <a:gd name="connsiteY124" fmla="*/ 540762 h 6858000"/>
              <a:gd name="connsiteX125" fmla="*/ 5462083 w 12192000"/>
              <a:gd name="connsiteY125" fmla="*/ 642180 h 6858000"/>
              <a:gd name="connsiteX126" fmla="*/ 5368213 w 12192000"/>
              <a:gd name="connsiteY126" fmla="*/ 698521 h 6858000"/>
              <a:gd name="connsiteX127" fmla="*/ 5308135 w 12192000"/>
              <a:gd name="connsiteY127" fmla="*/ 645936 h 6858000"/>
              <a:gd name="connsiteX128" fmla="*/ 5266832 w 12192000"/>
              <a:gd name="connsiteY128" fmla="*/ 608374 h 6858000"/>
              <a:gd name="connsiteX129" fmla="*/ 5229284 w 12192000"/>
              <a:gd name="connsiteY129" fmla="*/ 604618 h 6858000"/>
              <a:gd name="connsiteX130" fmla="*/ 5206754 w 12192000"/>
              <a:gd name="connsiteY130" fmla="*/ 634667 h 6858000"/>
              <a:gd name="connsiteX131" fmla="*/ 5195121 w 12192000"/>
              <a:gd name="connsiteY131" fmla="*/ 682560 h 6858000"/>
              <a:gd name="connsiteX132" fmla="*/ 5180164 w 12192000"/>
              <a:gd name="connsiteY132" fmla="*/ 648972 h 6858000"/>
              <a:gd name="connsiteX133" fmla="*/ 5154915 w 12192000"/>
              <a:gd name="connsiteY133" fmla="*/ 617639 h 6858000"/>
              <a:gd name="connsiteX134" fmla="*/ 5144688 w 12192000"/>
              <a:gd name="connsiteY134" fmla="*/ 592061 h 6858000"/>
              <a:gd name="connsiteX135" fmla="*/ 5116562 w 12192000"/>
              <a:gd name="connsiteY135" fmla="*/ 497424 h 6858000"/>
              <a:gd name="connsiteX136" fmla="*/ 5108893 w 12192000"/>
              <a:gd name="connsiteY136" fmla="*/ 479520 h 6858000"/>
              <a:gd name="connsiteX137" fmla="*/ 5083324 w 12192000"/>
              <a:gd name="connsiteY137" fmla="*/ 479519 h 6858000"/>
              <a:gd name="connsiteX138" fmla="*/ 5042414 w 12192000"/>
              <a:gd name="connsiteY138" fmla="*/ 538348 h 6858000"/>
              <a:gd name="connsiteX139" fmla="*/ 5065425 w 12192000"/>
              <a:gd name="connsiteY139" fmla="*/ 589503 h 6858000"/>
              <a:gd name="connsiteX140" fmla="*/ 5111448 w 12192000"/>
              <a:gd name="connsiteY140" fmla="*/ 632985 h 6858000"/>
              <a:gd name="connsiteX141" fmla="*/ 5134460 w 12192000"/>
              <a:gd name="connsiteY141" fmla="*/ 668794 h 6858000"/>
              <a:gd name="connsiteX142" fmla="*/ 5157473 w 12192000"/>
              <a:gd name="connsiteY142" fmla="*/ 732738 h 6858000"/>
              <a:gd name="connsiteX143" fmla="*/ 5166315 w 12192000"/>
              <a:gd name="connsiteY143" fmla="*/ 749420 h 6858000"/>
              <a:gd name="connsiteX144" fmla="*/ 5163574 w 12192000"/>
              <a:gd name="connsiteY144" fmla="*/ 753926 h 6858000"/>
              <a:gd name="connsiteX145" fmla="*/ 5139168 w 12192000"/>
              <a:gd name="connsiteY145" fmla="*/ 758621 h 6858000"/>
              <a:gd name="connsiteX146" fmla="*/ 5105374 w 12192000"/>
              <a:gd name="connsiteY146" fmla="*/ 728572 h 6858000"/>
              <a:gd name="connsiteX147" fmla="*/ 5049051 w 12192000"/>
              <a:gd name="connsiteY147" fmla="*/ 672229 h 6858000"/>
              <a:gd name="connsiteX148" fmla="*/ 4977709 w 12192000"/>
              <a:gd name="connsiteY148" fmla="*/ 698522 h 6858000"/>
              <a:gd name="connsiteX149" fmla="*/ 4977710 w 12192000"/>
              <a:gd name="connsiteY149" fmla="*/ 747353 h 6858000"/>
              <a:gd name="connsiteX150" fmla="*/ 4966445 w 12192000"/>
              <a:gd name="connsiteY150" fmla="*/ 822476 h 6858000"/>
              <a:gd name="connsiteX151" fmla="*/ 4921387 w 12192000"/>
              <a:gd name="connsiteY151" fmla="*/ 863793 h 6858000"/>
              <a:gd name="connsiteX152" fmla="*/ 4763684 w 12192000"/>
              <a:gd name="connsiteY152" fmla="*/ 837501 h 6858000"/>
              <a:gd name="connsiteX153" fmla="*/ 4681077 w 12192000"/>
              <a:gd name="connsiteY153" fmla="*/ 848769 h 6858000"/>
              <a:gd name="connsiteX154" fmla="*/ 4628510 w 12192000"/>
              <a:gd name="connsiteY154" fmla="*/ 923893 h 6858000"/>
              <a:gd name="connsiteX155" fmla="*/ 4575942 w 12192000"/>
              <a:gd name="connsiteY155" fmla="*/ 927649 h 6858000"/>
              <a:gd name="connsiteX156" fmla="*/ 4515865 w 12192000"/>
              <a:gd name="connsiteY156" fmla="*/ 863793 h 6858000"/>
              <a:gd name="connsiteX157" fmla="*/ 4425749 w 12192000"/>
              <a:gd name="connsiteY157" fmla="*/ 698522 h 6858000"/>
              <a:gd name="connsiteX158" fmla="*/ 4365672 w 12192000"/>
              <a:gd name="connsiteY158" fmla="*/ 600861 h 6858000"/>
              <a:gd name="connsiteX159" fmla="*/ 4350652 w 12192000"/>
              <a:gd name="connsiteY159" fmla="*/ 563300 h 6858000"/>
              <a:gd name="connsiteX160" fmla="*/ 4309349 w 12192000"/>
              <a:gd name="connsiteY160" fmla="*/ 424321 h 6858000"/>
              <a:gd name="connsiteX161" fmla="*/ 4298084 w 12192000"/>
              <a:gd name="connsiteY161" fmla="*/ 398028 h 6858000"/>
              <a:gd name="connsiteX162" fmla="*/ 4260537 w 12192000"/>
              <a:gd name="connsiteY162" fmla="*/ 398027 h 6858000"/>
              <a:gd name="connsiteX163" fmla="*/ 4200459 w 12192000"/>
              <a:gd name="connsiteY163" fmla="*/ 484420 h 6858000"/>
              <a:gd name="connsiteX164" fmla="*/ 4234254 w 12192000"/>
              <a:gd name="connsiteY164" fmla="*/ 559543 h 6858000"/>
              <a:gd name="connsiteX165" fmla="*/ 4301840 w 12192000"/>
              <a:gd name="connsiteY165" fmla="*/ 623398 h 6858000"/>
              <a:gd name="connsiteX166" fmla="*/ 4335633 w 12192000"/>
              <a:gd name="connsiteY166" fmla="*/ 675985 h 6858000"/>
              <a:gd name="connsiteX167" fmla="*/ 4369427 w 12192000"/>
              <a:gd name="connsiteY167" fmla="*/ 769890 h 6858000"/>
              <a:gd name="connsiteX168" fmla="*/ 4410730 w 12192000"/>
              <a:gd name="connsiteY168" fmla="*/ 826232 h 6858000"/>
              <a:gd name="connsiteX169" fmla="*/ 4414484 w 12192000"/>
              <a:gd name="connsiteY169" fmla="*/ 987748 h 6858000"/>
              <a:gd name="connsiteX170" fmla="*/ 4343143 w 12192000"/>
              <a:gd name="connsiteY170" fmla="*/ 1153021 h 6858000"/>
              <a:gd name="connsiteX171" fmla="*/ 4342350 w 12192000"/>
              <a:gd name="connsiteY171" fmla="*/ 1155928 h 6858000"/>
              <a:gd name="connsiteX172" fmla="*/ 4329055 w 12192000"/>
              <a:gd name="connsiteY172" fmla="*/ 1170116 h 6858000"/>
              <a:gd name="connsiteX173" fmla="*/ 4242121 w 12192000"/>
              <a:gd name="connsiteY173" fmla="*/ 1188020 h 6858000"/>
              <a:gd name="connsiteX174" fmla="*/ 4167973 w 12192000"/>
              <a:gd name="connsiteY174" fmla="*/ 1165000 h 6858000"/>
              <a:gd name="connsiteX175" fmla="*/ 4081040 w 12192000"/>
              <a:gd name="connsiteY175" fmla="*/ 1108730 h 6858000"/>
              <a:gd name="connsiteX176" fmla="*/ 4073370 w 12192000"/>
              <a:gd name="connsiteY176" fmla="*/ 1090825 h 6858000"/>
              <a:gd name="connsiteX177" fmla="*/ 4083597 w 12192000"/>
              <a:gd name="connsiteY177" fmla="*/ 1024323 h 6858000"/>
              <a:gd name="connsiteX178" fmla="*/ 4093824 w 12192000"/>
              <a:gd name="connsiteY178" fmla="*/ 911782 h 6858000"/>
              <a:gd name="connsiteX179" fmla="*/ 4012005 w 12192000"/>
              <a:gd name="connsiteY179" fmla="*/ 955263 h 6858000"/>
              <a:gd name="connsiteX180" fmla="*/ 3978766 w 12192000"/>
              <a:gd name="connsiteY180" fmla="*/ 1029439 h 6858000"/>
              <a:gd name="connsiteX181" fmla="*/ 3922515 w 12192000"/>
              <a:gd name="connsiteY181" fmla="*/ 1072920 h 6858000"/>
              <a:gd name="connsiteX182" fmla="*/ 3794673 w 12192000"/>
              <a:gd name="connsiteY182" fmla="*/ 1072921 h 6858000"/>
              <a:gd name="connsiteX183" fmla="*/ 3728195 w 12192000"/>
              <a:gd name="connsiteY183" fmla="*/ 985957 h 6858000"/>
              <a:gd name="connsiteX184" fmla="*/ 3707741 w 12192000"/>
              <a:gd name="connsiteY184" fmla="*/ 860627 h 6858000"/>
              <a:gd name="connsiteX185" fmla="*/ 3692398 w 12192000"/>
              <a:gd name="connsiteY185" fmla="*/ 814587 h 6858000"/>
              <a:gd name="connsiteX186" fmla="*/ 3692399 w 12192000"/>
              <a:gd name="connsiteY186" fmla="*/ 543464 h 6858000"/>
              <a:gd name="connsiteX187" fmla="*/ 3682171 w 12192000"/>
              <a:gd name="connsiteY187" fmla="*/ 436037 h 6858000"/>
              <a:gd name="connsiteX188" fmla="*/ 3671944 w 12192000"/>
              <a:gd name="connsiteY188" fmla="*/ 405345 h 6858000"/>
              <a:gd name="connsiteX189" fmla="*/ 3648933 w 12192000"/>
              <a:gd name="connsiteY189" fmla="*/ 389998 h 6858000"/>
              <a:gd name="connsiteX190" fmla="*/ 3643819 w 12192000"/>
              <a:gd name="connsiteY190" fmla="*/ 415575 h 6858000"/>
              <a:gd name="connsiteX191" fmla="*/ 3651489 w 12192000"/>
              <a:gd name="connsiteY191" fmla="*/ 430922 h 6858000"/>
              <a:gd name="connsiteX192" fmla="*/ 3651489 w 12192000"/>
              <a:gd name="connsiteY192" fmla="*/ 497424 h 6858000"/>
              <a:gd name="connsiteX193" fmla="*/ 3664274 w 12192000"/>
              <a:gd name="connsiteY193" fmla="*/ 563926 h 6858000"/>
              <a:gd name="connsiteX194" fmla="*/ 3661716 w 12192000"/>
              <a:gd name="connsiteY194" fmla="*/ 835048 h 6858000"/>
              <a:gd name="connsiteX195" fmla="*/ 3654046 w 12192000"/>
              <a:gd name="connsiteY195" fmla="*/ 878531 h 6858000"/>
              <a:gd name="connsiteX196" fmla="*/ 3641262 w 12192000"/>
              <a:gd name="connsiteY196" fmla="*/ 1008977 h 6858000"/>
              <a:gd name="connsiteX197" fmla="*/ 3620807 w 12192000"/>
              <a:gd name="connsiteY197" fmla="*/ 1052459 h 6858000"/>
              <a:gd name="connsiteX198" fmla="*/ 3482737 w 12192000"/>
              <a:gd name="connsiteY198" fmla="*/ 1083152 h 6858000"/>
              <a:gd name="connsiteX199" fmla="*/ 3436715 w 12192000"/>
              <a:gd name="connsiteY199" fmla="*/ 1052458 h 6858000"/>
              <a:gd name="connsiteX200" fmla="*/ 3375351 w 12192000"/>
              <a:gd name="connsiteY200" fmla="*/ 919455 h 6858000"/>
              <a:gd name="connsiteX201" fmla="*/ 3349781 w 12192000"/>
              <a:gd name="connsiteY201" fmla="*/ 870857 h 6858000"/>
              <a:gd name="connsiteX202" fmla="*/ 3344668 w 12192000"/>
              <a:gd name="connsiteY202" fmla="*/ 883646 h 6858000"/>
              <a:gd name="connsiteX203" fmla="*/ 3301202 w 12192000"/>
              <a:gd name="connsiteY203" fmla="*/ 998745 h 6858000"/>
              <a:gd name="connsiteX204" fmla="*/ 3293531 w 12192000"/>
              <a:gd name="connsiteY204" fmla="*/ 1021765 h 6858000"/>
              <a:gd name="connsiteX205" fmla="*/ 3303759 w 12192000"/>
              <a:gd name="connsiteY205" fmla="*/ 1080594 h 6858000"/>
              <a:gd name="connsiteX206" fmla="*/ 3298645 w 12192000"/>
              <a:gd name="connsiteY206" fmla="*/ 1106172 h 6858000"/>
              <a:gd name="connsiteX207" fmla="*/ 3188700 w 12192000"/>
              <a:gd name="connsiteY207" fmla="*/ 1226387 h 6858000"/>
              <a:gd name="connsiteX208" fmla="*/ 3106881 w 12192000"/>
              <a:gd name="connsiteY208" fmla="*/ 1246849 h 6858000"/>
              <a:gd name="connsiteX209" fmla="*/ 3099210 w 12192000"/>
              <a:gd name="connsiteY209" fmla="*/ 1241734 h 6858000"/>
              <a:gd name="connsiteX210" fmla="*/ 3078756 w 12192000"/>
              <a:gd name="connsiteY210" fmla="*/ 1213598 h 6858000"/>
              <a:gd name="connsiteX211" fmla="*/ 3014835 w 12192000"/>
              <a:gd name="connsiteY211" fmla="*/ 1144538 h 6858000"/>
              <a:gd name="connsiteX212" fmla="*/ 2976481 w 12192000"/>
              <a:gd name="connsiteY212" fmla="*/ 1193136 h 6858000"/>
              <a:gd name="connsiteX213" fmla="*/ 2958583 w 12192000"/>
              <a:gd name="connsiteY213" fmla="*/ 1193136 h 6858000"/>
              <a:gd name="connsiteX214" fmla="*/ 2897220 w 12192000"/>
              <a:gd name="connsiteY214" fmla="*/ 1111288 h 6858000"/>
              <a:gd name="connsiteX215" fmla="*/ 2879322 w 12192000"/>
              <a:gd name="connsiteY215" fmla="*/ 1093383 h 6858000"/>
              <a:gd name="connsiteX216" fmla="*/ 2835855 w 12192000"/>
              <a:gd name="connsiteY216" fmla="*/ 1075479 h 6858000"/>
              <a:gd name="connsiteX217" fmla="*/ 2810287 w 12192000"/>
              <a:gd name="connsiteY217" fmla="*/ 1085710 h 6858000"/>
              <a:gd name="connsiteX218" fmla="*/ 2803754 w 12192000"/>
              <a:gd name="connsiteY218" fmla="*/ 1090051 h 6858000"/>
              <a:gd name="connsiteX219" fmla="*/ 2803485 w 12192000"/>
              <a:gd name="connsiteY219" fmla="*/ 1072908 h 6858000"/>
              <a:gd name="connsiteX220" fmla="*/ 2807416 w 12192000"/>
              <a:gd name="connsiteY220" fmla="*/ 1032823 h 6858000"/>
              <a:gd name="connsiteX221" fmla="*/ 2687262 w 12192000"/>
              <a:gd name="connsiteY221" fmla="*/ 1096678 h 6858000"/>
              <a:gd name="connsiteX222" fmla="*/ 2665671 w 12192000"/>
              <a:gd name="connsiteY222" fmla="*/ 1151142 h 6858000"/>
              <a:gd name="connsiteX223" fmla="*/ 2651937 w 12192000"/>
              <a:gd name="connsiteY223" fmla="*/ 1178621 h 6858000"/>
              <a:gd name="connsiteX224" fmla="*/ 2600625 w 12192000"/>
              <a:gd name="connsiteY224" fmla="*/ 1129192 h 6858000"/>
              <a:gd name="connsiteX225" fmla="*/ 2626194 w 12192000"/>
              <a:gd name="connsiteY225" fmla="*/ 1083152 h 6858000"/>
              <a:gd name="connsiteX226" fmla="*/ 2628751 w 12192000"/>
              <a:gd name="connsiteY226" fmla="*/ 1060132 h 6858000"/>
              <a:gd name="connsiteX227" fmla="*/ 2582727 w 12192000"/>
              <a:gd name="connsiteY227" fmla="*/ 1003861 h 6858000"/>
              <a:gd name="connsiteX228" fmla="*/ 2536704 w 12192000"/>
              <a:gd name="connsiteY228" fmla="*/ 998746 h 6858000"/>
              <a:gd name="connsiteX229" fmla="*/ 2483011 w 12192000"/>
              <a:gd name="connsiteY229" fmla="*/ 1031997 h 6858000"/>
              <a:gd name="connsiteX230" fmla="*/ 2467669 w 12192000"/>
              <a:gd name="connsiteY230" fmla="*/ 1080595 h 6858000"/>
              <a:gd name="connsiteX231" fmla="*/ 2485567 w 12192000"/>
              <a:gd name="connsiteY231" fmla="*/ 1108730 h 6858000"/>
              <a:gd name="connsiteX232" fmla="*/ 2495795 w 12192000"/>
              <a:gd name="connsiteY232" fmla="*/ 1118961 h 6858000"/>
              <a:gd name="connsiteX233" fmla="*/ 2477896 w 12192000"/>
              <a:gd name="connsiteY233" fmla="*/ 1131750 h 6858000"/>
              <a:gd name="connsiteX234" fmla="*/ 2480453 w 12192000"/>
              <a:gd name="connsiteY234" fmla="*/ 1154770 h 6858000"/>
              <a:gd name="connsiteX235" fmla="*/ 2539261 w 12192000"/>
              <a:gd name="connsiteY235" fmla="*/ 1185463 h 6858000"/>
              <a:gd name="connsiteX236" fmla="*/ 2549488 w 12192000"/>
              <a:gd name="connsiteY236" fmla="*/ 1195694 h 6858000"/>
              <a:gd name="connsiteX237" fmla="*/ 2582727 w 12192000"/>
              <a:gd name="connsiteY237" fmla="*/ 1228945 h 6858000"/>
              <a:gd name="connsiteX238" fmla="*/ 2602934 w 12192000"/>
              <a:gd name="connsiteY238" fmla="*/ 1242056 h 6858000"/>
              <a:gd name="connsiteX239" fmla="*/ 2598554 w 12192000"/>
              <a:gd name="connsiteY239" fmla="*/ 1245986 h 6858000"/>
              <a:gd name="connsiteX240" fmla="*/ 2555842 w 12192000"/>
              <a:gd name="connsiteY240" fmla="*/ 1269462 h 6858000"/>
              <a:gd name="connsiteX241" fmla="*/ 2368100 w 12192000"/>
              <a:gd name="connsiteY241" fmla="*/ 1269462 h 6858000"/>
              <a:gd name="connsiteX242" fmla="*/ 2270474 w 12192000"/>
              <a:gd name="connsiteY242" fmla="*/ 1141751 h 6858000"/>
              <a:gd name="connsiteX243" fmla="*/ 2240436 w 12192000"/>
              <a:gd name="connsiteY243" fmla="*/ 957698 h 6858000"/>
              <a:gd name="connsiteX244" fmla="*/ 2217906 w 12192000"/>
              <a:gd name="connsiteY244" fmla="*/ 890088 h 6858000"/>
              <a:gd name="connsiteX245" fmla="*/ 2217907 w 12192000"/>
              <a:gd name="connsiteY245" fmla="*/ 491932 h 6858000"/>
              <a:gd name="connsiteX246" fmla="*/ 2202888 w 12192000"/>
              <a:gd name="connsiteY246" fmla="*/ 334172 h 6858000"/>
              <a:gd name="connsiteX247" fmla="*/ 2187868 w 12192000"/>
              <a:gd name="connsiteY247" fmla="*/ 289098 h 6858000"/>
              <a:gd name="connsiteX248" fmla="*/ 2154075 w 12192000"/>
              <a:gd name="connsiteY248" fmla="*/ 266561 h 6858000"/>
              <a:gd name="connsiteX249" fmla="*/ 2146565 w 12192000"/>
              <a:gd name="connsiteY249" fmla="*/ 304123 h 6858000"/>
              <a:gd name="connsiteX250" fmla="*/ 2157830 w 12192000"/>
              <a:gd name="connsiteY250" fmla="*/ 326660 h 6858000"/>
              <a:gd name="connsiteX251" fmla="*/ 2157830 w 12192000"/>
              <a:gd name="connsiteY251" fmla="*/ 424320 h 6858000"/>
              <a:gd name="connsiteX252" fmla="*/ 2176604 w 12192000"/>
              <a:gd name="connsiteY252" fmla="*/ 521981 h 6858000"/>
              <a:gd name="connsiteX253" fmla="*/ 2172849 w 12192000"/>
              <a:gd name="connsiteY253" fmla="*/ 920137 h 6858000"/>
              <a:gd name="connsiteX254" fmla="*/ 2161585 w 12192000"/>
              <a:gd name="connsiteY254" fmla="*/ 983992 h 6858000"/>
              <a:gd name="connsiteX255" fmla="*/ 2142811 w 12192000"/>
              <a:gd name="connsiteY255" fmla="*/ 1175557 h 6858000"/>
              <a:gd name="connsiteX256" fmla="*/ 2112771 w 12192000"/>
              <a:gd name="connsiteY256" fmla="*/ 1239412 h 6858000"/>
              <a:gd name="connsiteX257" fmla="*/ 1910011 w 12192000"/>
              <a:gd name="connsiteY257" fmla="*/ 1284486 h 6858000"/>
              <a:gd name="connsiteX258" fmla="*/ 1842424 w 12192000"/>
              <a:gd name="connsiteY258" fmla="*/ 1239412 h 6858000"/>
              <a:gd name="connsiteX259" fmla="*/ 1752308 w 12192000"/>
              <a:gd name="connsiteY259" fmla="*/ 1044091 h 6858000"/>
              <a:gd name="connsiteX260" fmla="*/ 1714759 w 12192000"/>
              <a:gd name="connsiteY260" fmla="*/ 972723 h 6858000"/>
              <a:gd name="connsiteX261" fmla="*/ 1707250 w 12192000"/>
              <a:gd name="connsiteY261" fmla="*/ 991504 h 6858000"/>
              <a:gd name="connsiteX262" fmla="*/ 1643417 w 12192000"/>
              <a:gd name="connsiteY262" fmla="*/ 1160532 h 6858000"/>
              <a:gd name="connsiteX263" fmla="*/ 1632153 w 12192000"/>
              <a:gd name="connsiteY263" fmla="*/ 1194338 h 6858000"/>
              <a:gd name="connsiteX264" fmla="*/ 1647172 w 12192000"/>
              <a:gd name="connsiteY264" fmla="*/ 1280731 h 6858000"/>
              <a:gd name="connsiteX265" fmla="*/ 1639662 w 12192000"/>
              <a:gd name="connsiteY265" fmla="*/ 1318293 h 6858000"/>
              <a:gd name="connsiteX266" fmla="*/ 1478204 w 12192000"/>
              <a:gd name="connsiteY266" fmla="*/ 1494833 h 6858000"/>
              <a:gd name="connsiteX267" fmla="*/ 1358050 w 12192000"/>
              <a:gd name="connsiteY267" fmla="*/ 1524883 h 6858000"/>
              <a:gd name="connsiteX268" fmla="*/ 1346785 w 12192000"/>
              <a:gd name="connsiteY268" fmla="*/ 1517370 h 6858000"/>
              <a:gd name="connsiteX269" fmla="*/ 1316747 w 12192000"/>
              <a:gd name="connsiteY269" fmla="*/ 1476052 h 6858000"/>
              <a:gd name="connsiteX270" fmla="*/ 1222876 w 12192000"/>
              <a:gd name="connsiteY270" fmla="*/ 1374635 h 6858000"/>
              <a:gd name="connsiteX271" fmla="*/ 1166553 w 12192000"/>
              <a:gd name="connsiteY271" fmla="*/ 1446002 h 6858000"/>
              <a:gd name="connsiteX272" fmla="*/ 1140269 w 12192000"/>
              <a:gd name="connsiteY272" fmla="*/ 1446003 h 6858000"/>
              <a:gd name="connsiteX273" fmla="*/ 1050154 w 12192000"/>
              <a:gd name="connsiteY273" fmla="*/ 1325805 h 6858000"/>
              <a:gd name="connsiteX274" fmla="*/ 1023870 w 12192000"/>
              <a:gd name="connsiteY274" fmla="*/ 1299511 h 6858000"/>
              <a:gd name="connsiteX275" fmla="*/ 960037 w 12192000"/>
              <a:gd name="connsiteY275" fmla="*/ 1273218 h 6858000"/>
              <a:gd name="connsiteX276" fmla="*/ 922489 w 12192000"/>
              <a:gd name="connsiteY276" fmla="*/ 1288243 h 6858000"/>
              <a:gd name="connsiteX277" fmla="*/ 802334 w 12192000"/>
              <a:gd name="connsiteY277" fmla="*/ 1389660 h 6858000"/>
              <a:gd name="connsiteX278" fmla="*/ 715973 w 12192000"/>
              <a:gd name="connsiteY278" fmla="*/ 1449758 h 6858000"/>
              <a:gd name="connsiteX279" fmla="*/ 614593 w 12192000"/>
              <a:gd name="connsiteY279" fmla="*/ 1352098 h 6858000"/>
              <a:gd name="connsiteX280" fmla="*/ 652141 w 12192000"/>
              <a:gd name="connsiteY280" fmla="*/ 1284486 h 6858000"/>
              <a:gd name="connsiteX281" fmla="*/ 655896 w 12192000"/>
              <a:gd name="connsiteY281" fmla="*/ 1250680 h 6858000"/>
              <a:gd name="connsiteX282" fmla="*/ 588309 w 12192000"/>
              <a:gd name="connsiteY282" fmla="*/ 1168045 h 6858000"/>
              <a:gd name="connsiteX283" fmla="*/ 520722 w 12192000"/>
              <a:gd name="connsiteY283" fmla="*/ 1160532 h 6858000"/>
              <a:gd name="connsiteX284" fmla="*/ 441871 w 12192000"/>
              <a:gd name="connsiteY284" fmla="*/ 1209363 h 6858000"/>
              <a:gd name="connsiteX285" fmla="*/ 419342 w 12192000"/>
              <a:gd name="connsiteY285" fmla="*/ 1280730 h 6858000"/>
              <a:gd name="connsiteX286" fmla="*/ 445625 w 12192000"/>
              <a:gd name="connsiteY286" fmla="*/ 1322048 h 6858000"/>
              <a:gd name="connsiteX287" fmla="*/ 460644 w 12192000"/>
              <a:gd name="connsiteY287" fmla="*/ 1337073 h 6858000"/>
              <a:gd name="connsiteX288" fmla="*/ 434360 w 12192000"/>
              <a:gd name="connsiteY288" fmla="*/ 1355854 h 6858000"/>
              <a:gd name="connsiteX289" fmla="*/ 438115 w 12192000"/>
              <a:gd name="connsiteY289" fmla="*/ 1389660 h 6858000"/>
              <a:gd name="connsiteX290" fmla="*/ 524477 w 12192000"/>
              <a:gd name="connsiteY290" fmla="*/ 1434734 h 6858000"/>
              <a:gd name="connsiteX291" fmla="*/ 539495 w 12192000"/>
              <a:gd name="connsiteY291" fmla="*/ 1449759 h 6858000"/>
              <a:gd name="connsiteX292" fmla="*/ 588308 w 12192000"/>
              <a:gd name="connsiteY292" fmla="*/ 1498589 h 6858000"/>
              <a:gd name="connsiteX293" fmla="*/ 640876 w 12192000"/>
              <a:gd name="connsiteY293" fmla="*/ 1554932 h 6858000"/>
              <a:gd name="connsiteX294" fmla="*/ 629612 w 12192000"/>
              <a:gd name="connsiteY294" fmla="*/ 1686398 h 6858000"/>
              <a:gd name="connsiteX295" fmla="*/ 622103 w 12192000"/>
              <a:gd name="connsiteY295" fmla="*/ 1802840 h 6858000"/>
              <a:gd name="connsiteX296" fmla="*/ 618347 w 12192000"/>
              <a:gd name="connsiteY296" fmla="*/ 1810352 h 6858000"/>
              <a:gd name="connsiteX297" fmla="*/ 640876 w 12192000"/>
              <a:gd name="connsiteY297" fmla="*/ 2073285 h 6858000"/>
              <a:gd name="connsiteX298" fmla="*/ 640876 w 12192000"/>
              <a:gd name="connsiteY298" fmla="*/ 2088309 h 6858000"/>
              <a:gd name="connsiteX299" fmla="*/ 663405 w 12192000"/>
              <a:gd name="connsiteY299" fmla="*/ 2140897 h 6858000"/>
              <a:gd name="connsiteX300" fmla="*/ 761031 w 12192000"/>
              <a:gd name="connsiteY300" fmla="*/ 2257338 h 6858000"/>
              <a:gd name="connsiteX301" fmla="*/ 712218 w 12192000"/>
              <a:gd name="connsiteY301" fmla="*/ 2253581 h 6858000"/>
              <a:gd name="connsiteX302" fmla="*/ 648386 w 12192000"/>
              <a:gd name="connsiteY302" fmla="*/ 2212264 h 6858000"/>
              <a:gd name="connsiteX303" fmla="*/ 610838 w 12192000"/>
              <a:gd name="connsiteY303" fmla="*/ 2208508 h 6858000"/>
              <a:gd name="connsiteX304" fmla="*/ 528231 w 12192000"/>
              <a:gd name="connsiteY304" fmla="*/ 2212263 h 6858000"/>
              <a:gd name="connsiteX305" fmla="*/ 460644 w 12192000"/>
              <a:gd name="connsiteY305" fmla="*/ 2200995 h 6858000"/>
              <a:gd name="connsiteX306" fmla="*/ 423096 w 12192000"/>
              <a:gd name="connsiteY306" fmla="*/ 2231045 h 6858000"/>
              <a:gd name="connsiteX307" fmla="*/ 438116 w 12192000"/>
              <a:gd name="connsiteY307" fmla="*/ 2276120 h 6858000"/>
              <a:gd name="connsiteX308" fmla="*/ 498193 w 12192000"/>
              <a:gd name="connsiteY308" fmla="*/ 2306170 h 6858000"/>
              <a:gd name="connsiteX309" fmla="*/ 693444 w 12192000"/>
              <a:gd name="connsiteY309" fmla="*/ 2366267 h 6858000"/>
              <a:gd name="connsiteX310" fmla="*/ 772296 w 12192000"/>
              <a:gd name="connsiteY310" fmla="*/ 2433878 h 6858000"/>
              <a:gd name="connsiteX311" fmla="*/ 764786 w 12192000"/>
              <a:gd name="connsiteY311" fmla="*/ 2512759 h 6858000"/>
              <a:gd name="connsiteX312" fmla="*/ 768541 w 12192000"/>
              <a:gd name="connsiteY312" fmla="*/ 2576613 h 6858000"/>
              <a:gd name="connsiteX313" fmla="*/ 772296 w 12192000"/>
              <a:gd name="connsiteY313" fmla="*/ 2606663 h 6858000"/>
              <a:gd name="connsiteX314" fmla="*/ 693444 w 12192000"/>
              <a:gd name="connsiteY314" fmla="*/ 2614176 h 6858000"/>
              <a:gd name="connsiteX315" fmla="*/ 685935 w 12192000"/>
              <a:gd name="connsiteY315" fmla="*/ 2771935 h 6858000"/>
              <a:gd name="connsiteX316" fmla="*/ 730992 w 12192000"/>
              <a:gd name="connsiteY316" fmla="*/ 2805741 h 6858000"/>
              <a:gd name="connsiteX317" fmla="*/ 761031 w 12192000"/>
              <a:gd name="connsiteY317" fmla="*/ 2854571 h 6858000"/>
              <a:gd name="connsiteX318" fmla="*/ 761031 w 12192000"/>
              <a:gd name="connsiteY318" fmla="*/ 2899645 h 6858000"/>
              <a:gd name="connsiteX319" fmla="*/ 708463 w 12192000"/>
              <a:gd name="connsiteY319" fmla="*/ 3004819 h 6858000"/>
              <a:gd name="connsiteX320" fmla="*/ 648387 w 12192000"/>
              <a:gd name="connsiteY320" fmla="*/ 3046137 h 6858000"/>
              <a:gd name="connsiteX321" fmla="*/ 640876 w 12192000"/>
              <a:gd name="connsiteY321" fmla="*/ 3128772 h 6858000"/>
              <a:gd name="connsiteX322" fmla="*/ 734747 w 12192000"/>
              <a:gd name="connsiteY322" fmla="*/ 3177604 h 6858000"/>
              <a:gd name="connsiteX323" fmla="*/ 802334 w 12192000"/>
              <a:gd name="connsiteY323" fmla="*/ 3233946 h 6858000"/>
              <a:gd name="connsiteX324" fmla="*/ 802335 w 12192000"/>
              <a:gd name="connsiteY324" fmla="*/ 3342875 h 6858000"/>
              <a:gd name="connsiteX325" fmla="*/ 776050 w 12192000"/>
              <a:gd name="connsiteY325" fmla="*/ 3485610 h 6858000"/>
              <a:gd name="connsiteX326" fmla="*/ 787315 w 12192000"/>
              <a:gd name="connsiteY326" fmla="*/ 3508147 h 6858000"/>
              <a:gd name="connsiteX327" fmla="*/ 858657 w 12192000"/>
              <a:gd name="connsiteY327" fmla="*/ 3568246 h 6858000"/>
              <a:gd name="connsiteX328" fmla="*/ 929999 w 12192000"/>
              <a:gd name="connsiteY328" fmla="*/ 3650882 h 6858000"/>
              <a:gd name="connsiteX329" fmla="*/ 933753 w 12192000"/>
              <a:gd name="connsiteY329" fmla="*/ 3782348 h 6858000"/>
              <a:gd name="connsiteX330" fmla="*/ 986321 w 12192000"/>
              <a:gd name="connsiteY330" fmla="*/ 3913815 h 6858000"/>
              <a:gd name="connsiteX331" fmla="*/ 1000997 w 12192000"/>
              <a:gd name="connsiteY331" fmla="*/ 3923113 h 6858000"/>
              <a:gd name="connsiteX332" fmla="*/ 976046 w 12192000"/>
              <a:gd name="connsiteY332" fmla="*/ 3964620 h 6858000"/>
              <a:gd name="connsiteX333" fmla="*/ 945778 w 12192000"/>
              <a:gd name="connsiteY333" fmla="*/ 4027965 h 6858000"/>
              <a:gd name="connsiteX334" fmla="*/ 873755 w 12192000"/>
              <a:gd name="connsiteY334" fmla="*/ 4059857 h 6858000"/>
              <a:gd name="connsiteX335" fmla="*/ 822783 w 12192000"/>
              <a:gd name="connsiteY335" fmla="*/ 4092961 h 6858000"/>
              <a:gd name="connsiteX336" fmla="*/ 839507 w 12192000"/>
              <a:gd name="connsiteY336" fmla="*/ 4126235 h 6858000"/>
              <a:gd name="connsiteX337" fmla="*/ 901891 w 12192000"/>
              <a:gd name="connsiteY337" fmla="*/ 4208119 h 6858000"/>
              <a:gd name="connsiteX338" fmla="*/ 878484 w 12192000"/>
              <a:gd name="connsiteY338" fmla="*/ 4345335 h 6858000"/>
              <a:gd name="connsiteX339" fmla="*/ 856829 w 12192000"/>
              <a:gd name="connsiteY339" fmla="*/ 4354652 h 6858000"/>
              <a:gd name="connsiteX340" fmla="*/ 793075 w 12192000"/>
              <a:gd name="connsiteY340" fmla="*/ 4361544 h 6858000"/>
              <a:gd name="connsiteX341" fmla="*/ 768749 w 12192000"/>
              <a:gd name="connsiteY341" fmla="*/ 4439055 h 6858000"/>
              <a:gd name="connsiteX342" fmla="*/ 826236 w 12192000"/>
              <a:gd name="connsiteY342" fmla="*/ 4508852 h 6858000"/>
              <a:gd name="connsiteX343" fmla="*/ 849321 w 12192000"/>
              <a:gd name="connsiteY343" fmla="*/ 4507075 h 6858000"/>
              <a:gd name="connsiteX344" fmla="*/ 871324 w 12192000"/>
              <a:gd name="connsiteY344" fmla="*/ 4513313 h 6858000"/>
              <a:gd name="connsiteX345" fmla="*/ 897143 w 12192000"/>
              <a:gd name="connsiteY345" fmla="*/ 4539654 h 6858000"/>
              <a:gd name="connsiteX346" fmla="*/ 896284 w 12192000"/>
              <a:gd name="connsiteY346" fmla="*/ 4576265 h 6858000"/>
              <a:gd name="connsiteX347" fmla="*/ 864991 w 12192000"/>
              <a:gd name="connsiteY347" fmla="*/ 4699358 h 6858000"/>
              <a:gd name="connsiteX348" fmla="*/ 841779 w 12192000"/>
              <a:gd name="connsiteY348" fmla="*/ 4714175 h 6858000"/>
              <a:gd name="connsiteX349" fmla="*/ 824544 w 12192000"/>
              <a:gd name="connsiteY349" fmla="*/ 4733067 h 6858000"/>
              <a:gd name="connsiteX350" fmla="*/ 908488 w 12192000"/>
              <a:gd name="connsiteY350" fmla="*/ 4763998 h 6858000"/>
              <a:gd name="connsiteX351" fmla="*/ 952241 w 12192000"/>
              <a:gd name="connsiteY351" fmla="*/ 4802557 h 6858000"/>
              <a:gd name="connsiteX352" fmla="*/ 953194 w 12192000"/>
              <a:gd name="connsiteY352" fmla="*/ 4807583 h 6858000"/>
              <a:gd name="connsiteX353" fmla="*/ 917516 w 12192000"/>
              <a:gd name="connsiteY353" fmla="*/ 4866422 h 6858000"/>
              <a:gd name="connsiteX354" fmla="*/ 871789 w 12192000"/>
              <a:gd name="connsiteY354" fmla="*/ 4927168 h 6858000"/>
              <a:gd name="connsiteX355" fmla="*/ 876558 w 12192000"/>
              <a:gd name="connsiteY355" fmla="*/ 4952296 h 6858000"/>
              <a:gd name="connsiteX356" fmla="*/ 897608 w 12192000"/>
              <a:gd name="connsiteY356" fmla="*/ 4953509 h 6858000"/>
              <a:gd name="connsiteX357" fmla="*/ 979295 w 12192000"/>
              <a:gd name="connsiteY357" fmla="*/ 4958834 h 6858000"/>
              <a:gd name="connsiteX358" fmla="*/ 994239 w 12192000"/>
              <a:gd name="connsiteY358" fmla="*/ 4969015 h 6858000"/>
              <a:gd name="connsiteX359" fmla="*/ 1056274 w 12192000"/>
              <a:gd name="connsiteY359" fmla="*/ 5035345 h 6858000"/>
              <a:gd name="connsiteX360" fmla="*/ 1084605 w 12192000"/>
              <a:gd name="connsiteY360" fmla="*/ 5061209 h 6858000"/>
              <a:gd name="connsiteX361" fmla="*/ 1100249 w 12192000"/>
              <a:gd name="connsiteY361" fmla="*/ 5102499 h 6858000"/>
              <a:gd name="connsiteX362" fmla="*/ 1054522 w 12192000"/>
              <a:gd name="connsiteY362" fmla="*/ 5163245 h 6858000"/>
              <a:gd name="connsiteX363" fmla="*/ 983930 w 12192000"/>
              <a:gd name="connsiteY363" fmla="*/ 5202676 h 6858000"/>
              <a:gd name="connsiteX364" fmla="*/ 911687 w 12192000"/>
              <a:gd name="connsiteY364" fmla="*/ 5205972 h 6858000"/>
              <a:gd name="connsiteX365" fmla="*/ 875215 w 12192000"/>
              <a:gd name="connsiteY365" fmla="*/ 5192066 h 6858000"/>
              <a:gd name="connsiteX366" fmla="*/ 808982 w 12192000"/>
              <a:gd name="connsiteY366" fmla="*/ 5144757 h 6858000"/>
              <a:gd name="connsiteX367" fmla="*/ 697440 w 12192000"/>
              <a:gd name="connsiteY367" fmla="*/ 5064391 h 6858000"/>
              <a:gd name="connsiteX368" fmla="*/ 567802 w 12192000"/>
              <a:gd name="connsiteY368" fmla="*/ 5039528 h 6858000"/>
              <a:gd name="connsiteX369" fmla="*/ 459342 w 12192000"/>
              <a:gd name="connsiteY369" fmla="*/ 5002836 h 6858000"/>
              <a:gd name="connsiteX370" fmla="*/ 450375 w 12192000"/>
              <a:gd name="connsiteY370" fmla="*/ 4996728 h 6858000"/>
              <a:gd name="connsiteX371" fmla="*/ 341788 w 12192000"/>
              <a:gd name="connsiteY371" fmla="*/ 4973077 h 6858000"/>
              <a:gd name="connsiteX372" fmla="*/ 211418 w 12192000"/>
              <a:gd name="connsiteY372" fmla="*/ 4971783 h 6858000"/>
              <a:gd name="connsiteX373" fmla="*/ 147758 w 12192000"/>
              <a:gd name="connsiteY373" fmla="*/ 5020312 h 6858000"/>
              <a:gd name="connsiteX374" fmla="*/ 142607 w 12192000"/>
              <a:gd name="connsiteY374" fmla="*/ 5034307 h 6858000"/>
              <a:gd name="connsiteX375" fmla="*/ 171857 w 12192000"/>
              <a:gd name="connsiteY375" fmla="*/ 5119875 h 6858000"/>
              <a:gd name="connsiteX376" fmla="*/ 239649 w 12192000"/>
              <a:gd name="connsiteY376" fmla="*/ 5161682 h 6858000"/>
              <a:gd name="connsiteX377" fmla="*/ 293354 w 12192000"/>
              <a:gd name="connsiteY377" fmla="*/ 5156697 h 6858000"/>
              <a:gd name="connsiteX378" fmla="*/ 360702 w 12192000"/>
              <a:gd name="connsiteY378" fmla="*/ 5141312 h 6858000"/>
              <a:gd name="connsiteX379" fmla="*/ 377681 w 12192000"/>
              <a:gd name="connsiteY379" fmla="*/ 5148503 h 6858000"/>
              <a:gd name="connsiteX380" fmla="*/ 443693 w 12192000"/>
              <a:gd name="connsiteY380" fmla="*/ 5167218 h 6858000"/>
              <a:gd name="connsiteX381" fmla="*/ 503249 w 12192000"/>
              <a:gd name="connsiteY381" fmla="*/ 5179347 h 6858000"/>
              <a:gd name="connsiteX382" fmla="*/ 635526 w 12192000"/>
              <a:gd name="connsiteY382" fmla="*/ 5190691 h 6858000"/>
              <a:gd name="connsiteX383" fmla="*/ 765640 w 12192000"/>
              <a:gd name="connsiteY383" fmla="*/ 5218068 h 6858000"/>
              <a:gd name="connsiteX384" fmla="*/ 851969 w 12192000"/>
              <a:gd name="connsiteY384" fmla="*/ 5261563 h 6858000"/>
              <a:gd name="connsiteX385" fmla="*/ 891429 w 12192000"/>
              <a:gd name="connsiteY385" fmla="*/ 5277505 h 6858000"/>
              <a:gd name="connsiteX386" fmla="*/ 1050351 w 12192000"/>
              <a:gd name="connsiteY386" fmla="*/ 5333259 h 6858000"/>
              <a:gd name="connsiteX387" fmla="*/ 1133469 w 12192000"/>
              <a:gd name="connsiteY387" fmla="*/ 5346123 h 6858000"/>
              <a:gd name="connsiteX388" fmla="*/ 1161706 w 12192000"/>
              <a:gd name="connsiteY388" fmla="*/ 5330351 h 6858000"/>
              <a:gd name="connsiteX389" fmla="*/ 1188862 w 12192000"/>
              <a:gd name="connsiteY389" fmla="*/ 5322594 h 6858000"/>
              <a:gd name="connsiteX390" fmla="*/ 1211215 w 12192000"/>
              <a:gd name="connsiteY390" fmla="*/ 5344386 h 6858000"/>
              <a:gd name="connsiteX391" fmla="*/ 1199958 w 12192000"/>
              <a:gd name="connsiteY391" fmla="*/ 5367349 h 6858000"/>
              <a:gd name="connsiteX392" fmla="*/ 1181292 w 12192000"/>
              <a:gd name="connsiteY392" fmla="*/ 5378702 h 6858000"/>
              <a:gd name="connsiteX393" fmla="*/ 1150892 w 12192000"/>
              <a:gd name="connsiteY393" fmla="*/ 5410504 h 6858000"/>
              <a:gd name="connsiteX394" fmla="*/ 1114260 w 12192000"/>
              <a:gd name="connsiteY394" fmla="*/ 5464318 h 6858000"/>
              <a:gd name="connsiteX395" fmla="*/ 934188 w 12192000"/>
              <a:gd name="connsiteY395" fmla="*/ 5571387 h 6858000"/>
              <a:gd name="connsiteX396" fmla="*/ 894345 w 12192000"/>
              <a:gd name="connsiteY396" fmla="*/ 5594568 h 6858000"/>
              <a:gd name="connsiteX397" fmla="*/ 835138 w 12192000"/>
              <a:gd name="connsiteY397" fmla="*/ 5597994 h 6858000"/>
              <a:gd name="connsiteX398" fmla="*/ 801529 w 12192000"/>
              <a:gd name="connsiteY398" fmla="*/ 5599166 h 6858000"/>
              <a:gd name="connsiteX399" fmla="*/ 768268 w 12192000"/>
              <a:gd name="connsiteY399" fmla="*/ 5615892 h 6858000"/>
              <a:gd name="connsiteX400" fmla="*/ 756534 w 12192000"/>
              <a:gd name="connsiteY400" fmla="*/ 5636342 h 6858000"/>
              <a:gd name="connsiteX401" fmla="*/ 847121 w 12192000"/>
              <a:gd name="connsiteY401" fmla="*/ 5757131 h 6858000"/>
              <a:gd name="connsiteX402" fmla="*/ 917457 w 12192000"/>
              <a:gd name="connsiteY402" fmla="*/ 5743783 h 6858000"/>
              <a:gd name="connsiteX403" fmla="*/ 967603 w 12192000"/>
              <a:gd name="connsiteY403" fmla="*/ 5692613 h 6858000"/>
              <a:gd name="connsiteX404" fmla="*/ 1028019 w 12192000"/>
              <a:gd name="connsiteY404" fmla="*/ 5668130 h 6858000"/>
              <a:gd name="connsiteX405" fmla="*/ 1087132 w 12192000"/>
              <a:gd name="connsiteY405" fmla="*/ 5623067 h 6858000"/>
              <a:gd name="connsiteX406" fmla="*/ 1113367 w 12192000"/>
              <a:gd name="connsiteY406" fmla="*/ 5555607 h 6858000"/>
              <a:gd name="connsiteX407" fmla="*/ 1168410 w 12192000"/>
              <a:gd name="connsiteY407" fmla="*/ 5516524 h 6858000"/>
              <a:gd name="connsiteX408" fmla="*/ 1185517 w 12192000"/>
              <a:gd name="connsiteY408" fmla="*/ 5510674 h 6858000"/>
              <a:gd name="connsiteX409" fmla="*/ 1269844 w 12192000"/>
              <a:gd name="connsiteY409" fmla="*/ 5502481 h 6858000"/>
              <a:gd name="connsiteX410" fmla="*/ 1332644 w 12192000"/>
              <a:gd name="connsiteY410" fmla="*/ 5490563 h 6858000"/>
              <a:gd name="connsiteX411" fmla="*/ 1374650 w 12192000"/>
              <a:gd name="connsiteY411" fmla="*/ 5451351 h 6858000"/>
              <a:gd name="connsiteX412" fmla="*/ 1398816 w 12192000"/>
              <a:gd name="connsiteY412" fmla="*/ 5441557 h 6858000"/>
              <a:gd name="connsiteX413" fmla="*/ 1414016 w 12192000"/>
              <a:gd name="connsiteY413" fmla="*/ 5425656 h 6858000"/>
              <a:gd name="connsiteX414" fmla="*/ 1457802 w 12192000"/>
              <a:gd name="connsiteY414" fmla="*/ 5409537 h 6858000"/>
              <a:gd name="connsiteX415" fmla="*/ 1515894 w 12192000"/>
              <a:gd name="connsiteY415" fmla="*/ 5468804 h 6858000"/>
              <a:gd name="connsiteX416" fmla="*/ 1558471 w 12192000"/>
              <a:gd name="connsiteY416" fmla="*/ 5473742 h 6858000"/>
              <a:gd name="connsiteX417" fmla="*/ 1565529 w 12192000"/>
              <a:gd name="connsiteY417" fmla="*/ 5469798 h 6858000"/>
              <a:gd name="connsiteX418" fmla="*/ 1596406 w 12192000"/>
              <a:gd name="connsiteY418" fmla="*/ 5440508 h 6858000"/>
              <a:gd name="connsiteX419" fmla="*/ 1638378 w 12192000"/>
              <a:gd name="connsiteY419" fmla="*/ 5455974 h 6858000"/>
              <a:gd name="connsiteX420" fmla="*/ 1677234 w 12192000"/>
              <a:gd name="connsiteY420" fmla="*/ 5482444 h 6858000"/>
              <a:gd name="connsiteX421" fmla="*/ 1755805 w 12192000"/>
              <a:gd name="connsiteY421" fmla="*/ 5498774 h 6858000"/>
              <a:gd name="connsiteX422" fmla="*/ 1772911 w 12192000"/>
              <a:gd name="connsiteY422" fmla="*/ 5492924 h 6858000"/>
              <a:gd name="connsiteX423" fmla="*/ 1907318 w 12192000"/>
              <a:gd name="connsiteY423" fmla="*/ 5542917 h 6858000"/>
              <a:gd name="connsiteX424" fmla="*/ 1992694 w 12192000"/>
              <a:gd name="connsiteY424" fmla="*/ 5581387 h 6858000"/>
              <a:gd name="connsiteX425" fmla="*/ 2099722 w 12192000"/>
              <a:gd name="connsiteY425" fmla="*/ 5610540 h 6858000"/>
              <a:gd name="connsiteX426" fmla="*/ 2117656 w 12192000"/>
              <a:gd name="connsiteY426" fmla="*/ 5622758 h 6858000"/>
              <a:gd name="connsiteX427" fmla="*/ 2149674 w 12192000"/>
              <a:gd name="connsiteY427" fmla="*/ 5681767 h 6858000"/>
              <a:gd name="connsiteX428" fmla="*/ 2159595 w 12192000"/>
              <a:gd name="connsiteY428" fmla="*/ 5692901 h 6858000"/>
              <a:gd name="connsiteX429" fmla="*/ 2267195 w 12192000"/>
              <a:gd name="connsiteY429" fmla="*/ 5766204 h 6858000"/>
              <a:gd name="connsiteX430" fmla="*/ 2281663 w 12192000"/>
              <a:gd name="connsiteY430" fmla="*/ 5773872 h 6858000"/>
              <a:gd name="connsiteX431" fmla="*/ 2415721 w 12192000"/>
              <a:gd name="connsiteY431" fmla="*/ 5808310 h 6858000"/>
              <a:gd name="connsiteX432" fmla="*/ 2544974 w 12192000"/>
              <a:gd name="connsiteY432" fmla="*/ 5872297 h 6858000"/>
              <a:gd name="connsiteX433" fmla="*/ 2604753 w 12192000"/>
              <a:gd name="connsiteY433" fmla="*/ 5913022 h 6858000"/>
              <a:gd name="connsiteX434" fmla="*/ 2608090 w 12192000"/>
              <a:gd name="connsiteY434" fmla="*/ 5930612 h 6858000"/>
              <a:gd name="connsiteX435" fmla="*/ 2604498 w 12192000"/>
              <a:gd name="connsiteY435" fmla="*/ 5939104 h 6858000"/>
              <a:gd name="connsiteX436" fmla="*/ 2642365 w 12192000"/>
              <a:gd name="connsiteY436" fmla="*/ 6015226 h 6858000"/>
              <a:gd name="connsiteX437" fmla="*/ 2706819 w 12192000"/>
              <a:gd name="connsiteY437" fmla="*/ 6039443 h 6858000"/>
              <a:gd name="connsiteX438" fmla="*/ 2668534 w 12192000"/>
              <a:gd name="connsiteY438" fmla="*/ 6057123 h 6858000"/>
              <a:gd name="connsiteX439" fmla="*/ 2630376 w 12192000"/>
              <a:gd name="connsiteY439" fmla="*/ 6061761 h 6858000"/>
              <a:gd name="connsiteX440" fmla="*/ 2619247 w 12192000"/>
              <a:gd name="connsiteY440" fmla="*/ 6071683 h 6858000"/>
              <a:gd name="connsiteX441" fmla="*/ 2574253 w 12192000"/>
              <a:gd name="connsiteY441" fmla="*/ 6108859 h 6858000"/>
              <a:gd name="connsiteX442" fmla="*/ 2495615 w 12192000"/>
              <a:gd name="connsiteY442" fmla="*/ 6201884 h 6858000"/>
              <a:gd name="connsiteX443" fmla="*/ 2493896 w 12192000"/>
              <a:gd name="connsiteY443" fmla="*/ 6275107 h 6858000"/>
              <a:gd name="connsiteX444" fmla="*/ 2555931 w 12192000"/>
              <a:gd name="connsiteY444" fmla="*/ 6341437 h 6858000"/>
              <a:gd name="connsiteX445" fmla="*/ 2561781 w 12192000"/>
              <a:gd name="connsiteY445" fmla="*/ 6358550 h 6858000"/>
              <a:gd name="connsiteX446" fmla="*/ 2565435 w 12192000"/>
              <a:gd name="connsiteY446" fmla="*/ 6446373 h 6858000"/>
              <a:gd name="connsiteX447" fmla="*/ 2650172 w 12192000"/>
              <a:gd name="connsiteY447" fmla="*/ 6550049 h 6858000"/>
              <a:gd name="connsiteX448" fmla="*/ 2715706 w 12192000"/>
              <a:gd name="connsiteY448" fmla="*/ 6566250 h 6858000"/>
              <a:gd name="connsiteX449" fmla="*/ 2835457 w 12192000"/>
              <a:gd name="connsiteY449" fmla="*/ 6525300 h 6858000"/>
              <a:gd name="connsiteX450" fmla="*/ 2894159 w 12192000"/>
              <a:gd name="connsiteY450" fmla="*/ 6368370 h 6858000"/>
              <a:gd name="connsiteX451" fmla="*/ 2890344 w 12192000"/>
              <a:gd name="connsiteY451" fmla="*/ 6348267 h 6858000"/>
              <a:gd name="connsiteX452" fmla="*/ 2895750 w 12192000"/>
              <a:gd name="connsiteY452" fmla="*/ 6308189 h 6858000"/>
              <a:gd name="connsiteX453" fmla="*/ 2927453 w 12192000"/>
              <a:gd name="connsiteY453" fmla="*/ 6296965 h 6858000"/>
              <a:gd name="connsiteX454" fmla="*/ 3048634 w 12192000"/>
              <a:gd name="connsiteY454" fmla="*/ 6263554 h 6858000"/>
              <a:gd name="connsiteX455" fmla="*/ 3069684 w 12192000"/>
              <a:gd name="connsiteY455" fmla="*/ 6264767 h 6858000"/>
              <a:gd name="connsiteX456" fmla="*/ 3057474 w 12192000"/>
              <a:gd name="connsiteY456" fmla="*/ 6282705 h 6858000"/>
              <a:gd name="connsiteX457" fmla="*/ 3048729 w 12192000"/>
              <a:gd name="connsiteY457" fmla="*/ 6305192 h 6858000"/>
              <a:gd name="connsiteX458" fmla="*/ 2978997 w 12192000"/>
              <a:gd name="connsiteY458" fmla="*/ 6308012 h 6858000"/>
              <a:gd name="connsiteX459" fmla="*/ 2969298 w 12192000"/>
              <a:gd name="connsiteY459" fmla="*/ 6325472 h 6858000"/>
              <a:gd name="connsiteX460" fmla="*/ 2982684 w 12192000"/>
              <a:gd name="connsiteY460" fmla="*/ 6341155 h 6858000"/>
              <a:gd name="connsiteX461" fmla="*/ 3065581 w 12192000"/>
              <a:gd name="connsiteY461" fmla="*/ 6325425 h 6858000"/>
              <a:gd name="connsiteX462" fmla="*/ 3096074 w 12192000"/>
              <a:gd name="connsiteY462" fmla="*/ 6335258 h 6858000"/>
              <a:gd name="connsiteX463" fmla="*/ 3068503 w 12192000"/>
              <a:gd name="connsiteY463" fmla="*/ 6436817 h 6858000"/>
              <a:gd name="connsiteX464" fmla="*/ 2995621 w 12192000"/>
              <a:gd name="connsiteY464" fmla="*/ 6505319 h 6858000"/>
              <a:gd name="connsiteX465" fmla="*/ 2970978 w 12192000"/>
              <a:gd name="connsiteY465" fmla="*/ 6512600 h 6858000"/>
              <a:gd name="connsiteX466" fmla="*/ 2954824 w 12192000"/>
              <a:gd name="connsiteY466" fmla="*/ 6523476 h 6858000"/>
              <a:gd name="connsiteX467" fmla="*/ 2936636 w 12192000"/>
              <a:gd name="connsiteY467" fmla="*/ 6537341 h 6858000"/>
              <a:gd name="connsiteX468" fmla="*/ 2965093 w 12192000"/>
              <a:gd name="connsiteY468" fmla="*/ 6550164 h 6858000"/>
              <a:gd name="connsiteX469" fmla="*/ 2981247 w 12192000"/>
              <a:gd name="connsiteY469" fmla="*/ 6539288 h 6858000"/>
              <a:gd name="connsiteX470" fmla="*/ 3096484 w 12192000"/>
              <a:gd name="connsiteY470" fmla="*/ 6447127 h 6858000"/>
              <a:gd name="connsiteX471" fmla="*/ 3112637 w 12192000"/>
              <a:gd name="connsiteY471" fmla="*/ 6436252 h 6858000"/>
              <a:gd name="connsiteX472" fmla="*/ 3171589 w 12192000"/>
              <a:gd name="connsiteY472" fmla="*/ 6458907 h 6858000"/>
              <a:gd name="connsiteX473" fmla="*/ 3178265 w 12192000"/>
              <a:gd name="connsiteY473" fmla="*/ 6494089 h 6858000"/>
              <a:gd name="connsiteX474" fmla="*/ 3185419 w 12192000"/>
              <a:gd name="connsiteY474" fmla="*/ 6531783 h 6858000"/>
              <a:gd name="connsiteX475" fmla="*/ 3250731 w 12192000"/>
              <a:gd name="connsiteY475" fmla="*/ 6519388 h 6858000"/>
              <a:gd name="connsiteX476" fmla="*/ 3310509 w 12192000"/>
              <a:gd name="connsiteY476" fmla="*/ 6560112 h 6858000"/>
              <a:gd name="connsiteX477" fmla="*/ 3360844 w 12192000"/>
              <a:gd name="connsiteY477" fmla="*/ 6592215 h 6858000"/>
              <a:gd name="connsiteX478" fmla="*/ 3404025 w 12192000"/>
              <a:gd name="connsiteY478" fmla="*/ 6586623 h 6858000"/>
              <a:gd name="connsiteX479" fmla="*/ 3479734 w 12192000"/>
              <a:gd name="connsiteY479" fmla="*/ 6587876 h 6858000"/>
              <a:gd name="connsiteX480" fmla="*/ 3489655 w 12192000"/>
              <a:gd name="connsiteY480" fmla="*/ 6599010 h 6858000"/>
              <a:gd name="connsiteX481" fmla="*/ 3515440 w 12192000"/>
              <a:gd name="connsiteY481" fmla="*/ 6680030 h 6858000"/>
              <a:gd name="connsiteX482" fmla="*/ 3535282 w 12192000"/>
              <a:gd name="connsiteY482" fmla="*/ 6702299 h 6858000"/>
              <a:gd name="connsiteX483" fmla="*/ 3546888 w 12192000"/>
              <a:gd name="connsiteY483" fmla="*/ 6694889 h 6858000"/>
              <a:gd name="connsiteX484" fmla="*/ 3537955 w 12192000"/>
              <a:gd name="connsiteY484" fmla="*/ 6634103 h 6858000"/>
              <a:gd name="connsiteX485" fmla="*/ 3551247 w 12192000"/>
              <a:gd name="connsiteY485" fmla="*/ 6608150 h 6858000"/>
              <a:gd name="connsiteX486" fmla="*/ 3589276 w 12192000"/>
              <a:gd name="connsiteY486" fmla="*/ 6616552 h 6858000"/>
              <a:gd name="connsiteX487" fmla="*/ 3616176 w 12192000"/>
              <a:gd name="connsiteY487" fmla="*/ 6634878 h 6858000"/>
              <a:gd name="connsiteX488" fmla="*/ 3610104 w 12192000"/>
              <a:gd name="connsiteY488" fmla="*/ 6589170 h 6858000"/>
              <a:gd name="connsiteX489" fmla="*/ 3615860 w 12192000"/>
              <a:gd name="connsiteY489" fmla="*/ 6564646 h 6858000"/>
              <a:gd name="connsiteX490" fmla="*/ 3639899 w 12192000"/>
              <a:gd name="connsiteY490" fmla="*/ 6567895 h 6858000"/>
              <a:gd name="connsiteX491" fmla="*/ 3661869 w 12192000"/>
              <a:gd name="connsiteY491" fmla="*/ 6628811 h 6858000"/>
              <a:gd name="connsiteX492" fmla="*/ 3706286 w 12192000"/>
              <a:gd name="connsiteY492" fmla="*/ 6753156 h 6858000"/>
              <a:gd name="connsiteX493" fmla="*/ 3710578 w 12192000"/>
              <a:gd name="connsiteY493" fmla="*/ 6775772 h 6858000"/>
              <a:gd name="connsiteX494" fmla="*/ 3723965 w 12192000"/>
              <a:gd name="connsiteY494" fmla="*/ 6791456 h 6858000"/>
              <a:gd name="connsiteX495" fmla="*/ 3738687 w 12192000"/>
              <a:gd name="connsiteY495" fmla="*/ 6773041 h 6858000"/>
              <a:gd name="connsiteX496" fmla="*/ 3737861 w 12192000"/>
              <a:gd name="connsiteY496" fmla="*/ 6754974 h 6858000"/>
              <a:gd name="connsiteX497" fmla="*/ 3716240 w 12192000"/>
              <a:gd name="connsiteY497" fmla="*/ 6709612 h 6858000"/>
              <a:gd name="connsiteX498" fmla="*/ 3703109 w 12192000"/>
              <a:gd name="connsiteY498" fmla="*/ 6667846 h 6858000"/>
              <a:gd name="connsiteX499" fmla="*/ 3695351 w 12192000"/>
              <a:gd name="connsiteY499" fmla="*/ 6640681 h 6858000"/>
              <a:gd name="connsiteX500" fmla="*/ 3681394 w 12192000"/>
              <a:gd name="connsiteY500" fmla="*/ 6580847 h 6858000"/>
              <a:gd name="connsiteX501" fmla="*/ 3693638 w 12192000"/>
              <a:gd name="connsiteY501" fmla="*/ 6508231 h 6858000"/>
              <a:gd name="connsiteX502" fmla="*/ 3729854 w 12192000"/>
              <a:gd name="connsiteY502" fmla="*/ 6548220 h 6858000"/>
              <a:gd name="connsiteX503" fmla="*/ 3771410 w 12192000"/>
              <a:gd name="connsiteY503" fmla="*/ 6657488 h 6858000"/>
              <a:gd name="connsiteX504" fmla="*/ 3803906 w 12192000"/>
              <a:gd name="connsiteY504" fmla="*/ 6719010 h 6858000"/>
              <a:gd name="connsiteX505" fmla="*/ 3827468 w 12192000"/>
              <a:gd name="connsiteY505" fmla="*/ 6719745 h 6858000"/>
              <a:gd name="connsiteX506" fmla="*/ 3829630 w 12192000"/>
              <a:gd name="connsiteY506" fmla="*/ 6703715 h 6858000"/>
              <a:gd name="connsiteX507" fmla="*/ 3780538 w 12192000"/>
              <a:gd name="connsiteY507" fmla="*/ 6595877 h 6858000"/>
              <a:gd name="connsiteX508" fmla="*/ 3763336 w 12192000"/>
              <a:gd name="connsiteY508" fmla="*/ 6560091 h 6858000"/>
              <a:gd name="connsiteX509" fmla="*/ 3766487 w 12192000"/>
              <a:gd name="connsiteY509" fmla="*/ 6494406 h 6858000"/>
              <a:gd name="connsiteX510" fmla="*/ 3756123 w 12192000"/>
              <a:gd name="connsiteY510" fmla="*/ 6426082 h 6858000"/>
              <a:gd name="connsiteX511" fmla="*/ 3746108 w 12192000"/>
              <a:gd name="connsiteY511" fmla="*/ 6373311 h 6858000"/>
              <a:gd name="connsiteX512" fmla="*/ 3764331 w 12192000"/>
              <a:gd name="connsiteY512" fmla="*/ 6304767 h 6858000"/>
              <a:gd name="connsiteX513" fmla="*/ 3795078 w 12192000"/>
              <a:gd name="connsiteY513" fmla="*/ 6288517 h 6858000"/>
              <a:gd name="connsiteX514" fmla="*/ 3830374 w 12192000"/>
              <a:gd name="connsiteY514" fmla="*/ 6268802 h 6858000"/>
              <a:gd name="connsiteX515" fmla="*/ 3885290 w 12192000"/>
              <a:gd name="connsiteY515" fmla="*/ 6242760 h 6858000"/>
              <a:gd name="connsiteX516" fmla="*/ 3994610 w 12192000"/>
              <a:gd name="connsiteY516" fmla="*/ 6242842 h 6858000"/>
              <a:gd name="connsiteX517" fmla="*/ 4037441 w 12192000"/>
              <a:gd name="connsiteY517" fmla="*/ 6221696 h 6858000"/>
              <a:gd name="connsiteX518" fmla="*/ 4132011 w 12192000"/>
              <a:gd name="connsiteY518" fmla="*/ 6089200 h 6858000"/>
              <a:gd name="connsiteX519" fmla="*/ 4182573 w 12192000"/>
              <a:gd name="connsiteY519" fmla="*/ 5944226 h 6858000"/>
              <a:gd name="connsiteX520" fmla="*/ 4215168 w 12192000"/>
              <a:gd name="connsiteY520" fmla="*/ 5841714 h 6858000"/>
              <a:gd name="connsiteX521" fmla="*/ 4284712 w 12192000"/>
              <a:gd name="connsiteY521" fmla="*/ 5755621 h 6858000"/>
              <a:gd name="connsiteX522" fmla="*/ 4327288 w 12192000"/>
              <a:gd name="connsiteY522" fmla="*/ 5760558 h 6858000"/>
              <a:gd name="connsiteX523" fmla="*/ 4353712 w 12192000"/>
              <a:gd name="connsiteY523" fmla="*/ 5776371 h 6858000"/>
              <a:gd name="connsiteX524" fmla="*/ 4399532 w 12192000"/>
              <a:gd name="connsiteY524" fmla="*/ 5757262 h 6858000"/>
              <a:gd name="connsiteX525" fmla="*/ 4406824 w 12192000"/>
              <a:gd name="connsiteY525" fmla="*/ 5739138 h 6858000"/>
              <a:gd name="connsiteX526" fmla="*/ 4415488 w 12192000"/>
              <a:gd name="connsiteY526" fmla="*/ 5748577 h 6858000"/>
              <a:gd name="connsiteX527" fmla="*/ 4454096 w 12192000"/>
              <a:gd name="connsiteY527" fmla="*/ 5769033 h 6858000"/>
              <a:gd name="connsiteX528" fmla="*/ 4524433 w 12192000"/>
              <a:gd name="connsiteY528" fmla="*/ 5755685 h 6858000"/>
              <a:gd name="connsiteX529" fmla="*/ 4546406 w 12192000"/>
              <a:gd name="connsiteY529" fmla="*/ 5733263 h 6858000"/>
              <a:gd name="connsiteX530" fmla="*/ 4556707 w 12192000"/>
              <a:gd name="connsiteY530" fmla="*/ 5735244 h 6858000"/>
              <a:gd name="connsiteX531" fmla="*/ 4565802 w 12192000"/>
              <a:gd name="connsiteY531" fmla="*/ 5728312 h 6858000"/>
              <a:gd name="connsiteX532" fmla="*/ 4616392 w 12192000"/>
              <a:gd name="connsiteY532" fmla="*/ 5734331 h 6858000"/>
              <a:gd name="connsiteX533" fmla="*/ 4678077 w 12192000"/>
              <a:gd name="connsiteY533" fmla="*/ 5785106 h 6858000"/>
              <a:gd name="connsiteX534" fmla="*/ 4717538 w 12192000"/>
              <a:gd name="connsiteY534" fmla="*/ 5801050 h 6858000"/>
              <a:gd name="connsiteX535" fmla="*/ 4750288 w 12192000"/>
              <a:gd name="connsiteY535" fmla="*/ 5836489 h 6858000"/>
              <a:gd name="connsiteX536" fmla="*/ 4766885 w 12192000"/>
              <a:gd name="connsiteY536" fmla="*/ 5882804 h 6858000"/>
              <a:gd name="connsiteX537" fmla="*/ 4761606 w 12192000"/>
              <a:gd name="connsiteY537" fmla="*/ 5909840 h 6858000"/>
              <a:gd name="connsiteX538" fmla="*/ 4756420 w 12192000"/>
              <a:gd name="connsiteY538" fmla="*/ 5978513 h 6858000"/>
              <a:gd name="connsiteX539" fmla="*/ 4785993 w 12192000"/>
              <a:gd name="connsiteY539" fmla="*/ 5928643 h 6858000"/>
              <a:gd name="connsiteX540" fmla="*/ 4806346 w 12192000"/>
              <a:gd name="connsiteY540" fmla="*/ 5898746 h 6858000"/>
              <a:gd name="connsiteX541" fmla="*/ 4820940 w 12192000"/>
              <a:gd name="connsiteY541" fmla="*/ 5893372 h 6858000"/>
              <a:gd name="connsiteX542" fmla="*/ 4862597 w 12192000"/>
              <a:gd name="connsiteY542" fmla="*/ 5838606 h 6858000"/>
              <a:gd name="connsiteX543" fmla="*/ 4916558 w 12192000"/>
              <a:gd name="connsiteY543" fmla="*/ 5807539 h 6858000"/>
              <a:gd name="connsiteX544" fmla="*/ 4937863 w 12192000"/>
              <a:gd name="connsiteY544" fmla="*/ 5782667 h 6858000"/>
              <a:gd name="connsiteX545" fmla="*/ 5021653 w 12192000"/>
              <a:gd name="connsiteY545" fmla="*/ 5675648 h 6858000"/>
              <a:gd name="connsiteX546" fmla="*/ 5039236 w 12192000"/>
              <a:gd name="connsiteY546" fmla="*/ 5672311 h 6858000"/>
              <a:gd name="connsiteX547" fmla="*/ 5041621 w 12192000"/>
              <a:gd name="connsiteY547" fmla="*/ 5684874 h 6858000"/>
              <a:gd name="connsiteX548" fmla="*/ 4971567 w 12192000"/>
              <a:gd name="connsiteY548" fmla="*/ 5823133 h 6858000"/>
              <a:gd name="connsiteX549" fmla="*/ 4961740 w 12192000"/>
              <a:gd name="connsiteY549" fmla="*/ 5853636 h 6858000"/>
              <a:gd name="connsiteX550" fmla="*/ 4998561 w 12192000"/>
              <a:gd name="connsiteY550" fmla="*/ 5883096 h 6858000"/>
              <a:gd name="connsiteX551" fmla="*/ 5022854 w 12192000"/>
              <a:gd name="connsiteY551" fmla="*/ 5860262 h 6858000"/>
              <a:gd name="connsiteX552" fmla="*/ 5039613 w 12192000"/>
              <a:gd name="connsiteY552" fmla="*/ 5838857 h 6858000"/>
              <a:gd name="connsiteX553" fmla="*/ 5050392 w 12192000"/>
              <a:gd name="connsiteY553" fmla="*/ 5813381 h 6858000"/>
              <a:gd name="connsiteX554" fmla="*/ 5073766 w 12192000"/>
              <a:gd name="connsiteY554" fmla="*/ 5730843 h 6858000"/>
              <a:gd name="connsiteX555" fmla="*/ 5088396 w 12192000"/>
              <a:gd name="connsiteY555" fmla="*/ 5670791 h 6858000"/>
              <a:gd name="connsiteX556" fmla="*/ 5108908 w 12192000"/>
              <a:gd name="connsiteY556" fmla="*/ 5573175 h 6858000"/>
              <a:gd name="connsiteX557" fmla="*/ 5109791 w 12192000"/>
              <a:gd name="connsiteY557" fmla="*/ 5566621 h 6858000"/>
              <a:gd name="connsiteX558" fmla="*/ 5142921 w 12192000"/>
              <a:gd name="connsiteY558" fmla="*/ 5566535 h 6858000"/>
              <a:gd name="connsiteX559" fmla="*/ 5190796 w 12192000"/>
              <a:gd name="connsiteY559" fmla="*/ 5554328 h 6858000"/>
              <a:gd name="connsiteX560" fmla="*/ 5208269 w 12192000"/>
              <a:gd name="connsiteY560" fmla="*/ 5542287 h 6858000"/>
              <a:gd name="connsiteX561" fmla="*/ 5207989 w 12192000"/>
              <a:gd name="connsiteY561" fmla="*/ 5543308 h 6858000"/>
              <a:gd name="connsiteX562" fmla="*/ 5211168 w 12192000"/>
              <a:gd name="connsiteY562" fmla="*/ 5577200 h 6858000"/>
              <a:gd name="connsiteX563" fmla="*/ 5220228 w 12192000"/>
              <a:gd name="connsiteY563" fmla="*/ 5624946 h 6858000"/>
              <a:gd name="connsiteX564" fmla="*/ 5263920 w 12192000"/>
              <a:gd name="connsiteY564" fmla="*/ 5567189 h 6858000"/>
              <a:gd name="connsiteX565" fmla="*/ 5288469 w 12192000"/>
              <a:gd name="connsiteY565" fmla="*/ 5518272 h 6858000"/>
              <a:gd name="connsiteX566" fmla="*/ 5297336 w 12192000"/>
              <a:gd name="connsiteY566" fmla="*/ 5509877 h 6858000"/>
              <a:gd name="connsiteX567" fmla="*/ 5300832 w 12192000"/>
              <a:gd name="connsiteY567" fmla="*/ 5514011 h 6858000"/>
              <a:gd name="connsiteX568" fmla="*/ 5362781 w 12192000"/>
              <a:gd name="connsiteY568" fmla="*/ 5510676 h 6858000"/>
              <a:gd name="connsiteX569" fmla="*/ 5379887 w 12192000"/>
              <a:gd name="connsiteY569" fmla="*/ 5504826 h 6858000"/>
              <a:gd name="connsiteX570" fmla="*/ 5514294 w 12192000"/>
              <a:gd name="connsiteY570" fmla="*/ 5554819 h 6858000"/>
              <a:gd name="connsiteX571" fmla="*/ 5599668 w 12192000"/>
              <a:gd name="connsiteY571" fmla="*/ 5593288 h 6858000"/>
              <a:gd name="connsiteX572" fmla="*/ 5706698 w 12192000"/>
              <a:gd name="connsiteY572" fmla="*/ 5622441 h 6858000"/>
              <a:gd name="connsiteX573" fmla="*/ 5724631 w 12192000"/>
              <a:gd name="connsiteY573" fmla="*/ 5634659 h 6858000"/>
              <a:gd name="connsiteX574" fmla="*/ 5756650 w 12192000"/>
              <a:gd name="connsiteY574" fmla="*/ 5693668 h 6858000"/>
              <a:gd name="connsiteX575" fmla="*/ 5766571 w 12192000"/>
              <a:gd name="connsiteY575" fmla="*/ 5704803 h 6858000"/>
              <a:gd name="connsiteX576" fmla="*/ 5874170 w 12192000"/>
              <a:gd name="connsiteY576" fmla="*/ 5778105 h 6858000"/>
              <a:gd name="connsiteX577" fmla="*/ 5888639 w 12192000"/>
              <a:gd name="connsiteY577" fmla="*/ 5785773 h 6858000"/>
              <a:gd name="connsiteX578" fmla="*/ 6022695 w 12192000"/>
              <a:gd name="connsiteY578" fmla="*/ 5820212 h 6858000"/>
              <a:gd name="connsiteX579" fmla="*/ 6151950 w 12192000"/>
              <a:gd name="connsiteY579" fmla="*/ 5884199 h 6858000"/>
              <a:gd name="connsiteX580" fmla="*/ 6211728 w 12192000"/>
              <a:gd name="connsiteY580" fmla="*/ 5924923 h 6858000"/>
              <a:gd name="connsiteX581" fmla="*/ 6215066 w 12192000"/>
              <a:gd name="connsiteY581" fmla="*/ 5942513 h 6858000"/>
              <a:gd name="connsiteX582" fmla="*/ 6211472 w 12192000"/>
              <a:gd name="connsiteY582" fmla="*/ 5951005 h 6858000"/>
              <a:gd name="connsiteX583" fmla="*/ 6249341 w 12192000"/>
              <a:gd name="connsiteY583" fmla="*/ 6027128 h 6858000"/>
              <a:gd name="connsiteX584" fmla="*/ 6313793 w 12192000"/>
              <a:gd name="connsiteY584" fmla="*/ 6051344 h 6858000"/>
              <a:gd name="connsiteX585" fmla="*/ 6275509 w 12192000"/>
              <a:gd name="connsiteY585" fmla="*/ 6069024 h 6858000"/>
              <a:gd name="connsiteX586" fmla="*/ 6237352 w 12192000"/>
              <a:gd name="connsiteY586" fmla="*/ 6073662 h 6858000"/>
              <a:gd name="connsiteX587" fmla="*/ 6226223 w 12192000"/>
              <a:gd name="connsiteY587" fmla="*/ 6083584 h 6858000"/>
              <a:gd name="connsiteX588" fmla="*/ 6181228 w 12192000"/>
              <a:gd name="connsiteY588" fmla="*/ 6120760 h 6858000"/>
              <a:gd name="connsiteX589" fmla="*/ 6102590 w 12192000"/>
              <a:gd name="connsiteY589" fmla="*/ 6213786 h 6858000"/>
              <a:gd name="connsiteX590" fmla="*/ 6100870 w 12192000"/>
              <a:gd name="connsiteY590" fmla="*/ 6287009 h 6858000"/>
              <a:gd name="connsiteX591" fmla="*/ 6162906 w 12192000"/>
              <a:gd name="connsiteY591" fmla="*/ 6353338 h 6858000"/>
              <a:gd name="connsiteX592" fmla="*/ 6168757 w 12192000"/>
              <a:gd name="connsiteY592" fmla="*/ 6370452 h 6858000"/>
              <a:gd name="connsiteX593" fmla="*/ 6172410 w 12192000"/>
              <a:gd name="connsiteY593" fmla="*/ 6458274 h 6858000"/>
              <a:gd name="connsiteX594" fmla="*/ 6257148 w 12192000"/>
              <a:gd name="connsiteY594" fmla="*/ 6561950 h 6858000"/>
              <a:gd name="connsiteX595" fmla="*/ 6322682 w 12192000"/>
              <a:gd name="connsiteY595" fmla="*/ 6578152 h 6858000"/>
              <a:gd name="connsiteX596" fmla="*/ 6442432 w 12192000"/>
              <a:gd name="connsiteY596" fmla="*/ 6537202 h 6858000"/>
              <a:gd name="connsiteX597" fmla="*/ 6501135 w 12192000"/>
              <a:gd name="connsiteY597" fmla="*/ 6380271 h 6858000"/>
              <a:gd name="connsiteX598" fmla="*/ 6497319 w 12192000"/>
              <a:gd name="connsiteY598" fmla="*/ 6360168 h 6858000"/>
              <a:gd name="connsiteX599" fmla="*/ 6502726 w 12192000"/>
              <a:gd name="connsiteY599" fmla="*/ 6320090 h 6858000"/>
              <a:gd name="connsiteX600" fmla="*/ 6534428 w 12192000"/>
              <a:gd name="connsiteY600" fmla="*/ 6308867 h 6858000"/>
              <a:gd name="connsiteX601" fmla="*/ 6655610 w 12192000"/>
              <a:gd name="connsiteY601" fmla="*/ 6275456 h 6858000"/>
              <a:gd name="connsiteX602" fmla="*/ 6676659 w 12192000"/>
              <a:gd name="connsiteY602" fmla="*/ 6276669 h 6858000"/>
              <a:gd name="connsiteX603" fmla="*/ 6664449 w 12192000"/>
              <a:gd name="connsiteY603" fmla="*/ 6294607 h 6858000"/>
              <a:gd name="connsiteX604" fmla="*/ 6655704 w 12192000"/>
              <a:gd name="connsiteY604" fmla="*/ 6317093 h 6858000"/>
              <a:gd name="connsiteX605" fmla="*/ 6585972 w 12192000"/>
              <a:gd name="connsiteY605" fmla="*/ 6319913 h 6858000"/>
              <a:gd name="connsiteX606" fmla="*/ 6576273 w 12192000"/>
              <a:gd name="connsiteY606" fmla="*/ 6337374 h 6858000"/>
              <a:gd name="connsiteX607" fmla="*/ 6589660 w 12192000"/>
              <a:gd name="connsiteY607" fmla="*/ 6353057 h 6858000"/>
              <a:gd name="connsiteX608" fmla="*/ 6672556 w 12192000"/>
              <a:gd name="connsiteY608" fmla="*/ 6337325 h 6858000"/>
              <a:gd name="connsiteX609" fmla="*/ 6703049 w 12192000"/>
              <a:gd name="connsiteY609" fmla="*/ 6347159 h 6858000"/>
              <a:gd name="connsiteX610" fmla="*/ 6675478 w 12192000"/>
              <a:gd name="connsiteY610" fmla="*/ 6448719 h 6858000"/>
              <a:gd name="connsiteX611" fmla="*/ 6602596 w 12192000"/>
              <a:gd name="connsiteY611" fmla="*/ 6517220 h 6858000"/>
              <a:gd name="connsiteX612" fmla="*/ 6577953 w 12192000"/>
              <a:gd name="connsiteY612" fmla="*/ 6524501 h 6858000"/>
              <a:gd name="connsiteX613" fmla="*/ 6561799 w 12192000"/>
              <a:gd name="connsiteY613" fmla="*/ 6535377 h 6858000"/>
              <a:gd name="connsiteX614" fmla="*/ 6543611 w 12192000"/>
              <a:gd name="connsiteY614" fmla="*/ 6549242 h 6858000"/>
              <a:gd name="connsiteX615" fmla="*/ 6572069 w 12192000"/>
              <a:gd name="connsiteY615" fmla="*/ 6562065 h 6858000"/>
              <a:gd name="connsiteX616" fmla="*/ 6588223 w 12192000"/>
              <a:gd name="connsiteY616" fmla="*/ 6551190 h 6858000"/>
              <a:gd name="connsiteX617" fmla="*/ 6703459 w 12192000"/>
              <a:gd name="connsiteY617" fmla="*/ 6459028 h 6858000"/>
              <a:gd name="connsiteX618" fmla="*/ 6719613 w 12192000"/>
              <a:gd name="connsiteY618" fmla="*/ 6448153 h 6858000"/>
              <a:gd name="connsiteX619" fmla="*/ 6778565 w 12192000"/>
              <a:gd name="connsiteY619" fmla="*/ 6470809 h 6858000"/>
              <a:gd name="connsiteX620" fmla="*/ 6785241 w 12192000"/>
              <a:gd name="connsiteY620" fmla="*/ 6505990 h 6858000"/>
              <a:gd name="connsiteX621" fmla="*/ 6792394 w 12192000"/>
              <a:gd name="connsiteY621" fmla="*/ 6543684 h 6858000"/>
              <a:gd name="connsiteX622" fmla="*/ 6857707 w 12192000"/>
              <a:gd name="connsiteY622" fmla="*/ 6531290 h 6858000"/>
              <a:gd name="connsiteX623" fmla="*/ 6917485 w 12192000"/>
              <a:gd name="connsiteY623" fmla="*/ 6572013 h 6858000"/>
              <a:gd name="connsiteX624" fmla="*/ 6967819 w 12192000"/>
              <a:gd name="connsiteY624" fmla="*/ 6604117 h 6858000"/>
              <a:gd name="connsiteX625" fmla="*/ 7011000 w 12192000"/>
              <a:gd name="connsiteY625" fmla="*/ 6598525 h 6858000"/>
              <a:gd name="connsiteX626" fmla="*/ 7086710 w 12192000"/>
              <a:gd name="connsiteY626" fmla="*/ 6599778 h 6858000"/>
              <a:gd name="connsiteX627" fmla="*/ 7096630 w 12192000"/>
              <a:gd name="connsiteY627" fmla="*/ 6610911 h 6858000"/>
              <a:gd name="connsiteX628" fmla="*/ 7122416 w 12192000"/>
              <a:gd name="connsiteY628" fmla="*/ 6691931 h 6858000"/>
              <a:gd name="connsiteX629" fmla="*/ 7142256 w 12192000"/>
              <a:gd name="connsiteY629" fmla="*/ 6714200 h 6858000"/>
              <a:gd name="connsiteX630" fmla="*/ 7153863 w 12192000"/>
              <a:gd name="connsiteY630" fmla="*/ 6706791 h 6858000"/>
              <a:gd name="connsiteX631" fmla="*/ 7144929 w 12192000"/>
              <a:gd name="connsiteY631" fmla="*/ 6646005 h 6858000"/>
              <a:gd name="connsiteX632" fmla="*/ 7158222 w 12192000"/>
              <a:gd name="connsiteY632" fmla="*/ 6620051 h 6858000"/>
              <a:gd name="connsiteX633" fmla="*/ 7196251 w 12192000"/>
              <a:gd name="connsiteY633" fmla="*/ 6628454 h 6858000"/>
              <a:gd name="connsiteX634" fmla="*/ 7223152 w 12192000"/>
              <a:gd name="connsiteY634" fmla="*/ 6646780 h 6858000"/>
              <a:gd name="connsiteX635" fmla="*/ 7217080 w 12192000"/>
              <a:gd name="connsiteY635" fmla="*/ 6601071 h 6858000"/>
              <a:gd name="connsiteX636" fmla="*/ 7222835 w 12192000"/>
              <a:gd name="connsiteY636" fmla="*/ 6576547 h 6858000"/>
              <a:gd name="connsiteX637" fmla="*/ 7246874 w 12192000"/>
              <a:gd name="connsiteY637" fmla="*/ 6579796 h 6858000"/>
              <a:gd name="connsiteX638" fmla="*/ 7268844 w 12192000"/>
              <a:gd name="connsiteY638" fmla="*/ 6640712 h 6858000"/>
              <a:gd name="connsiteX639" fmla="*/ 7313262 w 12192000"/>
              <a:gd name="connsiteY639" fmla="*/ 6765057 h 6858000"/>
              <a:gd name="connsiteX640" fmla="*/ 7317554 w 12192000"/>
              <a:gd name="connsiteY640" fmla="*/ 6787673 h 6858000"/>
              <a:gd name="connsiteX641" fmla="*/ 7330940 w 12192000"/>
              <a:gd name="connsiteY641" fmla="*/ 6803357 h 6858000"/>
              <a:gd name="connsiteX642" fmla="*/ 7345663 w 12192000"/>
              <a:gd name="connsiteY642" fmla="*/ 6784943 h 6858000"/>
              <a:gd name="connsiteX643" fmla="*/ 7344837 w 12192000"/>
              <a:gd name="connsiteY643" fmla="*/ 6766875 h 6858000"/>
              <a:gd name="connsiteX644" fmla="*/ 7323216 w 12192000"/>
              <a:gd name="connsiteY644" fmla="*/ 6721514 h 6858000"/>
              <a:gd name="connsiteX645" fmla="*/ 7310084 w 12192000"/>
              <a:gd name="connsiteY645" fmla="*/ 6679747 h 6858000"/>
              <a:gd name="connsiteX646" fmla="*/ 7302327 w 12192000"/>
              <a:gd name="connsiteY646" fmla="*/ 6652582 h 6858000"/>
              <a:gd name="connsiteX647" fmla="*/ 7288369 w 12192000"/>
              <a:gd name="connsiteY647" fmla="*/ 6592749 h 6858000"/>
              <a:gd name="connsiteX648" fmla="*/ 7300614 w 12192000"/>
              <a:gd name="connsiteY648" fmla="*/ 6520133 h 6858000"/>
              <a:gd name="connsiteX649" fmla="*/ 7336830 w 12192000"/>
              <a:gd name="connsiteY649" fmla="*/ 6560121 h 6858000"/>
              <a:gd name="connsiteX650" fmla="*/ 7378386 w 12192000"/>
              <a:gd name="connsiteY650" fmla="*/ 6669389 h 6858000"/>
              <a:gd name="connsiteX651" fmla="*/ 7410881 w 12192000"/>
              <a:gd name="connsiteY651" fmla="*/ 6730911 h 6858000"/>
              <a:gd name="connsiteX652" fmla="*/ 7434443 w 12192000"/>
              <a:gd name="connsiteY652" fmla="*/ 6731647 h 6858000"/>
              <a:gd name="connsiteX653" fmla="*/ 7436606 w 12192000"/>
              <a:gd name="connsiteY653" fmla="*/ 6715615 h 6858000"/>
              <a:gd name="connsiteX654" fmla="*/ 7387514 w 12192000"/>
              <a:gd name="connsiteY654" fmla="*/ 6607778 h 6858000"/>
              <a:gd name="connsiteX655" fmla="*/ 7370312 w 12192000"/>
              <a:gd name="connsiteY655" fmla="*/ 6571992 h 6858000"/>
              <a:gd name="connsiteX656" fmla="*/ 7373462 w 12192000"/>
              <a:gd name="connsiteY656" fmla="*/ 6506308 h 6858000"/>
              <a:gd name="connsiteX657" fmla="*/ 7363098 w 12192000"/>
              <a:gd name="connsiteY657" fmla="*/ 6437983 h 6858000"/>
              <a:gd name="connsiteX658" fmla="*/ 7353084 w 12192000"/>
              <a:gd name="connsiteY658" fmla="*/ 6385212 h 6858000"/>
              <a:gd name="connsiteX659" fmla="*/ 7371305 w 12192000"/>
              <a:gd name="connsiteY659" fmla="*/ 6316668 h 6858000"/>
              <a:gd name="connsiteX660" fmla="*/ 7402054 w 12192000"/>
              <a:gd name="connsiteY660" fmla="*/ 6300419 h 6858000"/>
              <a:gd name="connsiteX661" fmla="*/ 7437350 w 12192000"/>
              <a:gd name="connsiteY661" fmla="*/ 6280703 h 6858000"/>
              <a:gd name="connsiteX662" fmla="*/ 7492265 w 12192000"/>
              <a:gd name="connsiteY662" fmla="*/ 6254662 h 6858000"/>
              <a:gd name="connsiteX663" fmla="*/ 7601585 w 12192000"/>
              <a:gd name="connsiteY663" fmla="*/ 6254743 h 6858000"/>
              <a:gd name="connsiteX664" fmla="*/ 7644416 w 12192000"/>
              <a:gd name="connsiteY664" fmla="*/ 6233598 h 6858000"/>
              <a:gd name="connsiteX665" fmla="*/ 7738986 w 12192000"/>
              <a:gd name="connsiteY665" fmla="*/ 6101101 h 6858000"/>
              <a:gd name="connsiteX666" fmla="*/ 7789549 w 12192000"/>
              <a:gd name="connsiteY666" fmla="*/ 5956128 h 6858000"/>
              <a:gd name="connsiteX667" fmla="*/ 7822144 w 12192000"/>
              <a:gd name="connsiteY667" fmla="*/ 5853615 h 6858000"/>
              <a:gd name="connsiteX668" fmla="*/ 7891688 w 12192000"/>
              <a:gd name="connsiteY668" fmla="*/ 5767522 h 6858000"/>
              <a:gd name="connsiteX669" fmla="*/ 7934264 w 12192000"/>
              <a:gd name="connsiteY669" fmla="*/ 5772460 h 6858000"/>
              <a:gd name="connsiteX670" fmla="*/ 7960688 w 12192000"/>
              <a:gd name="connsiteY670" fmla="*/ 5788272 h 6858000"/>
              <a:gd name="connsiteX671" fmla="*/ 8006508 w 12192000"/>
              <a:gd name="connsiteY671" fmla="*/ 5769163 h 6858000"/>
              <a:gd name="connsiteX672" fmla="*/ 8030708 w 12192000"/>
              <a:gd name="connsiteY672" fmla="*/ 5704692 h 6858000"/>
              <a:gd name="connsiteX673" fmla="*/ 8054142 w 12192000"/>
              <a:gd name="connsiteY673" fmla="*/ 5718469 h 6858000"/>
              <a:gd name="connsiteX674" fmla="*/ 8163683 w 12192000"/>
              <a:gd name="connsiteY674" fmla="*/ 5747145 h 6858000"/>
              <a:gd name="connsiteX675" fmla="*/ 8172778 w 12192000"/>
              <a:gd name="connsiteY675" fmla="*/ 5740213 h 6858000"/>
              <a:gd name="connsiteX676" fmla="*/ 8223367 w 12192000"/>
              <a:gd name="connsiteY676" fmla="*/ 5746232 h 6858000"/>
              <a:gd name="connsiteX677" fmla="*/ 8285053 w 12192000"/>
              <a:gd name="connsiteY677" fmla="*/ 5797008 h 6858000"/>
              <a:gd name="connsiteX678" fmla="*/ 8324513 w 12192000"/>
              <a:gd name="connsiteY678" fmla="*/ 5812951 h 6858000"/>
              <a:gd name="connsiteX679" fmla="*/ 8357263 w 12192000"/>
              <a:gd name="connsiteY679" fmla="*/ 5848390 h 6858000"/>
              <a:gd name="connsiteX680" fmla="*/ 8373860 w 12192000"/>
              <a:gd name="connsiteY680" fmla="*/ 5894705 h 6858000"/>
              <a:gd name="connsiteX681" fmla="*/ 8368581 w 12192000"/>
              <a:gd name="connsiteY681" fmla="*/ 5921741 h 6858000"/>
              <a:gd name="connsiteX682" fmla="*/ 8363396 w 12192000"/>
              <a:gd name="connsiteY682" fmla="*/ 5990414 h 6858000"/>
              <a:gd name="connsiteX683" fmla="*/ 8392969 w 12192000"/>
              <a:gd name="connsiteY683" fmla="*/ 5940544 h 6858000"/>
              <a:gd name="connsiteX684" fmla="*/ 8413321 w 12192000"/>
              <a:gd name="connsiteY684" fmla="*/ 5910647 h 6858000"/>
              <a:gd name="connsiteX685" fmla="*/ 8427916 w 12192000"/>
              <a:gd name="connsiteY685" fmla="*/ 5905274 h 6858000"/>
              <a:gd name="connsiteX686" fmla="*/ 8469572 w 12192000"/>
              <a:gd name="connsiteY686" fmla="*/ 5850508 h 6858000"/>
              <a:gd name="connsiteX687" fmla="*/ 8523533 w 12192000"/>
              <a:gd name="connsiteY687" fmla="*/ 5819439 h 6858000"/>
              <a:gd name="connsiteX688" fmla="*/ 8544838 w 12192000"/>
              <a:gd name="connsiteY688" fmla="*/ 5794569 h 6858000"/>
              <a:gd name="connsiteX689" fmla="*/ 8628627 w 12192000"/>
              <a:gd name="connsiteY689" fmla="*/ 5687549 h 6858000"/>
              <a:gd name="connsiteX690" fmla="*/ 8646211 w 12192000"/>
              <a:gd name="connsiteY690" fmla="*/ 5684211 h 6858000"/>
              <a:gd name="connsiteX691" fmla="*/ 8648597 w 12192000"/>
              <a:gd name="connsiteY691" fmla="*/ 5696776 h 6858000"/>
              <a:gd name="connsiteX692" fmla="*/ 8578542 w 12192000"/>
              <a:gd name="connsiteY692" fmla="*/ 5835034 h 6858000"/>
              <a:gd name="connsiteX693" fmla="*/ 8568716 w 12192000"/>
              <a:gd name="connsiteY693" fmla="*/ 5865537 h 6858000"/>
              <a:gd name="connsiteX694" fmla="*/ 8605536 w 12192000"/>
              <a:gd name="connsiteY694" fmla="*/ 5894997 h 6858000"/>
              <a:gd name="connsiteX695" fmla="*/ 8629830 w 12192000"/>
              <a:gd name="connsiteY695" fmla="*/ 5872163 h 6858000"/>
              <a:gd name="connsiteX696" fmla="*/ 8646588 w 12192000"/>
              <a:gd name="connsiteY696" fmla="*/ 5850758 h 6858000"/>
              <a:gd name="connsiteX697" fmla="*/ 8657368 w 12192000"/>
              <a:gd name="connsiteY697" fmla="*/ 5825283 h 6858000"/>
              <a:gd name="connsiteX698" fmla="*/ 8680743 w 12192000"/>
              <a:gd name="connsiteY698" fmla="*/ 5742744 h 6858000"/>
              <a:gd name="connsiteX699" fmla="*/ 8695370 w 12192000"/>
              <a:gd name="connsiteY699" fmla="*/ 5682693 h 6858000"/>
              <a:gd name="connsiteX700" fmla="*/ 8715884 w 12192000"/>
              <a:gd name="connsiteY700" fmla="*/ 5585077 h 6858000"/>
              <a:gd name="connsiteX701" fmla="*/ 8724398 w 12192000"/>
              <a:gd name="connsiteY701" fmla="*/ 5521955 h 6858000"/>
              <a:gd name="connsiteX702" fmla="*/ 8730411 w 12192000"/>
              <a:gd name="connsiteY702" fmla="*/ 5459998 h 6858000"/>
              <a:gd name="connsiteX703" fmla="*/ 8752920 w 12192000"/>
              <a:gd name="connsiteY703" fmla="*/ 5469969 h 6858000"/>
              <a:gd name="connsiteX704" fmla="*/ 8816783 w 12192000"/>
              <a:gd name="connsiteY704" fmla="*/ 5503084 h 6858000"/>
              <a:gd name="connsiteX705" fmla="*/ 8831469 w 12192000"/>
              <a:gd name="connsiteY705" fmla="*/ 5510017 h 6858000"/>
              <a:gd name="connsiteX706" fmla="*/ 8823805 w 12192000"/>
              <a:gd name="connsiteY706" fmla="*/ 5522942 h 6858000"/>
              <a:gd name="connsiteX707" fmla="*/ 8818143 w 12192000"/>
              <a:gd name="connsiteY707" fmla="*/ 5589101 h 6858000"/>
              <a:gd name="connsiteX708" fmla="*/ 8827204 w 12192000"/>
              <a:gd name="connsiteY708" fmla="*/ 5636847 h 6858000"/>
              <a:gd name="connsiteX709" fmla="*/ 8870895 w 12192000"/>
              <a:gd name="connsiteY709" fmla="*/ 5579090 h 6858000"/>
              <a:gd name="connsiteX710" fmla="*/ 8883990 w 12192000"/>
              <a:gd name="connsiteY710" fmla="*/ 5538164 h 6858000"/>
              <a:gd name="connsiteX711" fmla="*/ 8886471 w 12192000"/>
              <a:gd name="connsiteY711" fmla="*/ 5536434 h 6858000"/>
              <a:gd name="connsiteX712" fmla="*/ 8913589 w 12192000"/>
              <a:gd name="connsiteY712" fmla="*/ 5552076 h 6858000"/>
              <a:gd name="connsiteX713" fmla="*/ 8941951 w 12192000"/>
              <a:gd name="connsiteY713" fmla="*/ 5574680 h 6858000"/>
              <a:gd name="connsiteX714" fmla="*/ 8945290 w 12192000"/>
              <a:gd name="connsiteY714" fmla="*/ 5592270 h 6858000"/>
              <a:gd name="connsiteX715" fmla="*/ 8941697 w 12192000"/>
              <a:gd name="connsiteY715" fmla="*/ 5600762 h 6858000"/>
              <a:gd name="connsiteX716" fmla="*/ 8979565 w 12192000"/>
              <a:gd name="connsiteY716" fmla="*/ 5676885 h 6858000"/>
              <a:gd name="connsiteX717" fmla="*/ 9044018 w 12192000"/>
              <a:gd name="connsiteY717" fmla="*/ 5701102 h 6858000"/>
              <a:gd name="connsiteX718" fmla="*/ 9005733 w 12192000"/>
              <a:gd name="connsiteY718" fmla="*/ 5718781 h 6858000"/>
              <a:gd name="connsiteX719" fmla="*/ 8967576 w 12192000"/>
              <a:gd name="connsiteY719" fmla="*/ 5723418 h 6858000"/>
              <a:gd name="connsiteX720" fmla="*/ 8956446 w 12192000"/>
              <a:gd name="connsiteY720" fmla="*/ 5733341 h 6858000"/>
              <a:gd name="connsiteX721" fmla="*/ 8911452 w 12192000"/>
              <a:gd name="connsiteY721" fmla="*/ 5770517 h 6858000"/>
              <a:gd name="connsiteX722" fmla="*/ 8832814 w 12192000"/>
              <a:gd name="connsiteY722" fmla="*/ 5863543 h 6858000"/>
              <a:gd name="connsiteX723" fmla="*/ 8831095 w 12192000"/>
              <a:gd name="connsiteY723" fmla="*/ 5936765 h 6858000"/>
              <a:gd name="connsiteX724" fmla="*/ 8893129 w 12192000"/>
              <a:gd name="connsiteY724" fmla="*/ 6003095 h 6858000"/>
              <a:gd name="connsiteX725" fmla="*/ 8898980 w 12192000"/>
              <a:gd name="connsiteY725" fmla="*/ 6020209 h 6858000"/>
              <a:gd name="connsiteX726" fmla="*/ 8902634 w 12192000"/>
              <a:gd name="connsiteY726" fmla="*/ 6108031 h 6858000"/>
              <a:gd name="connsiteX727" fmla="*/ 8987371 w 12192000"/>
              <a:gd name="connsiteY727" fmla="*/ 6211708 h 6858000"/>
              <a:gd name="connsiteX728" fmla="*/ 9052905 w 12192000"/>
              <a:gd name="connsiteY728" fmla="*/ 6227908 h 6858000"/>
              <a:gd name="connsiteX729" fmla="*/ 9172655 w 12192000"/>
              <a:gd name="connsiteY729" fmla="*/ 6186959 h 6858000"/>
              <a:gd name="connsiteX730" fmla="*/ 9231358 w 12192000"/>
              <a:gd name="connsiteY730" fmla="*/ 6030028 h 6858000"/>
              <a:gd name="connsiteX731" fmla="*/ 9227543 w 12192000"/>
              <a:gd name="connsiteY731" fmla="*/ 6009924 h 6858000"/>
              <a:gd name="connsiteX732" fmla="*/ 9232950 w 12192000"/>
              <a:gd name="connsiteY732" fmla="*/ 5969847 h 6858000"/>
              <a:gd name="connsiteX733" fmla="*/ 9264653 w 12192000"/>
              <a:gd name="connsiteY733" fmla="*/ 5958624 h 6858000"/>
              <a:gd name="connsiteX734" fmla="*/ 9385833 w 12192000"/>
              <a:gd name="connsiteY734" fmla="*/ 5925213 h 6858000"/>
              <a:gd name="connsiteX735" fmla="*/ 9406883 w 12192000"/>
              <a:gd name="connsiteY735" fmla="*/ 5926425 h 6858000"/>
              <a:gd name="connsiteX736" fmla="*/ 9394673 w 12192000"/>
              <a:gd name="connsiteY736" fmla="*/ 5944363 h 6858000"/>
              <a:gd name="connsiteX737" fmla="*/ 9385928 w 12192000"/>
              <a:gd name="connsiteY737" fmla="*/ 5966850 h 6858000"/>
              <a:gd name="connsiteX738" fmla="*/ 9316196 w 12192000"/>
              <a:gd name="connsiteY738" fmla="*/ 5969669 h 6858000"/>
              <a:gd name="connsiteX739" fmla="*/ 9306497 w 12192000"/>
              <a:gd name="connsiteY739" fmla="*/ 5987131 h 6858000"/>
              <a:gd name="connsiteX740" fmla="*/ 9319883 w 12192000"/>
              <a:gd name="connsiteY740" fmla="*/ 6002814 h 6858000"/>
              <a:gd name="connsiteX741" fmla="*/ 9402780 w 12192000"/>
              <a:gd name="connsiteY741" fmla="*/ 5987083 h 6858000"/>
              <a:gd name="connsiteX742" fmla="*/ 9433274 w 12192000"/>
              <a:gd name="connsiteY742" fmla="*/ 5996916 h 6858000"/>
              <a:gd name="connsiteX743" fmla="*/ 9405702 w 12192000"/>
              <a:gd name="connsiteY743" fmla="*/ 6098475 h 6858000"/>
              <a:gd name="connsiteX744" fmla="*/ 9332820 w 12192000"/>
              <a:gd name="connsiteY744" fmla="*/ 6166978 h 6858000"/>
              <a:gd name="connsiteX745" fmla="*/ 9308176 w 12192000"/>
              <a:gd name="connsiteY745" fmla="*/ 6174258 h 6858000"/>
              <a:gd name="connsiteX746" fmla="*/ 9292023 w 12192000"/>
              <a:gd name="connsiteY746" fmla="*/ 6185133 h 6858000"/>
              <a:gd name="connsiteX747" fmla="*/ 9273835 w 12192000"/>
              <a:gd name="connsiteY747" fmla="*/ 6198999 h 6858000"/>
              <a:gd name="connsiteX748" fmla="*/ 9302293 w 12192000"/>
              <a:gd name="connsiteY748" fmla="*/ 6211822 h 6858000"/>
              <a:gd name="connsiteX749" fmla="*/ 9318446 w 12192000"/>
              <a:gd name="connsiteY749" fmla="*/ 6200946 h 6858000"/>
              <a:gd name="connsiteX750" fmla="*/ 9433684 w 12192000"/>
              <a:gd name="connsiteY750" fmla="*/ 6108786 h 6858000"/>
              <a:gd name="connsiteX751" fmla="*/ 9449836 w 12192000"/>
              <a:gd name="connsiteY751" fmla="*/ 6097909 h 6858000"/>
              <a:gd name="connsiteX752" fmla="*/ 9508788 w 12192000"/>
              <a:gd name="connsiteY752" fmla="*/ 6120566 h 6858000"/>
              <a:gd name="connsiteX753" fmla="*/ 9515464 w 12192000"/>
              <a:gd name="connsiteY753" fmla="*/ 6155747 h 6858000"/>
              <a:gd name="connsiteX754" fmla="*/ 9522619 w 12192000"/>
              <a:gd name="connsiteY754" fmla="*/ 6193441 h 6858000"/>
              <a:gd name="connsiteX755" fmla="*/ 9587930 w 12192000"/>
              <a:gd name="connsiteY755" fmla="*/ 6181047 h 6858000"/>
              <a:gd name="connsiteX756" fmla="*/ 9647708 w 12192000"/>
              <a:gd name="connsiteY756" fmla="*/ 6221771 h 6858000"/>
              <a:gd name="connsiteX757" fmla="*/ 9698043 w 12192000"/>
              <a:gd name="connsiteY757" fmla="*/ 6253873 h 6858000"/>
              <a:gd name="connsiteX758" fmla="*/ 9741224 w 12192000"/>
              <a:gd name="connsiteY758" fmla="*/ 6248282 h 6858000"/>
              <a:gd name="connsiteX759" fmla="*/ 9816934 w 12192000"/>
              <a:gd name="connsiteY759" fmla="*/ 6249534 h 6858000"/>
              <a:gd name="connsiteX760" fmla="*/ 9826855 w 12192000"/>
              <a:gd name="connsiteY760" fmla="*/ 6260669 h 6858000"/>
              <a:gd name="connsiteX761" fmla="*/ 9852639 w 12192000"/>
              <a:gd name="connsiteY761" fmla="*/ 6341688 h 6858000"/>
              <a:gd name="connsiteX762" fmla="*/ 9872481 w 12192000"/>
              <a:gd name="connsiteY762" fmla="*/ 6363957 h 6858000"/>
              <a:gd name="connsiteX763" fmla="*/ 9884086 w 12192000"/>
              <a:gd name="connsiteY763" fmla="*/ 6356547 h 6858000"/>
              <a:gd name="connsiteX764" fmla="*/ 9875154 w 12192000"/>
              <a:gd name="connsiteY764" fmla="*/ 6295761 h 6858000"/>
              <a:gd name="connsiteX765" fmla="*/ 9888445 w 12192000"/>
              <a:gd name="connsiteY765" fmla="*/ 6269808 h 6858000"/>
              <a:gd name="connsiteX766" fmla="*/ 9926475 w 12192000"/>
              <a:gd name="connsiteY766" fmla="*/ 6278211 h 6858000"/>
              <a:gd name="connsiteX767" fmla="*/ 9953375 w 12192000"/>
              <a:gd name="connsiteY767" fmla="*/ 6296537 h 6858000"/>
              <a:gd name="connsiteX768" fmla="*/ 9947303 w 12192000"/>
              <a:gd name="connsiteY768" fmla="*/ 6250828 h 6858000"/>
              <a:gd name="connsiteX769" fmla="*/ 9953059 w 12192000"/>
              <a:gd name="connsiteY769" fmla="*/ 6226305 h 6858000"/>
              <a:gd name="connsiteX770" fmla="*/ 9977099 w 12192000"/>
              <a:gd name="connsiteY770" fmla="*/ 6229553 h 6858000"/>
              <a:gd name="connsiteX771" fmla="*/ 9999069 w 12192000"/>
              <a:gd name="connsiteY771" fmla="*/ 6290469 h 6858000"/>
              <a:gd name="connsiteX772" fmla="*/ 10043485 w 12192000"/>
              <a:gd name="connsiteY772" fmla="*/ 6414815 h 6858000"/>
              <a:gd name="connsiteX773" fmla="*/ 10047777 w 12192000"/>
              <a:gd name="connsiteY773" fmla="*/ 6437431 h 6858000"/>
              <a:gd name="connsiteX774" fmla="*/ 10061163 w 12192000"/>
              <a:gd name="connsiteY774" fmla="*/ 6453114 h 6858000"/>
              <a:gd name="connsiteX775" fmla="*/ 10075886 w 12192000"/>
              <a:gd name="connsiteY775" fmla="*/ 6434699 h 6858000"/>
              <a:gd name="connsiteX776" fmla="*/ 10075060 w 12192000"/>
              <a:gd name="connsiteY776" fmla="*/ 6416632 h 6858000"/>
              <a:gd name="connsiteX777" fmla="*/ 10053439 w 12192000"/>
              <a:gd name="connsiteY777" fmla="*/ 6371270 h 6858000"/>
              <a:gd name="connsiteX778" fmla="*/ 10040309 w 12192000"/>
              <a:gd name="connsiteY778" fmla="*/ 6329504 h 6858000"/>
              <a:gd name="connsiteX779" fmla="*/ 10032550 w 12192000"/>
              <a:gd name="connsiteY779" fmla="*/ 6302339 h 6858000"/>
              <a:gd name="connsiteX780" fmla="*/ 10018593 w 12192000"/>
              <a:gd name="connsiteY780" fmla="*/ 6242505 h 6858000"/>
              <a:gd name="connsiteX781" fmla="*/ 10030837 w 12192000"/>
              <a:gd name="connsiteY781" fmla="*/ 6169890 h 6858000"/>
              <a:gd name="connsiteX782" fmla="*/ 10067053 w 12192000"/>
              <a:gd name="connsiteY782" fmla="*/ 6209879 h 6858000"/>
              <a:gd name="connsiteX783" fmla="*/ 10108609 w 12192000"/>
              <a:gd name="connsiteY783" fmla="*/ 6319146 h 6858000"/>
              <a:gd name="connsiteX784" fmla="*/ 10141105 w 12192000"/>
              <a:gd name="connsiteY784" fmla="*/ 6380668 h 6858000"/>
              <a:gd name="connsiteX785" fmla="*/ 10164666 w 12192000"/>
              <a:gd name="connsiteY785" fmla="*/ 6381404 h 6858000"/>
              <a:gd name="connsiteX786" fmla="*/ 10166829 w 12192000"/>
              <a:gd name="connsiteY786" fmla="*/ 6365373 h 6858000"/>
              <a:gd name="connsiteX787" fmla="*/ 10117737 w 12192000"/>
              <a:gd name="connsiteY787" fmla="*/ 6257535 h 6858000"/>
              <a:gd name="connsiteX788" fmla="*/ 10100536 w 12192000"/>
              <a:gd name="connsiteY788" fmla="*/ 6221748 h 6858000"/>
              <a:gd name="connsiteX789" fmla="*/ 10103686 w 12192000"/>
              <a:gd name="connsiteY789" fmla="*/ 6156065 h 6858000"/>
              <a:gd name="connsiteX790" fmla="*/ 10093322 w 12192000"/>
              <a:gd name="connsiteY790" fmla="*/ 6087739 h 6858000"/>
              <a:gd name="connsiteX791" fmla="*/ 10083307 w 12192000"/>
              <a:gd name="connsiteY791" fmla="*/ 6034968 h 6858000"/>
              <a:gd name="connsiteX792" fmla="*/ 10101530 w 12192000"/>
              <a:gd name="connsiteY792" fmla="*/ 5966425 h 6858000"/>
              <a:gd name="connsiteX793" fmla="*/ 10132278 w 12192000"/>
              <a:gd name="connsiteY793" fmla="*/ 5950176 h 6858000"/>
              <a:gd name="connsiteX794" fmla="*/ 10167574 w 12192000"/>
              <a:gd name="connsiteY794" fmla="*/ 5930461 h 6858000"/>
              <a:gd name="connsiteX795" fmla="*/ 10222490 w 12192000"/>
              <a:gd name="connsiteY795" fmla="*/ 5904419 h 6858000"/>
              <a:gd name="connsiteX796" fmla="*/ 10331808 w 12192000"/>
              <a:gd name="connsiteY796" fmla="*/ 5904501 h 6858000"/>
              <a:gd name="connsiteX797" fmla="*/ 10374640 w 12192000"/>
              <a:gd name="connsiteY797" fmla="*/ 5883355 h 6858000"/>
              <a:gd name="connsiteX798" fmla="*/ 10469210 w 12192000"/>
              <a:gd name="connsiteY798" fmla="*/ 5750857 h 6858000"/>
              <a:gd name="connsiteX799" fmla="*/ 10519773 w 12192000"/>
              <a:gd name="connsiteY799" fmla="*/ 5605884 h 6858000"/>
              <a:gd name="connsiteX800" fmla="*/ 10552368 w 12192000"/>
              <a:gd name="connsiteY800" fmla="*/ 5503372 h 6858000"/>
              <a:gd name="connsiteX801" fmla="*/ 10621911 w 12192000"/>
              <a:gd name="connsiteY801" fmla="*/ 5417280 h 6858000"/>
              <a:gd name="connsiteX802" fmla="*/ 10664488 w 12192000"/>
              <a:gd name="connsiteY802" fmla="*/ 5422216 h 6858000"/>
              <a:gd name="connsiteX803" fmla="*/ 10690911 w 12192000"/>
              <a:gd name="connsiteY803" fmla="*/ 5438030 h 6858000"/>
              <a:gd name="connsiteX804" fmla="*/ 10736732 w 12192000"/>
              <a:gd name="connsiteY804" fmla="*/ 5418919 h 6858000"/>
              <a:gd name="connsiteX805" fmla="*/ 10760931 w 12192000"/>
              <a:gd name="connsiteY805" fmla="*/ 5354449 h 6858000"/>
              <a:gd name="connsiteX806" fmla="*/ 10784367 w 12192000"/>
              <a:gd name="connsiteY806" fmla="*/ 5368225 h 6858000"/>
              <a:gd name="connsiteX807" fmla="*/ 10893907 w 12192000"/>
              <a:gd name="connsiteY807" fmla="*/ 5396903 h 6858000"/>
              <a:gd name="connsiteX808" fmla="*/ 10903001 w 12192000"/>
              <a:gd name="connsiteY808" fmla="*/ 5389969 h 6858000"/>
              <a:gd name="connsiteX809" fmla="*/ 10953591 w 12192000"/>
              <a:gd name="connsiteY809" fmla="*/ 5395990 h 6858000"/>
              <a:gd name="connsiteX810" fmla="*/ 11015277 w 12192000"/>
              <a:gd name="connsiteY810" fmla="*/ 5446765 h 6858000"/>
              <a:gd name="connsiteX811" fmla="*/ 11054737 w 12192000"/>
              <a:gd name="connsiteY811" fmla="*/ 5462707 h 6858000"/>
              <a:gd name="connsiteX812" fmla="*/ 11087487 w 12192000"/>
              <a:gd name="connsiteY812" fmla="*/ 5498147 h 6858000"/>
              <a:gd name="connsiteX813" fmla="*/ 11104085 w 12192000"/>
              <a:gd name="connsiteY813" fmla="*/ 5544462 h 6858000"/>
              <a:gd name="connsiteX814" fmla="*/ 11098805 w 12192000"/>
              <a:gd name="connsiteY814" fmla="*/ 5571498 h 6858000"/>
              <a:gd name="connsiteX815" fmla="*/ 11093620 w 12192000"/>
              <a:gd name="connsiteY815" fmla="*/ 5640172 h 6858000"/>
              <a:gd name="connsiteX816" fmla="*/ 11123193 w 12192000"/>
              <a:gd name="connsiteY816" fmla="*/ 5590300 h 6858000"/>
              <a:gd name="connsiteX817" fmla="*/ 11143544 w 12192000"/>
              <a:gd name="connsiteY817" fmla="*/ 5560404 h 6858000"/>
              <a:gd name="connsiteX818" fmla="*/ 11158139 w 12192000"/>
              <a:gd name="connsiteY818" fmla="*/ 5555031 h 6858000"/>
              <a:gd name="connsiteX819" fmla="*/ 11199797 w 12192000"/>
              <a:gd name="connsiteY819" fmla="*/ 5500264 h 6858000"/>
              <a:gd name="connsiteX820" fmla="*/ 11253757 w 12192000"/>
              <a:gd name="connsiteY820" fmla="*/ 5469197 h 6858000"/>
              <a:gd name="connsiteX821" fmla="*/ 11275063 w 12192000"/>
              <a:gd name="connsiteY821" fmla="*/ 5444326 h 6858000"/>
              <a:gd name="connsiteX822" fmla="*/ 11358852 w 12192000"/>
              <a:gd name="connsiteY822" fmla="*/ 5337305 h 6858000"/>
              <a:gd name="connsiteX823" fmla="*/ 11376435 w 12192000"/>
              <a:gd name="connsiteY823" fmla="*/ 5333969 h 6858000"/>
              <a:gd name="connsiteX824" fmla="*/ 11378820 w 12192000"/>
              <a:gd name="connsiteY824" fmla="*/ 5346533 h 6858000"/>
              <a:gd name="connsiteX825" fmla="*/ 11308767 w 12192000"/>
              <a:gd name="connsiteY825" fmla="*/ 5484792 h 6858000"/>
              <a:gd name="connsiteX826" fmla="*/ 11298940 w 12192000"/>
              <a:gd name="connsiteY826" fmla="*/ 5515294 h 6858000"/>
              <a:gd name="connsiteX827" fmla="*/ 11335761 w 12192000"/>
              <a:gd name="connsiteY827" fmla="*/ 5544754 h 6858000"/>
              <a:gd name="connsiteX828" fmla="*/ 11360054 w 12192000"/>
              <a:gd name="connsiteY828" fmla="*/ 5521920 h 6858000"/>
              <a:gd name="connsiteX829" fmla="*/ 11376812 w 12192000"/>
              <a:gd name="connsiteY829" fmla="*/ 5500516 h 6858000"/>
              <a:gd name="connsiteX830" fmla="*/ 11387592 w 12192000"/>
              <a:gd name="connsiteY830" fmla="*/ 5475039 h 6858000"/>
              <a:gd name="connsiteX831" fmla="*/ 11410966 w 12192000"/>
              <a:gd name="connsiteY831" fmla="*/ 5392501 h 6858000"/>
              <a:gd name="connsiteX832" fmla="*/ 11425594 w 12192000"/>
              <a:gd name="connsiteY832" fmla="*/ 5332449 h 6858000"/>
              <a:gd name="connsiteX833" fmla="*/ 11446107 w 12192000"/>
              <a:gd name="connsiteY833" fmla="*/ 5234834 h 6858000"/>
              <a:gd name="connsiteX834" fmla="*/ 11460896 w 12192000"/>
              <a:gd name="connsiteY834" fmla="*/ 5107063 h 6858000"/>
              <a:gd name="connsiteX835" fmla="*/ 11484842 w 12192000"/>
              <a:gd name="connsiteY835" fmla="*/ 5068675 h 6858000"/>
              <a:gd name="connsiteX836" fmla="*/ 11501122 w 12192000"/>
              <a:gd name="connsiteY836" fmla="*/ 5044758 h 6858000"/>
              <a:gd name="connsiteX837" fmla="*/ 11518612 w 12192000"/>
              <a:gd name="connsiteY837" fmla="*/ 4999784 h 6858000"/>
              <a:gd name="connsiteX838" fmla="*/ 11569484 w 12192000"/>
              <a:gd name="connsiteY838" fmla="*/ 5130714 h 6858000"/>
              <a:gd name="connsiteX839" fmla="*/ 11554030 w 12192000"/>
              <a:gd name="connsiteY839" fmla="*/ 5172699 h 6858000"/>
              <a:gd name="connsiteX840" fmla="*/ 11548368 w 12192000"/>
              <a:gd name="connsiteY840" fmla="*/ 5238859 h 6858000"/>
              <a:gd name="connsiteX841" fmla="*/ 11557429 w 12192000"/>
              <a:gd name="connsiteY841" fmla="*/ 5286604 h 6858000"/>
              <a:gd name="connsiteX842" fmla="*/ 11601119 w 12192000"/>
              <a:gd name="connsiteY842" fmla="*/ 5228848 h 6858000"/>
              <a:gd name="connsiteX843" fmla="*/ 11625669 w 12192000"/>
              <a:gd name="connsiteY843" fmla="*/ 5179931 h 6858000"/>
              <a:gd name="connsiteX844" fmla="*/ 11640997 w 12192000"/>
              <a:gd name="connsiteY844" fmla="*/ 5150987 h 6858000"/>
              <a:gd name="connsiteX845" fmla="*/ 11655148 w 12192000"/>
              <a:gd name="connsiteY845" fmla="*/ 5088423 h 6858000"/>
              <a:gd name="connsiteX846" fmla="*/ 11661286 w 12192000"/>
              <a:gd name="connsiteY846" fmla="*/ 5024777 h 6858000"/>
              <a:gd name="connsiteX847" fmla="*/ 11680685 w 12192000"/>
              <a:gd name="connsiteY847" fmla="*/ 4989854 h 6858000"/>
              <a:gd name="connsiteX848" fmla="*/ 11694836 w 12192000"/>
              <a:gd name="connsiteY848" fmla="*/ 4927290 h 6858000"/>
              <a:gd name="connsiteX849" fmla="*/ 11656203 w 12192000"/>
              <a:gd name="connsiteY849" fmla="*/ 4929415 h 6858000"/>
              <a:gd name="connsiteX850" fmla="*/ 11627999 w 12192000"/>
              <a:gd name="connsiteY850" fmla="*/ 4890509 h 6858000"/>
              <a:gd name="connsiteX851" fmla="*/ 11609717 w 12192000"/>
              <a:gd name="connsiteY851" fmla="*/ 4862737 h 6858000"/>
              <a:gd name="connsiteX852" fmla="*/ 11590224 w 12192000"/>
              <a:gd name="connsiteY852" fmla="*/ 4856023 h 6858000"/>
              <a:gd name="connsiteX853" fmla="*/ 11606378 w 12192000"/>
              <a:gd name="connsiteY853" fmla="*/ 4845147 h 6858000"/>
              <a:gd name="connsiteX854" fmla="*/ 11614170 w 12192000"/>
              <a:gd name="connsiteY854" fmla="*/ 4817635 h 6858000"/>
              <a:gd name="connsiteX855" fmla="*/ 11592294 w 12192000"/>
              <a:gd name="connsiteY855" fmla="*/ 4798355 h 6858000"/>
              <a:gd name="connsiteX856" fmla="*/ 11541006 w 12192000"/>
              <a:gd name="connsiteY856" fmla="*/ 4761227 h 6858000"/>
              <a:gd name="connsiteX857" fmla="*/ 11531213 w 12192000"/>
              <a:gd name="connsiteY857" fmla="*/ 4737052 h 6858000"/>
              <a:gd name="connsiteX858" fmla="*/ 11627588 w 12192000"/>
              <a:gd name="connsiteY858" fmla="*/ 4778640 h 6858000"/>
              <a:gd name="connsiteX859" fmla="*/ 11639544 w 12192000"/>
              <a:gd name="connsiteY859" fmla="*/ 4786785 h 6858000"/>
              <a:gd name="connsiteX860" fmla="*/ 11657128 w 12192000"/>
              <a:gd name="connsiteY860" fmla="*/ 4783448 h 6858000"/>
              <a:gd name="connsiteX861" fmla="*/ 11654268 w 12192000"/>
              <a:gd name="connsiteY861" fmla="*/ 4768371 h 6858000"/>
              <a:gd name="connsiteX862" fmla="*/ 11594967 w 12192000"/>
              <a:gd name="connsiteY862" fmla="*/ 4730159 h 6858000"/>
              <a:gd name="connsiteX863" fmla="*/ 11565460 w 12192000"/>
              <a:gd name="connsiteY863" fmla="*/ 4670674 h 6858000"/>
              <a:gd name="connsiteX864" fmla="*/ 11590009 w 12192000"/>
              <a:gd name="connsiteY864" fmla="*/ 4621757 h 6858000"/>
              <a:gd name="connsiteX865" fmla="*/ 11623874 w 12192000"/>
              <a:gd name="connsiteY865" fmla="*/ 4594503 h 6858000"/>
              <a:gd name="connsiteX866" fmla="*/ 11642351 w 12192000"/>
              <a:gd name="connsiteY866" fmla="*/ 4499877 h 6858000"/>
              <a:gd name="connsiteX867" fmla="*/ 11628172 w 12192000"/>
              <a:gd name="connsiteY867" fmla="*/ 4411448 h 6858000"/>
              <a:gd name="connsiteX868" fmla="*/ 11665410 w 12192000"/>
              <a:gd name="connsiteY868" fmla="*/ 4347106 h 6858000"/>
              <a:gd name="connsiteX869" fmla="*/ 11705507 w 12192000"/>
              <a:gd name="connsiteY869" fmla="*/ 4297842 h 6858000"/>
              <a:gd name="connsiteX870" fmla="*/ 11710181 w 12192000"/>
              <a:gd name="connsiteY870" fmla="*/ 4281334 h 6858000"/>
              <a:gd name="connsiteX871" fmla="*/ 11674476 w 12192000"/>
              <a:gd name="connsiteY871" fmla="*/ 4189180 h 6858000"/>
              <a:gd name="connsiteX872" fmla="*/ 11660647 w 12192000"/>
              <a:gd name="connsiteY872" fmla="*/ 4116306 h 6858000"/>
              <a:gd name="connsiteX873" fmla="*/ 11698709 w 12192000"/>
              <a:gd name="connsiteY873" fmla="*/ 4070032 h 6858000"/>
              <a:gd name="connsiteX874" fmla="*/ 11755311 w 12192000"/>
              <a:gd name="connsiteY874" fmla="*/ 4025445 h 6858000"/>
              <a:gd name="connsiteX875" fmla="*/ 11739794 w 12192000"/>
              <a:gd name="connsiteY875" fmla="*/ 3971114 h 6858000"/>
              <a:gd name="connsiteX876" fmla="*/ 11694356 w 12192000"/>
              <a:gd name="connsiteY876" fmla="*/ 3951100 h 6858000"/>
              <a:gd name="connsiteX877" fmla="*/ 11645836 w 12192000"/>
              <a:gd name="connsiteY877" fmla="*/ 3887413 h 6858000"/>
              <a:gd name="connsiteX878" fmla="*/ 11640113 w 12192000"/>
              <a:gd name="connsiteY878" fmla="*/ 3857258 h 6858000"/>
              <a:gd name="connsiteX879" fmla="*/ 11654009 w 12192000"/>
              <a:gd name="connsiteY879" fmla="*/ 3820776 h 6858000"/>
              <a:gd name="connsiteX880" fmla="*/ 11679861 w 12192000"/>
              <a:gd name="connsiteY880" fmla="*/ 3792439 h 6858000"/>
              <a:gd name="connsiteX881" fmla="*/ 11654808 w 12192000"/>
              <a:gd name="connsiteY881" fmla="*/ 3687850 h 6858000"/>
              <a:gd name="connsiteX882" fmla="*/ 11601102 w 12192000"/>
              <a:gd name="connsiteY882" fmla="*/ 3692835 h 6858000"/>
              <a:gd name="connsiteX883" fmla="*/ 11599799 w 12192000"/>
              <a:gd name="connsiteY883" fmla="*/ 3672255 h 6858000"/>
              <a:gd name="connsiteX884" fmla="*/ 11594204 w 12192000"/>
              <a:gd name="connsiteY884" fmla="*/ 3629059 h 6858000"/>
              <a:gd name="connsiteX885" fmla="*/ 11579165 w 12192000"/>
              <a:gd name="connsiteY885" fmla="*/ 3577241 h 6858000"/>
              <a:gd name="connsiteX886" fmla="*/ 11623334 w 12192000"/>
              <a:gd name="connsiteY886" fmla="*/ 3521997 h 6858000"/>
              <a:gd name="connsiteX887" fmla="*/ 11746328 w 12192000"/>
              <a:gd name="connsiteY887" fmla="*/ 3457002 h 6858000"/>
              <a:gd name="connsiteX888" fmla="*/ 11782706 w 12192000"/>
              <a:gd name="connsiteY888" fmla="*/ 3429271 h 6858000"/>
              <a:gd name="connsiteX889" fmla="*/ 11787032 w 12192000"/>
              <a:gd name="connsiteY889" fmla="*/ 3397209 h 6858000"/>
              <a:gd name="connsiteX890" fmla="*/ 11758096 w 12192000"/>
              <a:gd name="connsiteY890" fmla="*/ 3381872 h 6858000"/>
              <a:gd name="connsiteX891" fmla="*/ 11714310 w 12192000"/>
              <a:gd name="connsiteY891" fmla="*/ 3397993 h 6858000"/>
              <a:gd name="connsiteX892" fmla="*/ 11658569 w 12192000"/>
              <a:gd name="connsiteY892" fmla="*/ 3405967 h 6858000"/>
              <a:gd name="connsiteX893" fmla="*/ 11633926 w 12192000"/>
              <a:gd name="connsiteY893" fmla="*/ 3413248 h 6858000"/>
              <a:gd name="connsiteX894" fmla="*/ 11596467 w 12192000"/>
              <a:gd name="connsiteY894" fmla="*/ 3448993 h 6858000"/>
              <a:gd name="connsiteX895" fmla="*/ 11564288 w 12192000"/>
              <a:gd name="connsiteY895" fmla="*/ 3457704 h 6858000"/>
              <a:gd name="connsiteX896" fmla="*/ 11614818 w 12192000"/>
              <a:gd name="connsiteY896" fmla="*/ 3367408 h 6858000"/>
              <a:gd name="connsiteX897" fmla="*/ 11623212 w 12192000"/>
              <a:gd name="connsiteY897" fmla="*/ 3329367 h 6858000"/>
              <a:gd name="connsiteX898" fmla="*/ 11621305 w 12192000"/>
              <a:gd name="connsiteY898" fmla="*/ 3319316 h 6858000"/>
              <a:gd name="connsiteX899" fmla="*/ 11626638 w 12192000"/>
              <a:gd name="connsiteY899" fmla="*/ 3229137 h 6858000"/>
              <a:gd name="connsiteX900" fmla="*/ 11625521 w 12192000"/>
              <a:gd name="connsiteY900" fmla="*/ 3224951 h 6858000"/>
              <a:gd name="connsiteX901" fmla="*/ 11626480 w 12192000"/>
              <a:gd name="connsiteY901" fmla="*/ 3223266 h 6858000"/>
              <a:gd name="connsiteX902" fmla="*/ 11644378 w 12192000"/>
              <a:gd name="connsiteY902" fmla="*/ 3161879 h 6858000"/>
              <a:gd name="connsiteX903" fmla="*/ 11669947 w 12192000"/>
              <a:gd name="connsiteY903" fmla="*/ 3131186 h 6858000"/>
              <a:gd name="connsiteX904" fmla="*/ 11695516 w 12192000"/>
              <a:gd name="connsiteY904" fmla="*/ 3072358 h 6858000"/>
              <a:gd name="connsiteX905" fmla="*/ 11657162 w 12192000"/>
              <a:gd name="connsiteY905" fmla="*/ 3067242 h 6858000"/>
              <a:gd name="connsiteX906" fmla="*/ 11636708 w 12192000"/>
              <a:gd name="connsiteY906" fmla="*/ 3023760 h 6858000"/>
              <a:gd name="connsiteX907" fmla="*/ 11623925 w 12192000"/>
              <a:gd name="connsiteY907" fmla="*/ 2993067 h 6858000"/>
              <a:gd name="connsiteX908" fmla="*/ 11606028 w 12192000"/>
              <a:gd name="connsiteY908" fmla="*/ 2982836 h 6858000"/>
              <a:gd name="connsiteX909" fmla="*/ 11623924 w 12192000"/>
              <a:gd name="connsiteY909" fmla="*/ 2975163 h 6858000"/>
              <a:gd name="connsiteX910" fmla="*/ 11636708 w 12192000"/>
              <a:gd name="connsiteY910" fmla="*/ 2949585 h 6858000"/>
              <a:gd name="connsiteX911" fmla="*/ 11618810 w 12192000"/>
              <a:gd name="connsiteY911" fmla="*/ 2926565 h 6858000"/>
              <a:gd name="connsiteX912" fmla="*/ 11591281 w 12192000"/>
              <a:gd name="connsiteY912" fmla="*/ 2916750 h 6858000"/>
              <a:gd name="connsiteX913" fmla="*/ 11609966 w 12192000"/>
              <a:gd name="connsiteY913" fmla="*/ 2889301 h 6858000"/>
              <a:gd name="connsiteX914" fmla="*/ 11615397 w 12192000"/>
              <a:gd name="connsiteY914" fmla="*/ 2881324 h 6858000"/>
              <a:gd name="connsiteX915" fmla="*/ 11615614 w 12192000"/>
              <a:gd name="connsiteY915" fmla="*/ 2881484 h 6858000"/>
              <a:gd name="connsiteX916" fmla="*/ 11657162 w 12192000"/>
              <a:gd name="connsiteY916" fmla="*/ 2913776 h 6858000"/>
              <a:gd name="connsiteX917" fmla="*/ 11667390 w 12192000"/>
              <a:gd name="connsiteY917" fmla="*/ 2924008 h 6858000"/>
              <a:gd name="connsiteX918" fmla="*/ 11685288 w 12192000"/>
              <a:gd name="connsiteY918" fmla="*/ 2924008 h 6858000"/>
              <a:gd name="connsiteX919" fmla="*/ 11685288 w 12192000"/>
              <a:gd name="connsiteY919" fmla="*/ 2908661 h 6858000"/>
              <a:gd name="connsiteX920" fmla="*/ 11659720 w 12192000"/>
              <a:gd name="connsiteY920" fmla="*/ 2883403 h 6858000"/>
              <a:gd name="connsiteX921" fmla="*/ 11640829 w 12192000"/>
              <a:gd name="connsiteY921" fmla="*/ 2866158 h 6858000"/>
              <a:gd name="connsiteX922" fmla="*/ 11645791 w 12192000"/>
              <a:gd name="connsiteY922" fmla="*/ 2860373 h 6858000"/>
              <a:gd name="connsiteX923" fmla="*/ 11670160 w 12192000"/>
              <a:gd name="connsiteY923" fmla="*/ 2836223 h 6858000"/>
              <a:gd name="connsiteX924" fmla="*/ 11668381 w 12192000"/>
              <a:gd name="connsiteY924" fmla="*/ 2813130 h 6858000"/>
              <a:gd name="connsiteX925" fmla="*/ 11648412 w 12192000"/>
              <a:gd name="connsiteY925" fmla="*/ 2803902 h 6858000"/>
              <a:gd name="connsiteX926" fmla="*/ 11656552 w 12192000"/>
              <a:gd name="connsiteY926" fmla="*/ 2791944 h 6858000"/>
              <a:gd name="connsiteX927" fmla="*/ 11668892 w 12192000"/>
              <a:gd name="connsiteY927" fmla="*/ 2760965 h 6858000"/>
              <a:gd name="connsiteX928" fmla="*/ 11661593 w 12192000"/>
              <a:gd name="connsiteY928" fmla="*/ 2747392 h 6858000"/>
              <a:gd name="connsiteX929" fmla="*/ 11668668 w 12192000"/>
              <a:gd name="connsiteY929" fmla="*/ 2744325 h 6858000"/>
              <a:gd name="connsiteX930" fmla="*/ 11687845 w 12192000"/>
              <a:gd name="connsiteY930" fmla="*/ 2732175 h 6858000"/>
              <a:gd name="connsiteX931" fmla="*/ 11723641 w 12192000"/>
              <a:gd name="connsiteY931" fmla="*/ 2642654 h 6858000"/>
              <a:gd name="connsiteX932" fmla="*/ 11726198 w 12192000"/>
              <a:gd name="connsiteY932" fmla="*/ 2553131 h 6858000"/>
              <a:gd name="connsiteX933" fmla="*/ 11774777 w 12192000"/>
              <a:gd name="connsiteY933" fmla="*/ 2496861 h 6858000"/>
              <a:gd name="connsiteX934" fmla="*/ 11823358 w 12192000"/>
              <a:gd name="connsiteY934" fmla="*/ 2455936 h 6858000"/>
              <a:gd name="connsiteX935" fmla="*/ 11831028 w 12192000"/>
              <a:gd name="connsiteY935" fmla="*/ 2440589 h 6858000"/>
              <a:gd name="connsiteX936" fmla="*/ 11813131 w 12192000"/>
              <a:gd name="connsiteY936" fmla="*/ 2343394 h 6858000"/>
              <a:gd name="connsiteX937" fmla="*/ 11813130 w 12192000"/>
              <a:gd name="connsiteY937" fmla="*/ 2269220 h 6858000"/>
              <a:gd name="connsiteX938" fmla="*/ 11859154 w 12192000"/>
              <a:gd name="connsiteY938" fmla="*/ 2230853 h 6858000"/>
              <a:gd name="connsiteX939" fmla="*/ 11923075 w 12192000"/>
              <a:gd name="connsiteY939" fmla="*/ 2197602 h 6858000"/>
              <a:gd name="connsiteX940" fmla="*/ 11917961 w 12192000"/>
              <a:gd name="connsiteY940" fmla="*/ 2141331 h 6858000"/>
              <a:gd name="connsiteX941" fmla="*/ 11877052 w 12192000"/>
              <a:gd name="connsiteY941" fmla="*/ 2113197 h 6858000"/>
              <a:gd name="connsiteX942" fmla="*/ 11841256 w 12192000"/>
              <a:gd name="connsiteY942" fmla="*/ 2041578 h 6858000"/>
              <a:gd name="connsiteX943" fmla="*/ 11841257 w 12192000"/>
              <a:gd name="connsiteY943" fmla="*/ 2010885 h 6858000"/>
              <a:gd name="connsiteX944" fmla="*/ 11861710 w 12192000"/>
              <a:gd name="connsiteY944" fmla="*/ 1977634 h 6858000"/>
              <a:gd name="connsiteX945" fmla="*/ 11892392 w 12192000"/>
              <a:gd name="connsiteY945" fmla="*/ 1954614 h 6858000"/>
              <a:gd name="connsiteX946" fmla="*/ 11887279 w 12192000"/>
              <a:gd name="connsiteY946" fmla="*/ 1847188 h 6858000"/>
              <a:gd name="connsiteX947" fmla="*/ 11833586 w 12192000"/>
              <a:gd name="connsiteY947" fmla="*/ 1842073 h 6858000"/>
              <a:gd name="connsiteX948" fmla="*/ 11836142 w 12192000"/>
              <a:gd name="connsiteY948" fmla="*/ 1821610 h 6858000"/>
              <a:gd name="connsiteX949" fmla="*/ 11838699 w 12192000"/>
              <a:gd name="connsiteY949" fmla="*/ 1778128 h 6858000"/>
              <a:gd name="connsiteX950" fmla="*/ 11833585 w 12192000"/>
              <a:gd name="connsiteY950" fmla="*/ 1724416 h 6858000"/>
              <a:gd name="connsiteX951" fmla="*/ 11887279 w 12192000"/>
              <a:gd name="connsiteY951" fmla="*/ 1678375 h 6858000"/>
              <a:gd name="connsiteX952" fmla="*/ 12020236 w 12192000"/>
              <a:gd name="connsiteY952" fmla="*/ 1637451 h 6858000"/>
              <a:gd name="connsiteX953" fmla="*/ 12061144 w 12192000"/>
              <a:gd name="connsiteY953" fmla="*/ 1616989 h 6858000"/>
              <a:gd name="connsiteX954" fmla="*/ 12071373 w 12192000"/>
              <a:gd name="connsiteY954" fmla="*/ 1586296 h 6858000"/>
              <a:gd name="connsiteX955" fmla="*/ 12045803 w 12192000"/>
              <a:gd name="connsiteY955" fmla="*/ 1565834 h 6858000"/>
              <a:gd name="connsiteX956" fmla="*/ 11999780 w 12192000"/>
              <a:gd name="connsiteY956" fmla="*/ 1573507 h 6858000"/>
              <a:gd name="connsiteX957" fmla="*/ 11943530 w 12192000"/>
              <a:gd name="connsiteY957" fmla="*/ 1570949 h 6858000"/>
              <a:gd name="connsiteX958" fmla="*/ 11917961 w 12192000"/>
              <a:gd name="connsiteY958" fmla="*/ 1573507 h 6858000"/>
              <a:gd name="connsiteX959" fmla="*/ 11874495 w 12192000"/>
              <a:gd name="connsiteY959" fmla="*/ 1601642 h 6858000"/>
              <a:gd name="connsiteX960" fmla="*/ 11841256 w 12192000"/>
              <a:gd name="connsiteY960" fmla="*/ 1604200 h 6858000"/>
              <a:gd name="connsiteX961" fmla="*/ 11907734 w 12192000"/>
              <a:gd name="connsiteY961" fmla="*/ 1524909 h 6858000"/>
              <a:gd name="connsiteX962" fmla="*/ 11923076 w 12192000"/>
              <a:gd name="connsiteY962" fmla="*/ 1489101 h 6858000"/>
              <a:gd name="connsiteX963" fmla="*/ 11923075 w 12192000"/>
              <a:gd name="connsiteY963" fmla="*/ 1478870 h 6858000"/>
              <a:gd name="connsiteX964" fmla="*/ 11938416 w 12192000"/>
              <a:gd name="connsiteY964" fmla="*/ 1299826 h 6858000"/>
              <a:gd name="connsiteX965" fmla="*/ 11935859 w 12192000"/>
              <a:gd name="connsiteY965" fmla="*/ 1294710 h 6858000"/>
              <a:gd name="connsiteX966" fmla="*/ 11930745 w 12192000"/>
              <a:gd name="connsiteY966" fmla="*/ 1215420 h 6858000"/>
              <a:gd name="connsiteX967" fmla="*/ 11923075 w 12192000"/>
              <a:gd name="connsiteY967" fmla="*/ 1125898 h 6858000"/>
              <a:gd name="connsiteX968" fmla="*/ 11958870 w 12192000"/>
              <a:gd name="connsiteY968" fmla="*/ 1087532 h 6858000"/>
              <a:gd name="connsiteX969" fmla="*/ 11992110 w 12192000"/>
              <a:gd name="connsiteY969" fmla="*/ 1054280 h 6858000"/>
              <a:gd name="connsiteX970" fmla="*/ 12002337 w 12192000"/>
              <a:gd name="connsiteY970" fmla="*/ 1044049 h 6858000"/>
              <a:gd name="connsiteX971" fmla="*/ 12061145 w 12192000"/>
              <a:gd name="connsiteY971" fmla="*/ 1013357 h 6858000"/>
              <a:gd name="connsiteX972" fmla="*/ 12063702 w 12192000"/>
              <a:gd name="connsiteY972" fmla="*/ 990336 h 6858000"/>
              <a:gd name="connsiteX973" fmla="*/ 12045803 w 12192000"/>
              <a:gd name="connsiteY973" fmla="*/ 977548 h 6858000"/>
              <a:gd name="connsiteX974" fmla="*/ 12056031 w 12192000"/>
              <a:gd name="connsiteY974" fmla="*/ 967317 h 6858000"/>
              <a:gd name="connsiteX975" fmla="*/ 12073929 w 12192000"/>
              <a:gd name="connsiteY975" fmla="*/ 939181 h 6858000"/>
              <a:gd name="connsiteX976" fmla="*/ 12058588 w 12192000"/>
              <a:gd name="connsiteY976" fmla="*/ 890583 h 6858000"/>
              <a:gd name="connsiteX977" fmla="*/ 12004894 w 12192000"/>
              <a:gd name="connsiteY977" fmla="*/ 857332 h 6858000"/>
              <a:gd name="connsiteX978" fmla="*/ 11958870 w 12192000"/>
              <a:gd name="connsiteY978" fmla="*/ 862448 h 6858000"/>
              <a:gd name="connsiteX979" fmla="*/ 11912849 w 12192000"/>
              <a:gd name="connsiteY979" fmla="*/ 918718 h 6858000"/>
              <a:gd name="connsiteX980" fmla="*/ 11915404 w 12192000"/>
              <a:gd name="connsiteY980" fmla="*/ 941739 h 6858000"/>
              <a:gd name="connsiteX981" fmla="*/ 11940973 w 12192000"/>
              <a:gd name="connsiteY981" fmla="*/ 987779 h 6858000"/>
              <a:gd name="connsiteX982" fmla="*/ 11871938 w 12192000"/>
              <a:gd name="connsiteY982" fmla="*/ 1054281 h 6858000"/>
              <a:gd name="connsiteX983" fmla="*/ 11813131 w 12192000"/>
              <a:gd name="connsiteY983" fmla="*/ 1013356 h 6858000"/>
              <a:gd name="connsiteX984" fmla="*/ 11731311 w 12192000"/>
              <a:gd name="connsiteY984" fmla="*/ 944297 h 6858000"/>
              <a:gd name="connsiteX985" fmla="*/ 11705743 w 12192000"/>
              <a:gd name="connsiteY985" fmla="*/ 934065 h 6858000"/>
              <a:gd name="connsiteX986" fmla="*/ 11662276 w 12192000"/>
              <a:gd name="connsiteY986" fmla="*/ 951970 h 6858000"/>
              <a:gd name="connsiteX987" fmla="*/ 11644378 w 12192000"/>
              <a:gd name="connsiteY987" fmla="*/ 969875 h 6858000"/>
              <a:gd name="connsiteX988" fmla="*/ 11583014 w 12192000"/>
              <a:gd name="connsiteY988" fmla="*/ 1051723 h 6858000"/>
              <a:gd name="connsiteX989" fmla="*/ 11565116 w 12192000"/>
              <a:gd name="connsiteY989" fmla="*/ 1051723 h 6858000"/>
              <a:gd name="connsiteX990" fmla="*/ 11526763 w 12192000"/>
              <a:gd name="connsiteY990" fmla="*/ 1003126 h 6858000"/>
              <a:gd name="connsiteX991" fmla="*/ 11462842 w 12192000"/>
              <a:gd name="connsiteY991" fmla="*/ 1072185 h 6858000"/>
              <a:gd name="connsiteX992" fmla="*/ 11442387 w 12192000"/>
              <a:gd name="connsiteY992" fmla="*/ 1100321 h 6858000"/>
              <a:gd name="connsiteX993" fmla="*/ 11434717 w 12192000"/>
              <a:gd name="connsiteY993" fmla="*/ 1105436 h 6858000"/>
              <a:gd name="connsiteX994" fmla="*/ 11352899 w 12192000"/>
              <a:gd name="connsiteY994" fmla="*/ 1084973 h 6858000"/>
              <a:gd name="connsiteX995" fmla="*/ 11242953 w 12192000"/>
              <a:gd name="connsiteY995" fmla="*/ 964759 h 6858000"/>
              <a:gd name="connsiteX996" fmla="*/ 11237842 w 12192000"/>
              <a:gd name="connsiteY996" fmla="*/ 939181 h 6858000"/>
              <a:gd name="connsiteX997" fmla="*/ 11248069 w 12192000"/>
              <a:gd name="connsiteY997" fmla="*/ 880352 h 6858000"/>
              <a:gd name="connsiteX998" fmla="*/ 11240396 w 12192000"/>
              <a:gd name="connsiteY998" fmla="*/ 857332 h 6858000"/>
              <a:gd name="connsiteX999" fmla="*/ 11196930 w 12192000"/>
              <a:gd name="connsiteY999" fmla="*/ 742233 h 6858000"/>
              <a:gd name="connsiteX1000" fmla="*/ 11191816 w 12192000"/>
              <a:gd name="connsiteY1000" fmla="*/ 729444 h 6858000"/>
              <a:gd name="connsiteX1001" fmla="*/ 11166248 w 12192000"/>
              <a:gd name="connsiteY1001" fmla="*/ 778041 h 6858000"/>
              <a:gd name="connsiteX1002" fmla="*/ 11104885 w 12192000"/>
              <a:gd name="connsiteY1002" fmla="*/ 911046 h 6858000"/>
              <a:gd name="connsiteX1003" fmla="*/ 11058860 w 12192000"/>
              <a:gd name="connsiteY1003" fmla="*/ 941739 h 6858000"/>
              <a:gd name="connsiteX1004" fmla="*/ 10920790 w 12192000"/>
              <a:gd name="connsiteY1004" fmla="*/ 911045 h 6858000"/>
              <a:gd name="connsiteX1005" fmla="*/ 10900336 w 12192000"/>
              <a:gd name="connsiteY1005" fmla="*/ 867564 h 6858000"/>
              <a:gd name="connsiteX1006" fmla="*/ 10887552 w 12192000"/>
              <a:gd name="connsiteY1006" fmla="*/ 737118 h 6858000"/>
              <a:gd name="connsiteX1007" fmla="*/ 10879881 w 12192000"/>
              <a:gd name="connsiteY1007" fmla="*/ 693636 h 6858000"/>
              <a:gd name="connsiteX1008" fmla="*/ 10877324 w 12192000"/>
              <a:gd name="connsiteY1008" fmla="*/ 422512 h 6858000"/>
              <a:gd name="connsiteX1009" fmla="*/ 10890108 w 12192000"/>
              <a:gd name="connsiteY1009" fmla="*/ 356011 h 6858000"/>
              <a:gd name="connsiteX1010" fmla="*/ 10890108 w 12192000"/>
              <a:gd name="connsiteY1010" fmla="*/ 289508 h 6858000"/>
              <a:gd name="connsiteX1011" fmla="*/ 10897779 w 12192000"/>
              <a:gd name="connsiteY1011" fmla="*/ 274162 h 6858000"/>
              <a:gd name="connsiteX1012" fmla="*/ 10892665 w 12192000"/>
              <a:gd name="connsiteY1012" fmla="*/ 248584 h 6858000"/>
              <a:gd name="connsiteX1013" fmla="*/ 10869655 w 12192000"/>
              <a:gd name="connsiteY1013" fmla="*/ 263930 h 6858000"/>
              <a:gd name="connsiteX1014" fmla="*/ 10859426 w 12192000"/>
              <a:gd name="connsiteY1014" fmla="*/ 294625 h 6858000"/>
              <a:gd name="connsiteX1015" fmla="*/ 10849199 w 12192000"/>
              <a:gd name="connsiteY1015" fmla="*/ 402050 h 6858000"/>
              <a:gd name="connsiteX1016" fmla="*/ 10849199 w 12192000"/>
              <a:gd name="connsiteY1016" fmla="*/ 673173 h 6858000"/>
              <a:gd name="connsiteX1017" fmla="*/ 10833859 w 12192000"/>
              <a:gd name="connsiteY1017" fmla="*/ 719214 h 6858000"/>
              <a:gd name="connsiteX1018" fmla="*/ 10813403 w 12192000"/>
              <a:gd name="connsiteY1018" fmla="*/ 844544 h 6858000"/>
              <a:gd name="connsiteX1019" fmla="*/ 10746926 w 12192000"/>
              <a:gd name="connsiteY1019" fmla="*/ 931508 h 6858000"/>
              <a:gd name="connsiteX1020" fmla="*/ 10619082 w 12192000"/>
              <a:gd name="connsiteY1020" fmla="*/ 931508 h 6858000"/>
              <a:gd name="connsiteX1021" fmla="*/ 10562832 w 12192000"/>
              <a:gd name="connsiteY1021" fmla="*/ 888026 h 6858000"/>
              <a:gd name="connsiteX1022" fmla="*/ 10529593 w 12192000"/>
              <a:gd name="connsiteY1022" fmla="*/ 813850 h 6858000"/>
              <a:gd name="connsiteX1023" fmla="*/ 10447774 w 12192000"/>
              <a:gd name="connsiteY1023" fmla="*/ 770369 h 6858000"/>
              <a:gd name="connsiteX1024" fmla="*/ 10458001 w 12192000"/>
              <a:gd name="connsiteY1024" fmla="*/ 882910 h 6858000"/>
              <a:gd name="connsiteX1025" fmla="*/ 10468228 w 12192000"/>
              <a:gd name="connsiteY1025" fmla="*/ 949413 h 6858000"/>
              <a:gd name="connsiteX1026" fmla="*/ 10460559 w 12192000"/>
              <a:gd name="connsiteY1026" fmla="*/ 967317 h 6858000"/>
              <a:gd name="connsiteX1027" fmla="*/ 10373625 w 12192000"/>
              <a:gd name="connsiteY1027" fmla="*/ 1023588 h 6858000"/>
              <a:gd name="connsiteX1028" fmla="*/ 10299477 w 12192000"/>
              <a:gd name="connsiteY1028" fmla="*/ 1046607 h 6858000"/>
              <a:gd name="connsiteX1029" fmla="*/ 10212544 w 12192000"/>
              <a:gd name="connsiteY1029" fmla="*/ 1028703 h 6858000"/>
              <a:gd name="connsiteX1030" fmla="*/ 10158851 w 12192000"/>
              <a:gd name="connsiteY1030" fmla="*/ 985221 h 6858000"/>
              <a:gd name="connsiteX1031" fmla="*/ 10130725 w 12192000"/>
              <a:gd name="connsiteY1031" fmla="*/ 998010 h 6858000"/>
              <a:gd name="connsiteX1032" fmla="*/ 10128168 w 12192000"/>
              <a:gd name="connsiteY1032" fmla="*/ 1044049 h 6858000"/>
              <a:gd name="connsiteX1033" fmla="*/ 10151180 w 12192000"/>
              <a:gd name="connsiteY1033" fmla="*/ 1120782 h 6858000"/>
              <a:gd name="connsiteX1034" fmla="*/ 10117940 w 12192000"/>
              <a:gd name="connsiteY1034" fmla="*/ 1187285 h 6858000"/>
              <a:gd name="connsiteX1035" fmla="*/ 10089815 w 12192000"/>
              <a:gd name="connsiteY1035" fmla="*/ 1182169 h 6858000"/>
              <a:gd name="connsiteX1036" fmla="*/ 10036121 w 12192000"/>
              <a:gd name="connsiteY1036" fmla="*/ 1125898 h 6858000"/>
              <a:gd name="connsiteX1037" fmla="*/ 9982428 w 12192000"/>
              <a:gd name="connsiteY1037" fmla="*/ 1128456 h 6858000"/>
              <a:gd name="connsiteX1038" fmla="*/ 9972201 w 12192000"/>
              <a:gd name="connsiteY1038" fmla="*/ 1166823 h 6858000"/>
              <a:gd name="connsiteX1039" fmla="*/ 10002882 w 12192000"/>
              <a:gd name="connsiteY1039" fmla="*/ 1246113 h 6858000"/>
              <a:gd name="connsiteX1040" fmla="*/ 9995213 w 12192000"/>
              <a:gd name="connsiteY1040" fmla="*/ 1289595 h 6858000"/>
              <a:gd name="connsiteX1041" fmla="*/ 9875040 w 12192000"/>
              <a:gd name="connsiteY1041" fmla="*/ 1391906 h 6858000"/>
              <a:gd name="connsiteX1042" fmla="*/ 9869926 w 12192000"/>
              <a:gd name="connsiteY1042" fmla="*/ 1391906 h 6858000"/>
              <a:gd name="connsiteX1043" fmla="*/ 9780437 w 12192000"/>
              <a:gd name="connsiteY1043" fmla="*/ 1330520 h 6858000"/>
              <a:gd name="connsiteX1044" fmla="*/ 9670492 w 12192000"/>
              <a:gd name="connsiteY1044" fmla="*/ 1246113 h 6858000"/>
              <a:gd name="connsiteX1045" fmla="*/ 9578447 w 12192000"/>
              <a:gd name="connsiteY1045" fmla="*/ 1151475 h 6858000"/>
              <a:gd name="connsiteX1046" fmla="*/ 9529866 w 12192000"/>
              <a:gd name="connsiteY1046" fmla="*/ 1092648 h 6858000"/>
              <a:gd name="connsiteX1047" fmla="*/ 9430148 w 12192000"/>
              <a:gd name="connsiteY1047" fmla="*/ 982663 h 6858000"/>
              <a:gd name="connsiteX1048" fmla="*/ 9399466 w 12192000"/>
              <a:gd name="connsiteY1048" fmla="*/ 941739 h 6858000"/>
              <a:gd name="connsiteX1049" fmla="*/ 9412251 w 12192000"/>
              <a:gd name="connsiteY1049" fmla="*/ 911046 h 6858000"/>
              <a:gd name="connsiteX1050" fmla="*/ 9417364 w 12192000"/>
              <a:gd name="connsiteY1050" fmla="*/ 903372 h 6858000"/>
              <a:gd name="connsiteX1051" fmla="*/ 9402023 w 12192000"/>
              <a:gd name="connsiteY1051" fmla="*/ 852217 h 6858000"/>
              <a:gd name="connsiteX1052" fmla="*/ 9353443 w 12192000"/>
              <a:gd name="connsiteY1052" fmla="*/ 739676 h 6858000"/>
              <a:gd name="connsiteX1053" fmla="*/ 9356002 w 12192000"/>
              <a:gd name="connsiteY1053" fmla="*/ 629691 h 6858000"/>
              <a:gd name="connsiteX1054" fmla="*/ 9384125 w 12192000"/>
              <a:gd name="connsiteY1054" fmla="*/ 591325 h 6858000"/>
              <a:gd name="connsiteX1055" fmla="*/ 9407137 w 12192000"/>
              <a:gd name="connsiteY1055" fmla="*/ 527381 h 6858000"/>
              <a:gd name="connsiteX1056" fmla="*/ 9430148 w 12192000"/>
              <a:gd name="connsiteY1056" fmla="*/ 491572 h 6858000"/>
              <a:gd name="connsiteX1057" fmla="*/ 9476172 w 12192000"/>
              <a:gd name="connsiteY1057" fmla="*/ 448090 h 6858000"/>
              <a:gd name="connsiteX1058" fmla="*/ 9499184 w 12192000"/>
              <a:gd name="connsiteY1058" fmla="*/ 396935 h 6858000"/>
              <a:gd name="connsiteX1059" fmla="*/ 9458274 w 12192000"/>
              <a:gd name="connsiteY1059" fmla="*/ 338107 h 6858000"/>
              <a:gd name="connsiteX1060" fmla="*/ 9432708 w 12192000"/>
              <a:gd name="connsiteY1060" fmla="*/ 338106 h 6858000"/>
              <a:gd name="connsiteX1061" fmla="*/ 9425035 w 12192000"/>
              <a:gd name="connsiteY1061" fmla="*/ 356011 h 6858000"/>
              <a:gd name="connsiteX1062" fmla="*/ 9396910 w 12192000"/>
              <a:gd name="connsiteY1062" fmla="*/ 450648 h 6858000"/>
              <a:gd name="connsiteX1063" fmla="*/ 9386683 w 12192000"/>
              <a:gd name="connsiteY1063" fmla="*/ 476226 h 6858000"/>
              <a:gd name="connsiteX1064" fmla="*/ 9345772 w 12192000"/>
              <a:gd name="connsiteY1064" fmla="*/ 542727 h 6858000"/>
              <a:gd name="connsiteX1065" fmla="*/ 9284408 w 12192000"/>
              <a:gd name="connsiteY1065" fmla="*/ 655269 h 6858000"/>
              <a:gd name="connsiteX1066" fmla="*/ 9243499 w 12192000"/>
              <a:gd name="connsiteY1066" fmla="*/ 698752 h 6858000"/>
              <a:gd name="connsiteX1067" fmla="*/ 9207703 w 12192000"/>
              <a:gd name="connsiteY1067" fmla="*/ 696194 h 6858000"/>
              <a:gd name="connsiteX1068" fmla="*/ 9171908 w 12192000"/>
              <a:gd name="connsiteY1068" fmla="*/ 645038 h 6858000"/>
              <a:gd name="connsiteX1069" fmla="*/ 9115656 w 12192000"/>
              <a:gd name="connsiteY1069" fmla="*/ 637365 h 6858000"/>
              <a:gd name="connsiteX1070" fmla="*/ 9008269 w 12192000"/>
              <a:gd name="connsiteY1070" fmla="*/ 655269 h 6858000"/>
              <a:gd name="connsiteX1071" fmla="*/ 8977586 w 12192000"/>
              <a:gd name="connsiteY1071" fmla="*/ 627133 h 6858000"/>
              <a:gd name="connsiteX1072" fmla="*/ 8969916 w 12192000"/>
              <a:gd name="connsiteY1072" fmla="*/ 575978 h 6858000"/>
              <a:gd name="connsiteX1073" fmla="*/ 8969917 w 12192000"/>
              <a:gd name="connsiteY1073" fmla="*/ 542727 h 6858000"/>
              <a:gd name="connsiteX1074" fmla="*/ 8921337 w 12192000"/>
              <a:gd name="connsiteY1074" fmla="*/ 524823 h 6858000"/>
              <a:gd name="connsiteX1075" fmla="*/ 8882983 w 12192000"/>
              <a:gd name="connsiteY1075" fmla="*/ 563189 h 6858000"/>
              <a:gd name="connsiteX1076" fmla="*/ 8859973 w 12192000"/>
              <a:gd name="connsiteY1076" fmla="*/ 583651 h 6858000"/>
              <a:gd name="connsiteX1077" fmla="*/ 8834403 w 12192000"/>
              <a:gd name="connsiteY1077" fmla="*/ 565747 h 6858000"/>
              <a:gd name="connsiteX1078" fmla="*/ 8813949 w 12192000"/>
              <a:gd name="connsiteY1078" fmla="*/ 499245 h 6858000"/>
              <a:gd name="connsiteX1079" fmla="*/ 8798607 w 12192000"/>
              <a:gd name="connsiteY1079" fmla="*/ 478783 h 6858000"/>
              <a:gd name="connsiteX1080" fmla="*/ 8773039 w 12192000"/>
              <a:gd name="connsiteY1080" fmla="*/ 481341 h 6858000"/>
              <a:gd name="connsiteX1081" fmla="*/ 8744914 w 12192000"/>
              <a:gd name="connsiteY1081" fmla="*/ 506919 h 6858000"/>
              <a:gd name="connsiteX1082" fmla="*/ 8704005 w 12192000"/>
              <a:gd name="connsiteY1082" fmla="*/ 542727 h 6858000"/>
              <a:gd name="connsiteX1083" fmla="*/ 8640083 w 12192000"/>
              <a:gd name="connsiteY1083" fmla="*/ 504361 h 6858000"/>
              <a:gd name="connsiteX1084" fmla="*/ 8599173 w 12192000"/>
              <a:gd name="connsiteY1084" fmla="*/ 435301 h 6858000"/>
              <a:gd name="connsiteX1085" fmla="*/ 8568491 w 12192000"/>
              <a:gd name="connsiteY1085" fmla="*/ 425070 h 6858000"/>
              <a:gd name="connsiteX1086" fmla="*/ 8540367 w 12192000"/>
              <a:gd name="connsiteY1086" fmla="*/ 512034 h 6858000"/>
              <a:gd name="connsiteX1087" fmla="*/ 8545480 w 12192000"/>
              <a:gd name="connsiteY1087" fmla="*/ 519707 h 6858000"/>
              <a:gd name="connsiteX1088" fmla="*/ 8494342 w 12192000"/>
              <a:gd name="connsiteY1088" fmla="*/ 535054 h 6858000"/>
              <a:gd name="connsiteX1089" fmla="*/ 8450877 w 12192000"/>
              <a:gd name="connsiteY1089" fmla="*/ 514592 h 6858000"/>
              <a:gd name="connsiteX1090" fmla="*/ 8443206 w 12192000"/>
              <a:gd name="connsiteY1090" fmla="*/ 506918 h 6858000"/>
              <a:gd name="connsiteX1091" fmla="*/ 8358830 w 12192000"/>
              <a:gd name="connsiteY1091" fmla="*/ 501803 h 6858000"/>
              <a:gd name="connsiteX1092" fmla="*/ 8310250 w 12192000"/>
              <a:gd name="connsiteY1092" fmla="*/ 496687 h 6858000"/>
              <a:gd name="connsiteX1093" fmla="*/ 8292945 w 12192000"/>
              <a:gd name="connsiteY1093" fmla="*/ 466394 h 6858000"/>
              <a:gd name="connsiteX1094" fmla="*/ 8293573 w 12192000"/>
              <a:gd name="connsiteY1094" fmla="*/ 462995 h 6858000"/>
              <a:gd name="connsiteX1095" fmla="*/ 8293394 w 12192000"/>
              <a:gd name="connsiteY1095" fmla="*/ 448357 h 6858000"/>
              <a:gd name="connsiteX1096" fmla="*/ 8285333 w 12192000"/>
              <a:gd name="connsiteY1096" fmla="*/ 441218 h 6858000"/>
              <a:gd name="connsiteX1097" fmla="*/ 8282125 w 12192000"/>
              <a:gd name="connsiteY1097" fmla="*/ 430186 h 6858000"/>
              <a:gd name="connsiteX1098" fmla="*/ 8238658 w 12192000"/>
              <a:gd name="connsiteY1098" fmla="*/ 294624 h 6858000"/>
              <a:gd name="connsiteX1099" fmla="*/ 8200305 w 12192000"/>
              <a:gd name="connsiteY1099" fmla="*/ 235795 h 6858000"/>
              <a:gd name="connsiteX1100" fmla="*/ 8172820 w 12192000"/>
              <a:gd name="connsiteY1100" fmla="*/ 217571 h 6858000"/>
              <a:gd name="connsiteX1101" fmla="*/ 0 w 12192000"/>
              <a:gd name="connsiteY1101" fmla="*/ 0 h 6858000"/>
              <a:gd name="connsiteX1102" fmla="*/ 12192000 w 12192000"/>
              <a:gd name="connsiteY1102" fmla="*/ 0 h 6858000"/>
              <a:gd name="connsiteX1103" fmla="*/ 12192000 w 12192000"/>
              <a:gd name="connsiteY1103" fmla="*/ 6858000 h 6858000"/>
              <a:gd name="connsiteX1104" fmla="*/ 0 w 12192000"/>
              <a:gd name="connsiteY110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</a:cxnLst>
            <a:rect l="l" t="t" r="r" b="b"/>
            <a:pathLst>
              <a:path w="12192000" h="6858000">
                <a:moveTo>
                  <a:pt x="7768088" y="791795"/>
                </a:moveTo>
                <a:lnTo>
                  <a:pt x="7770756" y="795947"/>
                </a:lnTo>
                <a:cubicBezTo>
                  <a:pt x="7772034" y="801062"/>
                  <a:pt x="7772034" y="806817"/>
                  <a:pt x="7770755" y="811293"/>
                </a:cubicBezTo>
                <a:lnTo>
                  <a:pt x="7763398" y="818653"/>
                </a:lnTo>
                <a:close/>
                <a:moveTo>
                  <a:pt x="8172820" y="217571"/>
                </a:moveTo>
                <a:cubicBezTo>
                  <a:pt x="8161953" y="214694"/>
                  <a:pt x="8149169" y="215334"/>
                  <a:pt x="8133827" y="220449"/>
                </a:cubicBezTo>
                <a:cubicBezTo>
                  <a:pt x="8161953" y="246027"/>
                  <a:pt x="8136385" y="281835"/>
                  <a:pt x="8159396" y="307413"/>
                </a:cubicBezTo>
                <a:cubicBezTo>
                  <a:pt x="8156839" y="345779"/>
                  <a:pt x="8177294" y="376473"/>
                  <a:pt x="8184965" y="409723"/>
                </a:cubicBezTo>
                <a:cubicBezTo>
                  <a:pt x="8190078" y="442974"/>
                  <a:pt x="8200306" y="478783"/>
                  <a:pt x="8213090" y="509477"/>
                </a:cubicBezTo>
                <a:cubicBezTo>
                  <a:pt x="8236102" y="560631"/>
                  <a:pt x="8190078" y="591325"/>
                  <a:pt x="8149168" y="583651"/>
                </a:cubicBezTo>
                <a:cubicBezTo>
                  <a:pt x="8141498" y="583651"/>
                  <a:pt x="8136384" y="578536"/>
                  <a:pt x="8133828" y="573421"/>
                </a:cubicBezTo>
                <a:cubicBezTo>
                  <a:pt x="8128713" y="568305"/>
                  <a:pt x="8128714" y="560631"/>
                  <a:pt x="8126157" y="555516"/>
                </a:cubicBezTo>
                <a:cubicBezTo>
                  <a:pt x="8110816" y="540170"/>
                  <a:pt x="8092918" y="529938"/>
                  <a:pt x="8075020" y="535054"/>
                </a:cubicBezTo>
                <a:cubicBezTo>
                  <a:pt x="8054565" y="540169"/>
                  <a:pt x="8052009" y="560632"/>
                  <a:pt x="8046894" y="575978"/>
                </a:cubicBezTo>
                <a:cubicBezTo>
                  <a:pt x="8044337" y="583652"/>
                  <a:pt x="8046895" y="591325"/>
                  <a:pt x="8046894" y="596440"/>
                </a:cubicBezTo>
                <a:cubicBezTo>
                  <a:pt x="8044337" y="647596"/>
                  <a:pt x="8016212" y="685962"/>
                  <a:pt x="7970189" y="696194"/>
                </a:cubicBezTo>
                <a:cubicBezTo>
                  <a:pt x="7959962" y="698752"/>
                  <a:pt x="7947177" y="698751"/>
                  <a:pt x="7934393" y="693636"/>
                </a:cubicBezTo>
                <a:cubicBezTo>
                  <a:pt x="7901154" y="678289"/>
                  <a:pt x="7862801" y="683405"/>
                  <a:pt x="7827006" y="668058"/>
                </a:cubicBezTo>
                <a:cubicBezTo>
                  <a:pt x="7821892" y="665500"/>
                  <a:pt x="7809108" y="673173"/>
                  <a:pt x="7803994" y="678289"/>
                </a:cubicBezTo>
                <a:cubicBezTo>
                  <a:pt x="7798880" y="683406"/>
                  <a:pt x="7793767" y="688521"/>
                  <a:pt x="7788973" y="694275"/>
                </a:cubicBezTo>
                <a:lnTo>
                  <a:pt x="7780206" y="707536"/>
                </a:lnTo>
                <a:lnTo>
                  <a:pt x="7778081" y="697004"/>
                </a:lnTo>
                <a:cubicBezTo>
                  <a:pt x="7772380" y="696572"/>
                  <a:pt x="7769753" y="700962"/>
                  <a:pt x="7767126" y="705352"/>
                </a:cubicBezTo>
                <a:lnTo>
                  <a:pt x="7753961" y="722432"/>
                </a:lnTo>
                <a:lnTo>
                  <a:pt x="7745187" y="719213"/>
                </a:lnTo>
                <a:cubicBezTo>
                  <a:pt x="7742630" y="716655"/>
                  <a:pt x="7740073" y="711540"/>
                  <a:pt x="7734960" y="708982"/>
                </a:cubicBezTo>
                <a:cubicBezTo>
                  <a:pt x="7727289" y="706425"/>
                  <a:pt x="7717061" y="703867"/>
                  <a:pt x="7711947" y="708982"/>
                </a:cubicBezTo>
                <a:cubicBezTo>
                  <a:pt x="7704277" y="719214"/>
                  <a:pt x="7711948" y="724329"/>
                  <a:pt x="7717062" y="732002"/>
                </a:cubicBezTo>
                <a:lnTo>
                  <a:pt x="7734360" y="747864"/>
                </a:lnTo>
                <a:lnTo>
                  <a:pt x="7728802" y="755074"/>
                </a:lnTo>
                <a:cubicBezTo>
                  <a:pt x="7713028" y="768362"/>
                  <a:pt x="7693962" y="777817"/>
                  <a:pt x="7670723" y="781795"/>
                </a:cubicBezTo>
                <a:cubicBezTo>
                  <a:pt x="7662394" y="785752"/>
                  <a:pt x="7657574" y="788829"/>
                  <a:pt x="7652320" y="797609"/>
                </a:cubicBezTo>
                <a:cubicBezTo>
                  <a:pt x="7647513" y="815598"/>
                  <a:pt x="7626035" y="826590"/>
                  <a:pt x="7630886" y="853340"/>
                </a:cubicBezTo>
                <a:cubicBezTo>
                  <a:pt x="7633960" y="858160"/>
                  <a:pt x="7626080" y="871330"/>
                  <a:pt x="7613363" y="872662"/>
                </a:cubicBezTo>
                <a:cubicBezTo>
                  <a:pt x="7557678" y="881067"/>
                  <a:pt x="7512095" y="907443"/>
                  <a:pt x="7457289" y="919356"/>
                </a:cubicBezTo>
                <a:cubicBezTo>
                  <a:pt x="7425722" y="927293"/>
                  <a:pt x="7406828" y="889158"/>
                  <a:pt x="7376575" y="894898"/>
                </a:cubicBezTo>
                <a:cubicBezTo>
                  <a:pt x="7376575" y="894898"/>
                  <a:pt x="7373500" y="890078"/>
                  <a:pt x="7372620" y="886571"/>
                </a:cubicBezTo>
                <a:cubicBezTo>
                  <a:pt x="7371292" y="873852"/>
                  <a:pt x="7368650" y="863329"/>
                  <a:pt x="7369517" y="851924"/>
                </a:cubicBezTo>
                <a:cubicBezTo>
                  <a:pt x="7365979" y="822980"/>
                  <a:pt x="7372084" y="787883"/>
                  <a:pt x="7350130" y="759840"/>
                </a:cubicBezTo>
                <a:cubicBezTo>
                  <a:pt x="7331280" y="766444"/>
                  <a:pt x="7309788" y="762524"/>
                  <a:pt x="7292264" y="781846"/>
                </a:cubicBezTo>
                <a:cubicBezTo>
                  <a:pt x="7287444" y="784923"/>
                  <a:pt x="7275161" y="780552"/>
                  <a:pt x="7276907" y="772655"/>
                </a:cubicBezTo>
                <a:cubicBezTo>
                  <a:pt x="7285206" y="738871"/>
                  <a:pt x="7260178" y="706008"/>
                  <a:pt x="7266283" y="670911"/>
                </a:cubicBezTo>
                <a:cubicBezTo>
                  <a:pt x="7268029" y="663013"/>
                  <a:pt x="7260567" y="655567"/>
                  <a:pt x="7260119" y="646357"/>
                </a:cubicBezTo>
                <a:cubicBezTo>
                  <a:pt x="7260538" y="625741"/>
                  <a:pt x="7236419" y="626211"/>
                  <a:pt x="7232016" y="608673"/>
                </a:cubicBezTo>
                <a:cubicBezTo>
                  <a:pt x="7231568" y="599462"/>
                  <a:pt x="7216225" y="605184"/>
                  <a:pt x="7204822" y="604322"/>
                </a:cubicBezTo>
                <a:cubicBezTo>
                  <a:pt x="7167539" y="596913"/>
                  <a:pt x="7134226" y="612747"/>
                  <a:pt x="7099152" y="621564"/>
                </a:cubicBezTo>
                <a:cubicBezTo>
                  <a:pt x="7074599" y="627737"/>
                  <a:pt x="7050928" y="637416"/>
                  <a:pt x="7027675" y="626482"/>
                </a:cubicBezTo>
                <a:cubicBezTo>
                  <a:pt x="7019751" y="594912"/>
                  <a:pt x="7011825" y="563342"/>
                  <a:pt x="7002588" y="533967"/>
                </a:cubicBezTo>
                <a:cubicBezTo>
                  <a:pt x="7017050" y="524737"/>
                  <a:pt x="7031513" y="515507"/>
                  <a:pt x="7048169" y="507591"/>
                </a:cubicBezTo>
                <a:cubicBezTo>
                  <a:pt x="7056498" y="503633"/>
                  <a:pt x="7060439" y="497048"/>
                  <a:pt x="7062185" y="489151"/>
                </a:cubicBezTo>
                <a:cubicBezTo>
                  <a:pt x="7068737" y="463265"/>
                  <a:pt x="7062574" y="438710"/>
                  <a:pt x="7051589" y="417233"/>
                </a:cubicBezTo>
                <a:cubicBezTo>
                  <a:pt x="7045874" y="401888"/>
                  <a:pt x="7027890" y="397087"/>
                  <a:pt x="7014725" y="389209"/>
                </a:cubicBezTo>
                <a:cubicBezTo>
                  <a:pt x="7002442" y="384839"/>
                  <a:pt x="6991368" y="383428"/>
                  <a:pt x="6981007" y="383935"/>
                </a:cubicBezTo>
                <a:cubicBezTo>
                  <a:pt x="6970648" y="384441"/>
                  <a:pt x="6961002" y="386866"/>
                  <a:pt x="6951576" y="390168"/>
                </a:cubicBezTo>
                <a:cubicBezTo>
                  <a:pt x="6934920" y="398084"/>
                  <a:pt x="6923531" y="412135"/>
                  <a:pt x="6913457" y="423990"/>
                </a:cubicBezTo>
                <a:cubicBezTo>
                  <a:pt x="6901189" y="434533"/>
                  <a:pt x="6913919" y="448113"/>
                  <a:pt x="6914367" y="457323"/>
                </a:cubicBezTo>
                <a:cubicBezTo>
                  <a:pt x="6913933" y="463026"/>
                  <a:pt x="6917008" y="467847"/>
                  <a:pt x="6917889" y="471355"/>
                </a:cubicBezTo>
                <a:cubicBezTo>
                  <a:pt x="6910441" y="478821"/>
                  <a:pt x="6901218" y="464358"/>
                  <a:pt x="6895964" y="473138"/>
                </a:cubicBezTo>
                <a:cubicBezTo>
                  <a:pt x="6889829" y="478409"/>
                  <a:pt x="6881069" y="488070"/>
                  <a:pt x="6886336" y="494203"/>
                </a:cubicBezTo>
                <a:cubicBezTo>
                  <a:pt x="6906962" y="509528"/>
                  <a:pt x="6892962" y="542880"/>
                  <a:pt x="6921036" y="550740"/>
                </a:cubicBezTo>
                <a:cubicBezTo>
                  <a:pt x="6925424" y="553366"/>
                  <a:pt x="6924991" y="559068"/>
                  <a:pt x="6924559" y="564770"/>
                </a:cubicBezTo>
                <a:cubicBezTo>
                  <a:pt x="6921065" y="580565"/>
                  <a:pt x="6924587" y="594596"/>
                  <a:pt x="6936005" y="610372"/>
                </a:cubicBezTo>
                <a:cubicBezTo>
                  <a:pt x="6945229" y="624834"/>
                  <a:pt x="6956213" y="646311"/>
                  <a:pt x="6947018" y="661675"/>
                </a:cubicBezTo>
                <a:cubicBezTo>
                  <a:pt x="6931257" y="688011"/>
                  <a:pt x="6921196" y="714780"/>
                  <a:pt x="6894465" y="734552"/>
                </a:cubicBezTo>
                <a:cubicBezTo>
                  <a:pt x="6875181" y="746858"/>
                  <a:pt x="6844062" y="764004"/>
                  <a:pt x="6849360" y="799964"/>
                </a:cubicBezTo>
                <a:cubicBezTo>
                  <a:pt x="6851553" y="801277"/>
                  <a:pt x="6845852" y="800845"/>
                  <a:pt x="6844539" y="803041"/>
                </a:cubicBezTo>
                <a:lnTo>
                  <a:pt x="6812156" y="849121"/>
                </a:lnTo>
                <a:lnTo>
                  <a:pt x="6806639" y="850395"/>
                </a:lnTo>
                <a:cubicBezTo>
                  <a:pt x="6801525" y="852954"/>
                  <a:pt x="6798968" y="858069"/>
                  <a:pt x="6796412" y="860626"/>
                </a:cubicBezTo>
                <a:cubicBezTo>
                  <a:pt x="6781070" y="870857"/>
                  <a:pt x="6770843" y="870857"/>
                  <a:pt x="6765729" y="855511"/>
                </a:cubicBezTo>
                <a:cubicBezTo>
                  <a:pt x="6758058" y="840165"/>
                  <a:pt x="6747831" y="829933"/>
                  <a:pt x="6737604" y="819702"/>
                </a:cubicBezTo>
                <a:cubicBezTo>
                  <a:pt x="6732490" y="814586"/>
                  <a:pt x="6719706" y="806913"/>
                  <a:pt x="6714593" y="809471"/>
                </a:cubicBezTo>
                <a:cubicBezTo>
                  <a:pt x="6678796" y="824818"/>
                  <a:pt x="6640444" y="819703"/>
                  <a:pt x="6607204" y="835049"/>
                </a:cubicBezTo>
                <a:cubicBezTo>
                  <a:pt x="6594421" y="840164"/>
                  <a:pt x="6581637" y="840164"/>
                  <a:pt x="6571409" y="837607"/>
                </a:cubicBezTo>
                <a:cubicBezTo>
                  <a:pt x="6525386" y="827375"/>
                  <a:pt x="6497261" y="789009"/>
                  <a:pt x="6494704" y="737854"/>
                </a:cubicBezTo>
                <a:cubicBezTo>
                  <a:pt x="6494703" y="732738"/>
                  <a:pt x="6497260" y="725065"/>
                  <a:pt x="6494704" y="717391"/>
                </a:cubicBezTo>
                <a:cubicBezTo>
                  <a:pt x="6489590" y="702045"/>
                  <a:pt x="6487033" y="681583"/>
                  <a:pt x="6466578" y="676468"/>
                </a:cubicBezTo>
                <a:cubicBezTo>
                  <a:pt x="6448680" y="671352"/>
                  <a:pt x="6430783" y="681583"/>
                  <a:pt x="6415441" y="696930"/>
                </a:cubicBezTo>
                <a:cubicBezTo>
                  <a:pt x="6412885" y="702045"/>
                  <a:pt x="6412885" y="709719"/>
                  <a:pt x="6407771" y="714834"/>
                </a:cubicBezTo>
                <a:cubicBezTo>
                  <a:pt x="6405214" y="719949"/>
                  <a:pt x="6400100" y="725065"/>
                  <a:pt x="6392429" y="725064"/>
                </a:cubicBezTo>
                <a:cubicBezTo>
                  <a:pt x="6351520" y="732738"/>
                  <a:pt x="6305497" y="702045"/>
                  <a:pt x="6328509" y="650890"/>
                </a:cubicBezTo>
                <a:cubicBezTo>
                  <a:pt x="6341292" y="620197"/>
                  <a:pt x="6351520" y="584388"/>
                  <a:pt x="6356633" y="551137"/>
                </a:cubicBezTo>
                <a:cubicBezTo>
                  <a:pt x="6364304" y="517885"/>
                  <a:pt x="6384759" y="487192"/>
                  <a:pt x="6382202" y="448826"/>
                </a:cubicBezTo>
                <a:cubicBezTo>
                  <a:pt x="6405214" y="423249"/>
                  <a:pt x="6379645" y="387440"/>
                  <a:pt x="6407770" y="361862"/>
                </a:cubicBezTo>
                <a:cubicBezTo>
                  <a:pt x="6377089" y="351631"/>
                  <a:pt x="6356634" y="359304"/>
                  <a:pt x="6341292" y="377208"/>
                </a:cubicBezTo>
                <a:cubicBezTo>
                  <a:pt x="6323394" y="392555"/>
                  <a:pt x="6310610" y="415575"/>
                  <a:pt x="6302940" y="436037"/>
                </a:cubicBezTo>
                <a:cubicBezTo>
                  <a:pt x="6285042" y="482077"/>
                  <a:pt x="6274815" y="528117"/>
                  <a:pt x="6259474" y="571599"/>
                </a:cubicBezTo>
                <a:cubicBezTo>
                  <a:pt x="6251802" y="594619"/>
                  <a:pt x="6249246" y="620197"/>
                  <a:pt x="6231347" y="638101"/>
                </a:cubicBezTo>
                <a:cubicBezTo>
                  <a:pt x="6210894" y="658563"/>
                  <a:pt x="6205779" y="658563"/>
                  <a:pt x="6182768" y="643216"/>
                </a:cubicBezTo>
                <a:cubicBezTo>
                  <a:pt x="6144415" y="615081"/>
                  <a:pt x="6131631" y="617639"/>
                  <a:pt x="6098392" y="648332"/>
                </a:cubicBezTo>
                <a:cubicBezTo>
                  <a:pt x="6095836" y="650890"/>
                  <a:pt x="6093279" y="653447"/>
                  <a:pt x="6090722" y="656005"/>
                </a:cubicBezTo>
                <a:lnTo>
                  <a:pt x="6087754" y="658371"/>
                </a:lnTo>
                <a:lnTo>
                  <a:pt x="6089140" y="649692"/>
                </a:lnTo>
                <a:cubicBezTo>
                  <a:pt x="6107914" y="604617"/>
                  <a:pt x="6122934" y="552031"/>
                  <a:pt x="6130443" y="503200"/>
                </a:cubicBezTo>
                <a:cubicBezTo>
                  <a:pt x="6141708" y="454370"/>
                  <a:pt x="6171747" y="409296"/>
                  <a:pt x="6167993" y="352953"/>
                </a:cubicBezTo>
                <a:cubicBezTo>
                  <a:pt x="6201785" y="315391"/>
                  <a:pt x="6164237" y="262804"/>
                  <a:pt x="6205540" y="225243"/>
                </a:cubicBezTo>
                <a:cubicBezTo>
                  <a:pt x="6194276" y="221486"/>
                  <a:pt x="6183950" y="219374"/>
                  <a:pt x="6174445" y="218728"/>
                </a:cubicBezTo>
                <a:cubicBezTo>
                  <a:pt x="6145932" y="216791"/>
                  <a:pt x="6124812" y="228060"/>
                  <a:pt x="6107914" y="247780"/>
                </a:cubicBezTo>
                <a:cubicBezTo>
                  <a:pt x="6081631" y="270317"/>
                  <a:pt x="6062856" y="304123"/>
                  <a:pt x="6051592" y="334172"/>
                </a:cubicBezTo>
                <a:cubicBezTo>
                  <a:pt x="6025308" y="401783"/>
                  <a:pt x="6010289" y="469395"/>
                  <a:pt x="5987760" y="533250"/>
                </a:cubicBezTo>
                <a:lnTo>
                  <a:pt x="5976689" y="571320"/>
                </a:lnTo>
                <a:lnTo>
                  <a:pt x="5973106" y="566483"/>
                </a:lnTo>
                <a:cubicBezTo>
                  <a:pt x="5962879" y="558810"/>
                  <a:pt x="5950095" y="561368"/>
                  <a:pt x="5942426" y="576715"/>
                </a:cubicBezTo>
                <a:cubicBezTo>
                  <a:pt x="5929640" y="599734"/>
                  <a:pt x="5914299" y="622754"/>
                  <a:pt x="5901515" y="645774"/>
                </a:cubicBezTo>
                <a:lnTo>
                  <a:pt x="5897212" y="651179"/>
                </a:lnTo>
                <a:lnTo>
                  <a:pt x="5896294" y="650983"/>
                </a:lnTo>
                <a:cubicBezTo>
                  <a:pt x="5890370" y="648283"/>
                  <a:pt x="5883564" y="644057"/>
                  <a:pt x="5875115" y="638423"/>
                </a:cubicBezTo>
                <a:cubicBezTo>
                  <a:pt x="5832873" y="607434"/>
                  <a:pt x="5811752" y="601800"/>
                  <a:pt x="5783239" y="619935"/>
                </a:cubicBezTo>
                <a:lnTo>
                  <a:pt x="5775361" y="626329"/>
                </a:lnTo>
                <a:lnTo>
                  <a:pt x="5768558" y="622754"/>
                </a:lnTo>
                <a:cubicBezTo>
                  <a:pt x="5760890" y="622754"/>
                  <a:pt x="5755775" y="607407"/>
                  <a:pt x="5742990" y="620196"/>
                </a:cubicBezTo>
                <a:cubicBezTo>
                  <a:pt x="5737877" y="627870"/>
                  <a:pt x="5730207" y="625312"/>
                  <a:pt x="5727649" y="640658"/>
                </a:cubicBezTo>
                <a:lnTo>
                  <a:pt x="5719716" y="673321"/>
                </a:lnTo>
                <a:lnTo>
                  <a:pt x="5712250" y="679271"/>
                </a:lnTo>
                <a:cubicBezTo>
                  <a:pt x="5701454" y="683497"/>
                  <a:pt x="5689250" y="685376"/>
                  <a:pt x="5676109" y="687254"/>
                </a:cubicBezTo>
                <a:cubicBezTo>
                  <a:pt x="5673292" y="688192"/>
                  <a:pt x="5667191" y="687723"/>
                  <a:pt x="5659623" y="686373"/>
                </a:cubicBezTo>
                <a:lnTo>
                  <a:pt x="5652882" y="684730"/>
                </a:lnTo>
                <a:lnTo>
                  <a:pt x="5646150" y="677746"/>
                </a:lnTo>
                <a:cubicBezTo>
                  <a:pt x="5638159" y="672631"/>
                  <a:pt x="5627932" y="670073"/>
                  <a:pt x="5620262" y="666236"/>
                </a:cubicBezTo>
                <a:cubicBezTo>
                  <a:pt x="5616427" y="664318"/>
                  <a:pt x="5612431" y="663678"/>
                  <a:pt x="5608356" y="663998"/>
                </a:cubicBezTo>
                <a:lnTo>
                  <a:pt x="5602386" y="665694"/>
                </a:lnTo>
                <a:lnTo>
                  <a:pt x="5601012" y="664716"/>
                </a:lnTo>
                <a:cubicBezTo>
                  <a:pt x="5601013" y="660960"/>
                  <a:pt x="5608521" y="657204"/>
                  <a:pt x="5608522" y="653447"/>
                </a:cubicBezTo>
                <a:cubicBezTo>
                  <a:pt x="5619786" y="597105"/>
                  <a:pt x="5604768" y="552031"/>
                  <a:pt x="5567218" y="525738"/>
                </a:cubicBezTo>
                <a:cubicBezTo>
                  <a:pt x="5552199" y="514469"/>
                  <a:pt x="5533425" y="518225"/>
                  <a:pt x="5522161" y="540762"/>
                </a:cubicBezTo>
                <a:cubicBezTo>
                  <a:pt x="5503386" y="574568"/>
                  <a:pt x="5480857" y="608374"/>
                  <a:pt x="5462083" y="642180"/>
                </a:cubicBezTo>
                <a:cubicBezTo>
                  <a:pt x="5443309" y="683497"/>
                  <a:pt x="5398251" y="675985"/>
                  <a:pt x="5368213" y="698521"/>
                </a:cubicBezTo>
                <a:cubicBezTo>
                  <a:pt x="5345684" y="683497"/>
                  <a:pt x="5315644" y="679741"/>
                  <a:pt x="5308135" y="645936"/>
                </a:cubicBezTo>
                <a:cubicBezTo>
                  <a:pt x="5304380" y="630910"/>
                  <a:pt x="5289361" y="612130"/>
                  <a:pt x="5266832" y="608374"/>
                </a:cubicBezTo>
                <a:cubicBezTo>
                  <a:pt x="5255568" y="608374"/>
                  <a:pt x="5248057" y="585837"/>
                  <a:pt x="5229284" y="604618"/>
                </a:cubicBezTo>
                <a:cubicBezTo>
                  <a:pt x="5221774" y="615885"/>
                  <a:pt x="5210509" y="612130"/>
                  <a:pt x="5206754" y="634667"/>
                </a:cubicBezTo>
                <a:lnTo>
                  <a:pt x="5195121" y="682560"/>
                </a:lnTo>
                <a:lnTo>
                  <a:pt x="5180164" y="648972"/>
                </a:lnTo>
                <a:cubicBezTo>
                  <a:pt x="5174093" y="637462"/>
                  <a:pt x="5166421" y="626590"/>
                  <a:pt x="5154915" y="617639"/>
                </a:cubicBezTo>
                <a:cubicBezTo>
                  <a:pt x="5144688" y="612523"/>
                  <a:pt x="5144688" y="602293"/>
                  <a:pt x="5144688" y="592061"/>
                </a:cubicBezTo>
                <a:cubicBezTo>
                  <a:pt x="5152358" y="556252"/>
                  <a:pt x="5134461" y="525559"/>
                  <a:pt x="5116562" y="497424"/>
                </a:cubicBezTo>
                <a:cubicBezTo>
                  <a:pt x="5114006" y="492309"/>
                  <a:pt x="5116563" y="482077"/>
                  <a:pt x="5108893" y="479520"/>
                </a:cubicBezTo>
                <a:cubicBezTo>
                  <a:pt x="5098665" y="479520"/>
                  <a:pt x="5090995" y="479520"/>
                  <a:pt x="5083324" y="479519"/>
                </a:cubicBezTo>
                <a:cubicBezTo>
                  <a:pt x="5062868" y="484635"/>
                  <a:pt x="5042414" y="517886"/>
                  <a:pt x="5042414" y="538348"/>
                </a:cubicBezTo>
                <a:cubicBezTo>
                  <a:pt x="5042414" y="558810"/>
                  <a:pt x="5052642" y="576715"/>
                  <a:pt x="5065425" y="589503"/>
                </a:cubicBezTo>
                <a:cubicBezTo>
                  <a:pt x="5080767" y="604850"/>
                  <a:pt x="5093551" y="620197"/>
                  <a:pt x="5111448" y="632985"/>
                </a:cubicBezTo>
                <a:cubicBezTo>
                  <a:pt x="5124234" y="643217"/>
                  <a:pt x="5124234" y="661120"/>
                  <a:pt x="5134460" y="668794"/>
                </a:cubicBezTo>
                <a:cubicBezTo>
                  <a:pt x="5124234" y="696930"/>
                  <a:pt x="5149802" y="712275"/>
                  <a:pt x="5157473" y="732738"/>
                </a:cubicBezTo>
                <a:lnTo>
                  <a:pt x="5166315" y="749420"/>
                </a:lnTo>
                <a:lnTo>
                  <a:pt x="5163574" y="753926"/>
                </a:lnTo>
                <a:cubicBezTo>
                  <a:pt x="5157003" y="758620"/>
                  <a:pt x="5148554" y="760499"/>
                  <a:pt x="5139168" y="758621"/>
                </a:cubicBezTo>
                <a:cubicBezTo>
                  <a:pt x="5116639" y="758621"/>
                  <a:pt x="5101619" y="747352"/>
                  <a:pt x="5105374" y="728572"/>
                </a:cubicBezTo>
                <a:cubicBezTo>
                  <a:pt x="5109129" y="687253"/>
                  <a:pt x="5071580" y="683497"/>
                  <a:pt x="5049051" y="672229"/>
                </a:cubicBezTo>
                <a:cubicBezTo>
                  <a:pt x="5026523" y="660961"/>
                  <a:pt x="5000239" y="679741"/>
                  <a:pt x="4977709" y="698522"/>
                </a:cubicBezTo>
                <a:cubicBezTo>
                  <a:pt x="4958935" y="709790"/>
                  <a:pt x="4962690" y="728572"/>
                  <a:pt x="4977710" y="747353"/>
                </a:cubicBezTo>
                <a:cubicBezTo>
                  <a:pt x="5000240" y="777402"/>
                  <a:pt x="4966445" y="796183"/>
                  <a:pt x="4966445" y="822476"/>
                </a:cubicBezTo>
                <a:cubicBezTo>
                  <a:pt x="4966445" y="841257"/>
                  <a:pt x="4943916" y="856281"/>
                  <a:pt x="4921387" y="863793"/>
                </a:cubicBezTo>
                <a:cubicBezTo>
                  <a:pt x="4865064" y="882575"/>
                  <a:pt x="4808742" y="897599"/>
                  <a:pt x="4763684" y="837501"/>
                </a:cubicBezTo>
                <a:cubicBezTo>
                  <a:pt x="4741155" y="803695"/>
                  <a:pt x="4703606" y="814964"/>
                  <a:pt x="4681077" y="848769"/>
                </a:cubicBezTo>
                <a:cubicBezTo>
                  <a:pt x="4666058" y="875062"/>
                  <a:pt x="4651039" y="901356"/>
                  <a:pt x="4628510" y="923893"/>
                </a:cubicBezTo>
                <a:cubicBezTo>
                  <a:pt x="4609736" y="946430"/>
                  <a:pt x="4590961" y="946430"/>
                  <a:pt x="4575942" y="927649"/>
                </a:cubicBezTo>
                <a:cubicBezTo>
                  <a:pt x="4553414" y="908868"/>
                  <a:pt x="4530884" y="890087"/>
                  <a:pt x="4515865" y="863793"/>
                </a:cubicBezTo>
                <a:cubicBezTo>
                  <a:pt x="4482072" y="807451"/>
                  <a:pt x="4452033" y="754865"/>
                  <a:pt x="4425749" y="698522"/>
                </a:cubicBezTo>
                <a:cubicBezTo>
                  <a:pt x="4410729" y="664716"/>
                  <a:pt x="4399465" y="627154"/>
                  <a:pt x="4365672" y="600861"/>
                </a:cubicBezTo>
                <a:cubicBezTo>
                  <a:pt x="4350654" y="593348"/>
                  <a:pt x="4350653" y="578324"/>
                  <a:pt x="4350652" y="563300"/>
                </a:cubicBezTo>
                <a:cubicBezTo>
                  <a:pt x="4361918" y="510712"/>
                  <a:pt x="4335632" y="465639"/>
                  <a:pt x="4309349" y="424321"/>
                </a:cubicBezTo>
                <a:cubicBezTo>
                  <a:pt x="4305594" y="416808"/>
                  <a:pt x="4309349" y="401783"/>
                  <a:pt x="4298084" y="398028"/>
                </a:cubicBezTo>
                <a:cubicBezTo>
                  <a:pt x="4283066" y="398027"/>
                  <a:pt x="4271800" y="398027"/>
                  <a:pt x="4260537" y="398027"/>
                </a:cubicBezTo>
                <a:cubicBezTo>
                  <a:pt x="4230498" y="405540"/>
                  <a:pt x="4200458" y="454370"/>
                  <a:pt x="4200459" y="484420"/>
                </a:cubicBezTo>
                <a:cubicBezTo>
                  <a:pt x="4200458" y="514469"/>
                  <a:pt x="4215479" y="540762"/>
                  <a:pt x="4234254" y="559543"/>
                </a:cubicBezTo>
                <a:cubicBezTo>
                  <a:pt x="4256783" y="582080"/>
                  <a:pt x="4275556" y="604618"/>
                  <a:pt x="4301840" y="623398"/>
                </a:cubicBezTo>
                <a:cubicBezTo>
                  <a:pt x="4320613" y="638423"/>
                  <a:pt x="4320613" y="664717"/>
                  <a:pt x="4335633" y="675985"/>
                </a:cubicBezTo>
                <a:cubicBezTo>
                  <a:pt x="4320613" y="717303"/>
                  <a:pt x="4358163" y="739840"/>
                  <a:pt x="4369427" y="769890"/>
                </a:cubicBezTo>
                <a:cubicBezTo>
                  <a:pt x="4380691" y="788670"/>
                  <a:pt x="4388201" y="814964"/>
                  <a:pt x="4410730" y="826232"/>
                </a:cubicBezTo>
                <a:cubicBezTo>
                  <a:pt x="4399465" y="878818"/>
                  <a:pt x="4444523" y="927649"/>
                  <a:pt x="4414484" y="987748"/>
                </a:cubicBezTo>
                <a:cubicBezTo>
                  <a:pt x="4388200" y="1040335"/>
                  <a:pt x="4388201" y="1104189"/>
                  <a:pt x="4343143" y="1153021"/>
                </a:cubicBezTo>
                <a:lnTo>
                  <a:pt x="4342350" y="1155928"/>
                </a:lnTo>
                <a:lnTo>
                  <a:pt x="4329055" y="1170116"/>
                </a:lnTo>
                <a:cubicBezTo>
                  <a:pt x="4303486" y="1200809"/>
                  <a:pt x="4275360" y="1208483"/>
                  <a:pt x="4242121" y="1188020"/>
                </a:cubicBezTo>
                <a:cubicBezTo>
                  <a:pt x="4213996" y="1193136"/>
                  <a:pt x="4196098" y="1159885"/>
                  <a:pt x="4167973" y="1165000"/>
                </a:cubicBezTo>
                <a:cubicBezTo>
                  <a:pt x="4139848" y="1147096"/>
                  <a:pt x="4106608" y="1131750"/>
                  <a:pt x="4081040" y="1108730"/>
                </a:cubicBezTo>
                <a:cubicBezTo>
                  <a:pt x="4075926" y="1103614"/>
                  <a:pt x="4068256" y="1095940"/>
                  <a:pt x="4073370" y="1090825"/>
                </a:cubicBezTo>
                <a:cubicBezTo>
                  <a:pt x="4088710" y="1070363"/>
                  <a:pt x="4073370" y="1042228"/>
                  <a:pt x="4083597" y="1024323"/>
                </a:cubicBezTo>
                <a:cubicBezTo>
                  <a:pt x="4098938" y="985957"/>
                  <a:pt x="4086154" y="947590"/>
                  <a:pt x="4093824" y="911782"/>
                </a:cubicBezTo>
                <a:cubicBezTo>
                  <a:pt x="4042687" y="911781"/>
                  <a:pt x="4029903" y="916898"/>
                  <a:pt x="4012005" y="955263"/>
                </a:cubicBezTo>
                <a:cubicBezTo>
                  <a:pt x="3999220" y="978284"/>
                  <a:pt x="3996664" y="1006419"/>
                  <a:pt x="3978766" y="1029439"/>
                </a:cubicBezTo>
                <a:cubicBezTo>
                  <a:pt x="3968538" y="1044785"/>
                  <a:pt x="3935299" y="1072921"/>
                  <a:pt x="3922515" y="1072920"/>
                </a:cubicBezTo>
                <a:cubicBezTo>
                  <a:pt x="3879049" y="1072921"/>
                  <a:pt x="3835583" y="1078036"/>
                  <a:pt x="3794673" y="1072921"/>
                </a:cubicBezTo>
                <a:cubicBezTo>
                  <a:pt x="3751206" y="1067806"/>
                  <a:pt x="3707740" y="1031997"/>
                  <a:pt x="3728195" y="985957"/>
                </a:cubicBezTo>
                <a:cubicBezTo>
                  <a:pt x="3746093" y="937360"/>
                  <a:pt x="3728196" y="898993"/>
                  <a:pt x="3707741" y="860627"/>
                </a:cubicBezTo>
                <a:cubicBezTo>
                  <a:pt x="3700070" y="845280"/>
                  <a:pt x="3692399" y="832491"/>
                  <a:pt x="3692398" y="814587"/>
                </a:cubicBezTo>
                <a:cubicBezTo>
                  <a:pt x="3692398" y="725065"/>
                  <a:pt x="3692398" y="635544"/>
                  <a:pt x="3692399" y="543464"/>
                </a:cubicBezTo>
                <a:cubicBezTo>
                  <a:pt x="3694956" y="507655"/>
                  <a:pt x="3677058" y="474404"/>
                  <a:pt x="3682171" y="436037"/>
                </a:cubicBezTo>
                <a:cubicBezTo>
                  <a:pt x="3682172" y="428364"/>
                  <a:pt x="3674501" y="415575"/>
                  <a:pt x="3671944" y="405345"/>
                </a:cubicBezTo>
                <a:cubicBezTo>
                  <a:pt x="3669388" y="397671"/>
                  <a:pt x="3661716" y="384882"/>
                  <a:pt x="3648933" y="389998"/>
                </a:cubicBezTo>
                <a:cubicBezTo>
                  <a:pt x="3636148" y="392555"/>
                  <a:pt x="3641262" y="405344"/>
                  <a:pt x="3643819" y="415575"/>
                </a:cubicBezTo>
                <a:cubicBezTo>
                  <a:pt x="3643818" y="420691"/>
                  <a:pt x="3651490" y="423248"/>
                  <a:pt x="3651489" y="430922"/>
                </a:cubicBezTo>
                <a:cubicBezTo>
                  <a:pt x="3651489" y="453941"/>
                  <a:pt x="3654046" y="474404"/>
                  <a:pt x="3651489" y="497424"/>
                </a:cubicBezTo>
                <a:cubicBezTo>
                  <a:pt x="3648933" y="520443"/>
                  <a:pt x="3664274" y="540906"/>
                  <a:pt x="3664274" y="563926"/>
                </a:cubicBezTo>
                <a:cubicBezTo>
                  <a:pt x="3661716" y="656005"/>
                  <a:pt x="3661716" y="745527"/>
                  <a:pt x="3661716" y="835048"/>
                </a:cubicBezTo>
                <a:cubicBezTo>
                  <a:pt x="3661717" y="850395"/>
                  <a:pt x="3661716" y="863185"/>
                  <a:pt x="3654046" y="878531"/>
                </a:cubicBezTo>
                <a:cubicBezTo>
                  <a:pt x="3625921" y="932244"/>
                  <a:pt x="3625920" y="937359"/>
                  <a:pt x="3641262" y="1008977"/>
                </a:cubicBezTo>
                <a:cubicBezTo>
                  <a:pt x="3643819" y="1021765"/>
                  <a:pt x="3633591" y="1047344"/>
                  <a:pt x="3620807" y="1052459"/>
                </a:cubicBezTo>
                <a:cubicBezTo>
                  <a:pt x="3579898" y="1080595"/>
                  <a:pt x="3531318" y="1090826"/>
                  <a:pt x="3482737" y="1083152"/>
                </a:cubicBezTo>
                <a:cubicBezTo>
                  <a:pt x="3464840" y="1080594"/>
                  <a:pt x="3449499" y="1070363"/>
                  <a:pt x="3436715" y="1052458"/>
                </a:cubicBezTo>
                <a:cubicBezTo>
                  <a:pt x="3411146" y="1008977"/>
                  <a:pt x="3388135" y="965495"/>
                  <a:pt x="3375351" y="919455"/>
                </a:cubicBezTo>
                <a:cubicBezTo>
                  <a:pt x="3370237" y="904109"/>
                  <a:pt x="3372793" y="878530"/>
                  <a:pt x="3349781" y="870857"/>
                </a:cubicBezTo>
                <a:cubicBezTo>
                  <a:pt x="3344668" y="873416"/>
                  <a:pt x="3344667" y="878530"/>
                  <a:pt x="3344668" y="883646"/>
                </a:cubicBezTo>
                <a:cubicBezTo>
                  <a:pt x="3347225" y="927128"/>
                  <a:pt x="3336997" y="968052"/>
                  <a:pt x="3301202" y="998745"/>
                </a:cubicBezTo>
                <a:cubicBezTo>
                  <a:pt x="3296088" y="1006419"/>
                  <a:pt x="3293531" y="1011535"/>
                  <a:pt x="3293531" y="1021765"/>
                </a:cubicBezTo>
                <a:cubicBezTo>
                  <a:pt x="3298645" y="1039670"/>
                  <a:pt x="3285861" y="1060132"/>
                  <a:pt x="3303759" y="1080594"/>
                </a:cubicBezTo>
                <a:cubicBezTo>
                  <a:pt x="3308872" y="1083153"/>
                  <a:pt x="3308872" y="1098499"/>
                  <a:pt x="3298645" y="1106172"/>
                </a:cubicBezTo>
                <a:cubicBezTo>
                  <a:pt x="3255178" y="1141981"/>
                  <a:pt x="3229610" y="1188020"/>
                  <a:pt x="3188700" y="1226387"/>
                </a:cubicBezTo>
                <a:cubicBezTo>
                  <a:pt x="3165688" y="1249407"/>
                  <a:pt x="3129893" y="1226387"/>
                  <a:pt x="3106881" y="1246849"/>
                </a:cubicBezTo>
                <a:cubicBezTo>
                  <a:pt x="3106881" y="1246849"/>
                  <a:pt x="3101767" y="1244292"/>
                  <a:pt x="3099210" y="1241734"/>
                </a:cubicBezTo>
                <a:cubicBezTo>
                  <a:pt x="3091540" y="1231502"/>
                  <a:pt x="3083870" y="1223829"/>
                  <a:pt x="3078756" y="1213598"/>
                </a:cubicBezTo>
                <a:cubicBezTo>
                  <a:pt x="3060858" y="1190578"/>
                  <a:pt x="3048073" y="1157327"/>
                  <a:pt x="3014835" y="1144538"/>
                </a:cubicBezTo>
                <a:cubicBezTo>
                  <a:pt x="3002050" y="1159886"/>
                  <a:pt x="2981595" y="1167558"/>
                  <a:pt x="2976481" y="1193136"/>
                </a:cubicBezTo>
                <a:cubicBezTo>
                  <a:pt x="2973925" y="1198251"/>
                  <a:pt x="2961141" y="1200810"/>
                  <a:pt x="2958583" y="1193136"/>
                </a:cubicBezTo>
                <a:cubicBezTo>
                  <a:pt x="2948356" y="1159886"/>
                  <a:pt x="2910004" y="1144538"/>
                  <a:pt x="2897220" y="1111288"/>
                </a:cubicBezTo>
                <a:cubicBezTo>
                  <a:pt x="2894663" y="1103614"/>
                  <a:pt x="2884435" y="1101056"/>
                  <a:pt x="2879322" y="1093383"/>
                </a:cubicBezTo>
                <a:cubicBezTo>
                  <a:pt x="2869094" y="1075479"/>
                  <a:pt x="2848639" y="1088268"/>
                  <a:pt x="2835855" y="1075479"/>
                </a:cubicBezTo>
                <a:cubicBezTo>
                  <a:pt x="2830741" y="1067806"/>
                  <a:pt x="2820514" y="1080594"/>
                  <a:pt x="2810287" y="1085710"/>
                </a:cubicBezTo>
                <a:lnTo>
                  <a:pt x="2803754" y="1090051"/>
                </a:lnTo>
                <a:lnTo>
                  <a:pt x="2803485" y="1072908"/>
                </a:lnTo>
                <a:cubicBezTo>
                  <a:pt x="2803661" y="1059351"/>
                  <a:pt x="2804599" y="1045969"/>
                  <a:pt x="2807416" y="1032823"/>
                </a:cubicBezTo>
                <a:cubicBezTo>
                  <a:pt x="2732319" y="1032822"/>
                  <a:pt x="2713546" y="1040335"/>
                  <a:pt x="2687262" y="1096678"/>
                </a:cubicBezTo>
                <a:cubicBezTo>
                  <a:pt x="2677874" y="1113580"/>
                  <a:pt x="2672242" y="1132362"/>
                  <a:pt x="2665671" y="1151142"/>
                </a:cubicBezTo>
                <a:lnTo>
                  <a:pt x="2651937" y="1178621"/>
                </a:lnTo>
                <a:lnTo>
                  <a:pt x="2600625" y="1129192"/>
                </a:lnTo>
                <a:cubicBezTo>
                  <a:pt x="2608296" y="1113845"/>
                  <a:pt x="2615966" y="1098498"/>
                  <a:pt x="2626194" y="1083152"/>
                </a:cubicBezTo>
                <a:cubicBezTo>
                  <a:pt x="2631308" y="1075479"/>
                  <a:pt x="2631307" y="1067806"/>
                  <a:pt x="2628751" y="1060132"/>
                </a:cubicBezTo>
                <a:cubicBezTo>
                  <a:pt x="2621080" y="1034554"/>
                  <a:pt x="2603182" y="1016650"/>
                  <a:pt x="2582727" y="1003861"/>
                </a:cubicBezTo>
                <a:cubicBezTo>
                  <a:pt x="2569944" y="993630"/>
                  <a:pt x="2552045" y="998746"/>
                  <a:pt x="2536704" y="998746"/>
                </a:cubicBezTo>
                <a:cubicBezTo>
                  <a:pt x="2511136" y="1003861"/>
                  <a:pt x="2495794" y="1016651"/>
                  <a:pt x="2483011" y="1031997"/>
                </a:cubicBezTo>
                <a:cubicBezTo>
                  <a:pt x="2472782" y="1047343"/>
                  <a:pt x="2470226" y="1065248"/>
                  <a:pt x="2467669" y="1080595"/>
                </a:cubicBezTo>
                <a:cubicBezTo>
                  <a:pt x="2462556" y="1095941"/>
                  <a:pt x="2480453" y="1101056"/>
                  <a:pt x="2485567" y="1108730"/>
                </a:cubicBezTo>
                <a:cubicBezTo>
                  <a:pt x="2488124" y="1113845"/>
                  <a:pt x="2493238" y="1116403"/>
                  <a:pt x="2495795" y="1118961"/>
                </a:cubicBezTo>
                <a:cubicBezTo>
                  <a:pt x="2493237" y="1129192"/>
                  <a:pt x="2477896" y="1121519"/>
                  <a:pt x="2477896" y="1131750"/>
                </a:cubicBezTo>
                <a:cubicBezTo>
                  <a:pt x="2475340" y="1139423"/>
                  <a:pt x="2472783" y="1152212"/>
                  <a:pt x="2480453" y="1154770"/>
                </a:cubicBezTo>
                <a:cubicBezTo>
                  <a:pt x="2506021" y="1157328"/>
                  <a:pt x="2511135" y="1193136"/>
                  <a:pt x="2539261" y="1185463"/>
                </a:cubicBezTo>
                <a:cubicBezTo>
                  <a:pt x="2544375" y="1185463"/>
                  <a:pt x="2546931" y="1190578"/>
                  <a:pt x="2549488" y="1195694"/>
                </a:cubicBezTo>
                <a:cubicBezTo>
                  <a:pt x="2554602" y="1211041"/>
                  <a:pt x="2564830" y="1221271"/>
                  <a:pt x="2582727" y="1228945"/>
                </a:cubicBezTo>
                <a:lnTo>
                  <a:pt x="2602934" y="1242056"/>
                </a:lnTo>
                <a:lnTo>
                  <a:pt x="2598554" y="1245986"/>
                </a:lnTo>
                <a:cubicBezTo>
                  <a:pt x="2582126" y="1259132"/>
                  <a:pt x="2565230" y="1269462"/>
                  <a:pt x="2555842" y="1269462"/>
                </a:cubicBezTo>
                <a:cubicBezTo>
                  <a:pt x="2492010" y="1269462"/>
                  <a:pt x="2428177" y="1276974"/>
                  <a:pt x="2368100" y="1269462"/>
                </a:cubicBezTo>
                <a:cubicBezTo>
                  <a:pt x="2304268" y="1261949"/>
                  <a:pt x="2240436" y="1209363"/>
                  <a:pt x="2270474" y="1141751"/>
                </a:cubicBezTo>
                <a:cubicBezTo>
                  <a:pt x="2296759" y="1070384"/>
                  <a:pt x="2270475" y="1014042"/>
                  <a:pt x="2240436" y="957698"/>
                </a:cubicBezTo>
                <a:cubicBezTo>
                  <a:pt x="2229172" y="935162"/>
                  <a:pt x="2217907" y="916380"/>
                  <a:pt x="2217906" y="890088"/>
                </a:cubicBezTo>
                <a:cubicBezTo>
                  <a:pt x="2217907" y="758621"/>
                  <a:pt x="2217907" y="627155"/>
                  <a:pt x="2217907" y="491932"/>
                </a:cubicBezTo>
                <a:cubicBezTo>
                  <a:pt x="2221662" y="439346"/>
                  <a:pt x="2195378" y="390515"/>
                  <a:pt x="2202888" y="334172"/>
                </a:cubicBezTo>
                <a:cubicBezTo>
                  <a:pt x="2202888" y="322903"/>
                  <a:pt x="2191623" y="304123"/>
                  <a:pt x="2187868" y="289098"/>
                </a:cubicBezTo>
                <a:cubicBezTo>
                  <a:pt x="2184114" y="277829"/>
                  <a:pt x="2172848" y="259048"/>
                  <a:pt x="2154075" y="266561"/>
                </a:cubicBezTo>
                <a:cubicBezTo>
                  <a:pt x="2135300" y="270318"/>
                  <a:pt x="2142810" y="289098"/>
                  <a:pt x="2146565" y="304123"/>
                </a:cubicBezTo>
                <a:cubicBezTo>
                  <a:pt x="2146565" y="311635"/>
                  <a:pt x="2157830" y="315391"/>
                  <a:pt x="2157830" y="326660"/>
                </a:cubicBezTo>
                <a:cubicBezTo>
                  <a:pt x="2157830" y="360466"/>
                  <a:pt x="2161584" y="390515"/>
                  <a:pt x="2157830" y="424320"/>
                </a:cubicBezTo>
                <a:cubicBezTo>
                  <a:pt x="2154074" y="458126"/>
                  <a:pt x="2176604" y="488176"/>
                  <a:pt x="2176604" y="521981"/>
                </a:cubicBezTo>
                <a:cubicBezTo>
                  <a:pt x="2172849" y="657204"/>
                  <a:pt x="2172849" y="788670"/>
                  <a:pt x="2172849" y="920137"/>
                </a:cubicBezTo>
                <a:cubicBezTo>
                  <a:pt x="2172849" y="942673"/>
                  <a:pt x="2172849" y="961455"/>
                  <a:pt x="2161585" y="983992"/>
                </a:cubicBezTo>
                <a:cubicBezTo>
                  <a:pt x="2120281" y="1062872"/>
                  <a:pt x="2120281" y="1070384"/>
                  <a:pt x="2142811" y="1175557"/>
                </a:cubicBezTo>
                <a:cubicBezTo>
                  <a:pt x="2146565" y="1194338"/>
                  <a:pt x="2131546" y="1231900"/>
                  <a:pt x="2112771" y="1239412"/>
                </a:cubicBezTo>
                <a:cubicBezTo>
                  <a:pt x="2052694" y="1280731"/>
                  <a:pt x="1981353" y="1295755"/>
                  <a:pt x="1910011" y="1284486"/>
                </a:cubicBezTo>
                <a:cubicBezTo>
                  <a:pt x="1883727" y="1280731"/>
                  <a:pt x="1861197" y="1265706"/>
                  <a:pt x="1842424" y="1239412"/>
                </a:cubicBezTo>
                <a:cubicBezTo>
                  <a:pt x="1804875" y="1175557"/>
                  <a:pt x="1771082" y="1111702"/>
                  <a:pt x="1752308" y="1044091"/>
                </a:cubicBezTo>
                <a:cubicBezTo>
                  <a:pt x="1744798" y="1021554"/>
                  <a:pt x="1748552" y="983991"/>
                  <a:pt x="1714759" y="972723"/>
                </a:cubicBezTo>
                <a:cubicBezTo>
                  <a:pt x="1707249" y="976479"/>
                  <a:pt x="1707249" y="983992"/>
                  <a:pt x="1707250" y="991504"/>
                </a:cubicBezTo>
                <a:cubicBezTo>
                  <a:pt x="1711004" y="1055360"/>
                  <a:pt x="1695985" y="1115459"/>
                  <a:pt x="1643417" y="1160532"/>
                </a:cubicBezTo>
                <a:cubicBezTo>
                  <a:pt x="1635907" y="1171801"/>
                  <a:pt x="1632152" y="1179314"/>
                  <a:pt x="1632153" y="1194338"/>
                </a:cubicBezTo>
                <a:cubicBezTo>
                  <a:pt x="1639663" y="1220631"/>
                  <a:pt x="1620888" y="1250681"/>
                  <a:pt x="1647172" y="1280731"/>
                </a:cubicBezTo>
                <a:cubicBezTo>
                  <a:pt x="1654682" y="1284486"/>
                  <a:pt x="1654682" y="1307024"/>
                  <a:pt x="1639662" y="1318293"/>
                </a:cubicBezTo>
                <a:cubicBezTo>
                  <a:pt x="1575830" y="1370879"/>
                  <a:pt x="1538282" y="1438490"/>
                  <a:pt x="1478204" y="1494833"/>
                </a:cubicBezTo>
                <a:cubicBezTo>
                  <a:pt x="1444411" y="1528639"/>
                  <a:pt x="1391843" y="1494833"/>
                  <a:pt x="1358050" y="1524883"/>
                </a:cubicBezTo>
                <a:cubicBezTo>
                  <a:pt x="1358050" y="1524883"/>
                  <a:pt x="1350540" y="1521126"/>
                  <a:pt x="1346785" y="1517370"/>
                </a:cubicBezTo>
                <a:cubicBezTo>
                  <a:pt x="1335521" y="1502345"/>
                  <a:pt x="1324256" y="1491077"/>
                  <a:pt x="1316747" y="1476052"/>
                </a:cubicBezTo>
                <a:cubicBezTo>
                  <a:pt x="1290463" y="1442246"/>
                  <a:pt x="1271688" y="1393416"/>
                  <a:pt x="1222876" y="1374635"/>
                </a:cubicBezTo>
                <a:cubicBezTo>
                  <a:pt x="1204102" y="1397172"/>
                  <a:pt x="1174063" y="1408441"/>
                  <a:pt x="1166553" y="1446002"/>
                </a:cubicBezTo>
                <a:cubicBezTo>
                  <a:pt x="1162798" y="1453515"/>
                  <a:pt x="1144024" y="1457271"/>
                  <a:pt x="1140269" y="1446003"/>
                </a:cubicBezTo>
                <a:cubicBezTo>
                  <a:pt x="1125250" y="1397172"/>
                  <a:pt x="1068927" y="1374635"/>
                  <a:pt x="1050154" y="1325805"/>
                </a:cubicBezTo>
                <a:cubicBezTo>
                  <a:pt x="1046398" y="1314536"/>
                  <a:pt x="1031379" y="1310780"/>
                  <a:pt x="1023870" y="1299511"/>
                </a:cubicBezTo>
                <a:cubicBezTo>
                  <a:pt x="1008850" y="1273218"/>
                  <a:pt x="978812" y="1291999"/>
                  <a:pt x="960037" y="1273218"/>
                </a:cubicBezTo>
                <a:cubicBezTo>
                  <a:pt x="952527" y="1261949"/>
                  <a:pt x="937509" y="1280731"/>
                  <a:pt x="922489" y="1288243"/>
                </a:cubicBezTo>
                <a:cubicBezTo>
                  <a:pt x="869921" y="1307023"/>
                  <a:pt x="839883" y="1352098"/>
                  <a:pt x="802334" y="1389660"/>
                </a:cubicBezTo>
                <a:cubicBezTo>
                  <a:pt x="776050" y="1415953"/>
                  <a:pt x="753522" y="1446003"/>
                  <a:pt x="715973" y="1449758"/>
                </a:cubicBezTo>
                <a:cubicBezTo>
                  <a:pt x="682179" y="1415953"/>
                  <a:pt x="648386" y="1382148"/>
                  <a:pt x="614593" y="1352098"/>
                </a:cubicBezTo>
                <a:cubicBezTo>
                  <a:pt x="625857" y="1329561"/>
                  <a:pt x="637122" y="1307024"/>
                  <a:pt x="652141" y="1284486"/>
                </a:cubicBezTo>
                <a:cubicBezTo>
                  <a:pt x="659651" y="1273218"/>
                  <a:pt x="659651" y="1261949"/>
                  <a:pt x="655896" y="1250680"/>
                </a:cubicBezTo>
                <a:cubicBezTo>
                  <a:pt x="644631" y="1213119"/>
                  <a:pt x="618347" y="1186826"/>
                  <a:pt x="588309" y="1168045"/>
                </a:cubicBezTo>
                <a:cubicBezTo>
                  <a:pt x="569534" y="1153020"/>
                  <a:pt x="543251" y="1160532"/>
                  <a:pt x="520722" y="1160532"/>
                </a:cubicBezTo>
                <a:cubicBezTo>
                  <a:pt x="483173" y="1168045"/>
                  <a:pt x="460645" y="1186826"/>
                  <a:pt x="441871" y="1209363"/>
                </a:cubicBezTo>
                <a:cubicBezTo>
                  <a:pt x="426851" y="1231900"/>
                  <a:pt x="423096" y="1258193"/>
                  <a:pt x="419342" y="1280730"/>
                </a:cubicBezTo>
                <a:cubicBezTo>
                  <a:pt x="411832" y="1303268"/>
                  <a:pt x="438116" y="1310780"/>
                  <a:pt x="445625" y="1322048"/>
                </a:cubicBezTo>
                <a:cubicBezTo>
                  <a:pt x="449380" y="1329561"/>
                  <a:pt x="456890" y="1333317"/>
                  <a:pt x="460644" y="1337073"/>
                </a:cubicBezTo>
                <a:cubicBezTo>
                  <a:pt x="456889" y="1352098"/>
                  <a:pt x="434360" y="1340830"/>
                  <a:pt x="434360" y="1355854"/>
                </a:cubicBezTo>
                <a:cubicBezTo>
                  <a:pt x="430606" y="1367123"/>
                  <a:pt x="426850" y="1385903"/>
                  <a:pt x="438115" y="1389660"/>
                </a:cubicBezTo>
                <a:cubicBezTo>
                  <a:pt x="475664" y="1393416"/>
                  <a:pt x="483173" y="1446003"/>
                  <a:pt x="524477" y="1434734"/>
                </a:cubicBezTo>
                <a:cubicBezTo>
                  <a:pt x="531986" y="1434734"/>
                  <a:pt x="535741" y="1442246"/>
                  <a:pt x="539495" y="1449759"/>
                </a:cubicBezTo>
                <a:cubicBezTo>
                  <a:pt x="547006" y="1472296"/>
                  <a:pt x="562024" y="1487320"/>
                  <a:pt x="588308" y="1498589"/>
                </a:cubicBezTo>
                <a:cubicBezTo>
                  <a:pt x="610837" y="1509857"/>
                  <a:pt x="640877" y="1528639"/>
                  <a:pt x="640876" y="1554932"/>
                </a:cubicBezTo>
                <a:cubicBezTo>
                  <a:pt x="640876" y="1600006"/>
                  <a:pt x="648386" y="1641325"/>
                  <a:pt x="629612" y="1686398"/>
                </a:cubicBezTo>
                <a:cubicBezTo>
                  <a:pt x="614592" y="1716448"/>
                  <a:pt x="588308" y="1761522"/>
                  <a:pt x="622103" y="1802840"/>
                </a:cubicBezTo>
                <a:cubicBezTo>
                  <a:pt x="625857" y="1802840"/>
                  <a:pt x="618348" y="1806596"/>
                  <a:pt x="618347" y="1810352"/>
                </a:cubicBezTo>
                <a:cubicBezTo>
                  <a:pt x="614592" y="1900501"/>
                  <a:pt x="588308" y="1990649"/>
                  <a:pt x="640876" y="2073285"/>
                </a:cubicBezTo>
                <a:cubicBezTo>
                  <a:pt x="644631" y="2077041"/>
                  <a:pt x="644631" y="2084554"/>
                  <a:pt x="640876" y="2088309"/>
                </a:cubicBezTo>
                <a:cubicBezTo>
                  <a:pt x="637122" y="2110848"/>
                  <a:pt x="652141" y="2125871"/>
                  <a:pt x="663405" y="2140897"/>
                </a:cubicBezTo>
                <a:cubicBezTo>
                  <a:pt x="685934" y="2189727"/>
                  <a:pt x="730993" y="2216021"/>
                  <a:pt x="761031" y="2257338"/>
                </a:cubicBezTo>
                <a:cubicBezTo>
                  <a:pt x="746011" y="2264850"/>
                  <a:pt x="730992" y="2257338"/>
                  <a:pt x="712218" y="2253581"/>
                </a:cubicBezTo>
                <a:cubicBezTo>
                  <a:pt x="685934" y="2246069"/>
                  <a:pt x="678425" y="2216020"/>
                  <a:pt x="648386" y="2212264"/>
                </a:cubicBezTo>
                <a:cubicBezTo>
                  <a:pt x="637121" y="2212263"/>
                  <a:pt x="629612" y="2200995"/>
                  <a:pt x="610838" y="2208508"/>
                </a:cubicBezTo>
                <a:cubicBezTo>
                  <a:pt x="584554" y="2223532"/>
                  <a:pt x="550760" y="2223533"/>
                  <a:pt x="528231" y="2212263"/>
                </a:cubicBezTo>
                <a:cubicBezTo>
                  <a:pt x="501948" y="2197239"/>
                  <a:pt x="483173" y="2208507"/>
                  <a:pt x="460644" y="2200995"/>
                </a:cubicBezTo>
                <a:cubicBezTo>
                  <a:pt x="430605" y="2193483"/>
                  <a:pt x="434361" y="2219776"/>
                  <a:pt x="423096" y="2231045"/>
                </a:cubicBezTo>
                <a:cubicBezTo>
                  <a:pt x="404322" y="2253581"/>
                  <a:pt x="426850" y="2261094"/>
                  <a:pt x="438116" y="2276120"/>
                </a:cubicBezTo>
                <a:cubicBezTo>
                  <a:pt x="453134" y="2294900"/>
                  <a:pt x="475664" y="2298656"/>
                  <a:pt x="498193" y="2306170"/>
                </a:cubicBezTo>
                <a:cubicBezTo>
                  <a:pt x="562025" y="2328705"/>
                  <a:pt x="629612" y="2339974"/>
                  <a:pt x="693444" y="2366267"/>
                </a:cubicBezTo>
                <a:cubicBezTo>
                  <a:pt x="730992" y="2381292"/>
                  <a:pt x="753521" y="2407585"/>
                  <a:pt x="772296" y="2433878"/>
                </a:cubicBezTo>
                <a:cubicBezTo>
                  <a:pt x="787315" y="2452659"/>
                  <a:pt x="783560" y="2486465"/>
                  <a:pt x="764786" y="2512759"/>
                </a:cubicBezTo>
                <a:cubicBezTo>
                  <a:pt x="753521" y="2524027"/>
                  <a:pt x="753521" y="2554078"/>
                  <a:pt x="768541" y="2576613"/>
                </a:cubicBezTo>
                <a:cubicBezTo>
                  <a:pt x="776050" y="2587882"/>
                  <a:pt x="783561" y="2595395"/>
                  <a:pt x="772296" y="2606663"/>
                </a:cubicBezTo>
                <a:cubicBezTo>
                  <a:pt x="746012" y="2606663"/>
                  <a:pt x="712218" y="2602907"/>
                  <a:pt x="693444" y="2614176"/>
                </a:cubicBezTo>
                <a:cubicBezTo>
                  <a:pt x="625857" y="2647982"/>
                  <a:pt x="618347" y="2741885"/>
                  <a:pt x="685935" y="2771935"/>
                </a:cubicBezTo>
                <a:cubicBezTo>
                  <a:pt x="704709" y="2779447"/>
                  <a:pt x="712218" y="2801984"/>
                  <a:pt x="730992" y="2805741"/>
                </a:cubicBezTo>
                <a:cubicBezTo>
                  <a:pt x="757276" y="2809497"/>
                  <a:pt x="764786" y="2832034"/>
                  <a:pt x="761031" y="2854571"/>
                </a:cubicBezTo>
                <a:cubicBezTo>
                  <a:pt x="761031" y="2869596"/>
                  <a:pt x="761032" y="2884620"/>
                  <a:pt x="761031" y="2899645"/>
                </a:cubicBezTo>
                <a:cubicBezTo>
                  <a:pt x="764786" y="2944719"/>
                  <a:pt x="742257" y="2974769"/>
                  <a:pt x="708463" y="3004819"/>
                </a:cubicBezTo>
                <a:cubicBezTo>
                  <a:pt x="689689" y="3019844"/>
                  <a:pt x="667160" y="3027356"/>
                  <a:pt x="648387" y="3046137"/>
                </a:cubicBezTo>
                <a:cubicBezTo>
                  <a:pt x="622102" y="3072431"/>
                  <a:pt x="622102" y="3098723"/>
                  <a:pt x="640876" y="3128772"/>
                </a:cubicBezTo>
                <a:cubicBezTo>
                  <a:pt x="667160" y="3158822"/>
                  <a:pt x="700954" y="3170090"/>
                  <a:pt x="734747" y="3177604"/>
                </a:cubicBezTo>
                <a:cubicBezTo>
                  <a:pt x="772295" y="3185115"/>
                  <a:pt x="798579" y="3211409"/>
                  <a:pt x="802334" y="3233946"/>
                </a:cubicBezTo>
                <a:cubicBezTo>
                  <a:pt x="813599" y="3267752"/>
                  <a:pt x="809844" y="3305313"/>
                  <a:pt x="802335" y="3342875"/>
                </a:cubicBezTo>
                <a:cubicBezTo>
                  <a:pt x="791069" y="3391706"/>
                  <a:pt x="772295" y="3436779"/>
                  <a:pt x="776050" y="3485610"/>
                </a:cubicBezTo>
                <a:cubicBezTo>
                  <a:pt x="776051" y="3493122"/>
                  <a:pt x="776051" y="3504391"/>
                  <a:pt x="787315" y="3508147"/>
                </a:cubicBezTo>
                <a:cubicBezTo>
                  <a:pt x="821108" y="3519415"/>
                  <a:pt x="836128" y="3549465"/>
                  <a:pt x="858657" y="3568246"/>
                </a:cubicBezTo>
                <a:cubicBezTo>
                  <a:pt x="884940" y="3587027"/>
                  <a:pt x="911225" y="3628344"/>
                  <a:pt x="929999" y="3650882"/>
                </a:cubicBezTo>
                <a:cubicBezTo>
                  <a:pt x="960038" y="3695956"/>
                  <a:pt x="948773" y="3737274"/>
                  <a:pt x="933753" y="3782348"/>
                </a:cubicBezTo>
                <a:cubicBezTo>
                  <a:pt x="914979" y="3838691"/>
                  <a:pt x="933753" y="3883765"/>
                  <a:pt x="986321" y="3913815"/>
                </a:cubicBezTo>
                <a:lnTo>
                  <a:pt x="1000997" y="3923113"/>
                </a:lnTo>
                <a:lnTo>
                  <a:pt x="976046" y="3964620"/>
                </a:lnTo>
                <a:cubicBezTo>
                  <a:pt x="965628" y="3985147"/>
                  <a:pt x="956016" y="4006496"/>
                  <a:pt x="945778" y="4027965"/>
                </a:cubicBezTo>
                <a:cubicBezTo>
                  <a:pt x="932485" y="4053919"/>
                  <a:pt x="905806" y="4064188"/>
                  <a:pt x="873755" y="4059857"/>
                </a:cubicBezTo>
                <a:cubicBezTo>
                  <a:pt x="833690" y="4054443"/>
                  <a:pt x="834167" y="4056956"/>
                  <a:pt x="822783" y="4092961"/>
                </a:cubicBezTo>
                <a:cubicBezTo>
                  <a:pt x="818108" y="4109469"/>
                  <a:pt x="814514" y="4117961"/>
                  <a:pt x="839507" y="4126235"/>
                </a:cubicBezTo>
                <a:cubicBezTo>
                  <a:pt x="875501" y="4137628"/>
                  <a:pt x="894261" y="4167912"/>
                  <a:pt x="901891" y="4208119"/>
                </a:cubicBezTo>
                <a:cubicBezTo>
                  <a:pt x="911429" y="4258377"/>
                  <a:pt x="901475" y="4301921"/>
                  <a:pt x="878484" y="4345335"/>
                </a:cubicBezTo>
                <a:cubicBezTo>
                  <a:pt x="874890" y="4353828"/>
                  <a:pt x="870821" y="4359807"/>
                  <a:pt x="856829" y="4354652"/>
                </a:cubicBezTo>
                <a:cubicBezTo>
                  <a:pt x="834350" y="4345901"/>
                  <a:pt x="812695" y="4355218"/>
                  <a:pt x="793075" y="4361544"/>
                </a:cubicBezTo>
                <a:cubicBezTo>
                  <a:pt x="765920" y="4369301"/>
                  <a:pt x="750942" y="4413797"/>
                  <a:pt x="768749" y="4439055"/>
                </a:cubicBezTo>
                <a:cubicBezTo>
                  <a:pt x="786554" y="4464314"/>
                  <a:pt x="801848" y="4490049"/>
                  <a:pt x="826236" y="4508852"/>
                </a:cubicBezTo>
                <a:cubicBezTo>
                  <a:pt x="835203" y="4514961"/>
                  <a:pt x="841180" y="4519033"/>
                  <a:pt x="849321" y="4507075"/>
                </a:cubicBezTo>
                <a:cubicBezTo>
                  <a:pt x="855426" y="4498106"/>
                  <a:pt x="867382" y="4506251"/>
                  <a:pt x="871324" y="4513313"/>
                </a:cubicBezTo>
                <a:cubicBezTo>
                  <a:pt x="878256" y="4522411"/>
                  <a:pt x="890211" y="4530556"/>
                  <a:pt x="897143" y="4539654"/>
                </a:cubicBezTo>
                <a:cubicBezTo>
                  <a:pt x="901563" y="4549229"/>
                  <a:pt x="896411" y="4563223"/>
                  <a:pt x="896284" y="4576265"/>
                </a:cubicBezTo>
                <a:cubicBezTo>
                  <a:pt x="896854" y="4620415"/>
                  <a:pt x="897426" y="4664564"/>
                  <a:pt x="864991" y="4699358"/>
                </a:cubicBezTo>
                <a:cubicBezTo>
                  <a:pt x="858886" y="4708326"/>
                  <a:pt x="852304" y="4714782"/>
                  <a:pt x="841779" y="4714175"/>
                </a:cubicBezTo>
                <a:cubicBezTo>
                  <a:pt x="831731" y="4716083"/>
                  <a:pt x="831127" y="4726611"/>
                  <a:pt x="824544" y="4733067"/>
                </a:cubicBezTo>
                <a:cubicBezTo>
                  <a:pt x="847373" y="4757373"/>
                  <a:pt x="876914" y="4762180"/>
                  <a:pt x="908488" y="4763998"/>
                </a:cubicBezTo>
                <a:cubicBezTo>
                  <a:pt x="935039" y="4766770"/>
                  <a:pt x="944959" y="4777904"/>
                  <a:pt x="952241" y="4802557"/>
                </a:cubicBezTo>
                <a:cubicBezTo>
                  <a:pt x="952717" y="4805070"/>
                  <a:pt x="952717" y="4805070"/>
                  <a:pt x="953194" y="4807583"/>
                </a:cubicBezTo>
                <a:cubicBezTo>
                  <a:pt x="961301" y="4850302"/>
                  <a:pt x="961778" y="4852815"/>
                  <a:pt x="917516" y="4866422"/>
                </a:cubicBezTo>
                <a:cubicBezTo>
                  <a:pt x="888325" y="4877168"/>
                  <a:pt x="874079" y="4898095"/>
                  <a:pt x="871789" y="4927168"/>
                </a:cubicBezTo>
                <a:cubicBezTo>
                  <a:pt x="870707" y="4935183"/>
                  <a:pt x="872615" y="4945235"/>
                  <a:pt x="876558" y="4952296"/>
                </a:cubicBezTo>
                <a:cubicBezTo>
                  <a:pt x="880978" y="4961872"/>
                  <a:pt x="892107" y="4951949"/>
                  <a:pt x="897608" y="4953509"/>
                </a:cubicBezTo>
                <a:cubicBezTo>
                  <a:pt x="925112" y="4961307"/>
                  <a:pt x="952140" y="4966591"/>
                  <a:pt x="979295" y="4958834"/>
                </a:cubicBezTo>
                <a:cubicBezTo>
                  <a:pt x="986832" y="4957404"/>
                  <a:pt x="988262" y="4964943"/>
                  <a:pt x="994239" y="4969015"/>
                </a:cubicBezTo>
                <a:cubicBezTo>
                  <a:pt x="1018628" y="4987818"/>
                  <a:pt x="1031887" y="5016542"/>
                  <a:pt x="1056274" y="5035345"/>
                </a:cubicBezTo>
                <a:cubicBezTo>
                  <a:pt x="1065718" y="5043966"/>
                  <a:pt x="1076115" y="5057613"/>
                  <a:pt x="1084605" y="5061209"/>
                </a:cubicBezTo>
                <a:cubicBezTo>
                  <a:pt x="1112110" y="5069007"/>
                  <a:pt x="1103365" y="5091494"/>
                  <a:pt x="1100249" y="5102499"/>
                </a:cubicBezTo>
                <a:cubicBezTo>
                  <a:pt x="1094492" y="5127022"/>
                  <a:pt x="1080723" y="5150462"/>
                  <a:pt x="1054522" y="5163245"/>
                </a:cubicBezTo>
                <a:cubicBezTo>
                  <a:pt x="1030832" y="5175551"/>
                  <a:pt x="1007620" y="5190370"/>
                  <a:pt x="983930" y="5202676"/>
                </a:cubicBezTo>
                <a:cubicBezTo>
                  <a:pt x="960241" y="5214982"/>
                  <a:pt x="938586" y="5224298"/>
                  <a:pt x="911687" y="5205972"/>
                </a:cubicBezTo>
                <a:cubicBezTo>
                  <a:pt x="900207" y="5200340"/>
                  <a:pt x="888252" y="5192196"/>
                  <a:pt x="875215" y="5192066"/>
                </a:cubicBezTo>
                <a:cubicBezTo>
                  <a:pt x="845198" y="5184745"/>
                  <a:pt x="828346" y="5164512"/>
                  <a:pt x="808982" y="5144757"/>
                </a:cubicBezTo>
                <a:cubicBezTo>
                  <a:pt x="778744" y="5108840"/>
                  <a:pt x="743959" y="5076391"/>
                  <a:pt x="697440" y="5064391"/>
                </a:cubicBezTo>
                <a:cubicBezTo>
                  <a:pt x="654386" y="5056941"/>
                  <a:pt x="610379" y="5044466"/>
                  <a:pt x="567802" y="5039528"/>
                </a:cubicBezTo>
                <a:cubicBezTo>
                  <a:pt x="506211" y="5030389"/>
                  <a:pt x="495209" y="5027270"/>
                  <a:pt x="459342" y="5002836"/>
                </a:cubicBezTo>
                <a:cubicBezTo>
                  <a:pt x="456353" y="5000799"/>
                  <a:pt x="452887" y="4996251"/>
                  <a:pt x="450375" y="4996728"/>
                </a:cubicBezTo>
                <a:cubicBezTo>
                  <a:pt x="409101" y="5012370"/>
                  <a:pt x="376829" y="4979444"/>
                  <a:pt x="341788" y="4973077"/>
                </a:cubicBezTo>
                <a:cubicBezTo>
                  <a:pt x="295745" y="4963591"/>
                  <a:pt x="253169" y="4958652"/>
                  <a:pt x="211418" y="4971783"/>
                </a:cubicBezTo>
                <a:cubicBezTo>
                  <a:pt x="184263" y="4979540"/>
                  <a:pt x="164039" y="4996395"/>
                  <a:pt x="147758" y="5020312"/>
                </a:cubicBezTo>
                <a:cubicBezTo>
                  <a:pt x="145723" y="5023301"/>
                  <a:pt x="141653" y="5029281"/>
                  <a:pt x="142607" y="5034307"/>
                </a:cubicBezTo>
                <a:cubicBezTo>
                  <a:pt x="143305" y="5065415"/>
                  <a:pt x="154052" y="5094616"/>
                  <a:pt x="171857" y="5119875"/>
                </a:cubicBezTo>
                <a:cubicBezTo>
                  <a:pt x="186675" y="5143097"/>
                  <a:pt x="209632" y="5154361"/>
                  <a:pt x="239649" y="5161682"/>
                </a:cubicBezTo>
                <a:cubicBezTo>
                  <a:pt x="259140" y="5168396"/>
                  <a:pt x="272654" y="5171039"/>
                  <a:pt x="293354" y="5156697"/>
                </a:cubicBezTo>
                <a:cubicBezTo>
                  <a:pt x="311543" y="5142831"/>
                  <a:pt x="337617" y="5143089"/>
                  <a:pt x="360702" y="5141312"/>
                </a:cubicBezTo>
                <a:cubicBezTo>
                  <a:pt x="368238" y="5139882"/>
                  <a:pt x="374216" y="5143955"/>
                  <a:pt x="377681" y="5148503"/>
                </a:cubicBezTo>
                <a:cubicBezTo>
                  <a:pt x="398604" y="5162758"/>
                  <a:pt x="418095" y="5169472"/>
                  <a:pt x="443693" y="5167218"/>
                </a:cubicBezTo>
                <a:cubicBezTo>
                  <a:pt x="463789" y="5163403"/>
                  <a:pt x="481722" y="5175621"/>
                  <a:pt x="503249" y="5179347"/>
                </a:cubicBezTo>
                <a:cubicBezTo>
                  <a:pt x="533743" y="5189180"/>
                  <a:pt x="607416" y="5193422"/>
                  <a:pt x="635526" y="5190691"/>
                </a:cubicBezTo>
                <a:cubicBezTo>
                  <a:pt x="681696" y="5187136"/>
                  <a:pt x="721633" y="5205591"/>
                  <a:pt x="765640" y="5218068"/>
                </a:cubicBezTo>
                <a:cubicBezTo>
                  <a:pt x="796134" y="5227901"/>
                  <a:pt x="821476" y="5251730"/>
                  <a:pt x="851969" y="5261563"/>
                </a:cubicBezTo>
                <a:cubicBezTo>
                  <a:pt x="865960" y="5266719"/>
                  <a:pt x="880427" y="5274387"/>
                  <a:pt x="891429" y="5277505"/>
                </a:cubicBezTo>
                <a:cubicBezTo>
                  <a:pt x="948473" y="5290111"/>
                  <a:pt x="999413" y="5311684"/>
                  <a:pt x="1050351" y="5333259"/>
                </a:cubicBezTo>
                <a:cubicBezTo>
                  <a:pt x="1067808" y="5342963"/>
                  <a:pt x="1118397" y="5348983"/>
                  <a:pt x="1133469" y="5346123"/>
                </a:cubicBezTo>
                <a:cubicBezTo>
                  <a:pt x="1146507" y="5346251"/>
                  <a:pt x="1156078" y="5341832"/>
                  <a:pt x="1161706" y="5330351"/>
                </a:cubicBezTo>
                <a:cubicBezTo>
                  <a:pt x="1169370" y="5315879"/>
                  <a:pt x="1178336" y="5321987"/>
                  <a:pt x="1188862" y="5322594"/>
                </a:cubicBezTo>
                <a:cubicBezTo>
                  <a:pt x="1207399" y="5324282"/>
                  <a:pt x="1208830" y="5331821"/>
                  <a:pt x="1211215" y="5344386"/>
                </a:cubicBezTo>
                <a:cubicBezTo>
                  <a:pt x="1213122" y="5354438"/>
                  <a:pt x="1215030" y="5364489"/>
                  <a:pt x="1199958" y="5367349"/>
                </a:cubicBezTo>
                <a:cubicBezTo>
                  <a:pt x="1192421" y="5368780"/>
                  <a:pt x="1189304" y="5379785"/>
                  <a:pt x="1181292" y="5378702"/>
                </a:cubicBezTo>
                <a:cubicBezTo>
                  <a:pt x="1161196" y="5382515"/>
                  <a:pt x="1159511" y="5401059"/>
                  <a:pt x="1150892" y="5410504"/>
                </a:cubicBezTo>
                <a:cubicBezTo>
                  <a:pt x="1162593" y="5444732"/>
                  <a:pt x="1132449" y="5450452"/>
                  <a:pt x="1114260" y="5464318"/>
                </a:cubicBezTo>
                <a:cubicBezTo>
                  <a:pt x="1057660" y="5508904"/>
                  <a:pt x="995685" y="5538889"/>
                  <a:pt x="934188" y="5571387"/>
                </a:cubicBezTo>
                <a:cubicBezTo>
                  <a:pt x="922581" y="5578796"/>
                  <a:pt x="908463" y="5586683"/>
                  <a:pt x="894345" y="5594568"/>
                </a:cubicBezTo>
                <a:cubicBezTo>
                  <a:pt x="875679" y="5605921"/>
                  <a:pt x="854025" y="5615237"/>
                  <a:pt x="835138" y="5597994"/>
                </a:cubicBezTo>
                <a:cubicBezTo>
                  <a:pt x="823182" y="5589849"/>
                  <a:pt x="811099" y="5594746"/>
                  <a:pt x="801529" y="5599166"/>
                </a:cubicBezTo>
                <a:cubicBezTo>
                  <a:pt x="788968" y="5601550"/>
                  <a:pt x="781304" y="5616020"/>
                  <a:pt x="768268" y="5615892"/>
                </a:cubicBezTo>
                <a:cubicBezTo>
                  <a:pt x="763244" y="5616845"/>
                  <a:pt x="755103" y="5628803"/>
                  <a:pt x="756534" y="5636342"/>
                </a:cubicBezTo>
                <a:cubicBezTo>
                  <a:pt x="756628" y="5677979"/>
                  <a:pt x="789123" y="5739501"/>
                  <a:pt x="847121" y="5757131"/>
                </a:cubicBezTo>
                <a:cubicBezTo>
                  <a:pt x="877614" y="5766965"/>
                  <a:pt x="896152" y="5768655"/>
                  <a:pt x="917457" y="5743783"/>
                </a:cubicBezTo>
                <a:cubicBezTo>
                  <a:pt x="932180" y="5725370"/>
                  <a:pt x="952881" y="5711027"/>
                  <a:pt x="967603" y="5692613"/>
                </a:cubicBezTo>
                <a:cubicBezTo>
                  <a:pt x="982803" y="5676711"/>
                  <a:pt x="996572" y="5653271"/>
                  <a:pt x="1028019" y="5668130"/>
                </a:cubicBezTo>
                <a:cubicBezTo>
                  <a:pt x="1047511" y="5674846"/>
                  <a:pt x="1075875" y="5646031"/>
                  <a:pt x="1087132" y="5623067"/>
                </a:cubicBezTo>
                <a:cubicBezTo>
                  <a:pt x="1095877" y="5600581"/>
                  <a:pt x="1096132" y="5574499"/>
                  <a:pt x="1113367" y="5555607"/>
                </a:cubicBezTo>
                <a:cubicBezTo>
                  <a:pt x="1127613" y="5534680"/>
                  <a:pt x="1139824" y="5516742"/>
                  <a:pt x="1168410" y="5516524"/>
                </a:cubicBezTo>
                <a:cubicBezTo>
                  <a:pt x="1173911" y="5518084"/>
                  <a:pt x="1183958" y="5516177"/>
                  <a:pt x="1185517" y="5510674"/>
                </a:cubicBezTo>
                <a:cubicBezTo>
                  <a:pt x="1212450" y="5474322"/>
                  <a:pt x="1242340" y="5494683"/>
                  <a:pt x="1269844" y="5502481"/>
                </a:cubicBezTo>
                <a:cubicBezTo>
                  <a:pt x="1295314" y="5513268"/>
                  <a:pt x="1315886" y="5511967"/>
                  <a:pt x="1332644" y="5490563"/>
                </a:cubicBezTo>
                <a:cubicBezTo>
                  <a:pt x="1345809" y="5477652"/>
                  <a:pt x="1367940" y="5470849"/>
                  <a:pt x="1374650" y="5451351"/>
                </a:cubicBezTo>
                <a:cubicBezTo>
                  <a:pt x="1380756" y="5442382"/>
                  <a:pt x="1388768" y="5443465"/>
                  <a:pt x="1398816" y="5441557"/>
                </a:cubicBezTo>
                <a:cubicBezTo>
                  <a:pt x="1409341" y="5442164"/>
                  <a:pt x="1410899" y="5436662"/>
                  <a:pt x="1414016" y="5425656"/>
                </a:cubicBezTo>
                <a:cubicBezTo>
                  <a:pt x="1419772" y="5401133"/>
                  <a:pt x="1437833" y="5400308"/>
                  <a:pt x="1457802" y="5409537"/>
                </a:cubicBezTo>
                <a:cubicBezTo>
                  <a:pt x="1483748" y="5422837"/>
                  <a:pt x="1498565" y="5446059"/>
                  <a:pt x="1515894" y="5468804"/>
                </a:cubicBezTo>
                <a:cubicBezTo>
                  <a:pt x="1533700" y="5494063"/>
                  <a:pt x="1536211" y="5493587"/>
                  <a:pt x="1558471" y="5473742"/>
                </a:cubicBezTo>
                <a:cubicBezTo>
                  <a:pt x="1560983" y="5473265"/>
                  <a:pt x="1566006" y="5472312"/>
                  <a:pt x="1565529" y="5469798"/>
                </a:cubicBezTo>
                <a:cubicBezTo>
                  <a:pt x="1570204" y="5453290"/>
                  <a:pt x="1586358" y="5442415"/>
                  <a:pt x="1596406" y="5440508"/>
                </a:cubicBezTo>
                <a:cubicBezTo>
                  <a:pt x="1608489" y="5435611"/>
                  <a:pt x="1626423" y="5447829"/>
                  <a:pt x="1638378" y="5455974"/>
                </a:cubicBezTo>
                <a:cubicBezTo>
                  <a:pt x="1652846" y="5463643"/>
                  <a:pt x="1669825" y="5470833"/>
                  <a:pt x="1677234" y="5482444"/>
                </a:cubicBezTo>
                <a:cubicBezTo>
                  <a:pt x="1697424" y="5520267"/>
                  <a:pt x="1726137" y="5507008"/>
                  <a:pt x="1755805" y="5498774"/>
                </a:cubicBezTo>
                <a:cubicBezTo>
                  <a:pt x="1760828" y="5497821"/>
                  <a:pt x="1761433" y="5487293"/>
                  <a:pt x="1772911" y="5492924"/>
                </a:cubicBezTo>
                <a:cubicBezTo>
                  <a:pt x="1816315" y="5515929"/>
                  <a:pt x="1853612" y="5547902"/>
                  <a:pt x="1907318" y="5542917"/>
                </a:cubicBezTo>
                <a:cubicBezTo>
                  <a:pt x="1932183" y="5564232"/>
                  <a:pt x="1965316" y="5560548"/>
                  <a:pt x="1992694" y="5581387"/>
                </a:cubicBezTo>
                <a:cubicBezTo>
                  <a:pt x="2038003" y="5614443"/>
                  <a:pt x="2038003" y="5614443"/>
                  <a:pt x="2099722" y="5610540"/>
                </a:cubicBezTo>
                <a:cubicBezTo>
                  <a:pt x="2112760" y="5610670"/>
                  <a:pt x="2115748" y="5612706"/>
                  <a:pt x="2117656" y="5622758"/>
                </a:cubicBezTo>
                <a:cubicBezTo>
                  <a:pt x="2119436" y="5645851"/>
                  <a:pt x="2135811" y="5663570"/>
                  <a:pt x="2149674" y="5681767"/>
                </a:cubicBezTo>
                <a:cubicBezTo>
                  <a:pt x="2153140" y="5686316"/>
                  <a:pt x="2151582" y="5691818"/>
                  <a:pt x="2159595" y="5692901"/>
                </a:cubicBezTo>
                <a:cubicBezTo>
                  <a:pt x="2207672" y="5699397"/>
                  <a:pt x="2237911" y="5735314"/>
                  <a:pt x="2267195" y="5766204"/>
                </a:cubicBezTo>
                <a:cubicBezTo>
                  <a:pt x="2273173" y="5770277"/>
                  <a:pt x="2274603" y="5777816"/>
                  <a:pt x="2281663" y="5773872"/>
                </a:cubicBezTo>
                <a:cubicBezTo>
                  <a:pt x="2331426" y="5761825"/>
                  <a:pt x="2373271" y="5790332"/>
                  <a:pt x="2415721" y="5808310"/>
                </a:cubicBezTo>
                <a:cubicBezTo>
                  <a:pt x="2458645" y="5828801"/>
                  <a:pt x="2500014" y="5854796"/>
                  <a:pt x="2544974" y="5872297"/>
                </a:cubicBezTo>
                <a:cubicBezTo>
                  <a:pt x="2567455" y="5881048"/>
                  <a:pt x="2586343" y="5898291"/>
                  <a:pt x="2604753" y="5913022"/>
                </a:cubicBezTo>
                <a:cubicBezTo>
                  <a:pt x="2613242" y="5916617"/>
                  <a:pt x="2612161" y="5924632"/>
                  <a:pt x="2608090" y="5930612"/>
                </a:cubicBezTo>
                <a:cubicBezTo>
                  <a:pt x="2606055" y="5933601"/>
                  <a:pt x="2604020" y="5936591"/>
                  <a:pt x="2604498" y="5939104"/>
                </a:cubicBezTo>
                <a:cubicBezTo>
                  <a:pt x="2600999" y="5989233"/>
                  <a:pt x="2600999" y="5989233"/>
                  <a:pt x="2642365" y="6015226"/>
                </a:cubicBezTo>
                <a:cubicBezTo>
                  <a:pt x="2660299" y="6027444"/>
                  <a:pt x="2675593" y="6053180"/>
                  <a:pt x="2706819" y="6039443"/>
                </a:cubicBezTo>
                <a:cubicBezTo>
                  <a:pt x="2694131" y="6054868"/>
                  <a:pt x="2677152" y="6047677"/>
                  <a:pt x="2668534" y="6057123"/>
                </a:cubicBezTo>
                <a:cubicBezTo>
                  <a:pt x="2654415" y="6065009"/>
                  <a:pt x="2646274" y="6076967"/>
                  <a:pt x="2630376" y="6061761"/>
                </a:cubicBezTo>
                <a:cubicBezTo>
                  <a:pt x="2627865" y="6062236"/>
                  <a:pt x="2620806" y="6066181"/>
                  <a:pt x="2619247" y="6071683"/>
                </a:cubicBezTo>
                <a:cubicBezTo>
                  <a:pt x="2606560" y="6087108"/>
                  <a:pt x="2590406" y="6097983"/>
                  <a:pt x="2574253" y="6108859"/>
                </a:cubicBezTo>
                <a:cubicBezTo>
                  <a:pt x="2536445" y="6129052"/>
                  <a:pt x="2517525" y="6166486"/>
                  <a:pt x="2495615" y="6201884"/>
                </a:cubicBezTo>
                <a:cubicBezTo>
                  <a:pt x="2481369" y="6222813"/>
                  <a:pt x="2478602" y="6249371"/>
                  <a:pt x="2493896" y="6275107"/>
                </a:cubicBezTo>
                <a:cubicBezTo>
                  <a:pt x="2509189" y="6300843"/>
                  <a:pt x="2524960" y="6329091"/>
                  <a:pt x="2555931" y="6341437"/>
                </a:cubicBezTo>
                <a:cubicBezTo>
                  <a:pt x="2561909" y="6345509"/>
                  <a:pt x="2562862" y="6350535"/>
                  <a:pt x="2561781" y="6358550"/>
                </a:cubicBezTo>
                <a:cubicBezTo>
                  <a:pt x="2564992" y="6389183"/>
                  <a:pt x="2557677" y="6419208"/>
                  <a:pt x="2565435" y="6446373"/>
                </a:cubicBezTo>
                <a:cubicBezTo>
                  <a:pt x="2574495" y="6494119"/>
                  <a:pt x="2604257" y="6527522"/>
                  <a:pt x="2650172" y="6550049"/>
                </a:cubicBezTo>
                <a:cubicBezTo>
                  <a:pt x="2672653" y="6558800"/>
                  <a:pt x="2691063" y="6573531"/>
                  <a:pt x="2715706" y="6566250"/>
                </a:cubicBezTo>
                <a:cubicBezTo>
                  <a:pt x="2755421" y="6556110"/>
                  <a:pt x="2800510" y="6560570"/>
                  <a:pt x="2835457" y="6525300"/>
                </a:cubicBezTo>
                <a:cubicBezTo>
                  <a:pt x="2879021" y="6480586"/>
                  <a:pt x="2909070" y="6433228"/>
                  <a:pt x="2894159" y="6368370"/>
                </a:cubicBezTo>
                <a:cubicBezTo>
                  <a:pt x="2893205" y="6363343"/>
                  <a:pt x="2889263" y="6356282"/>
                  <a:pt x="2890344" y="6348267"/>
                </a:cubicBezTo>
                <a:cubicBezTo>
                  <a:pt x="2890472" y="6335225"/>
                  <a:pt x="2890122" y="6319670"/>
                  <a:pt x="2895750" y="6308189"/>
                </a:cubicBezTo>
                <a:cubicBezTo>
                  <a:pt x="2899344" y="6299697"/>
                  <a:pt x="2917406" y="6298872"/>
                  <a:pt x="2927453" y="6296965"/>
                </a:cubicBezTo>
                <a:cubicBezTo>
                  <a:pt x="2971111" y="6293887"/>
                  <a:pt x="3004500" y="6264120"/>
                  <a:pt x="3048634" y="6263554"/>
                </a:cubicBezTo>
                <a:cubicBezTo>
                  <a:pt x="3056647" y="6264638"/>
                  <a:pt x="3063229" y="6258182"/>
                  <a:pt x="3069684" y="6264767"/>
                </a:cubicBezTo>
                <a:cubicBezTo>
                  <a:pt x="3074581" y="6276855"/>
                  <a:pt x="3049111" y="6266068"/>
                  <a:pt x="3057474" y="6282705"/>
                </a:cubicBezTo>
                <a:cubicBezTo>
                  <a:pt x="3068824" y="6301377"/>
                  <a:pt x="3062719" y="6310347"/>
                  <a:pt x="3048729" y="6305192"/>
                </a:cubicBezTo>
                <a:cubicBezTo>
                  <a:pt x="3023736" y="6296918"/>
                  <a:pt x="3002081" y="6306233"/>
                  <a:pt x="2978997" y="6308012"/>
                </a:cubicBezTo>
                <a:cubicBezTo>
                  <a:pt x="2968949" y="6309918"/>
                  <a:pt x="2964401" y="6313384"/>
                  <a:pt x="2969298" y="6325472"/>
                </a:cubicBezTo>
                <a:cubicBezTo>
                  <a:pt x="2970729" y="6333011"/>
                  <a:pt x="2969648" y="6341027"/>
                  <a:pt x="2982684" y="6341155"/>
                </a:cubicBezTo>
                <a:cubicBezTo>
                  <a:pt x="3010793" y="6338425"/>
                  <a:pt x="3041764" y="6350772"/>
                  <a:pt x="3065581" y="6325425"/>
                </a:cubicBezTo>
                <a:cubicBezTo>
                  <a:pt x="3072163" y="6318968"/>
                  <a:pt x="3092132" y="6328196"/>
                  <a:pt x="3096074" y="6335258"/>
                </a:cubicBezTo>
                <a:cubicBezTo>
                  <a:pt x="3110764" y="6371521"/>
                  <a:pt x="3102845" y="6412075"/>
                  <a:pt x="3068503" y="6436817"/>
                </a:cubicBezTo>
                <a:cubicBezTo>
                  <a:pt x="3040743" y="6455101"/>
                  <a:pt x="3013459" y="6475900"/>
                  <a:pt x="2995621" y="6505319"/>
                </a:cubicBezTo>
                <a:cubicBezTo>
                  <a:pt x="2989515" y="6514289"/>
                  <a:pt x="2982933" y="6520744"/>
                  <a:pt x="2970978" y="6512600"/>
                </a:cubicBezTo>
                <a:cubicBezTo>
                  <a:pt x="2961534" y="6503979"/>
                  <a:pt x="2962360" y="6522046"/>
                  <a:pt x="2954824" y="6523476"/>
                </a:cubicBezTo>
                <a:cubicBezTo>
                  <a:pt x="2946811" y="6522393"/>
                  <a:pt x="2928750" y="6523217"/>
                  <a:pt x="2936636" y="6537341"/>
                </a:cubicBezTo>
                <a:cubicBezTo>
                  <a:pt x="2941055" y="6546916"/>
                  <a:pt x="2950499" y="6555537"/>
                  <a:pt x="2965093" y="6550164"/>
                </a:cubicBezTo>
                <a:cubicBezTo>
                  <a:pt x="2972630" y="6548734"/>
                  <a:pt x="2976701" y="6542755"/>
                  <a:pt x="2981247" y="6539288"/>
                </a:cubicBezTo>
                <a:cubicBezTo>
                  <a:pt x="3023602" y="6515630"/>
                  <a:pt x="3055560" y="6478324"/>
                  <a:pt x="3096484" y="6447127"/>
                </a:cubicBezTo>
                <a:cubicBezTo>
                  <a:pt x="3101031" y="6443660"/>
                  <a:pt x="3105579" y="6440195"/>
                  <a:pt x="3112637" y="6436252"/>
                </a:cubicBezTo>
                <a:cubicBezTo>
                  <a:pt x="3137886" y="6418443"/>
                  <a:pt x="3163354" y="6429229"/>
                  <a:pt x="3171589" y="6458907"/>
                </a:cubicBezTo>
                <a:cubicBezTo>
                  <a:pt x="3173497" y="6468960"/>
                  <a:pt x="3175881" y="6481524"/>
                  <a:pt x="3178265" y="6494089"/>
                </a:cubicBezTo>
                <a:cubicBezTo>
                  <a:pt x="3180173" y="6504141"/>
                  <a:pt x="3182557" y="6516705"/>
                  <a:pt x="3185419" y="6531783"/>
                </a:cubicBezTo>
                <a:cubicBezTo>
                  <a:pt x="3208027" y="6527492"/>
                  <a:pt x="3231716" y="6515187"/>
                  <a:pt x="3250731" y="6519388"/>
                </a:cubicBezTo>
                <a:cubicBezTo>
                  <a:pt x="3272735" y="6525626"/>
                  <a:pt x="3289587" y="6545859"/>
                  <a:pt x="3310509" y="6560112"/>
                </a:cubicBezTo>
                <a:cubicBezTo>
                  <a:pt x="3327966" y="6569816"/>
                  <a:pt x="3343387" y="6582511"/>
                  <a:pt x="3360844" y="6592215"/>
                </a:cubicBezTo>
                <a:cubicBezTo>
                  <a:pt x="3381766" y="6606468"/>
                  <a:pt x="3381766" y="6606468"/>
                  <a:pt x="3404025" y="6586623"/>
                </a:cubicBezTo>
                <a:cubicBezTo>
                  <a:pt x="3422213" y="6572758"/>
                  <a:pt x="3461324" y="6573147"/>
                  <a:pt x="3479734" y="6587876"/>
                </a:cubicBezTo>
                <a:cubicBezTo>
                  <a:pt x="3485712" y="6591949"/>
                  <a:pt x="3489178" y="6596498"/>
                  <a:pt x="3489655" y="6599010"/>
                </a:cubicBezTo>
                <a:cubicBezTo>
                  <a:pt x="3487842" y="6630596"/>
                  <a:pt x="3512706" y="6651912"/>
                  <a:pt x="3515440" y="6680030"/>
                </a:cubicBezTo>
                <a:cubicBezTo>
                  <a:pt x="3515313" y="6693071"/>
                  <a:pt x="3526791" y="6698703"/>
                  <a:pt x="3535282" y="6702299"/>
                </a:cubicBezTo>
                <a:cubicBezTo>
                  <a:pt x="3540782" y="6703858"/>
                  <a:pt x="3547842" y="6699916"/>
                  <a:pt x="3546888" y="6694889"/>
                </a:cubicBezTo>
                <a:cubicBezTo>
                  <a:pt x="3545584" y="6674310"/>
                  <a:pt x="3541770" y="6654206"/>
                  <a:pt x="3537955" y="6634103"/>
                </a:cubicBezTo>
                <a:cubicBezTo>
                  <a:pt x="3531628" y="6614476"/>
                  <a:pt x="3534744" y="6603471"/>
                  <a:pt x="3551247" y="6608150"/>
                </a:cubicBezTo>
                <a:cubicBezTo>
                  <a:pt x="3564283" y="6608278"/>
                  <a:pt x="3578274" y="6613434"/>
                  <a:pt x="3589276" y="6616552"/>
                </a:cubicBezTo>
                <a:cubicBezTo>
                  <a:pt x="3598243" y="6622661"/>
                  <a:pt x="3604698" y="6629247"/>
                  <a:pt x="3616176" y="6634878"/>
                </a:cubicBezTo>
                <a:cubicBezTo>
                  <a:pt x="3625875" y="6617418"/>
                  <a:pt x="3622536" y="6599827"/>
                  <a:pt x="3610104" y="6589170"/>
                </a:cubicBezTo>
                <a:cubicBezTo>
                  <a:pt x="3591694" y="6574439"/>
                  <a:pt x="3608801" y="6568589"/>
                  <a:pt x="3615860" y="6564646"/>
                </a:cubicBezTo>
                <a:cubicBezTo>
                  <a:pt x="3620407" y="6561180"/>
                  <a:pt x="3634526" y="6553294"/>
                  <a:pt x="3639899" y="6567895"/>
                </a:cubicBezTo>
                <a:cubicBezTo>
                  <a:pt x="3644191" y="6590511"/>
                  <a:pt x="3657577" y="6606194"/>
                  <a:pt x="3661869" y="6628811"/>
                </a:cubicBezTo>
                <a:cubicBezTo>
                  <a:pt x="3675000" y="6670577"/>
                  <a:pt x="3683107" y="6713296"/>
                  <a:pt x="3706286" y="6753156"/>
                </a:cubicBezTo>
                <a:cubicBezTo>
                  <a:pt x="3709752" y="6757704"/>
                  <a:pt x="3709148" y="6768234"/>
                  <a:pt x="3710578" y="6775772"/>
                </a:cubicBezTo>
                <a:cubicBezTo>
                  <a:pt x="3712486" y="6785824"/>
                  <a:pt x="3711881" y="6796352"/>
                  <a:pt x="3723965" y="6791456"/>
                </a:cubicBezTo>
                <a:cubicBezTo>
                  <a:pt x="3734013" y="6789548"/>
                  <a:pt x="3737606" y="6781056"/>
                  <a:pt x="3738687" y="6773041"/>
                </a:cubicBezTo>
                <a:cubicBezTo>
                  <a:pt x="3742757" y="6767062"/>
                  <a:pt x="3736303" y="6760477"/>
                  <a:pt x="3737861" y="6754974"/>
                </a:cubicBezTo>
                <a:cubicBezTo>
                  <a:pt x="3739070" y="6733917"/>
                  <a:pt x="3719579" y="6727202"/>
                  <a:pt x="3716240" y="6709612"/>
                </a:cubicBezTo>
                <a:cubicBezTo>
                  <a:pt x="3716368" y="6696571"/>
                  <a:pt x="3718054" y="6678026"/>
                  <a:pt x="3703109" y="6667846"/>
                </a:cubicBezTo>
                <a:cubicBezTo>
                  <a:pt x="3694143" y="6661737"/>
                  <a:pt x="3697259" y="6650732"/>
                  <a:pt x="3695351" y="6640681"/>
                </a:cubicBezTo>
                <a:cubicBezTo>
                  <a:pt x="3689024" y="6621054"/>
                  <a:pt x="3689756" y="6597484"/>
                  <a:pt x="3681394" y="6580847"/>
                </a:cubicBezTo>
                <a:cubicBezTo>
                  <a:pt x="3668136" y="6552123"/>
                  <a:pt x="3674368" y="6530113"/>
                  <a:pt x="3693638" y="6508231"/>
                </a:cubicBezTo>
                <a:cubicBezTo>
                  <a:pt x="3719712" y="6508490"/>
                  <a:pt x="3710363" y="6541505"/>
                  <a:pt x="3729854" y="6548220"/>
                </a:cubicBezTo>
                <a:cubicBezTo>
                  <a:pt x="3734973" y="6588903"/>
                  <a:pt x="3763780" y="6617281"/>
                  <a:pt x="3771410" y="6657488"/>
                </a:cubicBezTo>
                <a:cubicBezTo>
                  <a:pt x="3775702" y="6680103"/>
                  <a:pt x="3797102" y="6696871"/>
                  <a:pt x="3803906" y="6719010"/>
                </a:cubicBezTo>
                <a:cubicBezTo>
                  <a:pt x="3808326" y="6728585"/>
                  <a:pt x="3820408" y="6723688"/>
                  <a:pt x="3827468" y="6719745"/>
                </a:cubicBezTo>
                <a:cubicBezTo>
                  <a:pt x="3835003" y="6718315"/>
                  <a:pt x="3833096" y="6708263"/>
                  <a:pt x="3829630" y="6703715"/>
                </a:cubicBezTo>
                <a:cubicBezTo>
                  <a:pt x="3805369" y="6671871"/>
                  <a:pt x="3799774" y="6628673"/>
                  <a:pt x="3780538" y="6595877"/>
                </a:cubicBezTo>
                <a:cubicBezTo>
                  <a:pt x="3773130" y="6584266"/>
                  <a:pt x="3770745" y="6571701"/>
                  <a:pt x="3763336" y="6560091"/>
                </a:cubicBezTo>
                <a:cubicBezTo>
                  <a:pt x="3751985" y="6541416"/>
                  <a:pt x="3762766" y="6515941"/>
                  <a:pt x="3766487" y="6494406"/>
                </a:cubicBezTo>
                <a:cubicBezTo>
                  <a:pt x="3769731" y="6470360"/>
                  <a:pt x="3767474" y="6444755"/>
                  <a:pt x="3756123" y="6426082"/>
                </a:cubicBezTo>
                <a:cubicBezTo>
                  <a:pt x="3742260" y="6407884"/>
                  <a:pt x="3746935" y="6391377"/>
                  <a:pt x="3746108" y="6373311"/>
                </a:cubicBezTo>
                <a:cubicBezTo>
                  <a:pt x="3746363" y="6347228"/>
                  <a:pt x="3755585" y="6327254"/>
                  <a:pt x="3764331" y="6304767"/>
                </a:cubicBezTo>
                <a:cubicBezTo>
                  <a:pt x="3766970" y="6291249"/>
                  <a:pt x="3775111" y="6279290"/>
                  <a:pt x="3795078" y="6288517"/>
                </a:cubicBezTo>
                <a:cubicBezTo>
                  <a:pt x="3809070" y="6293673"/>
                  <a:pt x="3825700" y="6285310"/>
                  <a:pt x="3830374" y="6268802"/>
                </a:cubicBezTo>
                <a:cubicBezTo>
                  <a:pt x="3841155" y="6243326"/>
                  <a:pt x="3864240" y="6241548"/>
                  <a:pt x="3885290" y="6242760"/>
                </a:cubicBezTo>
                <a:cubicBezTo>
                  <a:pt x="3922366" y="6246138"/>
                  <a:pt x="3956452" y="6247480"/>
                  <a:pt x="3994610" y="6242842"/>
                </a:cubicBezTo>
                <a:cubicBezTo>
                  <a:pt x="4009682" y="6239981"/>
                  <a:pt x="4023323" y="6229583"/>
                  <a:pt x="4037441" y="6221696"/>
                </a:cubicBezTo>
                <a:cubicBezTo>
                  <a:pt x="4082913" y="6187033"/>
                  <a:pt x="4110451" y="6140152"/>
                  <a:pt x="4132011" y="6089200"/>
                </a:cubicBezTo>
                <a:cubicBezTo>
                  <a:pt x="4151536" y="6041236"/>
                  <a:pt x="4168549" y="5993750"/>
                  <a:pt x="4182573" y="5944226"/>
                </a:cubicBezTo>
                <a:cubicBezTo>
                  <a:pt x="4191922" y="5911211"/>
                  <a:pt x="4211320" y="5876288"/>
                  <a:pt x="4215168" y="5841714"/>
                </a:cubicBezTo>
                <a:cubicBezTo>
                  <a:pt x="4222133" y="5796134"/>
                  <a:pt x="4249416" y="5775336"/>
                  <a:pt x="4284712" y="5755621"/>
                </a:cubicBezTo>
                <a:cubicBezTo>
                  <a:pt x="4310913" y="5742837"/>
                  <a:pt x="4312949" y="5739849"/>
                  <a:pt x="4327288" y="5760558"/>
                </a:cubicBezTo>
                <a:cubicBezTo>
                  <a:pt x="4336732" y="5769179"/>
                  <a:pt x="4341152" y="5778754"/>
                  <a:pt x="4353712" y="5776371"/>
                </a:cubicBezTo>
                <a:cubicBezTo>
                  <a:pt x="4371296" y="5773034"/>
                  <a:pt x="4386845" y="5772687"/>
                  <a:pt x="4399532" y="5757262"/>
                </a:cubicBezTo>
                <a:lnTo>
                  <a:pt x="4406824" y="5739138"/>
                </a:lnTo>
                <a:lnTo>
                  <a:pt x="4415488" y="5748577"/>
                </a:lnTo>
                <a:cubicBezTo>
                  <a:pt x="4426691" y="5757475"/>
                  <a:pt x="4439597" y="5764625"/>
                  <a:pt x="4454096" y="5769033"/>
                </a:cubicBezTo>
                <a:cubicBezTo>
                  <a:pt x="4484589" y="5778867"/>
                  <a:pt x="4503127" y="5780556"/>
                  <a:pt x="4524433" y="5755685"/>
                </a:cubicBezTo>
                <a:lnTo>
                  <a:pt x="4546406" y="5733263"/>
                </a:lnTo>
                <a:lnTo>
                  <a:pt x="4556707" y="5735244"/>
                </a:lnTo>
                <a:cubicBezTo>
                  <a:pt x="4559696" y="5737280"/>
                  <a:pt x="4563290" y="5728787"/>
                  <a:pt x="4565802" y="5728312"/>
                </a:cubicBezTo>
                <a:cubicBezTo>
                  <a:pt x="4584945" y="5719472"/>
                  <a:pt x="4600494" y="5719124"/>
                  <a:pt x="4616392" y="5734331"/>
                </a:cubicBezTo>
                <a:cubicBezTo>
                  <a:pt x="4635279" y="5751574"/>
                  <a:pt x="4665297" y="5758895"/>
                  <a:pt x="4678077" y="5785106"/>
                </a:cubicBezTo>
                <a:cubicBezTo>
                  <a:pt x="4695661" y="5781769"/>
                  <a:pt x="4704500" y="5800920"/>
                  <a:pt x="4717538" y="5801050"/>
                </a:cubicBezTo>
                <a:cubicBezTo>
                  <a:pt x="4743612" y="5801308"/>
                  <a:pt x="4744438" y="5819374"/>
                  <a:pt x="4750288" y="5836489"/>
                </a:cubicBezTo>
                <a:cubicBezTo>
                  <a:pt x="4753149" y="5851566"/>
                  <a:pt x="4748952" y="5870587"/>
                  <a:pt x="4766885" y="5882804"/>
                </a:cubicBezTo>
                <a:cubicBezTo>
                  <a:pt x="4772386" y="5884363"/>
                  <a:pt x="4777759" y="5898965"/>
                  <a:pt x="4761606" y="5909840"/>
                </a:cubicBezTo>
                <a:cubicBezTo>
                  <a:pt x="4738870" y="5927172"/>
                  <a:pt x="4752128" y="5955897"/>
                  <a:pt x="4756420" y="5978513"/>
                </a:cubicBezTo>
                <a:cubicBezTo>
                  <a:pt x="4781064" y="5971233"/>
                  <a:pt x="4787773" y="5951736"/>
                  <a:pt x="4785993" y="5928643"/>
                </a:cubicBezTo>
                <a:cubicBezTo>
                  <a:pt x="4785644" y="5913088"/>
                  <a:pt x="4791750" y="5904119"/>
                  <a:pt x="4806346" y="5898746"/>
                </a:cubicBezTo>
                <a:cubicBezTo>
                  <a:pt x="4811368" y="5897793"/>
                  <a:pt x="4816393" y="5896839"/>
                  <a:pt x="4820940" y="5893372"/>
                </a:cubicBezTo>
                <a:cubicBezTo>
                  <a:pt x="4833151" y="5875435"/>
                  <a:pt x="4843931" y="5849959"/>
                  <a:pt x="4862597" y="5838606"/>
                </a:cubicBezTo>
                <a:cubicBezTo>
                  <a:pt x="4878750" y="5827730"/>
                  <a:pt x="4901358" y="5823440"/>
                  <a:pt x="4916558" y="5807539"/>
                </a:cubicBezTo>
                <a:cubicBezTo>
                  <a:pt x="4923141" y="5801082"/>
                  <a:pt x="4934746" y="5793674"/>
                  <a:pt x="4937863" y="5782667"/>
                </a:cubicBezTo>
                <a:cubicBezTo>
                  <a:pt x="4961807" y="5744279"/>
                  <a:pt x="5000696" y="5716072"/>
                  <a:pt x="5021653" y="5675648"/>
                </a:cubicBezTo>
                <a:cubicBezTo>
                  <a:pt x="5025722" y="5669668"/>
                  <a:pt x="5032782" y="5665725"/>
                  <a:pt x="5039236" y="5672311"/>
                </a:cubicBezTo>
                <a:cubicBezTo>
                  <a:pt x="5042226" y="5674346"/>
                  <a:pt x="5043180" y="5679372"/>
                  <a:pt x="5041621" y="5684874"/>
                </a:cubicBezTo>
                <a:cubicBezTo>
                  <a:pt x="5025085" y="5734875"/>
                  <a:pt x="5006037" y="5785351"/>
                  <a:pt x="4971567" y="5823133"/>
                </a:cubicBezTo>
                <a:cubicBezTo>
                  <a:pt x="4960914" y="5835568"/>
                  <a:pt x="4956844" y="5841548"/>
                  <a:pt x="4961740" y="5853636"/>
                </a:cubicBezTo>
                <a:cubicBezTo>
                  <a:pt x="4964602" y="5868713"/>
                  <a:pt x="4985524" y="5882966"/>
                  <a:pt x="4998561" y="5883096"/>
                </a:cubicBezTo>
                <a:cubicBezTo>
                  <a:pt x="5014110" y="5882748"/>
                  <a:pt x="5025239" y="5872826"/>
                  <a:pt x="5022854" y="5860262"/>
                </a:cubicBezTo>
                <a:cubicBezTo>
                  <a:pt x="5022505" y="5844707"/>
                  <a:pt x="5041520" y="5848909"/>
                  <a:pt x="5039613" y="5838857"/>
                </a:cubicBezTo>
                <a:cubicBezTo>
                  <a:pt x="5037228" y="5826293"/>
                  <a:pt x="5046799" y="5821873"/>
                  <a:pt x="5050392" y="5813381"/>
                </a:cubicBezTo>
                <a:cubicBezTo>
                  <a:pt x="5066197" y="5786951"/>
                  <a:pt x="5076977" y="5761475"/>
                  <a:pt x="5073766" y="5730843"/>
                </a:cubicBezTo>
                <a:cubicBezTo>
                  <a:pt x="5069474" y="5708227"/>
                  <a:pt x="5090175" y="5693885"/>
                  <a:pt x="5088396" y="5670791"/>
                </a:cubicBezTo>
                <a:cubicBezTo>
                  <a:pt x="5081720" y="5635610"/>
                  <a:pt x="5107571" y="5607273"/>
                  <a:pt x="5108908" y="5573175"/>
                </a:cubicBezTo>
                <a:lnTo>
                  <a:pt x="5109791" y="5566621"/>
                </a:lnTo>
                <a:lnTo>
                  <a:pt x="5142921" y="5566535"/>
                </a:lnTo>
                <a:cubicBezTo>
                  <a:pt x="5161696" y="5568414"/>
                  <a:pt x="5176716" y="5562779"/>
                  <a:pt x="5190796" y="5554328"/>
                </a:cubicBezTo>
                <a:lnTo>
                  <a:pt x="5208269" y="5542287"/>
                </a:lnTo>
                <a:lnTo>
                  <a:pt x="5207989" y="5543308"/>
                </a:lnTo>
                <a:cubicBezTo>
                  <a:pt x="5206756" y="5553956"/>
                  <a:pt x="5207528" y="5564874"/>
                  <a:pt x="5211168" y="5577200"/>
                </a:cubicBezTo>
                <a:cubicBezTo>
                  <a:pt x="5214029" y="5592278"/>
                  <a:pt x="5216413" y="5604843"/>
                  <a:pt x="5220228" y="5624946"/>
                </a:cubicBezTo>
                <a:cubicBezTo>
                  <a:pt x="5243442" y="5610127"/>
                  <a:pt x="5268084" y="5602847"/>
                  <a:pt x="5263920" y="5567189"/>
                </a:cubicBezTo>
                <a:cubicBezTo>
                  <a:pt x="5261059" y="5552112"/>
                  <a:pt x="5271362" y="5524122"/>
                  <a:pt x="5288469" y="5518272"/>
                </a:cubicBezTo>
                <a:lnTo>
                  <a:pt x="5297336" y="5509877"/>
                </a:lnTo>
                <a:lnTo>
                  <a:pt x="5300832" y="5514011"/>
                </a:lnTo>
                <a:cubicBezTo>
                  <a:pt x="5318816" y="5525853"/>
                  <a:pt x="5340530" y="5516852"/>
                  <a:pt x="5362781" y="5510676"/>
                </a:cubicBezTo>
                <a:cubicBezTo>
                  <a:pt x="5367805" y="5509722"/>
                  <a:pt x="5368409" y="5499194"/>
                  <a:pt x="5379887" y="5504826"/>
                </a:cubicBezTo>
                <a:cubicBezTo>
                  <a:pt x="5423291" y="5527831"/>
                  <a:pt x="5460588" y="5559803"/>
                  <a:pt x="5514294" y="5554819"/>
                </a:cubicBezTo>
                <a:cubicBezTo>
                  <a:pt x="5539158" y="5576134"/>
                  <a:pt x="5572291" y="5572450"/>
                  <a:pt x="5599668" y="5593288"/>
                </a:cubicBezTo>
                <a:cubicBezTo>
                  <a:pt x="5644979" y="5626344"/>
                  <a:pt x="5644979" y="5626344"/>
                  <a:pt x="5706698" y="5622441"/>
                </a:cubicBezTo>
                <a:cubicBezTo>
                  <a:pt x="5719735" y="5622571"/>
                  <a:pt x="5722724" y="5624608"/>
                  <a:pt x="5724631" y="5634659"/>
                </a:cubicBezTo>
                <a:cubicBezTo>
                  <a:pt x="5726412" y="5657752"/>
                  <a:pt x="5742787" y="5675472"/>
                  <a:pt x="5756650" y="5693668"/>
                </a:cubicBezTo>
                <a:cubicBezTo>
                  <a:pt x="5760117" y="5698216"/>
                  <a:pt x="5758557" y="5703720"/>
                  <a:pt x="5766571" y="5704803"/>
                </a:cubicBezTo>
                <a:cubicBezTo>
                  <a:pt x="5814648" y="5711299"/>
                  <a:pt x="5844885" y="5747216"/>
                  <a:pt x="5874170" y="5778105"/>
                </a:cubicBezTo>
                <a:cubicBezTo>
                  <a:pt x="5880148" y="5782178"/>
                  <a:pt x="5881579" y="5789717"/>
                  <a:pt x="5888639" y="5785773"/>
                </a:cubicBezTo>
                <a:cubicBezTo>
                  <a:pt x="5938401" y="5773727"/>
                  <a:pt x="5980246" y="5802234"/>
                  <a:pt x="6022695" y="5820212"/>
                </a:cubicBezTo>
                <a:cubicBezTo>
                  <a:pt x="6065621" y="5840703"/>
                  <a:pt x="6106989" y="5866697"/>
                  <a:pt x="6151950" y="5884199"/>
                </a:cubicBezTo>
                <a:cubicBezTo>
                  <a:pt x="6174431" y="5892950"/>
                  <a:pt x="6193318" y="5910193"/>
                  <a:pt x="6211728" y="5924923"/>
                </a:cubicBezTo>
                <a:cubicBezTo>
                  <a:pt x="6220217" y="5928519"/>
                  <a:pt x="6219137" y="5936534"/>
                  <a:pt x="6215066" y="5942513"/>
                </a:cubicBezTo>
                <a:cubicBezTo>
                  <a:pt x="6213031" y="5945502"/>
                  <a:pt x="6210995" y="5948492"/>
                  <a:pt x="6211472" y="5951005"/>
                </a:cubicBezTo>
                <a:cubicBezTo>
                  <a:pt x="6207973" y="6001135"/>
                  <a:pt x="6207973" y="6001135"/>
                  <a:pt x="6249341" y="6027128"/>
                </a:cubicBezTo>
                <a:cubicBezTo>
                  <a:pt x="6267274" y="6039345"/>
                  <a:pt x="6282569" y="6065081"/>
                  <a:pt x="6313793" y="6051344"/>
                </a:cubicBezTo>
                <a:cubicBezTo>
                  <a:pt x="6301106" y="6066770"/>
                  <a:pt x="6284126" y="6059578"/>
                  <a:pt x="6275509" y="6069024"/>
                </a:cubicBezTo>
                <a:cubicBezTo>
                  <a:pt x="6261391" y="6076910"/>
                  <a:pt x="6253250" y="6088869"/>
                  <a:pt x="6237352" y="6073662"/>
                </a:cubicBezTo>
                <a:cubicBezTo>
                  <a:pt x="6234841" y="6074138"/>
                  <a:pt x="6227781" y="6078082"/>
                  <a:pt x="6226223" y="6083584"/>
                </a:cubicBezTo>
                <a:cubicBezTo>
                  <a:pt x="6213535" y="6099009"/>
                  <a:pt x="6197382" y="6109885"/>
                  <a:pt x="6181228" y="6120760"/>
                </a:cubicBezTo>
                <a:cubicBezTo>
                  <a:pt x="6143420" y="6140952"/>
                  <a:pt x="6124500" y="6178387"/>
                  <a:pt x="6102590" y="6213786"/>
                </a:cubicBezTo>
                <a:cubicBezTo>
                  <a:pt x="6088345" y="6234714"/>
                  <a:pt x="6085577" y="6261273"/>
                  <a:pt x="6100870" y="6287009"/>
                </a:cubicBezTo>
                <a:cubicBezTo>
                  <a:pt x="6116165" y="6312743"/>
                  <a:pt x="6131935" y="6340991"/>
                  <a:pt x="6162906" y="6353338"/>
                </a:cubicBezTo>
                <a:cubicBezTo>
                  <a:pt x="6168883" y="6357410"/>
                  <a:pt x="6169837" y="6362437"/>
                  <a:pt x="6168757" y="6370452"/>
                </a:cubicBezTo>
                <a:cubicBezTo>
                  <a:pt x="6171966" y="6401083"/>
                  <a:pt x="6164652" y="6431109"/>
                  <a:pt x="6172410" y="6458274"/>
                </a:cubicBezTo>
                <a:cubicBezTo>
                  <a:pt x="6181471" y="6506020"/>
                  <a:pt x="6211232" y="6539423"/>
                  <a:pt x="6257148" y="6561950"/>
                </a:cubicBezTo>
                <a:cubicBezTo>
                  <a:pt x="6279627" y="6570701"/>
                  <a:pt x="6298038" y="6585431"/>
                  <a:pt x="6322682" y="6578152"/>
                </a:cubicBezTo>
                <a:cubicBezTo>
                  <a:pt x="6362396" y="6568011"/>
                  <a:pt x="6407486" y="6572472"/>
                  <a:pt x="6442432" y="6537202"/>
                </a:cubicBezTo>
                <a:cubicBezTo>
                  <a:pt x="6485995" y="6492487"/>
                  <a:pt x="6516046" y="6445129"/>
                  <a:pt x="6501135" y="6380271"/>
                </a:cubicBezTo>
                <a:cubicBezTo>
                  <a:pt x="6500181" y="6375245"/>
                  <a:pt x="6496238" y="6368183"/>
                  <a:pt x="6497319" y="6360168"/>
                </a:cubicBezTo>
                <a:cubicBezTo>
                  <a:pt x="6497447" y="6347126"/>
                  <a:pt x="6497098" y="6331572"/>
                  <a:pt x="6502726" y="6320090"/>
                </a:cubicBezTo>
                <a:cubicBezTo>
                  <a:pt x="6506319" y="6311597"/>
                  <a:pt x="6524381" y="6310773"/>
                  <a:pt x="6534428" y="6308867"/>
                </a:cubicBezTo>
                <a:cubicBezTo>
                  <a:pt x="6578087" y="6305789"/>
                  <a:pt x="6611475" y="6276021"/>
                  <a:pt x="6655610" y="6275456"/>
                </a:cubicBezTo>
                <a:cubicBezTo>
                  <a:pt x="6663623" y="6276539"/>
                  <a:pt x="6670205" y="6270083"/>
                  <a:pt x="6676659" y="6276669"/>
                </a:cubicBezTo>
                <a:cubicBezTo>
                  <a:pt x="6681556" y="6288757"/>
                  <a:pt x="6656087" y="6277969"/>
                  <a:pt x="6664449" y="6294607"/>
                </a:cubicBezTo>
                <a:cubicBezTo>
                  <a:pt x="6675800" y="6313279"/>
                  <a:pt x="6669694" y="6322248"/>
                  <a:pt x="6655704" y="6317093"/>
                </a:cubicBezTo>
                <a:cubicBezTo>
                  <a:pt x="6630712" y="6308819"/>
                  <a:pt x="6609057" y="6318135"/>
                  <a:pt x="6585972" y="6319913"/>
                </a:cubicBezTo>
                <a:cubicBezTo>
                  <a:pt x="6575924" y="6321820"/>
                  <a:pt x="6571376" y="6325286"/>
                  <a:pt x="6576273" y="6337374"/>
                </a:cubicBezTo>
                <a:cubicBezTo>
                  <a:pt x="6577704" y="6344913"/>
                  <a:pt x="6576622" y="6352928"/>
                  <a:pt x="6589660" y="6353057"/>
                </a:cubicBezTo>
                <a:cubicBezTo>
                  <a:pt x="6617769" y="6350326"/>
                  <a:pt x="6648739" y="6362672"/>
                  <a:pt x="6672556" y="6337325"/>
                </a:cubicBezTo>
                <a:cubicBezTo>
                  <a:pt x="6679138" y="6330870"/>
                  <a:pt x="6699107" y="6340097"/>
                  <a:pt x="6703049" y="6347159"/>
                </a:cubicBezTo>
                <a:cubicBezTo>
                  <a:pt x="6717739" y="6383422"/>
                  <a:pt x="6709820" y="6423977"/>
                  <a:pt x="6675478" y="6448719"/>
                </a:cubicBezTo>
                <a:cubicBezTo>
                  <a:pt x="6647719" y="6467003"/>
                  <a:pt x="6620435" y="6487801"/>
                  <a:pt x="6602596" y="6517220"/>
                </a:cubicBezTo>
                <a:cubicBezTo>
                  <a:pt x="6596491" y="6526190"/>
                  <a:pt x="6589909" y="6532645"/>
                  <a:pt x="6577953" y="6524501"/>
                </a:cubicBezTo>
                <a:cubicBezTo>
                  <a:pt x="6568510" y="6515879"/>
                  <a:pt x="6569336" y="6533947"/>
                  <a:pt x="6561799" y="6535377"/>
                </a:cubicBezTo>
                <a:cubicBezTo>
                  <a:pt x="6553787" y="6534294"/>
                  <a:pt x="6535726" y="6535118"/>
                  <a:pt x="6543611" y="6549242"/>
                </a:cubicBezTo>
                <a:cubicBezTo>
                  <a:pt x="6548030" y="6558817"/>
                  <a:pt x="6557474" y="6567439"/>
                  <a:pt x="6572069" y="6562065"/>
                </a:cubicBezTo>
                <a:cubicBezTo>
                  <a:pt x="6579606" y="6560635"/>
                  <a:pt x="6583675" y="6554656"/>
                  <a:pt x="6588223" y="6551190"/>
                </a:cubicBezTo>
                <a:cubicBezTo>
                  <a:pt x="6630577" y="6527531"/>
                  <a:pt x="6662535" y="6490226"/>
                  <a:pt x="6703459" y="6459028"/>
                </a:cubicBezTo>
                <a:cubicBezTo>
                  <a:pt x="6708007" y="6455562"/>
                  <a:pt x="6712554" y="6452095"/>
                  <a:pt x="6719613" y="6448153"/>
                </a:cubicBezTo>
                <a:cubicBezTo>
                  <a:pt x="6744860" y="6430344"/>
                  <a:pt x="6770330" y="6441131"/>
                  <a:pt x="6778565" y="6470809"/>
                </a:cubicBezTo>
                <a:cubicBezTo>
                  <a:pt x="6780472" y="6480861"/>
                  <a:pt x="6782857" y="6493425"/>
                  <a:pt x="6785241" y="6505990"/>
                </a:cubicBezTo>
                <a:cubicBezTo>
                  <a:pt x="6787149" y="6516043"/>
                  <a:pt x="6789533" y="6528606"/>
                  <a:pt x="6792394" y="6543684"/>
                </a:cubicBezTo>
                <a:cubicBezTo>
                  <a:pt x="6815002" y="6539394"/>
                  <a:pt x="6838692" y="6527087"/>
                  <a:pt x="6857707" y="6531290"/>
                </a:cubicBezTo>
                <a:cubicBezTo>
                  <a:pt x="6879711" y="6537527"/>
                  <a:pt x="6896562" y="6557760"/>
                  <a:pt x="6917485" y="6572013"/>
                </a:cubicBezTo>
                <a:cubicBezTo>
                  <a:pt x="6934941" y="6581718"/>
                  <a:pt x="6950362" y="6594411"/>
                  <a:pt x="6967819" y="6604117"/>
                </a:cubicBezTo>
                <a:cubicBezTo>
                  <a:pt x="6988741" y="6618370"/>
                  <a:pt x="6988741" y="6618370"/>
                  <a:pt x="7011000" y="6598525"/>
                </a:cubicBezTo>
                <a:cubicBezTo>
                  <a:pt x="7029188" y="6584659"/>
                  <a:pt x="7068300" y="6585048"/>
                  <a:pt x="7086710" y="6599778"/>
                </a:cubicBezTo>
                <a:cubicBezTo>
                  <a:pt x="7092688" y="6603850"/>
                  <a:pt x="7096154" y="6608399"/>
                  <a:pt x="7096630" y="6610911"/>
                </a:cubicBezTo>
                <a:cubicBezTo>
                  <a:pt x="7094817" y="6642497"/>
                  <a:pt x="7119682" y="6663813"/>
                  <a:pt x="7122416" y="6691931"/>
                </a:cubicBezTo>
                <a:cubicBezTo>
                  <a:pt x="7122288" y="6704973"/>
                  <a:pt x="7133766" y="6710605"/>
                  <a:pt x="7142256" y="6714200"/>
                </a:cubicBezTo>
                <a:cubicBezTo>
                  <a:pt x="7147758" y="6715759"/>
                  <a:pt x="7154817" y="6711817"/>
                  <a:pt x="7153863" y="6706791"/>
                </a:cubicBezTo>
                <a:cubicBezTo>
                  <a:pt x="7152560" y="6686211"/>
                  <a:pt x="7148744" y="6666108"/>
                  <a:pt x="7144929" y="6646005"/>
                </a:cubicBezTo>
                <a:cubicBezTo>
                  <a:pt x="7138602" y="6626378"/>
                  <a:pt x="7141719" y="6615373"/>
                  <a:pt x="7158222" y="6620051"/>
                </a:cubicBezTo>
                <a:cubicBezTo>
                  <a:pt x="7171259" y="6620180"/>
                  <a:pt x="7185250" y="6625336"/>
                  <a:pt x="7196251" y="6628454"/>
                </a:cubicBezTo>
                <a:cubicBezTo>
                  <a:pt x="7205218" y="6634562"/>
                  <a:pt x="7211672" y="6641148"/>
                  <a:pt x="7223152" y="6646780"/>
                </a:cubicBezTo>
                <a:cubicBezTo>
                  <a:pt x="7232850" y="6629319"/>
                  <a:pt x="7229512" y="6611728"/>
                  <a:pt x="7217080" y="6601071"/>
                </a:cubicBezTo>
                <a:cubicBezTo>
                  <a:pt x="7198669" y="6586341"/>
                  <a:pt x="7215776" y="6580491"/>
                  <a:pt x="7222835" y="6576547"/>
                </a:cubicBezTo>
                <a:cubicBezTo>
                  <a:pt x="7227382" y="6573082"/>
                  <a:pt x="7241501" y="6565195"/>
                  <a:pt x="7246874" y="6579796"/>
                </a:cubicBezTo>
                <a:cubicBezTo>
                  <a:pt x="7251166" y="6602413"/>
                  <a:pt x="7264552" y="6618096"/>
                  <a:pt x="7268844" y="6640712"/>
                </a:cubicBezTo>
                <a:cubicBezTo>
                  <a:pt x="7281976" y="6682478"/>
                  <a:pt x="7290082" y="6725198"/>
                  <a:pt x="7313262" y="6765057"/>
                </a:cubicBezTo>
                <a:cubicBezTo>
                  <a:pt x="7316728" y="6769606"/>
                  <a:pt x="7316123" y="6780135"/>
                  <a:pt x="7317554" y="6787673"/>
                </a:cubicBezTo>
                <a:cubicBezTo>
                  <a:pt x="7319462" y="6797725"/>
                  <a:pt x="7318856" y="6808254"/>
                  <a:pt x="7330940" y="6803357"/>
                </a:cubicBezTo>
                <a:cubicBezTo>
                  <a:pt x="7340987" y="6801450"/>
                  <a:pt x="7344581" y="6792958"/>
                  <a:pt x="7345663" y="6784943"/>
                </a:cubicBezTo>
                <a:cubicBezTo>
                  <a:pt x="7349733" y="6778963"/>
                  <a:pt x="7343278" y="6772378"/>
                  <a:pt x="7344837" y="6766875"/>
                </a:cubicBezTo>
                <a:cubicBezTo>
                  <a:pt x="7346046" y="6745818"/>
                  <a:pt x="7326554" y="6739104"/>
                  <a:pt x="7323216" y="6721514"/>
                </a:cubicBezTo>
                <a:cubicBezTo>
                  <a:pt x="7323344" y="6708472"/>
                  <a:pt x="7325029" y="6689928"/>
                  <a:pt x="7310084" y="6679747"/>
                </a:cubicBezTo>
                <a:cubicBezTo>
                  <a:pt x="7301118" y="6673638"/>
                  <a:pt x="7304234" y="6662633"/>
                  <a:pt x="7302327" y="6652582"/>
                </a:cubicBezTo>
                <a:cubicBezTo>
                  <a:pt x="7295999" y="6632955"/>
                  <a:pt x="7296732" y="6609385"/>
                  <a:pt x="7288369" y="6592749"/>
                </a:cubicBezTo>
                <a:cubicBezTo>
                  <a:pt x="7275111" y="6564024"/>
                  <a:pt x="7281344" y="6542014"/>
                  <a:pt x="7300614" y="6520133"/>
                </a:cubicBezTo>
                <a:cubicBezTo>
                  <a:pt x="7326687" y="6520392"/>
                  <a:pt x="7317338" y="6553407"/>
                  <a:pt x="7336830" y="6560121"/>
                </a:cubicBezTo>
                <a:cubicBezTo>
                  <a:pt x="7341948" y="6600805"/>
                  <a:pt x="7370756" y="6629182"/>
                  <a:pt x="7378386" y="6669389"/>
                </a:cubicBezTo>
                <a:cubicBezTo>
                  <a:pt x="7382678" y="6692005"/>
                  <a:pt x="7404077" y="6708772"/>
                  <a:pt x="7410881" y="6730911"/>
                </a:cubicBezTo>
                <a:cubicBezTo>
                  <a:pt x="7415300" y="6740487"/>
                  <a:pt x="7427384" y="6735590"/>
                  <a:pt x="7434443" y="6731647"/>
                </a:cubicBezTo>
                <a:cubicBezTo>
                  <a:pt x="7441979" y="6730216"/>
                  <a:pt x="7440072" y="6720165"/>
                  <a:pt x="7436606" y="6715615"/>
                </a:cubicBezTo>
                <a:cubicBezTo>
                  <a:pt x="7412345" y="6683772"/>
                  <a:pt x="7406750" y="6640575"/>
                  <a:pt x="7387514" y="6607778"/>
                </a:cubicBezTo>
                <a:cubicBezTo>
                  <a:pt x="7380105" y="6596167"/>
                  <a:pt x="7377721" y="6583602"/>
                  <a:pt x="7370312" y="6571992"/>
                </a:cubicBezTo>
                <a:cubicBezTo>
                  <a:pt x="7358961" y="6553318"/>
                  <a:pt x="7369741" y="6527841"/>
                  <a:pt x="7373462" y="6506308"/>
                </a:cubicBezTo>
                <a:cubicBezTo>
                  <a:pt x="7376706" y="6482261"/>
                  <a:pt x="7374450" y="6456656"/>
                  <a:pt x="7363098" y="6437983"/>
                </a:cubicBezTo>
                <a:cubicBezTo>
                  <a:pt x="7349235" y="6419786"/>
                  <a:pt x="7353910" y="6403279"/>
                  <a:pt x="7353084" y="6385212"/>
                </a:cubicBezTo>
                <a:cubicBezTo>
                  <a:pt x="7353339" y="6359129"/>
                  <a:pt x="7362561" y="6339155"/>
                  <a:pt x="7371305" y="6316668"/>
                </a:cubicBezTo>
                <a:cubicBezTo>
                  <a:pt x="7373945" y="6303150"/>
                  <a:pt x="7382086" y="6291192"/>
                  <a:pt x="7402054" y="6300419"/>
                </a:cubicBezTo>
                <a:cubicBezTo>
                  <a:pt x="7416045" y="6305574"/>
                  <a:pt x="7432676" y="6297211"/>
                  <a:pt x="7437350" y="6280703"/>
                </a:cubicBezTo>
                <a:cubicBezTo>
                  <a:pt x="7448130" y="6255227"/>
                  <a:pt x="7471215" y="6253449"/>
                  <a:pt x="7492265" y="6254662"/>
                </a:cubicBezTo>
                <a:cubicBezTo>
                  <a:pt x="7529341" y="6258039"/>
                  <a:pt x="7563427" y="6259381"/>
                  <a:pt x="7601585" y="6254743"/>
                </a:cubicBezTo>
                <a:cubicBezTo>
                  <a:pt x="7616657" y="6251883"/>
                  <a:pt x="7630298" y="6241483"/>
                  <a:pt x="7644416" y="6233598"/>
                </a:cubicBezTo>
                <a:cubicBezTo>
                  <a:pt x="7689887" y="6198934"/>
                  <a:pt x="7717426" y="6152053"/>
                  <a:pt x="7738986" y="6101101"/>
                </a:cubicBezTo>
                <a:cubicBezTo>
                  <a:pt x="7758510" y="6053137"/>
                  <a:pt x="7775524" y="6005651"/>
                  <a:pt x="7789549" y="5956128"/>
                </a:cubicBezTo>
                <a:cubicBezTo>
                  <a:pt x="7798898" y="5923112"/>
                  <a:pt x="7818295" y="5888190"/>
                  <a:pt x="7822144" y="5853615"/>
                </a:cubicBezTo>
                <a:cubicBezTo>
                  <a:pt x="7829109" y="5808035"/>
                  <a:pt x="7856392" y="5787238"/>
                  <a:pt x="7891688" y="5767522"/>
                </a:cubicBezTo>
                <a:cubicBezTo>
                  <a:pt x="7917889" y="5754739"/>
                  <a:pt x="7919924" y="5751750"/>
                  <a:pt x="7934264" y="5772460"/>
                </a:cubicBezTo>
                <a:cubicBezTo>
                  <a:pt x="7943708" y="5781081"/>
                  <a:pt x="7948128" y="5790656"/>
                  <a:pt x="7960688" y="5788272"/>
                </a:cubicBezTo>
                <a:cubicBezTo>
                  <a:pt x="7978272" y="5784935"/>
                  <a:pt x="7993821" y="5784588"/>
                  <a:pt x="8006508" y="5769163"/>
                </a:cubicBezTo>
                <a:cubicBezTo>
                  <a:pt x="8023743" y="5750271"/>
                  <a:pt x="8015985" y="5723106"/>
                  <a:pt x="8030708" y="5704692"/>
                </a:cubicBezTo>
                <a:cubicBezTo>
                  <a:pt x="8041233" y="5705298"/>
                  <a:pt x="8047688" y="5711883"/>
                  <a:pt x="8054142" y="5718469"/>
                </a:cubicBezTo>
                <a:cubicBezTo>
                  <a:pt x="8085462" y="5746369"/>
                  <a:pt x="8127689" y="5735753"/>
                  <a:pt x="8163683" y="5747145"/>
                </a:cubicBezTo>
                <a:cubicBezTo>
                  <a:pt x="8166672" y="5749182"/>
                  <a:pt x="8170266" y="5740689"/>
                  <a:pt x="8172778" y="5740213"/>
                </a:cubicBezTo>
                <a:cubicBezTo>
                  <a:pt x="8191921" y="5731373"/>
                  <a:pt x="8207469" y="5731026"/>
                  <a:pt x="8223367" y="5746232"/>
                </a:cubicBezTo>
                <a:cubicBezTo>
                  <a:pt x="8242255" y="5763475"/>
                  <a:pt x="8272272" y="5770796"/>
                  <a:pt x="8285053" y="5797008"/>
                </a:cubicBezTo>
                <a:cubicBezTo>
                  <a:pt x="8302637" y="5793671"/>
                  <a:pt x="8311476" y="5812822"/>
                  <a:pt x="8324513" y="5812951"/>
                </a:cubicBezTo>
                <a:cubicBezTo>
                  <a:pt x="8350587" y="5813209"/>
                  <a:pt x="8351414" y="5831276"/>
                  <a:pt x="8357263" y="5848390"/>
                </a:cubicBezTo>
                <a:cubicBezTo>
                  <a:pt x="8360124" y="5863467"/>
                  <a:pt x="8355927" y="5882488"/>
                  <a:pt x="8373860" y="5894705"/>
                </a:cubicBezTo>
                <a:cubicBezTo>
                  <a:pt x="8379362" y="5896265"/>
                  <a:pt x="8384734" y="5910866"/>
                  <a:pt x="8368581" y="5921741"/>
                </a:cubicBezTo>
                <a:cubicBezTo>
                  <a:pt x="8345846" y="5939073"/>
                  <a:pt x="8359104" y="5967798"/>
                  <a:pt x="8363396" y="5990414"/>
                </a:cubicBezTo>
                <a:cubicBezTo>
                  <a:pt x="8388039" y="5983134"/>
                  <a:pt x="8394750" y="5963637"/>
                  <a:pt x="8392969" y="5940544"/>
                </a:cubicBezTo>
                <a:cubicBezTo>
                  <a:pt x="8392620" y="5924989"/>
                  <a:pt x="8398725" y="5916021"/>
                  <a:pt x="8413321" y="5910647"/>
                </a:cubicBezTo>
                <a:cubicBezTo>
                  <a:pt x="8418344" y="5909694"/>
                  <a:pt x="8423368" y="5908740"/>
                  <a:pt x="8427916" y="5905274"/>
                </a:cubicBezTo>
                <a:cubicBezTo>
                  <a:pt x="8440126" y="5887337"/>
                  <a:pt x="8450906" y="5861860"/>
                  <a:pt x="8469572" y="5850508"/>
                </a:cubicBezTo>
                <a:cubicBezTo>
                  <a:pt x="8485726" y="5839631"/>
                  <a:pt x="8508333" y="5835341"/>
                  <a:pt x="8523533" y="5819439"/>
                </a:cubicBezTo>
                <a:cubicBezTo>
                  <a:pt x="8530116" y="5812984"/>
                  <a:pt x="8541722" y="5805575"/>
                  <a:pt x="8544838" y="5794569"/>
                </a:cubicBezTo>
                <a:cubicBezTo>
                  <a:pt x="8568782" y="5756181"/>
                  <a:pt x="8607673" y="5727973"/>
                  <a:pt x="8628627" y="5687549"/>
                </a:cubicBezTo>
                <a:cubicBezTo>
                  <a:pt x="8632699" y="5681569"/>
                  <a:pt x="8639757" y="5677626"/>
                  <a:pt x="8646211" y="5684211"/>
                </a:cubicBezTo>
                <a:cubicBezTo>
                  <a:pt x="8649200" y="5686248"/>
                  <a:pt x="8650154" y="5691274"/>
                  <a:pt x="8648597" y="5696776"/>
                </a:cubicBezTo>
                <a:cubicBezTo>
                  <a:pt x="8632060" y="5746777"/>
                  <a:pt x="8613011" y="5797252"/>
                  <a:pt x="8578542" y="5835034"/>
                </a:cubicBezTo>
                <a:cubicBezTo>
                  <a:pt x="8567890" y="5847470"/>
                  <a:pt x="8563819" y="5853449"/>
                  <a:pt x="8568716" y="5865537"/>
                </a:cubicBezTo>
                <a:cubicBezTo>
                  <a:pt x="8571577" y="5880614"/>
                  <a:pt x="8592499" y="5894867"/>
                  <a:pt x="8605536" y="5894997"/>
                </a:cubicBezTo>
                <a:cubicBezTo>
                  <a:pt x="8621085" y="5894650"/>
                  <a:pt x="8632215" y="5884728"/>
                  <a:pt x="8629830" y="5872163"/>
                </a:cubicBezTo>
                <a:cubicBezTo>
                  <a:pt x="8629482" y="5856608"/>
                  <a:pt x="8648495" y="5860810"/>
                  <a:pt x="8646588" y="5850758"/>
                </a:cubicBezTo>
                <a:cubicBezTo>
                  <a:pt x="8644204" y="5838194"/>
                  <a:pt x="8653775" y="5833774"/>
                  <a:pt x="8657368" y="5825283"/>
                </a:cubicBezTo>
                <a:cubicBezTo>
                  <a:pt x="8673172" y="5798853"/>
                  <a:pt x="8683952" y="5773376"/>
                  <a:pt x="8680743" y="5742744"/>
                </a:cubicBezTo>
                <a:cubicBezTo>
                  <a:pt x="8676451" y="5720128"/>
                  <a:pt x="8697151" y="5705786"/>
                  <a:pt x="8695370" y="5682693"/>
                </a:cubicBezTo>
                <a:cubicBezTo>
                  <a:pt x="8688695" y="5647512"/>
                  <a:pt x="8714547" y="5619175"/>
                  <a:pt x="8715884" y="5585077"/>
                </a:cubicBezTo>
                <a:cubicBezTo>
                  <a:pt x="8717092" y="5564020"/>
                  <a:pt x="8720933" y="5543116"/>
                  <a:pt x="8724398" y="5521955"/>
                </a:cubicBezTo>
                <a:lnTo>
                  <a:pt x="8730411" y="5459998"/>
                </a:lnTo>
                <a:lnTo>
                  <a:pt x="8752920" y="5469969"/>
                </a:lnTo>
                <a:cubicBezTo>
                  <a:pt x="8774382" y="5480214"/>
                  <a:pt x="8795455" y="5491836"/>
                  <a:pt x="8816783" y="5503084"/>
                </a:cubicBezTo>
                <a:lnTo>
                  <a:pt x="8831469" y="5510017"/>
                </a:lnTo>
                <a:lnTo>
                  <a:pt x="8823805" y="5522942"/>
                </a:lnTo>
                <a:cubicBezTo>
                  <a:pt x="8815060" y="5545428"/>
                  <a:pt x="8810862" y="5564450"/>
                  <a:pt x="8818143" y="5589101"/>
                </a:cubicBezTo>
                <a:cubicBezTo>
                  <a:pt x="8821004" y="5604179"/>
                  <a:pt x="8823390" y="5616744"/>
                  <a:pt x="8827204" y="5636847"/>
                </a:cubicBezTo>
                <a:cubicBezTo>
                  <a:pt x="8850417" y="5622028"/>
                  <a:pt x="8875060" y="5614748"/>
                  <a:pt x="8870895" y="5579090"/>
                </a:cubicBezTo>
                <a:cubicBezTo>
                  <a:pt x="8868749" y="5567782"/>
                  <a:pt x="8874008" y="5549212"/>
                  <a:pt x="8883990" y="5538164"/>
                </a:cubicBezTo>
                <a:lnTo>
                  <a:pt x="8886471" y="5536434"/>
                </a:lnTo>
                <a:lnTo>
                  <a:pt x="8913589" y="5552076"/>
                </a:lnTo>
                <a:cubicBezTo>
                  <a:pt x="8923422" y="5559321"/>
                  <a:pt x="8932747" y="5567315"/>
                  <a:pt x="8941951" y="5574680"/>
                </a:cubicBezTo>
                <a:cubicBezTo>
                  <a:pt x="8950441" y="5578276"/>
                  <a:pt x="8949360" y="5586291"/>
                  <a:pt x="8945290" y="5592270"/>
                </a:cubicBezTo>
                <a:cubicBezTo>
                  <a:pt x="8943255" y="5595260"/>
                  <a:pt x="8941219" y="5598250"/>
                  <a:pt x="8941697" y="5600762"/>
                </a:cubicBezTo>
                <a:cubicBezTo>
                  <a:pt x="8938197" y="5650891"/>
                  <a:pt x="8938197" y="5650891"/>
                  <a:pt x="8979565" y="5676885"/>
                </a:cubicBezTo>
                <a:cubicBezTo>
                  <a:pt x="8997499" y="5689103"/>
                  <a:pt x="9012792" y="5714837"/>
                  <a:pt x="9044018" y="5701102"/>
                </a:cubicBezTo>
                <a:cubicBezTo>
                  <a:pt x="9031330" y="5716527"/>
                  <a:pt x="9014351" y="5709335"/>
                  <a:pt x="9005733" y="5718781"/>
                </a:cubicBezTo>
                <a:cubicBezTo>
                  <a:pt x="8991614" y="5726667"/>
                  <a:pt x="8983474" y="5738626"/>
                  <a:pt x="8967576" y="5723418"/>
                </a:cubicBezTo>
                <a:cubicBezTo>
                  <a:pt x="8965064" y="5723895"/>
                  <a:pt x="8958005" y="5727838"/>
                  <a:pt x="8956446" y="5733341"/>
                </a:cubicBezTo>
                <a:cubicBezTo>
                  <a:pt x="8943759" y="5748765"/>
                  <a:pt x="8927605" y="5759642"/>
                  <a:pt x="8911452" y="5770517"/>
                </a:cubicBezTo>
                <a:cubicBezTo>
                  <a:pt x="8873644" y="5790710"/>
                  <a:pt x="8854723" y="5828144"/>
                  <a:pt x="8832814" y="5863543"/>
                </a:cubicBezTo>
                <a:cubicBezTo>
                  <a:pt x="8818569" y="5884470"/>
                  <a:pt x="8815801" y="5911030"/>
                  <a:pt x="8831095" y="5936765"/>
                </a:cubicBezTo>
                <a:cubicBezTo>
                  <a:pt x="8846388" y="5962501"/>
                  <a:pt x="8862159" y="5990748"/>
                  <a:pt x="8893129" y="6003095"/>
                </a:cubicBezTo>
                <a:cubicBezTo>
                  <a:pt x="8899108" y="6007168"/>
                  <a:pt x="8900061" y="6012193"/>
                  <a:pt x="8898980" y="6020209"/>
                </a:cubicBezTo>
                <a:cubicBezTo>
                  <a:pt x="8902190" y="6050841"/>
                  <a:pt x="8894876" y="6080866"/>
                  <a:pt x="8902634" y="6108031"/>
                </a:cubicBezTo>
                <a:cubicBezTo>
                  <a:pt x="8911695" y="6155777"/>
                  <a:pt x="8941456" y="6189180"/>
                  <a:pt x="8987371" y="6211708"/>
                </a:cubicBezTo>
                <a:cubicBezTo>
                  <a:pt x="9009852" y="6220459"/>
                  <a:pt x="9028262" y="6235188"/>
                  <a:pt x="9052905" y="6227908"/>
                </a:cubicBezTo>
                <a:cubicBezTo>
                  <a:pt x="9092620" y="6217768"/>
                  <a:pt x="9137709" y="6222228"/>
                  <a:pt x="9172655" y="6186959"/>
                </a:cubicBezTo>
                <a:cubicBezTo>
                  <a:pt x="9216220" y="6142244"/>
                  <a:pt x="9246269" y="6094887"/>
                  <a:pt x="9231358" y="6030028"/>
                </a:cubicBezTo>
                <a:cubicBezTo>
                  <a:pt x="9230405" y="6025001"/>
                  <a:pt x="9226462" y="6017939"/>
                  <a:pt x="9227543" y="6009924"/>
                </a:cubicBezTo>
                <a:cubicBezTo>
                  <a:pt x="9227671" y="5996883"/>
                  <a:pt x="9227321" y="5981328"/>
                  <a:pt x="9232950" y="5969847"/>
                </a:cubicBezTo>
                <a:cubicBezTo>
                  <a:pt x="9236544" y="5961354"/>
                  <a:pt x="9254605" y="5960531"/>
                  <a:pt x="9264653" y="5958624"/>
                </a:cubicBezTo>
                <a:cubicBezTo>
                  <a:pt x="9308310" y="5955546"/>
                  <a:pt x="9341698" y="5925779"/>
                  <a:pt x="9385833" y="5925213"/>
                </a:cubicBezTo>
                <a:cubicBezTo>
                  <a:pt x="9393846" y="5926295"/>
                  <a:pt x="9400429" y="5919840"/>
                  <a:pt x="9406883" y="5926425"/>
                </a:cubicBezTo>
                <a:cubicBezTo>
                  <a:pt x="9411780" y="5938513"/>
                  <a:pt x="9386310" y="5927726"/>
                  <a:pt x="9394673" y="5944363"/>
                </a:cubicBezTo>
                <a:cubicBezTo>
                  <a:pt x="9406023" y="5963036"/>
                  <a:pt x="9399918" y="5972005"/>
                  <a:pt x="9385928" y="5966850"/>
                </a:cubicBezTo>
                <a:cubicBezTo>
                  <a:pt x="9360936" y="5958575"/>
                  <a:pt x="9339280" y="5967892"/>
                  <a:pt x="9316196" y="5969669"/>
                </a:cubicBezTo>
                <a:cubicBezTo>
                  <a:pt x="9306147" y="5971576"/>
                  <a:pt x="9301600" y="5975043"/>
                  <a:pt x="9306497" y="5987131"/>
                </a:cubicBezTo>
                <a:cubicBezTo>
                  <a:pt x="9307928" y="5994669"/>
                  <a:pt x="9306847" y="6002686"/>
                  <a:pt x="9319883" y="6002814"/>
                </a:cubicBezTo>
                <a:cubicBezTo>
                  <a:pt x="9347992" y="6000083"/>
                  <a:pt x="9378963" y="6012430"/>
                  <a:pt x="9402780" y="5987083"/>
                </a:cubicBezTo>
                <a:cubicBezTo>
                  <a:pt x="9409362" y="5980627"/>
                  <a:pt x="9429331" y="5989854"/>
                  <a:pt x="9433274" y="5996916"/>
                </a:cubicBezTo>
                <a:cubicBezTo>
                  <a:pt x="9447963" y="6033180"/>
                  <a:pt x="9440043" y="6073733"/>
                  <a:pt x="9405702" y="6098475"/>
                </a:cubicBezTo>
                <a:cubicBezTo>
                  <a:pt x="9377942" y="6116760"/>
                  <a:pt x="9350659" y="6137558"/>
                  <a:pt x="9332820" y="6166978"/>
                </a:cubicBezTo>
                <a:cubicBezTo>
                  <a:pt x="9326714" y="6175946"/>
                  <a:pt x="9320132" y="6182403"/>
                  <a:pt x="9308176" y="6174258"/>
                </a:cubicBezTo>
                <a:cubicBezTo>
                  <a:pt x="9298733" y="6165637"/>
                  <a:pt x="9299560" y="6183703"/>
                  <a:pt x="9292023" y="6185133"/>
                </a:cubicBezTo>
                <a:cubicBezTo>
                  <a:pt x="9284010" y="6184051"/>
                  <a:pt x="9265949" y="6184875"/>
                  <a:pt x="9273835" y="6198999"/>
                </a:cubicBezTo>
                <a:cubicBezTo>
                  <a:pt x="9278254" y="6208574"/>
                  <a:pt x="9287697" y="6217195"/>
                  <a:pt x="9302293" y="6211822"/>
                </a:cubicBezTo>
                <a:cubicBezTo>
                  <a:pt x="9309829" y="6210393"/>
                  <a:pt x="9313900" y="6204413"/>
                  <a:pt x="9318446" y="6200946"/>
                </a:cubicBezTo>
                <a:cubicBezTo>
                  <a:pt x="9360801" y="6177289"/>
                  <a:pt x="9392759" y="6139982"/>
                  <a:pt x="9433684" y="6108786"/>
                </a:cubicBezTo>
                <a:cubicBezTo>
                  <a:pt x="9438230" y="6105319"/>
                  <a:pt x="9442777" y="6101853"/>
                  <a:pt x="9449836" y="6097909"/>
                </a:cubicBezTo>
                <a:cubicBezTo>
                  <a:pt x="9475084" y="6080101"/>
                  <a:pt x="9500554" y="6090888"/>
                  <a:pt x="9508788" y="6120566"/>
                </a:cubicBezTo>
                <a:cubicBezTo>
                  <a:pt x="9510697" y="6130618"/>
                  <a:pt x="9513080" y="6143183"/>
                  <a:pt x="9515464" y="6155747"/>
                </a:cubicBezTo>
                <a:cubicBezTo>
                  <a:pt x="9517372" y="6165799"/>
                  <a:pt x="9519756" y="6178364"/>
                  <a:pt x="9522619" y="6193441"/>
                </a:cubicBezTo>
                <a:cubicBezTo>
                  <a:pt x="9545226" y="6189150"/>
                  <a:pt x="9568916" y="6176844"/>
                  <a:pt x="9587930" y="6181047"/>
                </a:cubicBezTo>
                <a:cubicBezTo>
                  <a:pt x="9609934" y="6187285"/>
                  <a:pt x="9626786" y="6207517"/>
                  <a:pt x="9647708" y="6221771"/>
                </a:cubicBezTo>
                <a:cubicBezTo>
                  <a:pt x="9665166" y="6231475"/>
                  <a:pt x="9680586" y="6244169"/>
                  <a:pt x="9698043" y="6253873"/>
                </a:cubicBezTo>
                <a:cubicBezTo>
                  <a:pt x="9718966" y="6268127"/>
                  <a:pt x="9718966" y="6268127"/>
                  <a:pt x="9741224" y="6248282"/>
                </a:cubicBezTo>
                <a:cubicBezTo>
                  <a:pt x="9759412" y="6234416"/>
                  <a:pt x="9798523" y="6234804"/>
                  <a:pt x="9816934" y="6249534"/>
                </a:cubicBezTo>
                <a:cubicBezTo>
                  <a:pt x="9822911" y="6253607"/>
                  <a:pt x="9826377" y="6258157"/>
                  <a:pt x="9826855" y="6260669"/>
                </a:cubicBezTo>
                <a:cubicBezTo>
                  <a:pt x="9825041" y="6292255"/>
                  <a:pt x="9849906" y="6313569"/>
                  <a:pt x="9852639" y="6341688"/>
                </a:cubicBezTo>
                <a:cubicBezTo>
                  <a:pt x="9852512" y="6354729"/>
                  <a:pt x="9863990" y="6360362"/>
                  <a:pt x="9872481" y="6363957"/>
                </a:cubicBezTo>
                <a:cubicBezTo>
                  <a:pt x="9877982" y="6365517"/>
                  <a:pt x="9885040" y="6361573"/>
                  <a:pt x="9884086" y="6356547"/>
                </a:cubicBezTo>
                <a:cubicBezTo>
                  <a:pt x="9882783" y="6335967"/>
                  <a:pt x="9878969" y="6315865"/>
                  <a:pt x="9875154" y="6295761"/>
                </a:cubicBezTo>
                <a:cubicBezTo>
                  <a:pt x="9868826" y="6276134"/>
                  <a:pt x="9871942" y="6265129"/>
                  <a:pt x="9888445" y="6269808"/>
                </a:cubicBezTo>
                <a:cubicBezTo>
                  <a:pt x="9901482" y="6269937"/>
                  <a:pt x="9915473" y="6275092"/>
                  <a:pt x="9926475" y="6278211"/>
                </a:cubicBezTo>
                <a:cubicBezTo>
                  <a:pt x="9935442" y="6284320"/>
                  <a:pt x="9941896" y="6290905"/>
                  <a:pt x="9953375" y="6296537"/>
                </a:cubicBezTo>
                <a:cubicBezTo>
                  <a:pt x="9963074" y="6279076"/>
                  <a:pt x="9959736" y="6261486"/>
                  <a:pt x="9947303" y="6250828"/>
                </a:cubicBezTo>
                <a:cubicBezTo>
                  <a:pt x="9928893" y="6236098"/>
                  <a:pt x="9946000" y="6230248"/>
                  <a:pt x="9953059" y="6226305"/>
                </a:cubicBezTo>
                <a:cubicBezTo>
                  <a:pt x="9957606" y="6222838"/>
                  <a:pt x="9971726" y="6214952"/>
                  <a:pt x="9977099" y="6229553"/>
                </a:cubicBezTo>
                <a:cubicBezTo>
                  <a:pt x="9981390" y="6252170"/>
                  <a:pt x="9994776" y="6267852"/>
                  <a:pt x="9999069" y="6290469"/>
                </a:cubicBezTo>
                <a:cubicBezTo>
                  <a:pt x="10012199" y="6332235"/>
                  <a:pt x="10020306" y="6374955"/>
                  <a:pt x="10043485" y="6414815"/>
                </a:cubicBezTo>
                <a:cubicBezTo>
                  <a:pt x="10046951" y="6419363"/>
                  <a:pt x="10046348" y="6429891"/>
                  <a:pt x="10047777" y="6437431"/>
                </a:cubicBezTo>
                <a:cubicBezTo>
                  <a:pt x="10049685" y="6447483"/>
                  <a:pt x="10049080" y="6458011"/>
                  <a:pt x="10061163" y="6453114"/>
                </a:cubicBezTo>
                <a:cubicBezTo>
                  <a:pt x="10071212" y="6451207"/>
                  <a:pt x="10074806" y="6442715"/>
                  <a:pt x="10075886" y="6434699"/>
                </a:cubicBezTo>
                <a:cubicBezTo>
                  <a:pt x="10079958" y="6428720"/>
                  <a:pt x="10073502" y="6422134"/>
                  <a:pt x="10075060" y="6416632"/>
                </a:cubicBezTo>
                <a:cubicBezTo>
                  <a:pt x="10076269" y="6395576"/>
                  <a:pt x="10056777" y="6388860"/>
                  <a:pt x="10053439" y="6371270"/>
                </a:cubicBezTo>
                <a:cubicBezTo>
                  <a:pt x="10053567" y="6358230"/>
                  <a:pt x="10055253" y="6339685"/>
                  <a:pt x="10040309" y="6329504"/>
                </a:cubicBezTo>
                <a:cubicBezTo>
                  <a:pt x="10031342" y="6323396"/>
                  <a:pt x="10034459" y="6312391"/>
                  <a:pt x="10032550" y="6302339"/>
                </a:cubicBezTo>
                <a:cubicBezTo>
                  <a:pt x="10026223" y="6282713"/>
                  <a:pt x="10026955" y="6259143"/>
                  <a:pt x="10018593" y="6242505"/>
                </a:cubicBezTo>
                <a:cubicBezTo>
                  <a:pt x="10005335" y="6213782"/>
                  <a:pt x="10011567" y="6191771"/>
                  <a:pt x="10030837" y="6169890"/>
                </a:cubicBezTo>
                <a:cubicBezTo>
                  <a:pt x="10056911" y="6170148"/>
                  <a:pt x="10047562" y="6203163"/>
                  <a:pt x="10067053" y="6209879"/>
                </a:cubicBezTo>
                <a:cubicBezTo>
                  <a:pt x="10072172" y="6250562"/>
                  <a:pt x="10100979" y="6278940"/>
                  <a:pt x="10108609" y="6319146"/>
                </a:cubicBezTo>
                <a:cubicBezTo>
                  <a:pt x="10112901" y="6341762"/>
                  <a:pt x="10134301" y="6358528"/>
                  <a:pt x="10141105" y="6380668"/>
                </a:cubicBezTo>
                <a:cubicBezTo>
                  <a:pt x="10145524" y="6390243"/>
                  <a:pt x="10157607" y="6385346"/>
                  <a:pt x="10164666" y="6381404"/>
                </a:cubicBezTo>
                <a:cubicBezTo>
                  <a:pt x="10172202" y="6379974"/>
                  <a:pt x="10170295" y="6369921"/>
                  <a:pt x="10166829" y="6365373"/>
                </a:cubicBezTo>
                <a:cubicBezTo>
                  <a:pt x="10142569" y="6333528"/>
                  <a:pt x="10136973" y="6290332"/>
                  <a:pt x="10117737" y="6257535"/>
                </a:cubicBezTo>
                <a:cubicBezTo>
                  <a:pt x="10110329" y="6245924"/>
                  <a:pt x="10107944" y="6233360"/>
                  <a:pt x="10100536" y="6221748"/>
                </a:cubicBezTo>
                <a:cubicBezTo>
                  <a:pt x="10089185" y="6203075"/>
                  <a:pt x="10099965" y="6177599"/>
                  <a:pt x="10103686" y="6156065"/>
                </a:cubicBezTo>
                <a:cubicBezTo>
                  <a:pt x="10106931" y="6132019"/>
                  <a:pt x="10104673" y="6106414"/>
                  <a:pt x="10093322" y="6087739"/>
                </a:cubicBezTo>
                <a:cubicBezTo>
                  <a:pt x="10079460" y="6069543"/>
                  <a:pt x="10084133" y="6053035"/>
                  <a:pt x="10083307" y="6034968"/>
                </a:cubicBezTo>
                <a:cubicBezTo>
                  <a:pt x="10083562" y="6008885"/>
                  <a:pt x="10092785" y="5988912"/>
                  <a:pt x="10101530" y="5966425"/>
                </a:cubicBezTo>
                <a:cubicBezTo>
                  <a:pt x="10104169" y="5952907"/>
                  <a:pt x="10112310" y="5940948"/>
                  <a:pt x="10132278" y="5950176"/>
                </a:cubicBezTo>
                <a:cubicBezTo>
                  <a:pt x="10146269" y="5955331"/>
                  <a:pt x="10162899" y="5946968"/>
                  <a:pt x="10167574" y="5930461"/>
                </a:cubicBezTo>
                <a:cubicBezTo>
                  <a:pt x="10178354" y="5904984"/>
                  <a:pt x="10201440" y="5903207"/>
                  <a:pt x="10222490" y="5904419"/>
                </a:cubicBezTo>
                <a:cubicBezTo>
                  <a:pt x="10259565" y="5907797"/>
                  <a:pt x="10293651" y="5909138"/>
                  <a:pt x="10331808" y="5904501"/>
                </a:cubicBezTo>
                <a:cubicBezTo>
                  <a:pt x="10346880" y="5901639"/>
                  <a:pt x="10360522" y="5891240"/>
                  <a:pt x="10374640" y="5883355"/>
                </a:cubicBezTo>
                <a:cubicBezTo>
                  <a:pt x="10420112" y="5848691"/>
                  <a:pt x="10447649" y="5801811"/>
                  <a:pt x="10469210" y="5750857"/>
                </a:cubicBezTo>
                <a:cubicBezTo>
                  <a:pt x="10488735" y="5702894"/>
                  <a:pt x="10505748" y="5655407"/>
                  <a:pt x="10519773" y="5605884"/>
                </a:cubicBezTo>
                <a:cubicBezTo>
                  <a:pt x="10529121" y="5572869"/>
                  <a:pt x="10548519" y="5537947"/>
                  <a:pt x="10552368" y="5503372"/>
                </a:cubicBezTo>
                <a:cubicBezTo>
                  <a:pt x="10559332" y="5457793"/>
                  <a:pt x="10586615" y="5436995"/>
                  <a:pt x="10621911" y="5417280"/>
                </a:cubicBezTo>
                <a:cubicBezTo>
                  <a:pt x="10648113" y="5404496"/>
                  <a:pt x="10650149" y="5401506"/>
                  <a:pt x="10664488" y="5422216"/>
                </a:cubicBezTo>
                <a:cubicBezTo>
                  <a:pt x="10673931" y="5430837"/>
                  <a:pt x="10678351" y="5440412"/>
                  <a:pt x="10690911" y="5438030"/>
                </a:cubicBezTo>
                <a:cubicBezTo>
                  <a:pt x="10708495" y="5434693"/>
                  <a:pt x="10724045" y="5434344"/>
                  <a:pt x="10736732" y="5418919"/>
                </a:cubicBezTo>
                <a:cubicBezTo>
                  <a:pt x="10753967" y="5400029"/>
                  <a:pt x="10746209" y="5372863"/>
                  <a:pt x="10760931" y="5354449"/>
                </a:cubicBezTo>
                <a:cubicBezTo>
                  <a:pt x="10771456" y="5355055"/>
                  <a:pt x="10777911" y="5361640"/>
                  <a:pt x="10784367" y="5368225"/>
                </a:cubicBezTo>
                <a:cubicBezTo>
                  <a:pt x="10815685" y="5396126"/>
                  <a:pt x="10857913" y="5385509"/>
                  <a:pt x="10893907" y="5396903"/>
                </a:cubicBezTo>
                <a:cubicBezTo>
                  <a:pt x="10896897" y="5398939"/>
                  <a:pt x="10900489" y="5390446"/>
                  <a:pt x="10903001" y="5389969"/>
                </a:cubicBezTo>
                <a:cubicBezTo>
                  <a:pt x="10922145" y="5381130"/>
                  <a:pt x="10937693" y="5380782"/>
                  <a:pt x="10953591" y="5395990"/>
                </a:cubicBezTo>
                <a:cubicBezTo>
                  <a:pt x="10972479" y="5413233"/>
                  <a:pt x="11002495" y="5420554"/>
                  <a:pt x="11015277" y="5446765"/>
                </a:cubicBezTo>
                <a:cubicBezTo>
                  <a:pt x="11032861" y="5443428"/>
                  <a:pt x="11041701" y="5462578"/>
                  <a:pt x="11054737" y="5462707"/>
                </a:cubicBezTo>
                <a:cubicBezTo>
                  <a:pt x="11080811" y="5462966"/>
                  <a:pt x="11081637" y="5481033"/>
                  <a:pt x="11087487" y="5498147"/>
                </a:cubicBezTo>
                <a:cubicBezTo>
                  <a:pt x="11090349" y="5513224"/>
                  <a:pt x="11086150" y="5532245"/>
                  <a:pt x="11104085" y="5544462"/>
                </a:cubicBezTo>
                <a:cubicBezTo>
                  <a:pt x="11109585" y="5546022"/>
                  <a:pt x="11114958" y="5560622"/>
                  <a:pt x="11098805" y="5571498"/>
                </a:cubicBezTo>
                <a:cubicBezTo>
                  <a:pt x="11076069" y="5588831"/>
                  <a:pt x="11089328" y="5617554"/>
                  <a:pt x="11093620" y="5640172"/>
                </a:cubicBezTo>
                <a:cubicBezTo>
                  <a:pt x="11118263" y="5632891"/>
                  <a:pt x="11124973" y="5613393"/>
                  <a:pt x="11123193" y="5590300"/>
                </a:cubicBezTo>
                <a:cubicBezTo>
                  <a:pt x="11122843" y="5574747"/>
                  <a:pt x="11128949" y="5565778"/>
                  <a:pt x="11143544" y="5560404"/>
                </a:cubicBezTo>
                <a:cubicBezTo>
                  <a:pt x="11148569" y="5559451"/>
                  <a:pt x="11153593" y="5558498"/>
                  <a:pt x="11158139" y="5555031"/>
                </a:cubicBezTo>
                <a:cubicBezTo>
                  <a:pt x="11170350" y="5537094"/>
                  <a:pt x="11181131" y="5511616"/>
                  <a:pt x="11199797" y="5500264"/>
                </a:cubicBezTo>
                <a:cubicBezTo>
                  <a:pt x="11215949" y="5489389"/>
                  <a:pt x="11238558" y="5485098"/>
                  <a:pt x="11253757" y="5469197"/>
                </a:cubicBezTo>
                <a:cubicBezTo>
                  <a:pt x="11260339" y="5462740"/>
                  <a:pt x="11271945" y="5455331"/>
                  <a:pt x="11275063" y="5444326"/>
                </a:cubicBezTo>
                <a:cubicBezTo>
                  <a:pt x="11299006" y="5405938"/>
                  <a:pt x="11337896" y="5377730"/>
                  <a:pt x="11358852" y="5337305"/>
                </a:cubicBezTo>
                <a:cubicBezTo>
                  <a:pt x="11362922" y="5331327"/>
                  <a:pt x="11369981" y="5327383"/>
                  <a:pt x="11376435" y="5333969"/>
                </a:cubicBezTo>
                <a:cubicBezTo>
                  <a:pt x="11379424" y="5336005"/>
                  <a:pt x="11380378" y="5341030"/>
                  <a:pt x="11378820" y="5346533"/>
                </a:cubicBezTo>
                <a:cubicBezTo>
                  <a:pt x="11362284" y="5396533"/>
                  <a:pt x="11343235" y="5447009"/>
                  <a:pt x="11308767" y="5484792"/>
                </a:cubicBezTo>
                <a:cubicBezTo>
                  <a:pt x="11298113" y="5497227"/>
                  <a:pt x="11294043" y="5503206"/>
                  <a:pt x="11298940" y="5515294"/>
                </a:cubicBezTo>
                <a:cubicBezTo>
                  <a:pt x="11301801" y="5530371"/>
                  <a:pt x="11322723" y="5544625"/>
                  <a:pt x="11335761" y="5544754"/>
                </a:cubicBezTo>
                <a:cubicBezTo>
                  <a:pt x="11351309" y="5544406"/>
                  <a:pt x="11362440" y="5534485"/>
                  <a:pt x="11360054" y="5521920"/>
                </a:cubicBezTo>
                <a:cubicBezTo>
                  <a:pt x="11359705" y="5506366"/>
                  <a:pt x="11378720" y="5510567"/>
                  <a:pt x="11376812" y="5500516"/>
                </a:cubicBezTo>
                <a:cubicBezTo>
                  <a:pt x="11374429" y="5487951"/>
                  <a:pt x="11384000" y="5483532"/>
                  <a:pt x="11387592" y="5475039"/>
                </a:cubicBezTo>
                <a:cubicBezTo>
                  <a:pt x="11403396" y="5448609"/>
                  <a:pt x="11414176" y="5423132"/>
                  <a:pt x="11410966" y="5392501"/>
                </a:cubicBezTo>
                <a:cubicBezTo>
                  <a:pt x="11406674" y="5369884"/>
                  <a:pt x="11427374" y="5355542"/>
                  <a:pt x="11425594" y="5332449"/>
                </a:cubicBezTo>
                <a:cubicBezTo>
                  <a:pt x="11418918" y="5297268"/>
                  <a:pt x="11444770" y="5268932"/>
                  <a:pt x="11446107" y="5234834"/>
                </a:cubicBezTo>
                <a:cubicBezTo>
                  <a:pt x="11448526" y="5192721"/>
                  <a:pt x="11461468" y="5151213"/>
                  <a:pt x="11460896" y="5107063"/>
                </a:cubicBezTo>
                <a:cubicBezTo>
                  <a:pt x="11460070" y="5088997"/>
                  <a:pt x="11471199" y="5079074"/>
                  <a:pt x="11484842" y="5068675"/>
                </a:cubicBezTo>
                <a:cubicBezTo>
                  <a:pt x="11494412" y="5064255"/>
                  <a:pt x="11503030" y="5054809"/>
                  <a:pt x="11501122" y="5044758"/>
                </a:cubicBezTo>
                <a:cubicBezTo>
                  <a:pt x="11494796" y="5025131"/>
                  <a:pt x="11510948" y="5014256"/>
                  <a:pt x="11518612" y="4999784"/>
                </a:cubicBezTo>
                <a:cubicBezTo>
                  <a:pt x="11547293" y="5041203"/>
                  <a:pt x="11563889" y="5087518"/>
                  <a:pt x="11569484" y="5130714"/>
                </a:cubicBezTo>
                <a:cubicBezTo>
                  <a:pt x="11573300" y="5150817"/>
                  <a:pt x="11559181" y="5158704"/>
                  <a:pt x="11554030" y="5172699"/>
                </a:cubicBezTo>
                <a:cubicBezTo>
                  <a:pt x="11545285" y="5195186"/>
                  <a:pt x="11541087" y="5214206"/>
                  <a:pt x="11548368" y="5238859"/>
                </a:cubicBezTo>
                <a:cubicBezTo>
                  <a:pt x="11551229" y="5253936"/>
                  <a:pt x="11553613" y="5266500"/>
                  <a:pt x="11557429" y="5286604"/>
                </a:cubicBezTo>
                <a:cubicBezTo>
                  <a:pt x="11580641" y="5271785"/>
                  <a:pt x="11605284" y="5264504"/>
                  <a:pt x="11601119" y="5228848"/>
                </a:cubicBezTo>
                <a:cubicBezTo>
                  <a:pt x="11598258" y="5213770"/>
                  <a:pt x="11608561" y="5185781"/>
                  <a:pt x="11625669" y="5179931"/>
                </a:cubicBezTo>
                <a:cubicBezTo>
                  <a:pt x="11645289" y="5173604"/>
                  <a:pt x="11639914" y="5159003"/>
                  <a:pt x="11640997" y="5150987"/>
                </a:cubicBezTo>
                <a:cubicBezTo>
                  <a:pt x="11642205" y="5129931"/>
                  <a:pt x="11645449" y="5105884"/>
                  <a:pt x="11655148" y="5088423"/>
                </a:cubicBezTo>
                <a:cubicBezTo>
                  <a:pt x="11666881" y="5067973"/>
                  <a:pt x="11652541" y="5047263"/>
                  <a:pt x="11661286" y="5024777"/>
                </a:cubicBezTo>
                <a:cubicBezTo>
                  <a:pt x="11666915" y="5013295"/>
                  <a:pt x="11664530" y="5000730"/>
                  <a:pt x="11680685" y="4989854"/>
                </a:cubicBezTo>
                <a:cubicBezTo>
                  <a:pt x="11701385" y="4975512"/>
                  <a:pt x="11707617" y="4953502"/>
                  <a:pt x="11694836" y="4927290"/>
                </a:cubicBezTo>
                <a:cubicBezTo>
                  <a:pt x="11681799" y="4927161"/>
                  <a:pt x="11667203" y="4932534"/>
                  <a:pt x="11656203" y="4929415"/>
                </a:cubicBezTo>
                <a:cubicBezTo>
                  <a:pt x="11641734" y="4921746"/>
                  <a:pt x="11631337" y="4908100"/>
                  <a:pt x="11627999" y="4890509"/>
                </a:cubicBezTo>
                <a:cubicBezTo>
                  <a:pt x="11625614" y="4877945"/>
                  <a:pt x="11610065" y="4878292"/>
                  <a:pt x="11609717" y="4862737"/>
                </a:cubicBezTo>
                <a:cubicBezTo>
                  <a:pt x="11610798" y="4854723"/>
                  <a:pt x="11594644" y="4865598"/>
                  <a:pt x="11590224" y="4856023"/>
                </a:cubicBezTo>
                <a:cubicBezTo>
                  <a:pt x="11589747" y="4853510"/>
                  <a:pt x="11602307" y="4851127"/>
                  <a:pt x="11606378" y="4845147"/>
                </a:cubicBezTo>
                <a:cubicBezTo>
                  <a:pt x="11609971" y="4836655"/>
                  <a:pt x="11611053" y="4828639"/>
                  <a:pt x="11614170" y="4817635"/>
                </a:cubicBezTo>
                <a:cubicBezTo>
                  <a:pt x="11614296" y="4804593"/>
                  <a:pt x="11607843" y="4798008"/>
                  <a:pt x="11592294" y="4798355"/>
                </a:cubicBezTo>
                <a:cubicBezTo>
                  <a:pt x="11561672" y="4801563"/>
                  <a:pt x="11549717" y="4793418"/>
                  <a:pt x="11541006" y="4761227"/>
                </a:cubicBezTo>
                <a:cubicBezTo>
                  <a:pt x="11539097" y="4751176"/>
                  <a:pt x="11521036" y="4751999"/>
                  <a:pt x="11531213" y="4737052"/>
                </a:cubicBezTo>
                <a:cubicBezTo>
                  <a:pt x="11568287" y="4740429"/>
                  <a:pt x="11594107" y="4766771"/>
                  <a:pt x="11627588" y="4778640"/>
                </a:cubicBezTo>
                <a:cubicBezTo>
                  <a:pt x="11633089" y="4780200"/>
                  <a:pt x="11636556" y="4784749"/>
                  <a:pt x="11639544" y="4786785"/>
                </a:cubicBezTo>
                <a:cubicBezTo>
                  <a:pt x="11648034" y="4790380"/>
                  <a:pt x="11653058" y="4789427"/>
                  <a:pt x="11657128" y="4783448"/>
                </a:cubicBezTo>
                <a:cubicBezTo>
                  <a:pt x="11658686" y="4777945"/>
                  <a:pt x="11657733" y="4772920"/>
                  <a:pt x="11654268" y="4768371"/>
                </a:cubicBezTo>
                <a:cubicBezTo>
                  <a:pt x="11633821" y="4756629"/>
                  <a:pt x="11614934" y="4739387"/>
                  <a:pt x="11594967" y="4730159"/>
                </a:cubicBezTo>
                <a:cubicBezTo>
                  <a:pt x="11566507" y="4717336"/>
                  <a:pt x="11564251" y="4691730"/>
                  <a:pt x="11565460" y="4670674"/>
                </a:cubicBezTo>
                <a:cubicBezTo>
                  <a:pt x="11567622" y="4654643"/>
                  <a:pt x="11565842" y="4631549"/>
                  <a:pt x="11590009" y="4621757"/>
                </a:cubicBezTo>
                <a:cubicBezTo>
                  <a:pt x="11602092" y="4616860"/>
                  <a:pt x="11612744" y="4604425"/>
                  <a:pt x="11623874" y="4594503"/>
                </a:cubicBezTo>
                <a:cubicBezTo>
                  <a:pt x="11655227" y="4567725"/>
                  <a:pt x="11662064" y="4535187"/>
                  <a:pt x="11642351" y="4499877"/>
                </a:cubicBezTo>
                <a:cubicBezTo>
                  <a:pt x="11626580" y="4471629"/>
                  <a:pt x="11613799" y="4445416"/>
                  <a:pt x="11628172" y="4411448"/>
                </a:cubicBezTo>
                <a:cubicBezTo>
                  <a:pt x="11637871" y="4393986"/>
                  <a:pt x="11650209" y="4363008"/>
                  <a:pt x="11665410" y="4347106"/>
                </a:cubicBezTo>
                <a:cubicBezTo>
                  <a:pt x="11678096" y="4331681"/>
                  <a:pt x="11684329" y="4309671"/>
                  <a:pt x="11705507" y="4297842"/>
                </a:cubicBezTo>
                <a:cubicBezTo>
                  <a:pt x="11712567" y="4293899"/>
                  <a:pt x="11711136" y="4286360"/>
                  <a:pt x="11710181" y="4281334"/>
                </a:cubicBezTo>
                <a:cubicBezTo>
                  <a:pt x="11706494" y="4248189"/>
                  <a:pt x="11688211" y="4220418"/>
                  <a:pt x="11674476" y="4189180"/>
                </a:cubicBezTo>
                <a:cubicBezTo>
                  <a:pt x="11664683" y="4165004"/>
                  <a:pt x="11657402" y="4140352"/>
                  <a:pt x="11660647" y="4116306"/>
                </a:cubicBezTo>
                <a:cubicBezTo>
                  <a:pt x="11660297" y="4100751"/>
                  <a:pt x="11674543" y="4079824"/>
                  <a:pt x="11698709" y="4070032"/>
                </a:cubicBezTo>
                <a:cubicBezTo>
                  <a:pt x="11720363" y="4060715"/>
                  <a:pt x="11741541" y="4048886"/>
                  <a:pt x="11755311" y="4025445"/>
                </a:cubicBezTo>
                <a:cubicBezTo>
                  <a:pt x="11764055" y="4002958"/>
                  <a:pt x="11760717" y="3985368"/>
                  <a:pt x="11739794" y="3971114"/>
                </a:cubicBezTo>
                <a:cubicBezTo>
                  <a:pt x="11724851" y="3960934"/>
                  <a:pt x="11708824" y="3958768"/>
                  <a:pt x="11694356" y="3951100"/>
                </a:cubicBezTo>
                <a:cubicBezTo>
                  <a:pt x="11667933" y="3935287"/>
                  <a:pt x="11649046" y="3918044"/>
                  <a:pt x="11645836" y="3887413"/>
                </a:cubicBezTo>
                <a:cubicBezTo>
                  <a:pt x="11643928" y="3877361"/>
                  <a:pt x="11642021" y="3867309"/>
                  <a:pt x="11640113" y="3857258"/>
                </a:cubicBezTo>
                <a:cubicBezTo>
                  <a:pt x="11634739" y="3842657"/>
                  <a:pt x="11636902" y="3826625"/>
                  <a:pt x="11654009" y="3820776"/>
                </a:cubicBezTo>
                <a:cubicBezTo>
                  <a:pt x="11666092" y="3815880"/>
                  <a:pt x="11668255" y="3799848"/>
                  <a:pt x="11679861" y="3792439"/>
                </a:cubicBezTo>
                <a:cubicBezTo>
                  <a:pt x="11721263" y="3763755"/>
                  <a:pt x="11704316" y="3701885"/>
                  <a:pt x="11654808" y="3687850"/>
                </a:cubicBezTo>
                <a:cubicBezTo>
                  <a:pt x="11640818" y="3682694"/>
                  <a:pt x="11618686" y="3689498"/>
                  <a:pt x="11601102" y="3692835"/>
                </a:cubicBezTo>
                <a:cubicBezTo>
                  <a:pt x="11592137" y="3686726"/>
                  <a:pt x="11596206" y="3680747"/>
                  <a:pt x="11599799" y="3672255"/>
                </a:cubicBezTo>
                <a:cubicBezTo>
                  <a:pt x="11606986" y="3655270"/>
                  <a:pt x="11603171" y="3635167"/>
                  <a:pt x="11594204" y="3629059"/>
                </a:cubicBezTo>
                <a:cubicBezTo>
                  <a:pt x="11578306" y="3613852"/>
                  <a:pt x="11571502" y="3591713"/>
                  <a:pt x="11579165" y="3577241"/>
                </a:cubicBezTo>
                <a:cubicBezTo>
                  <a:pt x="11588387" y="3557267"/>
                  <a:pt x="11600122" y="3536816"/>
                  <a:pt x="11623334" y="3521997"/>
                </a:cubicBezTo>
                <a:cubicBezTo>
                  <a:pt x="11662700" y="3496303"/>
                  <a:pt x="11706485" y="3480183"/>
                  <a:pt x="11746328" y="3457002"/>
                </a:cubicBezTo>
                <a:cubicBezTo>
                  <a:pt x="11760448" y="3449116"/>
                  <a:pt x="11775042" y="3443742"/>
                  <a:pt x="11782706" y="3429271"/>
                </a:cubicBezTo>
                <a:cubicBezTo>
                  <a:pt x="11788334" y="3417790"/>
                  <a:pt x="11802452" y="3409903"/>
                  <a:pt x="11787032" y="3397209"/>
                </a:cubicBezTo>
                <a:cubicBezTo>
                  <a:pt x="11778065" y="3391100"/>
                  <a:pt x="11777239" y="3373033"/>
                  <a:pt x="11758096" y="3381872"/>
                </a:cubicBezTo>
                <a:cubicBezTo>
                  <a:pt x="11743978" y="3389759"/>
                  <a:pt x="11729987" y="3384604"/>
                  <a:pt x="11714310" y="3397993"/>
                </a:cubicBezTo>
                <a:cubicBezTo>
                  <a:pt x="11700669" y="3408391"/>
                  <a:pt x="11678062" y="3412682"/>
                  <a:pt x="11658569" y="3405967"/>
                </a:cubicBezTo>
                <a:cubicBezTo>
                  <a:pt x="11645056" y="3403325"/>
                  <a:pt x="11641462" y="3411818"/>
                  <a:pt x="11633926" y="3413248"/>
                </a:cubicBezTo>
                <a:cubicBezTo>
                  <a:pt x="11614307" y="3419574"/>
                  <a:pt x="11613097" y="3440631"/>
                  <a:pt x="11596467" y="3448993"/>
                </a:cubicBezTo>
                <a:cubicBezTo>
                  <a:pt x="11584384" y="3453890"/>
                  <a:pt x="11575291" y="3460823"/>
                  <a:pt x="11564288" y="3457704"/>
                </a:cubicBezTo>
                <a:cubicBezTo>
                  <a:pt x="11579139" y="3426248"/>
                  <a:pt x="11605944" y="3402937"/>
                  <a:pt x="11614818" y="3367408"/>
                </a:cubicBezTo>
                <a:cubicBezTo>
                  <a:pt x="11620446" y="3355927"/>
                  <a:pt x="11628586" y="3343968"/>
                  <a:pt x="11623212" y="3329367"/>
                </a:cubicBezTo>
                <a:cubicBezTo>
                  <a:pt x="11620225" y="3327332"/>
                  <a:pt x="11619270" y="3322306"/>
                  <a:pt x="11621305" y="3319316"/>
                </a:cubicBezTo>
                <a:cubicBezTo>
                  <a:pt x="11633644" y="3288337"/>
                  <a:pt x="11632555" y="3258605"/>
                  <a:pt x="11626638" y="3229137"/>
                </a:cubicBezTo>
                <a:lnTo>
                  <a:pt x="11625521" y="3224951"/>
                </a:lnTo>
                <a:lnTo>
                  <a:pt x="11626480" y="3223266"/>
                </a:lnTo>
                <a:cubicBezTo>
                  <a:pt x="11641821" y="3205361"/>
                  <a:pt x="11631594" y="3182342"/>
                  <a:pt x="11644378" y="3161879"/>
                </a:cubicBezTo>
                <a:cubicBezTo>
                  <a:pt x="11652049" y="3151649"/>
                  <a:pt x="11652050" y="3138859"/>
                  <a:pt x="11669947" y="3131186"/>
                </a:cubicBezTo>
                <a:cubicBezTo>
                  <a:pt x="11692958" y="3120955"/>
                  <a:pt x="11703186" y="3100494"/>
                  <a:pt x="11695516" y="3072358"/>
                </a:cubicBezTo>
                <a:cubicBezTo>
                  <a:pt x="11682732" y="3069800"/>
                  <a:pt x="11667391" y="3072358"/>
                  <a:pt x="11657162" y="3067242"/>
                </a:cubicBezTo>
                <a:cubicBezTo>
                  <a:pt x="11644378" y="3057011"/>
                  <a:pt x="11636708" y="3041665"/>
                  <a:pt x="11636708" y="3023760"/>
                </a:cubicBezTo>
                <a:cubicBezTo>
                  <a:pt x="11636708" y="3010971"/>
                  <a:pt x="11621367" y="3008413"/>
                  <a:pt x="11623925" y="2993067"/>
                </a:cubicBezTo>
                <a:cubicBezTo>
                  <a:pt x="11626480" y="2985394"/>
                  <a:pt x="11608582" y="2993067"/>
                  <a:pt x="11606028" y="2982836"/>
                </a:cubicBezTo>
                <a:cubicBezTo>
                  <a:pt x="11606027" y="2980279"/>
                  <a:pt x="11618810" y="2980278"/>
                  <a:pt x="11623924" y="2975163"/>
                </a:cubicBezTo>
                <a:cubicBezTo>
                  <a:pt x="11629037" y="2967489"/>
                  <a:pt x="11631595" y="2959815"/>
                  <a:pt x="11636708" y="2949585"/>
                </a:cubicBezTo>
                <a:cubicBezTo>
                  <a:pt x="11639265" y="2936796"/>
                  <a:pt x="11634151" y="2929123"/>
                  <a:pt x="11618810" y="2926565"/>
                </a:cubicBezTo>
                <a:lnTo>
                  <a:pt x="11591281" y="2916750"/>
                </a:lnTo>
                <a:lnTo>
                  <a:pt x="11609966" y="2889301"/>
                </a:lnTo>
                <a:lnTo>
                  <a:pt x="11615397" y="2881324"/>
                </a:lnTo>
                <a:lnTo>
                  <a:pt x="11615614" y="2881484"/>
                </a:lnTo>
                <a:cubicBezTo>
                  <a:pt x="11629037" y="2892675"/>
                  <a:pt x="11641821" y="2904824"/>
                  <a:pt x="11657162" y="2913776"/>
                </a:cubicBezTo>
                <a:cubicBezTo>
                  <a:pt x="11662276" y="2916334"/>
                  <a:pt x="11664833" y="2921449"/>
                  <a:pt x="11667390" y="2924008"/>
                </a:cubicBezTo>
                <a:cubicBezTo>
                  <a:pt x="11675060" y="2929122"/>
                  <a:pt x="11680174" y="2929123"/>
                  <a:pt x="11685288" y="2924008"/>
                </a:cubicBezTo>
                <a:cubicBezTo>
                  <a:pt x="11687845" y="2918891"/>
                  <a:pt x="11687845" y="2913776"/>
                  <a:pt x="11685288" y="2908661"/>
                </a:cubicBezTo>
                <a:cubicBezTo>
                  <a:pt x="11676339" y="2900988"/>
                  <a:pt x="11668029" y="2892035"/>
                  <a:pt x="11659720" y="2883403"/>
                </a:cubicBezTo>
                <a:lnTo>
                  <a:pt x="11640829" y="2866158"/>
                </a:lnTo>
                <a:lnTo>
                  <a:pt x="11645791" y="2860373"/>
                </a:lnTo>
                <a:cubicBezTo>
                  <a:pt x="11652091" y="2850717"/>
                  <a:pt x="11657838" y="2839863"/>
                  <a:pt x="11670160" y="2836223"/>
                </a:cubicBezTo>
                <a:cubicBezTo>
                  <a:pt x="11677220" y="2832279"/>
                  <a:pt x="11672324" y="2820192"/>
                  <a:pt x="11668381" y="2813130"/>
                </a:cubicBezTo>
                <a:cubicBezTo>
                  <a:pt x="11666473" y="2803078"/>
                  <a:pt x="11652831" y="2813477"/>
                  <a:pt x="11648412" y="2803902"/>
                </a:cubicBezTo>
                <a:cubicBezTo>
                  <a:pt x="11650448" y="2800913"/>
                  <a:pt x="11654994" y="2797447"/>
                  <a:pt x="11656552" y="2791944"/>
                </a:cubicBezTo>
                <a:cubicBezTo>
                  <a:pt x="11660146" y="2783452"/>
                  <a:pt x="11676776" y="2775089"/>
                  <a:pt x="11668892" y="2760965"/>
                </a:cubicBezTo>
                <a:lnTo>
                  <a:pt x="11661593" y="2747392"/>
                </a:lnTo>
                <a:lnTo>
                  <a:pt x="11668668" y="2744325"/>
                </a:lnTo>
                <a:cubicBezTo>
                  <a:pt x="11675060" y="2740488"/>
                  <a:pt x="11681453" y="2736012"/>
                  <a:pt x="11687845" y="2732175"/>
                </a:cubicBezTo>
                <a:cubicBezTo>
                  <a:pt x="11723641" y="2711713"/>
                  <a:pt x="11736426" y="2681020"/>
                  <a:pt x="11723641" y="2642654"/>
                </a:cubicBezTo>
                <a:cubicBezTo>
                  <a:pt x="11713413" y="2611960"/>
                  <a:pt x="11705743" y="2583825"/>
                  <a:pt x="11726198" y="2553131"/>
                </a:cubicBezTo>
                <a:cubicBezTo>
                  <a:pt x="11738982" y="2537785"/>
                  <a:pt x="11756880" y="2509649"/>
                  <a:pt x="11774777" y="2496861"/>
                </a:cubicBezTo>
                <a:cubicBezTo>
                  <a:pt x="11790119" y="2484071"/>
                  <a:pt x="11800346" y="2463609"/>
                  <a:pt x="11823358" y="2455936"/>
                </a:cubicBezTo>
                <a:cubicBezTo>
                  <a:pt x="11831030" y="2453378"/>
                  <a:pt x="11831029" y="2445705"/>
                  <a:pt x="11831028" y="2440589"/>
                </a:cubicBezTo>
                <a:cubicBezTo>
                  <a:pt x="11833585" y="2407338"/>
                  <a:pt x="11820802" y="2376646"/>
                  <a:pt x="11813131" y="2343394"/>
                </a:cubicBezTo>
                <a:cubicBezTo>
                  <a:pt x="11808016" y="2317817"/>
                  <a:pt x="11805460" y="2292239"/>
                  <a:pt x="11813130" y="2269220"/>
                </a:cubicBezTo>
                <a:cubicBezTo>
                  <a:pt x="11815687" y="2253873"/>
                  <a:pt x="11833585" y="2235969"/>
                  <a:pt x="11859154" y="2230853"/>
                </a:cubicBezTo>
                <a:cubicBezTo>
                  <a:pt x="11882165" y="2225738"/>
                  <a:pt x="11905177" y="2218064"/>
                  <a:pt x="11923075" y="2197602"/>
                </a:cubicBezTo>
                <a:cubicBezTo>
                  <a:pt x="11935859" y="2177139"/>
                  <a:pt x="11935860" y="2159236"/>
                  <a:pt x="11917961" y="2141331"/>
                </a:cubicBezTo>
                <a:cubicBezTo>
                  <a:pt x="11905177" y="2128542"/>
                  <a:pt x="11889836" y="2123426"/>
                  <a:pt x="11877052" y="2113197"/>
                </a:cubicBezTo>
                <a:cubicBezTo>
                  <a:pt x="11854040" y="2092733"/>
                  <a:pt x="11838699" y="2072272"/>
                  <a:pt x="11841256" y="2041578"/>
                </a:cubicBezTo>
                <a:cubicBezTo>
                  <a:pt x="11841256" y="2031347"/>
                  <a:pt x="11841256" y="2021116"/>
                  <a:pt x="11841257" y="2010885"/>
                </a:cubicBezTo>
                <a:cubicBezTo>
                  <a:pt x="11838699" y="1995538"/>
                  <a:pt x="11843812" y="1980192"/>
                  <a:pt x="11861710" y="1977634"/>
                </a:cubicBezTo>
                <a:cubicBezTo>
                  <a:pt x="11874495" y="1975076"/>
                  <a:pt x="11879608" y="1959730"/>
                  <a:pt x="11892392" y="1954614"/>
                </a:cubicBezTo>
                <a:cubicBezTo>
                  <a:pt x="11938416" y="1934152"/>
                  <a:pt x="11933302" y="1870208"/>
                  <a:pt x="11887279" y="1847188"/>
                </a:cubicBezTo>
                <a:cubicBezTo>
                  <a:pt x="11874495" y="1839514"/>
                  <a:pt x="11851484" y="1842073"/>
                  <a:pt x="11833586" y="1842073"/>
                </a:cubicBezTo>
                <a:cubicBezTo>
                  <a:pt x="11825915" y="1834399"/>
                  <a:pt x="11831028" y="1829283"/>
                  <a:pt x="11836142" y="1821610"/>
                </a:cubicBezTo>
                <a:cubicBezTo>
                  <a:pt x="11846370" y="1806264"/>
                  <a:pt x="11846369" y="1785801"/>
                  <a:pt x="11838699" y="1778128"/>
                </a:cubicBezTo>
                <a:cubicBezTo>
                  <a:pt x="11825914" y="1760224"/>
                  <a:pt x="11823358" y="1737204"/>
                  <a:pt x="11833585" y="1724416"/>
                </a:cubicBezTo>
                <a:cubicBezTo>
                  <a:pt x="11846369" y="1706511"/>
                  <a:pt x="11861711" y="1688607"/>
                  <a:pt x="11887279" y="1678375"/>
                </a:cubicBezTo>
                <a:cubicBezTo>
                  <a:pt x="11930745" y="1660471"/>
                  <a:pt x="11976768" y="1652798"/>
                  <a:pt x="12020236" y="1637451"/>
                </a:cubicBezTo>
                <a:cubicBezTo>
                  <a:pt x="12035577" y="1632335"/>
                  <a:pt x="12050917" y="1629777"/>
                  <a:pt x="12061144" y="1616989"/>
                </a:cubicBezTo>
                <a:cubicBezTo>
                  <a:pt x="12068815" y="1606758"/>
                  <a:pt x="12084156" y="1601643"/>
                  <a:pt x="12071373" y="1586296"/>
                </a:cubicBezTo>
                <a:cubicBezTo>
                  <a:pt x="12063701" y="1578623"/>
                  <a:pt x="12066258" y="1560718"/>
                  <a:pt x="12045803" y="1565834"/>
                </a:cubicBezTo>
                <a:cubicBezTo>
                  <a:pt x="12030462" y="1570950"/>
                  <a:pt x="12017678" y="1563277"/>
                  <a:pt x="11999780" y="1573507"/>
                </a:cubicBezTo>
                <a:cubicBezTo>
                  <a:pt x="11984440" y="1581181"/>
                  <a:pt x="11961427" y="1581180"/>
                  <a:pt x="11943530" y="1570949"/>
                </a:cubicBezTo>
                <a:cubicBezTo>
                  <a:pt x="11930746" y="1565834"/>
                  <a:pt x="11925633" y="1573507"/>
                  <a:pt x="11917961" y="1573507"/>
                </a:cubicBezTo>
                <a:cubicBezTo>
                  <a:pt x="11897506" y="1576064"/>
                  <a:pt x="11892392" y="1596527"/>
                  <a:pt x="11874495" y="1601642"/>
                </a:cubicBezTo>
                <a:cubicBezTo>
                  <a:pt x="11861711" y="1604201"/>
                  <a:pt x="11851483" y="1609316"/>
                  <a:pt x="11841256" y="1604200"/>
                </a:cubicBezTo>
                <a:cubicBezTo>
                  <a:pt x="11861711" y="1576064"/>
                  <a:pt x="11892394" y="1558161"/>
                  <a:pt x="11907734" y="1524909"/>
                </a:cubicBezTo>
                <a:cubicBezTo>
                  <a:pt x="11915404" y="1514679"/>
                  <a:pt x="11925631" y="1504448"/>
                  <a:pt x="11923076" y="1489101"/>
                </a:cubicBezTo>
                <a:cubicBezTo>
                  <a:pt x="11920518" y="1486543"/>
                  <a:pt x="11920518" y="1481427"/>
                  <a:pt x="11923075" y="1478870"/>
                </a:cubicBezTo>
                <a:cubicBezTo>
                  <a:pt x="11958870" y="1422599"/>
                  <a:pt x="11940973" y="1361213"/>
                  <a:pt x="11938416" y="1299826"/>
                </a:cubicBezTo>
                <a:cubicBezTo>
                  <a:pt x="11938416" y="1297268"/>
                  <a:pt x="11933303" y="1294711"/>
                  <a:pt x="11935859" y="1294710"/>
                </a:cubicBezTo>
                <a:cubicBezTo>
                  <a:pt x="11958870" y="1266575"/>
                  <a:pt x="11940973" y="1235882"/>
                  <a:pt x="11930745" y="1215420"/>
                </a:cubicBezTo>
                <a:cubicBezTo>
                  <a:pt x="11917961" y="1184727"/>
                  <a:pt x="11923076" y="1156592"/>
                  <a:pt x="11923075" y="1125898"/>
                </a:cubicBezTo>
                <a:cubicBezTo>
                  <a:pt x="11923076" y="1107994"/>
                  <a:pt x="11943529" y="1095205"/>
                  <a:pt x="11958870" y="1087532"/>
                </a:cubicBezTo>
                <a:cubicBezTo>
                  <a:pt x="11976768" y="1079858"/>
                  <a:pt x="11986996" y="1069627"/>
                  <a:pt x="11992110" y="1054280"/>
                </a:cubicBezTo>
                <a:cubicBezTo>
                  <a:pt x="11994667" y="1049165"/>
                  <a:pt x="11997224" y="1044050"/>
                  <a:pt x="12002337" y="1044049"/>
                </a:cubicBezTo>
                <a:cubicBezTo>
                  <a:pt x="12030462" y="1051723"/>
                  <a:pt x="12035576" y="1015915"/>
                  <a:pt x="12061145" y="1013357"/>
                </a:cubicBezTo>
                <a:cubicBezTo>
                  <a:pt x="12068815" y="1010799"/>
                  <a:pt x="12066258" y="998010"/>
                  <a:pt x="12063702" y="990336"/>
                </a:cubicBezTo>
                <a:cubicBezTo>
                  <a:pt x="12063701" y="980106"/>
                  <a:pt x="12048360" y="987779"/>
                  <a:pt x="12045803" y="977548"/>
                </a:cubicBezTo>
                <a:cubicBezTo>
                  <a:pt x="12048360" y="974990"/>
                  <a:pt x="12053474" y="972432"/>
                  <a:pt x="12056031" y="967317"/>
                </a:cubicBezTo>
                <a:cubicBezTo>
                  <a:pt x="12061144" y="959643"/>
                  <a:pt x="12079042" y="954528"/>
                  <a:pt x="12073929" y="939181"/>
                </a:cubicBezTo>
                <a:cubicBezTo>
                  <a:pt x="12071372" y="923835"/>
                  <a:pt x="12068815" y="905931"/>
                  <a:pt x="12058588" y="890583"/>
                </a:cubicBezTo>
                <a:cubicBezTo>
                  <a:pt x="12045803" y="875237"/>
                  <a:pt x="12030463" y="862448"/>
                  <a:pt x="12004894" y="857332"/>
                </a:cubicBezTo>
                <a:cubicBezTo>
                  <a:pt x="11989553" y="857333"/>
                  <a:pt x="11971655" y="852217"/>
                  <a:pt x="11958870" y="862448"/>
                </a:cubicBezTo>
                <a:cubicBezTo>
                  <a:pt x="11938416" y="875237"/>
                  <a:pt x="11920518" y="893142"/>
                  <a:pt x="11912849" y="918718"/>
                </a:cubicBezTo>
                <a:cubicBezTo>
                  <a:pt x="11910290" y="926392"/>
                  <a:pt x="11910290" y="934066"/>
                  <a:pt x="11915404" y="941739"/>
                </a:cubicBezTo>
                <a:cubicBezTo>
                  <a:pt x="11925631" y="957086"/>
                  <a:pt x="11933303" y="972432"/>
                  <a:pt x="11940973" y="987779"/>
                </a:cubicBezTo>
                <a:cubicBezTo>
                  <a:pt x="11917961" y="1008241"/>
                  <a:pt x="11894950" y="1031261"/>
                  <a:pt x="11871938" y="1054281"/>
                </a:cubicBezTo>
                <a:cubicBezTo>
                  <a:pt x="11846369" y="1051723"/>
                  <a:pt x="11831028" y="1031261"/>
                  <a:pt x="11813131" y="1013356"/>
                </a:cubicBezTo>
                <a:cubicBezTo>
                  <a:pt x="11787562" y="987779"/>
                  <a:pt x="11767107" y="957085"/>
                  <a:pt x="11731311" y="944297"/>
                </a:cubicBezTo>
                <a:cubicBezTo>
                  <a:pt x="11721084" y="939181"/>
                  <a:pt x="11710857" y="926393"/>
                  <a:pt x="11705743" y="934065"/>
                </a:cubicBezTo>
                <a:cubicBezTo>
                  <a:pt x="11692959" y="946854"/>
                  <a:pt x="11672505" y="934066"/>
                  <a:pt x="11662276" y="951970"/>
                </a:cubicBezTo>
                <a:cubicBezTo>
                  <a:pt x="11657162" y="959643"/>
                  <a:pt x="11646935" y="962201"/>
                  <a:pt x="11644378" y="969875"/>
                </a:cubicBezTo>
                <a:cubicBezTo>
                  <a:pt x="11631594" y="1003125"/>
                  <a:pt x="11593241" y="1018472"/>
                  <a:pt x="11583014" y="1051723"/>
                </a:cubicBezTo>
                <a:cubicBezTo>
                  <a:pt x="11580457" y="1059396"/>
                  <a:pt x="11567673" y="1056839"/>
                  <a:pt x="11565116" y="1051723"/>
                </a:cubicBezTo>
                <a:cubicBezTo>
                  <a:pt x="11560002" y="1026145"/>
                  <a:pt x="11539549" y="1018472"/>
                  <a:pt x="11526763" y="1003126"/>
                </a:cubicBezTo>
                <a:cubicBezTo>
                  <a:pt x="11493526" y="1015914"/>
                  <a:pt x="11480741" y="1049165"/>
                  <a:pt x="11462842" y="1072185"/>
                </a:cubicBezTo>
                <a:cubicBezTo>
                  <a:pt x="11457728" y="1082416"/>
                  <a:pt x="11450058" y="1090089"/>
                  <a:pt x="11442387" y="1100321"/>
                </a:cubicBezTo>
                <a:cubicBezTo>
                  <a:pt x="11439830" y="1102878"/>
                  <a:pt x="11434717" y="1105436"/>
                  <a:pt x="11434717" y="1105436"/>
                </a:cubicBezTo>
                <a:cubicBezTo>
                  <a:pt x="11411706" y="1084974"/>
                  <a:pt x="11375909" y="1107994"/>
                  <a:pt x="11352899" y="1084973"/>
                </a:cubicBezTo>
                <a:cubicBezTo>
                  <a:pt x="11311988" y="1046607"/>
                  <a:pt x="11286420" y="1000568"/>
                  <a:pt x="11242953" y="964759"/>
                </a:cubicBezTo>
                <a:cubicBezTo>
                  <a:pt x="11232726" y="957085"/>
                  <a:pt x="11232726" y="941739"/>
                  <a:pt x="11237842" y="939181"/>
                </a:cubicBezTo>
                <a:cubicBezTo>
                  <a:pt x="11255738" y="918719"/>
                  <a:pt x="11242953" y="898257"/>
                  <a:pt x="11248069" y="880352"/>
                </a:cubicBezTo>
                <a:cubicBezTo>
                  <a:pt x="11248067" y="870121"/>
                  <a:pt x="11245510" y="865006"/>
                  <a:pt x="11240396" y="857332"/>
                </a:cubicBezTo>
                <a:cubicBezTo>
                  <a:pt x="11204602" y="826640"/>
                  <a:pt x="11194373" y="785715"/>
                  <a:pt x="11196930" y="742233"/>
                </a:cubicBezTo>
                <a:cubicBezTo>
                  <a:pt x="11196930" y="737117"/>
                  <a:pt x="11196932" y="732002"/>
                  <a:pt x="11191816" y="729444"/>
                </a:cubicBezTo>
                <a:cubicBezTo>
                  <a:pt x="11168805" y="737118"/>
                  <a:pt x="11171362" y="762695"/>
                  <a:pt x="11166248" y="778041"/>
                </a:cubicBezTo>
                <a:cubicBezTo>
                  <a:pt x="11153464" y="824081"/>
                  <a:pt x="11130452" y="867563"/>
                  <a:pt x="11104885" y="911046"/>
                </a:cubicBezTo>
                <a:cubicBezTo>
                  <a:pt x="11092101" y="928950"/>
                  <a:pt x="11076758" y="939181"/>
                  <a:pt x="11058860" y="941739"/>
                </a:cubicBezTo>
                <a:cubicBezTo>
                  <a:pt x="11010280" y="949412"/>
                  <a:pt x="10961701" y="939181"/>
                  <a:pt x="10920790" y="911045"/>
                </a:cubicBezTo>
                <a:cubicBezTo>
                  <a:pt x="10908007" y="905930"/>
                  <a:pt x="10897779" y="880353"/>
                  <a:pt x="10900336" y="867564"/>
                </a:cubicBezTo>
                <a:cubicBezTo>
                  <a:pt x="10915677" y="795947"/>
                  <a:pt x="10915677" y="790831"/>
                  <a:pt x="10887552" y="737118"/>
                </a:cubicBezTo>
                <a:cubicBezTo>
                  <a:pt x="10879882" y="721771"/>
                  <a:pt x="10879881" y="708983"/>
                  <a:pt x="10879881" y="693636"/>
                </a:cubicBezTo>
                <a:cubicBezTo>
                  <a:pt x="10879881" y="604114"/>
                  <a:pt x="10879881" y="514592"/>
                  <a:pt x="10877324" y="422512"/>
                </a:cubicBezTo>
                <a:cubicBezTo>
                  <a:pt x="10877324" y="399492"/>
                  <a:pt x="10892665" y="379030"/>
                  <a:pt x="10890108" y="356011"/>
                </a:cubicBezTo>
                <a:cubicBezTo>
                  <a:pt x="10887552" y="332990"/>
                  <a:pt x="10890108" y="312528"/>
                  <a:pt x="10890108" y="289508"/>
                </a:cubicBezTo>
                <a:cubicBezTo>
                  <a:pt x="10890108" y="281835"/>
                  <a:pt x="10897779" y="279278"/>
                  <a:pt x="10897779" y="274162"/>
                </a:cubicBezTo>
                <a:cubicBezTo>
                  <a:pt x="10900337" y="263931"/>
                  <a:pt x="10905449" y="251142"/>
                  <a:pt x="10892665" y="248584"/>
                </a:cubicBezTo>
                <a:cubicBezTo>
                  <a:pt x="10879881" y="243469"/>
                  <a:pt x="10872210" y="256257"/>
                  <a:pt x="10869655" y="263930"/>
                </a:cubicBezTo>
                <a:cubicBezTo>
                  <a:pt x="10867097" y="274162"/>
                  <a:pt x="10859426" y="286951"/>
                  <a:pt x="10859426" y="294625"/>
                </a:cubicBezTo>
                <a:cubicBezTo>
                  <a:pt x="10864540" y="332991"/>
                  <a:pt x="10846643" y="366242"/>
                  <a:pt x="10849199" y="402050"/>
                </a:cubicBezTo>
                <a:cubicBezTo>
                  <a:pt x="10849199" y="494130"/>
                  <a:pt x="10849199" y="583652"/>
                  <a:pt x="10849199" y="673173"/>
                </a:cubicBezTo>
                <a:cubicBezTo>
                  <a:pt x="10849199" y="691078"/>
                  <a:pt x="10841529" y="703867"/>
                  <a:pt x="10833859" y="719214"/>
                </a:cubicBezTo>
                <a:cubicBezTo>
                  <a:pt x="10813403" y="757579"/>
                  <a:pt x="10795505" y="795946"/>
                  <a:pt x="10813403" y="844544"/>
                </a:cubicBezTo>
                <a:cubicBezTo>
                  <a:pt x="10833858" y="890584"/>
                  <a:pt x="10790391" y="926392"/>
                  <a:pt x="10746926" y="931508"/>
                </a:cubicBezTo>
                <a:cubicBezTo>
                  <a:pt x="10706015" y="936623"/>
                  <a:pt x="10662549" y="931507"/>
                  <a:pt x="10619082" y="931508"/>
                </a:cubicBezTo>
                <a:cubicBezTo>
                  <a:pt x="10606298" y="931508"/>
                  <a:pt x="10573059" y="903372"/>
                  <a:pt x="10562832" y="888026"/>
                </a:cubicBezTo>
                <a:cubicBezTo>
                  <a:pt x="10544934" y="865006"/>
                  <a:pt x="10542377" y="836870"/>
                  <a:pt x="10529593" y="813850"/>
                </a:cubicBezTo>
                <a:cubicBezTo>
                  <a:pt x="10511695" y="775485"/>
                  <a:pt x="10498911" y="770369"/>
                  <a:pt x="10447774" y="770369"/>
                </a:cubicBezTo>
                <a:cubicBezTo>
                  <a:pt x="10455444" y="806178"/>
                  <a:pt x="10442660" y="844544"/>
                  <a:pt x="10458001" y="882910"/>
                </a:cubicBezTo>
                <a:cubicBezTo>
                  <a:pt x="10468228" y="900815"/>
                  <a:pt x="10452888" y="928950"/>
                  <a:pt x="10468228" y="949413"/>
                </a:cubicBezTo>
                <a:cubicBezTo>
                  <a:pt x="10473343" y="954528"/>
                  <a:pt x="10465673" y="962201"/>
                  <a:pt x="10460559" y="967317"/>
                </a:cubicBezTo>
                <a:cubicBezTo>
                  <a:pt x="10434990" y="990336"/>
                  <a:pt x="10401750" y="1005683"/>
                  <a:pt x="10373625" y="1023588"/>
                </a:cubicBezTo>
                <a:cubicBezTo>
                  <a:pt x="10345500" y="1018472"/>
                  <a:pt x="10327602" y="1051723"/>
                  <a:pt x="10299477" y="1046607"/>
                </a:cubicBezTo>
                <a:cubicBezTo>
                  <a:pt x="10266238" y="1067069"/>
                  <a:pt x="10238112" y="1059397"/>
                  <a:pt x="10212544" y="1028703"/>
                </a:cubicBezTo>
                <a:cubicBezTo>
                  <a:pt x="10197203" y="1010799"/>
                  <a:pt x="10181862" y="992894"/>
                  <a:pt x="10158851" y="985221"/>
                </a:cubicBezTo>
                <a:cubicBezTo>
                  <a:pt x="10148623" y="982663"/>
                  <a:pt x="10138395" y="977547"/>
                  <a:pt x="10130725" y="998010"/>
                </a:cubicBezTo>
                <a:cubicBezTo>
                  <a:pt x="10123056" y="1015914"/>
                  <a:pt x="10117940" y="1028703"/>
                  <a:pt x="10128168" y="1044049"/>
                </a:cubicBezTo>
                <a:cubicBezTo>
                  <a:pt x="10140952" y="1069627"/>
                  <a:pt x="10138395" y="1097763"/>
                  <a:pt x="10151180" y="1120782"/>
                </a:cubicBezTo>
                <a:cubicBezTo>
                  <a:pt x="10158850" y="1131014"/>
                  <a:pt x="10130726" y="1184727"/>
                  <a:pt x="10117940" y="1187285"/>
                </a:cubicBezTo>
                <a:cubicBezTo>
                  <a:pt x="10107714" y="1189842"/>
                  <a:pt x="10097486" y="1189842"/>
                  <a:pt x="10089815" y="1182169"/>
                </a:cubicBezTo>
                <a:cubicBezTo>
                  <a:pt x="10071917" y="1161707"/>
                  <a:pt x="10054019" y="1143802"/>
                  <a:pt x="10036121" y="1125898"/>
                </a:cubicBezTo>
                <a:cubicBezTo>
                  <a:pt x="10020780" y="1113109"/>
                  <a:pt x="10005439" y="1113110"/>
                  <a:pt x="9982428" y="1128456"/>
                </a:cubicBezTo>
                <a:cubicBezTo>
                  <a:pt x="9969643" y="1136129"/>
                  <a:pt x="9964530" y="1148918"/>
                  <a:pt x="9972201" y="1166823"/>
                </a:cubicBezTo>
                <a:cubicBezTo>
                  <a:pt x="9982429" y="1192400"/>
                  <a:pt x="9992655" y="1220536"/>
                  <a:pt x="10002882" y="1246113"/>
                </a:cubicBezTo>
                <a:cubicBezTo>
                  <a:pt x="10010553" y="1266575"/>
                  <a:pt x="10010553" y="1276806"/>
                  <a:pt x="9995213" y="1289595"/>
                </a:cubicBezTo>
                <a:cubicBezTo>
                  <a:pt x="9959416" y="1325404"/>
                  <a:pt x="9923620" y="1363771"/>
                  <a:pt x="9875040" y="1391906"/>
                </a:cubicBezTo>
                <a:cubicBezTo>
                  <a:pt x="9877597" y="1391906"/>
                  <a:pt x="9872483" y="1394463"/>
                  <a:pt x="9869926" y="1391906"/>
                </a:cubicBezTo>
                <a:cubicBezTo>
                  <a:pt x="9846915" y="1363770"/>
                  <a:pt x="9813676" y="1345866"/>
                  <a:pt x="9780437" y="1330520"/>
                </a:cubicBezTo>
                <a:cubicBezTo>
                  <a:pt x="9739527" y="1310057"/>
                  <a:pt x="9698618" y="1289595"/>
                  <a:pt x="9670492" y="1246113"/>
                </a:cubicBezTo>
                <a:cubicBezTo>
                  <a:pt x="9647480" y="1207747"/>
                  <a:pt x="9609130" y="1182169"/>
                  <a:pt x="9578447" y="1151475"/>
                </a:cubicBezTo>
                <a:cubicBezTo>
                  <a:pt x="9560548" y="1133572"/>
                  <a:pt x="9542650" y="1115667"/>
                  <a:pt x="9529866" y="1092648"/>
                </a:cubicBezTo>
                <a:cubicBezTo>
                  <a:pt x="9506854" y="1049166"/>
                  <a:pt x="9463388" y="1018472"/>
                  <a:pt x="9430148" y="982663"/>
                </a:cubicBezTo>
                <a:cubicBezTo>
                  <a:pt x="9419921" y="969874"/>
                  <a:pt x="9404580" y="959643"/>
                  <a:pt x="9399466" y="941739"/>
                </a:cubicBezTo>
                <a:cubicBezTo>
                  <a:pt x="9396911" y="928950"/>
                  <a:pt x="9386682" y="913604"/>
                  <a:pt x="9412251" y="911046"/>
                </a:cubicBezTo>
                <a:cubicBezTo>
                  <a:pt x="9414808" y="911046"/>
                  <a:pt x="9417364" y="903372"/>
                  <a:pt x="9417364" y="903372"/>
                </a:cubicBezTo>
                <a:cubicBezTo>
                  <a:pt x="9404580" y="888026"/>
                  <a:pt x="9412250" y="865006"/>
                  <a:pt x="9402023" y="852217"/>
                </a:cubicBezTo>
                <a:cubicBezTo>
                  <a:pt x="9371341" y="818966"/>
                  <a:pt x="9371341" y="775484"/>
                  <a:pt x="9353443" y="739676"/>
                </a:cubicBezTo>
                <a:cubicBezTo>
                  <a:pt x="9332988" y="698751"/>
                  <a:pt x="9363671" y="665500"/>
                  <a:pt x="9356002" y="629691"/>
                </a:cubicBezTo>
                <a:cubicBezTo>
                  <a:pt x="9371341" y="622018"/>
                  <a:pt x="9376455" y="604114"/>
                  <a:pt x="9384125" y="591325"/>
                </a:cubicBezTo>
                <a:cubicBezTo>
                  <a:pt x="9391796" y="570863"/>
                  <a:pt x="9417364" y="555517"/>
                  <a:pt x="9407137" y="527381"/>
                </a:cubicBezTo>
                <a:cubicBezTo>
                  <a:pt x="9417365" y="519708"/>
                  <a:pt x="9417364" y="501804"/>
                  <a:pt x="9430148" y="491572"/>
                </a:cubicBezTo>
                <a:cubicBezTo>
                  <a:pt x="9448046" y="478783"/>
                  <a:pt x="9460831" y="463437"/>
                  <a:pt x="9476172" y="448090"/>
                </a:cubicBezTo>
                <a:cubicBezTo>
                  <a:pt x="9488957" y="435301"/>
                  <a:pt x="9499184" y="417397"/>
                  <a:pt x="9499184" y="396935"/>
                </a:cubicBezTo>
                <a:cubicBezTo>
                  <a:pt x="9499185" y="376473"/>
                  <a:pt x="9478729" y="343222"/>
                  <a:pt x="9458274" y="338107"/>
                </a:cubicBezTo>
                <a:cubicBezTo>
                  <a:pt x="9450603" y="338106"/>
                  <a:pt x="9442933" y="338106"/>
                  <a:pt x="9432708" y="338106"/>
                </a:cubicBezTo>
                <a:cubicBezTo>
                  <a:pt x="9425035" y="340664"/>
                  <a:pt x="9427593" y="350896"/>
                  <a:pt x="9425035" y="356011"/>
                </a:cubicBezTo>
                <a:cubicBezTo>
                  <a:pt x="9407137" y="384146"/>
                  <a:pt x="9389239" y="414840"/>
                  <a:pt x="9396910" y="450648"/>
                </a:cubicBezTo>
                <a:cubicBezTo>
                  <a:pt x="9396910" y="460879"/>
                  <a:pt x="9396910" y="471110"/>
                  <a:pt x="9386683" y="476226"/>
                </a:cubicBezTo>
                <a:cubicBezTo>
                  <a:pt x="9363670" y="494130"/>
                  <a:pt x="9356001" y="519708"/>
                  <a:pt x="9345772" y="542727"/>
                </a:cubicBezTo>
                <a:cubicBezTo>
                  <a:pt x="9327876" y="581094"/>
                  <a:pt x="9307420" y="616903"/>
                  <a:pt x="9284408" y="655269"/>
                </a:cubicBezTo>
                <a:cubicBezTo>
                  <a:pt x="9274181" y="673174"/>
                  <a:pt x="9258840" y="685962"/>
                  <a:pt x="9243499" y="698752"/>
                </a:cubicBezTo>
                <a:cubicBezTo>
                  <a:pt x="9233271" y="711540"/>
                  <a:pt x="9220488" y="711540"/>
                  <a:pt x="9207703" y="696194"/>
                </a:cubicBezTo>
                <a:cubicBezTo>
                  <a:pt x="9192362" y="680847"/>
                  <a:pt x="9182135" y="662943"/>
                  <a:pt x="9171908" y="645038"/>
                </a:cubicBezTo>
                <a:cubicBezTo>
                  <a:pt x="9156566" y="622018"/>
                  <a:pt x="9130998" y="614345"/>
                  <a:pt x="9115656" y="637365"/>
                </a:cubicBezTo>
                <a:cubicBezTo>
                  <a:pt x="9084974" y="678289"/>
                  <a:pt x="9046622" y="668058"/>
                  <a:pt x="9008269" y="655269"/>
                </a:cubicBezTo>
                <a:cubicBezTo>
                  <a:pt x="8992928" y="650153"/>
                  <a:pt x="8977586" y="639923"/>
                  <a:pt x="8977586" y="627133"/>
                </a:cubicBezTo>
                <a:cubicBezTo>
                  <a:pt x="8977586" y="609229"/>
                  <a:pt x="8954575" y="596440"/>
                  <a:pt x="8969916" y="575978"/>
                </a:cubicBezTo>
                <a:cubicBezTo>
                  <a:pt x="8980144" y="563190"/>
                  <a:pt x="8982701" y="550401"/>
                  <a:pt x="8969917" y="542727"/>
                </a:cubicBezTo>
                <a:cubicBezTo>
                  <a:pt x="8954575" y="529938"/>
                  <a:pt x="8936677" y="517150"/>
                  <a:pt x="8921337" y="524823"/>
                </a:cubicBezTo>
                <a:cubicBezTo>
                  <a:pt x="8905995" y="532497"/>
                  <a:pt x="8880426" y="535054"/>
                  <a:pt x="8882983" y="563189"/>
                </a:cubicBezTo>
                <a:cubicBezTo>
                  <a:pt x="8885541" y="575979"/>
                  <a:pt x="8875314" y="583651"/>
                  <a:pt x="8859973" y="583651"/>
                </a:cubicBezTo>
                <a:cubicBezTo>
                  <a:pt x="8847188" y="586209"/>
                  <a:pt x="8836961" y="578536"/>
                  <a:pt x="8834403" y="565747"/>
                </a:cubicBezTo>
                <a:cubicBezTo>
                  <a:pt x="8826732" y="545285"/>
                  <a:pt x="8816505" y="522265"/>
                  <a:pt x="8813949" y="499245"/>
                </a:cubicBezTo>
                <a:cubicBezTo>
                  <a:pt x="8811393" y="483899"/>
                  <a:pt x="8803721" y="486457"/>
                  <a:pt x="8798607" y="478783"/>
                </a:cubicBezTo>
                <a:cubicBezTo>
                  <a:pt x="8785823" y="465994"/>
                  <a:pt x="8780710" y="481341"/>
                  <a:pt x="8773039" y="481341"/>
                </a:cubicBezTo>
                <a:cubicBezTo>
                  <a:pt x="8757698" y="483899"/>
                  <a:pt x="8747470" y="496688"/>
                  <a:pt x="8744914" y="506919"/>
                </a:cubicBezTo>
                <a:cubicBezTo>
                  <a:pt x="8739800" y="529938"/>
                  <a:pt x="8719345" y="532497"/>
                  <a:pt x="8704005" y="542727"/>
                </a:cubicBezTo>
                <a:cubicBezTo>
                  <a:pt x="8683549" y="527381"/>
                  <a:pt x="8652868" y="532496"/>
                  <a:pt x="8640083" y="504361"/>
                </a:cubicBezTo>
                <a:cubicBezTo>
                  <a:pt x="8627299" y="481341"/>
                  <a:pt x="8611959" y="458321"/>
                  <a:pt x="8599173" y="435301"/>
                </a:cubicBezTo>
                <a:cubicBezTo>
                  <a:pt x="8591504" y="419955"/>
                  <a:pt x="8578720" y="417397"/>
                  <a:pt x="8568491" y="425070"/>
                </a:cubicBezTo>
                <a:cubicBezTo>
                  <a:pt x="8542922" y="442975"/>
                  <a:pt x="8532695" y="473668"/>
                  <a:pt x="8540367" y="512034"/>
                </a:cubicBezTo>
                <a:cubicBezTo>
                  <a:pt x="8540366" y="514592"/>
                  <a:pt x="8545480" y="517150"/>
                  <a:pt x="8545480" y="519707"/>
                </a:cubicBezTo>
                <a:cubicBezTo>
                  <a:pt x="8545480" y="524823"/>
                  <a:pt x="8502013" y="537612"/>
                  <a:pt x="8494342" y="535054"/>
                </a:cubicBezTo>
                <a:cubicBezTo>
                  <a:pt x="8476444" y="532497"/>
                  <a:pt x="8461104" y="529938"/>
                  <a:pt x="8450877" y="514592"/>
                </a:cubicBezTo>
                <a:cubicBezTo>
                  <a:pt x="8448319" y="512034"/>
                  <a:pt x="8445762" y="509477"/>
                  <a:pt x="8443206" y="506918"/>
                </a:cubicBezTo>
                <a:cubicBezTo>
                  <a:pt x="8409966" y="476226"/>
                  <a:pt x="8397182" y="473668"/>
                  <a:pt x="8358830" y="501803"/>
                </a:cubicBezTo>
                <a:cubicBezTo>
                  <a:pt x="8335818" y="517150"/>
                  <a:pt x="8330704" y="517149"/>
                  <a:pt x="8310250" y="496687"/>
                </a:cubicBezTo>
                <a:lnTo>
                  <a:pt x="8292945" y="466394"/>
                </a:lnTo>
                <a:lnTo>
                  <a:pt x="8293573" y="462995"/>
                </a:lnTo>
                <a:cubicBezTo>
                  <a:pt x="8294446" y="459046"/>
                  <a:pt x="8294879" y="453344"/>
                  <a:pt x="8293394" y="448357"/>
                </a:cubicBezTo>
                <a:lnTo>
                  <a:pt x="8285333" y="441218"/>
                </a:lnTo>
                <a:lnTo>
                  <a:pt x="8282125" y="430186"/>
                </a:lnTo>
                <a:cubicBezTo>
                  <a:pt x="8266784" y="386704"/>
                  <a:pt x="8256556" y="340665"/>
                  <a:pt x="8238658" y="294624"/>
                </a:cubicBezTo>
                <a:cubicBezTo>
                  <a:pt x="8230988" y="274162"/>
                  <a:pt x="8218204" y="251142"/>
                  <a:pt x="8200305" y="235795"/>
                </a:cubicBezTo>
                <a:cubicBezTo>
                  <a:pt x="8192635" y="226844"/>
                  <a:pt x="8183686" y="220449"/>
                  <a:pt x="8172820" y="2175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FE2E544-CBAB-4131-A323-A45470337F22}"/>
              </a:ext>
            </a:extLst>
          </p:cNvPr>
          <p:cNvGrpSpPr/>
          <p:nvPr/>
        </p:nvGrpSpPr>
        <p:grpSpPr>
          <a:xfrm>
            <a:off x="8317149" y="1752616"/>
            <a:ext cx="3205576" cy="5105385"/>
            <a:chOff x="8317149" y="1752616"/>
            <a:chExt cx="3205576" cy="510538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08CE27-58F1-4421-838E-21088E66BC98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DED767-5BC4-446A-B8DF-0C1BFD3F47C6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8C032A3-77BC-4F19-9BC9-0CBF46F0ABDE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F89257-34A4-4A29-8F51-B7CA1C42258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A99BE3-E43D-4B4E-8F20-953CDDEAD264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5751253-36A2-4625-BA27-4C6EBDEE627D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A23305-9D33-4FCD-A7CF-688F59C3C824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DA5628-8735-4E85-980C-093835A717E5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D5626E-06A4-4BB2-9CB0-937CF8E6F6C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AAB5F03-6A11-4767-AD16-E4F999D576D0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AD990DD-E1D9-4F5E-ABFF-87B23D0669F6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9B0F52-F70A-46CF-8E48-8972B3F27C26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0157F0-9480-4753-BD7F-2CFEE8276DF7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6EAB684-6D81-4813-BEC1-DC661716566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14244C1-0360-4B35-87E7-B575762441A7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F9A0E55-7826-475A-B18F-2AEA43F6145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A4346B5-F365-4DF3-9D5F-45FFAF3956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E610D78-F3DB-4C7A-A3FE-B7E941E7E19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2ECF1D-98B4-40C2-82F4-996A27DDDFD6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149687-B31B-4962-969C-7E2724D793E1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39B438C-84D2-49FD-8DA5-A791E7415B57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5CBFA0A-7779-49AE-AABD-0CBC0B95A849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8C00CC-2DB5-41C7-9C01-1A5AA31AEFF9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905853-5CC7-4A82-AEF2-7D7FE9B6AD38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1D624B-958F-4A2F-A86E-3BA146052051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389E70A-55EE-41DA-82F2-923101E0456E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50F30FD-F4D3-45D5-AF72-35602DEB4ECD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594F277-B7E4-4EBB-B0E0-19BE54B691E2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9237F6-B5C1-42DF-9FF1-E6DD3CA20992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89C2185-0927-4A01-92E6-B53CED5E2318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77BDB7-1C4B-EDC0-D3BB-E6A014FA8CE6}"/>
              </a:ext>
            </a:extLst>
          </p:cNvPr>
          <p:cNvSpPr txBox="1">
            <a:spLocks/>
          </p:cNvSpPr>
          <p:nvPr/>
        </p:nvSpPr>
        <p:spPr>
          <a:xfrm>
            <a:off x="717468" y="2145064"/>
            <a:ext cx="9031325" cy="21336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latin typeface="+mn-lt"/>
              </a:rPr>
              <a:t>Country Situation on SBR Maturity Model and Dimensions versa stages</a:t>
            </a:r>
            <a:endParaRPr lang="en-TZ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1682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ver and End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ALLPPT-411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Contents Slide Master">
  <a:themeElements>
    <a:clrScheme name="ALLPPT-4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5430</TotalTime>
  <Words>1305</Words>
  <Application>Microsoft Office PowerPoint</Application>
  <PresentationFormat>Widescreen</PresentationFormat>
  <Paragraphs>215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Office Theme</vt:lpstr>
      <vt:lpstr>Contents Slide Master</vt:lpstr>
      <vt:lpstr>Cover and End Slide Master</vt:lpstr>
      <vt:lpstr>1_Contents Slide Master</vt:lpstr>
      <vt:lpstr>2_Contents Slide Master</vt:lpstr>
      <vt:lpstr>3_Contents Slide Master</vt:lpstr>
      <vt:lpstr>4_Contents Slide Master</vt:lpstr>
      <vt:lpstr>5_Contents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28th Meeting of the Wiesbaden Group on Business Registers   International Roundtable on Business Survey Frames  2 – 6 October 2023,   Statistics Netherlands, The Hague, Netherlands</dc:title>
  <dc:creator>Muhsin Othman</dc:creator>
  <cp:lastModifiedBy>User</cp:lastModifiedBy>
  <cp:revision>99</cp:revision>
  <dcterms:created xsi:type="dcterms:W3CDTF">2023-08-13T08:20:44Z</dcterms:created>
  <dcterms:modified xsi:type="dcterms:W3CDTF">2023-08-27T07:58:38Z</dcterms:modified>
</cp:coreProperties>
</file>