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26"/>
  </p:notesMasterIdLst>
  <p:sldIdLst>
    <p:sldId id="298" r:id="rId5"/>
    <p:sldId id="330" r:id="rId6"/>
    <p:sldId id="301" r:id="rId7"/>
    <p:sldId id="313" r:id="rId8"/>
    <p:sldId id="312" r:id="rId9"/>
    <p:sldId id="328" r:id="rId10"/>
    <p:sldId id="303" r:id="rId11"/>
    <p:sldId id="314" r:id="rId12"/>
    <p:sldId id="329" r:id="rId13"/>
    <p:sldId id="305" r:id="rId14"/>
    <p:sldId id="306" r:id="rId15"/>
    <p:sldId id="315" r:id="rId16"/>
    <p:sldId id="316" r:id="rId17"/>
    <p:sldId id="317" r:id="rId18"/>
    <p:sldId id="308" r:id="rId19"/>
    <p:sldId id="320" r:id="rId20"/>
    <p:sldId id="322" r:id="rId21"/>
    <p:sldId id="323" r:id="rId22"/>
    <p:sldId id="324" r:id="rId23"/>
    <p:sldId id="325" r:id="rId24"/>
    <p:sldId id="331" r:id="rId25"/>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099B46-B485-2681-7D80-11FE9C740B0B}" name="Merz, Eva-Maria" initials="ME" userId="S::e.merz@sanquin.nl::1ff091c5-a21a-480e-86d7-5544416a53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5CE2F-C987-4FFA-85F7-A77B29F50207}" v="79" dt="2025-09-05T09:30:47.9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23" autoAdjust="0"/>
  </p:normalViewPr>
  <p:slideViewPr>
    <p:cSldViewPr snapToGrid="0">
      <p:cViewPr varScale="1">
        <p:scale>
          <a:sx n="67" d="100"/>
          <a:sy n="67" d="100"/>
        </p:scale>
        <p:origin x="1260"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ciausescu" userId="dd21cf7ee43b12ca" providerId="LiveId" clId="{2AD68BA9-A343-4685-97BC-F9AD1E430738}"/>
    <pc:docChg chg="undo custSel modSld sldOrd modMainMaster">
      <pc:chgData name="alexandra ciausescu" userId="dd21cf7ee43b12ca" providerId="LiveId" clId="{2AD68BA9-A343-4685-97BC-F9AD1E430738}" dt="2025-01-13T08:09:24.827" v="1428" actId="313"/>
      <pc:docMkLst>
        <pc:docMk/>
      </pc:docMkLst>
      <pc:sldChg chg="modTransition">
        <pc:chgData name="alexandra ciausescu" userId="dd21cf7ee43b12ca" providerId="LiveId" clId="{2AD68BA9-A343-4685-97BC-F9AD1E430738}" dt="2025-01-10T10:59:53.703" v="728"/>
        <pc:sldMkLst>
          <pc:docMk/>
          <pc:sldMk cId="1469358856" sldId="275"/>
        </pc:sldMkLst>
      </pc:sldChg>
      <pc:sldChg chg="modTransition">
        <pc:chgData name="alexandra ciausescu" userId="dd21cf7ee43b12ca" providerId="LiveId" clId="{2AD68BA9-A343-4685-97BC-F9AD1E430738}" dt="2025-01-10T10:59:53.703" v="728"/>
        <pc:sldMkLst>
          <pc:docMk/>
          <pc:sldMk cId="2954350755" sldId="276"/>
        </pc:sldMkLst>
      </pc:sldChg>
      <pc:sldChg chg="addSp modSp mod modTransition modAnim">
        <pc:chgData name="alexandra ciausescu" userId="dd21cf7ee43b12ca" providerId="LiveId" clId="{2AD68BA9-A343-4685-97BC-F9AD1E430738}" dt="2025-01-10T10:59:53.703" v="728"/>
        <pc:sldMkLst>
          <pc:docMk/>
          <pc:sldMk cId="1233056745" sldId="277"/>
        </pc:sldMkLst>
      </pc:sldChg>
      <pc:sldChg chg="modTransition modNotesTx">
        <pc:chgData name="alexandra ciausescu" userId="dd21cf7ee43b12ca" providerId="LiveId" clId="{2AD68BA9-A343-4685-97BC-F9AD1E430738}" dt="2025-01-10T10:59:53.703" v="728"/>
        <pc:sldMkLst>
          <pc:docMk/>
          <pc:sldMk cId="4086627709" sldId="278"/>
        </pc:sldMkLst>
      </pc:sldChg>
      <pc:sldChg chg="modTransition">
        <pc:chgData name="alexandra ciausescu" userId="dd21cf7ee43b12ca" providerId="LiveId" clId="{2AD68BA9-A343-4685-97BC-F9AD1E430738}" dt="2025-01-10T10:59:53.703" v="728"/>
        <pc:sldMkLst>
          <pc:docMk/>
          <pc:sldMk cId="2832811969" sldId="298"/>
        </pc:sldMkLst>
      </pc:sldChg>
      <pc:sldChg chg="modSp ord modTransition modAnim">
        <pc:chgData name="alexandra ciausescu" userId="dd21cf7ee43b12ca" providerId="LiveId" clId="{2AD68BA9-A343-4685-97BC-F9AD1E430738}" dt="2025-01-10T10:59:53.703" v="728"/>
        <pc:sldMkLst>
          <pc:docMk/>
          <pc:sldMk cId="723493065" sldId="301"/>
        </pc:sldMkLst>
      </pc:sldChg>
      <pc:sldChg chg="modSp mod modTransition">
        <pc:chgData name="alexandra ciausescu" userId="dd21cf7ee43b12ca" providerId="LiveId" clId="{2AD68BA9-A343-4685-97BC-F9AD1E430738}" dt="2025-01-13T08:01:04.278" v="917" actId="20577"/>
        <pc:sldMkLst>
          <pc:docMk/>
          <pc:sldMk cId="2403870521" sldId="303"/>
        </pc:sldMkLst>
      </pc:sldChg>
      <pc:sldChg chg="addSp delSp modSp mod modTransition">
        <pc:chgData name="alexandra ciausescu" userId="dd21cf7ee43b12ca" providerId="LiveId" clId="{2AD68BA9-A343-4685-97BC-F9AD1E430738}" dt="2025-01-13T08:05:52.122" v="1140" actId="1076"/>
        <pc:sldMkLst>
          <pc:docMk/>
          <pc:sldMk cId="3835550283" sldId="305"/>
        </pc:sldMkLst>
      </pc:sldChg>
      <pc:sldChg chg="addSp delSp modSp mod modTransition">
        <pc:chgData name="alexandra ciausescu" userId="dd21cf7ee43b12ca" providerId="LiveId" clId="{2AD68BA9-A343-4685-97BC-F9AD1E430738}" dt="2025-01-13T08:06:10.082" v="1165" actId="20577"/>
        <pc:sldMkLst>
          <pc:docMk/>
          <pc:sldMk cId="169159798" sldId="306"/>
        </pc:sldMkLst>
      </pc:sldChg>
      <pc:sldChg chg="addSp delSp modSp mod modTransition">
        <pc:chgData name="alexandra ciausescu" userId="dd21cf7ee43b12ca" providerId="LiveId" clId="{2AD68BA9-A343-4685-97BC-F9AD1E430738}" dt="2025-01-13T08:07:11.092" v="1216" actId="404"/>
        <pc:sldMkLst>
          <pc:docMk/>
          <pc:sldMk cId="1139822700" sldId="308"/>
        </pc:sldMkLst>
      </pc:sldChg>
      <pc:sldChg chg="modTransition modNotesTx">
        <pc:chgData name="alexandra ciausescu" userId="dd21cf7ee43b12ca" providerId="LiveId" clId="{2AD68BA9-A343-4685-97BC-F9AD1E430738}" dt="2025-01-10T11:49:35.119" v="916" actId="20577"/>
        <pc:sldMkLst>
          <pc:docMk/>
          <pc:sldMk cId="186210175" sldId="311"/>
        </pc:sldMkLst>
      </pc:sldChg>
      <pc:sldChg chg="modTransition modNotesTx">
        <pc:chgData name="alexandra ciausescu" userId="dd21cf7ee43b12ca" providerId="LiveId" clId="{2AD68BA9-A343-4685-97BC-F9AD1E430738}" dt="2025-01-10T10:59:53.703" v="728"/>
        <pc:sldMkLst>
          <pc:docMk/>
          <pc:sldMk cId="3818147655" sldId="312"/>
        </pc:sldMkLst>
      </pc:sldChg>
      <pc:sldChg chg="delSp modSp mod modTransition delAnim">
        <pc:chgData name="alexandra ciausescu" userId="dd21cf7ee43b12ca" providerId="LiveId" clId="{2AD68BA9-A343-4685-97BC-F9AD1E430738}" dt="2025-01-10T10:59:53.703" v="728"/>
        <pc:sldMkLst>
          <pc:docMk/>
          <pc:sldMk cId="1566528830" sldId="313"/>
        </pc:sldMkLst>
      </pc:sldChg>
      <pc:sldChg chg="modTransition">
        <pc:chgData name="alexandra ciausescu" userId="dd21cf7ee43b12ca" providerId="LiveId" clId="{2AD68BA9-A343-4685-97BC-F9AD1E430738}" dt="2025-01-10T10:59:53.703" v="728"/>
        <pc:sldMkLst>
          <pc:docMk/>
          <pc:sldMk cId="247778883" sldId="314"/>
        </pc:sldMkLst>
      </pc:sldChg>
      <pc:sldChg chg="addSp modSp modTransition">
        <pc:chgData name="alexandra ciausescu" userId="dd21cf7ee43b12ca" providerId="LiveId" clId="{2AD68BA9-A343-4685-97BC-F9AD1E430738}" dt="2025-01-13T08:06:18.073" v="1166"/>
        <pc:sldMkLst>
          <pc:docMk/>
          <pc:sldMk cId="3011688143" sldId="315"/>
        </pc:sldMkLst>
      </pc:sldChg>
      <pc:sldChg chg="addSp delSp modSp mod modTransition">
        <pc:chgData name="alexandra ciausescu" userId="dd21cf7ee43b12ca" providerId="LiveId" clId="{2AD68BA9-A343-4685-97BC-F9AD1E430738}" dt="2025-01-13T08:07:23.348" v="1219" actId="255"/>
        <pc:sldMkLst>
          <pc:docMk/>
          <pc:sldMk cId="2128387703" sldId="316"/>
        </pc:sldMkLst>
      </pc:sldChg>
      <pc:sldChg chg="addSp delSp modSp mod modTransition">
        <pc:chgData name="alexandra ciausescu" userId="dd21cf7ee43b12ca" providerId="LiveId" clId="{2AD68BA9-A343-4685-97BC-F9AD1E430738}" dt="2025-01-13T08:07:27.276" v="1221" actId="404"/>
        <pc:sldMkLst>
          <pc:docMk/>
          <pc:sldMk cId="444358679" sldId="317"/>
        </pc:sldMkLst>
      </pc:sldChg>
      <pc:sldChg chg="addSp delSp modSp mod modTransition">
        <pc:chgData name="alexandra ciausescu" userId="dd21cf7ee43b12ca" providerId="LiveId" clId="{2AD68BA9-A343-4685-97BC-F9AD1E430738}" dt="2025-01-13T08:07:42.945" v="1223"/>
        <pc:sldMkLst>
          <pc:docMk/>
          <pc:sldMk cId="2204379757" sldId="320"/>
        </pc:sldMkLst>
      </pc:sldChg>
      <pc:sldChg chg="addSp delSp modSp mod modTransition">
        <pc:chgData name="alexandra ciausescu" userId="dd21cf7ee43b12ca" providerId="LiveId" clId="{2AD68BA9-A343-4685-97BC-F9AD1E430738}" dt="2025-01-13T08:07:52.863" v="1225"/>
        <pc:sldMkLst>
          <pc:docMk/>
          <pc:sldMk cId="391996298" sldId="322"/>
        </pc:sldMkLst>
      </pc:sldChg>
      <pc:sldChg chg="addSp delSp modSp mod modTransition delAnim modAnim">
        <pc:chgData name="alexandra ciausescu" userId="dd21cf7ee43b12ca" providerId="LiveId" clId="{2AD68BA9-A343-4685-97BC-F9AD1E430738}" dt="2025-01-13T08:07:58.251" v="1227"/>
        <pc:sldMkLst>
          <pc:docMk/>
          <pc:sldMk cId="125125069" sldId="323"/>
        </pc:sldMkLst>
      </pc:sldChg>
      <pc:sldChg chg="addSp modSp mod modTransition modNotesTx">
        <pc:chgData name="alexandra ciausescu" userId="dd21cf7ee43b12ca" providerId="LiveId" clId="{2AD68BA9-A343-4685-97BC-F9AD1E430738}" dt="2025-01-13T08:09:24.827" v="1428" actId="313"/>
        <pc:sldMkLst>
          <pc:docMk/>
          <pc:sldMk cId="1698724457" sldId="324"/>
        </pc:sldMkLst>
      </pc:sldChg>
      <pc:sldChg chg="modTransition">
        <pc:chgData name="alexandra ciausescu" userId="dd21cf7ee43b12ca" providerId="LiveId" clId="{2AD68BA9-A343-4685-97BC-F9AD1E430738}" dt="2025-01-10T10:59:53.703" v="728"/>
        <pc:sldMkLst>
          <pc:docMk/>
          <pc:sldMk cId="3981299611" sldId="325"/>
        </pc:sldMkLst>
      </pc:sldChg>
      <pc:sldChg chg="modTransition modNotesTx">
        <pc:chgData name="alexandra ciausescu" userId="dd21cf7ee43b12ca" providerId="LiveId" clId="{2AD68BA9-A343-4685-97BC-F9AD1E430738}" dt="2025-01-10T10:59:53.703" v="728"/>
        <pc:sldMkLst>
          <pc:docMk/>
          <pc:sldMk cId="1559954256" sldId="328"/>
        </pc:sldMkLst>
      </pc:sldChg>
      <pc:sldChg chg="modSp mod modTransition">
        <pc:chgData name="alexandra ciausescu" userId="dd21cf7ee43b12ca" providerId="LiveId" clId="{2AD68BA9-A343-4685-97BC-F9AD1E430738}" dt="2025-01-13T08:01:20.623" v="948" actId="20577"/>
        <pc:sldMkLst>
          <pc:docMk/>
          <pc:sldMk cId="3468445890" sldId="329"/>
        </pc:sldMkLst>
      </pc:sldChg>
      <pc:sldMasterChg chg="modTransition modSldLayout">
        <pc:chgData name="alexandra ciausescu" userId="dd21cf7ee43b12ca" providerId="LiveId" clId="{2AD68BA9-A343-4685-97BC-F9AD1E430738}" dt="2025-01-10T10:59:53.703" v="728"/>
        <pc:sldMasterMkLst>
          <pc:docMk/>
          <pc:sldMasterMk cId="152038556" sldId="2147483671"/>
        </pc:sldMasterMkLst>
        <pc:sldLayoutChg chg="modTransition">
          <pc:chgData name="alexandra ciausescu" userId="dd21cf7ee43b12ca" providerId="LiveId" clId="{2AD68BA9-A343-4685-97BC-F9AD1E430738}" dt="2025-01-10T10:59:53.703" v="728"/>
          <pc:sldLayoutMkLst>
            <pc:docMk/>
            <pc:sldMasterMk cId="152038556" sldId="2147483671"/>
            <pc:sldLayoutMk cId="4012588604" sldId="2147483695"/>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2924134031" sldId="2147483696"/>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1205095383" sldId="2147483710"/>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2827448254" sldId="2147483711"/>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138663231" sldId="2147483712"/>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1816734996" sldId="2147483713"/>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755567876" sldId="2147483714"/>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1363298467" sldId="2147483715"/>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2537521251" sldId="2147483716"/>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1112116590" sldId="2147483717"/>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5631058" sldId="2147483730"/>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2189297231" sldId="2147483731"/>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1998239623" sldId="2147483732"/>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1426158962" sldId="2147483733"/>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3436081729" sldId="2147483734"/>
          </pc:sldLayoutMkLst>
        </pc:sldLayoutChg>
        <pc:sldLayoutChg chg="modTransition">
          <pc:chgData name="alexandra ciausescu" userId="dd21cf7ee43b12ca" providerId="LiveId" clId="{2AD68BA9-A343-4685-97BC-F9AD1E430738}" dt="2025-01-10T10:59:53.703" v="728"/>
          <pc:sldLayoutMkLst>
            <pc:docMk/>
            <pc:sldMasterMk cId="152038556" sldId="2147483671"/>
            <pc:sldLayoutMk cId="2081539888" sldId="2147483735"/>
          </pc:sldLayoutMkLst>
        </pc:sldLayoutChg>
      </pc:sldMasterChg>
    </pc:docChg>
  </pc:docChgLst>
  <pc:docChgLst>
    <pc:chgData name="alexandra ciausescu" userId="dd21cf7ee43b12ca" providerId="LiveId" clId="{4115CE2F-C987-4FFA-85F7-A77B29F50207}"/>
    <pc:docChg chg="custSel addSld delSld modSld sldOrd delSection modSection">
      <pc:chgData name="alexandra ciausescu" userId="dd21cf7ee43b12ca" providerId="LiveId" clId="{4115CE2F-C987-4FFA-85F7-A77B29F50207}" dt="2025-09-05T09:44:26.004" v="199" actId="17851"/>
      <pc:docMkLst>
        <pc:docMk/>
      </pc:docMkLst>
      <pc:sldChg chg="del">
        <pc:chgData name="alexandra ciausescu" userId="dd21cf7ee43b12ca" providerId="LiveId" clId="{4115CE2F-C987-4FFA-85F7-A77B29F50207}" dt="2025-08-25T08:41:30.972" v="22" actId="47"/>
        <pc:sldMkLst>
          <pc:docMk/>
          <pc:sldMk cId="1469358856" sldId="275"/>
        </pc:sldMkLst>
      </pc:sldChg>
      <pc:sldChg chg="del">
        <pc:chgData name="alexandra ciausescu" userId="dd21cf7ee43b12ca" providerId="LiveId" clId="{4115CE2F-C987-4FFA-85F7-A77B29F50207}" dt="2025-08-25T08:41:28.980" v="20" actId="47"/>
        <pc:sldMkLst>
          <pc:docMk/>
          <pc:sldMk cId="2954350755" sldId="276"/>
        </pc:sldMkLst>
      </pc:sldChg>
      <pc:sldChg chg="del">
        <pc:chgData name="alexandra ciausescu" userId="dd21cf7ee43b12ca" providerId="LiveId" clId="{4115CE2F-C987-4FFA-85F7-A77B29F50207}" dt="2025-08-25T08:41:30.024" v="21" actId="47"/>
        <pc:sldMkLst>
          <pc:docMk/>
          <pc:sldMk cId="1233056745" sldId="277"/>
        </pc:sldMkLst>
      </pc:sldChg>
      <pc:sldChg chg="del">
        <pc:chgData name="alexandra ciausescu" userId="dd21cf7ee43b12ca" providerId="LiveId" clId="{4115CE2F-C987-4FFA-85F7-A77B29F50207}" dt="2025-08-25T08:41:31.857" v="23" actId="47"/>
        <pc:sldMkLst>
          <pc:docMk/>
          <pc:sldMk cId="4086627709" sldId="278"/>
        </pc:sldMkLst>
      </pc:sldChg>
      <pc:sldChg chg="modNotesTx">
        <pc:chgData name="alexandra ciausescu" userId="dd21cf7ee43b12ca" providerId="LiveId" clId="{4115CE2F-C987-4FFA-85F7-A77B29F50207}" dt="2025-08-25T08:42:06.179" v="66" actId="20577"/>
        <pc:sldMkLst>
          <pc:docMk/>
          <pc:sldMk cId="2832811969" sldId="298"/>
        </pc:sldMkLst>
      </pc:sldChg>
      <pc:sldChg chg="modSp mod modAnim">
        <pc:chgData name="alexandra ciausescu" userId="dd21cf7ee43b12ca" providerId="LiveId" clId="{4115CE2F-C987-4FFA-85F7-A77B29F50207}" dt="2025-09-05T08:53:06.646" v="138"/>
        <pc:sldMkLst>
          <pc:docMk/>
          <pc:sldMk cId="723493065" sldId="301"/>
        </pc:sldMkLst>
        <pc:spChg chg="mod">
          <ac:chgData name="alexandra ciausescu" userId="dd21cf7ee43b12ca" providerId="LiveId" clId="{4115CE2F-C987-4FFA-85F7-A77B29F50207}" dt="2025-09-05T08:52:58.898" v="137" actId="14100"/>
          <ac:spMkLst>
            <pc:docMk/>
            <pc:sldMk cId="723493065" sldId="301"/>
            <ac:spMk id="4" creationId="{7786D811-32A9-013D-C84E-6F1DA6467CDA}"/>
          </ac:spMkLst>
        </pc:spChg>
      </pc:sldChg>
      <pc:sldChg chg="modAnim">
        <pc:chgData name="alexandra ciausescu" userId="dd21cf7ee43b12ca" providerId="LiveId" clId="{4115CE2F-C987-4FFA-85F7-A77B29F50207}" dt="2025-09-05T09:30:47.972" v="197"/>
        <pc:sldMkLst>
          <pc:docMk/>
          <pc:sldMk cId="2403870521" sldId="303"/>
        </pc:sldMkLst>
      </pc:sldChg>
      <pc:sldChg chg="modAnim">
        <pc:chgData name="alexandra ciausescu" userId="dd21cf7ee43b12ca" providerId="LiveId" clId="{4115CE2F-C987-4FFA-85F7-A77B29F50207}" dt="2025-09-05T08:53:55.169" v="142"/>
        <pc:sldMkLst>
          <pc:docMk/>
          <pc:sldMk cId="3835550283" sldId="305"/>
        </pc:sldMkLst>
      </pc:sldChg>
      <pc:sldChg chg="modAnim">
        <pc:chgData name="alexandra ciausescu" userId="dd21cf7ee43b12ca" providerId="LiveId" clId="{4115CE2F-C987-4FFA-85F7-A77B29F50207}" dt="2025-09-05T08:54:06.056" v="143"/>
        <pc:sldMkLst>
          <pc:docMk/>
          <pc:sldMk cId="169159798" sldId="306"/>
        </pc:sldMkLst>
      </pc:sldChg>
      <pc:sldChg chg="del">
        <pc:chgData name="alexandra ciausescu" userId="dd21cf7ee43b12ca" providerId="LiveId" clId="{4115CE2F-C987-4FFA-85F7-A77B29F50207}" dt="2025-08-25T08:42:09.457" v="67" actId="2696"/>
        <pc:sldMkLst>
          <pc:docMk/>
          <pc:sldMk cId="186210175" sldId="311"/>
        </pc:sldMkLst>
      </pc:sldChg>
      <pc:sldChg chg="modAnim">
        <pc:chgData name="alexandra ciausescu" userId="dd21cf7ee43b12ca" providerId="LiveId" clId="{4115CE2F-C987-4FFA-85F7-A77B29F50207}" dt="2025-09-05T08:53:33.825" v="139"/>
        <pc:sldMkLst>
          <pc:docMk/>
          <pc:sldMk cId="3818147655" sldId="312"/>
        </pc:sldMkLst>
      </pc:sldChg>
      <pc:sldChg chg="delSp mod delAnim modAnim">
        <pc:chgData name="alexandra ciausescu" userId="dd21cf7ee43b12ca" providerId="LiveId" clId="{4115CE2F-C987-4FFA-85F7-A77B29F50207}" dt="2025-09-05T09:13:48.256" v="164"/>
        <pc:sldMkLst>
          <pc:docMk/>
          <pc:sldMk cId="391996298" sldId="322"/>
        </pc:sldMkLst>
        <pc:picChg chg="del">
          <ac:chgData name="alexandra ciausescu" userId="dd21cf7ee43b12ca" providerId="LiveId" clId="{4115CE2F-C987-4FFA-85F7-A77B29F50207}" dt="2025-09-05T08:54:34.973" v="144" actId="478"/>
          <ac:picMkLst>
            <pc:docMk/>
            <pc:sldMk cId="391996298" sldId="322"/>
            <ac:picMk id="17" creationId="{5756F7F2-E0EE-A2EB-839D-69C69DDD1202}"/>
          </ac:picMkLst>
        </pc:picChg>
      </pc:sldChg>
      <pc:sldChg chg="delSp mod modAnim">
        <pc:chgData name="alexandra ciausescu" userId="dd21cf7ee43b12ca" providerId="LiveId" clId="{4115CE2F-C987-4FFA-85F7-A77B29F50207}" dt="2025-09-05T08:54:54.474" v="147" actId="478"/>
        <pc:sldMkLst>
          <pc:docMk/>
          <pc:sldMk cId="125125069" sldId="323"/>
        </pc:sldMkLst>
        <pc:picChg chg="del">
          <ac:chgData name="alexandra ciausescu" userId="dd21cf7ee43b12ca" providerId="LiveId" clId="{4115CE2F-C987-4FFA-85F7-A77B29F50207}" dt="2025-09-05T08:54:54.474" v="147" actId="478"/>
          <ac:picMkLst>
            <pc:docMk/>
            <pc:sldMk cId="125125069" sldId="323"/>
            <ac:picMk id="7" creationId="{C8A2125A-08BF-F49B-A928-A3950B43BDE3}"/>
          </ac:picMkLst>
        </pc:picChg>
      </pc:sldChg>
      <pc:sldChg chg="modAnim">
        <pc:chgData name="alexandra ciausescu" userId="dd21cf7ee43b12ca" providerId="LiveId" clId="{4115CE2F-C987-4FFA-85F7-A77B29F50207}" dt="2025-09-05T08:53:40.946" v="140"/>
        <pc:sldMkLst>
          <pc:docMk/>
          <pc:sldMk cId="1559954256" sldId="328"/>
        </pc:sldMkLst>
      </pc:sldChg>
      <pc:sldChg chg="modSp add mod modAnim">
        <pc:chgData name="alexandra ciausescu" userId="dd21cf7ee43b12ca" providerId="LiveId" clId="{4115CE2F-C987-4FFA-85F7-A77B29F50207}" dt="2025-08-27T08:26:15.722" v="136" actId="20577"/>
        <pc:sldMkLst>
          <pc:docMk/>
          <pc:sldMk cId="488461598" sldId="330"/>
        </pc:sldMkLst>
        <pc:spChg chg="mod">
          <ac:chgData name="alexandra ciausescu" userId="dd21cf7ee43b12ca" providerId="LiveId" clId="{4115CE2F-C987-4FFA-85F7-A77B29F50207}" dt="2025-08-27T08:26:15.722" v="136" actId="20577"/>
          <ac:spMkLst>
            <pc:docMk/>
            <pc:sldMk cId="488461598" sldId="330"/>
            <ac:spMk id="2" creationId="{C3924BB4-4118-79C3-2377-A44CEBB6E046}"/>
          </ac:spMkLst>
        </pc:spChg>
        <pc:spChg chg="mod">
          <ac:chgData name="alexandra ciausescu" userId="dd21cf7ee43b12ca" providerId="LiveId" clId="{4115CE2F-C987-4FFA-85F7-A77B29F50207}" dt="2025-08-27T08:26:02.293" v="112" actId="1076"/>
          <ac:spMkLst>
            <pc:docMk/>
            <pc:sldMk cId="488461598" sldId="330"/>
            <ac:spMk id="6" creationId="{27347FA8-34E8-DA5D-1738-BA955EC7FEEB}"/>
          </ac:spMkLst>
        </pc:spChg>
      </pc:sldChg>
      <pc:sldChg chg="new del">
        <pc:chgData name="alexandra ciausescu" userId="dd21cf7ee43b12ca" providerId="LiveId" clId="{4115CE2F-C987-4FFA-85F7-A77B29F50207}" dt="2025-08-27T08:25:40.917" v="69" actId="47"/>
        <pc:sldMkLst>
          <pc:docMk/>
          <pc:sldMk cId="3000251136" sldId="330"/>
        </pc:sldMkLst>
      </pc:sldChg>
      <pc:sldChg chg="addSp delSp modSp new mod ord">
        <pc:chgData name="alexandra ciausescu" userId="dd21cf7ee43b12ca" providerId="LiveId" clId="{4115CE2F-C987-4FFA-85F7-A77B29F50207}" dt="2025-09-05T09:16:55.846" v="196" actId="5793"/>
        <pc:sldMkLst>
          <pc:docMk/>
          <pc:sldMk cId="3833088912" sldId="331"/>
        </pc:sldMkLst>
        <pc:spChg chg="mod">
          <ac:chgData name="alexandra ciausescu" userId="dd21cf7ee43b12ca" providerId="LiveId" clId="{4115CE2F-C987-4FFA-85F7-A77B29F50207}" dt="2025-09-05T09:16:55.846" v="196" actId="5793"/>
          <ac:spMkLst>
            <pc:docMk/>
            <pc:sldMk cId="3833088912" sldId="331"/>
            <ac:spMk id="2" creationId="{013873C2-38BB-EE90-98F4-28833EAE6E05}"/>
          </ac:spMkLst>
        </pc:spChg>
        <pc:picChg chg="add del mod">
          <ac:chgData name="alexandra ciausescu" userId="dd21cf7ee43b12ca" providerId="LiveId" clId="{4115CE2F-C987-4FFA-85F7-A77B29F50207}" dt="2025-09-05T09:00:40.403" v="152" actId="478"/>
          <ac:picMkLst>
            <pc:docMk/>
            <pc:sldMk cId="3833088912" sldId="331"/>
            <ac:picMk id="5" creationId="{006F9741-84A6-E666-1D80-AC330BA5A680}"/>
          </ac:picMkLst>
        </pc:picChg>
        <pc:picChg chg="add del mod">
          <ac:chgData name="alexandra ciausescu" userId="dd21cf7ee43b12ca" providerId="LiveId" clId="{4115CE2F-C987-4FFA-85F7-A77B29F50207}" dt="2025-09-05T09:01:25.273" v="156" actId="478"/>
          <ac:picMkLst>
            <pc:docMk/>
            <pc:sldMk cId="3833088912" sldId="331"/>
            <ac:picMk id="7" creationId="{5E47EE91-C3F8-10CF-5F16-90240C8C1AE6}"/>
          </ac:picMkLst>
        </pc:picChg>
        <pc:picChg chg="add mod">
          <ac:chgData name="alexandra ciausescu" userId="dd21cf7ee43b12ca" providerId="LiveId" clId="{4115CE2F-C987-4FFA-85F7-A77B29F50207}" dt="2025-09-05T09:01:30.565" v="159" actId="1076"/>
          <ac:picMkLst>
            <pc:docMk/>
            <pc:sldMk cId="3833088912" sldId="331"/>
            <ac:picMk id="9" creationId="{EC390454-D5BF-55A0-A4C7-E96C11BC41FE}"/>
          </ac:picMkLst>
        </pc:picChg>
        <pc:picChg chg="add mod">
          <ac:chgData name="alexandra ciausescu" userId="dd21cf7ee43b12ca" providerId="LiveId" clId="{4115CE2F-C987-4FFA-85F7-A77B29F50207}" dt="2025-09-05T09:03:09.040" v="161" actId="1076"/>
          <ac:picMkLst>
            <pc:docMk/>
            <pc:sldMk cId="3833088912" sldId="331"/>
            <ac:picMk id="11" creationId="{A2DC026C-261B-147F-3B55-CA1CC9CB24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432F6-FFE4-4C35-9DA4-74E6C2DF42B7}" type="datetimeFigureOut">
              <a:rPr lang="en-GB" smtClean="0"/>
              <a:t>05/09/2025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61F58-E6FA-4D2B-97FA-5B759F27B10F}" type="slidenum">
              <a:rPr lang="en-GB" smtClean="0"/>
              <a:t>‹#›</a:t>
            </a:fld>
            <a:endParaRPr lang="en-GB"/>
          </a:p>
        </p:txBody>
      </p:sp>
    </p:spTree>
    <p:extLst>
      <p:ext uri="{BB962C8B-B14F-4D97-AF65-F5344CB8AC3E}">
        <p14:creationId xmlns:p14="http://schemas.microsoft.com/office/powerpoint/2010/main" val="41501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General introduction- introduce yourself</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Talk about the importance of social media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6461F58-E6FA-4D2B-97FA-5B759F27B10F}" type="slidenum">
              <a:rPr lang="nl-NL" smtClean="0"/>
              <a:t>1</a:t>
            </a:fld>
            <a:endParaRPr lang="nl-NL"/>
          </a:p>
        </p:txBody>
      </p:sp>
    </p:spTree>
    <p:extLst>
      <p:ext uri="{BB962C8B-B14F-4D97-AF65-F5344CB8AC3E}">
        <p14:creationId xmlns:p14="http://schemas.microsoft.com/office/powerpoint/2010/main" val="1884486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but not the only objective</a:t>
            </a:r>
            <a:endParaRPr lang="en-GB"/>
          </a:p>
        </p:txBody>
      </p:sp>
      <p:sp>
        <p:nvSpPr>
          <p:cNvPr id="4" name="Slide Number Placeholder 3"/>
          <p:cNvSpPr>
            <a:spLocks noGrp="1"/>
          </p:cNvSpPr>
          <p:nvPr>
            <p:ph type="sldNum" sz="quarter" idx="5"/>
          </p:nvPr>
        </p:nvSpPr>
        <p:spPr/>
        <p:txBody>
          <a:bodyPr/>
          <a:lstStyle/>
          <a:p>
            <a:fld id="{66461F58-E6FA-4D2B-97FA-5B759F27B10F}" type="slidenum">
              <a:rPr lang="en-GB" smtClean="0"/>
              <a:t>10</a:t>
            </a:fld>
            <a:endParaRPr lang="en-GB"/>
          </a:p>
        </p:txBody>
      </p:sp>
    </p:spTree>
    <p:extLst>
      <p:ext uri="{BB962C8B-B14F-4D97-AF65-F5344CB8AC3E}">
        <p14:creationId xmlns:p14="http://schemas.microsoft.com/office/powerpoint/2010/main" val="2292163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people might know about blood donation the topic might not actively cross their minds</a:t>
            </a:r>
          </a:p>
          <a:p>
            <a:endParaRPr lang="en-US"/>
          </a:p>
          <a:p>
            <a:r>
              <a:rPr lang="en-US"/>
              <a:t>Gentle reminders of the need</a:t>
            </a:r>
          </a:p>
          <a:p>
            <a:r>
              <a:rPr lang="en-US"/>
              <a:t>Tips and </a:t>
            </a:r>
            <a:r>
              <a:rPr lang="en-US" err="1"/>
              <a:t>triks</a:t>
            </a:r>
            <a:r>
              <a:rPr lang="en-US"/>
              <a:t> to </a:t>
            </a:r>
            <a:r>
              <a:rPr lang="en-US" err="1"/>
              <a:t>preapare</a:t>
            </a:r>
            <a:r>
              <a:rPr lang="en-US"/>
              <a:t> for the donation</a:t>
            </a:r>
          </a:p>
        </p:txBody>
      </p:sp>
      <p:sp>
        <p:nvSpPr>
          <p:cNvPr id="4" name="Slide Number Placeholder 3"/>
          <p:cNvSpPr>
            <a:spLocks noGrp="1"/>
          </p:cNvSpPr>
          <p:nvPr>
            <p:ph type="sldNum" sz="quarter" idx="5"/>
          </p:nvPr>
        </p:nvSpPr>
        <p:spPr/>
        <p:txBody>
          <a:bodyPr/>
          <a:lstStyle/>
          <a:p>
            <a:fld id="{66461F58-E6FA-4D2B-97FA-5B759F27B10F}" type="slidenum">
              <a:rPr lang="en-GB" smtClean="0"/>
              <a:t>11</a:t>
            </a:fld>
            <a:endParaRPr lang="en-GB"/>
          </a:p>
        </p:txBody>
      </p:sp>
    </p:spTree>
    <p:extLst>
      <p:ext uri="{BB962C8B-B14F-4D97-AF65-F5344CB8AC3E}">
        <p14:creationId xmlns:p14="http://schemas.microsoft.com/office/powerpoint/2010/main" val="445031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C8AC-A2BE-3EA0-B3E9-934A58F5D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430F5-E8A7-EC3E-DD0D-36C87B54C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6AC15-C503-686E-8D55-98E006AF09B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E34891-55D7-EB32-5A0B-CDE3D79EC598}"/>
              </a:ext>
            </a:extLst>
          </p:cNvPr>
          <p:cNvSpPr>
            <a:spLocks noGrp="1"/>
          </p:cNvSpPr>
          <p:nvPr>
            <p:ph type="sldNum" sz="quarter" idx="5"/>
          </p:nvPr>
        </p:nvSpPr>
        <p:spPr/>
        <p:txBody>
          <a:bodyPr/>
          <a:lstStyle/>
          <a:p>
            <a:fld id="{66461F58-E6FA-4D2B-97FA-5B759F27B10F}" type="slidenum">
              <a:rPr lang="en-GB" smtClean="0"/>
              <a:t>12</a:t>
            </a:fld>
            <a:endParaRPr lang="en-GB"/>
          </a:p>
        </p:txBody>
      </p:sp>
    </p:spTree>
    <p:extLst>
      <p:ext uri="{BB962C8B-B14F-4D97-AF65-F5344CB8AC3E}">
        <p14:creationId xmlns:p14="http://schemas.microsoft.com/office/powerpoint/2010/main" val="3946033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0933A-BDA0-BB02-FF70-0C07AC82F1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4C048AF-0D11-D104-11F0-9CA1439346D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476A6E-F0ED-83D0-8BE4-723BE434F8E6}"/>
              </a:ext>
            </a:extLst>
          </p:cNvPr>
          <p:cNvSpPr>
            <a:spLocks noGrp="1"/>
          </p:cNvSpPr>
          <p:nvPr>
            <p:ph type="body" idx="1"/>
          </p:nvPr>
        </p:nvSpPr>
        <p:spPr/>
        <p:txBody>
          <a:bodyPr/>
          <a:lstStyle/>
          <a:p>
            <a:pPr>
              <a:lnSpc>
                <a:spcPct val="107000"/>
              </a:lnSpc>
              <a:spcAft>
                <a:spcPts val="800"/>
              </a:spcAft>
            </a:pPr>
            <a:endParaRPr lang="nl-NL"/>
          </a:p>
        </p:txBody>
      </p:sp>
      <p:sp>
        <p:nvSpPr>
          <p:cNvPr id="4" name="Tijdelijke aanduiding voor dianummer 3">
            <a:extLst>
              <a:ext uri="{FF2B5EF4-FFF2-40B4-BE49-F238E27FC236}">
                <a16:creationId xmlns:a16="http://schemas.microsoft.com/office/drawing/2014/main" id="{9D06A55E-F87C-03C0-B664-829D0DE7A290}"/>
              </a:ext>
            </a:extLst>
          </p:cNvPr>
          <p:cNvSpPr>
            <a:spLocks noGrp="1"/>
          </p:cNvSpPr>
          <p:nvPr>
            <p:ph type="sldNum" sz="quarter" idx="5"/>
          </p:nvPr>
        </p:nvSpPr>
        <p:spPr/>
        <p:txBody>
          <a:bodyPr/>
          <a:lstStyle/>
          <a:p>
            <a:fld id="{66461F58-E6FA-4D2B-97FA-5B759F27B10F}" type="slidenum">
              <a:rPr lang="nl-NL" smtClean="0"/>
              <a:t>13</a:t>
            </a:fld>
            <a:endParaRPr lang="nl-NL"/>
          </a:p>
        </p:txBody>
      </p:sp>
    </p:spTree>
    <p:extLst>
      <p:ext uri="{BB962C8B-B14F-4D97-AF65-F5344CB8AC3E}">
        <p14:creationId xmlns:p14="http://schemas.microsoft.com/office/powerpoint/2010/main" val="154445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this to this</a:t>
            </a:r>
            <a:endParaRPr lang="en-GB"/>
          </a:p>
        </p:txBody>
      </p:sp>
      <p:sp>
        <p:nvSpPr>
          <p:cNvPr id="4" name="Slide Number Placeholder 3"/>
          <p:cNvSpPr>
            <a:spLocks noGrp="1"/>
          </p:cNvSpPr>
          <p:nvPr>
            <p:ph type="sldNum" sz="quarter" idx="5"/>
          </p:nvPr>
        </p:nvSpPr>
        <p:spPr/>
        <p:txBody>
          <a:bodyPr/>
          <a:lstStyle/>
          <a:p>
            <a:fld id="{66461F58-E6FA-4D2B-97FA-5B759F27B10F}" type="slidenum">
              <a:rPr lang="en-GB" smtClean="0"/>
              <a:t>14</a:t>
            </a:fld>
            <a:endParaRPr lang="en-GB"/>
          </a:p>
        </p:txBody>
      </p:sp>
    </p:spTree>
    <p:extLst>
      <p:ext uri="{BB962C8B-B14F-4D97-AF65-F5344CB8AC3E}">
        <p14:creationId xmlns:p14="http://schemas.microsoft.com/office/powerpoint/2010/main" val="395817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461F58-E6FA-4D2B-97FA-5B759F27B10F}" type="slidenum">
              <a:rPr lang="en-GB" smtClean="0"/>
              <a:t>15</a:t>
            </a:fld>
            <a:endParaRPr lang="en-GB"/>
          </a:p>
        </p:txBody>
      </p:sp>
    </p:spTree>
    <p:extLst>
      <p:ext uri="{BB962C8B-B14F-4D97-AF65-F5344CB8AC3E}">
        <p14:creationId xmlns:p14="http://schemas.microsoft.com/office/powerpoint/2010/main" val="2740195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1A163-B220-8093-1805-375D6F0F0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5DFD-C834-D2F7-0B6C-AFEF50CD7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7F5C3-585E-DBB2-CD45-045D17FBB5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10D608-A98C-D1A6-3538-F71ED6D65623}"/>
              </a:ext>
            </a:extLst>
          </p:cNvPr>
          <p:cNvSpPr>
            <a:spLocks noGrp="1"/>
          </p:cNvSpPr>
          <p:nvPr>
            <p:ph type="sldNum" sz="quarter" idx="5"/>
          </p:nvPr>
        </p:nvSpPr>
        <p:spPr/>
        <p:txBody>
          <a:bodyPr/>
          <a:lstStyle/>
          <a:p>
            <a:fld id="{66461F58-E6FA-4D2B-97FA-5B759F27B10F}" type="slidenum">
              <a:rPr lang="en-GB" smtClean="0"/>
              <a:t>16</a:t>
            </a:fld>
            <a:endParaRPr lang="en-GB"/>
          </a:p>
        </p:txBody>
      </p:sp>
    </p:spTree>
    <p:extLst>
      <p:ext uri="{BB962C8B-B14F-4D97-AF65-F5344CB8AC3E}">
        <p14:creationId xmlns:p14="http://schemas.microsoft.com/office/powerpoint/2010/main" val="346032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E1FD8-B220-CDC6-158A-14DB9C1C3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9166F-4BB3-A137-C2D6-8DCB13BF0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40C44-78EF-9D18-3EF7-75D2DD2778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To archive this blood banks use of relatable content such as memes, patient stories, collaborations with public figures, and other strategies that evoke emotions and create social connections.</a:t>
            </a:r>
            <a:endParaRPr lang="nl-NL"/>
          </a:p>
          <a:p>
            <a:endParaRPr lang="en-GB"/>
          </a:p>
        </p:txBody>
      </p:sp>
      <p:sp>
        <p:nvSpPr>
          <p:cNvPr id="4" name="Slide Number Placeholder 3">
            <a:extLst>
              <a:ext uri="{FF2B5EF4-FFF2-40B4-BE49-F238E27FC236}">
                <a16:creationId xmlns:a16="http://schemas.microsoft.com/office/drawing/2014/main" id="{4BA77149-B888-B71B-A3BE-9E1E1ECCCD92}"/>
              </a:ext>
            </a:extLst>
          </p:cNvPr>
          <p:cNvSpPr>
            <a:spLocks noGrp="1"/>
          </p:cNvSpPr>
          <p:nvPr>
            <p:ph type="sldNum" sz="quarter" idx="5"/>
          </p:nvPr>
        </p:nvSpPr>
        <p:spPr/>
        <p:txBody>
          <a:bodyPr/>
          <a:lstStyle/>
          <a:p>
            <a:fld id="{66461F58-E6FA-4D2B-97FA-5B759F27B10F}" type="slidenum">
              <a:rPr lang="en-GB" smtClean="0"/>
              <a:t>17</a:t>
            </a:fld>
            <a:endParaRPr lang="en-GB"/>
          </a:p>
        </p:txBody>
      </p:sp>
    </p:spTree>
    <p:extLst>
      <p:ext uri="{BB962C8B-B14F-4D97-AF65-F5344CB8AC3E}">
        <p14:creationId xmlns:p14="http://schemas.microsoft.com/office/powerpoint/2010/main" val="1739867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4A109-DFCB-A553-7F67-1FAE0BF53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C98CF-E70D-ED7A-AD3C-EF55F0ABD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61EBD-10C9-D944-027E-D7CC470050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To archive this blood banks use of relatable content such as memes, patient stories, collaborations with public figures, and other strategies that evoke emotions and create social connections.</a:t>
            </a:r>
            <a:endParaRPr lang="nl-NL"/>
          </a:p>
          <a:p>
            <a:endParaRPr lang="en-GB"/>
          </a:p>
        </p:txBody>
      </p:sp>
      <p:sp>
        <p:nvSpPr>
          <p:cNvPr id="4" name="Slide Number Placeholder 3">
            <a:extLst>
              <a:ext uri="{FF2B5EF4-FFF2-40B4-BE49-F238E27FC236}">
                <a16:creationId xmlns:a16="http://schemas.microsoft.com/office/drawing/2014/main" id="{834C459D-1CAE-DE47-C5F3-350670C1C5F7}"/>
              </a:ext>
            </a:extLst>
          </p:cNvPr>
          <p:cNvSpPr>
            <a:spLocks noGrp="1"/>
          </p:cNvSpPr>
          <p:nvPr>
            <p:ph type="sldNum" sz="quarter" idx="5"/>
          </p:nvPr>
        </p:nvSpPr>
        <p:spPr/>
        <p:txBody>
          <a:bodyPr/>
          <a:lstStyle/>
          <a:p>
            <a:fld id="{66461F58-E6FA-4D2B-97FA-5B759F27B10F}" type="slidenum">
              <a:rPr lang="en-GB" smtClean="0"/>
              <a:t>18</a:t>
            </a:fld>
            <a:endParaRPr lang="en-GB"/>
          </a:p>
        </p:txBody>
      </p:sp>
    </p:spTree>
    <p:extLst>
      <p:ext uri="{BB962C8B-B14F-4D97-AF65-F5344CB8AC3E}">
        <p14:creationId xmlns:p14="http://schemas.microsoft.com/office/powerpoint/2010/main" val="3329620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BD549-6E21-0646-AE69-057336F580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0E43B0-48E2-011B-6C0C-2B717369FE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3551A0B-676B-B25F-20FF-BC832794C8C4}"/>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rgbClr val="000000"/>
                </a:solidFill>
                <a:latin typeface="Segoe UI Light" panose="020B0502040204020203" pitchFamily="34" charset="0"/>
                <a:cs typeface="Segoe UI Light" panose="020B0502040204020203" pitchFamily="34" charset="0"/>
              </a:rPr>
              <a:t>Behavior in platform can be easily monitored by tracking interactions such as clicks, likes, comments, shares, and the number of viewers. However measuring behaviour outside of the platform is  often challenging due to the complex behavior of donors. Content performance can be unpredictable; sometimes, a simple homemade video may perform better than highly polished professional content.</a:t>
            </a:r>
          </a:p>
          <a:p>
            <a:pPr>
              <a:lnSpc>
                <a:spcPct val="107000"/>
              </a:lnSpc>
              <a:spcAft>
                <a:spcPts val="800"/>
              </a:spcAft>
            </a:pPr>
            <a:endParaRPr lang="nl-NL" dirty="0"/>
          </a:p>
        </p:txBody>
      </p:sp>
      <p:sp>
        <p:nvSpPr>
          <p:cNvPr id="4" name="Tijdelijke aanduiding voor dianummer 3">
            <a:extLst>
              <a:ext uri="{FF2B5EF4-FFF2-40B4-BE49-F238E27FC236}">
                <a16:creationId xmlns:a16="http://schemas.microsoft.com/office/drawing/2014/main" id="{DA0EDDC4-BF8A-7A22-0481-2EC6A377F217}"/>
              </a:ext>
            </a:extLst>
          </p:cNvPr>
          <p:cNvSpPr>
            <a:spLocks noGrp="1"/>
          </p:cNvSpPr>
          <p:nvPr>
            <p:ph type="sldNum" sz="quarter" idx="5"/>
          </p:nvPr>
        </p:nvSpPr>
        <p:spPr/>
        <p:txBody>
          <a:bodyPr/>
          <a:lstStyle/>
          <a:p>
            <a:fld id="{66461F58-E6FA-4D2B-97FA-5B759F27B10F}" type="slidenum">
              <a:rPr lang="nl-NL" smtClean="0"/>
              <a:t>19</a:t>
            </a:fld>
            <a:endParaRPr lang="nl-NL"/>
          </a:p>
        </p:txBody>
      </p:sp>
    </p:spTree>
    <p:extLst>
      <p:ext uri="{BB962C8B-B14F-4D97-AF65-F5344CB8AC3E}">
        <p14:creationId xmlns:p14="http://schemas.microsoft.com/office/powerpoint/2010/main" val="230093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72920-743D-6C1E-4E70-1C524DF3F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60373-4864-25D9-4A23-353D2694D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F7F26-CB4A-C0E7-C179-F1C80E687A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040D83-42DD-B203-E75F-3D782C772DC8}"/>
              </a:ext>
            </a:extLst>
          </p:cNvPr>
          <p:cNvSpPr>
            <a:spLocks noGrp="1"/>
          </p:cNvSpPr>
          <p:nvPr>
            <p:ph type="sldNum" sz="quarter" idx="5"/>
          </p:nvPr>
        </p:nvSpPr>
        <p:spPr/>
        <p:txBody>
          <a:bodyPr/>
          <a:lstStyle/>
          <a:p>
            <a:fld id="{66461F58-E6FA-4D2B-97FA-5B759F27B10F}" type="slidenum">
              <a:rPr lang="en-GB" smtClean="0"/>
              <a:t>2</a:t>
            </a:fld>
            <a:endParaRPr lang="en-GB"/>
          </a:p>
        </p:txBody>
      </p:sp>
    </p:spTree>
    <p:extLst>
      <p:ext uri="{BB962C8B-B14F-4D97-AF65-F5344CB8AC3E}">
        <p14:creationId xmlns:p14="http://schemas.microsoft.com/office/powerpoint/2010/main" val="296476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5979-B136-FBEA-A84D-284F5F3C85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FF3AA56-1FB2-23BE-62AD-5F41C9927E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BABBE8B-805B-182F-97B0-B5E01D291861}"/>
              </a:ext>
            </a:extLst>
          </p:cNvPr>
          <p:cNvSpPr>
            <a:spLocks noGrp="1"/>
          </p:cNvSpPr>
          <p:nvPr>
            <p:ph type="body" idx="1"/>
          </p:nvPr>
        </p:nvSpPr>
        <p:spPr/>
        <p:txBody>
          <a:bodyPr/>
          <a:lstStyle/>
          <a:p>
            <a:r>
              <a:rPr lang="en-US" sz="1800"/>
              <a:t>Social media is an increasingly important space for identity formation, information gathering, and in general socialization. In the last minutes I showed to you how European blood banks use the platforms to reach numerous goals, not only recruitment and retention and how they employ a large spectrum of, approaches, and strategies to achieve this. </a:t>
            </a:r>
          </a:p>
          <a:p>
            <a:endParaRPr lang="en-US" sz="1800"/>
          </a:p>
          <a:p>
            <a:r>
              <a:rPr lang="en-US" sz="1800"/>
              <a:t>The main idea behind this study was to create a beige.  Firstly it aimed to over a more comprehensive perspective over a rather fragmented field of research. For researchers, our study provides a foundation to design future studies and interventions that are both theoretically sound and pragmatically valuable. For communication professionals, it delivers a theoretical framework to guide tailored decisions, enabling more impactful and efficient strategies. By aligning academic research with real-world practices, we hope to contribute to meaningful and lasting improvements in how blood banks communicate and connect with their audiences.</a:t>
            </a:r>
            <a:endParaRPr lang="en-GB" sz="1800"/>
          </a:p>
        </p:txBody>
      </p:sp>
      <p:sp>
        <p:nvSpPr>
          <p:cNvPr id="4" name="Tijdelijke aanduiding voor dianummer 3">
            <a:extLst>
              <a:ext uri="{FF2B5EF4-FFF2-40B4-BE49-F238E27FC236}">
                <a16:creationId xmlns:a16="http://schemas.microsoft.com/office/drawing/2014/main" id="{7A22B00A-9A1B-20AC-9C4E-8395515E89B7}"/>
              </a:ext>
            </a:extLst>
          </p:cNvPr>
          <p:cNvSpPr>
            <a:spLocks noGrp="1"/>
          </p:cNvSpPr>
          <p:nvPr>
            <p:ph type="sldNum" sz="quarter" idx="5"/>
          </p:nvPr>
        </p:nvSpPr>
        <p:spPr/>
        <p:txBody>
          <a:bodyPr/>
          <a:lstStyle/>
          <a:p>
            <a:fld id="{66461F58-E6FA-4D2B-97FA-5B759F27B10F}" type="slidenum">
              <a:rPr lang="nl-NL" smtClean="0"/>
              <a:t>20</a:t>
            </a:fld>
            <a:endParaRPr lang="nl-NL"/>
          </a:p>
        </p:txBody>
      </p:sp>
    </p:spTree>
    <p:extLst>
      <p:ext uri="{BB962C8B-B14F-4D97-AF65-F5344CB8AC3E}">
        <p14:creationId xmlns:p14="http://schemas.microsoft.com/office/powerpoint/2010/main" val="43612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Scattered</a:t>
            </a:r>
            <a:endParaRPr lang="en-GB"/>
          </a:p>
        </p:txBody>
      </p:sp>
      <p:sp>
        <p:nvSpPr>
          <p:cNvPr id="4" name="Slide Number Placeholder 3"/>
          <p:cNvSpPr>
            <a:spLocks noGrp="1"/>
          </p:cNvSpPr>
          <p:nvPr>
            <p:ph type="sldNum" sz="quarter" idx="5"/>
          </p:nvPr>
        </p:nvSpPr>
        <p:spPr/>
        <p:txBody>
          <a:bodyPr/>
          <a:lstStyle/>
          <a:p>
            <a:fld id="{66461F58-E6FA-4D2B-97FA-5B759F27B10F}" type="slidenum">
              <a:rPr lang="en-GB" smtClean="0"/>
              <a:t>3</a:t>
            </a:fld>
            <a:endParaRPr lang="en-GB"/>
          </a:p>
        </p:txBody>
      </p:sp>
    </p:spTree>
    <p:extLst>
      <p:ext uri="{BB962C8B-B14F-4D97-AF65-F5344CB8AC3E}">
        <p14:creationId xmlns:p14="http://schemas.microsoft.com/office/powerpoint/2010/main" val="2122647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37F6-AB44-054F-F8D7-5064E6DF3E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1CF303-F93C-8FB3-2E32-CCB26D30C1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001655-E15F-814C-55D2-119E3565E8AD}"/>
              </a:ext>
            </a:extLst>
          </p:cNvPr>
          <p:cNvSpPr>
            <a:spLocks noGrp="1"/>
          </p:cNvSpPr>
          <p:nvPr>
            <p:ph type="body" idx="1"/>
          </p:nvPr>
        </p:nvSpPr>
        <p:spPr/>
        <p:txBody>
          <a:bodyPr/>
          <a:lstStyle/>
          <a:p>
            <a:endParaRPr lang="en-GB" sz="1800"/>
          </a:p>
        </p:txBody>
      </p:sp>
      <p:sp>
        <p:nvSpPr>
          <p:cNvPr id="4" name="Tijdelijke aanduiding voor dianummer 3">
            <a:extLst>
              <a:ext uri="{FF2B5EF4-FFF2-40B4-BE49-F238E27FC236}">
                <a16:creationId xmlns:a16="http://schemas.microsoft.com/office/drawing/2014/main" id="{04260C97-26F7-8129-67AB-69DE63F239BD}"/>
              </a:ext>
            </a:extLst>
          </p:cNvPr>
          <p:cNvSpPr>
            <a:spLocks noGrp="1"/>
          </p:cNvSpPr>
          <p:nvPr>
            <p:ph type="sldNum" sz="quarter" idx="5"/>
          </p:nvPr>
        </p:nvSpPr>
        <p:spPr/>
        <p:txBody>
          <a:bodyPr/>
          <a:lstStyle/>
          <a:p>
            <a:fld id="{66461F58-E6FA-4D2B-97FA-5B759F27B10F}" type="slidenum">
              <a:rPr lang="nl-NL" smtClean="0"/>
              <a:t>4</a:t>
            </a:fld>
            <a:endParaRPr lang="nl-NL"/>
          </a:p>
        </p:txBody>
      </p:sp>
    </p:spTree>
    <p:extLst>
      <p:ext uri="{BB962C8B-B14F-4D97-AF65-F5344CB8AC3E}">
        <p14:creationId xmlns:p14="http://schemas.microsoft.com/office/powerpoint/2010/main" val="383219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8A88D-6B5E-0DB3-B755-B1C9CAA684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13D09E-3D88-D628-502F-D70719B4982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682D710-BE27-0B5F-A58C-9FEE2E1F4A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Segoe UI Light" panose="020B0502040204020203" pitchFamily="34" charset="0"/>
                <a:cs typeface="Segoe UI Light" panose="020B0502040204020203" pitchFamily="34" charset="0"/>
              </a:rPr>
              <a:t>Methods: </a:t>
            </a:r>
            <a:r>
              <a:rPr lang="en-US" sz="1800" dirty="0">
                <a:latin typeface="Segoe UI Light" panose="020B0502040204020203" pitchFamily="34" charset="0"/>
                <a:cs typeface="Segoe UI Light" panose="020B0502040204020203" pitchFamily="34" charset="0"/>
              </a:rPr>
              <a:t>We conducted 22 semi-structured interviews with marketing specialists from 13 blood banks in Europe (May-July 2023). To analyze the data, we employed both inductive thematic coding and deductive coding. Two rounds of coding were conducted to ensure the consistency and reliability of the identified themes. Additionally, a second coder independently reviewed a sample of the interviews.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trike="sngStrike" dirty="0">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dirty="0">
                <a:latin typeface="Segoe UI Light" panose="020B0502040204020203" pitchFamily="34" charset="0"/>
                <a:cs typeface="Segoe UI Light" panose="020B0502040204020203" pitchFamily="34" charset="0"/>
              </a:rPr>
              <a:t>Deductive coding: based on our research questions we looked for certain patterns in the data so we knew for example that an objective would be to recruit donors but inductive as we for example found educating donors is important</a:t>
            </a:r>
            <a:endParaRPr lang="en-GB" sz="1800" strike="noStrike" dirty="0">
              <a:latin typeface="Segoe UI Light" panose="020B0502040204020203" pitchFamily="34" charset="0"/>
              <a:cs typeface="Segoe UI Light" panose="020B0502040204020203" pitchFamily="34" charset="0"/>
            </a:endParaRPr>
          </a:p>
          <a:p>
            <a:endParaRPr lang="en-GB" sz="1800" dirty="0"/>
          </a:p>
        </p:txBody>
      </p:sp>
      <p:sp>
        <p:nvSpPr>
          <p:cNvPr id="4" name="Tijdelijke aanduiding voor dianummer 3">
            <a:extLst>
              <a:ext uri="{FF2B5EF4-FFF2-40B4-BE49-F238E27FC236}">
                <a16:creationId xmlns:a16="http://schemas.microsoft.com/office/drawing/2014/main" id="{B6D509F7-4DB6-FFFD-4AAD-9485119C4057}"/>
              </a:ext>
            </a:extLst>
          </p:cNvPr>
          <p:cNvSpPr>
            <a:spLocks noGrp="1"/>
          </p:cNvSpPr>
          <p:nvPr>
            <p:ph type="sldNum" sz="quarter" idx="5"/>
          </p:nvPr>
        </p:nvSpPr>
        <p:spPr/>
        <p:txBody>
          <a:bodyPr/>
          <a:lstStyle/>
          <a:p>
            <a:fld id="{66461F58-E6FA-4D2B-97FA-5B759F27B10F}" type="slidenum">
              <a:rPr lang="nl-NL" smtClean="0"/>
              <a:t>5</a:t>
            </a:fld>
            <a:endParaRPr lang="nl-NL"/>
          </a:p>
        </p:txBody>
      </p:sp>
    </p:spTree>
    <p:extLst>
      <p:ext uri="{BB962C8B-B14F-4D97-AF65-F5344CB8AC3E}">
        <p14:creationId xmlns:p14="http://schemas.microsoft.com/office/powerpoint/2010/main" val="322796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704FA-2FA4-1F90-BEE1-C0A44542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180E4-5FB8-7BE6-FF4D-4596AABCC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31752-CCFA-1B76-8DD4-FC9AAFC69CB1}"/>
              </a:ext>
            </a:extLst>
          </p:cNvPr>
          <p:cNvSpPr>
            <a:spLocks noGrp="1"/>
          </p:cNvSpPr>
          <p:nvPr>
            <p:ph type="body" idx="1"/>
          </p:nvPr>
        </p:nvSpPr>
        <p:spPr/>
        <p:txBody>
          <a:bodyPr/>
          <a:lstStyle/>
          <a:p>
            <a:r>
              <a:rPr lang="en-US" dirty="0"/>
              <a:t>Before diving in the results and what are the objectives, strategies, content types and ways of measuring performance we need to look before at platforms and formats, the background of which all the social media activity is</a:t>
            </a:r>
            <a:endParaRPr lang="en-GB" dirty="0"/>
          </a:p>
        </p:txBody>
      </p:sp>
      <p:sp>
        <p:nvSpPr>
          <p:cNvPr id="4" name="Slide Number Placeholder 3">
            <a:extLst>
              <a:ext uri="{FF2B5EF4-FFF2-40B4-BE49-F238E27FC236}">
                <a16:creationId xmlns:a16="http://schemas.microsoft.com/office/drawing/2014/main" id="{A24A212D-A0F8-965D-C26D-673D6CBD3080}"/>
              </a:ext>
            </a:extLst>
          </p:cNvPr>
          <p:cNvSpPr>
            <a:spLocks noGrp="1"/>
          </p:cNvSpPr>
          <p:nvPr>
            <p:ph type="sldNum" sz="quarter" idx="5"/>
          </p:nvPr>
        </p:nvSpPr>
        <p:spPr/>
        <p:txBody>
          <a:bodyPr/>
          <a:lstStyle/>
          <a:p>
            <a:fld id="{66461F58-E6FA-4D2B-97FA-5B759F27B10F}" type="slidenum">
              <a:rPr lang="en-GB" smtClean="0"/>
              <a:t>6</a:t>
            </a:fld>
            <a:endParaRPr lang="en-GB"/>
          </a:p>
        </p:txBody>
      </p:sp>
    </p:spTree>
    <p:extLst>
      <p:ext uri="{BB962C8B-B14F-4D97-AF65-F5344CB8AC3E}">
        <p14:creationId xmlns:p14="http://schemas.microsoft.com/office/powerpoint/2010/main" val="402776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 platforms: LinkedIn, Facebook, Twitter (X) and Instagram</a:t>
            </a:r>
          </a:p>
          <a:p>
            <a:r>
              <a:rPr lang="en-US"/>
              <a:t>Emerging ones: TikTok, Snapchat, streaming platforms </a:t>
            </a:r>
            <a:r>
              <a:rPr lang="en-US">
                <a:sym typeface="Wingdings" panose="05000000000000000000" pitchFamily="2" charset="2"/>
              </a:rPr>
              <a:t> tik </a:t>
            </a:r>
            <a:r>
              <a:rPr lang="en-US" err="1">
                <a:sym typeface="Wingdings" panose="05000000000000000000" pitchFamily="2" charset="2"/>
              </a:rPr>
              <a:t>tok</a:t>
            </a:r>
            <a:endParaRPr lang="en-US"/>
          </a:p>
          <a:p>
            <a:endParaRPr lang="en-US"/>
          </a:p>
          <a:p>
            <a:r>
              <a:rPr lang="en-US"/>
              <a:t>Also adoption of new formats: static photos but also </a:t>
            </a:r>
            <a:r>
              <a:rPr lang="en-US" err="1"/>
              <a:t>dimamic</a:t>
            </a:r>
            <a:r>
              <a:rPr lang="en-US"/>
              <a:t> videos reels, stories, podcasts or playlists. </a:t>
            </a:r>
          </a:p>
          <a:p>
            <a:endParaRPr lang="en-US"/>
          </a:p>
          <a:p>
            <a:r>
              <a:rPr lang="en-US"/>
              <a:t>Emerging of short and interactive formats </a:t>
            </a:r>
            <a:endParaRPr lang="en-GB"/>
          </a:p>
        </p:txBody>
      </p:sp>
      <p:sp>
        <p:nvSpPr>
          <p:cNvPr id="4" name="Slide Number Placeholder 3"/>
          <p:cNvSpPr>
            <a:spLocks noGrp="1"/>
          </p:cNvSpPr>
          <p:nvPr>
            <p:ph type="sldNum" sz="quarter" idx="5"/>
          </p:nvPr>
        </p:nvSpPr>
        <p:spPr/>
        <p:txBody>
          <a:bodyPr/>
          <a:lstStyle/>
          <a:p>
            <a:fld id="{66461F58-E6FA-4D2B-97FA-5B759F27B10F}" type="slidenum">
              <a:rPr lang="en-GB" smtClean="0"/>
              <a:t>7</a:t>
            </a:fld>
            <a:endParaRPr lang="en-GB"/>
          </a:p>
        </p:txBody>
      </p:sp>
    </p:spTree>
    <p:extLst>
      <p:ext uri="{BB962C8B-B14F-4D97-AF65-F5344CB8AC3E}">
        <p14:creationId xmlns:p14="http://schemas.microsoft.com/office/powerpoint/2010/main" val="187010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461F58-E6FA-4D2B-97FA-5B759F27B10F}" type="slidenum">
              <a:rPr lang="en-GB" smtClean="0"/>
              <a:t>8</a:t>
            </a:fld>
            <a:endParaRPr lang="en-GB"/>
          </a:p>
        </p:txBody>
      </p:sp>
    </p:spTree>
    <p:extLst>
      <p:ext uri="{BB962C8B-B14F-4D97-AF65-F5344CB8AC3E}">
        <p14:creationId xmlns:p14="http://schemas.microsoft.com/office/powerpoint/2010/main" val="3772970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0D515-18C0-35CA-ABAB-3A13CC2A7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3B8EE-9A46-8C32-9C98-D60ED8F17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43357-81FA-003A-3B4C-C84E8CF6D6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E2B767-14FE-78CB-EA02-40D0E7594BF2}"/>
              </a:ext>
            </a:extLst>
          </p:cNvPr>
          <p:cNvSpPr>
            <a:spLocks noGrp="1"/>
          </p:cNvSpPr>
          <p:nvPr>
            <p:ph type="sldNum" sz="quarter" idx="5"/>
          </p:nvPr>
        </p:nvSpPr>
        <p:spPr/>
        <p:txBody>
          <a:bodyPr/>
          <a:lstStyle/>
          <a:p>
            <a:fld id="{66461F58-E6FA-4D2B-97FA-5B759F27B10F}" type="slidenum">
              <a:rPr lang="en-GB" smtClean="0"/>
              <a:t>9</a:t>
            </a:fld>
            <a:endParaRPr lang="en-GB"/>
          </a:p>
        </p:txBody>
      </p:sp>
    </p:spTree>
    <p:extLst>
      <p:ext uri="{BB962C8B-B14F-4D97-AF65-F5344CB8AC3E}">
        <p14:creationId xmlns:p14="http://schemas.microsoft.com/office/powerpoint/2010/main" val="1511295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0E526-20A8-4C35-BC3F-3CE77854AD38}"/>
              </a:ext>
            </a:extLst>
          </p:cNvPr>
          <p:cNvSpPr>
            <a:spLocks noGrp="1"/>
          </p:cNvSpPr>
          <p:nvPr>
            <p:ph type="ctrTitle" hasCustomPrompt="1"/>
          </p:nvPr>
        </p:nvSpPr>
        <p:spPr>
          <a:xfrm>
            <a:off x="381599" y="2258478"/>
            <a:ext cx="8374921" cy="552655"/>
          </a:xfrm>
        </p:spPr>
        <p:txBody>
          <a:bodyPr wrap="none" anchor="ctr" anchorCtr="0"/>
          <a:lstStyle>
            <a:lvl1pPr algn="ctr">
              <a:defRPr sz="5100"/>
            </a:lvl1pPr>
          </a:lstStyle>
          <a:p>
            <a:r>
              <a:rPr lang="nl-NL"/>
              <a:t>Titel van de presentatie</a:t>
            </a:r>
          </a:p>
        </p:txBody>
      </p:sp>
      <p:sp>
        <p:nvSpPr>
          <p:cNvPr id="3" name="Ondertitel 2">
            <a:extLst>
              <a:ext uri="{FF2B5EF4-FFF2-40B4-BE49-F238E27FC236}">
                <a16:creationId xmlns:a16="http://schemas.microsoft.com/office/drawing/2014/main" id="{3E815CA6-7A5D-4D53-BDD9-1FAAA9319380}"/>
              </a:ext>
            </a:extLst>
          </p:cNvPr>
          <p:cNvSpPr>
            <a:spLocks noGrp="1"/>
          </p:cNvSpPr>
          <p:nvPr>
            <p:ph type="subTitle" idx="1" hasCustomPrompt="1"/>
          </p:nvPr>
        </p:nvSpPr>
        <p:spPr>
          <a:xfrm>
            <a:off x="381599" y="2857568"/>
            <a:ext cx="8374921" cy="676207"/>
          </a:xfrm>
        </p:spPr>
        <p:txBody>
          <a:bodyPr wrap="square" anchor="t" anchorCtr="0"/>
          <a:lstStyle>
            <a:lvl1pPr marL="0" indent="0" algn="ctr">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over één regel</a:t>
            </a:r>
          </a:p>
        </p:txBody>
      </p:sp>
      <p:pic>
        <p:nvPicPr>
          <p:cNvPr id="18" name="Afbeelding 17">
            <a:extLst>
              <a:ext uri="{FF2B5EF4-FFF2-40B4-BE49-F238E27FC236}">
                <a16:creationId xmlns:a16="http://schemas.microsoft.com/office/drawing/2014/main" id="{E74C85AF-C0CF-474B-A8F2-4BAF7A1CFA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6680" y="4524170"/>
            <a:ext cx="943200" cy="534481"/>
          </a:xfrm>
          <a:prstGeom prst="rect">
            <a:avLst/>
          </a:prstGeom>
        </p:spPr>
      </p:pic>
      <p:sp>
        <p:nvSpPr>
          <p:cNvPr id="20" name="Tijdelijke aanduiding voor tekst 19">
            <a:extLst>
              <a:ext uri="{FF2B5EF4-FFF2-40B4-BE49-F238E27FC236}">
                <a16:creationId xmlns:a16="http://schemas.microsoft.com/office/drawing/2014/main" id="{887A987A-7CD4-4639-A11D-1D029ADB14D1}"/>
              </a:ext>
            </a:extLst>
          </p:cNvPr>
          <p:cNvSpPr>
            <a:spLocks noGrp="1"/>
          </p:cNvSpPr>
          <p:nvPr>
            <p:ph type="body" sz="quarter" idx="11" hasCustomPrompt="1"/>
          </p:nvPr>
        </p:nvSpPr>
        <p:spPr>
          <a:xfrm>
            <a:off x="388078" y="3658073"/>
            <a:ext cx="8374921" cy="358589"/>
          </a:xfrm>
        </p:spPr>
        <p:txBody>
          <a:bodyPr/>
          <a:lstStyle>
            <a:lvl1pPr algn="ctr">
              <a:defRPr sz="1200" i="1">
                <a:latin typeface="Segoe UI Light" panose="020B0502040204020203" pitchFamily="34" charset="0"/>
                <a:cs typeface="Segoe UI Light" panose="020B0502040204020203" pitchFamily="34" charset="0"/>
              </a:defRPr>
            </a:lvl1pPr>
          </a:lstStyle>
          <a:p>
            <a:pPr lvl="0"/>
            <a:r>
              <a:rPr lang="nl-NL"/>
              <a:t>Bijvoorbeeld naam presentator en/of datum</a:t>
            </a:r>
          </a:p>
        </p:txBody>
      </p:sp>
      <p:grpSp>
        <p:nvGrpSpPr>
          <p:cNvPr id="24" name="Graphic 4">
            <a:extLst>
              <a:ext uri="{FF2B5EF4-FFF2-40B4-BE49-F238E27FC236}">
                <a16:creationId xmlns:a16="http://schemas.microsoft.com/office/drawing/2014/main" id="{1AE4FFC4-78CC-4407-9B86-A094B053A774}"/>
              </a:ext>
            </a:extLst>
          </p:cNvPr>
          <p:cNvGrpSpPr>
            <a:grpSpLocks noChangeAspect="1"/>
          </p:cNvGrpSpPr>
          <p:nvPr userDrawn="1"/>
        </p:nvGrpSpPr>
        <p:grpSpPr>
          <a:xfrm>
            <a:off x="4191219" y="231596"/>
            <a:ext cx="734400" cy="641689"/>
            <a:chOff x="4184331" y="2333625"/>
            <a:chExt cx="769620" cy="672464"/>
          </a:xfrm>
          <a:solidFill>
            <a:srgbClr val="000000"/>
          </a:solidFill>
        </p:grpSpPr>
        <p:grpSp>
          <p:nvGrpSpPr>
            <p:cNvPr id="25" name="Graphic 4">
              <a:extLst>
                <a:ext uri="{FF2B5EF4-FFF2-40B4-BE49-F238E27FC236}">
                  <a16:creationId xmlns:a16="http://schemas.microsoft.com/office/drawing/2014/main" id="{08B62AF2-9EE5-48C7-83FE-CF9527457C65}"/>
                </a:ext>
              </a:extLst>
            </p:cNvPr>
            <p:cNvGrpSpPr/>
            <p:nvPr/>
          </p:nvGrpSpPr>
          <p:grpSpPr>
            <a:xfrm>
              <a:off x="4184331" y="2813685"/>
              <a:ext cx="769620" cy="192404"/>
              <a:chOff x="4184331" y="2813685"/>
              <a:chExt cx="769620" cy="192404"/>
            </a:xfrm>
            <a:solidFill>
              <a:srgbClr val="000000"/>
            </a:solidFill>
          </p:grpSpPr>
          <p:sp>
            <p:nvSpPr>
              <p:cNvPr id="27" name="Vrije vorm: vorm 26">
                <a:extLst>
                  <a:ext uri="{FF2B5EF4-FFF2-40B4-BE49-F238E27FC236}">
                    <a16:creationId xmlns:a16="http://schemas.microsoft.com/office/drawing/2014/main" id="{E407A957-8BA2-4B4B-A64E-AB4535DCAFD9}"/>
                  </a:ext>
                </a:extLst>
              </p:cNvPr>
              <p:cNvSpPr/>
              <p:nvPr/>
            </p:nvSpPr>
            <p:spPr>
              <a:xfrm>
                <a:off x="4427219" y="2847975"/>
                <a:ext cx="100964" cy="116204"/>
              </a:xfrm>
              <a:custGeom>
                <a:avLst/>
                <a:gdLst>
                  <a:gd name="connsiteX0" fmla="*/ 60007 w 100964"/>
                  <a:gd name="connsiteY0" fmla="*/ 0 h 116204"/>
                  <a:gd name="connsiteX1" fmla="*/ 31432 w 100964"/>
                  <a:gd name="connsiteY1" fmla="*/ 8573 h 116204"/>
                  <a:gd name="connsiteX2" fmla="*/ 23813 w 100964"/>
                  <a:gd name="connsiteY2" fmla="*/ 21908 h 116204"/>
                  <a:gd name="connsiteX3" fmla="*/ 23813 w 100964"/>
                  <a:gd name="connsiteY3" fmla="*/ 2858 h 116204"/>
                  <a:gd name="connsiteX4" fmla="*/ 0 w 100964"/>
                  <a:gd name="connsiteY4" fmla="*/ 2858 h 116204"/>
                  <a:gd name="connsiteX5" fmla="*/ 0 w 100964"/>
                  <a:gd name="connsiteY5" fmla="*/ 116205 h 116204"/>
                  <a:gd name="connsiteX6" fmla="*/ 23813 w 100964"/>
                  <a:gd name="connsiteY6" fmla="*/ 116205 h 116204"/>
                  <a:gd name="connsiteX7" fmla="*/ 23813 w 100964"/>
                  <a:gd name="connsiteY7" fmla="*/ 65723 h 116204"/>
                  <a:gd name="connsiteX8" fmla="*/ 53340 w 100964"/>
                  <a:gd name="connsiteY8" fmla="*/ 17145 h 116204"/>
                  <a:gd name="connsiteX9" fmla="*/ 77152 w 100964"/>
                  <a:gd name="connsiteY9" fmla="*/ 39052 h 116204"/>
                  <a:gd name="connsiteX10" fmla="*/ 77152 w 100964"/>
                  <a:gd name="connsiteY10" fmla="*/ 55245 h 116204"/>
                  <a:gd name="connsiteX11" fmla="*/ 77152 w 100964"/>
                  <a:gd name="connsiteY11" fmla="*/ 116205 h 116204"/>
                  <a:gd name="connsiteX12" fmla="*/ 100965 w 100964"/>
                  <a:gd name="connsiteY12" fmla="*/ 116205 h 116204"/>
                  <a:gd name="connsiteX13" fmla="*/ 100965 w 100964"/>
                  <a:gd name="connsiteY13" fmla="*/ 52388 h 116204"/>
                  <a:gd name="connsiteX14" fmla="*/ 100013 w 100964"/>
                  <a:gd name="connsiteY14" fmla="*/ 32385 h 116204"/>
                  <a:gd name="connsiteX15" fmla="*/ 60007 w 100964"/>
                  <a:gd name="connsiteY15" fmla="*/ 0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4" h="116204">
                    <a:moveTo>
                      <a:pt x="60007" y="0"/>
                    </a:moveTo>
                    <a:cubicBezTo>
                      <a:pt x="48577" y="0"/>
                      <a:pt x="40005" y="1905"/>
                      <a:pt x="31432" y="8573"/>
                    </a:cubicBezTo>
                    <a:lnTo>
                      <a:pt x="23813" y="21908"/>
                    </a:lnTo>
                    <a:lnTo>
                      <a:pt x="23813" y="2858"/>
                    </a:lnTo>
                    <a:lnTo>
                      <a:pt x="0" y="2858"/>
                    </a:lnTo>
                    <a:lnTo>
                      <a:pt x="0" y="116205"/>
                    </a:lnTo>
                    <a:lnTo>
                      <a:pt x="23813" y="116205"/>
                    </a:lnTo>
                    <a:lnTo>
                      <a:pt x="23813" y="65723"/>
                    </a:lnTo>
                    <a:cubicBezTo>
                      <a:pt x="23813" y="30480"/>
                      <a:pt x="37147" y="17145"/>
                      <a:pt x="53340" y="17145"/>
                    </a:cubicBezTo>
                    <a:cubicBezTo>
                      <a:pt x="69532" y="17145"/>
                      <a:pt x="76200" y="25717"/>
                      <a:pt x="77152" y="39052"/>
                    </a:cubicBezTo>
                    <a:cubicBezTo>
                      <a:pt x="77152" y="44767"/>
                      <a:pt x="77152" y="49530"/>
                      <a:pt x="77152" y="55245"/>
                    </a:cubicBezTo>
                    <a:lnTo>
                      <a:pt x="77152" y="116205"/>
                    </a:lnTo>
                    <a:lnTo>
                      <a:pt x="100965" y="116205"/>
                    </a:lnTo>
                    <a:lnTo>
                      <a:pt x="100965" y="52388"/>
                    </a:lnTo>
                    <a:cubicBezTo>
                      <a:pt x="100965" y="42863"/>
                      <a:pt x="100965" y="38100"/>
                      <a:pt x="100013" y="32385"/>
                    </a:cubicBezTo>
                    <a:cubicBezTo>
                      <a:pt x="98107" y="12383"/>
                      <a:pt x="84772" y="0"/>
                      <a:pt x="60007" y="0"/>
                    </a:cubicBezTo>
                    <a:close/>
                  </a:path>
                </a:pathLst>
              </a:custGeom>
              <a:solidFill>
                <a:srgbClr val="000000"/>
              </a:solid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9A5E086C-5E0F-498B-AF99-AD9036B3F7F9}"/>
                  </a:ext>
                </a:extLst>
              </p:cNvPr>
              <p:cNvSpPr/>
              <p:nvPr/>
            </p:nvSpPr>
            <p:spPr>
              <a:xfrm>
                <a:off x="4545329" y="2847975"/>
                <a:ext cx="112395" cy="158114"/>
              </a:xfrm>
              <a:custGeom>
                <a:avLst/>
                <a:gdLst>
                  <a:gd name="connsiteX0" fmla="*/ 88583 w 112395"/>
                  <a:gd name="connsiteY0" fmla="*/ 18098 h 158114"/>
                  <a:gd name="connsiteX1" fmla="*/ 80963 w 112395"/>
                  <a:gd name="connsiteY1" fmla="*/ 6667 h 158114"/>
                  <a:gd name="connsiteX2" fmla="*/ 54293 w 112395"/>
                  <a:gd name="connsiteY2" fmla="*/ 0 h 158114"/>
                  <a:gd name="connsiteX3" fmla="*/ 0 w 112395"/>
                  <a:gd name="connsiteY3" fmla="*/ 60960 h 158114"/>
                  <a:gd name="connsiteX4" fmla="*/ 50483 w 112395"/>
                  <a:gd name="connsiteY4" fmla="*/ 119063 h 158114"/>
                  <a:gd name="connsiteX5" fmla="*/ 80010 w 112395"/>
                  <a:gd name="connsiteY5" fmla="*/ 110490 h 158114"/>
                  <a:gd name="connsiteX6" fmla="*/ 88583 w 112395"/>
                  <a:gd name="connsiteY6" fmla="*/ 98108 h 158114"/>
                  <a:gd name="connsiteX7" fmla="*/ 88583 w 112395"/>
                  <a:gd name="connsiteY7" fmla="*/ 158115 h 158114"/>
                  <a:gd name="connsiteX8" fmla="*/ 112395 w 112395"/>
                  <a:gd name="connsiteY8" fmla="*/ 158115 h 158114"/>
                  <a:gd name="connsiteX9" fmla="*/ 112395 w 112395"/>
                  <a:gd name="connsiteY9" fmla="*/ 2858 h 158114"/>
                  <a:gd name="connsiteX10" fmla="*/ 88583 w 112395"/>
                  <a:gd name="connsiteY10" fmla="*/ 2858 h 158114"/>
                  <a:gd name="connsiteX11" fmla="*/ 88583 w 112395"/>
                  <a:gd name="connsiteY11" fmla="*/ 18098 h 158114"/>
                  <a:gd name="connsiteX12" fmla="*/ 88583 w 112395"/>
                  <a:gd name="connsiteY12" fmla="*/ 60960 h 158114"/>
                  <a:gd name="connsiteX13" fmla="*/ 56198 w 112395"/>
                  <a:gd name="connsiteY13" fmla="*/ 101917 h 158114"/>
                  <a:gd name="connsiteX14" fmla="*/ 24765 w 112395"/>
                  <a:gd name="connsiteY14" fmla="*/ 59055 h 158114"/>
                  <a:gd name="connsiteX15" fmla="*/ 57150 w 112395"/>
                  <a:gd name="connsiteY15" fmla="*/ 17145 h 158114"/>
                  <a:gd name="connsiteX16" fmla="*/ 88583 w 112395"/>
                  <a:gd name="connsiteY16" fmla="*/ 55245 h 158114"/>
                  <a:gd name="connsiteX17" fmla="*/ 88583 w 112395"/>
                  <a:gd name="connsiteY17" fmla="*/ 60960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95" h="158114">
                    <a:moveTo>
                      <a:pt x="88583" y="18098"/>
                    </a:moveTo>
                    <a:lnTo>
                      <a:pt x="80963" y="6667"/>
                    </a:lnTo>
                    <a:cubicBezTo>
                      <a:pt x="75248" y="1905"/>
                      <a:pt x="63818" y="0"/>
                      <a:pt x="54293" y="0"/>
                    </a:cubicBezTo>
                    <a:cubicBezTo>
                      <a:pt x="24765" y="0"/>
                      <a:pt x="0" y="20002"/>
                      <a:pt x="0" y="60960"/>
                    </a:cubicBezTo>
                    <a:cubicBezTo>
                      <a:pt x="0" y="94298"/>
                      <a:pt x="18098" y="119063"/>
                      <a:pt x="50483" y="119063"/>
                    </a:cubicBezTo>
                    <a:cubicBezTo>
                      <a:pt x="61913" y="119063"/>
                      <a:pt x="73343" y="115252"/>
                      <a:pt x="80010" y="110490"/>
                    </a:cubicBezTo>
                    <a:lnTo>
                      <a:pt x="88583" y="98108"/>
                    </a:lnTo>
                    <a:lnTo>
                      <a:pt x="88583" y="158115"/>
                    </a:lnTo>
                    <a:lnTo>
                      <a:pt x="112395" y="158115"/>
                    </a:lnTo>
                    <a:lnTo>
                      <a:pt x="112395" y="2858"/>
                    </a:lnTo>
                    <a:lnTo>
                      <a:pt x="88583" y="2858"/>
                    </a:lnTo>
                    <a:lnTo>
                      <a:pt x="88583" y="18098"/>
                    </a:lnTo>
                    <a:close/>
                    <a:moveTo>
                      <a:pt x="88583" y="60960"/>
                    </a:moveTo>
                    <a:cubicBezTo>
                      <a:pt x="88583" y="91440"/>
                      <a:pt x="73343" y="101917"/>
                      <a:pt x="56198" y="101917"/>
                    </a:cubicBezTo>
                    <a:cubicBezTo>
                      <a:pt x="36195" y="101917"/>
                      <a:pt x="24765" y="83820"/>
                      <a:pt x="24765" y="59055"/>
                    </a:cubicBezTo>
                    <a:cubicBezTo>
                      <a:pt x="24765" y="31433"/>
                      <a:pt x="39053" y="17145"/>
                      <a:pt x="57150" y="17145"/>
                    </a:cubicBezTo>
                    <a:cubicBezTo>
                      <a:pt x="72390" y="17145"/>
                      <a:pt x="88583" y="27623"/>
                      <a:pt x="88583" y="55245"/>
                    </a:cubicBezTo>
                    <a:lnTo>
                      <a:pt x="88583" y="60960"/>
                    </a:lnTo>
                    <a:close/>
                  </a:path>
                </a:pathLst>
              </a:custGeom>
              <a:solidFill>
                <a:srgbClr val="000000"/>
              </a:solid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D19C8738-1DBF-44AE-BB95-2ACF58490970}"/>
                  </a:ext>
                </a:extLst>
              </p:cNvPr>
              <p:cNvSpPr/>
              <p:nvPr/>
            </p:nvSpPr>
            <p:spPr>
              <a:xfrm>
                <a:off x="4681537" y="2850832"/>
                <a:ext cx="100012" cy="117157"/>
              </a:xfrm>
              <a:custGeom>
                <a:avLst/>
                <a:gdLst>
                  <a:gd name="connsiteX0" fmla="*/ 76200 w 100012"/>
                  <a:gd name="connsiteY0" fmla="*/ 53340 h 117157"/>
                  <a:gd name="connsiteX1" fmla="*/ 47625 w 100012"/>
                  <a:gd name="connsiteY1" fmla="*/ 99060 h 117157"/>
                  <a:gd name="connsiteX2" fmla="*/ 23813 w 100012"/>
                  <a:gd name="connsiteY2" fmla="*/ 79057 h 117157"/>
                  <a:gd name="connsiteX3" fmla="*/ 22860 w 100012"/>
                  <a:gd name="connsiteY3" fmla="*/ 63817 h 117157"/>
                  <a:gd name="connsiteX4" fmla="*/ 22860 w 100012"/>
                  <a:gd name="connsiteY4" fmla="*/ 952 h 117157"/>
                  <a:gd name="connsiteX5" fmla="*/ 0 w 100012"/>
                  <a:gd name="connsiteY5" fmla="*/ 952 h 117157"/>
                  <a:gd name="connsiteX6" fmla="*/ 0 w 100012"/>
                  <a:gd name="connsiteY6" fmla="*/ 68580 h 117157"/>
                  <a:gd name="connsiteX7" fmla="*/ 952 w 100012"/>
                  <a:gd name="connsiteY7" fmla="*/ 88582 h 117157"/>
                  <a:gd name="connsiteX8" fmla="*/ 40958 w 100012"/>
                  <a:gd name="connsiteY8" fmla="*/ 117157 h 117157"/>
                  <a:gd name="connsiteX9" fmla="*/ 69533 w 100012"/>
                  <a:gd name="connsiteY9" fmla="*/ 108585 h 117157"/>
                  <a:gd name="connsiteX10" fmla="*/ 77152 w 100012"/>
                  <a:gd name="connsiteY10" fmla="*/ 94297 h 117157"/>
                  <a:gd name="connsiteX11" fmla="*/ 77152 w 100012"/>
                  <a:gd name="connsiteY11" fmla="*/ 113347 h 117157"/>
                  <a:gd name="connsiteX12" fmla="*/ 100013 w 100012"/>
                  <a:gd name="connsiteY12" fmla="*/ 113347 h 117157"/>
                  <a:gd name="connsiteX13" fmla="*/ 100013 w 100012"/>
                  <a:gd name="connsiteY13" fmla="*/ 0 h 117157"/>
                  <a:gd name="connsiteX14" fmla="*/ 76200 w 100012"/>
                  <a:gd name="connsiteY14" fmla="*/ 0 h 117157"/>
                  <a:gd name="connsiteX15" fmla="*/ 76200 w 100012"/>
                  <a:gd name="connsiteY15" fmla="*/ 5334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17157">
                    <a:moveTo>
                      <a:pt x="76200" y="53340"/>
                    </a:moveTo>
                    <a:cubicBezTo>
                      <a:pt x="76200" y="85725"/>
                      <a:pt x="63817" y="99060"/>
                      <a:pt x="47625" y="99060"/>
                    </a:cubicBezTo>
                    <a:cubicBezTo>
                      <a:pt x="33338" y="99060"/>
                      <a:pt x="24765" y="91440"/>
                      <a:pt x="23813" y="79057"/>
                    </a:cubicBezTo>
                    <a:cubicBezTo>
                      <a:pt x="22860" y="73342"/>
                      <a:pt x="22860" y="66675"/>
                      <a:pt x="22860" y="63817"/>
                    </a:cubicBezTo>
                    <a:lnTo>
                      <a:pt x="22860" y="952"/>
                    </a:lnTo>
                    <a:lnTo>
                      <a:pt x="0" y="952"/>
                    </a:lnTo>
                    <a:lnTo>
                      <a:pt x="0" y="68580"/>
                    </a:lnTo>
                    <a:cubicBezTo>
                      <a:pt x="0" y="78105"/>
                      <a:pt x="0" y="82867"/>
                      <a:pt x="952" y="88582"/>
                    </a:cubicBezTo>
                    <a:cubicBezTo>
                      <a:pt x="3810" y="103822"/>
                      <a:pt x="17145" y="117157"/>
                      <a:pt x="40958" y="117157"/>
                    </a:cubicBezTo>
                    <a:cubicBezTo>
                      <a:pt x="52388" y="117157"/>
                      <a:pt x="60960" y="115252"/>
                      <a:pt x="69533" y="108585"/>
                    </a:cubicBezTo>
                    <a:lnTo>
                      <a:pt x="77152" y="94297"/>
                    </a:lnTo>
                    <a:lnTo>
                      <a:pt x="77152" y="113347"/>
                    </a:lnTo>
                    <a:lnTo>
                      <a:pt x="100013" y="113347"/>
                    </a:lnTo>
                    <a:lnTo>
                      <a:pt x="100013" y="0"/>
                    </a:lnTo>
                    <a:lnTo>
                      <a:pt x="76200" y="0"/>
                    </a:lnTo>
                    <a:lnTo>
                      <a:pt x="76200" y="53340"/>
                    </a:lnTo>
                    <a:close/>
                  </a:path>
                </a:pathLst>
              </a:custGeom>
              <a:solidFill>
                <a:srgbClr val="000000"/>
              </a:solidFill>
              <a:ln w="9525" cap="flat">
                <a:noFill/>
                <a:prstDash val="solid"/>
                <a:miter/>
              </a:ln>
            </p:spPr>
            <p:txBody>
              <a:bodyPr rtlCol="0" anchor="ctr"/>
              <a:lstStyle/>
              <a:p>
                <a:endParaRPr lang="en-GB"/>
              </a:p>
            </p:txBody>
          </p:sp>
          <p:grpSp>
            <p:nvGrpSpPr>
              <p:cNvPr id="30" name="Graphic 4">
                <a:extLst>
                  <a:ext uri="{FF2B5EF4-FFF2-40B4-BE49-F238E27FC236}">
                    <a16:creationId xmlns:a16="http://schemas.microsoft.com/office/drawing/2014/main" id="{C6F28D95-2B7A-4983-B7B9-6308A8F7EA10}"/>
                  </a:ext>
                </a:extLst>
              </p:cNvPr>
              <p:cNvGrpSpPr/>
              <p:nvPr/>
            </p:nvGrpSpPr>
            <p:grpSpPr>
              <a:xfrm>
                <a:off x="4805362" y="2813685"/>
                <a:ext cx="23812" cy="150494"/>
                <a:chOff x="4805362" y="2813685"/>
                <a:chExt cx="23812" cy="150494"/>
              </a:xfrm>
              <a:solidFill>
                <a:srgbClr val="000000"/>
              </a:solidFill>
            </p:grpSpPr>
            <p:sp>
              <p:nvSpPr>
                <p:cNvPr id="34" name="Vrije vorm: vorm 33">
                  <a:extLst>
                    <a:ext uri="{FF2B5EF4-FFF2-40B4-BE49-F238E27FC236}">
                      <a16:creationId xmlns:a16="http://schemas.microsoft.com/office/drawing/2014/main" id="{5C97E466-F871-4AA6-9805-C34F2C0C3A51}"/>
                    </a:ext>
                  </a:extLst>
                </p:cNvPr>
                <p:cNvSpPr/>
                <p:nvPr/>
              </p:nvSpPr>
              <p:spPr>
                <a:xfrm>
                  <a:off x="4805362" y="2813685"/>
                  <a:ext cx="23812" cy="20955"/>
                </a:xfrm>
                <a:custGeom>
                  <a:avLst/>
                  <a:gdLst>
                    <a:gd name="connsiteX0" fmla="*/ 0 w 23812"/>
                    <a:gd name="connsiteY0" fmla="*/ 0 h 20955"/>
                    <a:gd name="connsiteX1" fmla="*/ 23813 w 23812"/>
                    <a:gd name="connsiteY1" fmla="*/ 0 h 20955"/>
                    <a:gd name="connsiteX2" fmla="*/ 23813 w 23812"/>
                    <a:gd name="connsiteY2" fmla="*/ 20955 h 20955"/>
                    <a:gd name="connsiteX3" fmla="*/ 0 w 23812"/>
                    <a:gd name="connsiteY3" fmla="*/ 20955 h 20955"/>
                  </a:gdLst>
                  <a:ahLst/>
                  <a:cxnLst>
                    <a:cxn ang="0">
                      <a:pos x="connsiteX0" y="connsiteY0"/>
                    </a:cxn>
                    <a:cxn ang="0">
                      <a:pos x="connsiteX1" y="connsiteY1"/>
                    </a:cxn>
                    <a:cxn ang="0">
                      <a:pos x="connsiteX2" y="connsiteY2"/>
                    </a:cxn>
                    <a:cxn ang="0">
                      <a:pos x="connsiteX3" y="connsiteY3"/>
                    </a:cxn>
                  </a:cxnLst>
                  <a:rect l="l" t="t" r="r" b="b"/>
                  <a:pathLst>
                    <a:path w="23812" h="20955">
                      <a:moveTo>
                        <a:pt x="0" y="0"/>
                      </a:moveTo>
                      <a:lnTo>
                        <a:pt x="23813" y="0"/>
                      </a:lnTo>
                      <a:lnTo>
                        <a:pt x="23813" y="20955"/>
                      </a:lnTo>
                      <a:lnTo>
                        <a:pt x="0" y="20955"/>
                      </a:lnTo>
                      <a:close/>
                    </a:path>
                  </a:pathLst>
                </a:custGeom>
                <a:solidFill>
                  <a:srgbClr val="000000"/>
                </a:solidFill>
                <a:ln w="9525" cap="flat">
                  <a:noFill/>
                  <a:prstDash val="solid"/>
                  <a:miter/>
                </a:ln>
              </p:spPr>
              <p:txBody>
                <a:bodyPr rtlCol="0" anchor="ctr"/>
                <a:lstStyle/>
                <a:p>
                  <a:endParaRPr lang="en-GB"/>
                </a:p>
              </p:txBody>
            </p:sp>
            <p:sp>
              <p:nvSpPr>
                <p:cNvPr id="35" name="Vrije vorm: vorm 34">
                  <a:extLst>
                    <a:ext uri="{FF2B5EF4-FFF2-40B4-BE49-F238E27FC236}">
                      <a16:creationId xmlns:a16="http://schemas.microsoft.com/office/drawing/2014/main" id="{1D45CE0A-65F5-4F19-93FD-220F0CA17F66}"/>
                    </a:ext>
                  </a:extLst>
                </p:cNvPr>
                <p:cNvSpPr/>
                <p:nvPr/>
              </p:nvSpPr>
              <p:spPr>
                <a:xfrm>
                  <a:off x="4805362" y="2850832"/>
                  <a:ext cx="23812" cy="113347"/>
                </a:xfrm>
                <a:custGeom>
                  <a:avLst/>
                  <a:gdLst>
                    <a:gd name="connsiteX0" fmla="*/ 0 w 23812"/>
                    <a:gd name="connsiteY0" fmla="*/ 0 h 113347"/>
                    <a:gd name="connsiteX1" fmla="*/ 23813 w 23812"/>
                    <a:gd name="connsiteY1" fmla="*/ 0 h 113347"/>
                    <a:gd name="connsiteX2" fmla="*/ 23813 w 23812"/>
                    <a:gd name="connsiteY2" fmla="*/ 113348 h 113347"/>
                    <a:gd name="connsiteX3" fmla="*/ 0 w 23812"/>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23812" h="113347">
                      <a:moveTo>
                        <a:pt x="0" y="0"/>
                      </a:moveTo>
                      <a:lnTo>
                        <a:pt x="23813" y="0"/>
                      </a:lnTo>
                      <a:lnTo>
                        <a:pt x="23813" y="113348"/>
                      </a:lnTo>
                      <a:lnTo>
                        <a:pt x="0" y="113348"/>
                      </a:lnTo>
                      <a:close/>
                    </a:path>
                  </a:pathLst>
                </a:custGeom>
                <a:solidFill>
                  <a:srgbClr val="000000"/>
                </a:solidFill>
                <a:ln w="9525" cap="flat">
                  <a:noFill/>
                  <a:prstDash val="solid"/>
                  <a:miter/>
                </a:ln>
              </p:spPr>
              <p:txBody>
                <a:bodyPr rtlCol="0" anchor="ctr"/>
                <a:lstStyle/>
                <a:p>
                  <a:endParaRPr lang="en-GB"/>
                </a:p>
              </p:txBody>
            </p:sp>
          </p:grpSp>
          <p:sp>
            <p:nvSpPr>
              <p:cNvPr id="31" name="Vrije vorm: vorm 30">
                <a:extLst>
                  <a:ext uri="{FF2B5EF4-FFF2-40B4-BE49-F238E27FC236}">
                    <a16:creationId xmlns:a16="http://schemas.microsoft.com/office/drawing/2014/main" id="{0E428FD8-8789-4C5C-839B-5E48869B32FE}"/>
                  </a:ext>
                </a:extLst>
              </p:cNvPr>
              <p:cNvSpPr/>
              <p:nvPr/>
            </p:nvSpPr>
            <p:spPr>
              <a:xfrm>
                <a:off x="4852987" y="2847975"/>
                <a:ext cx="100965" cy="116204"/>
              </a:xfrm>
              <a:custGeom>
                <a:avLst/>
                <a:gdLst>
                  <a:gd name="connsiteX0" fmla="*/ 100013 w 100965"/>
                  <a:gd name="connsiteY0" fmla="*/ 32385 h 116204"/>
                  <a:gd name="connsiteX1" fmla="*/ 60008 w 100965"/>
                  <a:gd name="connsiteY1" fmla="*/ 0 h 116204"/>
                  <a:gd name="connsiteX2" fmla="*/ 31433 w 100965"/>
                  <a:gd name="connsiteY2" fmla="*/ 8573 h 116204"/>
                  <a:gd name="connsiteX3" fmla="*/ 23813 w 100965"/>
                  <a:gd name="connsiteY3" fmla="*/ 21908 h 116204"/>
                  <a:gd name="connsiteX4" fmla="*/ 23813 w 100965"/>
                  <a:gd name="connsiteY4" fmla="*/ 2858 h 116204"/>
                  <a:gd name="connsiteX5" fmla="*/ 0 w 100965"/>
                  <a:gd name="connsiteY5" fmla="*/ 2858 h 116204"/>
                  <a:gd name="connsiteX6" fmla="*/ 0 w 100965"/>
                  <a:gd name="connsiteY6" fmla="*/ 116205 h 116204"/>
                  <a:gd name="connsiteX7" fmla="*/ 23813 w 100965"/>
                  <a:gd name="connsiteY7" fmla="*/ 116205 h 116204"/>
                  <a:gd name="connsiteX8" fmla="*/ 23813 w 100965"/>
                  <a:gd name="connsiteY8" fmla="*/ 65723 h 116204"/>
                  <a:gd name="connsiteX9" fmla="*/ 53340 w 100965"/>
                  <a:gd name="connsiteY9" fmla="*/ 17145 h 116204"/>
                  <a:gd name="connsiteX10" fmla="*/ 77153 w 100965"/>
                  <a:gd name="connsiteY10" fmla="*/ 39052 h 116204"/>
                  <a:gd name="connsiteX11" fmla="*/ 77153 w 100965"/>
                  <a:gd name="connsiteY11" fmla="*/ 55245 h 116204"/>
                  <a:gd name="connsiteX12" fmla="*/ 77153 w 100965"/>
                  <a:gd name="connsiteY12" fmla="*/ 116205 h 116204"/>
                  <a:gd name="connsiteX13" fmla="*/ 100965 w 100965"/>
                  <a:gd name="connsiteY13" fmla="*/ 116205 h 116204"/>
                  <a:gd name="connsiteX14" fmla="*/ 100965 w 100965"/>
                  <a:gd name="connsiteY14" fmla="*/ 52388 h 116204"/>
                  <a:gd name="connsiteX15" fmla="*/ 100013 w 100965"/>
                  <a:gd name="connsiteY15" fmla="*/ 3238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 h="116204">
                    <a:moveTo>
                      <a:pt x="100013" y="32385"/>
                    </a:moveTo>
                    <a:cubicBezTo>
                      <a:pt x="98108" y="12383"/>
                      <a:pt x="83820" y="0"/>
                      <a:pt x="60008" y="0"/>
                    </a:cubicBezTo>
                    <a:cubicBezTo>
                      <a:pt x="48578" y="0"/>
                      <a:pt x="40005" y="1905"/>
                      <a:pt x="31433" y="8573"/>
                    </a:cubicBezTo>
                    <a:lnTo>
                      <a:pt x="23813" y="21908"/>
                    </a:lnTo>
                    <a:lnTo>
                      <a:pt x="23813" y="2858"/>
                    </a:lnTo>
                    <a:lnTo>
                      <a:pt x="0" y="2858"/>
                    </a:lnTo>
                    <a:lnTo>
                      <a:pt x="0" y="116205"/>
                    </a:lnTo>
                    <a:lnTo>
                      <a:pt x="23813" y="116205"/>
                    </a:lnTo>
                    <a:lnTo>
                      <a:pt x="23813" y="65723"/>
                    </a:lnTo>
                    <a:cubicBezTo>
                      <a:pt x="23813" y="30480"/>
                      <a:pt x="37148" y="17145"/>
                      <a:pt x="53340" y="17145"/>
                    </a:cubicBezTo>
                    <a:cubicBezTo>
                      <a:pt x="69533" y="17145"/>
                      <a:pt x="76200" y="25717"/>
                      <a:pt x="77153" y="39052"/>
                    </a:cubicBezTo>
                    <a:cubicBezTo>
                      <a:pt x="77153" y="44767"/>
                      <a:pt x="77153" y="49530"/>
                      <a:pt x="77153" y="55245"/>
                    </a:cubicBezTo>
                    <a:lnTo>
                      <a:pt x="77153" y="116205"/>
                    </a:lnTo>
                    <a:lnTo>
                      <a:pt x="100965" y="116205"/>
                    </a:lnTo>
                    <a:lnTo>
                      <a:pt x="100965" y="52388"/>
                    </a:lnTo>
                    <a:cubicBezTo>
                      <a:pt x="100965" y="42863"/>
                      <a:pt x="100965" y="38100"/>
                      <a:pt x="100013" y="32385"/>
                    </a:cubicBezTo>
                    <a:close/>
                  </a:path>
                </a:pathLst>
              </a:custGeom>
              <a:solidFill>
                <a:srgbClr val="000000"/>
              </a:solid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7EC93BA6-10D7-4B20-9326-F1E70DF1483F}"/>
                  </a:ext>
                </a:extLst>
              </p:cNvPr>
              <p:cNvSpPr/>
              <p:nvPr/>
            </p:nvSpPr>
            <p:spPr>
              <a:xfrm>
                <a:off x="4184331" y="2814637"/>
                <a:ext cx="110490" cy="153352"/>
              </a:xfrm>
              <a:custGeom>
                <a:avLst/>
                <a:gdLst>
                  <a:gd name="connsiteX0" fmla="*/ 62865 w 110490"/>
                  <a:gd name="connsiteY0" fmla="*/ 63817 h 153352"/>
                  <a:gd name="connsiteX1" fmla="*/ 31432 w 110490"/>
                  <a:gd name="connsiteY1" fmla="*/ 38100 h 153352"/>
                  <a:gd name="connsiteX2" fmla="*/ 56198 w 110490"/>
                  <a:gd name="connsiteY2" fmla="*/ 18098 h 153352"/>
                  <a:gd name="connsiteX3" fmla="*/ 82868 w 110490"/>
                  <a:gd name="connsiteY3" fmla="*/ 39052 h 153352"/>
                  <a:gd name="connsiteX4" fmla="*/ 108585 w 110490"/>
                  <a:gd name="connsiteY4" fmla="*/ 44767 h 153352"/>
                  <a:gd name="connsiteX5" fmla="*/ 57150 w 110490"/>
                  <a:gd name="connsiteY5" fmla="*/ 0 h 153352"/>
                  <a:gd name="connsiteX6" fmla="*/ 6668 w 110490"/>
                  <a:gd name="connsiteY6" fmla="*/ 41910 h 153352"/>
                  <a:gd name="connsiteX7" fmla="*/ 53340 w 110490"/>
                  <a:gd name="connsiteY7" fmla="*/ 84773 h 153352"/>
                  <a:gd name="connsiteX8" fmla="*/ 85725 w 110490"/>
                  <a:gd name="connsiteY8" fmla="*/ 113348 h 153352"/>
                  <a:gd name="connsiteX9" fmla="*/ 58103 w 110490"/>
                  <a:gd name="connsiteY9" fmla="*/ 135255 h 153352"/>
                  <a:gd name="connsiteX10" fmla="*/ 23813 w 110490"/>
                  <a:gd name="connsiteY10" fmla="*/ 107633 h 153352"/>
                  <a:gd name="connsiteX11" fmla="*/ 0 w 110490"/>
                  <a:gd name="connsiteY11" fmla="*/ 107633 h 153352"/>
                  <a:gd name="connsiteX12" fmla="*/ 58103 w 110490"/>
                  <a:gd name="connsiteY12" fmla="*/ 153352 h 153352"/>
                  <a:gd name="connsiteX13" fmla="*/ 110490 w 110490"/>
                  <a:gd name="connsiteY13" fmla="*/ 110490 h 153352"/>
                  <a:gd name="connsiteX14" fmla="*/ 62865 w 110490"/>
                  <a:gd name="connsiteY14" fmla="*/ 63817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490" h="153352">
                    <a:moveTo>
                      <a:pt x="62865" y="63817"/>
                    </a:moveTo>
                    <a:cubicBezTo>
                      <a:pt x="40005" y="58102"/>
                      <a:pt x="31432" y="51435"/>
                      <a:pt x="31432" y="38100"/>
                    </a:cubicBezTo>
                    <a:cubicBezTo>
                      <a:pt x="31432" y="23813"/>
                      <a:pt x="41910" y="18098"/>
                      <a:pt x="56198" y="18098"/>
                    </a:cubicBezTo>
                    <a:cubicBezTo>
                      <a:pt x="70485" y="18098"/>
                      <a:pt x="80010" y="25717"/>
                      <a:pt x="82868" y="39052"/>
                    </a:cubicBezTo>
                    <a:cubicBezTo>
                      <a:pt x="92393" y="40005"/>
                      <a:pt x="108585" y="44767"/>
                      <a:pt x="108585" y="44767"/>
                    </a:cubicBezTo>
                    <a:cubicBezTo>
                      <a:pt x="105728" y="19050"/>
                      <a:pt x="89535" y="0"/>
                      <a:pt x="57150" y="0"/>
                    </a:cubicBezTo>
                    <a:cubicBezTo>
                      <a:pt x="29528" y="0"/>
                      <a:pt x="6668" y="16192"/>
                      <a:pt x="6668" y="41910"/>
                    </a:cubicBezTo>
                    <a:cubicBezTo>
                      <a:pt x="6668" y="67627"/>
                      <a:pt x="24765" y="78105"/>
                      <a:pt x="53340" y="84773"/>
                    </a:cubicBezTo>
                    <a:cubicBezTo>
                      <a:pt x="77153" y="90488"/>
                      <a:pt x="85725" y="98108"/>
                      <a:pt x="85725" y="113348"/>
                    </a:cubicBezTo>
                    <a:cubicBezTo>
                      <a:pt x="85725" y="126683"/>
                      <a:pt x="73343" y="135255"/>
                      <a:pt x="58103" y="135255"/>
                    </a:cubicBezTo>
                    <a:cubicBezTo>
                      <a:pt x="40957" y="135255"/>
                      <a:pt x="27623" y="125730"/>
                      <a:pt x="23813" y="107633"/>
                    </a:cubicBezTo>
                    <a:lnTo>
                      <a:pt x="0" y="107633"/>
                    </a:lnTo>
                    <a:cubicBezTo>
                      <a:pt x="2857" y="137160"/>
                      <a:pt x="24765" y="153352"/>
                      <a:pt x="58103" y="153352"/>
                    </a:cubicBezTo>
                    <a:cubicBezTo>
                      <a:pt x="86678" y="153352"/>
                      <a:pt x="110490" y="137160"/>
                      <a:pt x="110490" y="110490"/>
                    </a:cubicBezTo>
                    <a:cubicBezTo>
                      <a:pt x="110490" y="84773"/>
                      <a:pt x="95250" y="70485"/>
                      <a:pt x="62865" y="63817"/>
                    </a:cubicBezTo>
                    <a:close/>
                  </a:path>
                </a:pathLst>
              </a:custGeom>
              <a:solidFill>
                <a:srgbClr val="000000"/>
              </a:solid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E3F1671E-E1CE-417C-BEE5-EB2E976CB055}"/>
                  </a:ext>
                </a:extLst>
              </p:cNvPr>
              <p:cNvSpPr/>
              <p:nvPr/>
            </p:nvSpPr>
            <p:spPr>
              <a:xfrm>
                <a:off x="4310062" y="2847022"/>
                <a:ext cx="94297" cy="119062"/>
              </a:xfrm>
              <a:custGeom>
                <a:avLst/>
                <a:gdLst>
                  <a:gd name="connsiteX0" fmla="*/ 94298 w 94297"/>
                  <a:gd name="connsiteY0" fmla="*/ 87630 h 119062"/>
                  <a:gd name="connsiteX1" fmla="*/ 94298 w 94297"/>
                  <a:gd name="connsiteY1" fmla="*/ 47625 h 119062"/>
                  <a:gd name="connsiteX2" fmla="*/ 94298 w 94297"/>
                  <a:gd name="connsiteY2" fmla="*/ 47625 h 119062"/>
                  <a:gd name="connsiteX3" fmla="*/ 93345 w 94297"/>
                  <a:gd name="connsiteY3" fmla="*/ 31432 h 119062"/>
                  <a:gd name="connsiteX4" fmla="*/ 50483 w 94297"/>
                  <a:gd name="connsiteY4" fmla="*/ 0 h 119062"/>
                  <a:gd name="connsiteX5" fmla="*/ 8573 w 94297"/>
                  <a:gd name="connsiteY5" fmla="*/ 22860 h 119062"/>
                  <a:gd name="connsiteX6" fmla="*/ 8573 w 94297"/>
                  <a:gd name="connsiteY6" fmla="*/ 22860 h 119062"/>
                  <a:gd name="connsiteX7" fmla="*/ 24765 w 94297"/>
                  <a:gd name="connsiteY7" fmla="*/ 35242 h 119062"/>
                  <a:gd name="connsiteX8" fmla="*/ 37148 w 94297"/>
                  <a:gd name="connsiteY8" fmla="*/ 20955 h 119062"/>
                  <a:gd name="connsiteX9" fmla="*/ 38100 w 94297"/>
                  <a:gd name="connsiteY9" fmla="*/ 20002 h 119062"/>
                  <a:gd name="connsiteX10" fmla="*/ 50483 w 94297"/>
                  <a:gd name="connsiteY10" fmla="*/ 17145 h 119062"/>
                  <a:gd name="connsiteX11" fmla="*/ 70485 w 94297"/>
                  <a:gd name="connsiteY11" fmla="*/ 32385 h 119062"/>
                  <a:gd name="connsiteX12" fmla="*/ 70485 w 94297"/>
                  <a:gd name="connsiteY12" fmla="*/ 47625 h 119062"/>
                  <a:gd name="connsiteX13" fmla="*/ 70485 w 94297"/>
                  <a:gd name="connsiteY13" fmla="*/ 47625 h 119062"/>
                  <a:gd name="connsiteX14" fmla="*/ 62865 w 94297"/>
                  <a:gd name="connsiteY14" fmla="*/ 47625 h 119062"/>
                  <a:gd name="connsiteX15" fmla="*/ 0 w 94297"/>
                  <a:gd name="connsiteY15" fmla="*/ 86677 h 119062"/>
                  <a:gd name="connsiteX16" fmla="*/ 22860 w 94297"/>
                  <a:gd name="connsiteY16" fmla="*/ 117157 h 119062"/>
                  <a:gd name="connsiteX17" fmla="*/ 36195 w 94297"/>
                  <a:gd name="connsiteY17" fmla="*/ 119063 h 119062"/>
                  <a:gd name="connsiteX18" fmla="*/ 63817 w 94297"/>
                  <a:gd name="connsiteY18" fmla="*/ 111442 h 119062"/>
                  <a:gd name="connsiteX19" fmla="*/ 69533 w 94297"/>
                  <a:gd name="connsiteY19" fmla="*/ 99060 h 119062"/>
                  <a:gd name="connsiteX20" fmla="*/ 69533 w 94297"/>
                  <a:gd name="connsiteY20" fmla="*/ 99060 h 119062"/>
                  <a:gd name="connsiteX21" fmla="*/ 69533 w 94297"/>
                  <a:gd name="connsiteY21" fmla="*/ 99060 h 119062"/>
                  <a:gd name="connsiteX22" fmla="*/ 71438 w 94297"/>
                  <a:gd name="connsiteY22" fmla="*/ 115252 h 119062"/>
                  <a:gd name="connsiteX23" fmla="*/ 94298 w 94297"/>
                  <a:gd name="connsiteY23" fmla="*/ 115252 h 119062"/>
                  <a:gd name="connsiteX24" fmla="*/ 94298 w 94297"/>
                  <a:gd name="connsiteY24" fmla="*/ 114300 h 119062"/>
                  <a:gd name="connsiteX25" fmla="*/ 94298 w 94297"/>
                  <a:gd name="connsiteY25" fmla="*/ 87630 h 119062"/>
                  <a:gd name="connsiteX26" fmla="*/ 70485 w 94297"/>
                  <a:gd name="connsiteY26" fmla="*/ 63817 h 119062"/>
                  <a:gd name="connsiteX27" fmla="*/ 70485 w 94297"/>
                  <a:gd name="connsiteY27" fmla="*/ 74295 h 119062"/>
                  <a:gd name="connsiteX28" fmla="*/ 70485 w 94297"/>
                  <a:gd name="connsiteY28" fmla="*/ 74295 h 119062"/>
                  <a:gd name="connsiteX29" fmla="*/ 55245 w 94297"/>
                  <a:gd name="connsiteY29" fmla="*/ 100965 h 119062"/>
                  <a:gd name="connsiteX30" fmla="*/ 44767 w 94297"/>
                  <a:gd name="connsiteY30" fmla="*/ 102870 h 119062"/>
                  <a:gd name="connsiteX31" fmla="*/ 24765 w 94297"/>
                  <a:gd name="connsiteY31" fmla="*/ 85725 h 119062"/>
                  <a:gd name="connsiteX32" fmla="*/ 24765 w 94297"/>
                  <a:gd name="connsiteY32" fmla="*/ 82867 h 119062"/>
                  <a:gd name="connsiteX33" fmla="*/ 37148 w 94297"/>
                  <a:gd name="connsiteY33" fmla="*/ 67627 h 119062"/>
                  <a:gd name="connsiteX34" fmla="*/ 70485 w 94297"/>
                  <a:gd name="connsiteY34" fmla="*/ 63817 h 119062"/>
                  <a:gd name="connsiteX35" fmla="*/ 70485 w 94297"/>
                  <a:gd name="connsiteY35" fmla="*/ 63817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297" h="119062">
                    <a:moveTo>
                      <a:pt x="94298" y="87630"/>
                    </a:moveTo>
                    <a:lnTo>
                      <a:pt x="94298" y="47625"/>
                    </a:lnTo>
                    <a:lnTo>
                      <a:pt x="94298" y="47625"/>
                    </a:lnTo>
                    <a:cubicBezTo>
                      <a:pt x="94298" y="41910"/>
                      <a:pt x="94298" y="36195"/>
                      <a:pt x="93345" y="31432"/>
                    </a:cubicBezTo>
                    <a:cubicBezTo>
                      <a:pt x="91440" y="12382"/>
                      <a:pt x="80010" y="0"/>
                      <a:pt x="50483" y="0"/>
                    </a:cubicBezTo>
                    <a:cubicBezTo>
                      <a:pt x="30480" y="0"/>
                      <a:pt x="15240" y="8573"/>
                      <a:pt x="8573" y="22860"/>
                    </a:cubicBezTo>
                    <a:cubicBezTo>
                      <a:pt x="8573" y="22860"/>
                      <a:pt x="8573" y="22860"/>
                      <a:pt x="8573" y="22860"/>
                    </a:cubicBezTo>
                    <a:cubicBezTo>
                      <a:pt x="15240" y="27623"/>
                      <a:pt x="20002" y="31432"/>
                      <a:pt x="24765" y="35242"/>
                    </a:cubicBezTo>
                    <a:cubicBezTo>
                      <a:pt x="27623" y="29527"/>
                      <a:pt x="30480" y="24765"/>
                      <a:pt x="37148" y="20955"/>
                    </a:cubicBezTo>
                    <a:cubicBezTo>
                      <a:pt x="37148" y="20955"/>
                      <a:pt x="38100" y="20002"/>
                      <a:pt x="38100" y="20002"/>
                    </a:cubicBezTo>
                    <a:cubicBezTo>
                      <a:pt x="40958" y="18098"/>
                      <a:pt x="45720" y="17145"/>
                      <a:pt x="50483" y="17145"/>
                    </a:cubicBezTo>
                    <a:cubicBezTo>
                      <a:pt x="63817" y="17145"/>
                      <a:pt x="69533" y="23813"/>
                      <a:pt x="70485" y="32385"/>
                    </a:cubicBezTo>
                    <a:cubicBezTo>
                      <a:pt x="70485" y="36195"/>
                      <a:pt x="70485" y="47625"/>
                      <a:pt x="70485" y="47625"/>
                    </a:cubicBezTo>
                    <a:lnTo>
                      <a:pt x="70485" y="47625"/>
                    </a:lnTo>
                    <a:lnTo>
                      <a:pt x="62865" y="47625"/>
                    </a:lnTo>
                    <a:cubicBezTo>
                      <a:pt x="20002" y="47625"/>
                      <a:pt x="0" y="60960"/>
                      <a:pt x="0" y="86677"/>
                    </a:cubicBezTo>
                    <a:cubicBezTo>
                      <a:pt x="0" y="102870"/>
                      <a:pt x="9525" y="113348"/>
                      <a:pt x="22860" y="117157"/>
                    </a:cubicBezTo>
                    <a:cubicBezTo>
                      <a:pt x="26670" y="118110"/>
                      <a:pt x="31433" y="119063"/>
                      <a:pt x="36195" y="119063"/>
                    </a:cubicBezTo>
                    <a:cubicBezTo>
                      <a:pt x="46673" y="119063"/>
                      <a:pt x="56198" y="117157"/>
                      <a:pt x="63817" y="111442"/>
                    </a:cubicBezTo>
                    <a:lnTo>
                      <a:pt x="69533" y="99060"/>
                    </a:lnTo>
                    <a:lnTo>
                      <a:pt x="69533" y="99060"/>
                    </a:lnTo>
                    <a:lnTo>
                      <a:pt x="69533" y="99060"/>
                    </a:lnTo>
                    <a:lnTo>
                      <a:pt x="71438" y="115252"/>
                    </a:lnTo>
                    <a:lnTo>
                      <a:pt x="94298" y="115252"/>
                    </a:lnTo>
                    <a:cubicBezTo>
                      <a:pt x="94298" y="115252"/>
                      <a:pt x="94298" y="114300"/>
                      <a:pt x="94298" y="114300"/>
                    </a:cubicBezTo>
                    <a:cubicBezTo>
                      <a:pt x="94298" y="103823"/>
                      <a:pt x="94298" y="96202"/>
                      <a:pt x="94298" y="87630"/>
                    </a:cubicBezTo>
                    <a:close/>
                    <a:moveTo>
                      <a:pt x="70485" y="63817"/>
                    </a:moveTo>
                    <a:lnTo>
                      <a:pt x="70485" y="74295"/>
                    </a:lnTo>
                    <a:lnTo>
                      <a:pt x="70485" y="74295"/>
                    </a:lnTo>
                    <a:cubicBezTo>
                      <a:pt x="70485" y="87630"/>
                      <a:pt x="64770" y="97155"/>
                      <a:pt x="55245" y="100965"/>
                    </a:cubicBezTo>
                    <a:cubicBezTo>
                      <a:pt x="52388" y="101917"/>
                      <a:pt x="48577" y="102870"/>
                      <a:pt x="44767" y="102870"/>
                    </a:cubicBezTo>
                    <a:cubicBezTo>
                      <a:pt x="32385" y="102870"/>
                      <a:pt x="24765" y="97155"/>
                      <a:pt x="24765" y="85725"/>
                    </a:cubicBezTo>
                    <a:cubicBezTo>
                      <a:pt x="24765" y="84773"/>
                      <a:pt x="24765" y="83820"/>
                      <a:pt x="24765" y="82867"/>
                    </a:cubicBezTo>
                    <a:cubicBezTo>
                      <a:pt x="25717" y="76200"/>
                      <a:pt x="30480" y="71438"/>
                      <a:pt x="37148" y="67627"/>
                    </a:cubicBezTo>
                    <a:cubicBezTo>
                      <a:pt x="45720" y="63817"/>
                      <a:pt x="57150" y="62865"/>
                      <a:pt x="70485" y="63817"/>
                    </a:cubicBezTo>
                    <a:lnTo>
                      <a:pt x="70485" y="63817"/>
                    </a:lnTo>
                    <a:close/>
                  </a:path>
                </a:pathLst>
              </a:custGeom>
              <a:solidFill>
                <a:srgbClr val="000000"/>
              </a:solidFill>
              <a:ln w="9525" cap="flat">
                <a:noFill/>
                <a:prstDash val="solid"/>
                <a:miter/>
              </a:ln>
            </p:spPr>
            <p:txBody>
              <a:bodyPr rtlCol="0" anchor="ctr"/>
              <a:lstStyle/>
              <a:p>
                <a:endParaRPr lang="en-GB"/>
              </a:p>
            </p:txBody>
          </p:sp>
        </p:grpSp>
        <p:sp>
          <p:nvSpPr>
            <p:cNvPr id="26" name="Vrije vorm: vorm 25">
              <a:extLst>
                <a:ext uri="{FF2B5EF4-FFF2-40B4-BE49-F238E27FC236}">
                  <a16:creationId xmlns:a16="http://schemas.microsoft.com/office/drawing/2014/main" id="{47F54EA0-EDB2-4DF4-BFB0-4377D9F6F36F}"/>
                </a:ext>
              </a:extLst>
            </p:cNvPr>
            <p:cNvSpPr/>
            <p:nvPr/>
          </p:nvSpPr>
          <p:spPr>
            <a:xfrm>
              <a:off x="4293869" y="2333625"/>
              <a:ext cx="513397" cy="401002"/>
            </a:xfrm>
            <a:custGeom>
              <a:avLst/>
              <a:gdLst>
                <a:gd name="connsiteX0" fmla="*/ 302895 w 513397"/>
                <a:gd name="connsiteY0" fmla="*/ 137160 h 401002"/>
                <a:gd name="connsiteX1" fmla="*/ 380047 w 513397"/>
                <a:gd name="connsiteY1" fmla="*/ 219075 h 401002"/>
                <a:gd name="connsiteX2" fmla="*/ 359092 w 513397"/>
                <a:gd name="connsiteY2" fmla="*/ 237173 h 401002"/>
                <a:gd name="connsiteX3" fmla="*/ 280035 w 513397"/>
                <a:gd name="connsiteY3" fmla="*/ 101918 h 401002"/>
                <a:gd name="connsiteX4" fmla="*/ 240030 w 513397"/>
                <a:gd name="connsiteY4" fmla="*/ 50482 h 401002"/>
                <a:gd name="connsiteX5" fmla="*/ 23813 w 513397"/>
                <a:gd name="connsiteY5" fmla="*/ 0 h 401002"/>
                <a:gd name="connsiteX6" fmla="*/ 153352 w 513397"/>
                <a:gd name="connsiteY6" fmla="*/ 44768 h 401002"/>
                <a:gd name="connsiteX7" fmla="*/ 142875 w 513397"/>
                <a:gd name="connsiteY7" fmla="*/ 62865 h 401002"/>
                <a:gd name="connsiteX8" fmla="*/ 0 w 513397"/>
                <a:gd name="connsiteY8" fmla="*/ 39053 h 401002"/>
                <a:gd name="connsiteX9" fmla="*/ 134302 w 513397"/>
                <a:gd name="connsiteY9" fmla="*/ 81915 h 401002"/>
                <a:gd name="connsiteX10" fmla="*/ 128588 w 513397"/>
                <a:gd name="connsiteY10" fmla="*/ 97155 h 401002"/>
                <a:gd name="connsiteX11" fmla="*/ 4763 w 513397"/>
                <a:gd name="connsiteY11" fmla="*/ 85725 h 401002"/>
                <a:gd name="connsiteX12" fmla="*/ 124777 w 513397"/>
                <a:gd name="connsiteY12" fmla="*/ 114300 h 401002"/>
                <a:gd name="connsiteX13" fmla="*/ 120967 w 513397"/>
                <a:gd name="connsiteY13" fmla="*/ 129540 h 401002"/>
                <a:gd name="connsiteX14" fmla="*/ 39052 w 513397"/>
                <a:gd name="connsiteY14" fmla="*/ 129540 h 401002"/>
                <a:gd name="connsiteX15" fmla="*/ 98107 w 513397"/>
                <a:gd name="connsiteY15" fmla="*/ 150495 h 401002"/>
                <a:gd name="connsiteX16" fmla="*/ 179070 w 513397"/>
                <a:gd name="connsiteY16" fmla="*/ 180975 h 401002"/>
                <a:gd name="connsiteX17" fmla="*/ 299085 w 513397"/>
                <a:gd name="connsiteY17" fmla="*/ 280035 h 401002"/>
                <a:gd name="connsiteX18" fmla="*/ 338138 w 513397"/>
                <a:gd name="connsiteY18" fmla="*/ 274320 h 401002"/>
                <a:gd name="connsiteX19" fmla="*/ 265747 w 513397"/>
                <a:gd name="connsiteY19" fmla="*/ 320993 h 401002"/>
                <a:gd name="connsiteX20" fmla="*/ 222885 w 513397"/>
                <a:gd name="connsiteY20" fmla="*/ 374333 h 401002"/>
                <a:gd name="connsiteX21" fmla="*/ 193357 w 513397"/>
                <a:gd name="connsiteY21" fmla="*/ 401003 h 401002"/>
                <a:gd name="connsiteX22" fmla="*/ 275272 w 513397"/>
                <a:gd name="connsiteY22" fmla="*/ 386715 h 401002"/>
                <a:gd name="connsiteX23" fmla="*/ 428625 w 513397"/>
                <a:gd name="connsiteY23" fmla="*/ 240983 h 401002"/>
                <a:gd name="connsiteX24" fmla="*/ 370522 w 513397"/>
                <a:gd name="connsiteY24" fmla="*/ 166688 h 401002"/>
                <a:gd name="connsiteX25" fmla="*/ 371475 w 513397"/>
                <a:gd name="connsiteY25" fmla="*/ 164783 h 401002"/>
                <a:gd name="connsiteX26" fmla="*/ 448628 w 513397"/>
                <a:gd name="connsiteY26" fmla="*/ 200977 h 401002"/>
                <a:gd name="connsiteX27" fmla="*/ 501015 w 513397"/>
                <a:gd name="connsiteY27" fmla="*/ 214313 h 401002"/>
                <a:gd name="connsiteX28" fmla="*/ 373380 w 513397"/>
                <a:gd name="connsiteY28" fmla="*/ 149543 h 401002"/>
                <a:gd name="connsiteX29" fmla="*/ 353378 w 513397"/>
                <a:gd name="connsiteY29" fmla="*/ 138113 h 401002"/>
                <a:gd name="connsiteX30" fmla="*/ 360997 w 513397"/>
                <a:gd name="connsiteY30" fmla="*/ 129540 h 401002"/>
                <a:gd name="connsiteX31" fmla="*/ 356235 w 513397"/>
                <a:gd name="connsiteY31" fmla="*/ 120015 h 401002"/>
                <a:gd name="connsiteX32" fmla="*/ 363855 w 513397"/>
                <a:gd name="connsiteY32" fmla="*/ 112395 h 401002"/>
                <a:gd name="connsiteX33" fmla="*/ 372428 w 513397"/>
                <a:gd name="connsiteY33" fmla="*/ 120015 h 401002"/>
                <a:gd name="connsiteX34" fmla="*/ 379095 w 513397"/>
                <a:gd name="connsiteY34" fmla="*/ 128588 h 401002"/>
                <a:gd name="connsiteX35" fmla="*/ 506730 w 513397"/>
                <a:gd name="connsiteY35" fmla="*/ 213360 h 401002"/>
                <a:gd name="connsiteX36" fmla="*/ 506730 w 513397"/>
                <a:gd name="connsiteY36" fmla="*/ 219075 h 401002"/>
                <a:gd name="connsiteX37" fmla="*/ 506730 w 513397"/>
                <a:gd name="connsiteY37" fmla="*/ 219075 h 401002"/>
                <a:gd name="connsiteX38" fmla="*/ 513397 w 513397"/>
                <a:gd name="connsiteY38" fmla="*/ 212408 h 401002"/>
                <a:gd name="connsiteX39" fmla="*/ 510540 w 513397"/>
                <a:gd name="connsiteY39" fmla="*/ 206693 h 401002"/>
                <a:gd name="connsiteX40" fmla="*/ 364807 w 513397"/>
                <a:gd name="connsiteY40" fmla="*/ 100965 h 401002"/>
                <a:gd name="connsiteX41" fmla="*/ 332422 w 513397"/>
                <a:gd name="connsiteY41" fmla="*/ 94298 h 401002"/>
                <a:gd name="connsiteX42" fmla="*/ 332422 w 513397"/>
                <a:gd name="connsiteY42" fmla="*/ 98107 h 401002"/>
                <a:gd name="connsiteX43" fmla="*/ 319088 w 513397"/>
                <a:gd name="connsiteY43" fmla="*/ 98107 h 401002"/>
                <a:gd name="connsiteX44" fmla="*/ 321945 w 513397"/>
                <a:gd name="connsiteY44" fmla="*/ 102870 h 401002"/>
                <a:gd name="connsiteX45" fmla="*/ 309563 w 513397"/>
                <a:gd name="connsiteY45" fmla="*/ 104775 h 401002"/>
                <a:gd name="connsiteX46" fmla="*/ 314325 w 513397"/>
                <a:gd name="connsiteY46" fmla="*/ 111443 h 401002"/>
                <a:gd name="connsiteX47" fmla="*/ 304800 w 513397"/>
                <a:gd name="connsiteY47" fmla="*/ 115252 h 401002"/>
                <a:gd name="connsiteX48" fmla="*/ 309563 w 513397"/>
                <a:gd name="connsiteY48" fmla="*/ 122873 h 401002"/>
                <a:gd name="connsiteX49" fmla="*/ 301942 w 513397"/>
                <a:gd name="connsiteY49" fmla="*/ 125730 h 401002"/>
                <a:gd name="connsiteX50" fmla="*/ 305753 w 513397"/>
                <a:gd name="connsiteY50" fmla="*/ 132398 h 401002"/>
                <a:gd name="connsiteX51" fmla="*/ 302895 w 513397"/>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3397" h="401002">
                  <a:moveTo>
                    <a:pt x="302895" y="137160"/>
                  </a:moveTo>
                  <a:cubicBezTo>
                    <a:pt x="302895" y="181927"/>
                    <a:pt x="380047" y="184785"/>
                    <a:pt x="380047" y="219075"/>
                  </a:cubicBezTo>
                  <a:cubicBezTo>
                    <a:pt x="380047" y="231458"/>
                    <a:pt x="368617" y="237173"/>
                    <a:pt x="359092" y="237173"/>
                  </a:cubicBezTo>
                  <a:cubicBezTo>
                    <a:pt x="313372" y="237173"/>
                    <a:pt x="287655" y="173355"/>
                    <a:pt x="280035" y="101918"/>
                  </a:cubicBezTo>
                  <a:cubicBezTo>
                    <a:pt x="277178" y="75248"/>
                    <a:pt x="266700" y="61913"/>
                    <a:pt x="240030" y="50482"/>
                  </a:cubicBezTo>
                  <a:cubicBezTo>
                    <a:pt x="176213" y="23813"/>
                    <a:pt x="81915" y="8572"/>
                    <a:pt x="23813" y="0"/>
                  </a:cubicBezTo>
                  <a:cubicBezTo>
                    <a:pt x="30480" y="25718"/>
                    <a:pt x="117157" y="40957"/>
                    <a:pt x="153352" y="44768"/>
                  </a:cubicBezTo>
                  <a:cubicBezTo>
                    <a:pt x="150495" y="49530"/>
                    <a:pt x="145732" y="58102"/>
                    <a:pt x="142875" y="62865"/>
                  </a:cubicBezTo>
                  <a:cubicBezTo>
                    <a:pt x="106680" y="53340"/>
                    <a:pt x="44767" y="44768"/>
                    <a:pt x="0" y="39053"/>
                  </a:cubicBezTo>
                  <a:cubicBezTo>
                    <a:pt x="14288" y="67627"/>
                    <a:pt x="80963" y="72390"/>
                    <a:pt x="134302" y="81915"/>
                  </a:cubicBezTo>
                  <a:lnTo>
                    <a:pt x="128588" y="97155"/>
                  </a:lnTo>
                  <a:cubicBezTo>
                    <a:pt x="87630" y="90488"/>
                    <a:pt x="44767" y="85725"/>
                    <a:pt x="4763" y="85725"/>
                  </a:cubicBezTo>
                  <a:cubicBezTo>
                    <a:pt x="20002" y="108585"/>
                    <a:pt x="80963" y="113348"/>
                    <a:pt x="124777" y="114300"/>
                  </a:cubicBezTo>
                  <a:lnTo>
                    <a:pt x="120967" y="129540"/>
                  </a:lnTo>
                  <a:cubicBezTo>
                    <a:pt x="95250" y="128588"/>
                    <a:pt x="66675" y="128588"/>
                    <a:pt x="39052" y="129540"/>
                  </a:cubicBezTo>
                  <a:cubicBezTo>
                    <a:pt x="48577" y="145733"/>
                    <a:pt x="74295" y="148590"/>
                    <a:pt x="98107" y="150495"/>
                  </a:cubicBezTo>
                  <a:cubicBezTo>
                    <a:pt x="123825" y="153352"/>
                    <a:pt x="164782" y="157163"/>
                    <a:pt x="179070" y="180975"/>
                  </a:cubicBezTo>
                  <a:cubicBezTo>
                    <a:pt x="214313" y="236220"/>
                    <a:pt x="241935" y="280035"/>
                    <a:pt x="299085" y="280035"/>
                  </a:cubicBezTo>
                  <a:cubicBezTo>
                    <a:pt x="316230" y="280035"/>
                    <a:pt x="330517" y="277178"/>
                    <a:pt x="338138" y="274320"/>
                  </a:cubicBezTo>
                  <a:cubicBezTo>
                    <a:pt x="333375" y="293370"/>
                    <a:pt x="289560" y="283845"/>
                    <a:pt x="265747" y="320993"/>
                  </a:cubicBezTo>
                  <a:cubicBezTo>
                    <a:pt x="251460" y="342900"/>
                    <a:pt x="251460" y="367665"/>
                    <a:pt x="222885" y="374333"/>
                  </a:cubicBezTo>
                  <a:cubicBezTo>
                    <a:pt x="204788" y="379095"/>
                    <a:pt x="193357" y="386715"/>
                    <a:pt x="193357" y="401003"/>
                  </a:cubicBezTo>
                  <a:cubicBezTo>
                    <a:pt x="222885" y="400050"/>
                    <a:pt x="244792" y="396240"/>
                    <a:pt x="275272" y="386715"/>
                  </a:cubicBezTo>
                  <a:cubicBezTo>
                    <a:pt x="384810" y="353378"/>
                    <a:pt x="428625" y="291465"/>
                    <a:pt x="428625" y="240983"/>
                  </a:cubicBezTo>
                  <a:cubicBezTo>
                    <a:pt x="428625" y="213360"/>
                    <a:pt x="413385" y="185738"/>
                    <a:pt x="370522" y="166688"/>
                  </a:cubicBezTo>
                  <a:lnTo>
                    <a:pt x="371475" y="164783"/>
                  </a:lnTo>
                  <a:cubicBezTo>
                    <a:pt x="386715" y="167640"/>
                    <a:pt x="433388" y="194310"/>
                    <a:pt x="448628" y="200977"/>
                  </a:cubicBezTo>
                  <a:cubicBezTo>
                    <a:pt x="467678" y="209550"/>
                    <a:pt x="483870" y="214313"/>
                    <a:pt x="501015" y="214313"/>
                  </a:cubicBezTo>
                  <a:cubicBezTo>
                    <a:pt x="454342" y="182880"/>
                    <a:pt x="412432" y="161925"/>
                    <a:pt x="373380" y="149543"/>
                  </a:cubicBezTo>
                  <a:cubicBezTo>
                    <a:pt x="361950" y="145733"/>
                    <a:pt x="353378" y="142875"/>
                    <a:pt x="353378" y="138113"/>
                  </a:cubicBezTo>
                  <a:cubicBezTo>
                    <a:pt x="353378" y="133350"/>
                    <a:pt x="360997" y="133350"/>
                    <a:pt x="360997" y="129540"/>
                  </a:cubicBezTo>
                  <a:cubicBezTo>
                    <a:pt x="360997" y="126682"/>
                    <a:pt x="356235" y="125730"/>
                    <a:pt x="356235" y="120015"/>
                  </a:cubicBezTo>
                  <a:cubicBezTo>
                    <a:pt x="356235" y="116205"/>
                    <a:pt x="359092" y="112395"/>
                    <a:pt x="363855" y="112395"/>
                  </a:cubicBezTo>
                  <a:cubicBezTo>
                    <a:pt x="368617" y="112395"/>
                    <a:pt x="371475" y="115252"/>
                    <a:pt x="372428" y="120015"/>
                  </a:cubicBezTo>
                  <a:cubicBezTo>
                    <a:pt x="373380" y="122873"/>
                    <a:pt x="374332" y="126682"/>
                    <a:pt x="379095" y="128588"/>
                  </a:cubicBezTo>
                  <a:cubicBezTo>
                    <a:pt x="418147" y="147638"/>
                    <a:pt x="472440" y="185738"/>
                    <a:pt x="506730" y="213360"/>
                  </a:cubicBezTo>
                  <a:lnTo>
                    <a:pt x="506730" y="219075"/>
                  </a:lnTo>
                  <a:lnTo>
                    <a:pt x="506730" y="219075"/>
                  </a:lnTo>
                  <a:cubicBezTo>
                    <a:pt x="510540" y="219075"/>
                    <a:pt x="513397" y="215265"/>
                    <a:pt x="513397" y="212408"/>
                  </a:cubicBezTo>
                  <a:cubicBezTo>
                    <a:pt x="513397" y="210502"/>
                    <a:pt x="512445" y="207645"/>
                    <a:pt x="510540" y="206693"/>
                  </a:cubicBezTo>
                  <a:cubicBezTo>
                    <a:pt x="486728" y="184785"/>
                    <a:pt x="417195" y="122873"/>
                    <a:pt x="364807" y="100965"/>
                  </a:cubicBezTo>
                  <a:cubicBezTo>
                    <a:pt x="353378" y="96202"/>
                    <a:pt x="340995" y="94298"/>
                    <a:pt x="332422" y="94298"/>
                  </a:cubicBezTo>
                  <a:lnTo>
                    <a:pt x="332422" y="98107"/>
                  </a:lnTo>
                  <a:lnTo>
                    <a:pt x="319088" y="98107"/>
                  </a:lnTo>
                  <a:lnTo>
                    <a:pt x="321945" y="102870"/>
                  </a:lnTo>
                  <a:lnTo>
                    <a:pt x="309563" y="104775"/>
                  </a:lnTo>
                  <a:lnTo>
                    <a:pt x="314325" y="111443"/>
                  </a:lnTo>
                  <a:lnTo>
                    <a:pt x="304800" y="115252"/>
                  </a:lnTo>
                  <a:lnTo>
                    <a:pt x="309563" y="122873"/>
                  </a:lnTo>
                  <a:lnTo>
                    <a:pt x="301942" y="125730"/>
                  </a:lnTo>
                  <a:lnTo>
                    <a:pt x="305753" y="132398"/>
                  </a:lnTo>
                  <a:lnTo>
                    <a:pt x="302895" y="137160"/>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563105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eau-Titel-Sub-3Grafie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9BC09-1CF9-4609-A53B-9F628E42D8A2}"/>
              </a:ext>
            </a:extLst>
          </p:cNvPr>
          <p:cNvSpPr>
            <a:spLocks noGrp="1"/>
          </p:cNvSpPr>
          <p:nvPr>
            <p:ph type="title" hasCustomPrompt="1"/>
          </p:nvPr>
        </p:nvSpPr>
        <p:spPr/>
        <p:txBody>
          <a:bodyPr/>
          <a:lstStyle/>
          <a:p>
            <a:r>
              <a:rPr lang="nl-NL"/>
              <a:t>Titel van slide</a:t>
            </a:r>
          </a:p>
        </p:txBody>
      </p:sp>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0" y="1420124"/>
            <a:ext cx="8375521" cy="363121"/>
          </a:xfrm>
        </p:spPr>
        <p:txBody>
          <a:bodyPr wrap="none" anchor="t"/>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 van slide</a:t>
            </a:r>
          </a:p>
        </p:txBody>
      </p:sp>
      <p:grpSp>
        <p:nvGrpSpPr>
          <p:cNvPr id="14" name="Graphic 7">
            <a:extLst>
              <a:ext uri="{FF2B5EF4-FFF2-40B4-BE49-F238E27FC236}">
                <a16:creationId xmlns:a16="http://schemas.microsoft.com/office/drawing/2014/main" id="{E96A94B4-0E5A-4C1C-90E6-F13F0CDF6F5E}"/>
              </a:ext>
            </a:extLst>
          </p:cNvPr>
          <p:cNvGrpSpPr>
            <a:grpSpLocks noChangeAspect="1"/>
          </p:cNvGrpSpPr>
          <p:nvPr userDrawn="1"/>
        </p:nvGrpSpPr>
        <p:grpSpPr>
          <a:xfrm>
            <a:off x="4164200" y="50031"/>
            <a:ext cx="744431" cy="744431"/>
            <a:chOff x="4181475" y="2181225"/>
            <a:chExt cx="782955" cy="782955"/>
          </a:xfrm>
        </p:grpSpPr>
        <p:sp>
          <p:nvSpPr>
            <p:cNvPr id="15" name="Vrije vorm: vorm 14">
              <a:extLst>
                <a:ext uri="{FF2B5EF4-FFF2-40B4-BE49-F238E27FC236}">
                  <a16:creationId xmlns:a16="http://schemas.microsoft.com/office/drawing/2014/main" id="{60FE509E-A42C-4640-A7C7-51A14A3BBD07}"/>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D54E53A4-FAE0-4D0F-B519-4E6735677292}"/>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jdelijke aanduiding voor grafiek 3">
            <a:extLst>
              <a:ext uri="{FF2B5EF4-FFF2-40B4-BE49-F238E27FC236}">
                <a16:creationId xmlns:a16="http://schemas.microsoft.com/office/drawing/2014/main" id="{1BFFD2EB-198E-4B8F-BA61-D6C83F642959}"/>
              </a:ext>
            </a:extLst>
          </p:cNvPr>
          <p:cNvSpPr>
            <a:spLocks noGrp="1"/>
          </p:cNvSpPr>
          <p:nvPr>
            <p:ph type="chart" sz="quarter" idx="15"/>
          </p:nvPr>
        </p:nvSpPr>
        <p:spPr>
          <a:xfrm>
            <a:off x="603315" y="2083098"/>
            <a:ext cx="2520244" cy="2520000"/>
          </a:xfrm>
        </p:spPr>
        <p:txBody>
          <a:bodyPr/>
          <a:lstStyle/>
          <a:p>
            <a:r>
              <a:rPr lang="en-US"/>
              <a:t>Click icon to add chart</a:t>
            </a:r>
            <a:endParaRPr lang="en-GB"/>
          </a:p>
        </p:txBody>
      </p:sp>
      <p:sp>
        <p:nvSpPr>
          <p:cNvPr id="19" name="Tijdelijke aanduiding voor grafiek 3">
            <a:extLst>
              <a:ext uri="{FF2B5EF4-FFF2-40B4-BE49-F238E27FC236}">
                <a16:creationId xmlns:a16="http://schemas.microsoft.com/office/drawing/2014/main" id="{930251A3-C077-48A9-B8DA-3235FDD485E0}"/>
              </a:ext>
            </a:extLst>
          </p:cNvPr>
          <p:cNvSpPr>
            <a:spLocks noGrp="1"/>
          </p:cNvSpPr>
          <p:nvPr>
            <p:ph type="chart" sz="quarter" idx="16"/>
          </p:nvPr>
        </p:nvSpPr>
        <p:spPr>
          <a:xfrm>
            <a:off x="3311878" y="2083098"/>
            <a:ext cx="2520244" cy="2520000"/>
          </a:xfrm>
        </p:spPr>
        <p:txBody>
          <a:bodyPr/>
          <a:lstStyle/>
          <a:p>
            <a:r>
              <a:rPr lang="en-US"/>
              <a:t>Click icon to add chart</a:t>
            </a:r>
            <a:endParaRPr lang="en-GB"/>
          </a:p>
        </p:txBody>
      </p:sp>
      <p:sp>
        <p:nvSpPr>
          <p:cNvPr id="21" name="Tijdelijke aanduiding voor grafiek 3">
            <a:extLst>
              <a:ext uri="{FF2B5EF4-FFF2-40B4-BE49-F238E27FC236}">
                <a16:creationId xmlns:a16="http://schemas.microsoft.com/office/drawing/2014/main" id="{F0233C75-9ABC-4F3C-97BD-72BAFABB2108}"/>
              </a:ext>
            </a:extLst>
          </p:cNvPr>
          <p:cNvSpPr>
            <a:spLocks noGrp="1"/>
          </p:cNvSpPr>
          <p:nvPr>
            <p:ph type="chart" sz="quarter" idx="17"/>
          </p:nvPr>
        </p:nvSpPr>
        <p:spPr>
          <a:xfrm>
            <a:off x="6020441" y="2083098"/>
            <a:ext cx="2520244" cy="2520000"/>
          </a:xfrm>
        </p:spPr>
        <p:txBody>
          <a:bodyPr/>
          <a:lstStyle/>
          <a:p>
            <a:r>
              <a:rPr lang="en-US"/>
              <a:t>Click icon to add chart</a:t>
            </a:r>
            <a:endParaRPr lang="en-GB"/>
          </a:p>
        </p:txBody>
      </p:sp>
      <p:sp>
        <p:nvSpPr>
          <p:cNvPr id="26" name="Tijdelijke aanduiding voor voettekst 25">
            <a:extLst>
              <a:ext uri="{FF2B5EF4-FFF2-40B4-BE49-F238E27FC236}">
                <a16:creationId xmlns:a16="http://schemas.microsoft.com/office/drawing/2014/main" id="{2079157B-4806-40DE-9E32-0C95A6984254}"/>
              </a:ext>
            </a:extLst>
          </p:cNvPr>
          <p:cNvSpPr>
            <a:spLocks noGrp="1"/>
          </p:cNvSpPr>
          <p:nvPr>
            <p:ph type="ftr" sz="quarter" idx="19"/>
          </p:nvPr>
        </p:nvSpPr>
        <p:spPr/>
        <p:txBody>
          <a:bodyPr/>
          <a:lstStyle/>
          <a:p>
            <a:endParaRPr lang="nl-NL"/>
          </a:p>
        </p:txBody>
      </p:sp>
      <p:sp>
        <p:nvSpPr>
          <p:cNvPr id="3" name="Tijdelijke aanduiding voor dianummer 2">
            <a:extLst>
              <a:ext uri="{FF2B5EF4-FFF2-40B4-BE49-F238E27FC236}">
                <a16:creationId xmlns:a16="http://schemas.microsoft.com/office/drawing/2014/main" id="{0A4E360C-44E5-4FF0-85F3-97E8E0BFFDE9}"/>
              </a:ext>
            </a:extLst>
          </p:cNvPr>
          <p:cNvSpPr>
            <a:spLocks noGrp="1"/>
          </p:cNvSpPr>
          <p:nvPr>
            <p:ph type="sldNum" sz="quarter" idx="20"/>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138663231"/>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eau-Titel-Sub-Grafiek_links-Tekst_rechts_BGZwar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9BC09-1CF9-4609-A53B-9F628E42D8A2}"/>
              </a:ext>
            </a:extLst>
          </p:cNvPr>
          <p:cNvSpPr>
            <a:spLocks noGrp="1"/>
          </p:cNvSpPr>
          <p:nvPr>
            <p:ph type="title" hasCustomPrompt="1"/>
          </p:nvPr>
        </p:nvSpPr>
        <p:spPr/>
        <p:txBody>
          <a:bodyPr/>
          <a:lstStyle>
            <a:lvl1pPr>
              <a:defRPr>
                <a:solidFill>
                  <a:schemeClr val="bg1"/>
                </a:solidFill>
              </a:defRPr>
            </a:lvl1pPr>
          </a:lstStyle>
          <a:p>
            <a:r>
              <a:rPr lang="nl-NL"/>
              <a:t>Titel van slide</a:t>
            </a:r>
          </a:p>
        </p:txBody>
      </p:sp>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0" y="1420124"/>
            <a:ext cx="8375521" cy="363121"/>
          </a:xfrm>
        </p:spPr>
        <p:txBody>
          <a:bodyPr wrap="none" anchor="t"/>
          <a:lstStyle>
            <a:lvl1pPr marL="0" indent="0">
              <a:buNone/>
              <a:defRPr sz="24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 van slide</a:t>
            </a:r>
          </a:p>
        </p:txBody>
      </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jdelijke aanduiding voor inhoud 19">
            <a:extLst>
              <a:ext uri="{FF2B5EF4-FFF2-40B4-BE49-F238E27FC236}">
                <a16:creationId xmlns:a16="http://schemas.microsoft.com/office/drawing/2014/main" id="{0B2CED14-D0F1-4C89-AE49-612BCDA4682C}"/>
              </a:ext>
            </a:extLst>
          </p:cNvPr>
          <p:cNvSpPr>
            <a:spLocks noGrp="1"/>
          </p:cNvSpPr>
          <p:nvPr>
            <p:ph sz="quarter" idx="14"/>
          </p:nvPr>
        </p:nvSpPr>
        <p:spPr>
          <a:xfrm>
            <a:off x="4721382" y="2311200"/>
            <a:ext cx="4041618" cy="2445698"/>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grafiek 3">
            <a:extLst>
              <a:ext uri="{FF2B5EF4-FFF2-40B4-BE49-F238E27FC236}">
                <a16:creationId xmlns:a16="http://schemas.microsoft.com/office/drawing/2014/main" id="{1BFFD2EB-198E-4B8F-BA61-D6C83F642959}"/>
              </a:ext>
            </a:extLst>
          </p:cNvPr>
          <p:cNvSpPr>
            <a:spLocks noGrp="1"/>
          </p:cNvSpPr>
          <p:nvPr>
            <p:ph type="chart" sz="quarter" idx="15"/>
          </p:nvPr>
        </p:nvSpPr>
        <p:spPr>
          <a:xfrm>
            <a:off x="376234" y="1932294"/>
            <a:ext cx="4191000" cy="2832300"/>
          </a:xfrm>
        </p:spPr>
        <p:txBody>
          <a:bodyPr/>
          <a:lstStyle>
            <a:lvl1pPr>
              <a:defRPr>
                <a:solidFill>
                  <a:schemeClr val="bg1"/>
                </a:solidFill>
              </a:defRPr>
            </a:lvl1pPr>
          </a:lstStyle>
          <a:p>
            <a:r>
              <a:rPr lang="en-US"/>
              <a:t>Click icon to add chart</a:t>
            </a:r>
            <a:endParaRPr lang="en-GB"/>
          </a:p>
        </p:txBody>
      </p:sp>
      <p:grpSp>
        <p:nvGrpSpPr>
          <p:cNvPr id="6" name="Graphic 4">
            <a:extLst>
              <a:ext uri="{FF2B5EF4-FFF2-40B4-BE49-F238E27FC236}">
                <a16:creationId xmlns:a16="http://schemas.microsoft.com/office/drawing/2014/main" id="{BB597FD6-173E-4382-8526-0BDC9EF20A0E}"/>
              </a:ext>
            </a:extLst>
          </p:cNvPr>
          <p:cNvGrpSpPr/>
          <p:nvPr/>
        </p:nvGrpSpPr>
        <p:grpSpPr>
          <a:xfrm>
            <a:off x="4165200" y="50400"/>
            <a:ext cx="745200" cy="745200"/>
            <a:chOff x="4181475" y="2181225"/>
            <a:chExt cx="782955" cy="782955"/>
          </a:xfrm>
        </p:grpSpPr>
        <p:sp>
          <p:nvSpPr>
            <p:cNvPr id="7" name="Vrije vorm: vorm 6">
              <a:extLst>
                <a:ext uri="{FF2B5EF4-FFF2-40B4-BE49-F238E27FC236}">
                  <a16:creationId xmlns:a16="http://schemas.microsoft.com/office/drawing/2014/main" id="{7EE3DCA4-2E6B-4CC1-8DF4-08CEC260B590}"/>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FFFFFF"/>
            </a:solidFill>
            <a:ln w="9525"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04AF9BDD-86A7-43F1-AD1A-C1CCF96F96FF}"/>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sp>
        <p:nvSpPr>
          <p:cNvPr id="19" name="Tijdelijke aanduiding voor voettekst 18">
            <a:extLst>
              <a:ext uri="{FF2B5EF4-FFF2-40B4-BE49-F238E27FC236}">
                <a16:creationId xmlns:a16="http://schemas.microsoft.com/office/drawing/2014/main" id="{8330CBA2-A3C6-43FB-AC45-B5FBE9A9C9A3}"/>
              </a:ext>
            </a:extLst>
          </p:cNvPr>
          <p:cNvSpPr>
            <a:spLocks noGrp="1"/>
          </p:cNvSpPr>
          <p:nvPr>
            <p:ph type="ftr" sz="quarter" idx="17"/>
          </p:nvPr>
        </p:nvSpPr>
        <p:spPr/>
        <p:txBody>
          <a:bodyPr/>
          <a:lstStyle>
            <a:lvl1pPr>
              <a:defRPr>
                <a:solidFill>
                  <a:schemeClr val="bg1"/>
                </a:solidFill>
              </a:defRPr>
            </a:lvl1pPr>
          </a:lstStyle>
          <a:p>
            <a:endParaRPr lang="nl-NL"/>
          </a:p>
        </p:txBody>
      </p:sp>
      <p:sp>
        <p:nvSpPr>
          <p:cNvPr id="14" name="Tekstvak 13">
            <a:extLst>
              <a:ext uri="{FF2B5EF4-FFF2-40B4-BE49-F238E27FC236}">
                <a16:creationId xmlns:a16="http://schemas.microsoft.com/office/drawing/2014/main" id="{6FD2077D-B047-4057-ABFE-ED7BC6AC0284}"/>
              </a:ext>
            </a:extLst>
          </p:cNvPr>
          <p:cNvSpPr txBox="1"/>
          <p:nvPr userDrawn="1"/>
        </p:nvSpPr>
        <p:spPr>
          <a:xfrm>
            <a:off x="9176379" y="2311200"/>
            <a:ext cx="1794735" cy="2428528"/>
          </a:xfrm>
          <a:prstGeom prst="rect">
            <a:avLst/>
          </a:prstGeom>
          <a:solidFill>
            <a:schemeClr val="bg1"/>
          </a:solidFill>
          <a:ln>
            <a:solidFill>
              <a:schemeClr val="accent1"/>
            </a:solidFill>
          </a:ln>
        </p:spPr>
        <p:txBody>
          <a:bodyPr wrap="square" rtlCol="0">
            <a:noAutofit/>
          </a:bodyPr>
          <a:lstStyle/>
          <a:p>
            <a:r>
              <a:rPr lang="nl-NL" sz="800" b="1">
                <a:latin typeface="+mj-lt"/>
              </a:rPr>
              <a:t>Maak de tekst op</a:t>
            </a:r>
            <a:r>
              <a:rPr lang="nl-NL" sz="800">
                <a:latin typeface="+mj-lt"/>
              </a:rPr>
              <a:t> door het lijstniveau te verhogen of te verlagen:</a:t>
            </a:r>
          </a:p>
          <a:p>
            <a:r>
              <a:rPr lang="nl-NL" sz="800">
                <a:latin typeface="+mj-lt"/>
              </a:rPr>
              <a:t>Plaats de cursor in de tekst en klik op een van de onderstaande knoppen</a:t>
            </a: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r>
              <a:rPr lang="nl-NL" sz="800">
                <a:latin typeface="+mj-lt"/>
              </a:rPr>
              <a:t>(in lint Start, groep Alinea)</a:t>
            </a:r>
          </a:p>
          <a:p>
            <a:endParaRPr lang="nl-NL" sz="800">
              <a:latin typeface="+mj-lt"/>
            </a:endParaRPr>
          </a:p>
          <a:p>
            <a:r>
              <a:rPr lang="nl-NL" sz="800">
                <a:latin typeface="+mj-lt"/>
              </a:rPr>
              <a:t>1 = Normaal</a:t>
            </a:r>
          </a:p>
          <a:p>
            <a:r>
              <a:rPr lang="nl-NL" sz="800">
                <a:latin typeface="+mj-lt"/>
              </a:rPr>
              <a:t>2 = </a:t>
            </a:r>
            <a:r>
              <a:rPr lang="nl-NL" sz="800" b="1" kern="1200" cap="none" baseline="0">
                <a:solidFill>
                  <a:schemeClr val="tx1"/>
                </a:solidFill>
                <a:latin typeface="+mj-lt"/>
                <a:ea typeface="+mn-ea"/>
                <a:cs typeface="+mn-cs"/>
              </a:rPr>
              <a:t>Vet</a:t>
            </a:r>
          </a:p>
          <a:p>
            <a:pPr marL="0" marR="0" lvl="0" indent="0" algn="l" defTabSz="685800" rtl="0" eaLnBrk="1" fontAlgn="auto" latinLnBrk="0" hangingPunct="1">
              <a:lnSpc>
                <a:spcPct val="100000"/>
              </a:lnSpc>
              <a:spcBef>
                <a:spcPts val="0"/>
              </a:spcBef>
              <a:spcAft>
                <a:spcPts val="0"/>
              </a:spcAft>
              <a:buClrTx/>
              <a:buSzTx/>
              <a:buFontTx/>
              <a:buNone/>
              <a:tabLst/>
              <a:defRPr/>
            </a:pPr>
            <a:r>
              <a:rPr lang="nl-NL" sz="800">
                <a:latin typeface="+mj-lt"/>
              </a:rPr>
              <a:t>3 = </a:t>
            </a:r>
            <a:r>
              <a:rPr lang="nl-NL" sz="800">
                <a:solidFill>
                  <a:schemeClr val="tx1"/>
                </a:solidFill>
                <a:latin typeface="+mj-lt"/>
              </a:rPr>
              <a:t>▪</a:t>
            </a:r>
            <a:r>
              <a:rPr lang="nl-NL" sz="800">
                <a:solidFill>
                  <a:schemeClr val="accent1"/>
                </a:solidFill>
                <a:latin typeface="+mj-lt"/>
              </a:rPr>
              <a:t> </a:t>
            </a:r>
            <a:r>
              <a:rPr lang="nl-NL" sz="800">
                <a:latin typeface="+mj-lt"/>
              </a:rPr>
              <a:t>Opsomming</a:t>
            </a:r>
          </a:p>
          <a:p>
            <a:pPr lvl="0" defTabSz="685800">
              <a:defRPr/>
            </a:pPr>
            <a:r>
              <a:rPr lang="nl-NL" sz="800" b="0">
                <a:solidFill>
                  <a:schemeClr val="tx1"/>
                </a:solidFill>
                <a:latin typeface="+mj-lt"/>
              </a:rPr>
              <a:t>4 =    ▪</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b="0">
              <a:latin typeface="+mj-lt"/>
            </a:endParaRPr>
          </a:p>
          <a:p>
            <a:pPr lvl="0" defTabSz="685800">
              <a:defRPr/>
            </a:pPr>
            <a:r>
              <a:rPr lang="nl-NL" sz="800">
                <a:latin typeface="+mj-lt"/>
              </a:rPr>
              <a:t>5 =       </a:t>
            </a:r>
            <a:r>
              <a:rPr lang="nl-NL" sz="800" b="0">
                <a:solidFill>
                  <a:schemeClr val="tx1"/>
                </a:solidFill>
                <a:latin typeface="+mj-lt"/>
              </a:rPr>
              <a:t>▪</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a:latin typeface="+mj-lt"/>
            </a:endParaRPr>
          </a:p>
          <a:p>
            <a:pPr lvl="0" defTabSz="685800">
              <a:defRPr/>
            </a:pPr>
            <a:endParaRPr lang="nl-NL" sz="800">
              <a:latin typeface="+mj-lt"/>
            </a:endParaRPr>
          </a:p>
        </p:txBody>
      </p:sp>
      <p:pic>
        <p:nvPicPr>
          <p:cNvPr id="15" name="Afbeelding 14">
            <a:extLst>
              <a:ext uri="{FF2B5EF4-FFF2-40B4-BE49-F238E27FC236}">
                <a16:creationId xmlns:a16="http://schemas.microsoft.com/office/drawing/2014/main" id="{36417CD1-EF83-4B6B-B689-FD1AD8587022}"/>
              </a:ext>
            </a:extLst>
          </p:cNvPr>
          <p:cNvPicPr>
            <a:picLocks noChangeAspect="1"/>
          </p:cNvPicPr>
          <p:nvPr userDrawn="1"/>
        </p:nvPicPr>
        <p:blipFill>
          <a:blip r:embed="rId2"/>
          <a:stretch>
            <a:fillRect/>
          </a:stretch>
        </p:blipFill>
        <p:spPr>
          <a:xfrm>
            <a:off x="9252991" y="2915536"/>
            <a:ext cx="1000573" cy="711519"/>
          </a:xfrm>
          <a:prstGeom prst="rect">
            <a:avLst/>
          </a:prstGeom>
        </p:spPr>
      </p:pic>
      <p:sp>
        <p:nvSpPr>
          <p:cNvPr id="3" name="Tijdelijke aanduiding voor dianummer 2">
            <a:extLst>
              <a:ext uri="{FF2B5EF4-FFF2-40B4-BE49-F238E27FC236}">
                <a16:creationId xmlns:a16="http://schemas.microsoft.com/office/drawing/2014/main" id="{3AC840B3-896C-4532-BBB3-D149E6EBBF6B}"/>
              </a:ext>
            </a:extLst>
          </p:cNvPr>
          <p:cNvSpPr>
            <a:spLocks noGrp="1"/>
          </p:cNvSpPr>
          <p:nvPr>
            <p:ph type="sldNum" sz="quarter" idx="18"/>
          </p:nvPr>
        </p:nvSpPr>
        <p:spPr/>
        <p:txBody>
          <a:bodyPr/>
          <a:lstStyle>
            <a:lvl1pPr>
              <a:defRPr>
                <a:solidFill>
                  <a:schemeClr val="bg1"/>
                </a:solidFill>
              </a:defRPr>
            </a:lvl1p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2827448254"/>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eau-Titel-Sub-3Grafieken_BGZwar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9BC09-1CF9-4609-A53B-9F628E42D8A2}"/>
              </a:ext>
            </a:extLst>
          </p:cNvPr>
          <p:cNvSpPr>
            <a:spLocks noGrp="1"/>
          </p:cNvSpPr>
          <p:nvPr>
            <p:ph type="title" hasCustomPrompt="1"/>
          </p:nvPr>
        </p:nvSpPr>
        <p:spPr/>
        <p:txBody>
          <a:bodyPr/>
          <a:lstStyle>
            <a:lvl1pPr>
              <a:defRPr>
                <a:solidFill>
                  <a:schemeClr val="bg1"/>
                </a:solidFill>
              </a:defRPr>
            </a:lvl1pPr>
          </a:lstStyle>
          <a:p>
            <a:r>
              <a:rPr lang="nl-NL"/>
              <a:t>Titel van slide</a:t>
            </a:r>
          </a:p>
        </p:txBody>
      </p:sp>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0" y="1420124"/>
            <a:ext cx="8375521" cy="363121"/>
          </a:xfrm>
        </p:spPr>
        <p:txBody>
          <a:bodyPr wrap="none" anchor="t"/>
          <a:lstStyle>
            <a:lvl1pPr marL="0" indent="0">
              <a:buNone/>
              <a:defRPr sz="24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 van slide</a:t>
            </a:r>
          </a:p>
        </p:txBody>
      </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aphic 4">
            <a:extLst>
              <a:ext uri="{FF2B5EF4-FFF2-40B4-BE49-F238E27FC236}">
                <a16:creationId xmlns:a16="http://schemas.microsoft.com/office/drawing/2014/main" id="{BB597FD6-173E-4382-8526-0BDC9EF20A0E}"/>
              </a:ext>
            </a:extLst>
          </p:cNvPr>
          <p:cNvGrpSpPr/>
          <p:nvPr/>
        </p:nvGrpSpPr>
        <p:grpSpPr>
          <a:xfrm>
            <a:off x="4165200" y="50400"/>
            <a:ext cx="745200" cy="745200"/>
            <a:chOff x="4181475" y="2181225"/>
            <a:chExt cx="782955" cy="782955"/>
          </a:xfrm>
        </p:grpSpPr>
        <p:sp>
          <p:nvSpPr>
            <p:cNvPr id="7" name="Vrije vorm: vorm 6">
              <a:extLst>
                <a:ext uri="{FF2B5EF4-FFF2-40B4-BE49-F238E27FC236}">
                  <a16:creationId xmlns:a16="http://schemas.microsoft.com/office/drawing/2014/main" id="{7EE3DCA4-2E6B-4CC1-8DF4-08CEC260B590}"/>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FFFFFF"/>
            </a:solidFill>
            <a:ln w="9525"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04AF9BDD-86A7-43F1-AD1A-C1CCF96F96FF}"/>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sp>
        <p:nvSpPr>
          <p:cNvPr id="14" name="Tijdelijke aanduiding voor grafiek 3">
            <a:extLst>
              <a:ext uri="{FF2B5EF4-FFF2-40B4-BE49-F238E27FC236}">
                <a16:creationId xmlns:a16="http://schemas.microsoft.com/office/drawing/2014/main" id="{1E8DB9DA-1A56-4308-9B0E-7530A740547F}"/>
              </a:ext>
            </a:extLst>
          </p:cNvPr>
          <p:cNvSpPr>
            <a:spLocks noGrp="1"/>
          </p:cNvSpPr>
          <p:nvPr>
            <p:ph type="chart" sz="quarter" idx="15"/>
          </p:nvPr>
        </p:nvSpPr>
        <p:spPr>
          <a:xfrm>
            <a:off x="603315" y="2083098"/>
            <a:ext cx="2520244" cy="2520000"/>
          </a:xfrm>
        </p:spPr>
        <p:txBody>
          <a:bodyPr/>
          <a:lstStyle>
            <a:lvl1pPr>
              <a:defRPr>
                <a:solidFill>
                  <a:schemeClr val="bg1"/>
                </a:solidFill>
              </a:defRPr>
            </a:lvl1pPr>
          </a:lstStyle>
          <a:p>
            <a:r>
              <a:rPr lang="en-US"/>
              <a:t>Click icon to add chart</a:t>
            </a:r>
            <a:endParaRPr lang="en-GB"/>
          </a:p>
        </p:txBody>
      </p:sp>
      <p:sp>
        <p:nvSpPr>
          <p:cNvPr id="15" name="Tijdelijke aanduiding voor grafiek 3">
            <a:extLst>
              <a:ext uri="{FF2B5EF4-FFF2-40B4-BE49-F238E27FC236}">
                <a16:creationId xmlns:a16="http://schemas.microsoft.com/office/drawing/2014/main" id="{F8CBD289-1A9E-478A-87AA-1FC2D9A2172D}"/>
              </a:ext>
            </a:extLst>
          </p:cNvPr>
          <p:cNvSpPr>
            <a:spLocks noGrp="1"/>
          </p:cNvSpPr>
          <p:nvPr>
            <p:ph type="chart" sz="quarter" idx="16"/>
          </p:nvPr>
        </p:nvSpPr>
        <p:spPr>
          <a:xfrm>
            <a:off x="3311878" y="2083098"/>
            <a:ext cx="2520244" cy="2520000"/>
          </a:xfrm>
        </p:spPr>
        <p:txBody>
          <a:bodyPr/>
          <a:lstStyle>
            <a:lvl1pPr>
              <a:defRPr>
                <a:solidFill>
                  <a:schemeClr val="bg1"/>
                </a:solidFill>
              </a:defRPr>
            </a:lvl1pPr>
          </a:lstStyle>
          <a:p>
            <a:r>
              <a:rPr lang="en-US"/>
              <a:t>Click icon to add chart</a:t>
            </a:r>
            <a:endParaRPr lang="en-GB"/>
          </a:p>
        </p:txBody>
      </p:sp>
      <p:sp>
        <p:nvSpPr>
          <p:cNvPr id="16" name="Tijdelijke aanduiding voor grafiek 3">
            <a:extLst>
              <a:ext uri="{FF2B5EF4-FFF2-40B4-BE49-F238E27FC236}">
                <a16:creationId xmlns:a16="http://schemas.microsoft.com/office/drawing/2014/main" id="{9DD9AF60-BAD8-4987-99F1-410FF97FAC5F}"/>
              </a:ext>
            </a:extLst>
          </p:cNvPr>
          <p:cNvSpPr>
            <a:spLocks noGrp="1"/>
          </p:cNvSpPr>
          <p:nvPr>
            <p:ph type="chart" sz="quarter" idx="17"/>
          </p:nvPr>
        </p:nvSpPr>
        <p:spPr>
          <a:xfrm>
            <a:off x="6020441" y="2083098"/>
            <a:ext cx="2520244" cy="2520000"/>
          </a:xfrm>
        </p:spPr>
        <p:txBody>
          <a:bodyPr/>
          <a:lstStyle>
            <a:lvl1pPr>
              <a:defRPr>
                <a:solidFill>
                  <a:schemeClr val="bg1"/>
                </a:solidFill>
              </a:defRPr>
            </a:lvl1pPr>
          </a:lstStyle>
          <a:p>
            <a:r>
              <a:rPr lang="en-US"/>
              <a:t>Click icon to add chart</a:t>
            </a:r>
            <a:endParaRPr lang="en-GB"/>
          </a:p>
        </p:txBody>
      </p:sp>
      <p:sp>
        <p:nvSpPr>
          <p:cNvPr id="21" name="Tijdelijke aanduiding voor voettekst 20">
            <a:extLst>
              <a:ext uri="{FF2B5EF4-FFF2-40B4-BE49-F238E27FC236}">
                <a16:creationId xmlns:a16="http://schemas.microsoft.com/office/drawing/2014/main" id="{C74A93D9-E9AD-4FD1-8B5A-2591D6C8FDC5}"/>
              </a:ext>
            </a:extLst>
          </p:cNvPr>
          <p:cNvSpPr>
            <a:spLocks noGrp="1"/>
          </p:cNvSpPr>
          <p:nvPr>
            <p:ph type="ftr" sz="quarter" idx="19"/>
          </p:nvPr>
        </p:nvSpPr>
        <p:spPr/>
        <p:txBody>
          <a:bodyPr/>
          <a:lstStyle>
            <a:lvl1pPr>
              <a:defRPr>
                <a:solidFill>
                  <a:schemeClr val="bg1"/>
                </a:solidFill>
              </a:defRPr>
            </a:lvl1pPr>
          </a:lstStyle>
          <a:p>
            <a:endParaRPr lang="nl-NL"/>
          </a:p>
        </p:txBody>
      </p:sp>
      <p:sp>
        <p:nvSpPr>
          <p:cNvPr id="3" name="Tijdelijke aanduiding voor dianummer 2">
            <a:extLst>
              <a:ext uri="{FF2B5EF4-FFF2-40B4-BE49-F238E27FC236}">
                <a16:creationId xmlns:a16="http://schemas.microsoft.com/office/drawing/2014/main" id="{05044DC7-9F82-4E60-81E6-BA4BFCBC7F75}"/>
              </a:ext>
            </a:extLst>
          </p:cNvPr>
          <p:cNvSpPr>
            <a:spLocks noGrp="1"/>
          </p:cNvSpPr>
          <p:nvPr>
            <p:ph type="sldNum" sz="quarter" idx="20"/>
          </p:nvPr>
        </p:nvSpPr>
        <p:spPr/>
        <p:txBody>
          <a:bodyPr/>
          <a:lstStyle>
            <a:lvl1pPr>
              <a:defRPr>
                <a:solidFill>
                  <a:schemeClr val="bg1"/>
                </a:solidFill>
              </a:defRPr>
            </a:lvl1p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1816734996"/>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eau-Leeg">
    <p:spTree>
      <p:nvGrpSpPr>
        <p:cNvPr id="1" name=""/>
        <p:cNvGrpSpPr/>
        <p:nvPr/>
      </p:nvGrpSpPr>
      <p:grpSpPr>
        <a:xfrm>
          <a:off x="0" y="0"/>
          <a:ext cx="0" cy="0"/>
          <a:chOff x="0" y="0"/>
          <a:chExt cx="0" cy="0"/>
        </a:xfrm>
      </p:grpSpPr>
      <p:grpSp>
        <p:nvGrpSpPr>
          <p:cNvPr id="14" name="Graphic 7">
            <a:extLst>
              <a:ext uri="{FF2B5EF4-FFF2-40B4-BE49-F238E27FC236}">
                <a16:creationId xmlns:a16="http://schemas.microsoft.com/office/drawing/2014/main" id="{E96A94B4-0E5A-4C1C-90E6-F13F0CDF6F5E}"/>
              </a:ext>
            </a:extLst>
          </p:cNvPr>
          <p:cNvGrpSpPr>
            <a:grpSpLocks noChangeAspect="1"/>
          </p:cNvGrpSpPr>
          <p:nvPr userDrawn="1"/>
        </p:nvGrpSpPr>
        <p:grpSpPr>
          <a:xfrm>
            <a:off x="4164200" y="50031"/>
            <a:ext cx="744431" cy="744431"/>
            <a:chOff x="4181475" y="2181225"/>
            <a:chExt cx="782955" cy="782955"/>
          </a:xfrm>
        </p:grpSpPr>
        <p:sp>
          <p:nvSpPr>
            <p:cNvPr id="15" name="Vrije vorm: vorm 14">
              <a:extLst>
                <a:ext uri="{FF2B5EF4-FFF2-40B4-BE49-F238E27FC236}">
                  <a16:creationId xmlns:a16="http://schemas.microsoft.com/office/drawing/2014/main" id="{60FE509E-A42C-4640-A7C7-51A14A3BBD07}"/>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D54E53A4-FAE0-4D0F-B519-4E6735677292}"/>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jdelijke aanduiding voor voettekst 9">
            <a:extLst>
              <a:ext uri="{FF2B5EF4-FFF2-40B4-BE49-F238E27FC236}">
                <a16:creationId xmlns:a16="http://schemas.microsoft.com/office/drawing/2014/main" id="{F334B835-4D08-487D-8CAC-217901D3684D}"/>
              </a:ext>
            </a:extLst>
          </p:cNvPr>
          <p:cNvSpPr>
            <a:spLocks noGrp="1"/>
          </p:cNvSpPr>
          <p:nvPr>
            <p:ph type="ftr" sz="quarter" idx="11"/>
          </p:nvPr>
        </p:nvSpPr>
        <p:spPr/>
        <p:txBody>
          <a:bodyPr/>
          <a:lstStyle/>
          <a:p>
            <a:endParaRPr lang="nl-NL"/>
          </a:p>
        </p:txBody>
      </p:sp>
      <p:sp>
        <p:nvSpPr>
          <p:cNvPr id="2" name="Tijdelijke aanduiding voor dianummer 1">
            <a:extLst>
              <a:ext uri="{FF2B5EF4-FFF2-40B4-BE49-F238E27FC236}">
                <a16:creationId xmlns:a16="http://schemas.microsoft.com/office/drawing/2014/main" id="{EA8839C1-AD71-4E48-85E5-CBB2FE7E8C9C}"/>
              </a:ext>
            </a:extLst>
          </p:cNvPr>
          <p:cNvSpPr>
            <a:spLocks noGrp="1"/>
          </p:cNvSpPr>
          <p:nvPr>
            <p:ph type="sldNum" sz="quarter" idx="12"/>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1363298467"/>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eau-Leeg-BG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aphic 7">
            <a:extLst>
              <a:ext uri="{FF2B5EF4-FFF2-40B4-BE49-F238E27FC236}">
                <a16:creationId xmlns:a16="http://schemas.microsoft.com/office/drawing/2014/main" id="{5D0DFBCB-F0EE-4E1A-91E8-8514247CBC47}"/>
              </a:ext>
            </a:extLst>
          </p:cNvPr>
          <p:cNvGrpSpPr>
            <a:grpSpLocks noChangeAspect="1"/>
          </p:cNvGrpSpPr>
          <p:nvPr userDrawn="1"/>
        </p:nvGrpSpPr>
        <p:grpSpPr>
          <a:xfrm>
            <a:off x="4164200" y="50031"/>
            <a:ext cx="744431" cy="744431"/>
            <a:chOff x="4181475" y="2181225"/>
            <a:chExt cx="782955" cy="782955"/>
          </a:xfrm>
        </p:grpSpPr>
        <p:sp>
          <p:nvSpPr>
            <p:cNvPr id="14" name="Vrije vorm: vorm 13">
              <a:extLst>
                <a:ext uri="{FF2B5EF4-FFF2-40B4-BE49-F238E27FC236}">
                  <a16:creationId xmlns:a16="http://schemas.microsoft.com/office/drawing/2014/main" id="{84C0F522-42EA-4252-A3FA-17594FDCF9AD}"/>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1A10C93-6456-4B98-9E80-109C93338C4D}"/>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6" name="Rechte verbindingslijn 15">
            <a:extLst>
              <a:ext uri="{FF2B5EF4-FFF2-40B4-BE49-F238E27FC236}">
                <a16:creationId xmlns:a16="http://schemas.microsoft.com/office/drawing/2014/main" id="{F7EB5FE7-DCDA-466E-BF80-5ABAF99BF1C0}"/>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AD0C54CB-64D1-4BE2-86F6-992C69C9789D}"/>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jdelijke aanduiding voor voettekst 17">
            <a:extLst>
              <a:ext uri="{FF2B5EF4-FFF2-40B4-BE49-F238E27FC236}">
                <a16:creationId xmlns:a16="http://schemas.microsoft.com/office/drawing/2014/main" id="{79FA1C42-B935-4BF4-8A17-741A834FB65D}"/>
              </a:ext>
            </a:extLst>
          </p:cNvPr>
          <p:cNvSpPr>
            <a:spLocks noGrp="1"/>
          </p:cNvSpPr>
          <p:nvPr>
            <p:ph type="ftr" sz="quarter" idx="11"/>
          </p:nvPr>
        </p:nvSpPr>
        <p:spPr/>
        <p:txBody>
          <a:bodyPr/>
          <a:lstStyle/>
          <a:p>
            <a:endParaRPr lang="nl-NL"/>
          </a:p>
        </p:txBody>
      </p:sp>
      <p:sp>
        <p:nvSpPr>
          <p:cNvPr id="2" name="Tijdelijke aanduiding voor dianummer 1">
            <a:extLst>
              <a:ext uri="{FF2B5EF4-FFF2-40B4-BE49-F238E27FC236}">
                <a16:creationId xmlns:a16="http://schemas.microsoft.com/office/drawing/2014/main" id="{40F1EB03-C55C-49BA-982D-E6031AC90778}"/>
              </a:ext>
            </a:extLst>
          </p:cNvPr>
          <p:cNvSpPr>
            <a:spLocks noGrp="1"/>
          </p:cNvSpPr>
          <p:nvPr>
            <p:ph type="sldNum" sz="quarter" idx="12"/>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75556787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eau-Leeg-BGZwart">
    <p:bg>
      <p:bgPr>
        <a:solidFill>
          <a:schemeClr val="tx1"/>
        </a:solidFill>
        <a:effectLst/>
      </p:bgPr>
    </p:bg>
    <p:spTree>
      <p:nvGrpSpPr>
        <p:cNvPr id="1" name=""/>
        <p:cNvGrpSpPr/>
        <p:nvPr/>
      </p:nvGrpSpPr>
      <p:grpSpPr>
        <a:xfrm>
          <a:off x="0" y="0"/>
          <a:ext cx="0" cy="0"/>
          <a:chOff x="0" y="0"/>
          <a:chExt cx="0" cy="0"/>
        </a:xfrm>
      </p:grpSpPr>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aphic 4">
            <a:extLst>
              <a:ext uri="{FF2B5EF4-FFF2-40B4-BE49-F238E27FC236}">
                <a16:creationId xmlns:a16="http://schemas.microsoft.com/office/drawing/2014/main" id="{BB597FD6-173E-4382-8526-0BDC9EF20A0E}"/>
              </a:ext>
            </a:extLst>
          </p:cNvPr>
          <p:cNvGrpSpPr/>
          <p:nvPr/>
        </p:nvGrpSpPr>
        <p:grpSpPr>
          <a:xfrm>
            <a:off x="4165200" y="50400"/>
            <a:ext cx="745200" cy="745200"/>
            <a:chOff x="4181475" y="2181225"/>
            <a:chExt cx="782955" cy="782955"/>
          </a:xfrm>
        </p:grpSpPr>
        <p:sp>
          <p:nvSpPr>
            <p:cNvPr id="7" name="Vrije vorm: vorm 6">
              <a:extLst>
                <a:ext uri="{FF2B5EF4-FFF2-40B4-BE49-F238E27FC236}">
                  <a16:creationId xmlns:a16="http://schemas.microsoft.com/office/drawing/2014/main" id="{7EE3DCA4-2E6B-4CC1-8DF4-08CEC260B590}"/>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FFFFFF"/>
            </a:solidFill>
            <a:ln w="9525"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04AF9BDD-86A7-43F1-AD1A-C1CCF96F96FF}"/>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sp>
        <p:nvSpPr>
          <p:cNvPr id="14" name="Tijdelijke aanduiding voor voettekst 13">
            <a:extLst>
              <a:ext uri="{FF2B5EF4-FFF2-40B4-BE49-F238E27FC236}">
                <a16:creationId xmlns:a16="http://schemas.microsoft.com/office/drawing/2014/main" id="{7EFCDD68-86CE-41C6-8CD1-26414102F9E8}"/>
              </a:ext>
            </a:extLst>
          </p:cNvPr>
          <p:cNvSpPr>
            <a:spLocks noGrp="1"/>
          </p:cNvSpPr>
          <p:nvPr>
            <p:ph type="ftr" sz="quarter" idx="11"/>
          </p:nvPr>
        </p:nvSpPr>
        <p:spPr/>
        <p:txBody>
          <a:bodyPr/>
          <a:lstStyle>
            <a:lvl1pPr>
              <a:defRPr>
                <a:solidFill>
                  <a:schemeClr val="bg1"/>
                </a:solidFill>
              </a:defRPr>
            </a:lvl1pPr>
          </a:lstStyle>
          <a:p>
            <a:endParaRPr lang="nl-NL"/>
          </a:p>
        </p:txBody>
      </p:sp>
      <p:sp>
        <p:nvSpPr>
          <p:cNvPr id="2" name="Tijdelijke aanduiding voor dianummer 1">
            <a:extLst>
              <a:ext uri="{FF2B5EF4-FFF2-40B4-BE49-F238E27FC236}">
                <a16:creationId xmlns:a16="http://schemas.microsoft.com/office/drawing/2014/main" id="{32513730-C720-421B-BF36-DCFCDFC53D35}"/>
              </a:ext>
            </a:extLst>
          </p:cNvPr>
          <p:cNvSpPr>
            <a:spLocks noGrp="1"/>
          </p:cNvSpPr>
          <p:nvPr>
            <p:ph type="sldNum" sz="quarter" idx="12"/>
          </p:nvPr>
        </p:nvSpPr>
        <p:spPr/>
        <p:txBody>
          <a:bodyPr/>
          <a:lstStyle>
            <a:lvl1pPr>
              <a:defRPr>
                <a:solidFill>
                  <a:schemeClr val="bg1"/>
                </a:solidFill>
              </a:defRPr>
            </a:lvl1p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2537521251"/>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ui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0BCD4C40-B0FD-47C5-A495-2C40ACED77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96075" y="3197671"/>
            <a:ext cx="2959200" cy="1676880"/>
          </a:xfrm>
          <a:prstGeom prst="rect">
            <a:avLst/>
          </a:prstGeom>
        </p:spPr>
      </p:pic>
      <p:grpSp>
        <p:nvGrpSpPr>
          <p:cNvPr id="12" name="Graphic 4">
            <a:extLst>
              <a:ext uri="{FF2B5EF4-FFF2-40B4-BE49-F238E27FC236}">
                <a16:creationId xmlns:a16="http://schemas.microsoft.com/office/drawing/2014/main" id="{4DD60566-A064-4FB0-BC5C-10009086695A}"/>
              </a:ext>
            </a:extLst>
          </p:cNvPr>
          <p:cNvGrpSpPr>
            <a:grpSpLocks noChangeAspect="1"/>
          </p:cNvGrpSpPr>
          <p:nvPr/>
        </p:nvGrpSpPr>
        <p:grpSpPr>
          <a:xfrm>
            <a:off x="3418406" y="757143"/>
            <a:ext cx="2307188" cy="2015931"/>
            <a:chOff x="4184331" y="2333625"/>
            <a:chExt cx="769620" cy="672464"/>
          </a:xfrm>
          <a:solidFill>
            <a:srgbClr val="000000"/>
          </a:solidFill>
        </p:grpSpPr>
        <p:grpSp>
          <p:nvGrpSpPr>
            <p:cNvPr id="14" name="Graphic 4">
              <a:extLst>
                <a:ext uri="{FF2B5EF4-FFF2-40B4-BE49-F238E27FC236}">
                  <a16:creationId xmlns:a16="http://schemas.microsoft.com/office/drawing/2014/main" id="{BC043637-3665-4597-B740-35CD55A40BAF}"/>
                </a:ext>
              </a:extLst>
            </p:cNvPr>
            <p:cNvGrpSpPr/>
            <p:nvPr/>
          </p:nvGrpSpPr>
          <p:grpSpPr>
            <a:xfrm>
              <a:off x="4184331" y="2813685"/>
              <a:ext cx="769620" cy="192404"/>
              <a:chOff x="4184331" y="2813685"/>
              <a:chExt cx="769620" cy="192404"/>
            </a:xfrm>
            <a:solidFill>
              <a:srgbClr val="000000"/>
            </a:solidFill>
          </p:grpSpPr>
          <p:sp>
            <p:nvSpPr>
              <p:cNvPr id="15" name="Vrije vorm: vorm 14">
                <a:extLst>
                  <a:ext uri="{FF2B5EF4-FFF2-40B4-BE49-F238E27FC236}">
                    <a16:creationId xmlns:a16="http://schemas.microsoft.com/office/drawing/2014/main" id="{3F8C5804-F2F9-4148-9AD4-C395404D8260}"/>
                  </a:ext>
                </a:extLst>
              </p:cNvPr>
              <p:cNvSpPr/>
              <p:nvPr/>
            </p:nvSpPr>
            <p:spPr>
              <a:xfrm>
                <a:off x="4427219" y="2847975"/>
                <a:ext cx="100964" cy="116204"/>
              </a:xfrm>
              <a:custGeom>
                <a:avLst/>
                <a:gdLst>
                  <a:gd name="connsiteX0" fmla="*/ 60007 w 100964"/>
                  <a:gd name="connsiteY0" fmla="*/ 0 h 116204"/>
                  <a:gd name="connsiteX1" fmla="*/ 31432 w 100964"/>
                  <a:gd name="connsiteY1" fmla="*/ 8573 h 116204"/>
                  <a:gd name="connsiteX2" fmla="*/ 23813 w 100964"/>
                  <a:gd name="connsiteY2" fmla="*/ 21908 h 116204"/>
                  <a:gd name="connsiteX3" fmla="*/ 23813 w 100964"/>
                  <a:gd name="connsiteY3" fmla="*/ 2858 h 116204"/>
                  <a:gd name="connsiteX4" fmla="*/ 0 w 100964"/>
                  <a:gd name="connsiteY4" fmla="*/ 2858 h 116204"/>
                  <a:gd name="connsiteX5" fmla="*/ 0 w 100964"/>
                  <a:gd name="connsiteY5" fmla="*/ 116205 h 116204"/>
                  <a:gd name="connsiteX6" fmla="*/ 23813 w 100964"/>
                  <a:gd name="connsiteY6" fmla="*/ 116205 h 116204"/>
                  <a:gd name="connsiteX7" fmla="*/ 23813 w 100964"/>
                  <a:gd name="connsiteY7" fmla="*/ 65723 h 116204"/>
                  <a:gd name="connsiteX8" fmla="*/ 53340 w 100964"/>
                  <a:gd name="connsiteY8" fmla="*/ 17145 h 116204"/>
                  <a:gd name="connsiteX9" fmla="*/ 77152 w 100964"/>
                  <a:gd name="connsiteY9" fmla="*/ 39052 h 116204"/>
                  <a:gd name="connsiteX10" fmla="*/ 77152 w 100964"/>
                  <a:gd name="connsiteY10" fmla="*/ 55245 h 116204"/>
                  <a:gd name="connsiteX11" fmla="*/ 77152 w 100964"/>
                  <a:gd name="connsiteY11" fmla="*/ 116205 h 116204"/>
                  <a:gd name="connsiteX12" fmla="*/ 100965 w 100964"/>
                  <a:gd name="connsiteY12" fmla="*/ 116205 h 116204"/>
                  <a:gd name="connsiteX13" fmla="*/ 100965 w 100964"/>
                  <a:gd name="connsiteY13" fmla="*/ 52388 h 116204"/>
                  <a:gd name="connsiteX14" fmla="*/ 100013 w 100964"/>
                  <a:gd name="connsiteY14" fmla="*/ 32385 h 116204"/>
                  <a:gd name="connsiteX15" fmla="*/ 60007 w 100964"/>
                  <a:gd name="connsiteY15" fmla="*/ 0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4" h="116204">
                    <a:moveTo>
                      <a:pt x="60007" y="0"/>
                    </a:moveTo>
                    <a:cubicBezTo>
                      <a:pt x="48577" y="0"/>
                      <a:pt x="40005" y="1905"/>
                      <a:pt x="31432" y="8573"/>
                    </a:cubicBezTo>
                    <a:lnTo>
                      <a:pt x="23813" y="21908"/>
                    </a:lnTo>
                    <a:lnTo>
                      <a:pt x="23813" y="2858"/>
                    </a:lnTo>
                    <a:lnTo>
                      <a:pt x="0" y="2858"/>
                    </a:lnTo>
                    <a:lnTo>
                      <a:pt x="0" y="116205"/>
                    </a:lnTo>
                    <a:lnTo>
                      <a:pt x="23813" y="116205"/>
                    </a:lnTo>
                    <a:lnTo>
                      <a:pt x="23813" y="65723"/>
                    </a:lnTo>
                    <a:cubicBezTo>
                      <a:pt x="23813" y="30480"/>
                      <a:pt x="37147" y="17145"/>
                      <a:pt x="53340" y="17145"/>
                    </a:cubicBezTo>
                    <a:cubicBezTo>
                      <a:pt x="69532" y="17145"/>
                      <a:pt x="76200" y="25717"/>
                      <a:pt x="77152" y="39052"/>
                    </a:cubicBezTo>
                    <a:cubicBezTo>
                      <a:pt x="77152" y="44767"/>
                      <a:pt x="77152" y="49530"/>
                      <a:pt x="77152" y="55245"/>
                    </a:cubicBezTo>
                    <a:lnTo>
                      <a:pt x="77152" y="116205"/>
                    </a:lnTo>
                    <a:lnTo>
                      <a:pt x="100965" y="116205"/>
                    </a:lnTo>
                    <a:lnTo>
                      <a:pt x="100965" y="52388"/>
                    </a:lnTo>
                    <a:cubicBezTo>
                      <a:pt x="100965" y="42863"/>
                      <a:pt x="100965" y="38100"/>
                      <a:pt x="100013" y="32385"/>
                    </a:cubicBezTo>
                    <a:cubicBezTo>
                      <a:pt x="98107" y="12383"/>
                      <a:pt x="84772" y="0"/>
                      <a:pt x="60007" y="0"/>
                    </a:cubicBez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FDE4ADFD-2F7E-4A7B-A4CE-D9832A3E25AA}"/>
                  </a:ext>
                </a:extLst>
              </p:cNvPr>
              <p:cNvSpPr/>
              <p:nvPr/>
            </p:nvSpPr>
            <p:spPr>
              <a:xfrm>
                <a:off x="4545329" y="2847975"/>
                <a:ext cx="112395" cy="158114"/>
              </a:xfrm>
              <a:custGeom>
                <a:avLst/>
                <a:gdLst>
                  <a:gd name="connsiteX0" fmla="*/ 88583 w 112395"/>
                  <a:gd name="connsiteY0" fmla="*/ 18098 h 158114"/>
                  <a:gd name="connsiteX1" fmla="*/ 80963 w 112395"/>
                  <a:gd name="connsiteY1" fmla="*/ 6667 h 158114"/>
                  <a:gd name="connsiteX2" fmla="*/ 54293 w 112395"/>
                  <a:gd name="connsiteY2" fmla="*/ 0 h 158114"/>
                  <a:gd name="connsiteX3" fmla="*/ 0 w 112395"/>
                  <a:gd name="connsiteY3" fmla="*/ 60960 h 158114"/>
                  <a:gd name="connsiteX4" fmla="*/ 50483 w 112395"/>
                  <a:gd name="connsiteY4" fmla="*/ 119063 h 158114"/>
                  <a:gd name="connsiteX5" fmla="*/ 80010 w 112395"/>
                  <a:gd name="connsiteY5" fmla="*/ 110490 h 158114"/>
                  <a:gd name="connsiteX6" fmla="*/ 88583 w 112395"/>
                  <a:gd name="connsiteY6" fmla="*/ 98108 h 158114"/>
                  <a:gd name="connsiteX7" fmla="*/ 88583 w 112395"/>
                  <a:gd name="connsiteY7" fmla="*/ 158115 h 158114"/>
                  <a:gd name="connsiteX8" fmla="*/ 112395 w 112395"/>
                  <a:gd name="connsiteY8" fmla="*/ 158115 h 158114"/>
                  <a:gd name="connsiteX9" fmla="*/ 112395 w 112395"/>
                  <a:gd name="connsiteY9" fmla="*/ 2858 h 158114"/>
                  <a:gd name="connsiteX10" fmla="*/ 88583 w 112395"/>
                  <a:gd name="connsiteY10" fmla="*/ 2858 h 158114"/>
                  <a:gd name="connsiteX11" fmla="*/ 88583 w 112395"/>
                  <a:gd name="connsiteY11" fmla="*/ 18098 h 158114"/>
                  <a:gd name="connsiteX12" fmla="*/ 88583 w 112395"/>
                  <a:gd name="connsiteY12" fmla="*/ 60960 h 158114"/>
                  <a:gd name="connsiteX13" fmla="*/ 56198 w 112395"/>
                  <a:gd name="connsiteY13" fmla="*/ 101917 h 158114"/>
                  <a:gd name="connsiteX14" fmla="*/ 24765 w 112395"/>
                  <a:gd name="connsiteY14" fmla="*/ 59055 h 158114"/>
                  <a:gd name="connsiteX15" fmla="*/ 57150 w 112395"/>
                  <a:gd name="connsiteY15" fmla="*/ 17145 h 158114"/>
                  <a:gd name="connsiteX16" fmla="*/ 88583 w 112395"/>
                  <a:gd name="connsiteY16" fmla="*/ 55245 h 158114"/>
                  <a:gd name="connsiteX17" fmla="*/ 88583 w 112395"/>
                  <a:gd name="connsiteY17" fmla="*/ 60960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95" h="158114">
                    <a:moveTo>
                      <a:pt x="88583" y="18098"/>
                    </a:moveTo>
                    <a:lnTo>
                      <a:pt x="80963" y="6667"/>
                    </a:lnTo>
                    <a:cubicBezTo>
                      <a:pt x="75248" y="1905"/>
                      <a:pt x="63818" y="0"/>
                      <a:pt x="54293" y="0"/>
                    </a:cubicBezTo>
                    <a:cubicBezTo>
                      <a:pt x="24765" y="0"/>
                      <a:pt x="0" y="20002"/>
                      <a:pt x="0" y="60960"/>
                    </a:cubicBezTo>
                    <a:cubicBezTo>
                      <a:pt x="0" y="94298"/>
                      <a:pt x="18098" y="119063"/>
                      <a:pt x="50483" y="119063"/>
                    </a:cubicBezTo>
                    <a:cubicBezTo>
                      <a:pt x="61913" y="119063"/>
                      <a:pt x="73343" y="115252"/>
                      <a:pt x="80010" y="110490"/>
                    </a:cubicBezTo>
                    <a:lnTo>
                      <a:pt x="88583" y="98108"/>
                    </a:lnTo>
                    <a:lnTo>
                      <a:pt x="88583" y="158115"/>
                    </a:lnTo>
                    <a:lnTo>
                      <a:pt x="112395" y="158115"/>
                    </a:lnTo>
                    <a:lnTo>
                      <a:pt x="112395" y="2858"/>
                    </a:lnTo>
                    <a:lnTo>
                      <a:pt x="88583" y="2858"/>
                    </a:lnTo>
                    <a:lnTo>
                      <a:pt x="88583" y="18098"/>
                    </a:lnTo>
                    <a:close/>
                    <a:moveTo>
                      <a:pt x="88583" y="60960"/>
                    </a:moveTo>
                    <a:cubicBezTo>
                      <a:pt x="88583" y="91440"/>
                      <a:pt x="73343" y="101917"/>
                      <a:pt x="56198" y="101917"/>
                    </a:cubicBezTo>
                    <a:cubicBezTo>
                      <a:pt x="36195" y="101917"/>
                      <a:pt x="24765" y="83820"/>
                      <a:pt x="24765" y="59055"/>
                    </a:cubicBezTo>
                    <a:cubicBezTo>
                      <a:pt x="24765" y="31433"/>
                      <a:pt x="39053" y="17145"/>
                      <a:pt x="57150" y="17145"/>
                    </a:cubicBezTo>
                    <a:cubicBezTo>
                      <a:pt x="72390" y="17145"/>
                      <a:pt x="88583" y="27623"/>
                      <a:pt x="88583" y="55245"/>
                    </a:cubicBezTo>
                    <a:lnTo>
                      <a:pt x="88583" y="60960"/>
                    </a:lnTo>
                    <a:close/>
                  </a:path>
                </a:pathLst>
              </a:custGeom>
              <a:solidFill>
                <a:srgbClr val="000000"/>
              </a:solid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0E7EABF3-4662-4C03-9AE4-689D9AD8C51D}"/>
                  </a:ext>
                </a:extLst>
              </p:cNvPr>
              <p:cNvSpPr/>
              <p:nvPr/>
            </p:nvSpPr>
            <p:spPr>
              <a:xfrm>
                <a:off x="4681537" y="2850832"/>
                <a:ext cx="100012" cy="117157"/>
              </a:xfrm>
              <a:custGeom>
                <a:avLst/>
                <a:gdLst>
                  <a:gd name="connsiteX0" fmla="*/ 76200 w 100012"/>
                  <a:gd name="connsiteY0" fmla="*/ 53340 h 117157"/>
                  <a:gd name="connsiteX1" fmla="*/ 47625 w 100012"/>
                  <a:gd name="connsiteY1" fmla="*/ 99060 h 117157"/>
                  <a:gd name="connsiteX2" fmla="*/ 23813 w 100012"/>
                  <a:gd name="connsiteY2" fmla="*/ 79057 h 117157"/>
                  <a:gd name="connsiteX3" fmla="*/ 22860 w 100012"/>
                  <a:gd name="connsiteY3" fmla="*/ 63817 h 117157"/>
                  <a:gd name="connsiteX4" fmla="*/ 22860 w 100012"/>
                  <a:gd name="connsiteY4" fmla="*/ 952 h 117157"/>
                  <a:gd name="connsiteX5" fmla="*/ 0 w 100012"/>
                  <a:gd name="connsiteY5" fmla="*/ 952 h 117157"/>
                  <a:gd name="connsiteX6" fmla="*/ 0 w 100012"/>
                  <a:gd name="connsiteY6" fmla="*/ 68580 h 117157"/>
                  <a:gd name="connsiteX7" fmla="*/ 952 w 100012"/>
                  <a:gd name="connsiteY7" fmla="*/ 88582 h 117157"/>
                  <a:gd name="connsiteX8" fmla="*/ 40958 w 100012"/>
                  <a:gd name="connsiteY8" fmla="*/ 117157 h 117157"/>
                  <a:gd name="connsiteX9" fmla="*/ 69533 w 100012"/>
                  <a:gd name="connsiteY9" fmla="*/ 108585 h 117157"/>
                  <a:gd name="connsiteX10" fmla="*/ 77152 w 100012"/>
                  <a:gd name="connsiteY10" fmla="*/ 94297 h 117157"/>
                  <a:gd name="connsiteX11" fmla="*/ 77152 w 100012"/>
                  <a:gd name="connsiteY11" fmla="*/ 113347 h 117157"/>
                  <a:gd name="connsiteX12" fmla="*/ 100013 w 100012"/>
                  <a:gd name="connsiteY12" fmla="*/ 113347 h 117157"/>
                  <a:gd name="connsiteX13" fmla="*/ 100013 w 100012"/>
                  <a:gd name="connsiteY13" fmla="*/ 0 h 117157"/>
                  <a:gd name="connsiteX14" fmla="*/ 76200 w 100012"/>
                  <a:gd name="connsiteY14" fmla="*/ 0 h 117157"/>
                  <a:gd name="connsiteX15" fmla="*/ 76200 w 100012"/>
                  <a:gd name="connsiteY15" fmla="*/ 5334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17157">
                    <a:moveTo>
                      <a:pt x="76200" y="53340"/>
                    </a:moveTo>
                    <a:cubicBezTo>
                      <a:pt x="76200" y="85725"/>
                      <a:pt x="63817" y="99060"/>
                      <a:pt x="47625" y="99060"/>
                    </a:cubicBezTo>
                    <a:cubicBezTo>
                      <a:pt x="33338" y="99060"/>
                      <a:pt x="24765" y="91440"/>
                      <a:pt x="23813" y="79057"/>
                    </a:cubicBezTo>
                    <a:cubicBezTo>
                      <a:pt x="22860" y="73342"/>
                      <a:pt x="22860" y="66675"/>
                      <a:pt x="22860" y="63817"/>
                    </a:cubicBezTo>
                    <a:lnTo>
                      <a:pt x="22860" y="952"/>
                    </a:lnTo>
                    <a:lnTo>
                      <a:pt x="0" y="952"/>
                    </a:lnTo>
                    <a:lnTo>
                      <a:pt x="0" y="68580"/>
                    </a:lnTo>
                    <a:cubicBezTo>
                      <a:pt x="0" y="78105"/>
                      <a:pt x="0" y="82867"/>
                      <a:pt x="952" y="88582"/>
                    </a:cubicBezTo>
                    <a:cubicBezTo>
                      <a:pt x="3810" y="103822"/>
                      <a:pt x="17145" y="117157"/>
                      <a:pt x="40958" y="117157"/>
                    </a:cubicBezTo>
                    <a:cubicBezTo>
                      <a:pt x="52388" y="117157"/>
                      <a:pt x="60960" y="115252"/>
                      <a:pt x="69533" y="108585"/>
                    </a:cubicBezTo>
                    <a:lnTo>
                      <a:pt x="77152" y="94297"/>
                    </a:lnTo>
                    <a:lnTo>
                      <a:pt x="77152" y="113347"/>
                    </a:lnTo>
                    <a:lnTo>
                      <a:pt x="100013" y="113347"/>
                    </a:lnTo>
                    <a:lnTo>
                      <a:pt x="100013" y="0"/>
                    </a:lnTo>
                    <a:lnTo>
                      <a:pt x="76200" y="0"/>
                    </a:lnTo>
                    <a:lnTo>
                      <a:pt x="76200" y="53340"/>
                    </a:lnTo>
                    <a:close/>
                  </a:path>
                </a:pathLst>
              </a:custGeom>
              <a:solidFill>
                <a:srgbClr val="000000"/>
              </a:solidFill>
              <a:ln w="9525" cap="flat">
                <a:noFill/>
                <a:prstDash val="solid"/>
                <a:miter/>
              </a:ln>
            </p:spPr>
            <p:txBody>
              <a:bodyPr rtlCol="0" anchor="ctr"/>
              <a:lstStyle/>
              <a:p>
                <a:endParaRPr lang="en-GB"/>
              </a:p>
            </p:txBody>
          </p:sp>
          <p:grpSp>
            <p:nvGrpSpPr>
              <p:cNvPr id="18" name="Graphic 4">
                <a:extLst>
                  <a:ext uri="{FF2B5EF4-FFF2-40B4-BE49-F238E27FC236}">
                    <a16:creationId xmlns:a16="http://schemas.microsoft.com/office/drawing/2014/main" id="{E04B81E7-B2C1-40BE-9DD1-94FD56B4CF70}"/>
                  </a:ext>
                </a:extLst>
              </p:cNvPr>
              <p:cNvGrpSpPr/>
              <p:nvPr/>
            </p:nvGrpSpPr>
            <p:grpSpPr>
              <a:xfrm>
                <a:off x="4805362" y="2813685"/>
                <a:ext cx="23812" cy="150494"/>
                <a:chOff x="4805362" y="2813685"/>
                <a:chExt cx="23812" cy="150494"/>
              </a:xfrm>
              <a:solidFill>
                <a:srgbClr val="000000"/>
              </a:solidFill>
            </p:grpSpPr>
            <p:sp>
              <p:nvSpPr>
                <p:cNvPr id="19" name="Vrije vorm: vorm 18">
                  <a:extLst>
                    <a:ext uri="{FF2B5EF4-FFF2-40B4-BE49-F238E27FC236}">
                      <a16:creationId xmlns:a16="http://schemas.microsoft.com/office/drawing/2014/main" id="{6C06DC24-2D63-409D-9635-02AFBC424A16}"/>
                    </a:ext>
                  </a:extLst>
                </p:cNvPr>
                <p:cNvSpPr/>
                <p:nvPr/>
              </p:nvSpPr>
              <p:spPr>
                <a:xfrm>
                  <a:off x="4805362" y="2813685"/>
                  <a:ext cx="23812" cy="20955"/>
                </a:xfrm>
                <a:custGeom>
                  <a:avLst/>
                  <a:gdLst>
                    <a:gd name="connsiteX0" fmla="*/ 0 w 23812"/>
                    <a:gd name="connsiteY0" fmla="*/ 0 h 20955"/>
                    <a:gd name="connsiteX1" fmla="*/ 23813 w 23812"/>
                    <a:gd name="connsiteY1" fmla="*/ 0 h 20955"/>
                    <a:gd name="connsiteX2" fmla="*/ 23813 w 23812"/>
                    <a:gd name="connsiteY2" fmla="*/ 20955 h 20955"/>
                    <a:gd name="connsiteX3" fmla="*/ 0 w 23812"/>
                    <a:gd name="connsiteY3" fmla="*/ 20955 h 20955"/>
                  </a:gdLst>
                  <a:ahLst/>
                  <a:cxnLst>
                    <a:cxn ang="0">
                      <a:pos x="connsiteX0" y="connsiteY0"/>
                    </a:cxn>
                    <a:cxn ang="0">
                      <a:pos x="connsiteX1" y="connsiteY1"/>
                    </a:cxn>
                    <a:cxn ang="0">
                      <a:pos x="connsiteX2" y="connsiteY2"/>
                    </a:cxn>
                    <a:cxn ang="0">
                      <a:pos x="connsiteX3" y="connsiteY3"/>
                    </a:cxn>
                  </a:cxnLst>
                  <a:rect l="l" t="t" r="r" b="b"/>
                  <a:pathLst>
                    <a:path w="23812" h="20955">
                      <a:moveTo>
                        <a:pt x="0" y="0"/>
                      </a:moveTo>
                      <a:lnTo>
                        <a:pt x="23813" y="0"/>
                      </a:lnTo>
                      <a:lnTo>
                        <a:pt x="23813" y="20955"/>
                      </a:lnTo>
                      <a:lnTo>
                        <a:pt x="0" y="20955"/>
                      </a:lnTo>
                      <a:close/>
                    </a:path>
                  </a:pathLst>
                </a:custGeom>
                <a:solidFill>
                  <a:srgbClr val="000000"/>
                </a:solidFill>
                <a:ln w="9525"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83F33A68-AD6E-41A3-9DAB-60BF70D3F398}"/>
                    </a:ext>
                  </a:extLst>
                </p:cNvPr>
                <p:cNvSpPr/>
                <p:nvPr/>
              </p:nvSpPr>
              <p:spPr>
                <a:xfrm>
                  <a:off x="4805362" y="2850832"/>
                  <a:ext cx="23812" cy="113347"/>
                </a:xfrm>
                <a:custGeom>
                  <a:avLst/>
                  <a:gdLst>
                    <a:gd name="connsiteX0" fmla="*/ 0 w 23812"/>
                    <a:gd name="connsiteY0" fmla="*/ 0 h 113347"/>
                    <a:gd name="connsiteX1" fmla="*/ 23813 w 23812"/>
                    <a:gd name="connsiteY1" fmla="*/ 0 h 113347"/>
                    <a:gd name="connsiteX2" fmla="*/ 23813 w 23812"/>
                    <a:gd name="connsiteY2" fmla="*/ 113348 h 113347"/>
                    <a:gd name="connsiteX3" fmla="*/ 0 w 23812"/>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23812" h="113347">
                      <a:moveTo>
                        <a:pt x="0" y="0"/>
                      </a:moveTo>
                      <a:lnTo>
                        <a:pt x="23813" y="0"/>
                      </a:lnTo>
                      <a:lnTo>
                        <a:pt x="23813" y="113348"/>
                      </a:lnTo>
                      <a:lnTo>
                        <a:pt x="0" y="113348"/>
                      </a:lnTo>
                      <a:close/>
                    </a:path>
                  </a:pathLst>
                </a:custGeom>
                <a:solidFill>
                  <a:srgbClr val="000000"/>
                </a:solidFill>
                <a:ln w="9525" cap="flat">
                  <a:noFill/>
                  <a:prstDash val="solid"/>
                  <a:miter/>
                </a:ln>
              </p:spPr>
              <p:txBody>
                <a:bodyPr rtlCol="0" anchor="ctr"/>
                <a:lstStyle/>
                <a:p>
                  <a:endParaRPr lang="en-GB"/>
                </a:p>
              </p:txBody>
            </p:sp>
          </p:grpSp>
          <p:sp>
            <p:nvSpPr>
              <p:cNvPr id="21" name="Vrije vorm: vorm 20">
                <a:extLst>
                  <a:ext uri="{FF2B5EF4-FFF2-40B4-BE49-F238E27FC236}">
                    <a16:creationId xmlns:a16="http://schemas.microsoft.com/office/drawing/2014/main" id="{EEC161B6-2A1A-42E6-97A0-16E96003B9B9}"/>
                  </a:ext>
                </a:extLst>
              </p:cNvPr>
              <p:cNvSpPr/>
              <p:nvPr/>
            </p:nvSpPr>
            <p:spPr>
              <a:xfrm>
                <a:off x="4852987" y="2847975"/>
                <a:ext cx="100965" cy="116204"/>
              </a:xfrm>
              <a:custGeom>
                <a:avLst/>
                <a:gdLst>
                  <a:gd name="connsiteX0" fmla="*/ 100013 w 100965"/>
                  <a:gd name="connsiteY0" fmla="*/ 32385 h 116204"/>
                  <a:gd name="connsiteX1" fmla="*/ 60008 w 100965"/>
                  <a:gd name="connsiteY1" fmla="*/ 0 h 116204"/>
                  <a:gd name="connsiteX2" fmla="*/ 31433 w 100965"/>
                  <a:gd name="connsiteY2" fmla="*/ 8573 h 116204"/>
                  <a:gd name="connsiteX3" fmla="*/ 23813 w 100965"/>
                  <a:gd name="connsiteY3" fmla="*/ 21908 h 116204"/>
                  <a:gd name="connsiteX4" fmla="*/ 23813 w 100965"/>
                  <a:gd name="connsiteY4" fmla="*/ 2858 h 116204"/>
                  <a:gd name="connsiteX5" fmla="*/ 0 w 100965"/>
                  <a:gd name="connsiteY5" fmla="*/ 2858 h 116204"/>
                  <a:gd name="connsiteX6" fmla="*/ 0 w 100965"/>
                  <a:gd name="connsiteY6" fmla="*/ 116205 h 116204"/>
                  <a:gd name="connsiteX7" fmla="*/ 23813 w 100965"/>
                  <a:gd name="connsiteY7" fmla="*/ 116205 h 116204"/>
                  <a:gd name="connsiteX8" fmla="*/ 23813 w 100965"/>
                  <a:gd name="connsiteY8" fmla="*/ 65723 h 116204"/>
                  <a:gd name="connsiteX9" fmla="*/ 53340 w 100965"/>
                  <a:gd name="connsiteY9" fmla="*/ 17145 h 116204"/>
                  <a:gd name="connsiteX10" fmla="*/ 77153 w 100965"/>
                  <a:gd name="connsiteY10" fmla="*/ 39052 h 116204"/>
                  <a:gd name="connsiteX11" fmla="*/ 77153 w 100965"/>
                  <a:gd name="connsiteY11" fmla="*/ 55245 h 116204"/>
                  <a:gd name="connsiteX12" fmla="*/ 77153 w 100965"/>
                  <a:gd name="connsiteY12" fmla="*/ 116205 h 116204"/>
                  <a:gd name="connsiteX13" fmla="*/ 100965 w 100965"/>
                  <a:gd name="connsiteY13" fmla="*/ 116205 h 116204"/>
                  <a:gd name="connsiteX14" fmla="*/ 100965 w 100965"/>
                  <a:gd name="connsiteY14" fmla="*/ 52388 h 116204"/>
                  <a:gd name="connsiteX15" fmla="*/ 100013 w 100965"/>
                  <a:gd name="connsiteY15" fmla="*/ 3238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 h="116204">
                    <a:moveTo>
                      <a:pt x="100013" y="32385"/>
                    </a:moveTo>
                    <a:cubicBezTo>
                      <a:pt x="98108" y="12383"/>
                      <a:pt x="83820" y="0"/>
                      <a:pt x="60008" y="0"/>
                    </a:cubicBezTo>
                    <a:cubicBezTo>
                      <a:pt x="48578" y="0"/>
                      <a:pt x="40005" y="1905"/>
                      <a:pt x="31433" y="8573"/>
                    </a:cubicBezTo>
                    <a:lnTo>
                      <a:pt x="23813" y="21908"/>
                    </a:lnTo>
                    <a:lnTo>
                      <a:pt x="23813" y="2858"/>
                    </a:lnTo>
                    <a:lnTo>
                      <a:pt x="0" y="2858"/>
                    </a:lnTo>
                    <a:lnTo>
                      <a:pt x="0" y="116205"/>
                    </a:lnTo>
                    <a:lnTo>
                      <a:pt x="23813" y="116205"/>
                    </a:lnTo>
                    <a:lnTo>
                      <a:pt x="23813" y="65723"/>
                    </a:lnTo>
                    <a:cubicBezTo>
                      <a:pt x="23813" y="30480"/>
                      <a:pt x="37148" y="17145"/>
                      <a:pt x="53340" y="17145"/>
                    </a:cubicBezTo>
                    <a:cubicBezTo>
                      <a:pt x="69533" y="17145"/>
                      <a:pt x="76200" y="25717"/>
                      <a:pt x="77153" y="39052"/>
                    </a:cubicBezTo>
                    <a:cubicBezTo>
                      <a:pt x="77153" y="44767"/>
                      <a:pt x="77153" y="49530"/>
                      <a:pt x="77153" y="55245"/>
                    </a:cubicBezTo>
                    <a:lnTo>
                      <a:pt x="77153" y="116205"/>
                    </a:lnTo>
                    <a:lnTo>
                      <a:pt x="100965" y="116205"/>
                    </a:lnTo>
                    <a:lnTo>
                      <a:pt x="100965" y="52388"/>
                    </a:lnTo>
                    <a:cubicBezTo>
                      <a:pt x="100965" y="42863"/>
                      <a:pt x="100965" y="38100"/>
                      <a:pt x="100013" y="32385"/>
                    </a:cubicBezTo>
                    <a:close/>
                  </a:path>
                </a:pathLst>
              </a:custGeom>
              <a:solidFill>
                <a:srgbClr val="000000"/>
              </a:solidFill>
              <a:ln w="9525" cap="flat">
                <a:noFill/>
                <a:prstDash val="solid"/>
                <a:miter/>
              </a:ln>
            </p:spPr>
            <p:txBody>
              <a:bodyPr rtlCol="0" anchor="ctr"/>
              <a:lstStyle/>
              <a:p>
                <a:endParaRPr lang="en-GB"/>
              </a:p>
            </p:txBody>
          </p:sp>
          <p:sp>
            <p:nvSpPr>
              <p:cNvPr id="22" name="Vrije vorm: vorm 21">
                <a:extLst>
                  <a:ext uri="{FF2B5EF4-FFF2-40B4-BE49-F238E27FC236}">
                    <a16:creationId xmlns:a16="http://schemas.microsoft.com/office/drawing/2014/main" id="{DDA8449E-8A29-43FB-9FEF-F5FFFDB30683}"/>
                  </a:ext>
                </a:extLst>
              </p:cNvPr>
              <p:cNvSpPr/>
              <p:nvPr/>
            </p:nvSpPr>
            <p:spPr>
              <a:xfrm>
                <a:off x="4184331" y="2814637"/>
                <a:ext cx="110490" cy="153352"/>
              </a:xfrm>
              <a:custGeom>
                <a:avLst/>
                <a:gdLst>
                  <a:gd name="connsiteX0" fmla="*/ 62865 w 110490"/>
                  <a:gd name="connsiteY0" fmla="*/ 63817 h 153352"/>
                  <a:gd name="connsiteX1" fmla="*/ 31432 w 110490"/>
                  <a:gd name="connsiteY1" fmla="*/ 38100 h 153352"/>
                  <a:gd name="connsiteX2" fmla="*/ 56198 w 110490"/>
                  <a:gd name="connsiteY2" fmla="*/ 18098 h 153352"/>
                  <a:gd name="connsiteX3" fmla="*/ 82868 w 110490"/>
                  <a:gd name="connsiteY3" fmla="*/ 39052 h 153352"/>
                  <a:gd name="connsiteX4" fmla="*/ 108585 w 110490"/>
                  <a:gd name="connsiteY4" fmla="*/ 44767 h 153352"/>
                  <a:gd name="connsiteX5" fmla="*/ 57150 w 110490"/>
                  <a:gd name="connsiteY5" fmla="*/ 0 h 153352"/>
                  <a:gd name="connsiteX6" fmla="*/ 6668 w 110490"/>
                  <a:gd name="connsiteY6" fmla="*/ 41910 h 153352"/>
                  <a:gd name="connsiteX7" fmla="*/ 53340 w 110490"/>
                  <a:gd name="connsiteY7" fmla="*/ 84773 h 153352"/>
                  <a:gd name="connsiteX8" fmla="*/ 85725 w 110490"/>
                  <a:gd name="connsiteY8" fmla="*/ 113348 h 153352"/>
                  <a:gd name="connsiteX9" fmla="*/ 58103 w 110490"/>
                  <a:gd name="connsiteY9" fmla="*/ 135255 h 153352"/>
                  <a:gd name="connsiteX10" fmla="*/ 23813 w 110490"/>
                  <a:gd name="connsiteY10" fmla="*/ 107633 h 153352"/>
                  <a:gd name="connsiteX11" fmla="*/ 0 w 110490"/>
                  <a:gd name="connsiteY11" fmla="*/ 107633 h 153352"/>
                  <a:gd name="connsiteX12" fmla="*/ 58103 w 110490"/>
                  <a:gd name="connsiteY12" fmla="*/ 153352 h 153352"/>
                  <a:gd name="connsiteX13" fmla="*/ 110490 w 110490"/>
                  <a:gd name="connsiteY13" fmla="*/ 110490 h 153352"/>
                  <a:gd name="connsiteX14" fmla="*/ 62865 w 110490"/>
                  <a:gd name="connsiteY14" fmla="*/ 63817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490" h="153352">
                    <a:moveTo>
                      <a:pt x="62865" y="63817"/>
                    </a:moveTo>
                    <a:cubicBezTo>
                      <a:pt x="40005" y="58102"/>
                      <a:pt x="31432" y="51435"/>
                      <a:pt x="31432" y="38100"/>
                    </a:cubicBezTo>
                    <a:cubicBezTo>
                      <a:pt x="31432" y="23813"/>
                      <a:pt x="41910" y="18098"/>
                      <a:pt x="56198" y="18098"/>
                    </a:cubicBezTo>
                    <a:cubicBezTo>
                      <a:pt x="70485" y="18098"/>
                      <a:pt x="80010" y="25717"/>
                      <a:pt x="82868" y="39052"/>
                    </a:cubicBezTo>
                    <a:cubicBezTo>
                      <a:pt x="92393" y="40005"/>
                      <a:pt x="108585" y="44767"/>
                      <a:pt x="108585" y="44767"/>
                    </a:cubicBezTo>
                    <a:cubicBezTo>
                      <a:pt x="105728" y="19050"/>
                      <a:pt x="89535" y="0"/>
                      <a:pt x="57150" y="0"/>
                    </a:cubicBezTo>
                    <a:cubicBezTo>
                      <a:pt x="29528" y="0"/>
                      <a:pt x="6668" y="16192"/>
                      <a:pt x="6668" y="41910"/>
                    </a:cubicBezTo>
                    <a:cubicBezTo>
                      <a:pt x="6668" y="67627"/>
                      <a:pt x="24765" y="78105"/>
                      <a:pt x="53340" y="84773"/>
                    </a:cubicBezTo>
                    <a:cubicBezTo>
                      <a:pt x="77153" y="90488"/>
                      <a:pt x="85725" y="98108"/>
                      <a:pt x="85725" y="113348"/>
                    </a:cubicBezTo>
                    <a:cubicBezTo>
                      <a:pt x="85725" y="126683"/>
                      <a:pt x="73343" y="135255"/>
                      <a:pt x="58103" y="135255"/>
                    </a:cubicBezTo>
                    <a:cubicBezTo>
                      <a:pt x="40957" y="135255"/>
                      <a:pt x="27623" y="125730"/>
                      <a:pt x="23813" y="107633"/>
                    </a:cubicBezTo>
                    <a:lnTo>
                      <a:pt x="0" y="107633"/>
                    </a:lnTo>
                    <a:cubicBezTo>
                      <a:pt x="2857" y="137160"/>
                      <a:pt x="24765" y="153352"/>
                      <a:pt x="58103" y="153352"/>
                    </a:cubicBezTo>
                    <a:cubicBezTo>
                      <a:pt x="86678" y="153352"/>
                      <a:pt x="110490" y="137160"/>
                      <a:pt x="110490" y="110490"/>
                    </a:cubicBezTo>
                    <a:cubicBezTo>
                      <a:pt x="110490" y="84773"/>
                      <a:pt x="95250" y="70485"/>
                      <a:pt x="62865" y="63817"/>
                    </a:cubicBezTo>
                    <a:close/>
                  </a:path>
                </a:pathLst>
              </a:custGeom>
              <a:solidFill>
                <a:srgbClr val="000000"/>
              </a:solidFill>
              <a:ln w="9525" cap="flat">
                <a:noFill/>
                <a:prstDash val="solid"/>
                <a:miter/>
              </a:ln>
            </p:spPr>
            <p:txBody>
              <a:bodyPr rtlCol="0" anchor="ctr"/>
              <a:lstStyle/>
              <a:p>
                <a:endParaRPr lang="en-GB"/>
              </a:p>
            </p:txBody>
          </p:sp>
          <p:sp>
            <p:nvSpPr>
              <p:cNvPr id="23" name="Vrije vorm: vorm 22">
                <a:extLst>
                  <a:ext uri="{FF2B5EF4-FFF2-40B4-BE49-F238E27FC236}">
                    <a16:creationId xmlns:a16="http://schemas.microsoft.com/office/drawing/2014/main" id="{55D23397-B614-4BF0-91B8-7726FBC8B54F}"/>
                  </a:ext>
                </a:extLst>
              </p:cNvPr>
              <p:cNvSpPr/>
              <p:nvPr/>
            </p:nvSpPr>
            <p:spPr>
              <a:xfrm>
                <a:off x="4310062" y="2847022"/>
                <a:ext cx="94297" cy="119062"/>
              </a:xfrm>
              <a:custGeom>
                <a:avLst/>
                <a:gdLst>
                  <a:gd name="connsiteX0" fmla="*/ 94298 w 94297"/>
                  <a:gd name="connsiteY0" fmla="*/ 87630 h 119062"/>
                  <a:gd name="connsiteX1" fmla="*/ 94298 w 94297"/>
                  <a:gd name="connsiteY1" fmla="*/ 47625 h 119062"/>
                  <a:gd name="connsiteX2" fmla="*/ 94298 w 94297"/>
                  <a:gd name="connsiteY2" fmla="*/ 47625 h 119062"/>
                  <a:gd name="connsiteX3" fmla="*/ 93345 w 94297"/>
                  <a:gd name="connsiteY3" fmla="*/ 31432 h 119062"/>
                  <a:gd name="connsiteX4" fmla="*/ 50483 w 94297"/>
                  <a:gd name="connsiteY4" fmla="*/ 0 h 119062"/>
                  <a:gd name="connsiteX5" fmla="*/ 8573 w 94297"/>
                  <a:gd name="connsiteY5" fmla="*/ 22860 h 119062"/>
                  <a:gd name="connsiteX6" fmla="*/ 8573 w 94297"/>
                  <a:gd name="connsiteY6" fmla="*/ 22860 h 119062"/>
                  <a:gd name="connsiteX7" fmla="*/ 24765 w 94297"/>
                  <a:gd name="connsiteY7" fmla="*/ 35242 h 119062"/>
                  <a:gd name="connsiteX8" fmla="*/ 37148 w 94297"/>
                  <a:gd name="connsiteY8" fmla="*/ 20955 h 119062"/>
                  <a:gd name="connsiteX9" fmla="*/ 38100 w 94297"/>
                  <a:gd name="connsiteY9" fmla="*/ 20002 h 119062"/>
                  <a:gd name="connsiteX10" fmla="*/ 50483 w 94297"/>
                  <a:gd name="connsiteY10" fmla="*/ 17145 h 119062"/>
                  <a:gd name="connsiteX11" fmla="*/ 70485 w 94297"/>
                  <a:gd name="connsiteY11" fmla="*/ 32385 h 119062"/>
                  <a:gd name="connsiteX12" fmla="*/ 70485 w 94297"/>
                  <a:gd name="connsiteY12" fmla="*/ 47625 h 119062"/>
                  <a:gd name="connsiteX13" fmla="*/ 70485 w 94297"/>
                  <a:gd name="connsiteY13" fmla="*/ 47625 h 119062"/>
                  <a:gd name="connsiteX14" fmla="*/ 62865 w 94297"/>
                  <a:gd name="connsiteY14" fmla="*/ 47625 h 119062"/>
                  <a:gd name="connsiteX15" fmla="*/ 0 w 94297"/>
                  <a:gd name="connsiteY15" fmla="*/ 86677 h 119062"/>
                  <a:gd name="connsiteX16" fmla="*/ 22860 w 94297"/>
                  <a:gd name="connsiteY16" fmla="*/ 117157 h 119062"/>
                  <a:gd name="connsiteX17" fmla="*/ 36195 w 94297"/>
                  <a:gd name="connsiteY17" fmla="*/ 119063 h 119062"/>
                  <a:gd name="connsiteX18" fmla="*/ 63817 w 94297"/>
                  <a:gd name="connsiteY18" fmla="*/ 111442 h 119062"/>
                  <a:gd name="connsiteX19" fmla="*/ 69533 w 94297"/>
                  <a:gd name="connsiteY19" fmla="*/ 99060 h 119062"/>
                  <a:gd name="connsiteX20" fmla="*/ 69533 w 94297"/>
                  <a:gd name="connsiteY20" fmla="*/ 99060 h 119062"/>
                  <a:gd name="connsiteX21" fmla="*/ 69533 w 94297"/>
                  <a:gd name="connsiteY21" fmla="*/ 99060 h 119062"/>
                  <a:gd name="connsiteX22" fmla="*/ 71438 w 94297"/>
                  <a:gd name="connsiteY22" fmla="*/ 115252 h 119062"/>
                  <a:gd name="connsiteX23" fmla="*/ 94298 w 94297"/>
                  <a:gd name="connsiteY23" fmla="*/ 115252 h 119062"/>
                  <a:gd name="connsiteX24" fmla="*/ 94298 w 94297"/>
                  <a:gd name="connsiteY24" fmla="*/ 114300 h 119062"/>
                  <a:gd name="connsiteX25" fmla="*/ 94298 w 94297"/>
                  <a:gd name="connsiteY25" fmla="*/ 87630 h 119062"/>
                  <a:gd name="connsiteX26" fmla="*/ 70485 w 94297"/>
                  <a:gd name="connsiteY26" fmla="*/ 63817 h 119062"/>
                  <a:gd name="connsiteX27" fmla="*/ 70485 w 94297"/>
                  <a:gd name="connsiteY27" fmla="*/ 74295 h 119062"/>
                  <a:gd name="connsiteX28" fmla="*/ 70485 w 94297"/>
                  <a:gd name="connsiteY28" fmla="*/ 74295 h 119062"/>
                  <a:gd name="connsiteX29" fmla="*/ 55245 w 94297"/>
                  <a:gd name="connsiteY29" fmla="*/ 100965 h 119062"/>
                  <a:gd name="connsiteX30" fmla="*/ 44767 w 94297"/>
                  <a:gd name="connsiteY30" fmla="*/ 102870 h 119062"/>
                  <a:gd name="connsiteX31" fmla="*/ 24765 w 94297"/>
                  <a:gd name="connsiteY31" fmla="*/ 85725 h 119062"/>
                  <a:gd name="connsiteX32" fmla="*/ 24765 w 94297"/>
                  <a:gd name="connsiteY32" fmla="*/ 82867 h 119062"/>
                  <a:gd name="connsiteX33" fmla="*/ 37148 w 94297"/>
                  <a:gd name="connsiteY33" fmla="*/ 67627 h 119062"/>
                  <a:gd name="connsiteX34" fmla="*/ 70485 w 94297"/>
                  <a:gd name="connsiteY34" fmla="*/ 63817 h 119062"/>
                  <a:gd name="connsiteX35" fmla="*/ 70485 w 94297"/>
                  <a:gd name="connsiteY35" fmla="*/ 63817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297" h="119062">
                    <a:moveTo>
                      <a:pt x="94298" y="87630"/>
                    </a:moveTo>
                    <a:lnTo>
                      <a:pt x="94298" y="47625"/>
                    </a:lnTo>
                    <a:lnTo>
                      <a:pt x="94298" y="47625"/>
                    </a:lnTo>
                    <a:cubicBezTo>
                      <a:pt x="94298" y="41910"/>
                      <a:pt x="94298" y="36195"/>
                      <a:pt x="93345" y="31432"/>
                    </a:cubicBezTo>
                    <a:cubicBezTo>
                      <a:pt x="91440" y="12382"/>
                      <a:pt x="80010" y="0"/>
                      <a:pt x="50483" y="0"/>
                    </a:cubicBezTo>
                    <a:cubicBezTo>
                      <a:pt x="30480" y="0"/>
                      <a:pt x="15240" y="8573"/>
                      <a:pt x="8573" y="22860"/>
                    </a:cubicBezTo>
                    <a:cubicBezTo>
                      <a:pt x="8573" y="22860"/>
                      <a:pt x="8573" y="22860"/>
                      <a:pt x="8573" y="22860"/>
                    </a:cubicBezTo>
                    <a:cubicBezTo>
                      <a:pt x="15240" y="27623"/>
                      <a:pt x="20002" y="31432"/>
                      <a:pt x="24765" y="35242"/>
                    </a:cubicBezTo>
                    <a:cubicBezTo>
                      <a:pt x="27623" y="29527"/>
                      <a:pt x="30480" y="24765"/>
                      <a:pt x="37148" y="20955"/>
                    </a:cubicBezTo>
                    <a:cubicBezTo>
                      <a:pt x="37148" y="20955"/>
                      <a:pt x="38100" y="20002"/>
                      <a:pt x="38100" y="20002"/>
                    </a:cubicBezTo>
                    <a:cubicBezTo>
                      <a:pt x="40958" y="18098"/>
                      <a:pt x="45720" y="17145"/>
                      <a:pt x="50483" y="17145"/>
                    </a:cubicBezTo>
                    <a:cubicBezTo>
                      <a:pt x="63817" y="17145"/>
                      <a:pt x="69533" y="23813"/>
                      <a:pt x="70485" y="32385"/>
                    </a:cubicBezTo>
                    <a:cubicBezTo>
                      <a:pt x="70485" y="36195"/>
                      <a:pt x="70485" y="47625"/>
                      <a:pt x="70485" y="47625"/>
                    </a:cubicBezTo>
                    <a:lnTo>
                      <a:pt x="70485" y="47625"/>
                    </a:lnTo>
                    <a:lnTo>
                      <a:pt x="62865" y="47625"/>
                    </a:lnTo>
                    <a:cubicBezTo>
                      <a:pt x="20002" y="47625"/>
                      <a:pt x="0" y="60960"/>
                      <a:pt x="0" y="86677"/>
                    </a:cubicBezTo>
                    <a:cubicBezTo>
                      <a:pt x="0" y="102870"/>
                      <a:pt x="9525" y="113348"/>
                      <a:pt x="22860" y="117157"/>
                    </a:cubicBezTo>
                    <a:cubicBezTo>
                      <a:pt x="26670" y="118110"/>
                      <a:pt x="31433" y="119063"/>
                      <a:pt x="36195" y="119063"/>
                    </a:cubicBezTo>
                    <a:cubicBezTo>
                      <a:pt x="46673" y="119063"/>
                      <a:pt x="56198" y="117157"/>
                      <a:pt x="63817" y="111442"/>
                    </a:cubicBezTo>
                    <a:lnTo>
                      <a:pt x="69533" y="99060"/>
                    </a:lnTo>
                    <a:lnTo>
                      <a:pt x="69533" y="99060"/>
                    </a:lnTo>
                    <a:lnTo>
                      <a:pt x="69533" y="99060"/>
                    </a:lnTo>
                    <a:lnTo>
                      <a:pt x="71438" y="115252"/>
                    </a:lnTo>
                    <a:lnTo>
                      <a:pt x="94298" y="115252"/>
                    </a:lnTo>
                    <a:cubicBezTo>
                      <a:pt x="94298" y="115252"/>
                      <a:pt x="94298" y="114300"/>
                      <a:pt x="94298" y="114300"/>
                    </a:cubicBezTo>
                    <a:cubicBezTo>
                      <a:pt x="94298" y="103823"/>
                      <a:pt x="94298" y="96202"/>
                      <a:pt x="94298" y="87630"/>
                    </a:cubicBezTo>
                    <a:close/>
                    <a:moveTo>
                      <a:pt x="70485" y="63817"/>
                    </a:moveTo>
                    <a:lnTo>
                      <a:pt x="70485" y="74295"/>
                    </a:lnTo>
                    <a:lnTo>
                      <a:pt x="70485" y="74295"/>
                    </a:lnTo>
                    <a:cubicBezTo>
                      <a:pt x="70485" y="87630"/>
                      <a:pt x="64770" y="97155"/>
                      <a:pt x="55245" y="100965"/>
                    </a:cubicBezTo>
                    <a:cubicBezTo>
                      <a:pt x="52388" y="101917"/>
                      <a:pt x="48577" y="102870"/>
                      <a:pt x="44767" y="102870"/>
                    </a:cubicBezTo>
                    <a:cubicBezTo>
                      <a:pt x="32385" y="102870"/>
                      <a:pt x="24765" y="97155"/>
                      <a:pt x="24765" y="85725"/>
                    </a:cubicBezTo>
                    <a:cubicBezTo>
                      <a:pt x="24765" y="84773"/>
                      <a:pt x="24765" y="83820"/>
                      <a:pt x="24765" y="82867"/>
                    </a:cubicBezTo>
                    <a:cubicBezTo>
                      <a:pt x="25717" y="76200"/>
                      <a:pt x="30480" y="71438"/>
                      <a:pt x="37148" y="67627"/>
                    </a:cubicBezTo>
                    <a:cubicBezTo>
                      <a:pt x="45720" y="63817"/>
                      <a:pt x="57150" y="62865"/>
                      <a:pt x="70485" y="63817"/>
                    </a:cubicBezTo>
                    <a:lnTo>
                      <a:pt x="70485" y="63817"/>
                    </a:lnTo>
                    <a:close/>
                  </a:path>
                </a:pathLst>
              </a:custGeom>
              <a:solidFill>
                <a:srgbClr val="000000"/>
              </a:solidFill>
              <a:ln w="9525" cap="flat">
                <a:noFill/>
                <a:prstDash val="solid"/>
                <a:miter/>
              </a:ln>
            </p:spPr>
            <p:txBody>
              <a:bodyPr rtlCol="0" anchor="ctr"/>
              <a:lstStyle/>
              <a:p>
                <a:endParaRPr lang="en-GB"/>
              </a:p>
            </p:txBody>
          </p:sp>
        </p:grpSp>
        <p:sp>
          <p:nvSpPr>
            <p:cNvPr id="24" name="Vrije vorm: vorm 23">
              <a:extLst>
                <a:ext uri="{FF2B5EF4-FFF2-40B4-BE49-F238E27FC236}">
                  <a16:creationId xmlns:a16="http://schemas.microsoft.com/office/drawing/2014/main" id="{53F170B8-A39A-4E67-85F8-F9FF83508963}"/>
                </a:ext>
              </a:extLst>
            </p:cNvPr>
            <p:cNvSpPr/>
            <p:nvPr/>
          </p:nvSpPr>
          <p:spPr>
            <a:xfrm>
              <a:off x="4293869" y="2333625"/>
              <a:ext cx="513397" cy="401002"/>
            </a:xfrm>
            <a:custGeom>
              <a:avLst/>
              <a:gdLst>
                <a:gd name="connsiteX0" fmla="*/ 302895 w 513397"/>
                <a:gd name="connsiteY0" fmla="*/ 137160 h 401002"/>
                <a:gd name="connsiteX1" fmla="*/ 380047 w 513397"/>
                <a:gd name="connsiteY1" fmla="*/ 219075 h 401002"/>
                <a:gd name="connsiteX2" fmla="*/ 359092 w 513397"/>
                <a:gd name="connsiteY2" fmla="*/ 237173 h 401002"/>
                <a:gd name="connsiteX3" fmla="*/ 280035 w 513397"/>
                <a:gd name="connsiteY3" fmla="*/ 101918 h 401002"/>
                <a:gd name="connsiteX4" fmla="*/ 240030 w 513397"/>
                <a:gd name="connsiteY4" fmla="*/ 50482 h 401002"/>
                <a:gd name="connsiteX5" fmla="*/ 23813 w 513397"/>
                <a:gd name="connsiteY5" fmla="*/ 0 h 401002"/>
                <a:gd name="connsiteX6" fmla="*/ 153352 w 513397"/>
                <a:gd name="connsiteY6" fmla="*/ 44768 h 401002"/>
                <a:gd name="connsiteX7" fmla="*/ 142875 w 513397"/>
                <a:gd name="connsiteY7" fmla="*/ 62865 h 401002"/>
                <a:gd name="connsiteX8" fmla="*/ 0 w 513397"/>
                <a:gd name="connsiteY8" fmla="*/ 39053 h 401002"/>
                <a:gd name="connsiteX9" fmla="*/ 134302 w 513397"/>
                <a:gd name="connsiteY9" fmla="*/ 81915 h 401002"/>
                <a:gd name="connsiteX10" fmla="*/ 128588 w 513397"/>
                <a:gd name="connsiteY10" fmla="*/ 97155 h 401002"/>
                <a:gd name="connsiteX11" fmla="*/ 4763 w 513397"/>
                <a:gd name="connsiteY11" fmla="*/ 85725 h 401002"/>
                <a:gd name="connsiteX12" fmla="*/ 124777 w 513397"/>
                <a:gd name="connsiteY12" fmla="*/ 114300 h 401002"/>
                <a:gd name="connsiteX13" fmla="*/ 120967 w 513397"/>
                <a:gd name="connsiteY13" fmla="*/ 129540 h 401002"/>
                <a:gd name="connsiteX14" fmla="*/ 39052 w 513397"/>
                <a:gd name="connsiteY14" fmla="*/ 129540 h 401002"/>
                <a:gd name="connsiteX15" fmla="*/ 98107 w 513397"/>
                <a:gd name="connsiteY15" fmla="*/ 150495 h 401002"/>
                <a:gd name="connsiteX16" fmla="*/ 179070 w 513397"/>
                <a:gd name="connsiteY16" fmla="*/ 180975 h 401002"/>
                <a:gd name="connsiteX17" fmla="*/ 299085 w 513397"/>
                <a:gd name="connsiteY17" fmla="*/ 280035 h 401002"/>
                <a:gd name="connsiteX18" fmla="*/ 338138 w 513397"/>
                <a:gd name="connsiteY18" fmla="*/ 274320 h 401002"/>
                <a:gd name="connsiteX19" fmla="*/ 265747 w 513397"/>
                <a:gd name="connsiteY19" fmla="*/ 320993 h 401002"/>
                <a:gd name="connsiteX20" fmla="*/ 222885 w 513397"/>
                <a:gd name="connsiteY20" fmla="*/ 374333 h 401002"/>
                <a:gd name="connsiteX21" fmla="*/ 193357 w 513397"/>
                <a:gd name="connsiteY21" fmla="*/ 401003 h 401002"/>
                <a:gd name="connsiteX22" fmla="*/ 275272 w 513397"/>
                <a:gd name="connsiteY22" fmla="*/ 386715 h 401002"/>
                <a:gd name="connsiteX23" fmla="*/ 428625 w 513397"/>
                <a:gd name="connsiteY23" fmla="*/ 240983 h 401002"/>
                <a:gd name="connsiteX24" fmla="*/ 370522 w 513397"/>
                <a:gd name="connsiteY24" fmla="*/ 166688 h 401002"/>
                <a:gd name="connsiteX25" fmla="*/ 371475 w 513397"/>
                <a:gd name="connsiteY25" fmla="*/ 164783 h 401002"/>
                <a:gd name="connsiteX26" fmla="*/ 448628 w 513397"/>
                <a:gd name="connsiteY26" fmla="*/ 200977 h 401002"/>
                <a:gd name="connsiteX27" fmla="*/ 501015 w 513397"/>
                <a:gd name="connsiteY27" fmla="*/ 214313 h 401002"/>
                <a:gd name="connsiteX28" fmla="*/ 373380 w 513397"/>
                <a:gd name="connsiteY28" fmla="*/ 149543 h 401002"/>
                <a:gd name="connsiteX29" fmla="*/ 353378 w 513397"/>
                <a:gd name="connsiteY29" fmla="*/ 138113 h 401002"/>
                <a:gd name="connsiteX30" fmla="*/ 360997 w 513397"/>
                <a:gd name="connsiteY30" fmla="*/ 129540 h 401002"/>
                <a:gd name="connsiteX31" fmla="*/ 356235 w 513397"/>
                <a:gd name="connsiteY31" fmla="*/ 120015 h 401002"/>
                <a:gd name="connsiteX32" fmla="*/ 363855 w 513397"/>
                <a:gd name="connsiteY32" fmla="*/ 112395 h 401002"/>
                <a:gd name="connsiteX33" fmla="*/ 372428 w 513397"/>
                <a:gd name="connsiteY33" fmla="*/ 120015 h 401002"/>
                <a:gd name="connsiteX34" fmla="*/ 379095 w 513397"/>
                <a:gd name="connsiteY34" fmla="*/ 128588 h 401002"/>
                <a:gd name="connsiteX35" fmla="*/ 506730 w 513397"/>
                <a:gd name="connsiteY35" fmla="*/ 213360 h 401002"/>
                <a:gd name="connsiteX36" fmla="*/ 506730 w 513397"/>
                <a:gd name="connsiteY36" fmla="*/ 219075 h 401002"/>
                <a:gd name="connsiteX37" fmla="*/ 506730 w 513397"/>
                <a:gd name="connsiteY37" fmla="*/ 219075 h 401002"/>
                <a:gd name="connsiteX38" fmla="*/ 513397 w 513397"/>
                <a:gd name="connsiteY38" fmla="*/ 212408 h 401002"/>
                <a:gd name="connsiteX39" fmla="*/ 510540 w 513397"/>
                <a:gd name="connsiteY39" fmla="*/ 206693 h 401002"/>
                <a:gd name="connsiteX40" fmla="*/ 364807 w 513397"/>
                <a:gd name="connsiteY40" fmla="*/ 100965 h 401002"/>
                <a:gd name="connsiteX41" fmla="*/ 332422 w 513397"/>
                <a:gd name="connsiteY41" fmla="*/ 94298 h 401002"/>
                <a:gd name="connsiteX42" fmla="*/ 332422 w 513397"/>
                <a:gd name="connsiteY42" fmla="*/ 98107 h 401002"/>
                <a:gd name="connsiteX43" fmla="*/ 319088 w 513397"/>
                <a:gd name="connsiteY43" fmla="*/ 98107 h 401002"/>
                <a:gd name="connsiteX44" fmla="*/ 321945 w 513397"/>
                <a:gd name="connsiteY44" fmla="*/ 102870 h 401002"/>
                <a:gd name="connsiteX45" fmla="*/ 309563 w 513397"/>
                <a:gd name="connsiteY45" fmla="*/ 104775 h 401002"/>
                <a:gd name="connsiteX46" fmla="*/ 314325 w 513397"/>
                <a:gd name="connsiteY46" fmla="*/ 111443 h 401002"/>
                <a:gd name="connsiteX47" fmla="*/ 304800 w 513397"/>
                <a:gd name="connsiteY47" fmla="*/ 115252 h 401002"/>
                <a:gd name="connsiteX48" fmla="*/ 309563 w 513397"/>
                <a:gd name="connsiteY48" fmla="*/ 122873 h 401002"/>
                <a:gd name="connsiteX49" fmla="*/ 301942 w 513397"/>
                <a:gd name="connsiteY49" fmla="*/ 125730 h 401002"/>
                <a:gd name="connsiteX50" fmla="*/ 305753 w 513397"/>
                <a:gd name="connsiteY50" fmla="*/ 132398 h 401002"/>
                <a:gd name="connsiteX51" fmla="*/ 302895 w 513397"/>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3397" h="401002">
                  <a:moveTo>
                    <a:pt x="302895" y="137160"/>
                  </a:moveTo>
                  <a:cubicBezTo>
                    <a:pt x="302895" y="181927"/>
                    <a:pt x="380047" y="184785"/>
                    <a:pt x="380047" y="219075"/>
                  </a:cubicBezTo>
                  <a:cubicBezTo>
                    <a:pt x="380047" y="231458"/>
                    <a:pt x="368617" y="237173"/>
                    <a:pt x="359092" y="237173"/>
                  </a:cubicBezTo>
                  <a:cubicBezTo>
                    <a:pt x="313372" y="237173"/>
                    <a:pt x="287655" y="173355"/>
                    <a:pt x="280035" y="101918"/>
                  </a:cubicBezTo>
                  <a:cubicBezTo>
                    <a:pt x="277178" y="75248"/>
                    <a:pt x="266700" y="61913"/>
                    <a:pt x="240030" y="50482"/>
                  </a:cubicBezTo>
                  <a:cubicBezTo>
                    <a:pt x="176213" y="23813"/>
                    <a:pt x="81915" y="8572"/>
                    <a:pt x="23813" y="0"/>
                  </a:cubicBezTo>
                  <a:cubicBezTo>
                    <a:pt x="30480" y="25718"/>
                    <a:pt x="117157" y="40957"/>
                    <a:pt x="153352" y="44768"/>
                  </a:cubicBezTo>
                  <a:cubicBezTo>
                    <a:pt x="150495" y="49530"/>
                    <a:pt x="145732" y="58102"/>
                    <a:pt x="142875" y="62865"/>
                  </a:cubicBezTo>
                  <a:cubicBezTo>
                    <a:pt x="106680" y="53340"/>
                    <a:pt x="44767" y="44768"/>
                    <a:pt x="0" y="39053"/>
                  </a:cubicBezTo>
                  <a:cubicBezTo>
                    <a:pt x="14288" y="67627"/>
                    <a:pt x="80963" y="72390"/>
                    <a:pt x="134302" y="81915"/>
                  </a:cubicBezTo>
                  <a:lnTo>
                    <a:pt x="128588" y="97155"/>
                  </a:lnTo>
                  <a:cubicBezTo>
                    <a:pt x="87630" y="90488"/>
                    <a:pt x="44767" y="85725"/>
                    <a:pt x="4763" y="85725"/>
                  </a:cubicBezTo>
                  <a:cubicBezTo>
                    <a:pt x="20002" y="108585"/>
                    <a:pt x="80963" y="113348"/>
                    <a:pt x="124777" y="114300"/>
                  </a:cubicBezTo>
                  <a:lnTo>
                    <a:pt x="120967" y="129540"/>
                  </a:lnTo>
                  <a:cubicBezTo>
                    <a:pt x="95250" y="128588"/>
                    <a:pt x="66675" y="128588"/>
                    <a:pt x="39052" y="129540"/>
                  </a:cubicBezTo>
                  <a:cubicBezTo>
                    <a:pt x="48577" y="145733"/>
                    <a:pt x="74295" y="148590"/>
                    <a:pt x="98107" y="150495"/>
                  </a:cubicBezTo>
                  <a:cubicBezTo>
                    <a:pt x="123825" y="153352"/>
                    <a:pt x="164782" y="157163"/>
                    <a:pt x="179070" y="180975"/>
                  </a:cubicBezTo>
                  <a:cubicBezTo>
                    <a:pt x="214313" y="236220"/>
                    <a:pt x="241935" y="280035"/>
                    <a:pt x="299085" y="280035"/>
                  </a:cubicBezTo>
                  <a:cubicBezTo>
                    <a:pt x="316230" y="280035"/>
                    <a:pt x="330517" y="277178"/>
                    <a:pt x="338138" y="274320"/>
                  </a:cubicBezTo>
                  <a:cubicBezTo>
                    <a:pt x="333375" y="293370"/>
                    <a:pt x="289560" y="283845"/>
                    <a:pt x="265747" y="320993"/>
                  </a:cubicBezTo>
                  <a:cubicBezTo>
                    <a:pt x="251460" y="342900"/>
                    <a:pt x="251460" y="367665"/>
                    <a:pt x="222885" y="374333"/>
                  </a:cubicBezTo>
                  <a:cubicBezTo>
                    <a:pt x="204788" y="379095"/>
                    <a:pt x="193357" y="386715"/>
                    <a:pt x="193357" y="401003"/>
                  </a:cubicBezTo>
                  <a:cubicBezTo>
                    <a:pt x="222885" y="400050"/>
                    <a:pt x="244792" y="396240"/>
                    <a:pt x="275272" y="386715"/>
                  </a:cubicBezTo>
                  <a:cubicBezTo>
                    <a:pt x="384810" y="353378"/>
                    <a:pt x="428625" y="291465"/>
                    <a:pt x="428625" y="240983"/>
                  </a:cubicBezTo>
                  <a:cubicBezTo>
                    <a:pt x="428625" y="213360"/>
                    <a:pt x="413385" y="185738"/>
                    <a:pt x="370522" y="166688"/>
                  </a:cubicBezTo>
                  <a:lnTo>
                    <a:pt x="371475" y="164783"/>
                  </a:lnTo>
                  <a:cubicBezTo>
                    <a:pt x="386715" y="167640"/>
                    <a:pt x="433388" y="194310"/>
                    <a:pt x="448628" y="200977"/>
                  </a:cubicBezTo>
                  <a:cubicBezTo>
                    <a:pt x="467678" y="209550"/>
                    <a:pt x="483870" y="214313"/>
                    <a:pt x="501015" y="214313"/>
                  </a:cubicBezTo>
                  <a:cubicBezTo>
                    <a:pt x="454342" y="182880"/>
                    <a:pt x="412432" y="161925"/>
                    <a:pt x="373380" y="149543"/>
                  </a:cubicBezTo>
                  <a:cubicBezTo>
                    <a:pt x="361950" y="145733"/>
                    <a:pt x="353378" y="142875"/>
                    <a:pt x="353378" y="138113"/>
                  </a:cubicBezTo>
                  <a:cubicBezTo>
                    <a:pt x="353378" y="133350"/>
                    <a:pt x="360997" y="133350"/>
                    <a:pt x="360997" y="129540"/>
                  </a:cubicBezTo>
                  <a:cubicBezTo>
                    <a:pt x="360997" y="126682"/>
                    <a:pt x="356235" y="125730"/>
                    <a:pt x="356235" y="120015"/>
                  </a:cubicBezTo>
                  <a:cubicBezTo>
                    <a:pt x="356235" y="116205"/>
                    <a:pt x="359092" y="112395"/>
                    <a:pt x="363855" y="112395"/>
                  </a:cubicBezTo>
                  <a:cubicBezTo>
                    <a:pt x="368617" y="112395"/>
                    <a:pt x="371475" y="115252"/>
                    <a:pt x="372428" y="120015"/>
                  </a:cubicBezTo>
                  <a:cubicBezTo>
                    <a:pt x="373380" y="122873"/>
                    <a:pt x="374332" y="126682"/>
                    <a:pt x="379095" y="128588"/>
                  </a:cubicBezTo>
                  <a:cubicBezTo>
                    <a:pt x="418147" y="147638"/>
                    <a:pt x="472440" y="185738"/>
                    <a:pt x="506730" y="213360"/>
                  </a:cubicBezTo>
                  <a:lnTo>
                    <a:pt x="506730" y="219075"/>
                  </a:lnTo>
                  <a:lnTo>
                    <a:pt x="506730" y="219075"/>
                  </a:lnTo>
                  <a:cubicBezTo>
                    <a:pt x="510540" y="219075"/>
                    <a:pt x="513397" y="215265"/>
                    <a:pt x="513397" y="212408"/>
                  </a:cubicBezTo>
                  <a:cubicBezTo>
                    <a:pt x="513397" y="210502"/>
                    <a:pt x="512445" y="207645"/>
                    <a:pt x="510540" y="206693"/>
                  </a:cubicBezTo>
                  <a:cubicBezTo>
                    <a:pt x="486728" y="184785"/>
                    <a:pt x="417195" y="122873"/>
                    <a:pt x="364807" y="100965"/>
                  </a:cubicBezTo>
                  <a:cubicBezTo>
                    <a:pt x="353378" y="96202"/>
                    <a:pt x="340995" y="94298"/>
                    <a:pt x="332422" y="94298"/>
                  </a:cubicBezTo>
                  <a:lnTo>
                    <a:pt x="332422" y="98107"/>
                  </a:lnTo>
                  <a:lnTo>
                    <a:pt x="319088" y="98107"/>
                  </a:lnTo>
                  <a:lnTo>
                    <a:pt x="321945" y="102870"/>
                  </a:lnTo>
                  <a:lnTo>
                    <a:pt x="309563" y="104775"/>
                  </a:lnTo>
                  <a:lnTo>
                    <a:pt x="314325" y="111443"/>
                  </a:lnTo>
                  <a:lnTo>
                    <a:pt x="304800" y="115252"/>
                  </a:lnTo>
                  <a:lnTo>
                    <a:pt x="309563" y="122873"/>
                  </a:lnTo>
                  <a:lnTo>
                    <a:pt x="301942" y="125730"/>
                  </a:lnTo>
                  <a:lnTo>
                    <a:pt x="305753" y="132398"/>
                  </a:lnTo>
                  <a:lnTo>
                    <a:pt x="302895" y="137160"/>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11211659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Foto_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0E526-20A8-4C35-BC3F-3CE77854AD38}"/>
              </a:ext>
            </a:extLst>
          </p:cNvPr>
          <p:cNvSpPr>
            <a:spLocks noGrp="1"/>
          </p:cNvSpPr>
          <p:nvPr>
            <p:ph type="ctrTitle" hasCustomPrompt="1"/>
          </p:nvPr>
        </p:nvSpPr>
        <p:spPr>
          <a:xfrm>
            <a:off x="381000" y="2238006"/>
            <a:ext cx="4962099" cy="1329572"/>
          </a:xfrm>
        </p:spPr>
        <p:txBody>
          <a:bodyPr wrap="square" anchor="t" anchorCtr="0"/>
          <a:lstStyle>
            <a:lvl1pPr algn="ctr">
              <a:lnSpc>
                <a:spcPct val="83000"/>
              </a:lnSpc>
              <a:defRPr sz="5100"/>
            </a:lvl1pPr>
          </a:lstStyle>
          <a:p>
            <a:r>
              <a:rPr lang="nl-NL"/>
              <a:t>Titel van de presentatie</a:t>
            </a:r>
          </a:p>
        </p:txBody>
      </p:sp>
      <p:pic>
        <p:nvPicPr>
          <p:cNvPr id="18" name="Afbeelding 17">
            <a:extLst>
              <a:ext uri="{FF2B5EF4-FFF2-40B4-BE49-F238E27FC236}">
                <a16:creationId xmlns:a16="http://schemas.microsoft.com/office/drawing/2014/main" id="{E74C85AF-C0CF-474B-A8F2-4BAF7A1CFA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0703" y="4524170"/>
            <a:ext cx="943200" cy="534481"/>
          </a:xfrm>
          <a:prstGeom prst="rect">
            <a:avLst/>
          </a:prstGeom>
        </p:spPr>
      </p:pic>
      <p:sp>
        <p:nvSpPr>
          <p:cNvPr id="20" name="Tijdelijke aanduiding voor tekst 19">
            <a:extLst>
              <a:ext uri="{FF2B5EF4-FFF2-40B4-BE49-F238E27FC236}">
                <a16:creationId xmlns:a16="http://schemas.microsoft.com/office/drawing/2014/main" id="{887A987A-7CD4-4639-A11D-1D029ADB14D1}"/>
              </a:ext>
            </a:extLst>
          </p:cNvPr>
          <p:cNvSpPr>
            <a:spLocks noGrp="1"/>
          </p:cNvSpPr>
          <p:nvPr>
            <p:ph type="body" sz="quarter" idx="11" hasCustomPrompt="1"/>
          </p:nvPr>
        </p:nvSpPr>
        <p:spPr>
          <a:xfrm>
            <a:off x="381000" y="3790222"/>
            <a:ext cx="4962099" cy="269987"/>
          </a:xfrm>
        </p:spPr>
        <p:txBody>
          <a:bodyPr/>
          <a:lstStyle>
            <a:lvl1pPr algn="ctr">
              <a:defRPr sz="1200" i="1">
                <a:latin typeface="Segoe UI Light" panose="020B0502040204020203" pitchFamily="34" charset="0"/>
                <a:cs typeface="Segoe UI Light" panose="020B0502040204020203" pitchFamily="34" charset="0"/>
              </a:defRPr>
            </a:lvl1pPr>
          </a:lstStyle>
          <a:p>
            <a:pPr lvl="0"/>
            <a:r>
              <a:rPr lang="nl-NL"/>
              <a:t>Bijvoorbeeld naam presentator en/of datum</a:t>
            </a:r>
          </a:p>
        </p:txBody>
      </p:sp>
      <p:grpSp>
        <p:nvGrpSpPr>
          <p:cNvPr id="12" name="Graphic 4">
            <a:extLst>
              <a:ext uri="{FF2B5EF4-FFF2-40B4-BE49-F238E27FC236}">
                <a16:creationId xmlns:a16="http://schemas.microsoft.com/office/drawing/2014/main" id="{8B895D10-8DC6-4D1A-ABFB-F2DB008931A8}"/>
              </a:ext>
            </a:extLst>
          </p:cNvPr>
          <p:cNvGrpSpPr>
            <a:grpSpLocks noChangeAspect="1"/>
          </p:cNvGrpSpPr>
          <p:nvPr userDrawn="1"/>
        </p:nvGrpSpPr>
        <p:grpSpPr>
          <a:xfrm>
            <a:off x="2485242" y="231596"/>
            <a:ext cx="734400" cy="641689"/>
            <a:chOff x="4184331" y="2333625"/>
            <a:chExt cx="769620" cy="672464"/>
          </a:xfrm>
          <a:solidFill>
            <a:srgbClr val="000000"/>
          </a:solidFill>
        </p:grpSpPr>
        <p:grpSp>
          <p:nvGrpSpPr>
            <p:cNvPr id="13" name="Graphic 4">
              <a:extLst>
                <a:ext uri="{FF2B5EF4-FFF2-40B4-BE49-F238E27FC236}">
                  <a16:creationId xmlns:a16="http://schemas.microsoft.com/office/drawing/2014/main" id="{BAF47BE6-44A0-4609-84D3-F946A04B7637}"/>
                </a:ext>
              </a:extLst>
            </p:cNvPr>
            <p:cNvGrpSpPr/>
            <p:nvPr/>
          </p:nvGrpSpPr>
          <p:grpSpPr>
            <a:xfrm>
              <a:off x="4184331" y="2813685"/>
              <a:ext cx="769620" cy="192404"/>
              <a:chOff x="4184331" y="2813685"/>
              <a:chExt cx="769620" cy="192404"/>
            </a:xfrm>
            <a:solidFill>
              <a:srgbClr val="000000"/>
            </a:solidFill>
          </p:grpSpPr>
          <p:sp>
            <p:nvSpPr>
              <p:cNvPr id="16" name="Vrije vorm: vorm 15">
                <a:extLst>
                  <a:ext uri="{FF2B5EF4-FFF2-40B4-BE49-F238E27FC236}">
                    <a16:creationId xmlns:a16="http://schemas.microsoft.com/office/drawing/2014/main" id="{8EE3E8AB-F520-412A-A66E-867F055C9FC1}"/>
                  </a:ext>
                </a:extLst>
              </p:cNvPr>
              <p:cNvSpPr/>
              <p:nvPr/>
            </p:nvSpPr>
            <p:spPr>
              <a:xfrm>
                <a:off x="4427219" y="2847975"/>
                <a:ext cx="100964" cy="116204"/>
              </a:xfrm>
              <a:custGeom>
                <a:avLst/>
                <a:gdLst>
                  <a:gd name="connsiteX0" fmla="*/ 60007 w 100964"/>
                  <a:gd name="connsiteY0" fmla="*/ 0 h 116204"/>
                  <a:gd name="connsiteX1" fmla="*/ 31432 w 100964"/>
                  <a:gd name="connsiteY1" fmla="*/ 8573 h 116204"/>
                  <a:gd name="connsiteX2" fmla="*/ 23813 w 100964"/>
                  <a:gd name="connsiteY2" fmla="*/ 21908 h 116204"/>
                  <a:gd name="connsiteX3" fmla="*/ 23813 w 100964"/>
                  <a:gd name="connsiteY3" fmla="*/ 2858 h 116204"/>
                  <a:gd name="connsiteX4" fmla="*/ 0 w 100964"/>
                  <a:gd name="connsiteY4" fmla="*/ 2858 h 116204"/>
                  <a:gd name="connsiteX5" fmla="*/ 0 w 100964"/>
                  <a:gd name="connsiteY5" fmla="*/ 116205 h 116204"/>
                  <a:gd name="connsiteX6" fmla="*/ 23813 w 100964"/>
                  <a:gd name="connsiteY6" fmla="*/ 116205 h 116204"/>
                  <a:gd name="connsiteX7" fmla="*/ 23813 w 100964"/>
                  <a:gd name="connsiteY7" fmla="*/ 65723 h 116204"/>
                  <a:gd name="connsiteX8" fmla="*/ 53340 w 100964"/>
                  <a:gd name="connsiteY8" fmla="*/ 17145 h 116204"/>
                  <a:gd name="connsiteX9" fmla="*/ 77152 w 100964"/>
                  <a:gd name="connsiteY9" fmla="*/ 39052 h 116204"/>
                  <a:gd name="connsiteX10" fmla="*/ 77152 w 100964"/>
                  <a:gd name="connsiteY10" fmla="*/ 55245 h 116204"/>
                  <a:gd name="connsiteX11" fmla="*/ 77152 w 100964"/>
                  <a:gd name="connsiteY11" fmla="*/ 116205 h 116204"/>
                  <a:gd name="connsiteX12" fmla="*/ 100965 w 100964"/>
                  <a:gd name="connsiteY12" fmla="*/ 116205 h 116204"/>
                  <a:gd name="connsiteX13" fmla="*/ 100965 w 100964"/>
                  <a:gd name="connsiteY13" fmla="*/ 52388 h 116204"/>
                  <a:gd name="connsiteX14" fmla="*/ 100013 w 100964"/>
                  <a:gd name="connsiteY14" fmla="*/ 32385 h 116204"/>
                  <a:gd name="connsiteX15" fmla="*/ 60007 w 100964"/>
                  <a:gd name="connsiteY15" fmla="*/ 0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4" h="116204">
                    <a:moveTo>
                      <a:pt x="60007" y="0"/>
                    </a:moveTo>
                    <a:cubicBezTo>
                      <a:pt x="48577" y="0"/>
                      <a:pt x="40005" y="1905"/>
                      <a:pt x="31432" y="8573"/>
                    </a:cubicBezTo>
                    <a:lnTo>
                      <a:pt x="23813" y="21908"/>
                    </a:lnTo>
                    <a:lnTo>
                      <a:pt x="23813" y="2858"/>
                    </a:lnTo>
                    <a:lnTo>
                      <a:pt x="0" y="2858"/>
                    </a:lnTo>
                    <a:lnTo>
                      <a:pt x="0" y="116205"/>
                    </a:lnTo>
                    <a:lnTo>
                      <a:pt x="23813" y="116205"/>
                    </a:lnTo>
                    <a:lnTo>
                      <a:pt x="23813" y="65723"/>
                    </a:lnTo>
                    <a:cubicBezTo>
                      <a:pt x="23813" y="30480"/>
                      <a:pt x="37147" y="17145"/>
                      <a:pt x="53340" y="17145"/>
                    </a:cubicBezTo>
                    <a:cubicBezTo>
                      <a:pt x="69532" y="17145"/>
                      <a:pt x="76200" y="25717"/>
                      <a:pt x="77152" y="39052"/>
                    </a:cubicBezTo>
                    <a:cubicBezTo>
                      <a:pt x="77152" y="44767"/>
                      <a:pt x="77152" y="49530"/>
                      <a:pt x="77152" y="55245"/>
                    </a:cubicBezTo>
                    <a:lnTo>
                      <a:pt x="77152" y="116205"/>
                    </a:lnTo>
                    <a:lnTo>
                      <a:pt x="100965" y="116205"/>
                    </a:lnTo>
                    <a:lnTo>
                      <a:pt x="100965" y="52388"/>
                    </a:lnTo>
                    <a:cubicBezTo>
                      <a:pt x="100965" y="42863"/>
                      <a:pt x="100965" y="38100"/>
                      <a:pt x="100013" y="32385"/>
                    </a:cubicBezTo>
                    <a:cubicBezTo>
                      <a:pt x="98107" y="12383"/>
                      <a:pt x="84772" y="0"/>
                      <a:pt x="60007" y="0"/>
                    </a:cubicBezTo>
                    <a:close/>
                  </a:path>
                </a:pathLst>
              </a:custGeom>
              <a:solidFill>
                <a:srgbClr val="000000"/>
              </a:solid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64DE6459-26C4-4540-BCB7-C130E44B09C5}"/>
                  </a:ext>
                </a:extLst>
              </p:cNvPr>
              <p:cNvSpPr/>
              <p:nvPr/>
            </p:nvSpPr>
            <p:spPr>
              <a:xfrm>
                <a:off x="4545329" y="2847975"/>
                <a:ext cx="112395" cy="158114"/>
              </a:xfrm>
              <a:custGeom>
                <a:avLst/>
                <a:gdLst>
                  <a:gd name="connsiteX0" fmla="*/ 88583 w 112395"/>
                  <a:gd name="connsiteY0" fmla="*/ 18098 h 158114"/>
                  <a:gd name="connsiteX1" fmla="*/ 80963 w 112395"/>
                  <a:gd name="connsiteY1" fmla="*/ 6667 h 158114"/>
                  <a:gd name="connsiteX2" fmla="*/ 54293 w 112395"/>
                  <a:gd name="connsiteY2" fmla="*/ 0 h 158114"/>
                  <a:gd name="connsiteX3" fmla="*/ 0 w 112395"/>
                  <a:gd name="connsiteY3" fmla="*/ 60960 h 158114"/>
                  <a:gd name="connsiteX4" fmla="*/ 50483 w 112395"/>
                  <a:gd name="connsiteY4" fmla="*/ 119063 h 158114"/>
                  <a:gd name="connsiteX5" fmla="*/ 80010 w 112395"/>
                  <a:gd name="connsiteY5" fmla="*/ 110490 h 158114"/>
                  <a:gd name="connsiteX6" fmla="*/ 88583 w 112395"/>
                  <a:gd name="connsiteY6" fmla="*/ 98108 h 158114"/>
                  <a:gd name="connsiteX7" fmla="*/ 88583 w 112395"/>
                  <a:gd name="connsiteY7" fmla="*/ 158115 h 158114"/>
                  <a:gd name="connsiteX8" fmla="*/ 112395 w 112395"/>
                  <a:gd name="connsiteY8" fmla="*/ 158115 h 158114"/>
                  <a:gd name="connsiteX9" fmla="*/ 112395 w 112395"/>
                  <a:gd name="connsiteY9" fmla="*/ 2858 h 158114"/>
                  <a:gd name="connsiteX10" fmla="*/ 88583 w 112395"/>
                  <a:gd name="connsiteY10" fmla="*/ 2858 h 158114"/>
                  <a:gd name="connsiteX11" fmla="*/ 88583 w 112395"/>
                  <a:gd name="connsiteY11" fmla="*/ 18098 h 158114"/>
                  <a:gd name="connsiteX12" fmla="*/ 88583 w 112395"/>
                  <a:gd name="connsiteY12" fmla="*/ 60960 h 158114"/>
                  <a:gd name="connsiteX13" fmla="*/ 56198 w 112395"/>
                  <a:gd name="connsiteY13" fmla="*/ 101917 h 158114"/>
                  <a:gd name="connsiteX14" fmla="*/ 24765 w 112395"/>
                  <a:gd name="connsiteY14" fmla="*/ 59055 h 158114"/>
                  <a:gd name="connsiteX15" fmla="*/ 57150 w 112395"/>
                  <a:gd name="connsiteY15" fmla="*/ 17145 h 158114"/>
                  <a:gd name="connsiteX16" fmla="*/ 88583 w 112395"/>
                  <a:gd name="connsiteY16" fmla="*/ 55245 h 158114"/>
                  <a:gd name="connsiteX17" fmla="*/ 88583 w 112395"/>
                  <a:gd name="connsiteY17" fmla="*/ 60960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95" h="158114">
                    <a:moveTo>
                      <a:pt x="88583" y="18098"/>
                    </a:moveTo>
                    <a:lnTo>
                      <a:pt x="80963" y="6667"/>
                    </a:lnTo>
                    <a:cubicBezTo>
                      <a:pt x="75248" y="1905"/>
                      <a:pt x="63818" y="0"/>
                      <a:pt x="54293" y="0"/>
                    </a:cubicBezTo>
                    <a:cubicBezTo>
                      <a:pt x="24765" y="0"/>
                      <a:pt x="0" y="20002"/>
                      <a:pt x="0" y="60960"/>
                    </a:cubicBezTo>
                    <a:cubicBezTo>
                      <a:pt x="0" y="94298"/>
                      <a:pt x="18098" y="119063"/>
                      <a:pt x="50483" y="119063"/>
                    </a:cubicBezTo>
                    <a:cubicBezTo>
                      <a:pt x="61913" y="119063"/>
                      <a:pt x="73343" y="115252"/>
                      <a:pt x="80010" y="110490"/>
                    </a:cubicBezTo>
                    <a:lnTo>
                      <a:pt x="88583" y="98108"/>
                    </a:lnTo>
                    <a:lnTo>
                      <a:pt x="88583" y="158115"/>
                    </a:lnTo>
                    <a:lnTo>
                      <a:pt x="112395" y="158115"/>
                    </a:lnTo>
                    <a:lnTo>
                      <a:pt x="112395" y="2858"/>
                    </a:lnTo>
                    <a:lnTo>
                      <a:pt x="88583" y="2858"/>
                    </a:lnTo>
                    <a:lnTo>
                      <a:pt x="88583" y="18098"/>
                    </a:lnTo>
                    <a:close/>
                    <a:moveTo>
                      <a:pt x="88583" y="60960"/>
                    </a:moveTo>
                    <a:cubicBezTo>
                      <a:pt x="88583" y="91440"/>
                      <a:pt x="73343" y="101917"/>
                      <a:pt x="56198" y="101917"/>
                    </a:cubicBezTo>
                    <a:cubicBezTo>
                      <a:pt x="36195" y="101917"/>
                      <a:pt x="24765" y="83820"/>
                      <a:pt x="24765" y="59055"/>
                    </a:cubicBezTo>
                    <a:cubicBezTo>
                      <a:pt x="24765" y="31433"/>
                      <a:pt x="39053" y="17145"/>
                      <a:pt x="57150" y="17145"/>
                    </a:cubicBezTo>
                    <a:cubicBezTo>
                      <a:pt x="72390" y="17145"/>
                      <a:pt x="88583" y="27623"/>
                      <a:pt x="88583" y="55245"/>
                    </a:cubicBezTo>
                    <a:lnTo>
                      <a:pt x="88583" y="60960"/>
                    </a:lnTo>
                    <a:close/>
                  </a:path>
                </a:pathLst>
              </a:custGeom>
              <a:solidFill>
                <a:srgbClr val="000000"/>
              </a:solid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04E2866-E957-4CFB-B520-DB291153E521}"/>
                  </a:ext>
                </a:extLst>
              </p:cNvPr>
              <p:cNvSpPr/>
              <p:nvPr/>
            </p:nvSpPr>
            <p:spPr>
              <a:xfrm>
                <a:off x="4681537" y="2850832"/>
                <a:ext cx="100012" cy="117157"/>
              </a:xfrm>
              <a:custGeom>
                <a:avLst/>
                <a:gdLst>
                  <a:gd name="connsiteX0" fmla="*/ 76200 w 100012"/>
                  <a:gd name="connsiteY0" fmla="*/ 53340 h 117157"/>
                  <a:gd name="connsiteX1" fmla="*/ 47625 w 100012"/>
                  <a:gd name="connsiteY1" fmla="*/ 99060 h 117157"/>
                  <a:gd name="connsiteX2" fmla="*/ 23813 w 100012"/>
                  <a:gd name="connsiteY2" fmla="*/ 79057 h 117157"/>
                  <a:gd name="connsiteX3" fmla="*/ 22860 w 100012"/>
                  <a:gd name="connsiteY3" fmla="*/ 63817 h 117157"/>
                  <a:gd name="connsiteX4" fmla="*/ 22860 w 100012"/>
                  <a:gd name="connsiteY4" fmla="*/ 952 h 117157"/>
                  <a:gd name="connsiteX5" fmla="*/ 0 w 100012"/>
                  <a:gd name="connsiteY5" fmla="*/ 952 h 117157"/>
                  <a:gd name="connsiteX6" fmla="*/ 0 w 100012"/>
                  <a:gd name="connsiteY6" fmla="*/ 68580 h 117157"/>
                  <a:gd name="connsiteX7" fmla="*/ 952 w 100012"/>
                  <a:gd name="connsiteY7" fmla="*/ 88582 h 117157"/>
                  <a:gd name="connsiteX8" fmla="*/ 40958 w 100012"/>
                  <a:gd name="connsiteY8" fmla="*/ 117157 h 117157"/>
                  <a:gd name="connsiteX9" fmla="*/ 69533 w 100012"/>
                  <a:gd name="connsiteY9" fmla="*/ 108585 h 117157"/>
                  <a:gd name="connsiteX10" fmla="*/ 77152 w 100012"/>
                  <a:gd name="connsiteY10" fmla="*/ 94297 h 117157"/>
                  <a:gd name="connsiteX11" fmla="*/ 77152 w 100012"/>
                  <a:gd name="connsiteY11" fmla="*/ 113347 h 117157"/>
                  <a:gd name="connsiteX12" fmla="*/ 100013 w 100012"/>
                  <a:gd name="connsiteY12" fmla="*/ 113347 h 117157"/>
                  <a:gd name="connsiteX13" fmla="*/ 100013 w 100012"/>
                  <a:gd name="connsiteY13" fmla="*/ 0 h 117157"/>
                  <a:gd name="connsiteX14" fmla="*/ 76200 w 100012"/>
                  <a:gd name="connsiteY14" fmla="*/ 0 h 117157"/>
                  <a:gd name="connsiteX15" fmla="*/ 76200 w 100012"/>
                  <a:gd name="connsiteY15" fmla="*/ 5334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17157">
                    <a:moveTo>
                      <a:pt x="76200" y="53340"/>
                    </a:moveTo>
                    <a:cubicBezTo>
                      <a:pt x="76200" y="85725"/>
                      <a:pt x="63817" y="99060"/>
                      <a:pt x="47625" y="99060"/>
                    </a:cubicBezTo>
                    <a:cubicBezTo>
                      <a:pt x="33338" y="99060"/>
                      <a:pt x="24765" y="91440"/>
                      <a:pt x="23813" y="79057"/>
                    </a:cubicBezTo>
                    <a:cubicBezTo>
                      <a:pt x="22860" y="73342"/>
                      <a:pt x="22860" y="66675"/>
                      <a:pt x="22860" y="63817"/>
                    </a:cubicBezTo>
                    <a:lnTo>
                      <a:pt x="22860" y="952"/>
                    </a:lnTo>
                    <a:lnTo>
                      <a:pt x="0" y="952"/>
                    </a:lnTo>
                    <a:lnTo>
                      <a:pt x="0" y="68580"/>
                    </a:lnTo>
                    <a:cubicBezTo>
                      <a:pt x="0" y="78105"/>
                      <a:pt x="0" y="82867"/>
                      <a:pt x="952" y="88582"/>
                    </a:cubicBezTo>
                    <a:cubicBezTo>
                      <a:pt x="3810" y="103822"/>
                      <a:pt x="17145" y="117157"/>
                      <a:pt x="40958" y="117157"/>
                    </a:cubicBezTo>
                    <a:cubicBezTo>
                      <a:pt x="52388" y="117157"/>
                      <a:pt x="60960" y="115252"/>
                      <a:pt x="69533" y="108585"/>
                    </a:cubicBezTo>
                    <a:lnTo>
                      <a:pt x="77152" y="94297"/>
                    </a:lnTo>
                    <a:lnTo>
                      <a:pt x="77152" y="113347"/>
                    </a:lnTo>
                    <a:lnTo>
                      <a:pt x="100013" y="113347"/>
                    </a:lnTo>
                    <a:lnTo>
                      <a:pt x="100013" y="0"/>
                    </a:lnTo>
                    <a:lnTo>
                      <a:pt x="76200" y="0"/>
                    </a:lnTo>
                    <a:lnTo>
                      <a:pt x="76200" y="53340"/>
                    </a:lnTo>
                    <a:close/>
                  </a:path>
                </a:pathLst>
              </a:custGeom>
              <a:solidFill>
                <a:srgbClr val="000000"/>
              </a:solidFill>
              <a:ln w="9525" cap="flat">
                <a:noFill/>
                <a:prstDash val="solid"/>
                <a:miter/>
              </a:ln>
            </p:spPr>
            <p:txBody>
              <a:bodyPr rtlCol="0" anchor="ctr"/>
              <a:lstStyle/>
              <a:p>
                <a:endParaRPr lang="en-GB"/>
              </a:p>
            </p:txBody>
          </p:sp>
          <p:grpSp>
            <p:nvGrpSpPr>
              <p:cNvPr id="21" name="Graphic 4">
                <a:extLst>
                  <a:ext uri="{FF2B5EF4-FFF2-40B4-BE49-F238E27FC236}">
                    <a16:creationId xmlns:a16="http://schemas.microsoft.com/office/drawing/2014/main" id="{7E0863BE-0AE8-4345-868F-A3D24B10223E}"/>
                  </a:ext>
                </a:extLst>
              </p:cNvPr>
              <p:cNvGrpSpPr/>
              <p:nvPr/>
            </p:nvGrpSpPr>
            <p:grpSpPr>
              <a:xfrm>
                <a:off x="4805362" y="2813685"/>
                <a:ext cx="23812" cy="150494"/>
                <a:chOff x="4805362" y="2813685"/>
                <a:chExt cx="23812" cy="150494"/>
              </a:xfrm>
              <a:solidFill>
                <a:srgbClr val="000000"/>
              </a:solidFill>
            </p:grpSpPr>
            <p:sp>
              <p:nvSpPr>
                <p:cNvPr id="25" name="Vrije vorm: vorm 24">
                  <a:extLst>
                    <a:ext uri="{FF2B5EF4-FFF2-40B4-BE49-F238E27FC236}">
                      <a16:creationId xmlns:a16="http://schemas.microsoft.com/office/drawing/2014/main" id="{B3F8AB8C-1061-46D0-BD05-174748D49DFB}"/>
                    </a:ext>
                  </a:extLst>
                </p:cNvPr>
                <p:cNvSpPr/>
                <p:nvPr/>
              </p:nvSpPr>
              <p:spPr>
                <a:xfrm>
                  <a:off x="4805362" y="2813685"/>
                  <a:ext cx="23812" cy="20955"/>
                </a:xfrm>
                <a:custGeom>
                  <a:avLst/>
                  <a:gdLst>
                    <a:gd name="connsiteX0" fmla="*/ 0 w 23812"/>
                    <a:gd name="connsiteY0" fmla="*/ 0 h 20955"/>
                    <a:gd name="connsiteX1" fmla="*/ 23813 w 23812"/>
                    <a:gd name="connsiteY1" fmla="*/ 0 h 20955"/>
                    <a:gd name="connsiteX2" fmla="*/ 23813 w 23812"/>
                    <a:gd name="connsiteY2" fmla="*/ 20955 h 20955"/>
                    <a:gd name="connsiteX3" fmla="*/ 0 w 23812"/>
                    <a:gd name="connsiteY3" fmla="*/ 20955 h 20955"/>
                  </a:gdLst>
                  <a:ahLst/>
                  <a:cxnLst>
                    <a:cxn ang="0">
                      <a:pos x="connsiteX0" y="connsiteY0"/>
                    </a:cxn>
                    <a:cxn ang="0">
                      <a:pos x="connsiteX1" y="connsiteY1"/>
                    </a:cxn>
                    <a:cxn ang="0">
                      <a:pos x="connsiteX2" y="connsiteY2"/>
                    </a:cxn>
                    <a:cxn ang="0">
                      <a:pos x="connsiteX3" y="connsiteY3"/>
                    </a:cxn>
                  </a:cxnLst>
                  <a:rect l="l" t="t" r="r" b="b"/>
                  <a:pathLst>
                    <a:path w="23812" h="20955">
                      <a:moveTo>
                        <a:pt x="0" y="0"/>
                      </a:moveTo>
                      <a:lnTo>
                        <a:pt x="23813" y="0"/>
                      </a:lnTo>
                      <a:lnTo>
                        <a:pt x="23813" y="20955"/>
                      </a:lnTo>
                      <a:lnTo>
                        <a:pt x="0" y="20955"/>
                      </a:lnTo>
                      <a:close/>
                    </a:path>
                  </a:pathLst>
                </a:custGeom>
                <a:solidFill>
                  <a:srgbClr val="000000"/>
                </a:solidFill>
                <a:ln w="9525" cap="flat">
                  <a:noFill/>
                  <a:prstDash val="solid"/>
                  <a:miter/>
                </a:ln>
              </p:spPr>
              <p:txBody>
                <a:bodyPr rtlCol="0" anchor="ctr"/>
                <a:lstStyle/>
                <a:p>
                  <a:endParaRPr lang="en-GB"/>
                </a:p>
              </p:txBody>
            </p:sp>
            <p:sp>
              <p:nvSpPr>
                <p:cNvPr id="26" name="Vrije vorm: vorm 25">
                  <a:extLst>
                    <a:ext uri="{FF2B5EF4-FFF2-40B4-BE49-F238E27FC236}">
                      <a16:creationId xmlns:a16="http://schemas.microsoft.com/office/drawing/2014/main" id="{A3824FFD-9950-4E41-B657-B09639768D9C}"/>
                    </a:ext>
                  </a:extLst>
                </p:cNvPr>
                <p:cNvSpPr/>
                <p:nvPr/>
              </p:nvSpPr>
              <p:spPr>
                <a:xfrm>
                  <a:off x="4805362" y="2850832"/>
                  <a:ext cx="23812" cy="113347"/>
                </a:xfrm>
                <a:custGeom>
                  <a:avLst/>
                  <a:gdLst>
                    <a:gd name="connsiteX0" fmla="*/ 0 w 23812"/>
                    <a:gd name="connsiteY0" fmla="*/ 0 h 113347"/>
                    <a:gd name="connsiteX1" fmla="*/ 23813 w 23812"/>
                    <a:gd name="connsiteY1" fmla="*/ 0 h 113347"/>
                    <a:gd name="connsiteX2" fmla="*/ 23813 w 23812"/>
                    <a:gd name="connsiteY2" fmla="*/ 113348 h 113347"/>
                    <a:gd name="connsiteX3" fmla="*/ 0 w 23812"/>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23812" h="113347">
                      <a:moveTo>
                        <a:pt x="0" y="0"/>
                      </a:moveTo>
                      <a:lnTo>
                        <a:pt x="23813" y="0"/>
                      </a:lnTo>
                      <a:lnTo>
                        <a:pt x="23813" y="113348"/>
                      </a:lnTo>
                      <a:lnTo>
                        <a:pt x="0" y="113348"/>
                      </a:lnTo>
                      <a:close/>
                    </a:path>
                  </a:pathLst>
                </a:custGeom>
                <a:solidFill>
                  <a:srgbClr val="000000"/>
                </a:solidFill>
                <a:ln w="9525" cap="flat">
                  <a:noFill/>
                  <a:prstDash val="solid"/>
                  <a:miter/>
                </a:ln>
              </p:spPr>
              <p:txBody>
                <a:bodyPr rtlCol="0" anchor="ctr"/>
                <a:lstStyle/>
                <a:p>
                  <a:endParaRPr lang="en-GB"/>
                </a:p>
              </p:txBody>
            </p:sp>
          </p:grpSp>
          <p:sp>
            <p:nvSpPr>
              <p:cNvPr id="22" name="Vrije vorm: vorm 21">
                <a:extLst>
                  <a:ext uri="{FF2B5EF4-FFF2-40B4-BE49-F238E27FC236}">
                    <a16:creationId xmlns:a16="http://schemas.microsoft.com/office/drawing/2014/main" id="{586CB82C-A442-4373-8EC3-96D410677FC0}"/>
                  </a:ext>
                </a:extLst>
              </p:cNvPr>
              <p:cNvSpPr/>
              <p:nvPr/>
            </p:nvSpPr>
            <p:spPr>
              <a:xfrm>
                <a:off x="4852987" y="2847975"/>
                <a:ext cx="100965" cy="116204"/>
              </a:xfrm>
              <a:custGeom>
                <a:avLst/>
                <a:gdLst>
                  <a:gd name="connsiteX0" fmla="*/ 100013 w 100965"/>
                  <a:gd name="connsiteY0" fmla="*/ 32385 h 116204"/>
                  <a:gd name="connsiteX1" fmla="*/ 60008 w 100965"/>
                  <a:gd name="connsiteY1" fmla="*/ 0 h 116204"/>
                  <a:gd name="connsiteX2" fmla="*/ 31433 w 100965"/>
                  <a:gd name="connsiteY2" fmla="*/ 8573 h 116204"/>
                  <a:gd name="connsiteX3" fmla="*/ 23813 w 100965"/>
                  <a:gd name="connsiteY3" fmla="*/ 21908 h 116204"/>
                  <a:gd name="connsiteX4" fmla="*/ 23813 w 100965"/>
                  <a:gd name="connsiteY4" fmla="*/ 2858 h 116204"/>
                  <a:gd name="connsiteX5" fmla="*/ 0 w 100965"/>
                  <a:gd name="connsiteY5" fmla="*/ 2858 h 116204"/>
                  <a:gd name="connsiteX6" fmla="*/ 0 w 100965"/>
                  <a:gd name="connsiteY6" fmla="*/ 116205 h 116204"/>
                  <a:gd name="connsiteX7" fmla="*/ 23813 w 100965"/>
                  <a:gd name="connsiteY7" fmla="*/ 116205 h 116204"/>
                  <a:gd name="connsiteX8" fmla="*/ 23813 w 100965"/>
                  <a:gd name="connsiteY8" fmla="*/ 65723 h 116204"/>
                  <a:gd name="connsiteX9" fmla="*/ 53340 w 100965"/>
                  <a:gd name="connsiteY9" fmla="*/ 17145 h 116204"/>
                  <a:gd name="connsiteX10" fmla="*/ 77153 w 100965"/>
                  <a:gd name="connsiteY10" fmla="*/ 39052 h 116204"/>
                  <a:gd name="connsiteX11" fmla="*/ 77153 w 100965"/>
                  <a:gd name="connsiteY11" fmla="*/ 55245 h 116204"/>
                  <a:gd name="connsiteX12" fmla="*/ 77153 w 100965"/>
                  <a:gd name="connsiteY12" fmla="*/ 116205 h 116204"/>
                  <a:gd name="connsiteX13" fmla="*/ 100965 w 100965"/>
                  <a:gd name="connsiteY13" fmla="*/ 116205 h 116204"/>
                  <a:gd name="connsiteX14" fmla="*/ 100965 w 100965"/>
                  <a:gd name="connsiteY14" fmla="*/ 52388 h 116204"/>
                  <a:gd name="connsiteX15" fmla="*/ 100013 w 100965"/>
                  <a:gd name="connsiteY15" fmla="*/ 3238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 h="116204">
                    <a:moveTo>
                      <a:pt x="100013" y="32385"/>
                    </a:moveTo>
                    <a:cubicBezTo>
                      <a:pt x="98108" y="12383"/>
                      <a:pt x="83820" y="0"/>
                      <a:pt x="60008" y="0"/>
                    </a:cubicBezTo>
                    <a:cubicBezTo>
                      <a:pt x="48578" y="0"/>
                      <a:pt x="40005" y="1905"/>
                      <a:pt x="31433" y="8573"/>
                    </a:cubicBezTo>
                    <a:lnTo>
                      <a:pt x="23813" y="21908"/>
                    </a:lnTo>
                    <a:lnTo>
                      <a:pt x="23813" y="2858"/>
                    </a:lnTo>
                    <a:lnTo>
                      <a:pt x="0" y="2858"/>
                    </a:lnTo>
                    <a:lnTo>
                      <a:pt x="0" y="116205"/>
                    </a:lnTo>
                    <a:lnTo>
                      <a:pt x="23813" y="116205"/>
                    </a:lnTo>
                    <a:lnTo>
                      <a:pt x="23813" y="65723"/>
                    </a:lnTo>
                    <a:cubicBezTo>
                      <a:pt x="23813" y="30480"/>
                      <a:pt x="37148" y="17145"/>
                      <a:pt x="53340" y="17145"/>
                    </a:cubicBezTo>
                    <a:cubicBezTo>
                      <a:pt x="69533" y="17145"/>
                      <a:pt x="76200" y="25717"/>
                      <a:pt x="77153" y="39052"/>
                    </a:cubicBezTo>
                    <a:cubicBezTo>
                      <a:pt x="77153" y="44767"/>
                      <a:pt x="77153" y="49530"/>
                      <a:pt x="77153" y="55245"/>
                    </a:cubicBezTo>
                    <a:lnTo>
                      <a:pt x="77153" y="116205"/>
                    </a:lnTo>
                    <a:lnTo>
                      <a:pt x="100965" y="116205"/>
                    </a:lnTo>
                    <a:lnTo>
                      <a:pt x="100965" y="52388"/>
                    </a:lnTo>
                    <a:cubicBezTo>
                      <a:pt x="100965" y="42863"/>
                      <a:pt x="100965" y="38100"/>
                      <a:pt x="100013" y="32385"/>
                    </a:cubicBezTo>
                    <a:close/>
                  </a:path>
                </a:pathLst>
              </a:custGeom>
              <a:solidFill>
                <a:srgbClr val="000000"/>
              </a:solidFill>
              <a:ln w="9525" cap="flat">
                <a:noFill/>
                <a:prstDash val="solid"/>
                <a:miter/>
              </a:ln>
            </p:spPr>
            <p:txBody>
              <a:bodyPr rtlCol="0" anchor="ctr"/>
              <a:lstStyle/>
              <a:p>
                <a:endParaRPr lang="en-GB"/>
              </a:p>
            </p:txBody>
          </p:sp>
          <p:sp>
            <p:nvSpPr>
              <p:cNvPr id="23" name="Vrije vorm: vorm 22">
                <a:extLst>
                  <a:ext uri="{FF2B5EF4-FFF2-40B4-BE49-F238E27FC236}">
                    <a16:creationId xmlns:a16="http://schemas.microsoft.com/office/drawing/2014/main" id="{9D8D2A33-6215-468A-944C-9F879053F938}"/>
                  </a:ext>
                </a:extLst>
              </p:cNvPr>
              <p:cNvSpPr/>
              <p:nvPr/>
            </p:nvSpPr>
            <p:spPr>
              <a:xfrm>
                <a:off x="4184331" y="2814637"/>
                <a:ext cx="110490" cy="153352"/>
              </a:xfrm>
              <a:custGeom>
                <a:avLst/>
                <a:gdLst>
                  <a:gd name="connsiteX0" fmla="*/ 62865 w 110490"/>
                  <a:gd name="connsiteY0" fmla="*/ 63817 h 153352"/>
                  <a:gd name="connsiteX1" fmla="*/ 31432 w 110490"/>
                  <a:gd name="connsiteY1" fmla="*/ 38100 h 153352"/>
                  <a:gd name="connsiteX2" fmla="*/ 56198 w 110490"/>
                  <a:gd name="connsiteY2" fmla="*/ 18098 h 153352"/>
                  <a:gd name="connsiteX3" fmla="*/ 82868 w 110490"/>
                  <a:gd name="connsiteY3" fmla="*/ 39052 h 153352"/>
                  <a:gd name="connsiteX4" fmla="*/ 108585 w 110490"/>
                  <a:gd name="connsiteY4" fmla="*/ 44767 h 153352"/>
                  <a:gd name="connsiteX5" fmla="*/ 57150 w 110490"/>
                  <a:gd name="connsiteY5" fmla="*/ 0 h 153352"/>
                  <a:gd name="connsiteX6" fmla="*/ 6668 w 110490"/>
                  <a:gd name="connsiteY6" fmla="*/ 41910 h 153352"/>
                  <a:gd name="connsiteX7" fmla="*/ 53340 w 110490"/>
                  <a:gd name="connsiteY7" fmla="*/ 84773 h 153352"/>
                  <a:gd name="connsiteX8" fmla="*/ 85725 w 110490"/>
                  <a:gd name="connsiteY8" fmla="*/ 113348 h 153352"/>
                  <a:gd name="connsiteX9" fmla="*/ 58103 w 110490"/>
                  <a:gd name="connsiteY9" fmla="*/ 135255 h 153352"/>
                  <a:gd name="connsiteX10" fmla="*/ 23813 w 110490"/>
                  <a:gd name="connsiteY10" fmla="*/ 107633 h 153352"/>
                  <a:gd name="connsiteX11" fmla="*/ 0 w 110490"/>
                  <a:gd name="connsiteY11" fmla="*/ 107633 h 153352"/>
                  <a:gd name="connsiteX12" fmla="*/ 58103 w 110490"/>
                  <a:gd name="connsiteY12" fmla="*/ 153352 h 153352"/>
                  <a:gd name="connsiteX13" fmla="*/ 110490 w 110490"/>
                  <a:gd name="connsiteY13" fmla="*/ 110490 h 153352"/>
                  <a:gd name="connsiteX14" fmla="*/ 62865 w 110490"/>
                  <a:gd name="connsiteY14" fmla="*/ 63817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490" h="153352">
                    <a:moveTo>
                      <a:pt x="62865" y="63817"/>
                    </a:moveTo>
                    <a:cubicBezTo>
                      <a:pt x="40005" y="58102"/>
                      <a:pt x="31432" y="51435"/>
                      <a:pt x="31432" y="38100"/>
                    </a:cubicBezTo>
                    <a:cubicBezTo>
                      <a:pt x="31432" y="23813"/>
                      <a:pt x="41910" y="18098"/>
                      <a:pt x="56198" y="18098"/>
                    </a:cubicBezTo>
                    <a:cubicBezTo>
                      <a:pt x="70485" y="18098"/>
                      <a:pt x="80010" y="25717"/>
                      <a:pt x="82868" y="39052"/>
                    </a:cubicBezTo>
                    <a:cubicBezTo>
                      <a:pt x="92393" y="40005"/>
                      <a:pt x="108585" y="44767"/>
                      <a:pt x="108585" y="44767"/>
                    </a:cubicBezTo>
                    <a:cubicBezTo>
                      <a:pt x="105728" y="19050"/>
                      <a:pt x="89535" y="0"/>
                      <a:pt x="57150" y="0"/>
                    </a:cubicBezTo>
                    <a:cubicBezTo>
                      <a:pt x="29528" y="0"/>
                      <a:pt x="6668" y="16192"/>
                      <a:pt x="6668" y="41910"/>
                    </a:cubicBezTo>
                    <a:cubicBezTo>
                      <a:pt x="6668" y="67627"/>
                      <a:pt x="24765" y="78105"/>
                      <a:pt x="53340" y="84773"/>
                    </a:cubicBezTo>
                    <a:cubicBezTo>
                      <a:pt x="77153" y="90488"/>
                      <a:pt x="85725" y="98108"/>
                      <a:pt x="85725" y="113348"/>
                    </a:cubicBezTo>
                    <a:cubicBezTo>
                      <a:pt x="85725" y="126683"/>
                      <a:pt x="73343" y="135255"/>
                      <a:pt x="58103" y="135255"/>
                    </a:cubicBezTo>
                    <a:cubicBezTo>
                      <a:pt x="40957" y="135255"/>
                      <a:pt x="27623" y="125730"/>
                      <a:pt x="23813" y="107633"/>
                    </a:cubicBezTo>
                    <a:lnTo>
                      <a:pt x="0" y="107633"/>
                    </a:lnTo>
                    <a:cubicBezTo>
                      <a:pt x="2857" y="137160"/>
                      <a:pt x="24765" y="153352"/>
                      <a:pt x="58103" y="153352"/>
                    </a:cubicBezTo>
                    <a:cubicBezTo>
                      <a:pt x="86678" y="153352"/>
                      <a:pt x="110490" y="137160"/>
                      <a:pt x="110490" y="110490"/>
                    </a:cubicBezTo>
                    <a:cubicBezTo>
                      <a:pt x="110490" y="84773"/>
                      <a:pt x="95250" y="70485"/>
                      <a:pt x="62865" y="63817"/>
                    </a:cubicBezTo>
                    <a:close/>
                  </a:path>
                </a:pathLst>
              </a:custGeom>
              <a:solidFill>
                <a:srgbClr val="000000"/>
              </a:solidFill>
              <a:ln w="9525" cap="flat">
                <a:no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352AE0C1-CA3B-493F-9EEF-01681B6F29BC}"/>
                  </a:ext>
                </a:extLst>
              </p:cNvPr>
              <p:cNvSpPr/>
              <p:nvPr/>
            </p:nvSpPr>
            <p:spPr>
              <a:xfrm>
                <a:off x="4310062" y="2847022"/>
                <a:ext cx="94297" cy="119062"/>
              </a:xfrm>
              <a:custGeom>
                <a:avLst/>
                <a:gdLst>
                  <a:gd name="connsiteX0" fmla="*/ 94298 w 94297"/>
                  <a:gd name="connsiteY0" fmla="*/ 87630 h 119062"/>
                  <a:gd name="connsiteX1" fmla="*/ 94298 w 94297"/>
                  <a:gd name="connsiteY1" fmla="*/ 47625 h 119062"/>
                  <a:gd name="connsiteX2" fmla="*/ 94298 w 94297"/>
                  <a:gd name="connsiteY2" fmla="*/ 47625 h 119062"/>
                  <a:gd name="connsiteX3" fmla="*/ 93345 w 94297"/>
                  <a:gd name="connsiteY3" fmla="*/ 31432 h 119062"/>
                  <a:gd name="connsiteX4" fmla="*/ 50483 w 94297"/>
                  <a:gd name="connsiteY4" fmla="*/ 0 h 119062"/>
                  <a:gd name="connsiteX5" fmla="*/ 8573 w 94297"/>
                  <a:gd name="connsiteY5" fmla="*/ 22860 h 119062"/>
                  <a:gd name="connsiteX6" fmla="*/ 8573 w 94297"/>
                  <a:gd name="connsiteY6" fmla="*/ 22860 h 119062"/>
                  <a:gd name="connsiteX7" fmla="*/ 24765 w 94297"/>
                  <a:gd name="connsiteY7" fmla="*/ 35242 h 119062"/>
                  <a:gd name="connsiteX8" fmla="*/ 37148 w 94297"/>
                  <a:gd name="connsiteY8" fmla="*/ 20955 h 119062"/>
                  <a:gd name="connsiteX9" fmla="*/ 38100 w 94297"/>
                  <a:gd name="connsiteY9" fmla="*/ 20002 h 119062"/>
                  <a:gd name="connsiteX10" fmla="*/ 50483 w 94297"/>
                  <a:gd name="connsiteY10" fmla="*/ 17145 h 119062"/>
                  <a:gd name="connsiteX11" fmla="*/ 70485 w 94297"/>
                  <a:gd name="connsiteY11" fmla="*/ 32385 h 119062"/>
                  <a:gd name="connsiteX12" fmla="*/ 70485 w 94297"/>
                  <a:gd name="connsiteY12" fmla="*/ 47625 h 119062"/>
                  <a:gd name="connsiteX13" fmla="*/ 70485 w 94297"/>
                  <a:gd name="connsiteY13" fmla="*/ 47625 h 119062"/>
                  <a:gd name="connsiteX14" fmla="*/ 62865 w 94297"/>
                  <a:gd name="connsiteY14" fmla="*/ 47625 h 119062"/>
                  <a:gd name="connsiteX15" fmla="*/ 0 w 94297"/>
                  <a:gd name="connsiteY15" fmla="*/ 86677 h 119062"/>
                  <a:gd name="connsiteX16" fmla="*/ 22860 w 94297"/>
                  <a:gd name="connsiteY16" fmla="*/ 117157 h 119062"/>
                  <a:gd name="connsiteX17" fmla="*/ 36195 w 94297"/>
                  <a:gd name="connsiteY17" fmla="*/ 119063 h 119062"/>
                  <a:gd name="connsiteX18" fmla="*/ 63817 w 94297"/>
                  <a:gd name="connsiteY18" fmla="*/ 111442 h 119062"/>
                  <a:gd name="connsiteX19" fmla="*/ 69533 w 94297"/>
                  <a:gd name="connsiteY19" fmla="*/ 99060 h 119062"/>
                  <a:gd name="connsiteX20" fmla="*/ 69533 w 94297"/>
                  <a:gd name="connsiteY20" fmla="*/ 99060 h 119062"/>
                  <a:gd name="connsiteX21" fmla="*/ 69533 w 94297"/>
                  <a:gd name="connsiteY21" fmla="*/ 99060 h 119062"/>
                  <a:gd name="connsiteX22" fmla="*/ 71438 w 94297"/>
                  <a:gd name="connsiteY22" fmla="*/ 115252 h 119062"/>
                  <a:gd name="connsiteX23" fmla="*/ 94298 w 94297"/>
                  <a:gd name="connsiteY23" fmla="*/ 115252 h 119062"/>
                  <a:gd name="connsiteX24" fmla="*/ 94298 w 94297"/>
                  <a:gd name="connsiteY24" fmla="*/ 114300 h 119062"/>
                  <a:gd name="connsiteX25" fmla="*/ 94298 w 94297"/>
                  <a:gd name="connsiteY25" fmla="*/ 87630 h 119062"/>
                  <a:gd name="connsiteX26" fmla="*/ 70485 w 94297"/>
                  <a:gd name="connsiteY26" fmla="*/ 63817 h 119062"/>
                  <a:gd name="connsiteX27" fmla="*/ 70485 w 94297"/>
                  <a:gd name="connsiteY27" fmla="*/ 74295 h 119062"/>
                  <a:gd name="connsiteX28" fmla="*/ 70485 w 94297"/>
                  <a:gd name="connsiteY28" fmla="*/ 74295 h 119062"/>
                  <a:gd name="connsiteX29" fmla="*/ 55245 w 94297"/>
                  <a:gd name="connsiteY29" fmla="*/ 100965 h 119062"/>
                  <a:gd name="connsiteX30" fmla="*/ 44767 w 94297"/>
                  <a:gd name="connsiteY30" fmla="*/ 102870 h 119062"/>
                  <a:gd name="connsiteX31" fmla="*/ 24765 w 94297"/>
                  <a:gd name="connsiteY31" fmla="*/ 85725 h 119062"/>
                  <a:gd name="connsiteX32" fmla="*/ 24765 w 94297"/>
                  <a:gd name="connsiteY32" fmla="*/ 82867 h 119062"/>
                  <a:gd name="connsiteX33" fmla="*/ 37148 w 94297"/>
                  <a:gd name="connsiteY33" fmla="*/ 67627 h 119062"/>
                  <a:gd name="connsiteX34" fmla="*/ 70485 w 94297"/>
                  <a:gd name="connsiteY34" fmla="*/ 63817 h 119062"/>
                  <a:gd name="connsiteX35" fmla="*/ 70485 w 94297"/>
                  <a:gd name="connsiteY35" fmla="*/ 63817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297" h="119062">
                    <a:moveTo>
                      <a:pt x="94298" y="87630"/>
                    </a:moveTo>
                    <a:lnTo>
                      <a:pt x="94298" y="47625"/>
                    </a:lnTo>
                    <a:lnTo>
                      <a:pt x="94298" y="47625"/>
                    </a:lnTo>
                    <a:cubicBezTo>
                      <a:pt x="94298" y="41910"/>
                      <a:pt x="94298" y="36195"/>
                      <a:pt x="93345" y="31432"/>
                    </a:cubicBezTo>
                    <a:cubicBezTo>
                      <a:pt x="91440" y="12382"/>
                      <a:pt x="80010" y="0"/>
                      <a:pt x="50483" y="0"/>
                    </a:cubicBezTo>
                    <a:cubicBezTo>
                      <a:pt x="30480" y="0"/>
                      <a:pt x="15240" y="8573"/>
                      <a:pt x="8573" y="22860"/>
                    </a:cubicBezTo>
                    <a:cubicBezTo>
                      <a:pt x="8573" y="22860"/>
                      <a:pt x="8573" y="22860"/>
                      <a:pt x="8573" y="22860"/>
                    </a:cubicBezTo>
                    <a:cubicBezTo>
                      <a:pt x="15240" y="27623"/>
                      <a:pt x="20002" y="31432"/>
                      <a:pt x="24765" y="35242"/>
                    </a:cubicBezTo>
                    <a:cubicBezTo>
                      <a:pt x="27623" y="29527"/>
                      <a:pt x="30480" y="24765"/>
                      <a:pt x="37148" y="20955"/>
                    </a:cubicBezTo>
                    <a:cubicBezTo>
                      <a:pt x="37148" y="20955"/>
                      <a:pt x="38100" y="20002"/>
                      <a:pt x="38100" y="20002"/>
                    </a:cubicBezTo>
                    <a:cubicBezTo>
                      <a:pt x="40958" y="18098"/>
                      <a:pt x="45720" y="17145"/>
                      <a:pt x="50483" y="17145"/>
                    </a:cubicBezTo>
                    <a:cubicBezTo>
                      <a:pt x="63817" y="17145"/>
                      <a:pt x="69533" y="23813"/>
                      <a:pt x="70485" y="32385"/>
                    </a:cubicBezTo>
                    <a:cubicBezTo>
                      <a:pt x="70485" y="36195"/>
                      <a:pt x="70485" y="47625"/>
                      <a:pt x="70485" y="47625"/>
                    </a:cubicBezTo>
                    <a:lnTo>
                      <a:pt x="70485" y="47625"/>
                    </a:lnTo>
                    <a:lnTo>
                      <a:pt x="62865" y="47625"/>
                    </a:lnTo>
                    <a:cubicBezTo>
                      <a:pt x="20002" y="47625"/>
                      <a:pt x="0" y="60960"/>
                      <a:pt x="0" y="86677"/>
                    </a:cubicBezTo>
                    <a:cubicBezTo>
                      <a:pt x="0" y="102870"/>
                      <a:pt x="9525" y="113348"/>
                      <a:pt x="22860" y="117157"/>
                    </a:cubicBezTo>
                    <a:cubicBezTo>
                      <a:pt x="26670" y="118110"/>
                      <a:pt x="31433" y="119063"/>
                      <a:pt x="36195" y="119063"/>
                    </a:cubicBezTo>
                    <a:cubicBezTo>
                      <a:pt x="46673" y="119063"/>
                      <a:pt x="56198" y="117157"/>
                      <a:pt x="63817" y="111442"/>
                    </a:cubicBezTo>
                    <a:lnTo>
                      <a:pt x="69533" y="99060"/>
                    </a:lnTo>
                    <a:lnTo>
                      <a:pt x="69533" y="99060"/>
                    </a:lnTo>
                    <a:lnTo>
                      <a:pt x="69533" y="99060"/>
                    </a:lnTo>
                    <a:lnTo>
                      <a:pt x="71438" y="115252"/>
                    </a:lnTo>
                    <a:lnTo>
                      <a:pt x="94298" y="115252"/>
                    </a:lnTo>
                    <a:cubicBezTo>
                      <a:pt x="94298" y="115252"/>
                      <a:pt x="94298" y="114300"/>
                      <a:pt x="94298" y="114300"/>
                    </a:cubicBezTo>
                    <a:cubicBezTo>
                      <a:pt x="94298" y="103823"/>
                      <a:pt x="94298" y="96202"/>
                      <a:pt x="94298" y="87630"/>
                    </a:cubicBezTo>
                    <a:close/>
                    <a:moveTo>
                      <a:pt x="70485" y="63817"/>
                    </a:moveTo>
                    <a:lnTo>
                      <a:pt x="70485" y="74295"/>
                    </a:lnTo>
                    <a:lnTo>
                      <a:pt x="70485" y="74295"/>
                    </a:lnTo>
                    <a:cubicBezTo>
                      <a:pt x="70485" y="87630"/>
                      <a:pt x="64770" y="97155"/>
                      <a:pt x="55245" y="100965"/>
                    </a:cubicBezTo>
                    <a:cubicBezTo>
                      <a:pt x="52388" y="101917"/>
                      <a:pt x="48577" y="102870"/>
                      <a:pt x="44767" y="102870"/>
                    </a:cubicBezTo>
                    <a:cubicBezTo>
                      <a:pt x="32385" y="102870"/>
                      <a:pt x="24765" y="97155"/>
                      <a:pt x="24765" y="85725"/>
                    </a:cubicBezTo>
                    <a:cubicBezTo>
                      <a:pt x="24765" y="84773"/>
                      <a:pt x="24765" y="83820"/>
                      <a:pt x="24765" y="82867"/>
                    </a:cubicBezTo>
                    <a:cubicBezTo>
                      <a:pt x="25717" y="76200"/>
                      <a:pt x="30480" y="71438"/>
                      <a:pt x="37148" y="67627"/>
                    </a:cubicBezTo>
                    <a:cubicBezTo>
                      <a:pt x="45720" y="63817"/>
                      <a:pt x="57150" y="62865"/>
                      <a:pt x="70485" y="63817"/>
                    </a:cubicBezTo>
                    <a:lnTo>
                      <a:pt x="70485" y="63817"/>
                    </a:lnTo>
                    <a:close/>
                  </a:path>
                </a:pathLst>
              </a:custGeom>
              <a:solidFill>
                <a:srgbClr val="000000"/>
              </a:solidFill>
              <a:ln w="9525" cap="flat">
                <a:noFill/>
                <a:prstDash val="solid"/>
                <a:miter/>
              </a:ln>
            </p:spPr>
            <p:txBody>
              <a:bodyPr rtlCol="0" anchor="ctr"/>
              <a:lstStyle/>
              <a:p>
                <a:endParaRPr lang="en-GB"/>
              </a:p>
            </p:txBody>
          </p:sp>
        </p:grpSp>
        <p:sp>
          <p:nvSpPr>
            <p:cNvPr id="15" name="Vrije vorm: vorm 14">
              <a:extLst>
                <a:ext uri="{FF2B5EF4-FFF2-40B4-BE49-F238E27FC236}">
                  <a16:creationId xmlns:a16="http://schemas.microsoft.com/office/drawing/2014/main" id="{372645D7-5A99-446F-9F53-4CC008BF414E}"/>
                </a:ext>
              </a:extLst>
            </p:cNvPr>
            <p:cNvSpPr/>
            <p:nvPr/>
          </p:nvSpPr>
          <p:spPr>
            <a:xfrm>
              <a:off x="4293869" y="2333625"/>
              <a:ext cx="513397" cy="401002"/>
            </a:xfrm>
            <a:custGeom>
              <a:avLst/>
              <a:gdLst>
                <a:gd name="connsiteX0" fmla="*/ 302895 w 513397"/>
                <a:gd name="connsiteY0" fmla="*/ 137160 h 401002"/>
                <a:gd name="connsiteX1" fmla="*/ 380047 w 513397"/>
                <a:gd name="connsiteY1" fmla="*/ 219075 h 401002"/>
                <a:gd name="connsiteX2" fmla="*/ 359092 w 513397"/>
                <a:gd name="connsiteY2" fmla="*/ 237173 h 401002"/>
                <a:gd name="connsiteX3" fmla="*/ 280035 w 513397"/>
                <a:gd name="connsiteY3" fmla="*/ 101918 h 401002"/>
                <a:gd name="connsiteX4" fmla="*/ 240030 w 513397"/>
                <a:gd name="connsiteY4" fmla="*/ 50482 h 401002"/>
                <a:gd name="connsiteX5" fmla="*/ 23813 w 513397"/>
                <a:gd name="connsiteY5" fmla="*/ 0 h 401002"/>
                <a:gd name="connsiteX6" fmla="*/ 153352 w 513397"/>
                <a:gd name="connsiteY6" fmla="*/ 44768 h 401002"/>
                <a:gd name="connsiteX7" fmla="*/ 142875 w 513397"/>
                <a:gd name="connsiteY7" fmla="*/ 62865 h 401002"/>
                <a:gd name="connsiteX8" fmla="*/ 0 w 513397"/>
                <a:gd name="connsiteY8" fmla="*/ 39053 h 401002"/>
                <a:gd name="connsiteX9" fmla="*/ 134302 w 513397"/>
                <a:gd name="connsiteY9" fmla="*/ 81915 h 401002"/>
                <a:gd name="connsiteX10" fmla="*/ 128588 w 513397"/>
                <a:gd name="connsiteY10" fmla="*/ 97155 h 401002"/>
                <a:gd name="connsiteX11" fmla="*/ 4763 w 513397"/>
                <a:gd name="connsiteY11" fmla="*/ 85725 h 401002"/>
                <a:gd name="connsiteX12" fmla="*/ 124777 w 513397"/>
                <a:gd name="connsiteY12" fmla="*/ 114300 h 401002"/>
                <a:gd name="connsiteX13" fmla="*/ 120967 w 513397"/>
                <a:gd name="connsiteY13" fmla="*/ 129540 h 401002"/>
                <a:gd name="connsiteX14" fmla="*/ 39052 w 513397"/>
                <a:gd name="connsiteY14" fmla="*/ 129540 h 401002"/>
                <a:gd name="connsiteX15" fmla="*/ 98107 w 513397"/>
                <a:gd name="connsiteY15" fmla="*/ 150495 h 401002"/>
                <a:gd name="connsiteX16" fmla="*/ 179070 w 513397"/>
                <a:gd name="connsiteY16" fmla="*/ 180975 h 401002"/>
                <a:gd name="connsiteX17" fmla="*/ 299085 w 513397"/>
                <a:gd name="connsiteY17" fmla="*/ 280035 h 401002"/>
                <a:gd name="connsiteX18" fmla="*/ 338138 w 513397"/>
                <a:gd name="connsiteY18" fmla="*/ 274320 h 401002"/>
                <a:gd name="connsiteX19" fmla="*/ 265747 w 513397"/>
                <a:gd name="connsiteY19" fmla="*/ 320993 h 401002"/>
                <a:gd name="connsiteX20" fmla="*/ 222885 w 513397"/>
                <a:gd name="connsiteY20" fmla="*/ 374333 h 401002"/>
                <a:gd name="connsiteX21" fmla="*/ 193357 w 513397"/>
                <a:gd name="connsiteY21" fmla="*/ 401003 h 401002"/>
                <a:gd name="connsiteX22" fmla="*/ 275272 w 513397"/>
                <a:gd name="connsiteY22" fmla="*/ 386715 h 401002"/>
                <a:gd name="connsiteX23" fmla="*/ 428625 w 513397"/>
                <a:gd name="connsiteY23" fmla="*/ 240983 h 401002"/>
                <a:gd name="connsiteX24" fmla="*/ 370522 w 513397"/>
                <a:gd name="connsiteY24" fmla="*/ 166688 h 401002"/>
                <a:gd name="connsiteX25" fmla="*/ 371475 w 513397"/>
                <a:gd name="connsiteY25" fmla="*/ 164783 h 401002"/>
                <a:gd name="connsiteX26" fmla="*/ 448628 w 513397"/>
                <a:gd name="connsiteY26" fmla="*/ 200977 h 401002"/>
                <a:gd name="connsiteX27" fmla="*/ 501015 w 513397"/>
                <a:gd name="connsiteY27" fmla="*/ 214313 h 401002"/>
                <a:gd name="connsiteX28" fmla="*/ 373380 w 513397"/>
                <a:gd name="connsiteY28" fmla="*/ 149543 h 401002"/>
                <a:gd name="connsiteX29" fmla="*/ 353378 w 513397"/>
                <a:gd name="connsiteY29" fmla="*/ 138113 h 401002"/>
                <a:gd name="connsiteX30" fmla="*/ 360997 w 513397"/>
                <a:gd name="connsiteY30" fmla="*/ 129540 h 401002"/>
                <a:gd name="connsiteX31" fmla="*/ 356235 w 513397"/>
                <a:gd name="connsiteY31" fmla="*/ 120015 h 401002"/>
                <a:gd name="connsiteX32" fmla="*/ 363855 w 513397"/>
                <a:gd name="connsiteY32" fmla="*/ 112395 h 401002"/>
                <a:gd name="connsiteX33" fmla="*/ 372428 w 513397"/>
                <a:gd name="connsiteY33" fmla="*/ 120015 h 401002"/>
                <a:gd name="connsiteX34" fmla="*/ 379095 w 513397"/>
                <a:gd name="connsiteY34" fmla="*/ 128588 h 401002"/>
                <a:gd name="connsiteX35" fmla="*/ 506730 w 513397"/>
                <a:gd name="connsiteY35" fmla="*/ 213360 h 401002"/>
                <a:gd name="connsiteX36" fmla="*/ 506730 w 513397"/>
                <a:gd name="connsiteY36" fmla="*/ 219075 h 401002"/>
                <a:gd name="connsiteX37" fmla="*/ 506730 w 513397"/>
                <a:gd name="connsiteY37" fmla="*/ 219075 h 401002"/>
                <a:gd name="connsiteX38" fmla="*/ 513397 w 513397"/>
                <a:gd name="connsiteY38" fmla="*/ 212408 h 401002"/>
                <a:gd name="connsiteX39" fmla="*/ 510540 w 513397"/>
                <a:gd name="connsiteY39" fmla="*/ 206693 h 401002"/>
                <a:gd name="connsiteX40" fmla="*/ 364807 w 513397"/>
                <a:gd name="connsiteY40" fmla="*/ 100965 h 401002"/>
                <a:gd name="connsiteX41" fmla="*/ 332422 w 513397"/>
                <a:gd name="connsiteY41" fmla="*/ 94298 h 401002"/>
                <a:gd name="connsiteX42" fmla="*/ 332422 w 513397"/>
                <a:gd name="connsiteY42" fmla="*/ 98107 h 401002"/>
                <a:gd name="connsiteX43" fmla="*/ 319088 w 513397"/>
                <a:gd name="connsiteY43" fmla="*/ 98107 h 401002"/>
                <a:gd name="connsiteX44" fmla="*/ 321945 w 513397"/>
                <a:gd name="connsiteY44" fmla="*/ 102870 h 401002"/>
                <a:gd name="connsiteX45" fmla="*/ 309563 w 513397"/>
                <a:gd name="connsiteY45" fmla="*/ 104775 h 401002"/>
                <a:gd name="connsiteX46" fmla="*/ 314325 w 513397"/>
                <a:gd name="connsiteY46" fmla="*/ 111443 h 401002"/>
                <a:gd name="connsiteX47" fmla="*/ 304800 w 513397"/>
                <a:gd name="connsiteY47" fmla="*/ 115252 h 401002"/>
                <a:gd name="connsiteX48" fmla="*/ 309563 w 513397"/>
                <a:gd name="connsiteY48" fmla="*/ 122873 h 401002"/>
                <a:gd name="connsiteX49" fmla="*/ 301942 w 513397"/>
                <a:gd name="connsiteY49" fmla="*/ 125730 h 401002"/>
                <a:gd name="connsiteX50" fmla="*/ 305753 w 513397"/>
                <a:gd name="connsiteY50" fmla="*/ 132398 h 401002"/>
                <a:gd name="connsiteX51" fmla="*/ 302895 w 513397"/>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3397" h="401002">
                  <a:moveTo>
                    <a:pt x="302895" y="137160"/>
                  </a:moveTo>
                  <a:cubicBezTo>
                    <a:pt x="302895" y="181927"/>
                    <a:pt x="380047" y="184785"/>
                    <a:pt x="380047" y="219075"/>
                  </a:cubicBezTo>
                  <a:cubicBezTo>
                    <a:pt x="380047" y="231458"/>
                    <a:pt x="368617" y="237173"/>
                    <a:pt x="359092" y="237173"/>
                  </a:cubicBezTo>
                  <a:cubicBezTo>
                    <a:pt x="313372" y="237173"/>
                    <a:pt x="287655" y="173355"/>
                    <a:pt x="280035" y="101918"/>
                  </a:cubicBezTo>
                  <a:cubicBezTo>
                    <a:pt x="277178" y="75248"/>
                    <a:pt x="266700" y="61913"/>
                    <a:pt x="240030" y="50482"/>
                  </a:cubicBezTo>
                  <a:cubicBezTo>
                    <a:pt x="176213" y="23813"/>
                    <a:pt x="81915" y="8572"/>
                    <a:pt x="23813" y="0"/>
                  </a:cubicBezTo>
                  <a:cubicBezTo>
                    <a:pt x="30480" y="25718"/>
                    <a:pt x="117157" y="40957"/>
                    <a:pt x="153352" y="44768"/>
                  </a:cubicBezTo>
                  <a:cubicBezTo>
                    <a:pt x="150495" y="49530"/>
                    <a:pt x="145732" y="58102"/>
                    <a:pt x="142875" y="62865"/>
                  </a:cubicBezTo>
                  <a:cubicBezTo>
                    <a:pt x="106680" y="53340"/>
                    <a:pt x="44767" y="44768"/>
                    <a:pt x="0" y="39053"/>
                  </a:cubicBezTo>
                  <a:cubicBezTo>
                    <a:pt x="14288" y="67627"/>
                    <a:pt x="80963" y="72390"/>
                    <a:pt x="134302" y="81915"/>
                  </a:cubicBezTo>
                  <a:lnTo>
                    <a:pt x="128588" y="97155"/>
                  </a:lnTo>
                  <a:cubicBezTo>
                    <a:pt x="87630" y="90488"/>
                    <a:pt x="44767" y="85725"/>
                    <a:pt x="4763" y="85725"/>
                  </a:cubicBezTo>
                  <a:cubicBezTo>
                    <a:pt x="20002" y="108585"/>
                    <a:pt x="80963" y="113348"/>
                    <a:pt x="124777" y="114300"/>
                  </a:cubicBezTo>
                  <a:lnTo>
                    <a:pt x="120967" y="129540"/>
                  </a:lnTo>
                  <a:cubicBezTo>
                    <a:pt x="95250" y="128588"/>
                    <a:pt x="66675" y="128588"/>
                    <a:pt x="39052" y="129540"/>
                  </a:cubicBezTo>
                  <a:cubicBezTo>
                    <a:pt x="48577" y="145733"/>
                    <a:pt x="74295" y="148590"/>
                    <a:pt x="98107" y="150495"/>
                  </a:cubicBezTo>
                  <a:cubicBezTo>
                    <a:pt x="123825" y="153352"/>
                    <a:pt x="164782" y="157163"/>
                    <a:pt x="179070" y="180975"/>
                  </a:cubicBezTo>
                  <a:cubicBezTo>
                    <a:pt x="214313" y="236220"/>
                    <a:pt x="241935" y="280035"/>
                    <a:pt x="299085" y="280035"/>
                  </a:cubicBezTo>
                  <a:cubicBezTo>
                    <a:pt x="316230" y="280035"/>
                    <a:pt x="330517" y="277178"/>
                    <a:pt x="338138" y="274320"/>
                  </a:cubicBezTo>
                  <a:cubicBezTo>
                    <a:pt x="333375" y="293370"/>
                    <a:pt x="289560" y="283845"/>
                    <a:pt x="265747" y="320993"/>
                  </a:cubicBezTo>
                  <a:cubicBezTo>
                    <a:pt x="251460" y="342900"/>
                    <a:pt x="251460" y="367665"/>
                    <a:pt x="222885" y="374333"/>
                  </a:cubicBezTo>
                  <a:cubicBezTo>
                    <a:pt x="204788" y="379095"/>
                    <a:pt x="193357" y="386715"/>
                    <a:pt x="193357" y="401003"/>
                  </a:cubicBezTo>
                  <a:cubicBezTo>
                    <a:pt x="222885" y="400050"/>
                    <a:pt x="244792" y="396240"/>
                    <a:pt x="275272" y="386715"/>
                  </a:cubicBezTo>
                  <a:cubicBezTo>
                    <a:pt x="384810" y="353378"/>
                    <a:pt x="428625" y="291465"/>
                    <a:pt x="428625" y="240983"/>
                  </a:cubicBezTo>
                  <a:cubicBezTo>
                    <a:pt x="428625" y="213360"/>
                    <a:pt x="413385" y="185738"/>
                    <a:pt x="370522" y="166688"/>
                  </a:cubicBezTo>
                  <a:lnTo>
                    <a:pt x="371475" y="164783"/>
                  </a:lnTo>
                  <a:cubicBezTo>
                    <a:pt x="386715" y="167640"/>
                    <a:pt x="433388" y="194310"/>
                    <a:pt x="448628" y="200977"/>
                  </a:cubicBezTo>
                  <a:cubicBezTo>
                    <a:pt x="467678" y="209550"/>
                    <a:pt x="483870" y="214313"/>
                    <a:pt x="501015" y="214313"/>
                  </a:cubicBezTo>
                  <a:cubicBezTo>
                    <a:pt x="454342" y="182880"/>
                    <a:pt x="412432" y="161925"/>
                    <a:pt x="373380" y="149543"/>
                  </a:cubicBezTo>
                  <a:cubicBezTo>
                    <a:pt x="361950" y="145733"/>
                    <a:pt x="353378" y="142875"/>
                    <a:pt x="353378" y="138113"/>
                  </a:cubicBezTo>
                  <a:cubicBezTo>
                    <a:pt x="353378" y="133350"/>
                    <a:pt x="360997" y="133350"/>
                    <a:pt x="360997" y="129540"/>
                  </a:cubicBezTo>
                  <a:cubicBezTo>
                    <a:pt x="360997" y="126682"/>
                    <a:pt x="356235" y="125730"/>
                    <a:pt x="356235" y="120015"/>
                  </a:cubicBezTo>
                  <a:cubicBezTo>
                    <a:pt x="356235" y="116205"/>
                    <a:pt x="359092" y="112395"/>
                    <a:pt x="363855" y="112395"/>
                  </a:cubicBezTo>
                  <a:cubicBezTo>
                    <a:pt x="368617" y="112395"/>
                    <a:pt x="371475" y="115252"/>
                    <a:pt x="372428" y="120015"/>
                  </a:cubicBezTo>
                  <a:cubicBezTo>
                    <a:pt x="373380" y="122873"/>
                    <a:pt x="374332" y="126682"/>
                    <a:pt x="379095" y="128588"/>
                  </a:cubicBezTo>
                  <a:cubicBezTo>
                    <a:pt x="418147" y="147638"/>
                    <a:pt x="472440" y="185738"/>
                    <a:pt x="506730" y="213360"/>
                  </a:cubicBezTo>
                  <a:lnTo>
                    <a:pt x="506730" y="219075"/>
                  </a:lnTo>
                  <a:lnTo>
                    <a:pt x="506730" y="219075"/>
                  </a:lnTo>
                  <a:cubicBezTo>
                    <a:pt x="510540" y="219075"/>
                    <a:pt x="513397" y="215265"/>
                    <a:pt x="513397" y="212408"/>
                  </a:cubicBezTo>
                  <a:cubicBezTo>
                    <a:pt x="513397" y="210502"/>
                    <a:pt x="512445" y="207645"/>
                    <a:pt x="510540" y="206693"/>
                  </a:cubicBezTo>
                  <a:cubicBezTo>
                    <a:pt x="486728" y="184785"/>
                    <a:pt x="417195" y="122873"/>
                    <a:pt x="364807" y="100965"/>
                  </a:cubicBezTo>
                  <a:cubicBezTo>
                    <a:pt x="353378" y="96202"/>
                    <a:pt x="340995" y="94298"/>
                    <a:pt x="332422" y="94298"/>
                  </a:cubicBezTo>
                  <a:lnTo>
                    <a:pt x="332422" y="98107"/>
                  </a:lnTo>
                  <a:lnTo>
                    <a:pt x="319088" y="98107"/>
                  </a:lnTo>
                  <a:lnTo>
                    <a:pt x="321945" y="102870"/>
                  </a:lnTo>
                  <a:lnTo>
                    <a:pt x="309563" y="104775"/>
                  </a:lnTo>
                  <a:lnTo>
                    <a:pt x="314325" y="111443"/>
                  </a:lnTo>
                  <a:lnTo>
                    <a:pt x="304800" y="115252"/>
                  </a:lnTo>
                  <a:lnTo>
                    <a:pt x="309563" y="122873"/>
                  </a:lnTo>
                  <a:lnTo>
                    <a:pt x="301942" y="125730"/>
                  </a:lnTo>
                  <a:lnTo>
                    <a:pt x="305753" y="132398"/>
                  </a:lnTo>
                  <a:lnTo>
                    <a:pt x="302895" y="137160"/>
                  </a:lnTo>
                  <a:close/>
                </a:path>
              </a:pathLst>
            </a:custGeom>
            <a:solidFill>
              <a:srgbClr val="000000"/>
            </a:solidFill>
            <a:ln w="9525" cap="flat">
              <a:noFill/>
              <a:prstDash val="solid"/>
              <a:miter/>
            </a:ln>
          </p:spPr>
          <p:txBody>
            <a:bodyPr rtlCol="0" anchor="ctr"/>
            <a:lstStyle/>
            <a:p>
              <a:endParaRPr lang="en-GB"/>
            </a:p>
          </p:txBody>
        </p:sp>
      </p:grpSp>
      <p:sp>
        <p:nvSpPr>
          <p:cNvPr id="7" name="Tijdelijke aanduiding voor afbeelding 6">
            <a:extLst>
              <a:ext uri="{FF2B5EF4-FFF2-40B4-BE49-F238E27FC236}">
                <a16:creationId xmlns:a16="http://schemas.microsoft.com/office/drawing/2014/main" id="{1A6EE9E9-20C5-41E4-972E-17C1A1D4DEC0}"/>
              </a:ext>
            </a:extLst>
          </p:cNvPr>
          <p:cNvSpPr>
            <a:spLocks noGrp="1"/>
          </p:cNvSpPr>
          <p:nvPr>
            <p:ph type="pic" sz="quarter" idx="12"/>
          </p:nvPr>
        </p:nvSpPr>
        <p:spPr>
          <a:xfrm>
            <a:off x="5810099" y="0"/>
            <a:ext cx="3333901" cy="5143500"/>
          </a:xfrm>
        </p:spPr>
        <p:txBody>
          <a:bodyPr/>
          <a:lstStyle/>
          <a:p>
            <a:r>
              <a:rPr lang="en-US"/>
              <a:t>Click icon to add picture</a:t>
            </a:r>
            <a:endParaRPr lang="en-GB"/>
          </a:p>
        </p:txBody>
      </p:sp>
    </p:spTree>
    <p:extLst>
      <p:ext uri="{BB962C8B-B14F-4D97-AF65-F5344CB8AC3E}">
        <p14:creationId xmlns:p14="http://schemas.microsoft.com/office/powerpoint/2010/main" val="218929723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Foto_li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0E526-20A8-4C35-BC3F-3CE77854AD38}"/>
              </a:ext>
            </a:extLst>
          </p:cNvPr>
          <p:cNvSpPr>
            <a:spLocks noGrp="1"/>
          </p:cNvSpPr>
          <p:nvPr>
            <p:ph type="ctrTitle" hasCustomPrompt="1"/>
          </p:nvPr>
        </p:nvSpPr>
        <p:spPr>
          <a:xfrm>
            <a:off x="3799773" y="2238006"/>
            <a:ext cx="4962099" cy="1329572"/>
          </a:xfrm>
        </p:spPr>
        <p:txBody>
          <a:bodyPr wrap="square" anchor="t" anchorCtr="0"/>
          <a:lstStyle>
            <a:lvl1pPr algn="ctr">
              <a:lnSpc>
                <a:spcPct val="83000"/>
              </a:lnSpc>
              <a:defRPr sz="5100"/>
            </a:lvl1pPr>
          </a:lstStyle>
          <a:p>
            <a:r>
              <a:rPr lang="nl-NL"/>
              <a:t>Titel van de presentatie</a:t>
            </a:r>
          </a:p>
        </p:txBody>
      </p:sp>
      <p:pic>
        <p:nvPicPr>
          <p:cNvPr id="18" name="Afbeelding 17">
            <a:extLst>
              <a:ext uri="{FF2B5EF4-FFF2-40B4-BE49-F238E27FC236}">
                <a16:creationId xmlns:a16="http://schemas.microsoft.com/office/drawing/2014/main" id="{E74C85AF-C0CF-474B-A8F2-4BAF7A1CFA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9476" y="4524170"/>
            <a:ext cx="943200" cy="534481"/>
          </a:xfrm>
          <a:prstGeom prst="rect">
            <a:avLst/>
          </a:prstGeom>
        </p:spPr>
      </p:pic>
      <p:sp>
        <p:nvSpPr>
          <p:cNvPr id="20" name="Tijdelijke aanduiding voor tekst 19">
            <a:extLst>
              <a:ext uri="{FF2B5EF4-FFF2-40B4-BE49-F238E27FC236}">
                <a16:creationId xmlns:a16="http://schemas.microsoft.com/office/drawing/2014/main" id="{887A987A-7CD4-4639-A11D-1D029ADB14D1}"/>
              </a:ext>
            </a:extLst>
          </p:cNvPr>
          <p:cNvSpPr>
            <a:spLocks noGrp="1"/>
          </p:cNvSpPr>
          <p:nvPr>
            <p:ph type="body" sz="quarter" idx="11" hasCustomPrompt="1"/>
          </p:nvPr>
        </p:nvSpPr>
        <p:spPr>
          <a:xfrm>
            <a:off x="3799773" y="3790222"/>
            <a:ext cx="4962099" cy="269987"/>
          </a:xfrm>
        </p:spPr>
        <p:txBody>
          <a:bodyPr/>
          <a:lstStyle>
            <a:lvl1pPr algn="ctr">
              <a:defRPr sz="1200" i="1">
                <a:latin typeface="Segoe UI Light" panose="020B0502040204020203" pitchFamily="34" charset="0"/>
                <a:cs typeface="Segoe UI Light" panose="020B0502040204020203" pitchFamily="34" charset="0"/>
              </a:defRPr>
            </a:lvl1pPr>
          </a:lstStyle>
          <a:p>
            <a:pPr lvl="0"/>
            <a:r>
              <a:rPr lang="nl-NL"/>
              <a:t>Bijvoorbeeld naam presentator en/of datum</a:t>
            </a:r>
          </a:p>
        </p:txBody>
      </p:sp>
      <p:grpSp>
        <p:nvGrpSpPr>
          <p:cNvPr id="12" name="Graphic 4">
            <a:extLst>
              <a:ext uri="{FF2B5EF4-FFF2-40B4-BE49-F238E27FC236}">
                <a16:creationId xmlns:a16="http://schemas.microsoft.com/office/drawing/2014/main" id="{8B895D10-8DC6-4D1A-ABFB-F2DB008931A8}"/>
              </a:ext>
            </a:extLst>
          </p:cNvPr>
          <p:cNvGrpSpPr>
            <a:grpSpLocks noChangeAspect="1"/>
          </p:cNvGrpSpPr>
          <p:nvPr userDrawn="1"/>
        </p:nvGrpSpPr>
        <p:grpSpPr>
          <a:xfrm>
            <a:off x="5904015" y="231596"/>
            <a:ext cx="734400" cy="641689"/>
            <a:chOff x="4184331" y="2333625"/>
            <a:chExt cx="769620" cy="672464"/>
          </a:xfrm>
          <a:solidFill>
            <a:srgbClr val="000000"/>
          </a:solidFill>
        </p:grpSpPr>
        <p:grpSp>
          <p:nvGrpSpPr>
            <p:cNvPr id="13" name="Graphic 4">
              <a:extLst>
                <a:ext uri="{FF2B5EF4-FFF2-40B4-BE49-F238E27FC236}">
                  <a16:creationId xmlns:a16="http://schemas.microsoft.com/office/drawing/2014/main" id="{BAF47BE6-44A0-4609-84D3-F946A04B7637}"/>
                </a:ext>
              </a:extLst>
            </p:cNvPr>
            <p:cNvGrpSpPr/>
            <p:nvPr/>
          </p:nvGrpSpPr>
          <p:grpSpPr>
            <a:xfrm>
              <a:off x="4184331" y="2813685"/>
              <a:ext cx="769620" cy="192404"/>
              <a:chOff x="4184331" y="2813685"/>
              <a:chExt cx="769620" cy="192404"/>
            </a:xfrm>
            <a:solidFill>
              <a:srgbClr val="000000"/>
            </a:solidFill>
          </p:grpSpPr>
          <p:sp>
            <p:nvSpPr>
              <p:cNvPr id="16" name="Vrije vorm: vorm 15">
                <a:extLst>
                  <a:ext uri="{FF2B5EF4-FFF2-40B4-BE49-F238E27FC236}">
                    <a16:creationId xmlns:a16="http://schemas.microsoft.com/office/drawing/2014/main" id="{8EE3E8AB-F520-412A-A66E-867F055C9FC1}"/>
                  </a:ext>
                </a:extLst>
              </p:cNvPr>
              <p:cNvSpPr/>
              <p:nvPr/>
            </p:nvSpPr>
            <p:spPr>
              <a:xfrm>
                <a:off x="4427219" y="2847975"/>
                <a:ext cx="100964" cy="116204"/>
              </a:xfrm>
              <a:custGeom>
                <a:avLst/>
                <a:gdLst>
                  <a:gd name="connsiteX0" fmla="*/ 60007 w 100964"/>
                  <a:gd name="connsiteY0" fmla="*/ 0 h 116204"/>
                  <a:gd name="connsiteX1" fmla="*/ 31432 w 100964"/>
                  <a:gd name="connsiteY1" fmla="*/ 8573 h 116204"/>
                  <a:gd name="connsiteX2" fmla="*/ 23813 w 100964"/>
                  <a:gd name="connsiteY2" fmla="*/ 21908 h 116204"/>
                  <a:gd name="connsiteX3" fmla="*/ 23813 w 100964"/>
                  <a:gd name="connsiteY3" fmla="*/ 2858 h 116204"/>
                  <a:gd name="connsiteX4" fmla="*/ 0 w 100964"/>
                  <a:gd name="connsiteY4" fmla="*/ 2858 h 116204"/>
                  <a:gd name="connsiteX5" fmla="*/ 0 w 100964"/>
                  <a:gd name="connsiteY5" fmla="*/ 116205 h 116204"/>
                  <a:gd name="connsiteX6" fmla="*/ 23813 w 100964"/>
                  <a:gd name="connsiteY6" fmla="*/ 116205 h 116204"/>
                  <a:gd name="connsiteX7" fmla="*/ 23813 w 100964"/>
                  <a:gd name="connsiteY7" fmla="*/ 65723 h 116204"/>
                  <a:gd name="connsiteX8" fmla="*/ 53340 w 100964"/>
                  <a:gd name="connsiteY8" fmla="*/ 17145 h 116204"/>
                  <a:gd name="connsiteX9" fmla="*/ 77152 w 100964"/>
                  <a:gd name="connsiteY9" fmla="*/ 39052 h 116204"/>
                  <a:gd name="connsiteX10" fmla="*/ 77152 w 100964"/>
                  <a:gd name="connsiteY10" fmla="*/ 55245 h 116204"/>
                  <a:gd name="connsiteX11" fmla="*/ 77152 w 100964"/>
                  <a:gd name="connsiteY11" fmla="*/ 116205 h 116204"/>
                  <a:gd name="connsiteX12" fmla="*/ 100965 w 100964"/>
                  <a:gd name="connsiteY12" fmla="*/ 116205 h 116204"/>
                  <a:gd name="connsiteX13" fmla="*/ 100965 w 100964"/>
                  <a:gd name="connsiteY13" fmla="*/ 52388 h 116204"/>
                  <a:gd name="connsiteX14" fmla="*/ 100013 w 100964"/>
                  <a:gd name="connsiteY14" fmla="*/ 32385 h 116204"/>
                  <a:gd name="connsiteX15" fmla="*/ 60007 w 100964"/>
                  <a:gd name="connsiteY15" fmla="*/ 0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4" h="116204">
                    <a:moveTo>
                      <a:pt x="60007" y="0"/>
                    </a:moveTo>
                    <a:cubicBezTo>
                      <a:pt x="48577" y="0"/>
                      <a:pt x="40005" y="1905"/>
                      <a:pt x="31432" y="8573"/>
                    </a:cubicBezTo>
                    <a:lnTo>
                      <a:pt x="23813" y="21908"/>
                    </a:lnTo>
                    <a:lnTo>
                      <a:pt x="23813" y="2858"/>
                    </a:lnTo>
                    <a:lnTo>
                      <a:pt x="0" y="2858"/>
                    </a:lnTo>
                    <a:lnTo>
                      <a:pt x="0" y="116205"/>
                    </a:lnTo>
                    <a:lnTo>
                      <a:pt x="23813" y="116205"/>
                    </a:lnTo>
                    <a:lnTo>
                      <a:pt x="23813" y="65723"/>
                    </a:lnTo>
                    <a:cubicBezTo>
                      <a:pt x="23813" y="30480"/>
                      <a:pt x="37147" y="17145"/>
                      <a:pt x="53340" y="17145"/>
                    </a:cubicBezTo>
                    <a:cubicBezTo>
                      <a:pt x="69532" y="17145"/>
                      <a:pt x="76200" y="25717"/>
                      <a:pt x="77152" y="39052"/>
                    </a:cubicBezTo>
                    <a:cubicBezTo>
                      <a:pt x="77152" y="44767"/>
                      <a:pt x="77152" y="49530"/>
                      <a:pt x="77152" y="55245"/>
                    </a:cubicBezTo>
                    <a:lnTo>
                      <a:pt x="77152" y="116205"/>
                    </a:lnTo>
                    <a:lnTo>
                      <a:pt x="100965" y="116205"/>
                    </a:lnTo>
                    <a:lnTo>
                      <a:pt x="100965" y="52388"/>
                    </a:lnTo>
                    <a:cubicBezTo>
                      <a:pt x="100965" y="42863"/>
                      <a:pt x="100965" y="38100"/>
                      <a:pt x="100013" y="32385"/>
                    </a:cubicBezTo>
                    <a:cubicBezTo>
                      <a:pt x="98107" y="12383"/>
                      <a:pt x="84772" y="0"/>
                      <a:pt x="60007" y="0"/>
                    </a:cubicBezTo>
                    <a:close/>
                  </a:path>
                </a:pathLst>
              </a:custGeom>
              <a:solidFill>
                <a:srgbClr val="000000"/>
              </a:solid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64DE6459-26C4-4540-BCB7-C130E44B09C5}"/>
                  </a:ext>
                </a:extLst>
              </p:cNvPr>
              <p:cNvSpPr/>
              <p:nvPr/>
            </p:nvSpPr>
            <p:spPr>
              <a:xfrm>
                <a:off x="4545329" y="2847975"/>
                <a:ext cx="112395" cy="158114"/>
              </a:xfrm>
              <a:custGeom>
                <a:avLst/>
                <a:gdLst>
                  <a:gd name="connsiteX0" fmla="*/ 88583 w 112395"/>
                  <a:gd name="connsiteY0" fmla="*/ 18098 h 158114"/>
                  <a:gd name="connsiteX1" fmla="*/ 80963 w 112395"/>
                  <a:gd name="connsiteY1" fmla="*/ 6667 h 158114"/>
                  <a:gd name="connsiteX2" fmla="*/ 54293 w 112395"/>
                  <a:gd name="connsiteY2" fmla="*/ 0 h 158114"/>
                  <a:gd name="connsiteX3" fmla="*/ 0 w 112395"/>
                  <a:gd name="connsiteY3" fmla="*/ 60960 h 158114"/>
                  <a:gd name="connsiteX4" fmla="*/ 50483 w 112395"/>
                  <a:gd name="connsiteY4" fmla="*/ 119063 h 158114"/>
                  <a:gd name="connsiteX5" fmla="*/ 80010 w 112395"/>
                  <a:gd name="connsiteY5" fmla="*/ 110490 h 158114"/>
                  <a:gd name="connsiteX6" fmla="*/ 88583 w 112395"/>
                  <a:gd name="connsiteY6" fmla="*/ 98108 h 158114"/>
                  <a:gd name="connsiteX7" fmla="*/ 88583 w 112395"/>
                  <a:gd name="connsiteY7" fmla="*/ 158115 h 158114"/>
                  <a:gd name="connsiteX8" fmla="*/ 112395 w 112395"/>
                  <a:gd name="connsiteY8" fmla="*/ 158115 h 158114"/>
                  <a:gd name="connsiteX9" fmla="*/ 112395 w 112395"/>
                  <a:gd name="connsiteY9" fmla="*/ 2858 h 158114"/>
                  <a:gd name="connsiteX10" fmla="*/ 88583 w 112395"/>
                  <a:gd name="connsiteY10" fmla="*/ 2858 h 158114"/>
                  <a:gd name="connsiteX11" fmla="*/ 88583 w 112395"/>
                  <a:gd name="connsiteY11" fmla="*/ 18098 h 158114"/>
                  <a:gd name="connsiteX12" fmla="*/ 88583 w 112395"/>
                  <a:gd name="connsiteY12" fmla="*/ 60960 h 158114"/>
                  <a:gd name="connsiteX13" fmla="*/ 56198 w 112395"/>
                  <a:gd name="connsiteY13" fmla="*/ 101917 h 158114"/>
                  <a:gd name="connsiteX14" fmla="*/ 24765 w 112395"/>
                  <a:gd name="connsiteY14" fmla="*/ 59055 h 158114"/>
                  <a:gd name="connsiteX15" fmla="*/ 57150 w 112395"/>
                  <a:gd name="connsiteY15" fmla="*/ 17145 h 158114"/>
                  <a:gd name="connsiteX16" fmla="*/ 88583 w 112395"/>
                  <a:gd name="connsiteY16" fmla="*/ 55245 h 158114"/>
                  <a:gd name="connsiteX17" fmla="*/ 88583 w 112395"/>
                  <a:gd name="connsiteY17" fmla="*/ 60960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95" h="158114">
                    <a:moveTo>
                      <a:pt x="88583" y="18098"/>
                    </a:moveTo>
                    <a:lnTo>
                      <a:pt x="80963" y="6667"/>
                    </a:lnTo>
                    <a:cubicBezTo>
                      <a:pt x="75248" y="1905"/>
                      <a:pt x="63818" y="0"/>
                      <a:pt x="54293" y="0"/>
                    </a:cubicBezTo>
                    <a:cubicBezTo>
                      <a:pt x="24765" y="0"/>
                      <a:pt x="0" y="20002"/>
                      <a:pt x="0" y="60960"/>
                    </a:cubicBezTo>
                    <a:cubicBezTo>
                      <a:pt x="0" y="94298"/>
                      <a:pt x="18098" y="119063"/>
                      <a:pt x="50483" y="119063"/>
                    </a:cubicBezTo>
                    <a:cubicBezTo>
                      <a:pt x="61913" y="119063"/>
                      <a:pt x="73343" y="115252"/>
                      <a:pt x="80010" y="110490"/>
                    </a:cubicBezTo>
                    <a:lnTo>
                      <a:pt x="88583" y="98108"/>
                    </a:lnTo>
                    <a:lnTo>
                      <a:pt x="88583" y="158115"/>
                    </a:lnTo>
                    <a:lnTo>
                      <a:pt x="112395" y="158115"/>
                    </a:lnTo>
                    <a:lnTo>
                      <a:pt x="112395" y="2858"/>
                    </a:lnTo>
                    <a:lnTo>
                      <a:pt x="88583" y="2858"/>
                    </a:lnTo>
                    <a:lnTo>
                      <a:pt x="88583" y="18098"/>
                    </a:lnTo>
                    <a:close/>
                    <a:moveTo>
                      <a:pt x="88583" y="60960"/>
                    </a:moveTo>
                    <a:cubicBezTo>
                      <a:pt x="88583" y="91440"/>
                      <a:pt x="73343" y="101917"/>
                      <a:pt x="56198" y="101917"/>
                    </a:cubicBezTo>
                    <a:cubicBezTo>
                      <a:pt x="36195" y="101917"/>
                      <a:pt x="24765" y="83820"/>
                      <a:pt x="24765" y="59055"/>
                    </a:cubicBezTo>
                    <a:cubicBezTo>
                      <a:pt x="24765" y="31433"/>
                      <a:pt x="39053" y="17145"/>
                      <a:pt x="57150" y="17145"/>
                    </a:cubicBezTo>
                    <a:cubicBezTo>
                      <a:pt x="72390" y="17145"/>
                      <a:pt x="88583" y="27623"/>
                      <a:pt x="88583" y="55245"/>
                    </a:cubicBezTo>
                    <a:lnTo>
                      <a:pt x="88583" y="60960"/>
                    </a:lnTo>
                    <a:close/>
                  </a:path>
                </a:pathLst>
              </a:custGeom>
              <a:solidFill>
                <a:srgbClr val="000000"/>
              </a:solid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04E2866-E957-4CFB-B520-DB291153E521}"/>
                  </a:ext>
                </a:extLst>
              </p:cNvPr>
              <p:cNvSpPr/>
              <p:nvPr/>
            </p:nvSpPr>
            <p:spPr>
              <a:xfrm>
                <a:off x="4681537" y="2850832"/>
                <a:ext cx="100012" cy="117157"/>
              </a:xfrm>
              <a:custGeom>
                <a:avLst/>
                <a:gdLst>
                  <a:gd name="connsiteX0" fmla="*/ 76200 w 100012"/>
                  <a:gd name="connsiteY0" fmla="*/ 53340 h 117157"/>
                  <a:gd name="connsiteX1" fmla="*/ 47625 w 100012"/>
                  <a:gd name="connsiteY1" fmla="*/ 99060 h 117157"/>
                  <a:gd name="connsiteX2" fmla="*/ 23813 w 100012"/>
                  <a:gd name="connsiteY2" fmla="*/ 79057 h 117157"/>
                  <a:gd name="connsiteX3" fmla="*/ 22860 w 100012"/>
                  <a:gd name="connsiteY3" fmla="*/ 63817 h 117157"/>
                  <a:gd name="connsiteX4" fmla="*/ 22860 w 100012"/>
                  <a:gd name="connsiteY4" fmla="*/ 952 h 117157"/>
                  <a:gd name="connsiteX5" fmla="*/ 0 w 100012"/>
                  <a:gd name="connsiteY5" fmla="*/ 952 h 117157"/>
                  <a:gd name="connsiteX6" fmla="*/ 0 w 100012"/>
                  <a:gd name="connsiteY6" fmla="*/ 68580 h 117157"/>
                  <a:gd name="connsiteX7" fmla="*/ 952 w 100012"/>
                  <a:gd name="connsiteY7" fmla="*/ 88582 h 117157"/>
                  <a:gd name="connsiteX8" fmla="*/ 40958 w 100012"/>
                  <a:gd name="connsiteY8" fmla="*/ 117157 h 117157"/>
                  <a:gd name="connsiteX9" fmla="*/ 69533 w 100012"/>
                  <a:gd name="connsiteY9" fmla="*/ 108585 h 117157"/>
                  <a:gd name="connsiteX10" fmla="*/ 77152 w 100012"/>
                  <a:gd name="connsiteY10" fmla="*/ 94297 h 117157"/>
                  <a:gd name="connsiteX11" fmla="*/ 77152 w 100012"/>
                  <a:gd name="connsiteY11" fmla="*/ 113347 h 117157"/>
                  <a:gd name="connsiteX12" fmla="*/ 100013 w 100012"/>
                  <a:gd name="connsiteY12" fmla="*/ 113347 h 117157"/>
                  <a:gd name="connsiteX13" fmla="*/ 100013 w 100012"/>
                  <a:gd name="connsiteY13" fmla="*/ 0 h 117157"/>
                  <a:gd name="connsiteX14" fmla="*/ 76200 w 100012"/>
                  <a:gd name="connsiteY14" fmla="*/ 0 h 117157"/>
                  <a:gd name="connsiteX15" fmla="*/ 76200 w 100012"/>
                  <a:gd name="connsiteY15" fmla="*/ 5334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17157">
                    <a:moveTo>
                      <a:pt x="76200" y="53340"/>
                    </a:moveTo>
                    <a:cubicBezTo>
                      <a:pt x="76200" y="85725"/>
                      <a:pt x="63817" y="99060"/>
                      <a:pt x="47625" y="99060"/>
                    </a:cubicBezTo>
                    <a:cubicBezTo>
                      <a:pt x="33338" y="99060"/>
                      <a:pt x="24765" y="91440"/>
                      <a:pt x="23813" y="79057"/>
                    </a:cubicBezTo>
                    <a:cubicBezTo>
                      <a:pt x="22860" y="73342"/>
                      <a:pt x="22860" y="66675"/>
                      <a:pt x="22860" y="63817"/>
                    </a:cubicBezTo>
                    <a:lnTo>
                      <a:pt x="22860" y="952"/>
                    </a:lnTo>
                    <a:lnTo>
                      <a:pt x="0" y="952"/>
                    </a:lnTo>
                    <a:lnTo>
                      <a:pt x="0" y="68580"/>
                    </a:lnTo>
                    <a:cubicBezTo>
                      <a:pt x="0" y="78105"/>
                      <a:pt x="0" y="82867"/>
                      <a:pt x="952" y="88582"/>
                    </a:cubicBezTo>
                    <a:cubicBezTo>
                      <a:pt x="3810" y="103822"/>
                      <a:pt x="17145" y="117157"/>
                      <a:pt x="40958" y="117157"/>
                    </a:cubicBezTo>
                    <a:cubicBezTo>
                      <a:pt x="52388" y="117157"/>
                      <a:pt x="60960" y="115252"/>
                      <a:pt x="69533" y="108585"/>
                    </a:cubicBezTo>
                    <a:lnTo>
                      <a:pt x="77152" y="94297"/>
                    </a:lnTo>
                    <a:lnTo>
                      <a:pt x="77152" y="113347"/>
                    </a:lnTo>
                    <a:lnTo>
                      <a:pt x="100013" y="113347"/>
                    </a:lnTo>
                    <a:lnTo>
                      <a:pt x="100013" y="0"/>
                    </a:lnTo>
                    <a:lnTo>
                      <a:pt x="76200" y="0"/>
                    </a:lnTo>
                    <a:lnTo>
                      <a:pt x="76200" y="53340"/>
                    </a:lnTo>
                    <a:close/>
                  </a:path>
                </a:pathLst>
              </a:custGeom>
              <a:solidFill>
                <a:srgbClr val="000000"/>
              </a:solidFill>
              <a:ln w="9525" cap="flat">
                <a:noFill/>
                <a:prstDash val="solid"/>
                <a:miter/>
              </a:ln>
            </p:spPr>
            <p:txBody>
              <a:bodyPr rtlCol="0" anchor="ctr"/>
              <a:lstStyle/>
              <a:p>
                <a:endParaRPr lang="en-GB"/>
              </a:p>
            </p:txBody>
          </p:sp>
          <p:grpSp>
            <p:nvGrpSpPr>
              <p:cNvPr id="21" name="Graphic 4">
                <a:extLst>
                  <a:ext uri="{FF2B5EF4-FFF2-40B4-BE49-F238E27FC236}">
                    <a16:creationId xmlns:a16="http://schemas.microsoft.com/office/drawing/2014/main" id="{7E0863BE-0AE8-4345-868F-A3D24B10223E}"/>
                  </a:ext>
                </a:extLst>
              </p:cNvPr>
              <p:cNvGrpSpPr/>
              <p:nvPr/>
            </p:nvGrpSpPr>
            <p:grpSpPr>
              <a:xfrm>
                <a:off x="4805362" y="2813685"/>
                <a:ext cx="23812" cy="150494"/>
                <a:chOff x="4805362" y="2813685"/>
                <a:chExt cx="23812" cy="150494"/>
              </a:xfrm>
              <a:solidFill>
                <a:srgbClr val="000000"/>
              </a:solidFill>
            </p:grpSpPr>
            <p:sp>
              <p:nvSpPr>
                <p:cNvPr id="25" name="Vrije vorm: vorm 24">
                  <a:extLst>
                    <a:ext uri="{FF2B5EF4-FFF2-40B4-BE49-F238E27FC236}">
                      <a16:creationId xmlns:a16="http://schemas.microsoft.com/office/drawing/2014/main" id="{B3F8AB8C-1061-46D0-BD05-174748D49DFB}"/>
                    </a:ext>
                  </a:extLst>
                </p:cNvPr>
                <p:cNvSpPr/>
                <p:nvPr/>
              </p:nvSpPr>
              <p:spPr>
                <a:xfrm>
                  <a:off x="4805362" y="2813685"/>
                  <a:ext cx="23812" cy="20955"/>
                </a:xfrm>
                <a:custGeom>
                  <a:avLst/>
                  <a:gdLst>
                    <a:gd name="connsiteX0" fmla="*/ 0 w 23812"/>
                    <a:gd name="connsiteY0" fmla="*/ 0 h 20955"/>
                    <a:gd name="connsiteX1" fmla="*/ 23813 w 23812"/>
                    <a:gd name="connsiteY1" fmla="*/ 0 h 20955"/>
                    <a:gd name="connsiteX2" fmla="*/ 23813 w 23812"/>
                    <a:gd name="connsiteY2" fmla="*/ 20955 h 20955"/>
                    <a:gd name="connsiteX3" fmla="*/ 0 w 23812"/>
                    <a:gd name="connsiteY3" fmla="*/ 20955 h 20955"/>
                  </a:gdLst>
                  <a:ahLst/>
                  <a:cxnLst>
                    <a:cxn ang="0">
                      <a:pos x="connsiteX0" y="connsiteY0"/>
                    </a:cxn>
                    <a:cxn ang="0">
                      <a:pos x="connsiteX1" y="connsiteY1"/>
                    </a:cxn>
                    <a:cxn ang="0">
                      <a:pos x="connsiteX2" y="connsiteY2"/>
                    </a:cxn>
                    <a:cxn ang="0">
                      <a:pos x="connsiteX3" y="connsiteY3"/>
                    </a:cxn>
                  </a:cxnLst>
                  <a:rect l="l" t="t" r="r" b="b"/>
                  <a:pathLst>
                    <a:path w="23812" h="20955">
                      <a:moveTo>
                        <a:pt x="0" y="0"/>
                      </a:moveTo>
                      <a:lnTo>
                        <a:pt x="23813" y="0"/>
                      </a:lnTo>
                      <a:lnTo>
                        <a:pt x="23813" y="20955"/>
                      </a:lnTo>
                      <a:lnTo>
                        <a:pt x="0" y="20955"/>
                      </a:lnTo>
                      <a:close/>
                    </a:path>
                  </a:pathLst>
                </a:custGeom>
                <a:solidFill>
                  <a:srgbClr val="000000"/>
                </a:solidFill>
                <a:ln w="9525" cap="flat">
                  <a:noFill/>
                  <a:prstDash val="solid"/>
                  <a:miter/>
                </a:ln>
              </p:spPr>
              <p:txBody>
                <a:bodyPr rtlCol="0" anchor="ctr"/>
                <a:lstStyle/>
                <a:p>
                  <a:endParaRPr lang="en-GB"/>
                </a:p>
              </p:txBody>
            </p:sp>
            <p:sp>
              <p:nvSpPr>
                <p:cNvPr id="26" name="Vrije vorm: vorm 25">
                  <a:extLst>
                    <a:ext uri="{FF2B5EF4-FFF2-40B4-BE49-F238E27FC236}">
                      <a16:creationId xmlns:a16="http://schemas.microsoft.com/office/drawing/2014/main" id="{A3824FFD-9950-4E41-B657-B09639768D9C}"/>
                    </a:ext>
                  </a:extLst>
                </p:cNvPr>
                <p:cNvSpPr/>
                <p:nvPr/>
              </p:nvSpPr>
              <p:spPr>
                <a:xfrm>
                  <a:off x="4805362" y="2850832"/>
                  <a:ext cx="23812" cy="113347"/>
                </a:xfrm>
                <a:custGeom>
                  <a:avLst/>
                  <a:gdLst>
                    <a:gd name="connsiteX0" fmla="*/ 0 w 23812"/>
                    <a:gd name="connsiteY0" fmla="*/ 0 h 113347"/>
                    <a:gd name="connsiteX1" fmla="*/ 23813 w 23812"/>
                    <a:gd name="connsiteY1" fmla="*/ 0 h 113347"/>
                    <a:gd name="connsiteX2" fmla="*/ 23813 w 23812"/>
                    <a:gd name="connsiteY2" fmla="*/ 113348 h 113347"/>
                    <a:gd name="connsiteX3" fmla="*/ 0 w 23812"/>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23812" h="113347">
                      <a:moveTo>
                        <a:pt x="0" y="0"/>
                      </a:moveTo>
                      <a:lnTo>
                        <a:pt x="23813" y="0"/>
                      </a:lnTo>
                      <a:lnTo>
                        <a:pt x="23813" y="113348"/>
                      </a:lnTo>
                      <a:lnTo>
                        <a:pt x="0" y="113348"/>
                      </a:lnTo>
                      <a:close/>
                    </a:path>
                  </a:pathLst>
                </a:custGeom>
                <a:solidFill>
                  <a:srgbClr val="000000"/>
                </a:solidFill>
                <a:ln w="9525" cap="flat">
                  <a:noFill/>
                  <a:prstDash val="solid"/>
                  <a:miter/>
                </a:ln>
              </p:spPr>
              <p:txBody>
                <a:bodyPr rtlCol="0" anchor="ctr"/>
                <a:lstStyle/>
                <a:p>
                  <a:endParaRPr lang="en-GB"/>
                </a:p>
              </p:txBody>
            </p:sp>
          </p:grpSp>
          <p:sp>
            <p:nvSpPr>
              <p:cNvPr id="22" name="Vrije vorm: vorm 21">
                <a:extLst>
                  <a:ext uri="{FF2B5EF4-FFF2-40B4-BE49-F238E27FC236}">
                    <a16:creationId xmlns:a16="http://schemas.microsoft.com/office/drawing/2014/main" id="{586CB82C-A442-4373-8EC3-96D410677FC0}"/>
                  </a:ext>
                </a:extLst>
              </p:cNvPr>
              <p:cNvSpPr/>
              <p:nvPr/>
            </p:nvSpPr>
            <p:spPr>
              <a:xfrm>
                <a:off x="4852987" y="2847975"/>
                <a:ext cx="100965" cy="116204"/>
              </a:xfrm>
              <a:custGeom>
                <a:avLst/>
                <a:gdLst>
                  <a:gd name="connsiteX0" fmla="*/ 100013 w 100965"/>
                  <a:gd name="connsiteY0" fmla="*/ 32385 h 116204"/>
                  <a:gd name="connsiteX1" fmla="*/ 60008 w 100965"/>
                  <a:gd name="connsiteY1" fmla="*/ 0 h 116204"/>
                  <a:gd name="connsiteX2" fmla="*/ 31433 w 100965"/>
                  <a:gd name="connsiteY2" fmla="*/ 8573 h 116204"/>
                  <a:gd name="connsiteX3" fmla="*/ 23813 w 100965"/>
                  <a:gd name="connsiteY3" fmla="*/ 21908 h 116204"/>
                  <a:gd name="connsiteX4" fmla="*/ 23813 w 100965"/>
                  <a:gd name="connsiteY4" fmla="*/ 2858 h 116204"/>
                  <a:gd name="connsiteX5" fmla="*/ 0 w 100965"/>
                  <a:gd name="connsiteY5" fmla="*/ 2858 h 116204"/>
                  <a:gd name="connsiteX6" fmla="*/ 0 w 100965"/>
                  <a:gd name="connsiteY6" fmla="*/ 116205 h 116204"/>
                  <a:gd name="connsiteX7" fmla="*/ 23813 w 100965"/>
                  <a:gd name="connsiteY7" fmla="*/ 116205 h 116204"/>
                  <a:gd name="connsiteX8" fmla="*/ 23813 w 100965"/>
                  <a:gd name="connsiteY8" fmla="*/ 65723 h 116204"/>
                  <a:gd name="connsiteX9" fmla="*/ 53340 w 100965"/>
                  <a:gd name="connsiteY9" fmla="*/ 17145 h 116204"/>
                  <a:gd name="connsiteX10" fmla="*/ 77153 w 100965"/>
                  <a:gd name="connsiteY10" fmla="*/ 39052 h 116204"/>
                  <a:gd name="connsiteX11" fmla="*/ 77153 w 100965"/>
                  <a:gd name="connsiteY11" fmla="*/ 55245 h 116204"/>
                  <a:gd name="connsiteX12" fmla="*/ 77153 w 100965"/>
                  <a:gd name="connsiteY12" fmla="*/ 116205 h 116204"/>
                  <a:gd name="connsiteX13" fmla="*/ 100965 w 100965"/>
                  <a:gd name="connsiteY13" fmla="*/ 116205 h 116204"/>
                  <a:gd name="connsiteX14" fmla="*/ 100965 w 100965"/>
                  <a:gd name="connsiteY14" fmla="*/ 52388 h 116204"/>
                  <a:gd name="connsiteX15" fmla="*/ 100013 w 100965"/>
                  <a:gd name="connsiteY15" fmla="*/ 3238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 h="116204">
                    <a:moveTo>
                      <a:pt x="100013" y="32385"/>
                    </a:moveTo>
                    <a:cubicBezTo>
                      <a:pt x="98108" y="12383"/>
                      <a:pt x="83820" y="0"/>
                      <a:pt x="60008" y="0"/>
                    </a:cubicBezTo>
                    <a:cubicBezTo>
                      <a:pt x="48578" y="0"/>
                      <a:pt x="40005" y="1905"/>
                      <a:pt x="31433" y="8573"/>
                    </a:cubicBezTo>
                    <a:lnTo>
                      <a:pt x="23813" y="21908"/>
                    </a:lnTo>
                    <a:lnTo>
                      <a:pt x="23813" y="2858"/>
                    </a:lnTo>
                    <a:lnTo>
                      <a:pt x="0" y="2858"/>
                    </a:lnTo>
                    <a:lnTo>
                      <a:pt x="0" y="116205"/>
                    </a:lnTo>
                    <a:lnTo>
                      <a:pt x="23813" y="116205"/>
                    </a:lnTo>
                    <a:lnTo>
                      <a:pt x="23813" y="65723"/>
                    </a:lnTo>
                    <a:cubicBezTo>
                      <a:pt x="23813" y="30480"/>
                      <a:pt x="37148" y="17145"/>
                      <a:pt x="53340" y="17145"/>
                    </a:cubicBezTo>
                    <a:cubicBezTo>
                      <a:pt x="69533" y="17145"/>
                      <a:pt x="76200" y="25717"/>
                      <a:pt x="77153" y="39052"/>
                    </a:cubicBezTo>
                    <a:cubicBezTo>
                      <a:pt x="77153" y="44767"/>
                      <a:pt x="77153" y="49530"/>
                      <a:pt x="77153" y="55245"/>
                    </a:cubicBezTo>
                    <a:lnTo>
                      <a:pt x="77153" y="116205"/>
                    </a:lnTo>
                    <a:lnTo>
                      <a:pt x="100965" y="116205"/>
                    </a:lnTo>
                    <a:lnTo>
                      <a:pt x="100965" y="52388"/>
                    </a:lnTo>
                    <a:cubicBezTo>
                      <a:pt x="100965" y="42863"/>
                      <a:pt x="100965" y="38100"/>
                      <a:pt x="100013" y="32385"/>
                    </a:cubicBezTo>
                    <a:close/>
                  </a:path>
                </a:pathLst>
              </a:custGeom>
              <a:solidFill>
                <a:srgbClr val="000000"/>
              </a:solidFill>
              <a:ln w="9525" cap="flat">
                <a:noFill/>
                <a:prstDash val="solid"/>
                <a:miter/>
              </a:ln>
            </p:spPr>
            <p:txBody>
              <a:bodyPr rtlCol="0" anchor="ctr"/>
              <a:lstStyle/>
              <a:p>
                <a:endParaRPr lang="en-GB"/>
              </a:p>
            </p:txBody>
          </p:sp>
          <p:sp>
            <p:nvSpPr>
              <p:cNvPr id="23" name="Vrije vorm: vorm 22">
                <a:extLst>
                  <a:ext uri="{FF2B5EF4-FFF2-40B4-BE49-F238E27FC236}">
                    <a16:creationId xmlns:a16="http://schemas.microsoft.com/office/drawing/2014/main" id="{9D8D2A33-6215-468A-944C-9F879053F938}"/>
                  </a:ext>
                </a:extLst>
              </p:cNvPr>
              <p:cNvSpPr/>
              <p:nvPr/>
            </p:nvSpPr>
            <p:spPr>
              <a:xfrm>
                <a:off x="4184331" y="2814637"/>
                <a:ext cx="110490" cy="153352"/>
              </a:xfrm>
              <a:custGeom>
                <a:avLst/>
                <a:gdLst>
                  <a:gd name="connsiteX0" fmla="*/ 62865 w 110490"/>
                  <a:gd name="connsiteY0" fmla="*/ 63817 h 153352"/>
                  <a:gd name="connsiteX1" fmla="*/ 31432 w 110490"/>
                  <a:gd name="connsiteY1" fmla="*/ 38100 h 153352"/>
                  <a:gd name="connsiteX2" fmla="*/ 56198 w 110490"/>
                  <a:gd name="connsiteY2" fmla="*/ 18098 h 153352"/>
                  <a:gd name="connsiteX3" fmla="*/ 82868 w 110490"/>
                  <a:gd name="connsiteY3" fmla="*/ 39052 h 153352"/>
                  <a:gd name="connsiteX4" fmla="*/ 108585 w 110490"/>
                  <a:gd name="connsiteY4" fmla="*/ 44767 h 153352"/>
                  <a:gd name="connsiteX5" fmla="*/ 57150 w 110490"/>
                  <a:gd name="connsiteY5" fmla="*/ 0 h 153352"/>
                  <a:gd name="connsiteX6" fmla="*/ 6668 w 110490"/>
                  <a:gd name="connsiteY6" fmla="*/ 41910 h 153352"/>
                  <a:gd name="connsiteX7" fmla="*/ 53340 w 110490"/>
                  <a:gd name="connsiteY7" fmla="*/ 84773 h 153352"/>
                  <a:gd name="connsiteX8" fmla="*/ 85725 w 110490"/>
                  <a:gd name="connsiteY8" fmla="*/ 113348 h 153352"/>
                  <a:gd name="connsiteX9" fmla="*/ 58103 w 110490"/>
                  <a:gd name="connsiteY9" fmla="*/ 135255 h 153352"/>
                  <a:gd name="connsiteX10" fmla="*/ 23813 w 110490"/>
                  <a:gd name="connsiteY10" fmla="*/ 107633 h 153352"/>
                  <a:gd name="connsiteX11" fmla="*/ 0 w 110490"/>
                  <a:gd name="connsiteY11" fmla="*/ 107633 h 153352"/>
                  <a:gd name="connsiteX12" fmla="*/ 58103 w 110490"/>
                  <a:gd name="connsiteY12" fmla="*/ 153352 h 153352"/>
                  <a:gd name="connsiteX13" fmla="*/ 110490 w 110490"/>
                  <a:gd name="connsiteY13" fmla="*/ 110490 h 153352"/>
                  <a:gd name="connsiteX14" fmla="*/ 62865 w 110490"/>
                  <a:gd name="connsiteY14" fmla="*/ 63817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490" h="153352">
                    <a:moveTo>
                      <a:pt x="62865" y="63817"/>
                    </a:moveTo>
                    <a:cubicBezTo>
                      <a:pt x="40005" y="58102"/>
                      <a:pt x="31432" y="51435"/>
                      <a:pt x="31432" y="38100"/>
                    </a:cubicBezTo>
                    <a:cubicBezTo>
                      <a:pt x="31432" y="23813"/>
                      <a:pt x="41910" y="18098"/>
                      <a:pt x="56198" y="18098"/>
                    </a:cubicBezTo>
                    <a:cubicBezTo>
                      <a:pt x="70485" y="18098"/>
                      <a:pt x="80010" y="25717"/>
                      <a:pt x="82868" y="39052"/>
                    </a:cubicBezTo>
                    <a:cubicBezTo>
                      <a:pt x="92393" y="40005"/>
                      <a:pt x="108585" y="44767"/>
                      <a:pt x="108585" y="44767"/>
                    </a:cubicBezTo>
                    <a:cubicBezTo>
                      <a:pt x="105728" y="19050"/>
                      <a:pt x="89535" y="0"/>
                      <a:pt x="57150" y="0"/>
                    </a:cubicBezTo>
                    <a:cubicBezTo>
                      <a:pt x="29528" y="0"/>
                      <a:pt x="6668" y="16192"/>
                      <a:pt x="6668" y="41910"/>
                    </a:cubicBezTo>
                    <a:cubicBezTo>
                      <a:pt x="6668" y="67627"/>
                      <a:pt x="24765" y="78105"/>
                      <a:pt x="53340" y="84773"/>
                    </a:cubicBezTo>
                    <a:cubicBezTo>
                      <a:pt x="77153" y="90488"/>
                      <a:pt x="85725" y="98108"/>
                      <a:pt x="85725" y="113348"/>
                    </a:cubicBezTo>
                    <a:cubicBezTo>
                      <a:pt x="85725" y="126683"/>
                      <a:pt x="73343" y="135255"/>
                      <a:pt x="58103" y="135255"/>
                    </a:cubicBezTo>
                    <a:cubicBezTo>
                      <a:pt x="40957" y="135255"/>
                      <a:pt x="27623" y="125730"/>
                      <a:pt x="23813" y="107633"/>
                    </a:cubicBezTo>
                    <a:lnTo>
                      <a:pt x="0" y="107633"/>
                    </a:lnTo>
                    <a:cubicBezTo>
                      <a:pt x="2857" y="137160"/>
                      <a:pt x="24765" y="153352"/>
                      <a:pt x="58103" y="153352"/>
                    </a:cubicBezTo>
                    <a:cubicBezTo>
                      <a:pt x="86678" y="153352"/>
                      <a:pt x="110490" y="137160"/>
                      <a:pt x="110490" y="110490"/>
                    </a:cubicBezTo>
                    <a:cubicBezTo>
                      <a:pt x="110490" y="84773"/>
                      <a:pt x="95250" y="70485"/>
                      <a:pt x="62865" y="63817"/>
                    </a:cubicBezTo>
                    <a:close/>
                  </a:path>
                </a:pathLst>
              </a:custGeom>
              <a:solidFill>
                <a:srgbClr val="000000"/>
              </a:solidFill>
              <a:ln w="9525" cap="flat">
                <a:no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352AE0C1-CA3B-493F-9EEF-01681B6F29BC}"/>
                  </a:ext>
                </a:extLst>
              </p:cNvPr>
              <p:cNvSpPr/>
              <p:nvPr/>
            </p:nvSpPr>
            <p:spPr>
              <a:xfrm>
                <a:off x="4310062" y="2847022"/>
                <a:ext cx="94297" cy="119062"/>
              </a:xfrm>
              <a:custGeom>
                <a:avLst/>
                <a:gdLst>
                  <a:gd name="connsiteX0" fmla="*/ 94298 w 94297"/>
                  <a:gd name="connsiteY0" fmla="*/ 87630 h 119062"/>
                  <a:gd name="connsiteX1" fmla="*/ 94298 w 94297"/>
                  <a:gd name="connsiteY1" fmla="*/ 47625 h 119062"/>
                  <a:gd name="connsiteX2" fmla="*/ 94298 w 94297"/>
                  <a:gd name="connsiteY2" fmla="*/ 47625 h 119062"/>
                  <a:gd name="connsiteX3" fmla="*/ 93345 w 94297"/>
                  <a:gd name="connsiteY3" fmla="*/ 31432 h 119062"/>
                  <a:gd name="connsiteX4" fmla="*/ 50483 w 94297"/>
                  <a:gd name="connsiteY4" fmla="*/ 0 h 119062"/>
                  <a:gd name="connsiteX5" fmla="*/ 8573 w 94297"/>
                  <a:gd name="connsiteY5" fmla="*/ 22860 h 119062"/>
                  <a:gd name="connsiteX6" fmla="*/ 8573 w 94297"/>
                  <a:gd name="connsiteY6" fmla="*/ 22860 h 119062"/>
                  <a:gd name="connsiteX7" fmla="*/ 24765 w 94297"/>
                  <a:gd name="connsiteY7" fmla="*/ 35242 h 119062"/>
                  <a:gd name="connsiteX8" fmla="*/ 37148 w 94297"/>
                  <a:gd name="connsiteY8" fmla="*/ 20955 h 119062"/>
                  <a:gd name="connsiteX9" fmla="*/ 38100 w 94297"/>
                  <a:gd name="connsiteY9" fmla="*/ 20002 h 119062"/>
                  <a:gd name="connsiteX10" fmla="*/ 50483 w 94297"/>
                  <a:gd name="connsiteY10" fmla="*/ 17145 h 119062"/>
                  <a:gd name="connsiteX11" fmla="*/ 70485 w 94297"/>
                  <a:gd name="connsiteY11" fmla="*/ 32385 h 119062"/>
                  <a:gd name="connsiteX12" fmla="*/ 70485 w 94297"/>
                  <a:gd name="connsiteY12" fmla="*/ 47625 h 119062"/>
                  <a:gd name="connsiteX13" fmla="*/ 70485 w 94297"/>
                  <a:gd name="connsiteY13" fmla="*/ 47625 h 119062"/>
                  <a:gd name="connsiteX14" fmla="*/ 62865 w 94297"/>
                  <a:gd name="connsiteY14" fmla="*/ 47625 h 119062"/>
                  <a:gd name="connsiteX15" fmla="*/ 0 w 94297"/>
                  <a:gd name="connsiteY15" fmla="*/ 86677 h 119062"/>
                  <a:gd name="connsiteX16" fmla="*/ 22860 w 94297"/>
                  <a:gd name="connsiteY16" fmla="*/ 117157 h 119062"/>
                  <a:gd name="connsiteX17" fmla="*/ 36195 w 94297"/>
                  <a:gd name="connsiteY17" fmla="*/ 119063 h 119062"/>
                  <a:gd name="connsiteX18" fmla="*/ 63817 w 94297"/>
                  <a:gd name="connsiteY18" fmla="*/ 111442 h 119062"/>
                  <a:gd name="connsiteX19" fmla="*/ 69533 w 94297"/>
                  <a:gd name="connsiteY19" fmla="*/ 99060 h 119062"/>
                  <a:gd name="connsiteX20" fmla="*/ 69533 w 94297"/>
                  <a:gd name="connsiteY20" fmla="*/ 99060 h 119062"/>
                  <a:gd name="connsiteX21" fmla="*/ 69533 w 94297"/>
                  <a:gd name="connsiteY21" fmla="*/ 99060 h 119062"/>
                  <a:gd name="connsiteX22" fmla="*/ 71438 w 94297"/>
                  <a:gd name="connsiteY22" fmla="*/ 115252 h 119062"/>
                  <a:gd name="connsiteX23" fmla="*/ 94298 w 94297"/>
                  <a:gd name="connsiteY23" fmla="*/ 115252 h 119062"/>
                  <a:gd name="connsiteX24" fmla="*/ 94298 w 94297"/>
                  <a:gd name="connsiteY24" fmla="*/ 114300 h 119062"/>
                  <a:gd name="connsiteX25" fmla="*/ 94298 w 94297"/>
                  <a:gd name="connsiteY25" fmla="*/ 87630 h 119062"/>
                  <a:gd name="connsiteX26" fmla="*/ 70485 w 94297"/>
                  <a:gd name="connsiteY26" fmla="*/ 63817 h 119062"/>
                  <a:gd name="connsiteX27" fmla="*/ 70485 w 94297"/>
                  <a:gd name="connsiteY27" fmla="*/ 74295 h 119062"/>
                  <a:gd name="connsiteX28" fmla="*/ 70485 w 94297"/>
                  <a:gd name="connsiteY28" fmla="*/ 74295 h 119062"/>
                  <a:gd name="connsiteX29" fmla="*/ 55245 w 94297"/>
                  <a:gd name="connsiteY29" fmla="*/ 100965 h 119062"/>
                  <a:gd name="connsiteX30" fmla="*/ 44767 w 94297"/>
                  <a:gd name="connsiteY30" fmla="*/ 102870 h 119062"/>
                  <a:gd name="connsiteX31" fmla="*/ 24765 w 94297"/>
                  <a:gd name="connsiteY31" fmla="*/ 85725 h 119062"/>
                  <a:gd name="connsiteX32" fmla="*/ 24765 w 94297"/>
                  <a:gd name="connsiteY32" fmla="*/ 82867 h 119062"/>
                  <a:gd name="connsiteX33" fmla="*/ 37148 w 94297"/>
                  <a:gd name="connsiteY33" fmla="*/ 67627 h 119062"/>
                  <a:gd name="connsiteX34" fmla="*/ 70485 w 94297"/>
                  <a:gd name="connsiteY34" fmla="*/ 63817 h 119062"/>
                  <a:gd name="connsiteX35" fmla="*/ 70485 w 94297"/>
                  <a:gd name="connsiteY35" fmla="*/ 63817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297" h="119062">
                    <a:moveTo>
                      <a:pt x="94298" y="87630"/>
                    </a:moveTo>
                    <a:lnTo>
                      <a:pt x="94298" y="47625"/>
                    </a:lnTo>
                    <a:lnTo>
                      <a:pt x="94298" y="47625"/>
                    </a:lnTo>
                    <a:cubicBezTo>
                      <a:pt x="94298" y="41910"/>
                      <a:pt x="94298" y="36195"/>
                      <a:pt x="93345" y="31432"/>
                    </a:cubicBezTo>
                    <a:cubicBezTo>
                      <a:pt x="91440" y="12382"/>
                      <a:pt x="80010" y="0"/>
                      <a:pt x="50483" y="0"/>
                    </a:cubicBezTo>
                    <a:cubicBezTo>
                      <a:pt x="30480" y="0"/>
                      <a:pt x="15240" y="8573"/>
                      <a:pt x="8573" y="22860"/>
                    </a:cubicBezTo>
                    <a:cubicBezTo>
                      <a:pt x="8573" y="22860"/>
                      <a:pt x="8573" y="22860"/>
                      <a:pt x="8573" y="22860"/>
                    </a:cubicBezTo>
                    <a:cubicBezTo>
                      <a:pt x="15240" y="27623"/>
                      <a:pt x="20002" y="31432"/>
                      <a:pt x="24765" y="35242"/>
                    </a:cubicBezTo>
                    <a:cubicBezTo>
                      <a:pt x="27623" y="29527"/>
                      <a:pt x="30480" y="24765"/>
                      <a:pt x="37148" y="20955"/>
                    </a:cubicBezTo>
                    <a:cubicBezTo>
                      <a:pt x="37148" y="20955"/>
                      <a:pt x="38100" y="20002"/>
                      <a:pt x="38100" y="20002"/>
                    </a:cubicBezTo>
                    <a:cubicBezTo>
                      <a:pt x="40958" y="18098"/>
                      <a:pt x="45720" y="17145"/>
                      <a:pt x="50483" y="17145"/>
                    </a:cubicBezTo>
                    <a:cubicBezTo>
                      <a:pt x="63817" y="17145"/>
                      <a:pt x="69533" y="23813"/>
                      <a:pt x="70485" y="32385"/>
                    </a:cubicBezTo>
                    <a:cubicBezTo>
                      <a:pt x="70485" y="36195"/>
                      <a:pt x="70485" y="47625"/>
                      <a:pt x="70485" y="47625"/>
                    </a:cubicBezTo>
                    <a:lnTo>
                      <a:pt x="70485" y="47625"/>
                    </a:lnTo>
                    <a:lnTo>
                      <a:pt x="62865" y="47625"/>
                    </a:lnTo>
                    <a:cubicBezTo>
                      <a:pt x="20002" y="47625"/>
                      <a:pt x="0" y="60960"/>
                      <a:pt x="0" y="86677"/>
                    </a:cubicBezTo>
                    <a:cubicBezTo>
                      <a:pt x="0" y="102870"/>
                      <a:pt x="9525" y="113348"/>
                      <a:pt x="22860" y="117157"/>
                    </a:cubicBezTo>
                    <a:cubicBezTo>
                      <a:pt x="26670" y="118110"/>
                      <a:pt x="31433" y="119063"/>
                      <a:pt x="36195" y="119063"/>
                    </a:cubicBezTo>
                    <a:cubicBezTo>
                      <a:pt x="46673" y="119063"/>
                      <a:pt x="56198" y="117157"/>
                      <a:pt x="63817" y="111442"/>
                    </a:cubicBezTo>
                    <a:lnTo>
                      <a:pt x="69533" y="99060"/>
                    </a:lnTo>
                    <a:lnTo>
                      <a:pt x="69533" y="99060"/>
                    </a:lnTo>
                    <a:lnTo>
                      <a:pt x="69533" y="99060"/>
                    </a:lnTo>
                    <a:lnTo>
                      <a:pt x="71438" y="115252"/>
                    </a:lnTo>
                    <a:lnTo>
                      <a:pt x="94298" y="115252"/>
                    </a:lnTo>
                    <a:cubicBezTo>
                      <a:pt x="94298" y="115252"/>
                      <a:pt x="94298" y="114300"/>
                      <a:pt x="94298" y="114300"/>
                    </a:cubicBezTo>
                    <a:cubicBezTo>
                      <a:pt x="94298" y="103823"/>
                      <a:pt x="94298" y="96202"/>
                      <a:pt x="94298" y="87630"/>
                    </a:cubicBezTo>
                    <a:close/>
                    <a:moveTo>
                      <a:pt x="70485" y="63817"/>
                    </a:moveTo>
                    <a:lnTo>
                      <a:pt x="70485" y="74295"/>
                    </a:lnTo>
                    <a:lnTo>
                      <a:pt x="70485" y="74295"/>
                    </a:lnTo>
                    <a:cubicBezTo>
                      <a:pt x="70485" y="87630"/>
                      <a:pt x="64770" y="97155"/>
                      <a:pt x="55245" y="100965"/>
                    </a:cubicBezTo>
                    <a:cubicBezTo>
                      <a:pt x="52388" y="101917"/>
                      <a:pt x="48577" y="102870"/>
                      <a:pt x="44767" y="102870"/>
                    </a:cubicBezTo>
                    <a:cubicBezTo>
                      <a:pt x="32385" y="102870"/>
                      <a:pt x="24765" y="97155"/>
                      <a:pt x="24765" y="85725"/>
                    </a:cubicBezTo>
                    <a:cubicBezTo>
                      <a:pt x="24765" y="84773"/>
                      <a:pt x="24765" y="83820"/>
                      <a:pt x="24765" y="82867"/>
                    </a:cubicBezTo>
                    <a:cubicBezTo>
                      <a:pt x="25717" y="76200"/>
                      <a:pt x="30480" y="71438"/>
                      <a:pt x="37148" y="67627"/>
                    </a:cubicBezTo>
                    <a:cubicBezTo>
                      <a:pt x="45720" y="63817"/>
                      <a:pt x="57150" y="62865"/>
                      <a:pt x="70485" y="63817"/>
                    </a:cubicBezTo>
                    <a:lnTo>
                      <a:pt x="70485" y="63817"/>
                    </a:lnTo>
                    <a:close/>
                  </a:path>
                </a:pathLst>
              </a:custGeom>
              <a:solidFill>
                <a:srgbClr val="000000"/>
              </a:solidFill>
              <a:ln w="9525" cap="flat">
                <a:noFill/>
                <a:prstDash val="solid"/>
                <a:miter/>
              </a:ln>
            </p:spPr>
            <p:txBody>
              <a:bodyPr rtlCol="0" anchor="ctr"/>
              <a:lstStyle/>
              <a:p>
                <a:endParaRPr lang="en-GB"/>
              </a:p>
            </p:txBody>
          </p:sp>
        </p:grpSp>
        <p:sp>
          <p:nvSpPr>
            <p:cNvPr id="15" name="Vrije vorm: vorm 14">
              <a:extLst>
                <a:ext uri="{FF2B5EF4-FFF2-40B4-BE49-F238E27FC236}">
                  <a16:creationId xmlns:a16="http://schemas.microsoft.com/office/drawing/2014/main" id="{372645D7-5A99-446F-9F53-4CC008BF414E}"/>
                </a:ext>
              </a:extLst>
            </p:cNvPr>
            <p:cNvSpPr/>
            <p:nvPr/>
          </p:nvSpPr>
          <p:spPr>
            <a:xfrm>
              <a:off x="4293869" y="2333625"/>
              <a:ext cx="513397" cy="401002"/>
            </a:xfrm>
            <a:custGeom>
              <a:avLst/>
              <a:gdLst>
                <a:gd name="connsiteX0" fmla="*/ 302895 w 513397"/>
                <a:gd name="connsiteY0" fmla="*/ 137160 h 401002"/>
                <a:gd name="connsiteX1" fmla="*/ 380047 w 513397"/>
                <a:gd name="connsiteY1" fmla="*/ 219075 h 401002"/>
                <a:gd name="connsiteX2" fmla="*/ 359092 w 513397"/>
                <a:gd name="connsiteY2" fmla="*/ 237173 h 401002"/>
                <a:gd name="connsiteX3" fmla="*/ 280035 w 513397"/>
                <a:gd name="connsiteY3" fmla="*/ 101918 h 401002"/>
                <a:gd name="connsiteX4" fmla="*/ 240030 w 513397"/>
                <a:gd name="connsiteY4" fmla="*/ 50482 h 401002"/>
                <a:gd name="connsiteX5" fmla="*/ 23813 w 513397"/>
                <a:gd name="connsiteY5" fmla="*/ 0 h 401002"/>
                <a:gd name="connsiteX6" fmla="*/ 153352 w 513397"/>
                <a:gd name="connsiteY6" fmla="*/ 44768 h 401002"/>
                <a:gd name="connsiteX7" fmla="*/ 142875 w 513397"/>
                <a:gd name="connsiteY7" fmla="*/ 62865 h 401002"/>
                <a:gd name="connsiteX8" fmla="*/ 0 w 513397"/>
                <a:gd name="connsiteY8" fmla="*/ 39053 h 401002"/>
                <a:gd name="connsiteX9" fmla="*/ 134302 w 513397"/>
                <a:gd name="connsiteY9" fmla="*/ 81915 h 401002"/>
                <a:gd name="connsiteX10" fmla="*/ 128588 w 513397"/>
                <a:gd name="connsiteY10" fmla="*/ 97155 h 401002"/>
                <a:gd name="connsiteX11" fmla="*/ 4763 w 513397"/>
                <a:gd name="connsiteY11" fmla="*/ 85725 h 401002"/>
                <a:gd name="connsiteX12" fmla="*/ 124777 w 513397"/>
                <a:gd name="connsiteY12" fmla="*/ 114300 h 401002"/>
                <a:gd name="connsiteX13" fmla="*/ 120967 w 513397"/>
                <a:gd name="connsiteY13" fmla="*/ 129540 h 401002"/>
                <a:gd name="connsiteX14" fmla="*/ 39052 w 513397"/>
                <a:gd name="connsiteY14" fmla="*/ 129540 h 401002"/>
                <a:gd name="connsiteX15" fmla="*/ 98107 w 513397"/>
                <a:gd name="connsiteY15" fmla="*/ 150495 h 401002"/>
                <a:gd name="connsiteX16" fmla="*/ 179070 w 513397"/>
                <a:gd name="connsiteY16" fmla="*/ 180975 h 401002"/>
                <a:gd name="connsiteX17" fmla="*/ 299085 w 513397"/>
                <a:gd name="connsiteY17" fmla="*/ 280035 h 401002"/>
                <a:gd name="connsiteX18" fmla="*/ 338138 w 513397"/>
                <a:gd name="connsiteY18" fmla="*/ 274320 h 401002"/>
                <a:gd name="connsiteX19" fmla="*/ 265747 w 513397"/>
                <a:gd name="connsiteY19" fmla="*/ 320993 h 401002"/>
                <a:gd name="connsiteX20" fmla="*/ 222885 w 513397"/>
                <a:gd name="connsiteY20" fmla="*/ 374333 h 401002"/>
                <a:gd name="connsiteX21" fmla="*/ 193357 w 513397"/>
                <a:gd name="connsiteY21" fmla="*/ 401003 h 401002"/>
                <a:gd name="connsiteX22" fmla="*/ 275272 w 513397"/>
                <a:gd name="connsiteY22" fmla="*/ 386715 h 401002"/>
                <a:gd name="connsiteX23" fmla="*/ 428625 w 513397"/>
                <a:gd name="connsiteY23" fmla="*/ 240983 h 401002"/>
                <a:gd name="connsiteX24" fmla="*/ 370522 w 513397"/>
                <a:gd name="connsiteY24" fmla="*/ 166688 h 401002"/>
                <a:gd name="connsiteX25" fmla="*/ 371475 w 513397"/>
                <a:gd name="connsiteY25" fmla="*/ 164783 h 401002"/>
                <a:gd name="connsiteX26" fmla="*/ 448628 w 513397"/>
                <a:gd name="connsiteY26" fmla="*/ 200977 h 401002"/>
                <a:gd name="connsiteX27" fmla="*/ 501015 w 513397"/>
                <a:gd name="connsiteY27" fmla="*/ 214313 h 401002"/>
                <a:gd name="connsiteX28" fmla="*/ 373380 w 513397"/>
                <a:gd name="connsiteY28" fmla="*/ 149543 h 401002"/>
                <a:gd name="connsiteX29" fmla="*/ 353378 w 513397"/>
                <a:gd name="connsiteY29" fmla="*/ 138113 h 401002"/>
                <a:gd name="connsiteX30" fmla="*/ 360997 w 513397"/>
                <a:gd name="connsiteY30" fmla="*/ 129540 h 401002"/>
                <a:gd name="connsiteX31" fmla="*/ 356235 w 513397"/>
                <a:gd name="connsiteY31" fmla="*/ 120015 h 401002"/>
                <a:gd name="connsiteX32" fmla="*/ 363855 w 513397"/>
                <a:gd name="connsiteY32" fmla="*/ 112395 h 401002"/>
                <a:gd name="connsiteX33" fmla="*/ 372428 w 513397"/>
                <a:gd name="connsiteY33" fmla="*/ 120015 h 401002"/>
                <a:gd name="connsiteX34" fmla="*/ 379095 w 513397"/>
                <a:gd name="connsiteY34" fmla="*/ 128588 h 401002"/>
                <a:gd name="connsiteX35" fmla="*/ 506730 w 513397"/>
                <a:gd name="connsiteY35" fmla="*/ 213360 h 401002"/>
                <a:gd name="connsiteX36" fmla="*/ 506730 w 513397"/>
                <a:gd name="connsiteY36" fmla="*/ 219075 h 401002"/>
                <a:gd name="connsiteX37" fmla="*/ 506730 w 513397"/>
                <a:gd name="connsiteY37" fmla="*/ 219075 h 401002"/>
                <a:gd name="connsiteX38" fmla="*/ 513397 w 513397"/>
                <a:gd name="connsiteY38" fmla="*/ 212408 h 401002"/>
                <a:gd name="connsiteX39" fmla="*/ 510540 w 513397"/>
                <a:gd name="connsiteY39" fmla="*/ 206693 h 401002"/>
                <a:gd name="connsiteX40" fmla="*/ 364807 w 513397"/>
                <a:gd name="connsiteY40" fmla="*/ 100965 h 401002"/>
                <a:gd name="connsiteX41" fmla="*/ 332422 w 513397"/>
                <a:gd name="connsiteY41" fmla="*/ 94298 h 401002"/>
                <a:gd name="connsiteX42" fmla="*/ 332422 w 513397"/>
                <a:gd name="connsiteY42" fmla="*/ 98107 h 401002"/>
                <a:gd name="connsiteX43" fmla="*/ 319088 w 513397"/>
                <a:gd name="connsiteY43" fmla="*/ 98107 h 401002"/>
                <a:gd name="connsiteX44" fmla="*/ 321945 w 513397"/>
                <a:gd name="connsiteY44" fmla="*/ 102870 h 401002"/>
                <a:gd name="connsiteX45" fmla="*/ 309563 w 513397"/>
                <a:gd name="connsiteY45" fmla="*/ 104775 h 401002"/>
                <a:gd name="connsiteX46" fmla="*/ 314325 w 513397"/>
                <a:gd name="connsiteY46" fmla="*/ 111443 h 401002"/>
                <a:gd name="connsiteX47" fmla="*/ 304800 w 513397"/>
                <a:gd name="connsiteY47" fmla="*/ 115252 h 401002"/>
                <a:gd name="connsiteX48" fmla="*/ 309563 w 513397"/>
                <a:gd name="connsiteY48" fmla="*/ 122873 h 401002"/>
                <a:gd name="connsiteX49" fmla="*/ 301942 w 513397"/>
                <a:gd name="connsiteY49" fmla="*/ 125730 h 401002"/>
                <a:gd name="connsiteX50" fmla="*/ 305753 w 513397"/>
                <a:gd name="connsiteY50" fmla="*/ 132398 h 401002"/>
                <a:gd name="connsiteX51" fmla="*/ 302895 w 513397"/>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3397" h="401002">
                  <a:moveTo>
                    <a:pt x="302895" y="137160"/>
                  </a:moveTo>
                  <a:cubicBezTo>
                    <a:pt x="302895" y="181927"/>
                    <a:pt x="380047" y="184785"/>
                    <a:pt x="380047" y="219075"/>
                  </a:cubicBezTo>
                  <a:cubicBezTo>
                    <a:pt x="380047" y="231458"/>
                    <a:pt x="368617" y="237173"/>
                    <a:pt x="359092" y="237173"/>
                  </a:cubicBezTo>
                  <a:cubicBezTo>
                    <a:pt x="313372" y="237173"/>
                    <a:pt x="287655" y="173355"/>
                    <a:pt x="280035" y="101918"/>
                  </a:cubicBezTo>
                  <a:cubicBezTo>
                    <a:pt x="277178" y="75248"/>
                    <a:pt x="266700" y="61913"/>
                    <a:pt x="240030" y="50482"/>
                  </a:cubicBezTo>
                  <a:cubicBezTo>
                    <a:pt x="176213" y="23813"/>
                    <a:pt x="81915" y="8572"/>
                    <a:pt x="23813" y="0"/>
                  </a:cubicBezTo>
                  <a:cubicBezTo>
                    <a:pt x="30480" y="25718"/>
                    <a:pt x="117157" y="40957"/>
                    <a:pt x="153352" y="44768"/>
                  </a:cubicBezTo>
                  <a:cubicBezTo>
                    <a:pt x="150495" y="49530"/>
                    <a:pt x="145732" y="58102"/>
                    <a:pt x="142875" y="62865"/>
                  </a:cubicBezTo>
                  <a:cubicBezTo>
                    <a:pt x="106680" y="53340"/>
                    <a:pt x="44767" y="44768"/>
                    <a:pt x="0" y="39053"/>
                  </a:cubicBezTo>
                  <a:cubicBezTo>
                    <a:pt x="14288" y="67627"/>
                    <a:pt x="80963" y="72390"/>
                    <a:pt x="134302" y="81915"/>
                  </a:cubicBezTo>
                  <a:lnTo>
                    <a:pt x="128588" y="97155"/>
                  </a:lnTo>
                  <a:cubicBezTo>
                    <a:pt x="87630" y="90488"/>
                    <a:pt x="44767" y="85725"/>
                    <a:pt x="4763" y="85725"/>
                  </a:cubicBezTo>
                  <a:cubicBezTo>
                    <a:pt x="20002" y="108585"/>
                    <a:pt x="80963" y="113348"/>
                    <a:pt x="124777" y="114300"/>
                  </a:cubicBezTo>
                  <a:lnTo>
                    <a:pt x="120967" y="129540"/>
                  </a:lnTo>
                  <a:cubicBezTo>
                    <a:pt x="95250" y="128588"/>
                    <a:pt x="66675" y="128588"/>
                    <a:pt x="39052" y="129540"/>
                  </a:cubicBezTo>
                  <a:cubicBezTo>
                    <a:pt x="48577" y="145733"/>
                    <a:pt x="74295" y="148590"/>
                    <a:pt x="98107" y="150495"/>
                  </a:cubicBezTo>
                  <a:cubicBezTo>
                    <a:pt x="123825" y="153352"/>
                    <a:pt x="164782" y="157163"/>
                    <a:pt x="179070" y="180975"/>
                  </a:cubicBezTo>
                  <a:cubicBezTo>
                    <a:pt x="214313" y="236220"/>
                    <a:pt x="241935" y="280035"/>
                    <a:pt x="299085" y="280035"/>
                  </a:cubicBezTo>
                  <a:cubicBezTo>
                    <a:pt x="316230" y="280035"/>
                    <a:pt x="330517" y="277178"/>
                    <a:pt x="338138" y="274320"/>
                  </a:cubicBezTo>
                  <a:cubicBezTo>
                    <a:pt x="333375" y="293370"/>
                    <a:pt x="289560" y="283845"/>
                    <a:pt x="265747" y="320993"/>
                  </a:cubicBezTo>
                  <a:cubicBezTo>
                    <a:pt x="251460" y="342900"/>
                    <a:pt x="251460" y="367665"/>
                    <a:pt x="222885" y="374333"/>
                  </a:cubicBezTo>
                  <a:cubicBezTo>
                    <a:pt x="204788" y="379095"/>
                    <a:pt x="193357" y="386715"/>
                    <a:pt x="193357" y="401003"/>
                  </a:cubicBezTo>
                  <a:cubicBezTo>
                    <a:pt x="222885" y="400050"/>
                    <a:pt x="244792" y="396240"/>
                    <a:pt x="275272" y="386715"/>
                  </a:cubicBezTo>
                  <a:cubicBezTo>
                    <a:pt x="384810" y="353378"/>
                    <a:pt x="428625" y="291465"/>
                    <a:pt x="428625" y="240983"/>
                  </a:cubicBezTo>
                  <a:cubicBezTo>
                    <a:pt x="428625" y="213360"/>
                    <a:pt x="413385" y="185738"/>
                    <a:pt x="370522" y="166688"/>
                  </a:cubicBezTo>
                  <a:lnTo>
                    <a:pt x="371475" y="164783"/>
                  </a:lnTo>
                  <a:cubicBezTo>
                    <a:pt x="386715" y="167640"/>
                    <a:pt x="433388" y="194310"/>
                    <a:pt x="448628" y="200977"/>
                  </a:cubicBezTo>
                  <a:cubicBezTo>
                    <a:pt x="467678" y="209550"/>
                    <a:pt x="483870" y="214313"/>
                    <a:pt x="501015" y="214313"/>
                  </a:cubicBezTo>
                  <a:cubicBezTo>
                    <a:pt x="454342" y="182880"/>
                    <a:pt x="412432" y="161925"/>
                    <a:pt x="373380" y="149543"/>
                  </a:cubicBezTo>
                  <a:cubicBezTo>
                    <a:pt x="361950" y="145733"/>
                    <a:pt x="353378" y="142875"/>
                    <a:pt x="353378" y="138113"/>
                  </a:cubicBezTo>
                  <a:cubicBezTo>
                    <a:pt x="353378" y="133350"/>
                    <a:pt x="360997" y="133350"/>
                    <a:pt x="360997" y="129540"/>
                  </a:cubicBezTo>
                  <a:cubicBezTo>
                    <a:pt x="360997" y="126682"/>
                    <a:pt x="356235" y="125730"/>
                    <a:pt x="356235" y="120015"/>
                  </a:cubicBezTo>
                  <a:cubicBezTo>
                    <a:pt x="356235" y="116205"/>
                    <a:pt x="359092" y="112395"/>
                    <a:pt x="363855" y="112395"/>
                  </a:cubicBezTo>
                  <a:cubicBezTo>
                    <a:pt x="368617" y="112395"/>
                    <a:pt x="371475" y="115252"/>
                    <a:pt x="372428" y="120015"/>
                  </a:cubicBezTo>
                  <a:cubicBezTo>
                    <a:pt x="373380" y="122873"/>
                    <a:pt x="374332" y="126682"/>
                    <a:pt x="379095" y="128588"/>
                  </a:cubicBezTo>
                  <a:cubicBezTo>
                    <a:pt x="418147" y="147638"/>
                    <a:pt x="472440" y="185738"/>
                    <a:pt x="506730" y="213360"/>
                  </a:cubicBezTo>
                  <a:lnTo>
                    <a:pt x="506730" y="219075"/>
                  </a:lnTo>
                  <a:lnTo>
                    <a:pt x="506730" y="219075"/>
                  </a:lnTo>
                  <a:cubicBezTo>
                    <a:pt x="510540" y="219075"/>
                    <a:pt x="513397" y="215265"/>
                    <a:pt x="513397" y="212408"/>
                  </a:cubicBezTo>
                  <a:cubicBezTo>
                    <a:pt x="513397" y="210502"/>
                    <a:pt x="512445" y="207645"/>
                    <a:pt x="510540" y="206693"/>
                  </a:cubicBezTo>
                  <a:cubicBezTo>
                    <a:pt x="486728" y="184785"/>
                    <a:pt x="417195" y="122873"/>
                    <a:pt x="364807" y="100965"/>
                  </a:cubicBezTo>
                  <a:cubicBezTo>
                    <a:pt x="353378" y="96202"/>
                    <a:pt x="340995" y="94298"/>
                    <a:pt x="332422" y="94298"/>
                  </a:cubicBezTo>
                  <a:lnTo>
                    <a:pt x="332422" y="98107"/>
                  </a:lnTo>
                  <a:lnTo>
                    <a:pt x="319088" y="98107"/>
                  </a:lnTo>
                  <a:lnTo>
                    <a:pt x="321945" y="102870"/>
                  </a:lnTo>
                  <a:lnTo>
                    <a:pt x="309563" y="104775"/>
                  </a:lnTo>
                  <a:lnTo>
                    <a:pt x="314325" y="111443"/>
                  </a:lnTo>
                  <a:lnTo>
                    <a:pt x="304800" y="115252"/>
                  </a:lnTo>
                  <a:lnTo>
                    <a:pt x="309563" y="122873"/>
                  </a:lnTo>
                  <a:lnTo>
                    <a:pt x="301942" y="125730"/>
                  </a:lnTo>
                  <a:lnTo>
                    <a:pt x="305753" y="132398"/>
                  </a:lnTo>
                  <a:lnTo>
                    <a:pt x="302895" y="137160"/>
                  </a:lnTo>
                  <a:close/>
                </a:path>
              </a:pathLst>
            </a:custGeom>
            <a:solidFill>
              <a:srgbClr val="000000"/>
            </a:solidFill>
            <a:ln w="9525" cap="flat">
              <a:noFill/>
              <a:prstDash val="solid"/>
              <a:miter/>
            </a:ln>
          </p:spPr>
          <p:txBody>
            <a:bodyPr rtlCol="0" anchor="ctr"/>
            <a:lstStyle/>
            <a:p>
              <a:endParaRPr lang="en-GB"/>
            </a:p>
          </p:txBody>
        </p:sp>
      </p:grpSp>
      <p:sp>
        <p:nvSpPr>
          <p:cNvPr id="27" name="Tijdelijke aanduiding voor afbeelding 14">
            <a:extLst>
              <a:ext uri="{FF2B5EF4-FFF2-40B4-BE49-F238E27FC236}">
                <a16:creationId xmlns:a16="http://schemas.microsoft.com/office/drawing/2014/main" id="{8435A97F-8F10-4781-B8B9-5BE7AA773FE2}"/>
              </a:ext>
            </a:extLst>
          </p:cNvPr>
          <p:cNvSpPr>
            <a:spLocks noGrp="1"/>
          </p:cNvSpPr>
          <p:nvPr>
            <p:ph type="pic" sz="quarter" idx="13"/>
          </p:nvPr>
        </p:nvSpPr>
        <p:spPr>
          <a:xfrm>
            <a:off x="1" y="0"/>
            <a:ext cx="3430754" cy="514350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199823962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Foto_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Rechte verbindingslijn 13">
            <a:extLst>
              <a:ext uri="{FF2B5EF4-FFF2-40B4-BE49-F238E27FC236}">
                <a16:creationId xmlns:a16="http://schemas.microsoft.com/office/drawing/2014/main" id="{1F4C8A1B-4DD4-463E-A79E-92A3D44C192D}"/>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jdelijke aanduiding voor afbeelding 14">
            <a:extLst>
              <a:ext uri="{FF2B5EF4-FFF2-40B4-BE49-F238E27FC236}">
                <a16:creationId xmlns:a16="http://schemas.microsoft.com/office/drawing/2014/main" id="{C2A6B998-A268-48FB-B515-5486A1A35F92}"/>
              </a:ext>
            </a:extLst>
          </p:cNvPr>
          <p:cNvSpPr>
            <a:spLocks noGrp="1"/>
          </p:cNvSpPr>
          <p:nvPr>
            <p:ph type="pic" sz="quarter" idx="13"/>
          </p:nvPr>
        </p:nvSpPr>
        <p:spPr>
          <a:xfrm>
            <a:off x="5716588" y="0"/>
            <a:ext cx="3427412" cy="5143499"/>
          </a:xfrm>
          <a:solidFill>
            <a:schemeClr val="bg1">
              <a:lumMod val="85000"/>
            </a:schemeClr>
          </a:solidFill>
        </p:spPr>
        <p:txBody>
          <a:bodyPr/>
          <a:lstStyle/>
          <a:p>
            <a:r>
              <a:rPr lang="en-US"/>
              <a:t>Click icon to add picture</a:t>
            </a:r>
            <a:endParaRPr lang="en-GB"/>
          </a:p>
        </p:txBody>
      </p:sp>
      <p:sp>
        <p:nvSpPr>
          <p:cNvPr id="2" name="Titel 1">
            <a:extLst>
              <a:ext uri="{FF2B5EF4-FFF2-40B4-BE49-F238E27FC236}">
                <a16:creationId xmlns:a16="http://schemas.microsoft.com/office/drawing/2014/main" id="{ECBA9051-609B-4CAD-905F-ACB01C767BAF}"/>
              </a:ext>
            </a:extLst>
          </p:cNvPr>
          <p:cNvSpPr>
            <a:spLocks noGrp="1"/>
          </p:cNvSpPr>
          <p:nvPr>
            <p:ph type="title" hasCustomPrompt="1"/>
          </p:nvPr>
        </p:nvSpPr>
        <p:spPr>
          <a:xfrm>
            <a:off x="376234" y="1701800"/>
            <a:ext cx="5194110" cy="1321657"/>
          </a:xfrm>
        </p:spPr>
        <p:txBody>
          <a:bodyPr anchor="b"/>
          <a:lstStyle>
            <a:lvl1pPr>
              <a:lnSpc>
                <a:spcPct val="83000"/>
              </a:lnSpc>
              <a:defRPr sz="5100"/>
            </a:lvl1pPr>
          </a:lstStyle>
          <a:p>
            <a:r>
              <a:rPr lang="nl-NL"/>
              <a:t>Titel van hoofdstuk</a:t>
            </a:r>
          </a:p>
        </p:txBody>
      </p:sp>
      <p:sp>
        <p:nvSpPr>
          <p:cNvPr id="3" name="Tijdelijke aanduiding voor tekst 2">
            <a:extLst>
              <a:ext uri="{FF2B5EF4-FFF2-40B4-BE49-F238E27FC236}">
                <a16:creationId xmlns:a16="http://schemas.microsoft.com/office/drawing/2014/main" id="{50597529-0211-4C5A-8DC7-714BF4FA84CE}"/>
              </a:ext>
            </a:extLst>
          </p:cNvPr>
          <p:cNvSpPr>
            <a:spLocks noGrp="1"/>
          </p:cNvSpPr>
          <p:nvPr>
            <p:ph type="body" idx="1" hasCustomPrompt="1"/>
          </p:nvPr>
        </p:nvSpPr>
        <p:spPr>
          <a:xfrm>
            <a:off x="381000" y="2995684"/>
            <a:ext cx="5194110" cy="1189410"/>
          </a:xfrm>
        </p:spPr>
        <p:txBody>
          <a:bodyPr/>
          <a:lstStyle>
            <a:lvl1pPr marL="0" indent="0">
              <a:buNone/>
              <a:defRPr sz="2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over één regel</a:t>
            </a:r>
          </a:p>
        </p:txBody>
      </p:sp>
      <p:grpSp>
        <p:nvGrpSpPr>
          <p:cNvPr id="7" name="Graphic 7">
            <a:extLst>
              <a:ext uri="{FF2B5EF4-FFF2-40B4-BE49-F238E27FC236}">
                <a16:creationId xmlns:a16="http://schemas.microsoft.com/office/drawing/2014/main" id="{4B5B80E7-62F1-4CA2-BDCD-8CAEF70622F6}"/>
              </a:ext>
            </a:extLst>
          </p:cNvPr>
          <p:cNvGrpSpPr>
            <a:grpSpLocks noChangeAspect="1"/>
          </p:cNvGrpSpPr>
          <p:nvPr userDrawn="1"/>
        </p:nvGrpSpPr>
        <p:grpSpPr>
          <a:xfrm>
            <a:off x="4164200" y="50031"/>
            <a:ext cx="744431" cy="744431"/>
            <a:chOff x="4181475" y="2181225"/>
            <a:chExt cx="782955" cy="782955"/>
          </a:xfrm>
        </p:grpSpPr>
        <p:sp>
          <p:nvSpPr>
            <p:cNvPr id="8" name="Vrije vorm: vorm 7">
              <a:extLst>
                <a:ext uri="{FF2B5EF4-FFF2-40B4-BE49-F238E27FC236}">
                  <a16:creationId xmlns:a16="http://schemas.microsoft.com/office/drawing/2014/main" id="{4D2D2A84-88F7-431A-808E-BCCE622A1674}"/>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DA77078E-2A44-47DC-A5E0-466DE8B25685}"/>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0" name="Rechte verbindingslijn 9">
            <a:extLst>
              <a:ext uri="{FF2B5EF4-FFF2-40B4-BE49-F238E27FC236}">
                <a16:creationId xmlns:a16="http://schemas.microsoft.com/office/drawing/2014/main" id="{00981B9B-0D04-4E01-8EBF-39106C7D76DA}"/>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jdelijke aanduiding voor voettekst 11">
            <a:extLst>
              <a:ext uri="{FF2B5EF4-FFF2-40B4-BE49-F238E27FC236}">
                <a16:creationId xmlns:a16="http://schemas.microsoft.com/office/drawing/2014/main" id="{53074A31-1768-44B5-BB8B-7D4FB2D598E6}"/>
              </a:ext>
            </a:extLst>
          </p:cNvPr>
          <p:cNvSpPr>
            <a:spLocks noGrp="1"/>
          </p:cNvSpPr>
          <p:nvPr>
            <p:ph type="ftr" sz="quarter" idx="14"/>
          </p:nvPr>
        </p:nvSpPr>
        <p:spPr/>
        <p:txBody>
          <a:bodyPr/>
          <a:lstStyle/>
          <a:p>
            <a:endParaRPr lang="nl-NL"/>
          </a:p>
        </p:txBody>
      </p:sp>
    </p:spTree>
    <p:extLst>
      <p:ext uri="{BB962C8B-B14F-4D97-AF65-F5344CB8AC3E}">
        <p14:creationId xmlns:p14="http://schemas.microsoft.com/office/powerpoint/2010/main" val="142615896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hidden="1">
            <a:extLst>
              <a:ext uri="{FF2B5EF4-FFF2-40B4-BE49-F238E27FC236}">
                <a16:creationId xmlns:a16="http://schemas.microsoft.com/office/drawing/2014/main" id="{9AB729AE-55E0-4611-9BB1-E244749E51FB}"/>
              </a:ext>
            </a:extLst>
          </p:cNvPr>
          <p:cNvPicPr>
            <a:picLocks noChangeAspect="1"/>
          </p:cNvPicPr>
          <p:nvPr userDrawn="1"/>
        </p:nvPicPr>
        <p:blipFill>
          <a:blip r:embed="rId3"/>
          <a:stretch>
            <a:fillRect/>
          </a:stretch>
        </p:blipFill>
        <p:spPr>
          <a:xfrm>
            <a:off x="0" y="4141"/>
            <a:ext cx="9144000" cy="5135217"/>
          </a:xfrm>
          <a:prstGeom prst="rect">
            <a:avLst/>
          </a:prstGeom>
        </p:spPr>
      </p:pic>
      <p:sp>
        <p:nvSpPr>
          <p:cNvPr id="2" name="Titel 1">
            <a:extLst>
              <a:ext uri="{FF2B5EF4-FFF2-40B4-BE49-F238E27FC236}">
                <a16:creationId xmlns:a16="http://schemas.microsoft.com/office/drawing/2014/main" id="{A2B9BC09-1CF9-4609-A53B-9F628E42D8A2}"/>
              </a:ext>
            </a:extLst>
          </p:cNvPr>
          <p:cNvSpPr>
            <a:spLocks noGrp="1"/>
          </p:cNvSpPr>
          <p:nvPr>
            <p:ph type="title" hasCustomPrompt="1"/>
          </p:nvPr>
        </p:nvSpPr>
        <p:spPr>
          <a:xfrm>
            <a:off x="381001" y="793556"/>
            <a:ext cx="2454253" cy="589925"/>
          </a:xfrm>
        </p:spPr>
        <p:txBody>
          <a:bodyPr/>
          <a:lstStyle>
            <a:lvl1pPr>
              <a:defRPr lang="en-GB" sz="5100" kern="1200" dirty="0">
                <a:solidFill>
                  <a:schemeClr val="tx1"/>
                </a:solidFill>
                <a:latin typeface="+mj-lt"/>
                <a:ea typeface="+mj-ea"/>
                <a:cs typeface="+mj-cs"/>
              </a:defRPr>
            </a:lvl1pPr>
          </a:lstStyle>
          <a:p>
            <a:r>
              <a:rPr lang="nl-NL"/>
              <a:t>Inhoud</a:t>
            </a:r>
          </a:p>
        </p:txBody>
      </p:sp>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1" y="1420124"/>
            <a:ext cx="2454254" cy="363121"/>
          </a:xfrm>
        </p:spPr>
        <p:txBody>
          <a:bodyPr wrap="none" anchor="t"/>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a:t>
            </a:r>
          </a:p>
        </p:txBody>
      </p:sp>
      <p:grpSp>
        <p:nvGrpSpPr>
          <p:cNvPr id="14" name="Graphic 7">
            <a:extLst>
              <a:ext uri="{FF2B5EF4-FFF2-40B4-BE49-F238E27FC236}">
                <a16:creationId xmlns:a16="http://schemas.microsoft.com/office/drawing/2014/main" id="{E96A94B4-0E5A-4C1C-90E6-F13F0CDF6F5E}"/>
              </a:ext>
            </a:extLst>
          </p:cNvPr>
          <p:cNvGrpSpPr>
            <a:grpSpLocks noChangeAspect="1"/>
          </p:cNvGrpSpPr>
          <p:nvPr userDrawn="1"/>
        </p:nvGrpSpPr>
        <p:grpSpPr>
          <a:xfrm>
            <a:off x="4164200" y="50031"/>
            <a:ext cx="744431" cy="744431"/>
            <a:chOff x="4181475" y="2181225"/>
            <a:chExt cx="782955" cy="782955"/>
          </a:xfrm>
        </p:grpSpPr>
        <p:sp>
          <p:nvSpPr>
            <p:cNvPr id="15" name="Vrije vorm: vorm 14">
              <a:extLst>
                <a:ext uri="{FF2B5EF4-FFF2-40B4-BE49-F238E27FC236}">
                  <a16:creationId xmlns:a16="http://schemas.microsoft.com/office/drawing/2014/main" id="{60FE509E-A42C-4640-A7C7-51A14A3BBD07}"/>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D54E53A4-FAE0-4D0F-B519-4E6735677292}"/>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jdelijke aanduiding voor voettekst 6">
            <a:extLst>
              <a:ext uri="{FF2B5EF4-FFF2-40B4-BE49-F238E27FC236}">
                <a16:creationId xmlns:a16="http://schemas.microsoft.com/office/drawing/2014/main" id="{0A7D0925-70B0-471C-9DB7-7AE9D5CA4AF6}"/>
              </a:ext>
            </a:extLst>
          </p:cNvPr>
          <p:cNvSpPr>
            <a:spLocks noGrp="1"/>
          </p:cNvSpPr>
          <p:nvPr>
            <p:ph type="ftr" sz="quarter" idx="16"/>
          </p:nvPr>
        </p:nvSpPr>
        <p:spPr/>
        <p:txBody>
          <a:bodyPr/>
          <a:lstStyle/>
          <a:p>
            <a:endParaRPr lang="nl-NL"/>
          </a:p>
        </p:txBody>
      </p:sp>
      <p:sp>
        <p:nvSpPr>
          <p:cNvPr id="9" name="Tijdelijke aanduiding voor tabel 8">
            <a:extLst>
              <a:ext uri="{FF2B5EF4-FFF2-40B4-BE49-F238E27FC236}">
                <a16:creationId xmlns:a16="http://schemas.microsoft.com/office/drawing/2014/main" id="{89DD00C6-5F0C-4EA3-80C6-3E49029B0F13}"/>
              </a:ext>
            </a:extLst>
          </p:cNvPr>
          <p:cNvSpPr>
            <a:spLocks noGrp="1"/>
          </p:cNvSpPr>
          <p:nvPr>
            <p:ph type="tbl" sz="quarter" idx="18"/>
          </p:nvPr>
        </p:nvSpPr>
        <p:spPr>
          <a:xfrm>
            <a:off x="3312000" y="1908000"/>
            <a:ext cx="5414400" cy="2606400"/>
          </a:xfrm>
        </p:spPr>
        <p:txBody>
          <a:bodyPr/>
          <a:lstStyle/>
          <a:p>
            <a:r>
              <a:rPr lang="en-US"/>
              <a:t>Click icon to add table</a:t>
            </a:r>
            <a:endParaRPr lang="en-GB"/>
          </a:p>
        </p:txBody>
      </p:sp>
      <p:sp>
        <p:nvSpPr>
          <p:cNvPr id="3" name="Tijdelijke aanduiding voor dianummer 2">
            <a:extLst>
              <a:ext uri="{FF2B5EF4-FFF2-40B4-BE49-F238E27FC236}">
                <a16:creationId xmlns:a16="http://schemas.microsoft.com/office/drawing/2014/main" id="{63F851F3-25F1-4EAE-BDD4-55BAD2982171}"/>
              </a:ext>
            </a:extLst>
          </p:cNvPr>
          <p:cNvSpPr>
            <a:spLocks noGrp="1"/>
          </p:cNvSpPr>
          <p:nvPr>
            <p:ph type="sldNum" sz="quarter" idx="19"/>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3436081729"/>
      </p:ext>
    </p:extLst>
  </p:cSld>
  <p:clrMapOvr>
    <a:masterClrMapping/>
  </p:clrMapOvr>
  <p:transition spd="slow">
    <p:push dir="u"/>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gt;4 hoofdstukk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hidden="1">
            <a:extLst>
              <a:ext uri="{FF2B5EF4-FFF2-40B4-BE49-F238E27FC236}">
                <a16:creationId xmlns:a16="http://schemas.microsoft.com/office/drawing/2014/main" id="{9AB729AE-55E0-4611-9BB1-E244749E51FB}"/>
              </a:ext>
            </a:extLst>
          </p:cNvPr>
          <p:cNvPicPr>
            <a:picLocks noChangeAspect="1"/>
          </p:cNvPicPr>
          <p:nvPr userDrawn="1"/>
        </p:nvPicPr>
        <p:blipFill>
          <a:blip r:embed="rId3"/>
          <a:stretch>
            <a:fillRect/>
          </a:stretch>
        </p:blipFill>
        <p:spPr>
          <a:xfrm>
            <a:off x="0" y="4141"/>
            <a:ext cx="9144000" cy="5135217"/>
          </a:xfrm>
          <a:prstGeom prst="rect">
            <a:avLst/>
          </a:prstGeom>
        </p:spPr>
      </p:pic>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1" y="1420124"/>
            <a:ext cx="2454254" cy="363121"/>
          </a:xfrm>
        </p:spPr>
        <p:txBody>
          <a:bodyPr wrap="none" anchor="t"/>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a:t>
            </a:r>
          </a:p>
        </p:txBody>
      </p:sp>
      <p:grpSp>
        <p:nvGrpSpPr>
          <p:cNvPr id="14" name="Graphic 7">
            <a:extLst>
              <a:ext uri="{FF2B5EF4-FFF2-40B4-BE49-F238E27FC236}">
                <a16:creationId xmlns:a16="http://schemas.microsoft.com/office/drawing/2014/main" id="{E96A94B4-0E5A-4C1C-90E6-F13F0CDF6F5E}"/>
              </a:ext>
            </a:extLst>
          </p:cNvPr>
          <p:cNvGrpSpPr>
            <a:grpSpLocks noChangeAspect="1"/>
          </p:cNvGrpSpPr>
          <p:nvPr userDrawn="1"/>
        </p:nvGrpSpPr>
        <p:grpSpPr>
          <a:xfrm>
            <a:off x="4164200" y="50031"/>
            <a:ext cx="744431" cy="744431"/>
            <a:chOff x="4181475" y="2181225"/>
            <a:chExt cx="782955" cy="782955"/>
          </a:xfrm>
        </p:grpSpPr>
        <p:sp>
          <p:nvSpPr>
            <p:cNvPr id="15" name="Vrije vorm: vorm 14">
              <a:extLst>
                <a:ext uri="{FF2B5EF4-FFF2-40B4-BE49-F238E27FC236}">
                  <a16:creationId xmlns:a16="http://schemas.microsoft.com/office/drawing/2014/main" id="{60FE509E-A42C-4640-A7C7-51A14A3BBD07}"/>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D54E53A4-FAE0-4D0F-B519-4E6735677292}"/>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jdelijke aanduiding voor voettekst 6">
            <a:extLst>
              <a:ext uri="{FF2B5EF4-FFF2-40B4-BE49-F238E27FC236}">
                <a16:creationId xmlns:a16="http://schemas.microsoft.com/office/drawing/2014/main" id="{0A7D0925-70B0-471C-9DB7-7AE9D5CA4AF6}"/>
              </a:ext>
            </a:extLst>
          </p:cNvPr>
          <p:cNvSpPr>
            <a:spLocks noGrp="1"/>
          </p:cNvSpPr>
          <p:nvPr>
            <p:ph type="ftr" sz="quarter" idx="16"/>
          </p:nvPr>
        </p:nvSpPr>
        <p:spPr/>
        <p:txBody>
          <a:bodyPr/>
          <a:lstStyle/>
          <a:p>
            <a:endParaRPr lang="nl-NL"/>
          </a:p>
        </p:txBody>
      </p:sp>
      <p:sp>
        <p:nvSpPr>
          <p:cNvPr id="5" name="Tijdelijke aanduiding voor tekst 4">
            <a:extLst>
              <a:ext uri="{FF2B5EF4-FFF2-40B4-BE49-F238E27FC236}">
                <a16:creationId xmlns:a16="http://schemas.microsoft.com/office/drawing/2014/main" id="{E999D885-A78F-4F19-A4B1-D01A96DA2A59}"/>
              </a:ext>
            </a:extLst>
          </p:cNvPr>
          <p:cNvSpPr>
            <a:spLocks noGrp="1"/>
          </p:cNvSpPr>
          <p:nvPr>
            <p:ph type="body" sz="quarter" idx="19"/>
          </p:nvPr>
        </p:nvSpPr>
        <p:spPr>
          <a:xfrm>
            <a:off x="3311525" y="1908175"/>
            <a:ext cx="5445125" cy="2606675"/>
          </a:xfrm>
        </p:spPr>
        <p:txBody>
          <a:bodyPr numCol="2" spcCol="360000"/>
          <a:lstStyle>
            <a:lvl1pPr marL="266700" indent="-266700">
              <a:lnSpc>
                <a:spcPct val="100000"/>
              </a:lnSpc>
              <a:spcAft>
                <a:spcPts val="1200"/>
              </a:spcAft>
              <a:buSzPct val="200000"/>
              <a:buFont typeface="+mj-lt"/>
              <a:buAutoNum type="arabicPeriod"/>
              <a:defRPr/>
            </a:lvl1pPr>
          </a:lstStyle>
          <a:p>
            <a:pPr lvl="0"/>
            <a:r>
              <a:rPr lang="en-US"/>
              <a:t>Click to edit Master text styles</a:t>
            </a:r>
          </a:p>
        </p:txBody>
      </p:sp>
      <p:sp>
        <p:nvSpPr>
          <p:cNvPr id="19" name="Titel 1">
            <a:extLst>
              <a:ext uri="{FF2B5EF4-FFF2-40B4-BE49-F238E27FC236}">
                <a16:creationId xmlns:a16="http://schemas.microsoft.com/office/drawing/2014/main" id="{4EA1F718-78B2-4D69-A115-CDAA7D69C0AE}"/>
              </a:ext>
            </a:extLst>
          </p:cNvPr>
          <p:cNvSpPr>
            <a:spLocks noGrp="1"/>
          </p:cNvSpPr>
          <p:nvPr>
            <p:ph type="title" hasCustomPrompt="1"/>
          </p:nvPr>
        </p:nvSpPr>
        <p:spPr>
          <a:xfrm>
            <a:off x="381001" y="793556"/>
            <a:ext cx="2454253" cy="589925"/>
          </a:xfrm>
        </p:spPr>
        <p:txBody>
          <a:bodyPr/>
          <a:lstStyle>
            <a:lvl1pPr>
              <a:defRPr lang="en-GB" sz="5100" kern="1200" dirty="0">
                <a:solidFill>
                  <a:schemeClr val="tx1"/>
                </a:solidFill>
                <a:latin typeface="+mj-lt"/>
                <a:ea typeface="+mj-ea"/>
                <a:cs typeface="+mj-cs"/>
              </a:defRPr>
            </a:lvl1pPr>
          </a:lstStyle>
          <a:p>
            <a:r>
              <a:rPr lang="nl-NL"/>
              <a:t>Inhoud</a:t>
            </a:r>
          </a:p>
        </p:txBody>
      </p:sp>
      <p:sp>
        <p:nvSpPr>
          <p:cNvPr id="2" name="Tijdelijke aanduiding voor dianummer 1">
            <a:extLst>
              <a:ext uri="{FF2B5EF4-FFF2-40B4-BE49-F238E27FC236}">
                <a16:creationId xmlns:a16="http://schemas.microsoft.com/office/drawing/2014/main" id="{BC748060-AE98-46A3-8705-B77E6D25A8E1}"/>
              </a:ext>
            </a:extLst>
          </p:cNvPr>
          <p:cNvSpPr>
            <a:spLocks noGrp="1"/>
          </p:cNvSpPr>
          <p:nvPr>
            <p:ph type="sldNum" sz="quarter" idx="20"/>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2081539888"/>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eau-Titel-Sub-2koloms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9BC09-1CF9-4609-A53B-9F628E42D8A2}"/>
              </a:ext>
            </a:extLst>
          </p:cNvPr>
          <p:cNvSpPr>
            <a:spLocks noGrp="1"/>
          </p:cNvSpPr>
          <p:nvPr>
            <p:ph type="title" hasCustomPrompt="1"/>
          </p:nvPr>
        </p:nvSpPr>
        <p:spPr/>
        <p:txBody>
          <a:bodyPr/>
          <a:lstStyle>
            <a:lvl1pPr>
              <a:defRPr/>
            </a:lvl1pPr>
          </a:lstStyle>
          <a:p>
            <a:r>
              <a:rPr lang="nl-NL"/>
              <a:t>Titel van slide</a:t>
            </a:r>
          </a:p>
        </p:txBody>
      </p:sp>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0" y="1420124"/>
            <a:ext cx="8375521" cy="363121"/>
          </a:xfrm>
        </p:spPr>
        <p:txBody>
          <a:bodyPr wrap="none" anchor="t"/>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 van slide</a:t>
            </a:r>
          </a:p>
        </p:txBody>
      </p:sp>
      <p:grpSp>
        <p:nvGrpSpPr>
          <p:cNvPr id="14" name="Graphic 7">
            <a:extLst>
              <a:ext uri="{FF2B5EF4-FFF2-40B4-BE49-F238E27FC236}">
                <a16:creationId xmlns:a16="http://schemas.microsoft.com/office/drawing/2014/main" id="{E96A94B4-0E5A-4C1C-90E6-F13F0CDF6F5E}"/>
              </a:ext>
            </a:extLst>
          </p:cNvPr>
          <p:cNvGrpSpPr>
            <a:grpSpLocks noChangeAspect="1"/>
          </p:cNvGrpSpPr>
          <p:nvPr userDrawn="1"/>
        </p:nvGrpSpPr>
        <p:grpSpPr>
          <a:xfrm>
            <a:off x="4164200" y="50031"/>
            <a:ext cx="744431" cy="744431"/>
            <a:chOff x="4181475" y="2181225"/>
            <a:chExt cx="782955" cy="782955"/>
          </a:xfrm>
        </p:grpSpPr>
        <p:sp>
          <p:nvSpPr>
            <p:cNvPr id="15" name="Vrije vorm: vorm 14">
              <a:extLst>
                <a:ext uri="{FF2B5EF4-FFF2-40B4-BE49-F238E27FC236}">
                  <a16:creationId xmlns:a16="http://schemas.microsoft.com/office/drawing/2014/main" id="{60FE509E-A42C-4640-A7C7-51A14A3BBD07}"/>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D54E53A4-FAE0-4D0F-B519-4E6735677292}"/>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jdelijke aanduiding voor inhoud 19">
            <a:extLst>
              <a:ext uri="{FF2B5EF4-FFF2-40B4-BE49-F238E27FC236}">
                <a16:creationId xmlns:a16="http://schemas.microsoft.com/office/drawing/2014/main" id="{0B2CED14-D0F1-4C89-AE49-612BCDA4682C}"/>
              </a:ext>
            </a:extLst>
          </p:cNvPr>
          <p:cNvSpPr>
            <a:spLocks noGrp="1"/>
          </p:cNvSpPr>
          <p:nvPr>
            <p:ph sz="quarter" idx="14"/>
          </p:nvPr>
        </p:nvSpPr>
        <p:spPr>
          <a:xfrm>
            <a:off x="381000" y="2311200"/>
            <a:ext cx="8382000" cy="2445698"/>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voettekst 6">
            <a:extLst>
              <a:ext uri="{FF2B5EF4-FFF2-40B4-BE49-F238E27FC236}">
                <a16:creationId xmlns:a16="http://schemas.microsoft.com/office/drawing/2014/main" id="{0A7D0925-70B0-471C-9DB7-7AE9D5CA4AF6}"/>
              </a:ext>
            </a:extLst>
          </p:cNvPr>
          <p:cNvSpPr>
            <a:spLocks noGrp="1"/>
          </p:cNvSpPr>
          <p:nvPr>
            <p:ph type="ftr" sz="quarter" idx="16"/>
          </p:nvPr>
        </p:nvSpPr>
        <p:spPr/>
        <p:txBody>
          <a:bodyPr/>
          <a:lstStyle/>
          <a:p>
            <a:endParaRPr lang="nl-NL"/>
          </a:p>
        </p:txBody>
      </p:sp>
      <p:sp>
        <p:nvSpPr>
          <p:cNvPr id="21" name="Tekstvak 20">
            <a:extLst>
              <a:ext uri="{FF2B5EF4-FFF2-40B4-BE49-F238E27FC236}">
                <a16:creationId xmlns:a16="http://schemas.microsoft.com/office/drawing/2014/main" id="{539911B3-6545-4DAE-839F-5C3C25EE0D7E}"/>
              </a:ext>
            </a:extLst>
          </p:cNvPr>
          <p:cNvSpPr txBox="1"/>
          <p:nvPr userDrawn="1"/>
        </p:nvSpPr>
        <p:spPr>
          <a:xfrm>
            <a:off x="-1844212" y="2311200"/>
            <a:ext cx="1794735" cy="2428528"/>
          </a:xfrm>
          <a:prstGeom prst="rect">
            <a:avLst/>
          </a:prstGeom>
          <a:solidFill>
            <a:schemeClr val="bg1"/>
          </a:solidFill>
          <a:ln>
            <a:solidFill>
              <a:schemeClr val="accent1"/>
            </a:solidFill>
          </a:ln>
        </p:spPr>
        <p:txBody>
          <a:bodyPr wrap="square" rtlCol="0">
            <a:noAutofit/>
          </a:bodyPr>
          <a:lstStyle/>
          <a:p>
            <a:r>
              <a:rPr lang="nl-NL" sz="800" b="1">
                <a:latin typeface="+mj-lt"/>
              </a:rPr>
              <a:t>Maak de tekst op</a:t>
            </a:r>
            <a:r>
              <a:rPr lang="nl-NL" sz="800">
                <a:latin typeface="+mj-lt"/>
              </a:rPr>
              <a:t> door het lijstniveau te verhogen of te verlagen:</a:t>
            </a:r>
          </a:p>
          <a:p>
            <a:r>
              <a:rPr lang="nl-NL" sz="800">
                <a:latin typeface="+mj-lt"/>
              </a:rPr>
              <a:t>Plaats de cursor in de tekst en klik op een van de onderstaande knoppen</a:t>
            </a: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r>
              <a:rPr lang="nl-NL" sz="800">
                <a:latin typeface="+mj-lt"/>
              </a:rPr>
              <a:t>(in lint Start, groep Alinea)</a:t>
            </a:r>
          </a:p>
          <a:p>
            <a:endParaRPr lang="nl-NL" sz="800">
              <a:latin typeface="+mj-lt"/>
            </a:endParaRPr>
          </a:p>
          <a:p>
            <a:r>
              <a:rPr lang="nl-NL" sz="800">
                <a:latin typeface="+mj-lt"/>
              </a:rPr>
              <a:t>1 = Normaal</a:t>
            </a:r>
          </a:p>
          <a:p>
            <a:r>
              <a:rPr lang="nl-NL" sz="800">
                <a:latin typeface="+mj-lt"/>
              </a:rPr>
              <a:t>2 = </a:t>
            </a:r>
            <a:r>
              <a:rPr lang="nl-NL" sz="800" b="1" kern="1200" cap="none" baseline="0">
                <a:solidFill>
                  <a:schemeClr val="tx1"/>
                </a:solidFill>
                <a:latin typeface="+mj-lt"/>
                <a:ea typeface="+mn-ea"/>
                <a:cs typeface="+mn-cs"/>
              </a:rPr>
              <a:t>Vet</a:t>
            </a:r>
          </a:p>
          <a:p>
            <a:pPr marL="0" marR="0" lvl="0" indent="0" algn="l" defTabSz="685800" rtl="0" eaLnBrk="1" fontAlgn="auto" latinLnBrk="0" hangingPunct="1">
              <a:lnSpc>
                <a:spcPct val="100000"/>
              </a:lnSpc>
              <a:spcBef>
                <a:spcPts val="0"/>
              </a:spcBef>
              <a:spcAft>
                <a:spcPts val="0"/>
              </a:spcAft>
              <a:buClrTx/>
              <a:buSzTx/>
              <a:buFontTx/>
              <a:buNone/>
              <a:tabLst/>
              <a:defRPr/>
            </a:pPr>
            <a:r>
              <a:rPr lang="nl-NL" sz="800">
                <a:latin typeface="+mj-lt"/>
              </a:rPr>
              <a:t>3 = </a:t>
            </a:r>
            <a:r>
              <a:rPr lang="nl-NL" sz="800">
                <a:solidFill>
                  <a:schemeClr val="tx1"/>
                </a:solidFill>
                <a:latin typeface="+mj-lt"/>
              </a:rPr>
              <a:t>▪</a:t>
            </a:r>
            <a:r>
              <a:rPr lang="nl-NL" sz="800">
                <a:solidFill>
                  <a:schemeClr val="accent1"/>
                </a:solidFill>
                <a:latin typeface="+mj-lt"/>
              </a:rPr>
              <a:t> </a:t>
            </a:r>
            <a:r>
              <a:rPr lang="nl-NL" sz="800">
                <a:latin typeface="+mj-lt"/>
              </a:rPr>
              <a:t>Opsomming</a:t>
            </a:r>
          </a:p>
          <a:p>
            <a:pPr lvl="0" defTabSz="685800">
              <a:defRPr/>
            </a:pPr>
            <a:r>
              <a:rPr lang="nl-NL" sz="800" b="0">
                <a:solidFill>
                  <a:schemeClr val="tx1"/>
                </a:solidFill>
                <a:latin typeface="+mj-lt"/>
              </a:rPr>
              <a:t>4 =    ▪</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b="0">
              <a:latin typeface="+mj-lt"/>
            </a:endParaRPr>
          </a:p>
          <a:p>
            <a:pPr lvl="0" defTabSz="685800">
              <a:defRPr/>
            </a:pPr>
            <a:r>
              <a:rPr lang="nl-NL" sz="800">
                <a:latin typeface="+mj-lt"/>
              </a:rPr>
              <a:t>5 =       </a:t>
            </a:r>
            <a:r>
              <a:rPr lang="nl-NL" sz="800" b="0">
                <a:solidFill>
                  <a:schemeClr val="tx1"/>
                </a:solidFill>
                <a:latin typeface="+mj-lt"/>
              </a:rPr>
              <a:t>▪</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a:latin typeface="+mj-lt"/>
            </a:endParaRPr>
          </a:p>
          <a:p>
            <a:pPr lvl="0" defTabSz="685800">
              <a:defRPr/>
            </a:pPr>
            <a:endParaRPr lang="nl-NL" sz="800">
              <a:latin typeface="+mj-lt"/>
            </a:endParaRPr>
          </a:p>
        </p:txBody>
      </p:sp>
      <p:pic>
        <p:nvPicPr>
          <p:cNvPr id="22" name="Afbeelding 21">
            <a:extLst>
              <a:ext uri="{FF2B5EF4-FFF2-40B4-BE49-F238E27FC236}">
                <a16:creationId xmlns:a16="http://schemas.microsoft.com/office/drawing/2014/main" id="{C1D40705-4350-4F74-9FCE-6B233361C35D}"/>
              </a:ext>
            </a:extLst>
          </p:cNvPr>
          <p:cNvPicPr>
            <a:picLocks noChangeAspect="1"/>
          </p:cNvPicPr>
          <p:nvPr userDrawn="1"/>
        </p:nvPicPr>
        <p:blipFill>
          <a:blip r:embed="rId3"/>
          <a:stretch>
            <a:fillRect/>
          </a:stretch>
        </p:blipFill>
        <p:spPr>
          <a:xfrm>
            <a:off x="-1767600" y="2915536"/>
            <a:ext cx="1000573" cy="711519"/>
          </a:xfrm>
          <a:prstGeom prst="rect">
            <a:avLst/>
          </a:prstGeom>
        </p:spPr>
      </p:pic>
      <p:sp>
        <p:nvSpPr>
          <p:cNvPr id="3" name="Tijdelijke aanduiding voor dianummer 2">
            <a:extLst>
              <a:ext uri="{FF2B5EF4-FFF2-40B4-BE49-F238E27FC236}">
                <a16:creationId xmlns:a16="http://schemas.microsoft.com/office/drawing/2014/main" id="{F9809C10-6114-47FD-9E8B-863228475802}"/>
              </a:ext>
            </a:extLst>
          </p:cNvPr>
          <p:cNvSpPr>
            <a:spLocks noGrp="1"/>
          </p:cNvSpPr>
          <p:nvPr>
            <p:ph type="sldNum" sz="quarter" idx="17"/>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4012588604"/>
      </p:ext>
    </p:extLst>
  </p:cSld>
  <p:clrMapOvr>
    <a:masterClrMapping/>
  </p:clrMapOvr>
  <p:transition spd="slow">
    <p:push dir="u"/>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eau-Titel-Sub-tekst_links-foto_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9BC09-1CF9-4609-A53B-9F628E42D8A2}"/>
              </a:ext>
            </a:extLst>
          </p:cNvPr>
          <p:cNvSpPr>
            <a:spLocks noGrp="1"/>
          </p:cNvSpPr>
          <p:nvPr>
            <p:ph type="title" hasCustomPrompt="1"/>
          </p:nvPr>
        </p:nvSpPr>
        <p:spPr/>
        <p:txBody>
          <a:bodyPr/>
          <a:lstStyle>
            <a:lvl1pPr>
              <a:defRPr/>
            </a:lvl1pPr>
          </a:lstStyle>
          <a:p>
            <a:r>
              <a:rPr lang="nl-NL"/>
              <a:t>Titel van slide</a:t>
            </a:r>
          </a:p>
        </p:txBody>
      </p:sp>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0" y="1420124"/>
            <a:ext cx="8375521" cy="363121"/>
          </a:xfrm>
        </p:spPr>
        <p:txBody>
          <a:bodyPr wrap="none" anchor="t"/>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 van slide</a:t>
            </a:r>
          </a:p>
        </p:txBody>
      </p:sp>
      <p:grpSp>
        <p:nvGrpSpPr>
          <p:cNvPr id="14" name="Graphic 7">
            <a:extLst>
              <a:ext uri="{FF2B5EF4-FFF2-40B4-BE49-F238E27FC236}">
                <a16:creationId xmlns:a16="http://schemas.microsoft.com/office/drawing/2014/main" id="{E96A94B4-0E5A-4C1C-90E6-F13F0CDF6F5E}"/>
              </a:ext>
            </a:extLst>
          </p:cNvPr>
          <p:cNvGrpSpPr>
            <a:grpSpLocks noChangeAspect="1"/>
          </p:cNvGrpSpPr>
          <p:nvPr userDrawn="1"/>
        </p:nvGrpSpPr>
        <p:grpSpPr>
          <a:xfrm>
            <a:off x="4164200" y="50031"/>
            <a:ext cx="744431" cy="744431"/>
            <a:chOff x="4181475" y="2181225"/>
            <a:chExt cx="782955" cy="782955"/>
          </a:xfrm>
        </p:grpSpPr>
        <p:sp>
          <p:nvSpPr>
            <p:cNvPr id="15" name="Vrije vorm: vorm 14">
              <a:extLst>
                <a:ext uri="{FF2B5EF4-FFF2-40B4-BE49-F238E27FC236}">
                  <a16:creationId xmlns:a16="http://schemas.microsoft.com/office/drawing/2014/main" id="{60FE509E-A42C-4640-A7C7-51A14A3BBD07}"/>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D54E53A4-FAE0-4D0F-B519-4E6735677292}"/>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jdelijke aanduiding voor inhoud 19">
            <a:extLst>
              <a:ext uri="{FF2B5EF4-FFF2-40B4-BE49-F238E27FC236}">
                <a16:creationId xmlns:a16="http://schemas.microsoft.com/office/drawing/2014/main" id="{0B2CED14-D0F1-4C89-AE49-612BCDA4682C}"/>
              </a:ext>
            </a:extLst>
          </p:cNvPr>
          <p:cNvSpPr>
            <a:spLocks noGrp="1"/>
          </p:cNvSpPr>
          <p:nvPr>
            <p:ph sz="quarter" idx="14"/>
          </p:nvPr>
        </p:nvSpPr>
        <p:spPr>
          <a:xfrm>
            <a:off x="381000" y="2311200"/>
            <a:ext cx="3982770" cy="2445698"/>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afbeelding 3">
            <a:extLst>
              <a:ext uri="{FF2B5EF4-FFF2-40B4-BE49-F238E27FC236}">
                <a16:creationId xmlns:a16="http://schemas.microsoft.com/office/drawing/2014/main" id="{475F1BD8-83CE-4790-8D27-42E824B4A1FC}"/>
              </a:ext>
            </a:extLst>
          </p:cNvPr>
          <p:cNvSpPr>
            <a:spLocks noGrp="1"/>
          </p:cNvSpPr>
          <p:nvPr>
            <p:ph type="pic" sz="quarter" idx="15"/>
          </p:nvPr>
        </p:nvSpPr>
        <p:spPr>
          <a:xfrm>
            <a:off x="4577206" y="2311199"/>
            <a:ext cx="4566794" cy="2832267"/>
          </a:xfrm>
          <a:solidFill>
            <a:schemeClr val="bg1">
              <a:lumMod val="75000"/>
            </a:schemeClr>
          </a:solidFill>
        </p:spPr>
        <p:txBody>
          <a:bodyPr/>
          <a:lstStyle/>
          <a:p>
            <a:r>
              <a:rPr lang="en-US"/>
              <a:t>Click icon to add picture</a:t>
            </a:r>
            <a:endParaRPr lang="en-GB"/>
          </a:p>
        </p:txBody>
      </p:sp>
      <p:sp>
        <p:nvSpPr>
          <p:cNvPr id="5" name="Tijdelijke aanduiding voor voettekst 4">
            <a:extLst>
              <a:ext uri="{FF2B5EF4-FFF2-40B4-BE49-F238E27FC236}">
                <a16:creationId xmlns:a16="http://schemas.microsoft.com/office/drawing/2014/main" id="{749A7488-F62F-490C-A194-16302498B89B}"/>
              </a:ext>
            </a:extLst>
          </p:cNvPr>
          <p:cNvSpPr>
            <a:spLocks noGrp="1"/>
          </p:cNvSpPr>
          <p:nvPr>
            <p:ph type="ftr" sz="quarter" idx="17"/>
          </p:nvPr>
        </p:nvSpPr>
        <p:spPr/>
        <p:txBody>
          <a:bodyPr/>
          <a:lstStyle/>
          <a:p>
            <a:endParaRPr lang="nl-NL"/>
          </a:p>
        </p:txBody>
      </p:sp>
      <p:sp>
        <p:nvSpPr>
          <p:cNvPr id="19" name="Tekstvak 18">
            <a:extLst>
              <a:ext uri="{FF2B5EF4-FFF2-40B4-BE49-F238E27FC236}">
                <a16:creationId xmlns:a16="http://schemas.microsoft.com/office/drawing/2014/main" id="{6A5BACE3-7F2C-40FE-8A5A-0716D955846F}"/>
              </a:ext>
            </a:extLst>
          </p:cNvPr>
          <p:cNvSpPr txBox="1"/>
          <p:nvPr userDrawn="1"/>
        </p:nvSpPr>
        <p:spPr>
          <a:xfrm>
            <a:off x="-1844212" y="2311200"/>
            <a:ext cx="1794735" cy="2428528"/>
          </a:xfrm>
          <a:prstGeom prst="rect">
            <a:avLst/>
          </a:prstGeom>
          <a:solidFill>
            <a:schemeClr val="bg1"/>
          </a:solidFill>
          <a:ln>
            <a:solidFill>
              <a:schemeClr val="accent1"/>
            </a:solidFill>
          </a:ln>
        </p:spPr>
        <p:txBody>
          <a:bodyPr wrap="square" rtlCol="0">
            <a:noAutofit/>
          </a:bodyPr>
          <a:lstStyle/>
          <a:p>
            <a:r>
              <a:rPr lang="nl-NL" sz="800" b="1">
                <a:latin typeface="+mj-lt"/>
              </a:rPr>
              <a:t>Maak de tekst op</a:t>
            </a:r>
            <a:r>
              <a:rPr lang="nl-NL" sz="800">
                <a:latin typeface="+mj-lt"/>
              </a:rPr>
              <a:t> door het lijstniveau te verhogen of te verlagen:</a:t>
            </a:r>
          </a:p>
          <a:p>
            <a:r>
              <a:rPr lang="nl-NL" sz="800">
                <a:latin typeface="+mj-lt"/>
              </a:rPr>
              <a:t>Plaats de cursor in de tekst en klik op een van de onderstaande knoppen</a:t>
            </a: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r>
              <a:rPr lang="nl-NL" sz="800">
                <a:latin typeface="+mj-lt"/>
              </a:rPr>
              <a:t>(in lint Start, groep Alinea)</a:t>
            </a:r>
          </a:p>
          <a:p>
            <a:endParaRPr lang="nl-NL" sz="800">
              <a:latin typeface="+mj-lt"/>
            </a:endParaRPr>
          </a:p>
          <a:p>
            <a:r>
              <a:rPr lang="nl-NL" sz="800">
                <a:latin typeface="+mj-lt"/>
              </a:rPr>
              <a:t>1 = Normaal</a:t>
            </a:r>
          </a:p>
          <a:p>
            <a:r>
              <a:rPr lang="nl-NL" sz="800">
                <a:latin typeface="+mj-lt"/>
              </a:rPr>
              <a:t>2 = </a:t>
            </a:r>
            <a:r>
              <a:rPr lang="nl-NL" sz="800" b="1" kern="1200" cap="none" baseline="0">
                <a:solidFill>
                  <a:schemeClr val="tx1"/>
                </a:solidFill>
                <a:latin typeface="+mj-lt"/>
                <a:ea typeface="+mn-ea"/>
                <a:cs typeface="+mn-cs"/>
              </a:rPr>
              <a:t>Vet</a:t>
            </a:r>
          </a:p>
          <a:p>
            <a:pPr marL="0" marR="0" lvl="0" indent="0" algn="l" defTabSz="685800" rtl="0" eaLnBrk="1" fontAlgn="auto" latinLnBrk="0" hangingPunct="1">
              <a:lnSpc>
                <a:spcPct val="100000"/>
              </a:lnSpc>
              <a:spcBef>
                <a:spcPts val="0"/>
              </a:spcBef>
              <a:spcAft>
                <a:spcPts val="0"/>
              </a:spcAft>
              <a:buClrTx/>
              <a:buSzTx/>
              <a:buFontTx/>
              <a:buNone/>
              <a:tabLst/>
              <a:defRPr/>
            </a:pPr>
            <a:r>
              <a:rPr lang="nl-NL" sz="800">
                <a:latin typeface="+mj-lt"/>
              </a:rPr>
              <a:t>3 = </a:t>
            </a:r>
            <a:r>
              <a:rPr lang="nl-NL" sz="800">
                <a:solidFill>
                  <a:schemeClr val="tx1"/>
                </a:solidFill>
                <a:latin typeface="+mj-lt"/>
              </a:rPr>
              <a:t>▪</a:t>
            </a:r>
            <a:r>
              <a:rPr lang="nl-NL" sz="800">
                <a:solidFill>
                  <a:schemeClr val="accent1"/>
                </a:solidFill>
                <a:latin typeface="+mj-lt"/>
              </a:rPr>
              <a:t> </a:t>
            </a:r>
            <a:r>
              <a:rPr lang="nl-NL" sz="800">
                <a:latin typeface="+mj-lt"/>
              </a:rPr>
              <a:t>Opsomming</a:t>
            </a:r>
          </a:p>
          <a:p>
            <a:pPr lvl="0" defTabSz="685800">
              <a:defRPr/>
            </a:pPr>
            <a:r>
              <a:rPr lang="nl-NL" sz="800" b="0">
                <a:solidFill>
                  <a:schemeClr val="tx1"/>
                </a:solidFill>
                <a:latin typeface="+mj-lt"/>
              </a:rPr>
              <a:t>4 =    ▪</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b="0">
              <a:latin typeface="+mj-lt"/>
            </a:endParaRPr>
          </a:p>
          <a:p>
            <a:pPr lvl="0" defTabSz="685800">
              <a:defRPr/>
            </a:pPr>
            <a:r>
              <a:rPr lang="nl-NL" sz="800">
                <a:latin typeface="+mj-lt"/>
              </a:rPr>
              <a:t>5 =       </a:t>
            </a:r>
            <a:r>
              <a:rPr lang="nl-NL" sz="800" b="0">
                <a:solidFill>
                  <a:schemeClr val="tx1"/>
                </a:solidFill>
                <a:latin typeface="+mj-lt"/>
              </a:rPr>
              <a:t>▪</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a:latin typeface="+mj-lt"/>
            </a:endParaRPr>
          </a:p>
          <a:p>
            <a:pPr lvl="0" defTabSz="685800">
              <a:defRPr/>
            </a:pPr>
            <a:endParaRPr lang="nl-NL" sz="800">
              <a:latin typeface="+mj-lt"/>
            </a:endParaRPr>
          </a:p>
        </p:txBody>
      </p:sp>
      <p:pic>
        <p:nvPicPr>
          <p:cNvPr id="21" name="Afbeelding 20">
            <a:extLst>
              <a:ext uri="{FF2B5EF4-FFF2-40B4-BE49-F238E27FC236}">
                <a16:creationId xmlns:a16="http://schemas.microsoft.com/office/drawing/2014/main" id="{DE8F5B9B-B428-41A7-BA29-EE580998B67E}"/>
              </a:ext>
            </a:extLst>
          </p:cNvPr>
          <p:cNvPicPr>
            <a:picLocks noChangeAspect="1"/>
          </p:cNvPicPr>
          <p:nvPr userDrawn="1"/>
        </p:nvPicPr>
        <p:blipFill>
          <a:blip r:embed="rId3"/>
          <a:stretch>
            <a:fillRect/>
          </a:stretch>
        </p:blipFill>
        <p:spPr>
          <a:xfrm>
            <a:off x="-1767600" y="2915536"/>
            <a:ext cx="1000573" cy="711519"/>
          </a:xfrm>
          <a:prstGeom prst="rect">
            <a:avLst/>
          </a:prstGeom>
        </p:spPr>
      </p:pic>
      <p:sp>
        <p:nvSpPr>
          <p:cNvPr id="3" name="Tijdelijke aanduiding voor dianummer 2">
            <a:extLst>
              <a:ext uri="{FF2B5EF4-FFF2-40B4-BE49-F238E27FC236}">
                <a16:creationId xmlns:a16="http://schemas.microsoft.com/office/drawing/2014/main" id="{9F6E1984-84B4-45DF-9AFE-D0A20AB9EB01}"/>
              </a:ext>
            </a:extLst>
          </p:cNvPr>
          <p:cNvSpPr>
            <a:spLocks noGrp="1"/>
          </p:cNvSpPr>
          <p:nvPr>
            <p:ph type="sldNum" sz="quarter" idx="18"/>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2924134031"/>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eau-Titel-Sub-Grafiek_links-Tekst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9BC09-1CF9-4609-A53B-9F628E42D8A2}"/>
              </a:ext>
            </a:extLst>
          </p:cNvPr>
          <p:cNvSpPr>
            <a:spLocks noGrp="1"/>
          </p:cNvSpPr>
          <p:nvPr>
            <p:ph type="title" hasCustomPrompt="1"/>
          </p:nvPr>
        </p:nvSpPr>
        <p:spPr/>
        <p:txBody>
          <a:bodyPr/>
          <a:lstStyle>
            <a:lvl1pPr>
              <a:defRPr/>
            </a:lvl1pPr>
          </a:lstStyle>
          <a:p>
            <a:r>
              <a:rPr lang="nl-NL"/>
              <a:t>Titel van slide</a:t>
            </a:r>
          </a:p>
        </p:txBody>
      </p:sp>
      <p:sp>
        <p:nvSpPr>
          <p:cNvPr id="10" name="Tijdelijke aanduiding voor tekst 5">
            <a:extLst>
              <a:ext uri="{FF2B5EF4-FFF2-40B4-BE49-F238E27FC236}">
                <a16:creationId xmlns:a16="http://schemas.microsoft.com/office/drawing/2014/main" id="{55738389-49C9-4121-8FF3-9384576C360D}"/>
              </a:ext>
            </a:extLst>
          </p:cNvPr>
          <p:cNvSpPr>
            <a:spLocks noGrp="1"/>
          </p:cNvSpPr>
          <p:nvPr>
            <p:ph type="body" idx="12" hasCustomPrompt="1"/>
          </p:nvPr>
        </p:nvSpPr>
        <p:spPr>
          <a:xfrm>
            <a:off x="381000" y="1420124"/>
            <a:ext cx="8375521" cy="363121"/>
          </a:xfrm>
        </p:spPr>
        <p:txBody>
          <a:bodyPr wrap="none" anchor="t"/>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Subtitel van slide</a:t>
            </a:r>
          </a:p>
        </p:txBody>
      </p:sp>
      <p:grpSp>
        <p:nvGrpSpPr>
          <p:cNvPr id="14" name="Graphic 7">
            <a:extLst>
              <a:ext uri="{FF2B5EF4-FFF2-40B4-BE49-F238E27FC236}">
                <a16:creationId xmlns:a16="http://schemas.microsoft.com/office/drawing/2014/main" id="{E96A94B4-0E5A-4C1C-90E6-F13F0CDF6F5E}"/>
              </a:ext>
            </a:extLst>
          </p:cNvPr>
          <p:cNvGrpSpPr>
            <a:grpSpLocks noChangeAspect="1"/>
          </p:cNvGrpSpPr>
          <p:nvPr userDrawn="1"/>
        </p:nvGrpSpPr>
        <p:grpSpPr>
          <a:xfrm>
            <a:off x="4164200" y="50031"/>
            <a:ext cx="744431" cy="744431"/>
            <a:chOff x="4181475" y="2181225"/>
            <a:chExt cx="782955" cy="782955"/>
          </a:xfrm>
        </p:grpSpPr>
        <p:sp>
          <p:nvSpPr>
            <p:cNvPr id="15" name="Vrije vorm: vorm 14">
              <a:extLst>
                <a:ext uri="{FF2B5EF4-FFF2-40B4-BE49-F238E27FC236}">
                  <a16:creationId xmlns:a16="http://schemas.microsoft.com/office/drawing/2014/main" id="{60FE509E-A42C-4640-A7C7-51A14A3BBD07}"/>
                </a:ext>
              </a:extLst>
            </p:cNvPr>
            <p:cNvSpPr/>
            <p:nvPr/>
          </p:nvSpPr>
          <p:spPr>
            <a:xfrm>
              <a:off x="4322445" y="2371725"/>
              <a:ext cx="514350" cy="401002"/>
            </a:xfrm>
            <a:custGeom>
              <a:avLst/>
              <a:gdLst>
                <a:gd name="connsiteX0" fmla="*/ 302895 w 514350"/>
                <a:gd name="connsiteY0" fmla="*/ 137160 h 401002"/>
                <a:gd name="connsiteX1" fmla="*/ 380048 w 514350"/>
                <a:gd name="connsiteY1" fmla="*/ 219075 h 401002"/>
                <a:gd name="connsiteX2" fmla="*/ 359093 w 514350"/>
                <a:gd name="connsiteY2" fmla="*/ 237173 h 401002"/>
                <a:gd name="connsiteX3" fmla="*/ 280035 w 514350"/>
                <a:gd name="connsiteY3" fmla="*/ 101918 h 401002"/>
                <a:gd name="connsiteX4" fmla="*/ 240030 w 514350"/>
                <a:gd name="connsiteY4" fmla="*/ 50482 h 401002"/>
                <a:gd name="connsiteX5" fmla="*/ 23812 w 514350"/>
                <a:gd name="connsiteY5" fmla="*/ 0 h 401002"/>
                <a:gd name="connsiteX6" fmla="*/ 153353 w 514350"/>
                <a:gd name="connsiteY6" fmla="*/ 44768 h 401002"/>
                <a:gd name="connsiteX7" fmla="*/ 142875 w 514350"/>
                <a:gd name="connsiteY7" fmla="*/ 62865 h 401002"/>
                <a:gd name="connsiteX8" fmla="*/ 0 w 514350"/>
                <a:gd name="connsiteY8" fmla="*/ 39053 h 401002"/>
                <a:gd name="connsiteX9" fmla="*/ 134303 w 514350"/>
                <a:gd name="connsiteY9" fmla="*/ 81915 h 401002"/>
                <a:gd name="connsiteX10" fmla="*/ 128587 w 514350"/>
                <a:gd name="connsiteY10" fmla="*/ 97155 h 401002"/>
                <a:gd name="connsiteX11" fmla="*/ 3810 w 514350"/>
                <a:gd name="connsiteY11" fmla="*/ 85725 h 401002"/>
                <a:gd name="connsiteX12" fmla="*/ 123825 w 514350"/>
                <a:gd name="connsiteY12" fmla="*/ 114300 h 401002"/>
                <a:gd name="connsiteX13" fmla="*/ 120015 w 514350"/>
                <a:gd name="connsiteY13" fmla="*/ 129540 h 401002"/>
                <a:gd name="connsiteX14" fmla="*/ 38100 w 514350"/>
                <a:gd name="connsiteY14" fmla="*/ 129540 h 401002"/>
                <a:gd name="connsiteX15" fmla="*/ 97155 w 514350"/>
                <a:gd name="connsiteY15" fmla="*/ 150495 h 401002"/>
                <a:gd name="connsiteX16" fmla="*/ 178118 w 514350"/>
                <a:gd name="connsiteY16" fmla="*/ 180975 h 401002"/>
                <a:gd name="connsiteX17" fmla="*/ 298132 w 514350"/>
                <a:gd name="connsiteY17" fmla="*/ 280035 h 401002"/>
                <a:gd name="connsiteX18" fmla="*/ 337185 w 514350"/>
                <a:gd name="connsiteY18" fmla="*/ 274320 h 401002"/>
                <a:gd name="connsiteX19" fmla="*/ 264795 w 514350"/>
                <a:gd name="connsiteY19" fmla="*/ 320993 h 401002"/>
                <a:gd name="connsiteX20" fmla="*/ 221932 w 514350"/>
                <a:gd name="connsiteY20" fmla="*/ 374333 h 401002"/>
                <a:gd name="connsiteX21" fmla="*/ 192405 w 514350"/>
                <a:gd name="connsiteY21" fmla="*/ 401003 h 401002"/>
                <a:gd name="connsiteX22" fmla="*/ 274320 w 514350"/>
                <a:gd name="connsiteY22" fmla="*/ 386715 h 401002"/>
                <a:gd name="connsiteX23" fmla="*/ 427673 w 514350"/>
                <a:gd name="connsiteY23" fmla="*/ 240983 h 401002"/>
                <a:gd name="connsiteX24" fmla="*/ 369570 w 514350"/>
                <a:gd name="connsiteY24" fmla="*/ 166688 h 401002"/>
                <a:gd name="connsiteX25" fmla="*/ 370523 w 514350"/>
                <a:gd name="connsiteY25" fmla="*/ 164783 h 401002"/>
                <a:gd name="connsiteX26" fmla="*/ 447675 w 514350"/>
                <a:gd name="connsiteY26" fmla="*/ 200977 h 401002"/>
                <a:gd name="connsiteX27" fmla="*/ 500063 w 514350"/>
                <a:gd name="connsiteY27" fmla="*/ 214313 h 401002"/>
                <a:gd name="connsiteX28" fmla="*/ 372428 w 514350"/>
                <a:gd name="connsiteY28" fmla="*/ 149543 h 401002"/>
                <a:gd name="connsiteX29" fmla="*/ 354330 w 514350"/>
                <a:gd name="connsiteY29" fmla="*/ 137160 h 401002"/>
                <a:gd name="connsiteX30" fmla="*/ 361950 w 514350"/>
                <a:gd name="connsiteY30" fmla="*/ 128588 h 401002"/>
                <a:gd name="connsiteX31" fmla="*/ 357188 w 514350"/>
                <a:gd name="connsiteY31" fmla="*/ 119063 h 401002"/>
                <a:gd name="connsiteX32" fmla="*/ 364807 w 514350"/>
                <a:gd name="connsiteY32" fmla="*/ 111443 h 401002"/>
                <a:gd name="connsiteX33" fmla="*/ 373380 w 514350"/>
                <a:gd name="connsiteY33" fmla="*/ 119063 h 401002"/>
                <a:gd name="connsiteX34" fmla="*/ 380048 w 514350"/>
                <a:gd name="connsiteY34" fmla="*/ 127635 h 401002"/>
                <a:gd name="connsiteX35" fmla="*/ 507682 w 514350"/>
                <a:gd name="connsiteY35" fmla="*/ 212408 h 401002"/>
                <a:gd name="connsiteX36" fmla="*/ 507682 w 514350"/>
                <a:gd name="connsiteY36" fmla="*/ 219075 h 401002"/>
                <a:gd name="connsiteX37" fmla="*/ 507682 w 514350"/>
                <a:gd name="connsiteY37" fmla="*/ 219075 h 401002"/>
                <a:gd name="connsiteX38" fmla="*/ 514350 w 514350"/>
                <a:gd name="connsiteY38" fmla="*/ 212408 h 401002"/>
                <a:gd name="connsiteX39" fmla="*/ 511493 w 514350"/>
                <a:gd name="connsiteY39" fmla="*/ 206693 h 401002"/>
                <a:gd name="connsiteX40" fmla="*/ 365760 w 514350"/>
                <a:gd name="connsiteY40" fmla="*/ 100965 h 401002"/>
                <a:gd name="connsiteX41" fmla="*/ 333375 w 514350"/>
                <a:gd name="connsiteY41" fmla="*/ 94298 h 401002"/>
                <a:gd name="connsiteX42" fmla="*/ 333375 w 514350"/>
                <a:gd name="connsiteY42" fmla="*/ 98107 h 401002"/>
                <a:gd name="connsiteX43" fmla="*/ 320040 w 514350"/>
                <a:gd name="connsiteY43" fmla="*/ 98107 h 401002"/>
                <a:gd name="connsiteX44" fmla="*/ 322898 w 514350"/>
                <a:gd name="connsiteY44" fmla="*/ 102870 h 401002"/>
                <a:gd name="connsiteX45" fmla="*/ 310515 w 514350"/>
                <a:gd name="connsiteY45" fmla="*/ 104775 h 401002"/>
                <a:gd name="connsiteX46" fmla="*/ 315278 w 514350"/>
                <a:gd name="connsiteY46" fmla="*/ 111443 h 401002"/>
                <a:gd name="connsiteX47" fmla="*/ 305753 w 514350"/>
                <a:gd name="connsiteY47" fmla="*/ 115252 h 401002"/>
                <a:gd name="connsiteX48" fmla="*/ 310515 w 514350"/>
                <a:gd name="connsiteY48" fmla="*/ 122873 h 401002"/>
                <a:gd name="connsiteX49" fmla="*/ 303848 w 514350"/>
                <a:gd name="connsiteY49" fmla="*/ 127635 h 401002"/>
                <a:gd name="connsiteX50" fmla="*/ 306705 w 514350"/>
                <a:gd name="connsiteY50" fmla="*/ 133350 h 401002"/>
                <a:gd name="connsiteX51" fmla="*/ 302895 w 514350"/>
                <a:gd name="connsiteY51" fmla="*/ 137160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401002">
                  <a:moveTo>
                    <a:pt x="302895" y="137160"/>
                  </a:moveTo>
                  <a:cubicBezTo>
                    <a:pt x="302895" y="181927"/>
                    <a:pt x="380048" y="184785"/>
                    <a:pt x="380048" y="219075"/>
                  </a:cubicBezTo>
                  <a:cubicBezTo>
                    <a:pt x="380048" y="231458"/>
                    <a:pt x="368618" y="237173"/>
                    <a:pt x="359093" y="237173"/>
                  </a:cubicBezTo>
                  <a:cubicBezTo>
                    <a:pt x="313373" y="237173"/>
                    <a:pt x="287655" y="173355"/>
                    <a:pt x="280035" y="101918"/>
                  </a:cubicBezTo>
                  <a:cubicBezTo>
                    <a:pt x="277178" y="75248"/>
                    <a:pt x="266700" y="61913"/>
                    <a:pt x="240030" y="50482"/>
                  </a:cubicBezTo>
                  <a:cubicBezTo>
                    <a:pt x="176212" y="23813"/>
                    <a:pt x="81915" y="8572"/>
                    <a:pt x="23812" y="0"/>
                  </a:cubicBezTo>
                  <a:cubicBezTo>
                    <a:pt x="30480" y="25718"/>
                    <a:pt x="117158" y="40957"/>
                    <a:pt x="153353" y="44768"/>
                  </a:cubicBezTo>
                  <a:cubicBezTo>
                    <a:pt x="150495" y="49530"/>
                    <a:pt x="145733" y="58103"/>
                    <a:pt x="142875" y="62865"/>
                  </a:cubicBezTo>
                  <a:cubicBezTo>
                    <a:pt x="106680" y="53340"/>
                    <a:pt x="44768" y="44768"/>
                    <a:pt x="0" y="39053"/>
                  </a:cubicBezTo>
                  <a:cubicBezTo>
                    <a:pt x="14287" y="67628"/>
                    <a:pt x="80962" y="72390"/>
                    <a:pt x="134303" y="81915"/>
                  </a:cubicBezTo>
                  <a:lnTo>
                    <a:pt x="128587" y="97155"/>
                  </a:lnTo>
                  <a:cubicBezTo>
                    <a:pt x="86677" y="90488"/>
                    <a:pt x="43815" y="85725"/>
                    <a:pt x="3810" y="85725"/>
                  </a:cubicBezTo>
                  <a:cubicBezTo>
                    <a:pt x="19050" y="108585"/>
                    <a:pt x="80010" y="113348"/>
                    <a:pt x="123825" y="114300"/>
                  </a:cubicBezTo>
                  <a:lnTo>
                    <a:pt x="120015" y="129540"/>
                  </a:lnTo>
                  <a:cubicBezTo>
                    <a:pt x="94298" y="128588"/>
                    <a:pt x="65723" y="128588"/>
                    <a:pt x="38100" y="129540"/>
                  </a:cubicBezTo>
                  <a:cubicBezTo>
                    <a:pt x="47625" y="145733"/>
                    <a:pt x="73343" y="148590"/>
                    <a:pt x="97155" y="150495"/>
                  </a:cubicBezTo>
                  <a:cubicBezTo>
                    <a:pt x="122873" y="153352"/>
                    <a:pt x="163830" y="157163"/>
                    <a:pt x="178118" y="180975"/>
                  </a:cubicBezTo>
                  <a:cubicBezTo>
                    <a:pt x="213360" y="236220"/>
                    <a:pt x="240982" y="280035"/>
                    <a:pt x="298132" y="280035"/>
                  </a:cubicBezTo>
                  <a:cubicBezTo>
                    <a:pt x="315278" y="280035"/>
                    <a:pt x="329565" y="277178"/>
                    <a:pt x="337185" y="274320"/>
                  </a:cubicBezTo>
                  <a:cubicBezTo>
                    <a:pt x="332423" y="293370"/>
                    <a:pt x="288607" y="283845"/>
                    <a:pt x="264795" y="320993"/>
                  </a:cubicBezTo>
                  <a:cubicBezTo>
                    <a:pt x="250507" y="342900"/>
                    <a:pt x="250507" y="367665"/>
                    <a:pt x="221932" y="374333"/>
                  </a:cubicBezTo>
                  <a:cubicBezTo>
                    <a:pt x="203835" y="379095"/>
                    <a:pt x="192405" y="386715"/>
                    <a:pt x="192405" y="401003"/>
                  </a:cubicBezTo>
                  <a:cubicBezTo>
                    <a:pt x="221932" y="400050"/>
                    <a:pt x="243840" y="396240"/>
                    <a:pt x="274320" y="386715"/>
                  </a:cubicBezTo>
                  <a:cubicBezTo>
                    <a:pt x="383857" y="353378"/>
                    <a:pt x="427673" y="291465"/>
                    <a:pt x="427673" y="240983"/>
                  </a:cubicBezTo>
                  <a:cubicBezTo>
                    <a:pt x="427673" y="213360"/>
                    <a:pt x="412432" y="185738"/>
                    <a:pt x="369570" y="166688"/>
                  </a:cubicBezTo>
                  <a:lnTo>
                    <a:pt x="370523" y="164783"/>
                  </a:lnTo>
                  <a:cubicBezTo>
                    <a:pt x="385763" y="167640"/>
                    <a:pt x="432435" y="194310"/>
                    <a:pt x="447675" y="200977"/>
                  </a:cubicBezTo>
                  <a:cubicBezTo>
                    <a:pt x="466725" y="209550"/>
                    <a:pt x="482918" y="214313"/>
                    <a:pt x="500063" y="214313"/>
                  </a:cubicBezTo>
                  <a:cubicBezTo>
                    <a:pt x="453390" y="182880"/>
                    <a:pt x="411480" y="161925"/>
                    <a:pt x="372428" y="149543"/>
                  </a:cubicBezTo>
                  <a:cubicBezTo>
                    <a:pt x="361950" y="145733"/>
                    <a:pt x="354330" y="142875"/>
                    <a:pt x="354330" y="137160"/>
                  </a:cubicBezTo>
                  <a:cubicBezTo>
                    <a:pt x="354330" y="132398"/>
                    <a:pt x="361950" y="132398"/>
                    <a:pt x="361950" y="128588"/>
                  </a:cubicBezTo>
                  <a:cubicBezTo>
                    <a:pt x="361950" y="125730"/>
                    <a:pt x="357188" y="124777"/>
                    <a:pt x="357188" y="119063"/>
                  </a:cubicBezTo>
                  <a:cubicBezTo>
                    <a:pt x="357188" y="115252"/>
                    <a:pt x="360045" y="111443"/>
                    <a:pt x="364807" y="111443"/>
                  </a:cubicBezTo>
                  <a:cubicBezTo>
                    <a:pt x="369570" y="111443"/>
                    <a:pt x="372428" y="114300"/>
                    <a:pt x="373380" y="119063"/>
                  </a:cubicBezTo>
                  <a:cubicBezTo>
                    <a:pt x="374332" y="121920"/>
                    <a:pt x="375285" y="125730"/>
                    <a:pt x="380048" y="127635"/>
                  </a:cubicBezTo>
                  <a:cubicBezTo>
                    <a:pt x="419100" y="146685"/>
                    <a:pt x="473393" y="184785"/>
                    <a:pt x="507682" y="212408"/>
                  </a:cubicBezTo>
                  <a:lnTo>
                    <a:pt x="507682" y="219075"/>
                  </a:lnTo>
                  <a:lnTo>
                    <a:pt x="507682" y="219075"/>
                  </a:lnTo>
                  <a:cubicBezTo>
                    <a:pt x="511493" y="219075"/>
                    <a:pt x="514350" y="215265"/>
                    <a:pt x="514350" y="212408"/>
                  </a:cubicBezTo>
                  <a:cubicBezTo>
                    <a:pt x="514350" y="210502"/>
                    <a:pt x="513397" y="207645"/>
                    <a:pt x="511493" y="206693"/>
                  </a:cubicBezTo>
                  <a:cubicBezTo>
                    <a:pt x="487680" y="184785"/>
                    <a:pt x="418148" y="122873"/>
                    <a:pt x="365760" y="100965"/>
                  </a:cubicBezTo>
                  <a:cubicBezTo>
                    <a:pt x="354330" y="96203"/>
                    <a:pt x="341948" y="94298"/>
                    <a:pt x="333375" y="94298"/>
                  </a:cubicBezTo>
                  <a:lnTo>
                    <a:pt x="333375" y="98107"/>
                  </a:lnTo>
                  <a:lnTo>
                    <a:pt x="320040" y="98107"/>
                  </a:lnTo>
                  <a:lnTo>
                    <a:pt x="322898" y="102870"/>
                  </a:lnTo>
                  <a:lnTo>
                    <a:pt x="310515" y="104775"/>
                  </a:lnTo>
                  <a:lnTo>
                    <a:pt x="315278" y="111443"/>
                  </a:lnTo>
                  <a:lnTo>
                    <a:pt x="305753" y="115252"/>
                  </a:lnTo>
                  <a:lnTo>
                    <a:pt x="310515" y="122873"/>
                  </a:lnTo>
                  <a:lnTo>
                    <a:pt x="303848" y="127635"/>
                  </a:lnTo>
                  <a:lnTo>
                    <a:pt x="306705" y="133350"/>
                  </a:lnTo>
                  <a:lnTo>
                    <a:pt x="302895" y="137160"/>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D54E53A4-FAE0-4D0F-B519-4E6735677292}"/>
                </a:ext>
              </a:extLst>
            </p:cNvPr>
            <p:cNvSpPr/>
            <p:nvPr/>
          </p:nvSpPr>
          <p:spPr>
            <a:xfrm>
              <a:off x="4181475" y="2181225"/>
              <a:ext cx="782955" cy="782955"/>
            </a:xfrm>
            <a:custGeom>
              <a:avLst/>
              <a:gdLst>
                <a:gd name="connsiteX0" fmla="*/ 0 w 782955"/>
                <a:gd name="connsiteY0" fmla="*/ 0 h 782955"/>
                <a:gd name="connsiteX1" fmla="*/ 782955 w 782955"/>
                <a:gd name="connsiteY1" fmla="*/ 0 h 782955"/>
                <a:gd name="connsiteX2" fmla="*/ 782955 w 782955"/>
                <a:gd name="connsiteY2" fmla="*/ 782955 h 782955"/>
                <a:gd name="connsiteX3" fmla="*/ 0 w 782955"/>
                <a:gd name="connsiteY3" fmla="*/ 782955 h 782955"/>
              </a:gdLst>
              <a:ahLst/>
              <a:cxnLst>
                <a:cxn ang="0">
                  <a:pos x="connsiteX0" y="connsiteY0"/>
                </a:cxn>
                <a:cxn ang="0">
                  <a:pos x="connsiteX1" y="connsiteY1"/>
                </a:cxn>
                <a:cxn ang="0">
                  <a:pos x="connsiteX2" y="connsiteY2"/>
                </a:cxn>
                <a:cxn ang="0">
                  <a:pos x="connsiteX3" y="connsiteY3"/>
                </a:cxn>
              </a:cxnLst>
              <a:rect l="l" t="t" r="r" b="b"/>
              <a:pathLst>
                <a:path w="782955" h="782955">
                  <a:moveTo>
                    <a:pt x="0" y="0"/>
                  </a:moveTo>
                  <a:lnTo>
                    <a:pt x="782955" y="0"/>
                  </a:lnTo>
                  <a:lnTo>
                    <a:pt x="782955" y="782955"/>
                  </a:lnTo>
                  <a:lnTo>
                    <a:pt x="0" y="782955"/>
                  </a:lnTo>
                  <a:close/>
                </a:path>
              </a:pathLst>
            </a:custGeom>
            <a:noFill/>
            <a:ln w="9525" cap="flat">
              <a:noFill/>
              <a:prstDash val="solid"/>
              <a:miter/>
            </a:ln>
          </p:spPr>
          <p:txBody>
            <a:bodyPr rtlCol="0" anchor="ctr"/>
            <a:lstStyle/>
            <a:p>
              <a:endParaRPr lang="en-GB"/>
            </a:p>
          </p:txBody>
        </p:sp>
      </p:grpSp>
      <p:cxnSp>
        <p:nvCxnSpPr>
          <p:cNvPr id="17" name="Rechte verbindingslijn 16">
            <a:extLst>
              <a:ext uri="{FF2B5EF4-FFF2-40B4-BE49-F238E27FC236}">
                <a16:creationId xmlns:a16="http://schemas.microsoft.com/office/drawing/2014/main" id="{384B3D3C-4282-467B-BFE7-3EE60AFDD71D}"/>
              </a:ext>
            </a:extLst>
          </p:cNvPr>
          <p:cNvCxnSpPr>
            <a:cxnSpLocks/>
          </p:cNvCxnSpPr>
          <p:nvPr userDrawn="1"/>
        </p:nvCxnSpPr>
        <p:spPr>
          <a:xfrm>
            <a:off x="376234" y="37622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857F8B2-36C1-42BC-9D09-50A7E3365920}"/>
              </a:ext>
            </a:extLst>
          </p:cNvPr>
          <p:cNvCxnSpPr>
            <a:cxnSpLocks/>
          </p:cNvCxnSpPr>
          <p:nvPr userDrawn="1"/>
        </p:nvCxnSpPr>
        <p:spPr>
          <a:xfrm>
            <a:off x="4962535" y="376218"/>
            <a:ext cx="3798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jdelijke aanduiding voor inhoud 19">
            <a:extLst>
              <a:ext uri="{FF2B5EF4-FFF2-40B4-BE49-F238E27FC236}">
                <a16:creationId xmlns:a16="http://schemas.microsoft.com/office/drawing/2014/main" id="{0B2CED14-D0F1-4C89-AE49-612BCDA4682C}"/>
              </a:ext>
            </a:extLst>
          </p:cNvPr>
          <p:cNvSpPr>
            <a:spLocks noGrp="1"/>
          </p:cNvSpPr>
          <p:nvPr>
            <p:ph sz="quarter" idx="14"/>
          </p:nvPr>
        </p:nvSpPr>
        <p:spPr>
          <a:xfrm>
            <a:off x="4721382" y="2311200"/>
            <a:ext cx="4041618" cy="2445698"/>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grafiek 3">
            <a:extLst>
              <a:ext uri="{FF2B5EF4-FFF2-40B4-BE49-F238E27FC236}">
                <a16:creationId xmlns:a16="http://schemas.microsoft.com/office/drawing/2014/main" id="{1BFFD2EB-198E-4B8F-BA61-D6C83F642959}"/>
              </a:ext>
            </a:extLst>
          </p:cNvPr>
          <p:cNvSpPr>
            <a:spLocks noGrp="1"/>
          </p:cNvSpPr>
          <p:nvPr>
            <p:ph type="chart" sz="quarter" idx="15"/>
          </p:nvPr>
        </p:nvSpPr>
        <p:spPr>
          <a:xfrm>
            <a:off x="376234" y="1934972"/>
            <a:ext cx="4191000" cy="2832300"/>
          </a:xfrm>
        </p:spPr>
        <p:txBody>
          <a:bodyPr/>
          <a:lstStyle/>
          <a:p>
            <a:r>
              <a:rPr lang="en-US"/>
              <a:t>Click icon to add chart</a:t>
            </a:r>
            <a:endParaRPr lang="en-GB"/>
          </a:p>
        </p:txBody>
      </p:sp>
      <p:sp>
        <p:nvSpPr>
          <p:cNvPr id="5" name="Tijdelijke aanduiding voor voettekst 4">
            <a:extLst>
              <a:ext uri="{FF2B5EF4-FFF2-40B4-BE49-F238E27FC236}">
                <a16:creationId xmlns:a16="http://schemas.microsoft.com/office/drawing/2014/main" id="{08F3B0E4-825A-45AE-AF6F-2E2AF1AB3204}"/>
              </a:ext>
            </a:extLst>
          </p:cNvPr>
          <p:cNvSpPr>
            <a:spLocks noGrp="1"/>
          </p:cNvSpPr>
          <p:nvPr>
            <p:ph type="ftr" sz="quarter" idx="17"/>
          </p:nvPr>
        </p:nvSpPr>
        <p:spPr/>
        <p:txBody>
          <a:bodyPr/>
          <a:lstStyle/>
          <a:p>
            <a:endParaRPr lang="nl-NL"/>
          </a:p>
        </p:txBody>
      </p:sp>
      <p:sp>
        <p:nvSpPr>
          <p:cNvPr id="19" name="Tekstvak 18">
            <a:extLst>
              <a:ext uri="{FF2B5EF4-FFF2-40B4-BE49-F238E27FC236}">
                <a16:creationId xmlns:a16="http://schemas.microsoft.com/office/drawing/2014/main" id="{DD9BCD23-DB43-4016-A28D-0A3299DEE057}"/>
              </a:ext>
            </a:extLst>
          </p:cNvPr>
          <p:cNvSpPr txBox="1"/>
          <p:nvPr userDrawn="1"/>
        </p:nvSpPr>
        <p:spPr>
          <a:xfrm>
            <a:off x="9176386" y="2311200"/>
            <a:ext cx="1794735" cy="2428528"/>
          </a:xfrm>
          <a:prstGeom prst="rect">
            <a:avLst/>
          </a:prstGeom>
          <a:solidFill>
            <a:schemeClr val="bg1"/>
          </a:solidFill>
          <a:ln>
            <a:solidFill>
              <a:schemeClr val="accent1"/>
            </a:solidFill>
          </a:ln>
        </p:spPr>
        <p:txBody>
          <a:bodyPr wrap="square" rtlCol="0">
            <a:noAutofit/>
          </a:bodyPr>
          <a:lstStyle/>
          <a:p>
            <a:r>
              <a:rPr lang="nl-NL" sz="800" b="1">
                <a:latin typeface="+mj-lt"/>
              </a:rPr>
              <a:t>Maak de tekst op</a:t>
            </a:r>
            <a:r>
              <a:rPr lang="nl-NL" sz="800">
                <a:latin typeface="+mj-lt"/>
              </a:rPr>
              <a:t> door het lijstniveau te verhogen of te verlagen:</a:t>
            </a:r>
          </a:p>
          <a:p>
            <a:r>
              <a:rPr lang="nl-NL" sz="800">
                <a:latin typeface="+mj-lt"/>
              </a:rPr>
              <a:t>Plaats de cursor in de tekst en klik op een van de onderstaande knoppen</a:t>
            </a: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endParaRPr lang="nl-NL" sz="800">
              <a:latin typeface="+mj-lt"/>
            </a:endParaRPr>
          </a:p>
          <a:p>
            <a:r>
              <a:rPr lang="nl-NL" sz="800">
                <a:latin typeface="+mj-lt"/>
              </a:rPr>
              <a:t>(in lint Start, groep Alinea)</a:t>
            </a:r>
          </a:p>
          <a:p>
            <a:endParaRPr lang="nl-NL" sz="800">
              <a:latin typeface="+mj-lt"/>
            </a:endParaRPr>
          </a:p>
          <a:p>
            <a:r>
              <a:rPr lang="nl-NL" sz="800">
                <a:latin typeface="+mj-lt"/>
              </a:rPr>
              <a:t>1 = Normaal</a:t>
            </a:r>
          </a:p>
          <a:p>
            <a:r>
              <a:rPr lang="nl-NL" sz="800">
                <a:latin typeface="+mj-lt"/>
              </a:rPr>
              <a:t>2 = </a:t>
            </a:r>
            <a:r>
              <a:rPr lang="nl-NL" sz="800" b="1" kern="1200" cap="none" baseline="0">
                <a:solidFill>
                  <a:schemeClr val="tx1"/>
                </a:solidFill>
                <a:latin typeface="+mj-lt"/>
                <a:ea typeface="+mn-ea"/>
                <a:cs typeface="+mn-cs"/>
              </a:rPr>
              <a:t>Vet</a:t>
            </a:r>
          </a:p>
          <a:p>
            <a:pPr marL="0" marR="0" lvl="0" indent="0" algn="l" defTabSz="685800" rtl="0" eaLnBrk="1" fontAlgn="auto" latinLnBrk="0" hangingPunct="1">
              <a:lnSpc>
                <a:spcPct val="100000"/>
              </a:lnSpc>
              <a:spcBef>
                <a:spcPts val="0"/>
              </a:spcBef>
              <a:spcAft>
                <a:spcPts val="0"/>
              </a:spcAft>
              <a:buClrTx/>
              <a:buSzTx/>
              <a:buFontTx/>
              <a:buNone/>
              <a:tabLst/>
              <a:defRPr/>
            </a:pPr>
            <a:r>
              <a:rPr lang="nl-NL" sz="800">
                <a:latin typeface="+mj-lt"/>
              </a:rPr>
              <a:t>3 = </a:t>
            </a:r>
            <a:r>
              <a:rPr lang="nl-NL" sz="800">
                <a:solidFill>
                  <a:schemeClr val="tx1"/>
                </a:solidFill>
                <a:latin typeface="+mj-lt"/>
              </a:rPr>
              <a:t>▪</a:t>
            </a:r>
            <a:r>
              <a:rPr lang="nl-NL" sz="800">
                <a:solidFill>
                  <a:schemeClr val="accent1"/>
                </a:solidFill>
                <a:latin typeface="+mj-lt"/>
              </a:rPr>
              <a:t> </a:t>
            </a:r>
            <a:r>
              <a:rPr lang="nl-NL" sz="800">
                <a:latin typeface="+mj-lt"/>
              </a:rPr>
              <a:t>Opsomming</a:t>
            </a:r>
          </a:p>
          <a:p>
            <a:pPr lvl="0" defTabSz="685800">
              <a:defRPr/>
            </a:pPr>
            <a:r>
              <a:rPr lang="nl-NL" sz="800" b="0">
                <a:solidFill>
                  <a:schemeClr val="tx1"/>
                </a:solidFill>
                <a:latin typeface="+mj-lt"/>
              </a:rPr>
              <a:t>4 =    ▪</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b="0">
              <a:latin typeface="+mj-lt"/>
            </a:endParaRPr>
          </a:p>
          <a:p>
            <a:pPr lvl="0" defTabSz="685800">
              <a:defRPr/>
            </a:pPr>
            <a:r>
              <a:rPr lang="nl-NL" sz="800">
                <a:latin typeface="+mj-lt"/>
              </a:rPr>
              <a:t>5 =       </a:t>
            </a:r>
            <a:r>
              <a:rPr lang="nl-NL" sz="800" b="0">
                <a:solidFill>
                  <a:schemeClr val="tx1"/>
                </a:solidFill>
                <a:latin typeface="+mj-lt"/>
              </a:rPr>
              <a:t>▪</a:t>
            </a:r>
            <a:r>
              <a:rPr lang="nl-NL" sz="800" b="0">
                <a:solidFill>
                  <a:schemeClr val="accent1"/>
                </a:solidFill>
                <a:latin typeface="+mj-lt"/>
              </a:rPr>
              <a:t> </a:t>
            </a:r>
            <a:r>
              <a:rPr lang="nl-NL" sz="800" b="0">
                <a:latin typeface="+mj-lt"/>
              </a:rPr>
              <a:t>Opsomming</a:t>
            </a:r>
            <a:r>
              <a:rPr lang="nl-NL" sz="800" b="0">
                <a:solidFill>
                  <a:schemeClr val="tx2"/>
                </a:solidFill>
                <a:latin typeface="+mj-lt"/>
              </a:rPr>
              <a:t> </a:t>
            </a:r>
            <a:endParaRPr lang="nl-NL" sz="800">
              <a:latin typeface="+mj-lt"/>
            </a:endParaRPr>
          </a:p>
          <a:p>
            <a:pPr lvl="0" defTabSz="685800">
              <a:defRPr/>
            </a:pPr>
            <a:endParaRPr lang="nl-NL" sz="800">
              <a:latin typeface="+mj-lt"/>
            </a:endParaRPr>
          </a:p>
        </p:txBody>
      </p:sp>
      <p:pic>
        <p:nvPicPr>
          <p:cNvPr id="21" name="Afbeelding 20">
            <a:extLst>
              <a:ext uri="{FF2B5EF4-FFF2-40B4-BE49-F238E27FC236}">
                <a16:creationId xmlns:a16="http://schemas.microsoft.com/office/drawing/2014/main" id="{A3EA8A8B-9966-45EA-94B2-FA54C9122BFC}"/>
              </a:ext>
            </a:extLst>
          </p:cNvPr>
          <p:cNvPicPr>
            <a:picLocks noChangeAspect="1"/>
          </p:cNvPicPr>
          <p:nvPr userDrawn="1"/>
        </p:nvPicPr>
        <p:blipFill>
          <a:blip r:embed="rId2"/>
          <a:stretch>
            <a:fillRect/>
          </a:stretch>
        </p:blipFill>
        <p:spPr>
          <a:xfrm>
            <a:off x="9252998" y="2915536"/>
            <a:ext cx="1000573" cy="711519"/>
          </a:xfrm>
          <a:prstGeom prst="rect">
            <a:avLst/>
          </a:prstGeom>
        </p:spPr>
      </p:pic>
      <p:sp>
        <p:nvSpPr>
          <p:cNvPr id="3" name="Tijdelijke aanduiding voor dianummer 2">
            <a:extLst>
              <a:ext uri="{FF2B5EF4-FFF2-40B4-BE49-F238E27FC236}">
                <a16:creationId xmlns:a16="http://schemas.microsoft.com/office/drawing/2014/main" id="{A0A271E5-E44E-4E5B-AD69-CD938590E54E}"/>
              </a:ext>
            </a:extLst>
          </p:cNvPr>
          <p:cNvSpPr>
            <a:spLocks noGrp="1"/>
          </p:cNvSpPr>
          <p:nvPr>
            <p:ph type="sldNum" sz="quarter" idx="18"/>
          </p:nvPr>
        </p:nvSpPr>
        <p:spPr/>
        <p:txBody>
          <a:body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1205095383"/>
      </p:ext>
    </p:extLst>
  </p:cSld>
  <p:clrMapOvr>
    <a:masterClrMapping/>
  </p:clrMapOvr>
  <p:transition spd="slow">
    <p:push dir="u"/>
  </p:transition>
  <p:extLst>
    <p:ext uri="{DCECCB84-F9BA-43D5-87BE-67443E8EF086}">
      <p15:sldGuideLst xmlns:p15="http://schemas.microsoft.com/office/powerpoint/2012/main">
        <p15:guide id="1"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28BB066A-C969-4DF8-A9F9-3F046B4317FD}"/>
              </a:ext>
            </a:extLst>
          </p:cNvPr>
          <p:cNvPicPr>
            <a:picLocks noChangeAspect="1"/>
          </p:cNvPicPr>
          <p:nvPr userDrawn="1"/>
        </p:nvPicPr>
        <p:blipFill>
          <a:blip r:embed="rId18"/>
          <a:stretch>
            <a:fillRect/>
          </a:stretch>
        </p:blipFill>
        <p:spPr>
          <a:xfrm>
            <a:off x="0" y="0"/>
            <a:ext cx="9144000" cy="5143500"/>
          </a:xfrm>
          <a:prstGeom prst="rect">
            <a:avLst/>
          </a:prstGeom>
        </p:spPr>
      </p:pic>
      <p:sp>
        <p:nvSpPr>
          <p:cNvPr id="2" name="Tijdelijke aanduiding voor titel 1">
            <a:extLst>
              <a:ext uri="{FF2B5EF4-FFF2-40B4-BE49-F238E27FC236}">
                <a16:creationId xmlns:a16="http://schemas.microsoft.com/office/drawing/2014/main" id="{B4D424D6-E37E-4C3F-B628-A25AA7D5F3BD}"/>
              </a:ext>
            </a:extLst>
          </p:cNvPr>
          <p:cNvSpPr>
            <a:spLocks noGrp="1"/>
          </p:cNvSpPr>
          <p:nvPr>
            <p:ph type="title"/>
          </p:nvPr>
        </p:nvSpPr>
        <p:spPr>
          <a:xfrm>
            <a:off x="381001" y="917193"/>
            <a:ext cx="8382000" cy="466288"/>
          </a:xfrm>
          <a:prstGeom prst="rect">
            <a:avLst/>
          </a:prstGeom>
        </p:spPr>
        <p:txBody>
          <a:bodyPr vert="horz" lIns="0" tIns="0" rIns="0" bIns="0" rtlCol="0" anchor="b">
            <a:normAutofit/>
          </a:bodyPr>
          <a:lstStyle/>
          <a:p>
            <a:r>
              <a:rPr lang="nl-NL"/>
              <a:t>Titel van slide</a:t>
            </a:r>
          </a:p>
        </p:txBody>
      </p:sp>
      <p:sp>
        <p:nvSpPr>
          <p:cNvPr id="3" name="Tijdelijke aanduiding voor tekst 2">
            <a:extLst>
              <a:ext uri="{FF2B5EF4-FFF2-40B4-BE49-F238E27FC236}">
                <a16:creationId xmlns:a16="http://schemas.microsoft.com/office/drawing/2014/main" id="{A3395957-70CE-47A2-A413-F54CD456071E}"/>
              </a:ext>
            </a:extLst>
          </p:cNvPr>
          <p:cNvSpPr>
            <a:spLocks noGrp="1"/>
          </p:cNvSpPr>
          <p:nvPr>
            <p:ph type="body" idx="1"/>
          </p:nvPr>
        </p:nvSpPr>
        <p:spPr>
          <a:xfrm>
            <a:off x="381000" y="2309758"/>
            <a:ext cx="8381999" cy="2559897"/>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8" name="Tijdelijke aanduiding voor voettekst 17">
            <a:extLst>
              <a:ext uri="{FF2B5EF4-FFF2-40B4-BE49-F238E27FC236}">
                <a16:creationId xmlns:a16="http://schemas.microsoft.com/office/drawing/2014/main" id="{091BDA9E-2019-4F10-B121-2F95884A933E}"/>
              </a:ext>
            </a:extLst>
          </p:cNvPr>
          <p:cNvSpPr>
            <a:spLocks noGrp="1"/>
          </p:cNvSpPr>
          <p:nvPr>
            <p:ph type="ftr" sz="quarter" idx="3"/>
          </p:nvPr>
        </p:nvSpPr>
        <p:spPr>
          <a:xfrm>
            <a:off x="387480" y="180000"/>
            <a:ext cx="7833068" cy="172426"/>
          </a:xfrm>
          <a:prstGeom prst="rect">
            <a:avLst/>
          </a:prstGeom>
        </p:spPr>
        <p:txBody>
          <a:bodyPr vert="horz" lIns="0" tIns="0" rIns="0" bIns="0" rtlCol="0" anchor="b"/>
          <a:lstStyle>
            <a:lvl1pPr algn="l">
              <a:defRPr sz="900">
                <a:solidFill>
                  <a:schemeClr val="tx1"/>
                </a:solidFill>
              </a:defRPr>
            </a:lvl1pPr>
          </a:lstStyle>
          <a:p>
            <a:endParaRPr lang="nl-NL"/>
          </a:p>
        </p:txBody>
      </p:sp>
      <p:sp>
        <p:nvSpPr>
          <p:cNvPr id="19" name="Tijdelijke aanduiding voor dianummer 18">
            <a:extLst>
              <a:ext uri="{FF2B5EF4-FFF2-40B4-BE49-F238E27FC236}">
                <a16:creationId xmlns:a16="http://schemas.microsoft.com/office/drawing/2014/main" id="{196F8F1E-467B-454D-8CA0-D2633987C561}"/>
              </a:ext>
            </a:extLst>
          </p:cNvPr>
          <p:cNvSpPr>
            <a:spLocks noGrp="1"/>
          </p:cNvSpPr>
          <p:nvPr>
            <p:ph type="sldNum" sz="quarter" idx="4"/>
          </p:nvPr>
        </p:nvSpPr>
        <p:spPr>
          <a:xfrm>
            <a:off x="8324850" y="185740"/>
            <a:ext cx="431671" cy="171423"/>
          </a:xfrm>
          <a:prstGeom prst="rect">
            <a:avLst/>
          </a:prstGeom>
        </p:spPr>
        <p:txBody>
          <a:bodyPr vert="horz" lIns="0" tIns="0" rIns="0" bIns="0" rtlCol="0" anchor="b"/>
          <a:lstStyle>
            <a:lvl1pPr algn="r">
              <a:defRPr sz="1100" b="1">
                <a:solidFill>
                  <a:schemeClr val="tx1"/>
                </a:solidFill>
                <a:latin typeface="Segoe UI Semibold" panose="020B0702040204020203" pitchFamily="34" charset="0"/>
                <a:cs typeface="Segoe UI Semibold" panose="020B0702040204020203" pitchFamily="34" charset="0"/>
              </a:defRPr>
            </a:lvl1pPr>
          </a:lstStyle>
          <a:p>
            <a:r>
              <a:rPr lang="nl-NL"/>
              <a:t> </a:t>
            </a:r>
            <a:fld id="{B74C3CA3-956D-4E4B-B5F3-86E633D39F76}" type="slidenum">
              <a:rPr lang="nl-NL" b="0" smtClean="0"/>
              <a:pPr/>
              <a:t>‹#›</a:t>
            </a:fld>
            <a:endParaRPr lang="nl-NL" b="0"/>
          </a:p>
        </p:txBody>
      </p:sp>
    </p:spTree>
    <p:extLst>
      <p:ext uri="{BB962C8B-B14F-4D97-AF65-F5344CB8AC3E}">
        <p14:creationId xmlns:p14="http://schemas.microsoft.com/office/powerpoint/2010/main" val="15203855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695" r:id="rId7"/>
    <p:sldLayoutId id="2147483696" r:id="rId8"/>
    <p:sldLayoutId id="2147483710" r:id="rId9"/>
    <p:sldLayoutId id="2147483712" r:id="rId10"/>
    <p:sldLayoutId id="2147483711" r:id="rId11"/>
    <p:sldLayoutId id="2147483713" r:id="rId12"/>
    <p:sldLayoutId id="2147483715" r:id="rId13"/>
    <p:sldLayoutId id="2147483714" r:id="rId14"/>
    <p:sldLayoutId id="2147483716" r:id="rId15"/>
    <p:sldLayoutId id="2147483717" r:id="rId16"/>
  </p:sldLayoutIdLst>
  <p:transition spd="slow">
    <p:push dir="u"/>
  </p:transition>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100" b="0" kern="1200">
          <a:solidFill>
            <a:schemeClr val="tx1"/>
          </a:solidFill>
          <a:latin typeface="+mn-lt"/>
          <a:ea typeface="+mn-ea"/>
          <a:cs typeface="Segoe UI Light" panose="020B0502040204020203" pitchFamily="34" charset="0"/>
        </a:defRPr>
      </a:lvl1pPr>
      <a:lvl2pPr marL="0" indent="0" algn="l" defTabSz="685800" rtl="0" eaLnBrk="1" latinLnBrk="0" hangingPunct="1">
        <a:lnSpc>
          <a:spcPct val="100000"/>
        </a:lnSpc>
        <a:spcBef>
          <a:spcPts val="0"/>
        </a:spcBef>
        <a:buFont typeface="Arial" panose="020B0604020202020204" pitchFamily="34" charset="0"/>
        <a:buNone/>
        <a:defRPr sz="1100" b="0" kern="1200">
          <a:solidFill>
            <a:schemeClr val="tx1"/>
          </a:solidFill>
          <a:latin typeface="Segoe UI Semibold" panose="020B0702040204020203" pitchFamily="34" charset="0"/>
          <a:ea typeface="+mn-ea"/>
          <a:cs typeface="Segoe UI Semibold" panose="020B0702040204020203" pitchFamily="34" charset="0"/>
        </a:defRPr>
      </a:lvl2pPr>
      <a:lvl3pPr marL="179388" indent="-179388" algn="l" defTabSz="685800" rtl="0" eaLnBrk="1" latinLnBrk="0" hangingPunct="1">
        <a:lnSpc>
          <a:spcPct val="100000"/>
        </a:lnSpc>
        <a:spcBef>
          <a:spcPts val="0"/>
        </a:spcBef>
        <a:buFont typeface="Arial" panose="020B0604020202020204" pitchFamily="34" charset="0"/>
        <a:buChar char="•"/>
        <a:defRPr sz="1100" kern="1200">
          <a:solidFill>
            <a:schemeClr val="tx1"/>
          </a:solidFill>
          <a:latin typeface="+mn-lt"/>
          <a:ea typeface="+mn-ea"/>
          <a:cs typeface="+mn-cs"/>
        </a:defRPr>
      </a:lvl3pPr>
      <a:lvl4pPr marL="355600" indent="-177800" algn="l" defTabSz="685800" rtl="0" eaLnBrk="1" latinLnBrk="0" hangingPunct="1">
        <a:lnSpc>
          <a:spcPct val="100000"/>
        </a:lnSpc>
        <a:spcBef>
          <a:spcPts val="0"/>
        </a:spcBef>
        <a:buFont typeface="Arial" panose="020B0604020202020204" pitchFamily="34" charset="0"/>
        <a:buChar char="•"/>
        <a:defRPr sz="1100" b="0" kern="1200">
          <a:solidFill>
            <a:schemeClr val="tx1"/>
          </a:solidFill>
          <a:latin typeface="+mn-lt"/>
          <a:ea typeface="+mn-ea"/>
          <a:cs typeface="Segoe UI Semibold" panose="020B0702040204020203" pitchFamily="34" charset="0"/>
        </a:defRPr>
      </a:lvl4pPr>
      <a:lvl5pPr marL="527050" indent="-171450" algn="l" defTabSz="685800" rtl="0" eaLnBrk="1" latinLnBrk="0" hangingPunct="1">
        <a:lnSpc>
          <a:spcPct val="100000"/>
        </a:lnSpc>
        <a:spcBef>
          <a:spcPts val="0"/>
        </a:spcBef>
        <a:buFont typeface="Arial" panose="020B0604020202020204" pitchFamily="34" charset="0"/>
        <a:buChar char="•"/>
        <a:defRPr sz="1100" kern="1200">
          <a:solidFill>
            <a:schemeClr val="tx1"/>
          </a:solidFill>
          <a:latin typeface="+mn-lt"/>
          <a:ea typeface="+mn-ea"/>
          <a:cs typeface="+mn-cs"/>
        </a:defRPr>
      </a:lvl5pPr>
      <a:lvl6pPr marL="0" indent="0" algn="l" defTabSz="685800" rtl="0" eaLnBrk="1" latinLnBrk="0" hangingPunct="1">
        <a:lnSpc>
          <a:spcPct val="100000"/>
        </a:lnSpc>
        <a:spcBef>
          <a:spcPts val="0"/>
        </a:spcBef>
        <a:buFont typeface="Arial" panose="020B0604020202020204" pitchFamily="34" charset="0"/>
        <a:buNone/>
        <a:defRPr sz="1100" kern="1200">
          <a:solidFill>
            <a:schemeClr val="tx1"/>
          </a:solidFill>
          <a:latin typeface="Segoe UI Semibold" panose="020B0702040204020203" pitchFamily="34" charset="0"/>
          <a:ea typeface="+mn-ea"/>
          <a:cs typeface="Segoe UI Semibold" panose="020B0702040204020203" pitchFamily="34" charset="0"/>
        </a:defRPr>
      </a:lvl6pPr>
      <a:lvl7pPr marL="0" indent="0" algn="l" defTabSz="685800" rtl="0" eaLnBrk="1" latinLnBrk="0" hangingPunct="1">
        <a:lnSpc>
          <a:spcPct val="100000"/>
        </a:lnSpc>
        <a:spcBef>
          <a:spcPts val="0"/>
        </a:spcBef>
        <a:buFont typeface="Arial" panose="020B0604020202020204" pitchFamily="34" charset="0"/>
        <a:buNone/>
        <a:defRPr sz="1100" kern="1200">
          <a:solidFill>
            <a:schemeClr val="tx1"/>
          </a:solidFill>
          <a:latin typeface="+mn-lt"/>
          <a:ea typeface="+mn-ea"/>
          <a:cs typeface="+mn-cs"/>
        </a:defRPr>
      </a:lvl7pPr>
      <a:lvl8pPr marL="357188" indent="0" algn="l" defTabSz="685800" rtl="0" eaLnBrk="1" latinLnBrk="0" hangingPunct="1">
        <a:lnSpc>
          <a:spcPct val="100000"/>
        </a:lnSpc>
        <a:spcBef>
          <a:spcPts val="0"/>
        </a:spcBef>
        <a:buFont typeface="Arial" panose="020B0604020202020204" pitchFamily="34" charset="0"/>
        <a:buNone/>
        <a:defRPr sz="1100" kern="1200">
          <a:solidFill>
            <a:schemeClr val="tx1"/>
          </a:solidFill>
          <a:latin typeface="Segoe UI Semibold" panose="020B0702040204020203" pitchFamily="34" charset="0"/>
          <a:ea typeface="+mn-ea"/>
          <a:cs typeface="Segoe UI Semibold" panose="020B0702040204020203"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40" userDrawn="1">
          <p15:clr>
            <a:srgbClr val="F26B43"/>
          </p15:clr>
        </p15:guide>
        <p15:guide id="3" pos="55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hyperlink" Target="https://www.instagram.com/p/DDKf5pANAjF/" TargetMode="External"/><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hyperlink" Target="https://www.facebook.com/photo/?fbid=879016110925393&amp;set=a.571479788345695"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hyperlink" Target="https://www.instagram.com/sanquin/p/C11bkyftkhv/"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hyperlink" Target="https://www.facebook.com/photo/?fbid=3596742533754150&amp;set=a.381584665269969" TargetMode="External"/><Relationship Id="rId5" Type="http://schemas.openxmlformats.org/officeDocument/2006/relationships/image" Target="../media/image24.png"/><Relationship Id="rId4" Type="http://schemas.openxmlformats.org/officeDocument/2006/relationships/hyperlink" Target="https://perma.cc/U4H4-845U?type=imag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4.xml"/><Relationship Id="rId7"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www.instagram.com/p/C-KVQPSMbnU/"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hyperlink" Target="https://www.instagram.com/sanquin/p/C_uyP2xuxfR/" TargetMode="External"/><Relationship Id="rId5" Type="http://schemas.openxmlformats.org/officeDocument/2006/relationships/image" Target="../media/image33.png"/><Relationship Id="rId4" Type="http://schemas.openxmlformats.org/officeDocument/2006/relationships/hyperlink" Target="https://www.instagram.com/sanquin/p/C9CIVbPqT7f/?img_index=1"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tiktok.com/@mayoroflondon/video/7197472725508640006" TargetMode="External"/><Relationship Id="rId3" Type="http://schemas.openxmlformats.org/officeDocument/2006/relationships/notesSlide" Target="../notesSlides/notesSlide17.xml"/><Relationship Id="rId7"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hyperlink" Target="https://www.facebook.com/" TargetMode="External"/><Relationship Id="rId5" Type="http://schemas.openxmlformats.org/officeDocument/2006/relationships/image" Target="../media/image35.png"/><Relationship Id="rId4" Type="http://schemas.openxmlformats.org/officeDocument/2006/relationships/hyperlink" Target="https://www.instagram.com/sanquin/p/C6qucxJCasO/?img_index=1" TargetMode="Externa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hyperlink" Target="https://www.facebook.com/photo.php?fbid=501313785347552&amp;set=pb.100064068037450.-2207520000&amp;type=3" TargetMode="External"/><Relationship Id="rId5" Type="http://schemas.openxmlformats.org/officeDocument/2006/relationships/image" Target="../media/image38.png"/><Relationship Id="rId4" Type="http://schemas.openxmlformats.org/officeDocument/2006/relationships/hyperlink" Target="https://www.facebook.com/watch/?v=526789766369217"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hyperlink" Target="https://www.linkedin.com/posts/sanquin_sanquin-forlife-bloedspoed-activity-7049381203845476352-tRT7/"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B863EB-BF01-48D9-8AD3-B7AA3F8DCD9B}"/>
              </a:ext>
            </a:extLst>
          </p:cNvPr>
          <p:cNvSpPr>
            <a:spLocks noGrp="1"/>
          </p:cNvSpPr>
          <p:nvPr>
            <p:ph type="ctrTitle"/>
          </p:nvPr>
        </p:nvSpPr>
        <p:spPr>
          <a:xfrm>
            <a:off x="434997" y="1453388"/>
            <a:ext cx="4962099" cy="538250"/>
          </a:xfrm>
        </p:spPr>
        <p:txBody>
          <a:bodyPr>
            <a:normAutofit fontScale="90000"/>
          </a:bodyPr>
          <a:lstStyle/>
          <a:p>
            <a:r>
              <a:rPr lang="en-US" sz="4950" b="1" noProof="0"/>
              <a:t>#BloodDonation</a:t>
            </a:r>
          </a:p>
        </p:txBody>
      </p:sp>
      <p:sp>
        <p:nvSpPr>
          <p:cNvPr id="3" name="Tijdelijke aanduiding voor tekst 6">
            <a:extLst>
              <a:ext uri="{FF2B5EF4-FFF2-40B4-BE49-F238E27FC236}">
                <a16:creationId xmlns:a16="http://schemas.microsoft.com/office/drawing/2014/main" id="{27762625-5223-6F59-99C0-C32562FA2D4F}"/>
              </a:ext>
            </a:extLst>
          </p:cNvPr>
          <p:cNvSpPr>
            <a:spLocks noGrp="1"/>
          </p:cNvSpPr>
          <p:nvPr>
            <p:ph type="body" sz="quarter" idx="11"/>
          </p:nvPr>
        </p:nvSpPr>
        <p:spPr>
          <a:xfrm>
            <a:off x="352178" y="3151309"/>
            <a:ext cx="1896054" cy="253016"/>
          </a:xfrm>
        </p:spPr>
        <p:txBody>
          <a:bodyPr>
            <a:normAutofit/>
          </a:bodyPr>
          <a:lstStyle/>
          <a:p>
            <a:pPr algn="l"/>
            <a:r>
              <a:rPr lang="en-US" sz="900" b="1" noProof="0"/>
              <a:t>PhD student: Alexandra </a:t>
            </a:r>
            <a:r>
              <a:rPr lang="en-US" sz="900" b="1" noProof="0" err="1"/>
              <a:t>Ciaușescu</a:t>
            </a:r>
            <a:endParaRPr lang="en-US" sz="900" b="1" noProof="0"/>
          </a:p>
          <a:p>
            <a:endParaRPr lang="en-US" sz="900" noProof="0"/>
          </a:p>
        </p:txBody>
      </p:sp>
      <p:sp>
        <p:nvSpPr>
          <p:cNvPr id="4" name="Tijdelijke aanduiding voor tekst 6">
            <a:extLst>
              <a:ext uri="{FF2B5EF4-FFF2-40B4-BE49-F238E27FC236}">
                <a16:creationId xmlns:a16="http://schemas.microsoft.com/office/drawing/2014/main" id="{01FEC9F4-DDBA-1B51-B95D-52C8130763C1}"/>
              </a:ext>
            </a:extLst>
          </p:cNvPr>
          <p:cNvSpPr txBox="1">
            <a:spLocks/>
          </p:cNvSpPr>
          <p:nvPr/>
        </p:nvSpPr>
        <p:spPr>
          <a:xfrm>
            <a:off x="352178" y="3404324"/>
            <a:ext cx="1896054" cy="1248917"/>
          </a:xfrm>
          <a:prstGeom prst="rect">
            <a:avLst/>
          </a:prstGeom>
        </p:spPr>
        <p:txBody>
          <a:bodyPr vert="horz" lIns="68580" tIns="34290" rIns="68580" bIns="3429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1600" i="1"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900" noProof="0"/>
              <a:t>Supervisors:</a:t>
            </a:r>
          </a:p>
          <a:p>
            <a:pPr marL="342900" lvl="1" indent="0">
              <a:buNone/>
            </a:pPr>
            <a:r>
              <a:rPr lang="en-US" sz="900" i="1" noProof="0">
                <a:latin typeface="Segoe UI Light" panose="020B0502040204020203" pitchFamily="34" charset="0"/>
                <a:cs typeface="Segoe UI Light" panose="020B0502040204020203" pitchFamily="34" charset="0"/>
              </a:rPr>
              <a:t>Prof. dr. Eva-Maria Merz</a:t>
            </a:r>
          </a:p>
          <a:p>
            <a:pPr marL="342900" lvl="1" indent="0">
              <a:buNone/>
            </a:pPr>
            <a:r>
              <a:rPr lang="en-US" sz="900" i="1" noProof="0">
                <a:latin typeface="Segoe UI Light" panose="020B0502040204020203" pitchFamily="34" charset="0"/>
                <a:cs typeface="Segoe UI Light" panose="020B0502040204020203" pitchFamily="34" charset="0"/>
              </a:rPr>
              <a:t>Prof. dr. Rene Bekkers</a:t>
            </a:r>
          </a:p>
          <a:p>
            <a:pPr marL="342900" lvl="1" indent="0">
              <a:buNone/>
            </a:pPr>
            <a:r>
              <a:rPr lang="en-US" sz="900" i="1" noProof="0">
                <a:latin typeface="Segoe UI Light" panose="020B0502040204020203" pitchFamily="34" charset="0"/>
                <a:cs typeface="Segoe UI Light" panose="020B0502040204020203" pitchFamily="34" charset="0"/>
              </a:rPr>
              <a:t>Dr. Arjen de Wit</a:t>
            </a:r>
          </a:p>
        </p:txBody>
      </p:sp>
      <p:sp>
        <p:nvSpPr>
          <p:cNvPr id="5" name="Tijdelijke aanduiding voor tekst 6">
            <a:extLst>
              <a:ext uri="{FF2B5EF4-FFF2-40B4-BE49-F238E27FC236}">
                <a16:creationId xmlns:a16="http://schemas.microsoft.com/office/drawing/2014/main" id="{929E4496-4C97-3F11-F4D3-7E633F91F0C4}"/>
              </a:ext>
            </a:extLst>
          </p:cNvPr>
          <p:cNvSpPr txBox="1">
            <a:spLocks/>
          </p:cNvSpPr>
          <p:nvPr/>
        </p:nvSpPr>
        <p:spPr>
          <a:xfrm>
            <a:off x="3283470" y="3434141"/>
            <a:ext cx="2142700" cy="1248917"/>
          </a:xfrm>
          <a:prstGeom prst="rect">
            <a:avLst/>
          </a:prstGeom>
        </p:spPr>
        <p:txBody>
          <a:bodyPr vert="horz" lIns="68580" tIns="34290" rIns="68580" bIns="3429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1600" i="1"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900" noProof="0" err="1"/>
              <a:t>Sanquin</a:t>
            </a:r>
            <a:r>
              <a:rPr lang="en-US" sz="900" noProof="0"/>
              <a:t> Blood Supply Foundation, Dept Research &amp; Lab Services, Donor Studies</a:t>
            </a:r>
          </a:p>
          <a:p>
            <a:pPr marL="0" indent="0" algn="l">
              <a:buNone/>
            </a:pPr>
            <a:r>
              <a:rPr lang="en-US" sz="900" noProof="0"/>
              <a:t>Center of Philanthropic Studies, Vrije Universiteit Amsterdam</a:t>
            </a:r>
          </a:p>
        </p:txBody>
      </p:sp>
      <p:sp>
        <p:nvSpPr>
          <p:cNvPr id="6" name="Titel 1">
            <a:extLst>
              <a:ext uri="{FF2B5EF4-FFF2-40B4-BE49-F238E27FC236}">
                <a16:creationId xmlns:a16="http://schemas.microsoft.com/office/drawing/2014/main" id="{552D88DB-5C9E-3303-9B4B-970617C3393D}"/>
              </a:ext>
            </a:extLst>
          </p:cNvPr>
          <p:cNvSpPr txBox="1">
            <a:spLocks/>
          </p:cNvSpPr>
          <p:nvPr/>
        </p:nvSpPr>
        <p:spPr>
          <a:xfrm>
            <a:off x="808293" y="2144823"/>
            <a:ext cx="4215505" cy="538250"/>
          </a:xfrm>
          <a:prstGeom prst="rect">
            <a:avLst/>
          </a:prstGeom>
        </p:spPr>
        <p:txBody>
          <a:bodyPr vert="horz" wrap="square" lIns="0" tIns="0" rIns="0" bIns="0" rtlCol="0" anchor="t" anchorCtr="0">
            <a:normAutofit/>
          </a:bodyPr>
          <a:lstStyle>
            <a:lvl1pPr algn="ctr" defTabSz="685800" rtl="0" eaLnBrk="1" latinLnBrk="0" hangingPunct="1">
              <a:lnSpc>
                <a:spcPct val="83000"/>
              </a:lnSpc>
              <a:spcBef>
                <a:spcPct val="0"/>
              </a:spcBef>
              <a:buNone/>
              <a:defRPr sz="5100" kern="1200">
                <a:solidFill>
                  <a:schemeClr val="tx1"/>
                </a:solidFill>
                <a:latin typeface="+mj-lt"/>
                <a:ea typeface="+mj-ea"/>
                <a:cs typeface="+mj-cs"/>
              </a:defRPr>
            </a:lvl1pPr>
          </a:lstStyle>
          <a:p>
            <a:r>
              <a:rPr lang="en-US" sz="1350" noProof="0"/>
              <a:t>How European Blood Banks Use Social Media to Reach Donors and Non-Donors</a:t>
            </a:r>
            <a:endParaRPr lang="en-US" sz="4950" noProof="0"/>
          </a:p>
        </p:txBody>
      </p:sp>
      <p:sp>
        <p:nvSpPr>
          <p:cNvPr id="7" name="Tijdelijke aanduiding voor tekst 6">
            <a:extLst>
              <a:ext uri="{FF2B5EF4-FFF2-40B4-BE49-F238E27FC236}">
                <a16:creationId xmlns:a16="http://schemas.microsoft.com/office/drawing/2014/main" id="{878ACD25-3D18-40F2-D849-A77E8DA7C08D}"/>
              </a:ext>
            </a:extLst>
          </p:cNvPr>
          <p:cNvSpPr txBox="1">
            <a:spLocks/>
          </p:cNvSpPr>
          <p:nvPr/>
        </p:nvSpPr>
        <p:spPr>
          <a:xfrm>
            <a:off x="257078" y="4287199"/>
            <a:ext cx="1896054" cy="1248917"/>
          </a:xfrm>
          <a:prstGeom prst="rect">
            <a:avLst/>
          </a:prstGeom>
        </p:spPr>
        <p:txBody>
          <a:bodyPr vert="horz" lIns="68580" tIns="34290" rIns="68580" bIns="3429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1600" i="1"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900" noProof="0"/>
              <a:t>Collaborators:</a:t>
            </a:r>
          </a:p>
          <a:p>
            <a:pPr marL="342900" lvl="1" indent="0">
              <a:buNone/>
            </a:pPr>
            <a:r>
              <a:rPr lang="en-US" sz="900" i="1" noProof="0">
                <a:latin typeface="Segoe UI Light" panose="020B0502040204020203" pitchFamily="34" charset="0"/>
                <a:cs typeface="Segoe UI Light" panose="020B0502040204020203" pitchFamily="34" charset="0"/>
              </a:rPr>
              <a:t>Jamie de Jong</a:t>
            </a:r>
          </a:p>
          <a:p>
            <a:pPr marL="342900" lvl="1" indent="0">
              <a:buNone/>
            </a:pPr>
            <a:r>
              <a:rPr lang="en-US" sz="900" i="1" noProof="0" err="1">
                <a:latin typeface="Segoe UI Light" panose="020B0502040204020203" pitchFamily="34" charset="0"/>
                <a:cs typeface="Segoe UI Light" panose="020B0502040204020203" pitchFamily="34" charset="0"/>
              </a:rPr>
              <a:t>Lisanne</a:t>
            </a:r>
            <a:r>
              <a:rPr lang="en-US" sz="900" i="1" noProof="0">
                <a:latin typeface="Segoe UI Light" panose="020B0502040204020203" pitchFamily="34" charset="0"/>
                <a:cs typeface="Segoe UI Light" panose="020B0502040204020203" pitchFamily="34" charset="0"/>
              </a:rPr>
              <a:t> Jansen</a:t>
            </a:r>
          </a:p>
        </p:txBody>
      </p:sp>
      <p:pic>
        <p:nvPicPr>
          <p:cNvPr id="17" name="Picture Placeholder 16" descr="A hand holding a phone&#10;&#10;Description automatically generated">
            <a:extLst>
              <a:ext uri="{FF2B5EF4-FFF2-40B4-BE49-F238E27FC236}">
                <a16:creationId xmlns:a16="http://schemas.microsoft.com/office/drawing/2014/main" id="{F1CF9F15-B36D-516C-B418-8F67D420673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160" r="4160"/>
          <a:stretch>
            <a:fillRect/>
          </a:stretch>
        </p:blipFill>
        <p:spPr/>
      </p:pic>
    </p:spTree>
    <p:extLst>
      <p:ext uri="{BB962C8B-B14F-4D97-AF65-F5344CB8AC3E}">
        <p14:creationId xmlns:p14="http://schemas.microsoft.com/office/powerpoint/2010/main" val="28328119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5EDA1-6C46-983C-0CFF-5F4D953B485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7DF677-101A-DB50-9457-01315BF72EDA}"/>
              </a:ext>
            </a:extLst>
          </p:cNvPr>
          <p:cNvSpPr>
            <a:spLocks noGrp="1"/>
          </p:cNvSpPr>
          <p:nvPr>
            <p:ph type="sldNum" sz="quarter" idx="12"/>
          </p:nvPr>
        </p:nvSpPr>
        <p:spPr/>
        <p:txBody>
          <a:bodyPr/>
          <a:lstStyle/>
          <a:p>
            <a:r>
              <a:rPr lang="en-US" noProof="0"/>
              <a:t> </a:t>
            </a:r>
            <a:fld id="{B74C3CA3-956D-4E4B-B5F3-86E633D39F76}" type="slidenum">
              <a:rPr lang="en-US" b="0" noProof="0" smtClean="0"/>
              <a:pPr/>
              <a:t>10</a:t>
            </a:fld>
            <a:endParaRPr lang="en-US" b="0" noProof="0"/>
          </a:p>
        </p:txBody>
      </p:sp>
      <p:sp>
        <p:nvSpPr>
          <p:cNvPr id="5" name="Titel 1">
            <a:extLst>
              <a:ext uri="{FF2B5EF4-FFF2-40B4-BE49-F238E27FC236}">
                <a16:creationId xmlns:a16="http://schemas.microsoft.com/office/drawing/2014/main" id="{07CC3E90-1368-2EFF-6AA9-4FA12BE17ACB}"/>
              </a:ext>
            </a:extLst>
          </p:cNvPr>
          <p:cNvSpPr txBox="1">
            <a:spLocks/>
          </p:cNvSpPr>
          <p:nvPr/>
        </p:nvSpPr>
        <p:spPr>
          <a:xfrm>
            <a:off x="387480" y="684462"/>
            <a:ext cx="3100303" cy="884835"/>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b="0" kern="1200" noProof="0" dirty="0">
                <a:latin typeface="Segoe UI Semibold" panose="020B0702040204020203" pitchFamily="34" charset="0"/>
                <a:ea typeface="+mn-ea"/>
                <a:cs typeface="Segoe UI Semibold" panose="020B0702040204020203" pitchFamily="34" charset="0"/>
              </a:rPr>
              <a:t>Recruitment &amp; Retention</a:t>
            </a:r>
          </a:p>
        </p:txBody>
      </p:sp>
      <p:grpSp>
        <p:nvGrpSpPr>
          <p:cNvPr id="17" name="Group 16">
            <a:extLst>
              <a:ext uri="{FF2B5EF4-FFF2-40B4-BE49-F238E27FC236}">
                <a16:creationId xmlns:a16="http://schemas.microsoft.com/office/drawing/2014/main" id="{EE521154-9B8E-9ED9-C41C-55413938FCAE}"/>
              </a:ext>
            </a:extLst>
          </p:cNvPr>
          <p:cNvGrpSpPr/>
          <p:nvPr/>
        </p:nvGrpSpPr>
        <p:grpSpPr>
          <a:xfrm>
            <a:off x="5224547" y="678494"/>
            <a:ext cx="3100303" cy="3850868"/>
            <a:chOff x="5224547" y="678494"/>
            <a:chExt cx="3100303" cy="3850868"/>
          </a:xfrm>
        </p:grpSpPr>
        <p:sp>
          <p:nvSpPr>
            <p:cNvPr id="15" name="Rectangle 14">
              <a:extLst>
                <a:ext uri="{FF2B5EF4-FFF2-40B4-BE49-F238E27FC236}">
                  <a16:creationId xmlns:a16="http://schemas.microsoft.com/office/drawing/2014/main" id="{4FEBB9F2-841B-5338-31C3-5F5A5EF93650}"/>
                </a:ext>
              </a:extLst>
            </p:cNvPr>
            <p:cNvSpPr/>
            <p:nvPr/>
          </p:nvSpPr>
          <p:spPr>
            <a:xfrm>
              <a:off x="5224547" y="678494"/>
              <a:ext cx="3100303" cy="38508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hlinkClick r:id="rId4"/>
              <a:extLst>
                <a:ext uri="{FF2B5EF4-FFF2-40B4-BE49-F238E27FC236}">
                  <a16:creationId xmlns:a16="http://schemas.microsoft.com/office/drawing/2014/main" id="{25F5E2E7-15A0-0CF3-377A-7F17CF47852E}"/>
                </a:ext>
              </a:extLst>
            </p:cNvPr>
            <p:cNvPicPr>
              <a:picLocks noChangeAspect="1"/>
            </p:cNvPicPr>
            <p:nvPr/>
          </p:nvPicPr>
          <p:blipFill>
            <a:blip r:embed="rId5"/>
            <a:srcRect l="3148" t="8154" r="3322"/>
            <a:stretch/>
          </p:blipFill>
          <p:spPr>
            <a:xfrm>
              <a:off x="5377132" y="782128"/>
              <a:ext cx="2714445" cy="1167252"/>
            </a:xfrm>
            <a:prstGeom prst="rect">
              <a:avLst/>
            </a:prstGeom>
          </p:spPr>
        </p:pic>
        <p:pic>
          <p:nvPicPr>
            <p:cNvPr id="1026" name="Picture 2" descr="Image shows a smartphone with a low battery icon in the shape of a blood bag.&#10;&#10;Text reads - O type blood stocks are running unprecedentedly low.&#10;&#10;Book at blood.co.uk, on the app, or by calling for a priority appointment on 0300 123 23 23.">
              <a:hlinkClick r:id="rId4"/>
              <a:extLst>
                <a:ext uri="{FF2B5EF4-FFF2-40B4-BE49-F238E27FC236}">
                  <a16:creationId xmlns:a16="http://schemas.microsoft.com/office/drawing/2014/main" id="{94493A0D-9A86-F364-AC58-0FE3A8ADEB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548" y="2062356"/>
              <a:ext cx="2402650" cy="24026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EE7D0DA-C070-3E26-9871-95FB50F03304}"/>
              </a:ext>
            </a:extLst>
          </p:cNvPr>
          <p:cNvGrpSpPr/>
          <p:nvPr/>
        </p:nvGrpSpPr>
        <p:grpSpPr>
          <a:xfrm>
            <a:off x="142135" y="2062357"/>
            <a:ext cx="4864763" cy="2467004"/>
            <a:chOff x="142135" y="2062357"/>
            <a:chExt cx="4864763" cy="2467004"/>
          </a:xfrm>
        </p:grpSpPr>
        <p:sp>
          <p:nvSpPr>
            <p:cNvPr id="14" name="Rectangle 13">
              <a:extLst>
                <a:ext uri="{FF2B5EF4-FFF2-40B4-BE49-F238E27FC236}">
                  <a16:creationId xmlns:a16="http://schemas.microsoft.com/office/drawing/2014/main" id="{D38E6152-E641-FAD0-323E-977F8F0BFC64}"/>
                </a:ext>
              </a:extLst>
            </p:cNvPr>
            <p:cNvSpPr/>
            <p:nvPr/>
          </p:nvSpPr>
          <p:spPr>
            <a:xfrm>
              <a:off x="142135" y="2062357"/>
              <a:ext cx="4864763" cy="2467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rId7"/>
              <a:extLst>
                <a:ext uri="{FF2B5EF4-FFF2-40B4-BE49-F238E27FC236}">
                  <a16:creationId xmlns:a16="http://schemas.microsoft.com/office/drawing/2014/main" id="{809BFAE1-228E-8C59-898E-935FC6009335}"/>
                </a:ext>
              </a:extLst>
            </p:cNvPr>
            <p:cNvPicPr>
              <a:picLocks noChangeAspect="1"/>
            </p:cNvPicPr>
            <p:nvPr/>
          </p:nvPicPr>
          <p:blipFill>
            <a:blip r:embed="rId8"/>
            <a:srcRect l="960" t="1571" r="-1"/>
            <a:stretch/>
          </p:blipFill>
          <p:spPr>
            <a:xfrm>
              <a:off x="195943" y="2100105"/>
              <a:ext cx="4700140" cy="2364901"/>
            </a:xfrm>
            <a:prstGeom prst="rect">
              <a:avLst/>
            </a:prstGeom>
          </p:spPr>
        </p:pic>
      </p:grpSp>
      <p:sp>
        <p:nvSpPr>
          <p:cNvPr id="18" name="Footer Placeholder 1">
            <a:extLst>
              <a:ext uri="{FF2B5EF4-FFF2-40B4-BE49-F238E27FC236}">
                <a16:creationId xmlns:a16="http://schemas.microsoft.com/office/drawing/2014/main" id="{25973FAE-40F2-53A6-0046-8BD6177EB9D0}"/>
              </a:ext>
            </a:extLst>
          </p:cNvPr>
          <p:cNvSpPr>
            <a:spLocks noGrp="1"/>
          </p:cNvSpPr>
          <p:nvPr>
            <p:ph type="ftr" sz="quarter" idx="11"/>
          </p:nvPr>
        </p:nvSpPr>
        <p:spPr>
          <a:xfrm>
            <a:off x="387480" y="180000"/>
            <a:ext cx="7833068" cy="172426"/>
          </a:xfrm>
        </p:spPr>
        <p:txBody>
          <a:bodyPr/>
          <a:lstStyle/>
          <a:p>
            <a:r>
              <a:rPr lang="en-US" noProof="0" dirty="0" err="1"/>
              <a:t>Communicatio</a:t>
            </a:r>
            <a:r>
              <a:rPr lang="en-US" dirty="0"/>
              <a:t>n Objective 1: Recruitment and Retention</a:t>
            </a:r>
            <a:endParaRPr lang="en-US" noProof="0" dirty="0"/>
          </a:p>
        </p:txBody>
      </p:sp>
    </p:spTree>
    <p:custDataLst>
      <p:tags r:id="rId1"/>
    </p:custDataLst>
    <p:extLst>
      <p:ext uri="{BB962C8B-B14F-4D97-AF65-F5344CB8AC3E}">
        <p14:creationId xmlns:p14="http://schemas.microsoft.com/office/powerpoint/2010/main" val="383555028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0A567-F410-6D7C-F4A3-980486F16BD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25BFA7-F348-5B6A-5B3D-8D597AA939FE}"/>
              </a:ext>
            </a:extLst>
          </p:cNvPr>
          <p:cNvSpPr>
            <a:spLocks noGrp="1"/>
          </p:cNvSpPr>
          <p:nvPr>
            <p:ph type="sldNum" sz="quarter" idx="12"/>
          </p:nvPr>
        </p:nvSpPr>
        <p:spPr/>
        <p:txBody>
          <a:bodyPr/>
          <a:lstStyle/>
          <a:p>
            <a:r>
              <a:rPr lang="en-US" noProof="0"/>
              <a:t> </a:t>
            </a:r>
            <a:fld id="{B74C3CA3-956D-4E4B-B5F3-86E633D39F76}" type="slidenum">
              <a:rPr lang="en-US" b="0" noProof="0" smtClean="0"/>
              <a:pPr/>
              <a:t>11</a:t>
            </a:fld>
            <a:endParaRPr lang="en-US" b="0" noProof="0"/>
          </a:p>
        </p:txBody>
      </p:sp>
      <p:sp>
        <p:nvSpPr>
          <p:cNvPr id="5" name="Titel 1">
            <a:extLst>
              <a:ext uri="{FF2B5EF4-FFF2-40B4-BE49-F238E27FC236}">
                <a16:creationId xmlns:a16="http://schemas.microsoft.com/office/drawing/2014/main" id="{888164B7-46BF-A1B2-8562-FD360DB86AF1}"/>
              </a:ext>
            </a:extLst>
          </p:cNvPr>
          <p:cNvSpPr txBox="1">
            <a:spLocks/>
          </p:cNvSpPr>
          <p:nvPr/>
        </p:nvSpPr>
        <p:spPr>
          <a:xfrm>
            <a:off x="402324" y="678494"/>
            <a:ext cx="3100303"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b="0" kern="1200" noProof="0" dirty="0">
                <a:latin typeface="Segoe UI Semibold" panose="020B0702040204020203" pitchFamily="34" charset="0"/>
                <a:ea typeface="+mn-ea"/>
                <a:cs typeface="Segoe UI Semibold" panose="020B0702040204020203" pitchFamily="34" charset="0"/>
              </a:rPr>
              <a:t>Education &amp; Awareness</a:t>
            </a:r>
          </a:p>
        </p:txBody>
      </p:sp>
      <p:sp>
        <p:nvSpPr>
          <p:cNvPr id="16" name="TextBox 15">
            <a:extLst>
              <a:ext uri="{FF2B5EF4-FFF2-40B4-BE49-F238E27FC236}">
                <a16:creationId xmlns:a16="http://schemas.microsoft.com/office/drawing/2014/main" id="{8CBC56D2-D800-ECC0-0B2E-3C383117E039}"/>
              </a:ext>
            </a:extLst>
          </p:cNvPr>
          <p:cNvSpPr txBox="1"/>
          <p:nvPr/>
        </p:nvSpPr>
        <p:spPr>
          <a:xfrm>
            <a:off x="286378" y="1934860"/>
            <a:ext cx="3672673" cy="1600438"/>
          </a:xfrm>
          <a:prstGeom prst="rect">
            <a:avLst/>
          </a:prstGeom>
          <a:noFill/>
        </p:spPr>
        <p:txBody>
          <a:bodyPr wrap="square">
            <a:spAutoFit/>
          </a:bodyPr>
          <a:lstStyle/>
          <a:p>
            <a:r>
              <a:rPr lang="en-GB" sz="1400">
                <a:effectLst/>
                <a:latin typeface="Aptos" panose="020B0004020202020204" pitchFamily="34" charset="0"/>
                <a:ea typeface="Aptos" panose="020B0004020202020204" pitchFamily="34" charset="0"/>
                <a:cs typeface="Times New Roman" panose="02020603050405020304" pitchFamily="18" charset="0"/>
              </a:rPr>
              <a:t>“We are bombarded with so much information every day that there are countless things we could do but don’t because they haven’t even crossed our minds. So, we strive to be present and visible so that those who could donate would consider it”. (I.19)</a:t>
            </a:r>
            <a:endParaRPr lang="en-GB"/>
          </a:p>
        </p:txBody>
      </p:sp>
      <p:pic>
        <p:nvPicPr>
          <p:cNvPr id="19" name="Picture 18">
            <a:hlinkClick r:id="rId4"/>
            <a:extLst>
              <a:ext uri="{FF2B5EF4-FFF2-40B4-BE49-F238E27FC236}">
                <a16:creationId xmlns:a16="http://schemas.microsoft.com/office/drawing/2014/main" id="{0986C7C5-85F9-3683-BC02-E4242EE3C923}"/>
              </a:ext>
            </a:extLst>
          </p:cNvPr>
          <p:cNvPicPr>
            <a:picLocks noChangeAspect="1"/>
          </p:cNvPicPr>
          <p:nvPr/>
        </p:nvPicPr>
        <p:blipFill>
          <a:blip r:embed="rId5"/>
          <a:stretch>
            <a:fillRect/>
          </a:stretch>
        </p:blipFill>
        <p:spPr>
          <a:xfrm>
            <a:off x="4985457" y="1523754"/>
            <a:ext cx="3756219" cy="2422650"/>
          </a:xfrm>
          <a:prstGeom prst="rect">
            <a:avLst/>
          </a:prstGeom>
        </p:spPr>
      </p:pic>
      <p:sp>
        <p:nvSpPr>
          <p:cNvPr id="8" name="Footer Placeholder 1">
            <a:extLst>
              <a:ext uri="{FF2B5EF4-FFF2-40B4-BE49-F238E27FC236}">
                <a16:creationId xmlns:a16="http://schemas.microsoft.com/office/drawing/2014/main" id="{71493053-F637-AC85-BF3B-0CD73E820497}"/>
              </a:ext>
            </a:extLst>
          </p:cNvPr>
          <p:cNvSpPr>
            <a:spLocks noGrp="1"/>
          </p:cNvSpPr>
          <p:nvPr>
            <p:ph type="ftr" sz="quarter" idx="11"/>
          </p:nvPr>
        </p:nvSpPr>
        <p:spPr>
          <a:xfrm>
            <a:off x="387480" y="180000"/>
            <a:ext cx="7833068" cy="172426"/>
          </a:xfrm>
        </p:spPr>
        <p:txBody>
          <a:bodyPr/>
          <a:lstStyle/>
          <a:p>
            <a:r>
              <a:rPr lang="en-US" noProof="0" dirty="0" err="1"/>
              <a:t>Communicatio</a:t>
            </a:r>
            <a:r>
              <a:rPr lang="en-US" dirty="0"/>
              <a:t>n Objective 2: Education and Awareness</a:t>
            </a:r>
            <a:endParaRPr lang="en-US" noProof="0" dirty="0"/>
          </a:p>
        </p:txBody>
      </p:sp>
    </p:spTree>
    <p:custDataLst>
      <p:tags r:id="rId1"/>
    </p:custDataLst>
    <p:extLst>
      <p:ext uri="{BB962C8B-B14F-4D97-AF65-F5344CB8AC3E}">
        <p14:creationId xmlns:p14="http://schemas.microsoft.com/office/powerpoint/2010/main" val="169159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124D4-CE56-2CB6-C699-15634DDB489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584E44-A735-F8B3-247D-D94F2448248A}"/>
              </a:ext>
            </a:extLst>
          </p:cNvPr>
          <p:cNvSpPr>
            <a:spLocks noGrp="1"/>
          </p:cNvSpPr>
          <p:nvPr>
            <p:ph type="sldNum" sz="quarter" idx="12"/>
          </p:nvPr>
        </p:nvSpPr>
        <p:spPr/>
        <p:txBody>
          <a:bodyPr/>
          <a:lstStyle/>
          <a:p>
            <a:r>
              <a:rPr lang="en-US" noProof="0"/>
              <a:t> </a:t>
            </a:r>
            <a:fld id="{B74C3CA3-956D-4E4B-B5F3-86E633D39F76}" type="slidenum">
              <a:rPr lang="en-US" b="0" noProof="0" smtClean="0"/>
              <a:pPr/>
              <a:t>12</a:t>
            </a:fld>
            <a:endParaRPr lang="en-US" b="0" noProof="0"/>
          </a:p>
        </p:txBody>
      </p:sp>
      <p:sp>
        <p:nvSpPr>
          <p:cNvPr id="5" name="Titel 1">
            <a:extLst>
              <a:ext uri="{FF2B5EF4-FFF2-40B4-BE49-F238E27FC236}">
                <a16:creationId xmlns:a16="http://schemas.microsoft.com/office/drawing/2014/main" id="{67E95A06-F27E-4312-8FAC-0632E72B30AB}"/>
              </a:ext>
            </a:extLst>
          </p:cNvPr>
          <p:cNvSpPr txBox="1">
            <a:spLocks/>
          </p:cNvSpPr>
          <p:nvPr/>
        </p:nvSpPr>
        <p:spPr>
          <a:xfrm>
            <a:off x="402324" y="678494"/>
            <a:ext cx="3100303"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b="0" kern="1200" noProof="0">
                <a:latin typeface="Segoe UI Semibold" panose="020B0702040204020203" pitchFamily="34" charset="0"/>
                <a:ea typeface="+mn-ea"/>
                <a:cs typeface="Segoe UI Semibold" panose="020B0702040204020203" pitchFamily="34" charset="0"/>
              </a:rPr>
              <a:t>Combatting misinformation</a:t>
            </a:r>
          </a:p>
        </p:txBody>
      </p:sp>
      <p:pic>
        <p:nvPicPr>
          <p:cNvPr id="9" name="Picture 8">
            <a:hlinkClick r:id="rId4"/>
            <a:extLst>
              <a:ext uri="{FF2B5EF4-FFF2-40B4-BE49-F238E27FC236}">
                <a16:creationId xmlns:a16="http://schemas.microsoft.com/office/drawing/2014/main" id="{1329992A-337E-37CC-9530-B211815FAB2B}"/>
              </a:ext>
            </a:extLst>
          </p:cNvPr>
          <p:cNvPicPr>
            <a:picLocks noChangeAspect="1"/>
          </p:cNvPicPr>
          <p:nvPr/>
        </p:nvPicPr>
        <p:blipFill>
          <a:blip r:embed="rId5"/>
          <a:stretch>
            <a:fillRect/>
          </a:stretch>
        </p:blipFill>
        <p:spPr>
          <a:xfrm>
            <a:off x="293866" y="1921583"/>
            <a:ext cx="4278134" cy="2536204"/>
          </a:xfrm>
          <a:prstGeom prst="rect">
            <a:avLst/>
          </a:prstGeom>
        </p:spPr>
      </p:pic>
      <p:sp>
        <p:nvSpPr>
          <p:cNvPr id="4" name="TextBox 3">
            <a:extLst>
              <a:ext uri="{FF2B5EF4-FFF2-40B4-BE49-F238E27FC236}">
                <a16:creationId xmlns:a16="http://schemas.microsoft.com/office/drawing/2014/main" id="{87EBE43B-299B-F1F6-10BF-50785F7862C5}"/>
              </a:ext>
            </a:extLst>
          </p:cNvPr>
          <p:cNvSpPr txBox="1"/>
          <p:nvPr/>
        </p:nvSpPr>
        <p:spPr>
          <a:xfrm>
            <a:off x="3310141" y="3510899"/>
            <a:ext cx="5630427" cy="954107"/>
          </a:xfrm>
          <a:prstGeom prst="rect">
            <a:avLst/>
          </a:prstGeom>
          <a:noFill/>
        </p:spPr>
        <p:txBody>
          <a:bodyPr wrap="square">
            <a:spAutoFit/>
          </a:bodyPr>
          <a:lstStyle/>
          <a:p>
            <a:pPr algn="just"/>
            <a:r>
              <a:rPr lang="en-US" sz="1400">
                <a:effectLst/>
                <a:latin typeface="Aptos" panose="020B0004020202020204" pitchFamily="34" charset="0"/>
                <a:ea typeface="Aptos" panose="020B0004020202020204" pitchFamily="34" charset="0"/>
                <a:cs typeface="Times New Roman" panose="02020603050405020304" pitchFamily="18" charset="0"/>
              </a:rPr>
              <a:t>“Some people still commented under our posts asking if it was true, so we want to be the ones to say no, it’s not true. We keep the dialogue open with donors, informing them about what is fake news and what is not”. (I. 20)</a:t>
            </a:r>
            <a:endParaRPr lang="en-GB"/>
          </a:p>
        </p:txBody>
      </p:sp>
      <p:pic>
        <p:nvPicPr>
          <p:cNvPr id="10" name="Picture 9">
            <a:hlinkClick r:id="rId6"/>
            <a:extLst>
              <a:ext uri="{FF2B5EF4-FFF2-40B4-BE49-F238E27FC236}">
                <a16:creationId xmlns:a16="http://schemas.microsoft.com/office/drawing/2014/main" id="{FDF37576-CA16-C473-233F-41089F347B9B}"/>
              </a:ext>
            </a:extLst>
          </p:cNvPr>
          <p:cNvPicPr>
            <a:picLocks noChangeAspect="1"/>
          </p:cNvPicPr>
          <p:nvPr/>
        </p:nvPicPr>
        <p:blipFill>
          <a:blip r:embed="rId7"/>
          <a:stretch>
            <a:fillRect/>
          </a:stretch>
        </p:blipFill>
        <p:spPr>
          <a:xfrm>
            <a:off x="3310141" y="738612"/>
            <a:ext cx="5630428" cy="2455509"/>
          </a:xfrm>
          <a:prstGeom prst="rect">
            <a:avLst/>
          </a:prstGeom>
        </p:spPr>
      </p:pic>
      <p:sp>
        <p:nvSpPr>
          <p:cNvPr id="2" name="Footer Placeholder 1">
            <a:extLst>
              <a:ext uri="{FF2B5EF4-FFF2-40B4-BE49-F238E27FC236}">
                <a16:creationId xmlns:a16="http://schemas.microsoft.com/office/drawing/2014/main" id="{4F85B66B-3A9D-51C1-97F1-F51160F2D05E}"/>
              </a:ext>
            </a:extLst>
          </p:cNvPr>
          <p:cNvSpPr>
            <a:spLocks noGrp="1"/>
          </p:cNvSpPr>
          <p:nvPr>
            <p:ph type="ftr" sz="quarter" idx="11"/>
          </p:nvPr>
        </p:nvSpPr>
        <p:spPr>
          <a:xfrm>
            <a:off x="387480" y="180000"/>
            <a:ext cx="7833068" cy="172426"/>
          </a:xfrm>
        </p:spPr>
        <p:txBody>
          <a:bodyPr/>
          <a:lstStyle/>
          <a:p>
            <a:r>
              <a:rPr lang="en-US" noProof="0" dirty="0" err="1"/>
              <a:t>Communicatio</a:t>
            </a:r>
            <a:r>
              <a:rPr lang="en-US" dirty="0"/>
              <a:t>n Objective 2: Education and Awareness</a:t>
            </a:r>
            <a:endParaRPr lang="en-US" noProof="0" dirty="0"/>
          </a:p>
        </p:txBody>
      </p:sp>
    </p:spTree>
    <p:custDataLst>
      <p:tags r:id="rId1"/>
    </p:custDataLst>
    <p:extLst>
      <p:ext uri="{BB962C8B-B14F-4D97-AF65-F5344CB8AC3E}">
        <p14:creationId xmlns:p14="http://schemas.microsoft.com/office/powerpoint/2010/main" val="3011688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474D3-70EC-B5C9-44FD-BF292D8A320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D5EE64-CE34-281D-DBC8-A6BD701D76B2}"/>
              </a:ext>
            </a:extLst>
          </p:cNvPr>
          <p:cNvSpPr>
            <a:spLocks noGrp="1"/>
          </p:cNvSpPr>
          <p:nvPr>
            <p:ph type="sldNum" sz="quarter" idx="18"/>
          </p:nvPr>
        </p:nvSpPr>
        <p:spPr/>
        <p:txBody>
          <a:bodyPr/>
          <a:lstStyle/>
          <a:p>
            <a:r>
              <a:rPr lang="en-US" noProof="0"/>
              <a:t> </a:t>
            </a:r>
            <a:fld id="{B74C3CA3-956D-4E4B-B5F3-86E633D39F76}" type="slidenum">
              <a:rPr lang="en-US" b="0" noProof="0" smtClean="0"/>
              <a:pPr/>
              <a:t>13</a:t>
            </a:fld>
            <a:endParaRPr lang="en-US" b="0" noProof="0"/>
          </a:p>
        </p:txBody>
      </p:sp>
      <p:sp>
        <p:nvSpPr>
          <p:cNvPr id="7" name="Rectangle 6">
            <a:extLst>
              <a:ext uri="{FF2B5EF4-FFF2-40B4-BE49-F238E27FC236}">
                <a16:creationId xmlns:a16="http://schemas.microsoft.com/office/drawing/2014/main" id="{0EB97E95-7C31-EA0A-2C07-FF1FAEA5C1A2}"/>
              </a:ext>
            </a:extLst>
          </p:cNvPr>
          <p:cNvSpPr/>
          <p:nvPr/>
        </p:nvSpPr>
        <p:spPr>
          <a:xfrm>
            <a:off x="251208" y="1264941"/>
            <a:ext cx="3959051" cy="2767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el 1">
            <a:extLst>
              <a:ext uri="{FF2B5EF4-FFF2-40B4-BE49-F238E27FC236}">
                <a16:creationId xmlns:a16="http://schemas.microsoft.com/office/drawing/2014/main" id="{4F1A884F-7D65-9447-AD72-A9FBAC29FA61}"/>
              </a:ext>
            </a:extLst>
          </p:cNvPr>
          <p:cNvSpPr txBox="1">
            <a:spLocks/>
          </p:cNvSpPr>
          <p:nvPr/>
        </p:nvSpPr>
        <p:spPr>
          <a:xfrm>
            <a:off x="331454" y="1111223"/>
            <a:ext cx="3729579" cy="1403605"/>
          </a:xfrm>
          <a:prstGeom prst="rect">
            <a:avLst/>
          </a:prstGeom>
        </p:spPr>
        <p:txBody>
          <a:bodyPr vert="horz" lIns="68580" tIns="34290" rIns="68580" bIns="34290" rtlCol="0" anchor="b">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noProof="0" dirty="0" err="1"/>
              <a:t>Declinicalization</a:t>
            </a:r>
            <a:r>
              <a:rPr lang="en-US" sz="3600" b="1" noProof="0" dirty="0"/>
              <a:t> of blood donation</a:t>
            </a:r>
          </a:p>
        </p:txBody>
      </p:sp>
      <p:sp>
        <p:nvSpPr>
          <p:cNvPr id="9" name="TextBox 8">
            <a:extLst>
              <a:ext uri="{FF2B5EF4-FFF2-40B4-BE49-F238E27FC236}">
                <a16:creationId xmlns:a16="http://schemas.microsoft.com/office/drawing/2014/main" id="{19686561-FB14-BBBF-D953-6A1265404AF7}"/>
              </a:ext>
            </a:extLst>
          </p:cNvPr>
          <p:cNvSpPr txBox="1"/>
          <p:nvPr/>
        </p:nvSpPr>
        <p:spPr>
          <a:xfrm>
            <a:off x="331454" y="2771167"/>
            <a:ext cx="8239790" cy="830997"/>
          </a:xfrm>
          <a:prstGeom prst="rect">
            <a:avLst/>
          </a:prstGeom>
          <a:noFill/>
        </p:spPr>
        <p:txBody>
          <a:bodyPr wrap="square">
            <a:spAutoFit/>
          </a:bodyPr>
          <a:lstStyle/>
          <a:p>
            <a:pPr algn="just"/>
            <a:r>
              <a:rPr lang="en-US" sz="1600"/>
              <a:t>The process of </a:t>
            </a:r>
            <a:r>
              <a:rPr lang="en-US" sz="1600" b="1"/>
              <a:t>normalizing blood donation </a:t>
            </a:r>
            <a:r>
              <a:rPr lang="en-US" sz="1600"/>
              <a:t>by fostering a sense of relatedness and belonging among potential and existing donors. This involves presenting blood donation as a normal day-to-day activity rather than an extraordinary or clinical event. </a:t>
            </a:r>
            <a:endParaRPr lang="en-GB" sz="1100"/>
          </a:p>
        </p:txBody>
      </p:sp>
      <p:cxnSp>
        <p:nvCxnSpPr>
          <p:cNvPr id="10" name="Straight Connector 9">
            <a:extLst>
              <a:ext uri="{FF2B5EF4-FFF2-40B4-BE49-F238E27FC236}">
                <a16:creationId xmlns:a16="http://schemas.microsoft.com/office/drawing/2014/main" id="{B2ADF3EE-F2F2-22A1-0D7C-4F58D6FE3F5B}"/>
              </a:ext>
            </a:extLst>
          </p:cNvPr>
          <p:cNvCxnSpPr/>
          <p:nvPr/>
        </p:nvCxnSpPr>
        <p:spPr>
          <a:xfrm>
            <a:off x="442230" y="2648608"/>
            <a:ext cx="3374720" cy="0"/>
          </a:xfrm>
          <a:prstGeom prst="line">
            <a:avLst/>
          </a:prstGeom>
        </p:spPr>
        <p:style>
          <a:lnRef idx="3">
            <a:schemeClr val="dk1"/>
          </a:lnRef>
          <a:fillRef idx="0">
            <a:schemeClr val="dk1"/>
          </a:fillRef>
          <a:effectRef idx="2">
            <a:schemeClr val="dk1"/>
          </a:effectRef>
          <a:fontRef idx="minor">
            <a:schemeClr val="tx1"/>
          </a:fontRef>
        </p:style>
      </p:cxnSp>
      <p:sp>
        <p:nvSpPr>
          <p:cNvPr id="3" name="Footer Placeholder 1">
            <a:extLst>
              <a:ext uri="{FF2B5EF4-FFF2-40B4-BE49-F238E27FC236}">
                <a16:creationId xmlns:a16="http://schemas.microsoft.com/office/drawing/2014/main" id="{EA540A16-2AFA-F837-5825-1793A4C1D7DC}"/>
              </a:ext>
            </a:extLst>
          </p:cNvPr>
          <p:cNvSpPr txBox="1">
            <a:spLocks/>
          </p:cNvSpPr>
          <p:nvPr/>
        </p:nvSpPr>
        <p:spPr>
          <a:xfrm>
            <a:off x="293725" y="184737"/>
            <a:ext cx="7833068" cy="172426"/>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t>Communication Objective 3: </a:t>
            </a:r>
            <a:r>
              <a:rPr lang="en-US" sz="900" dirty="0" err="1"/>
              <a:t>Declinicalization</a:t>
            </a:r>
            <a:r>
              <a:rPr lang="en-US" sz="900" dirty="0"/>
              <a:t> of blood donation</a:t>
            </a:r>
          </a:p>
        </p:txBody>
      </p:sp>
    </p:spTree>
    <p:custDataLst>
      <p:tags r:id="rId1"/>
    </p:custDataLst>
    <p:extLst>
      <p:ext uri="{BB962C8B-B14F-4D97-AF65-F5344CB8AC3E}">
        <p14:creationId xmlns:p14="http://schemas.microsoft.com/office/powerpoint/2010/main" val="2128387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9D43E2-6133-C5A1-2009-A26AEC869FEE}"/>
              </a:ext>
            </a:extLst>
          </p:cNvPr>
          <p:cNvSpPr>
            <a:spLocks noGrp="1"/>
          </p:cNvSpPr>
          <p:nvPr>
            <p:ph type="sldNum" sz="quarter" idx="18"/>
          </p:nvPr>
        </p:nvSpPr>
        <p:spPr/>
        <p:txBody>
          <a:bodyPr/>
          <a:lstStyle/>
          <a:p>
            <a:r>
              <a:rPr lang="nl-NL"/>
              <a:t> </a:t>
            </a:r>
            <a:fld id="{B74C3CA3-956D-4E4B-B5F3-86E633D39F76}" type="slidenum">
              <a:rPr lang="nl-NL" b="0" smtClean="0"/>
              <a:pPr/>
              <a:t>14</a:t>
            </a:fld>
            <a:endParaRPr lang="nl-NL" b="0"/>
          </a:p>
        </p:txBody>
      </p:sp>
      <p:cxnSp>
        <p:nvCxnSpPr>
          <p:cNvPr id="11" name="Straight Connector 10">
            <a:extLst>
              <a:ext uri="{FF2B5EF4-FFF2-40B4-BE49-F238E27FC236}">
                <a16:creationId xmlns:a16="http://schemas.microsoft.com/office/drawing/2014/main" id="{36665A3C-F22F-C6EA-37DC-0D30D9331DF4}"/>
              </a:ext>
            </a:extLst>
          </p:cNvPr>
          <p:cNvCxnSpPr/>
          <p:nvPr/>
        </p:nvCxnSpPr>
        <p:spPr>
          <a:xfrm>
            <a:off x="4572000" y="813916"/>
            <a:ext cx="0" cy="379827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BFEB93B-67A5-31B5-5E88-2ED63C364BF5}"/>
              </a:ext>
            </a:extLst>
          </p:cNvPr>
          <p:cNvPicPr>
            <a:picLocks noChangeAspect="1"/>
          </p:cNvPicPr>
          <p:nvPr/>
        </p:nvPicPr>
        <p:blipFill>
          <a:blip r:embed="rId4"/>
          <a:stretch>
            <a:fillRect/>
          </a:stretch>
        </p:blipFill>
        <p:spPr>
          <a:xfrm>
            <a:off x="4996903" y="661587"/>
            <a:ext cx="1822481" cy="2130251"/>
          </a:xfrm>
          <a:prstGeom prst="rect">
            <a:avLst/>
          </a:prstGeom>
        </p:spPr>
      </p:pic>
      <p:pic>
        <p:nvPicPr>
          <p:cNvPr id="15" name="Picture 14">
            <a:extLst>
              <a:ext uri="{FF2B5EF4-FFF2-40B4-BE49-F238E27FC236}">
                <a16:creationId xmlns:a16="http://schemas.microsoft.com/office/drawing/2014/main" id="{0F33E8C7-6FFA-8CEA-6CF2-BD2297F1E28B}"/>
              </a:ext>
            </a:extLst>
          </p:cNvPr>
          <p:cNvPicPr>
            <a:picLocks noChangeAspect="1"/>
          </p:cNvPicPr>
          <p:nvPr/>
        </p:nvPicPr>
        <p:blipFill>
          <a:blip r:embed="rId5"/>
          <a:stretch>
            <a:fillRect/>
          </a:stretch>
        </p:blipFill>
        <p:spPr>
          <a:xfrm>
            <a:off x="6594610" y="1830553"/>
            <a:ext cx="2348424" cy="2337909"/>
          </a:xfrm>
          <a:prstGeom prst="rect">
            <a:avLst/>
          </a:prstGeom>
        </p:spPr>
      </p:pic>
      <p:pic>
        <p:nvPicPr>
          <p:cNvPr id="17" name="Picture 16">
            <a:extLst>
              <a:ext uri="{FF2B5EF4-FFF2-40B4-BE49-F238E27FC236}">
                <a16:creationId xmlns:a16="http://schemas.microsoft.com/office/drawing/2014/main" id="{05DC6868-B3D9-B62B-F05A-00246FA397E7}"/>
              </a:ext>
            </a:extLst>
          </p:cNvPr>
          <p:cNvPicPr>
            <a:picLocks noChangeAspect="1"/>
          </p:cNvPicPr>
          <p:nvPr/>
        </p:nvPicPr>
        <p:blipFill>
          <a:blip r:embed="rId6"/>
          <a:stretch>
            <a:fillRect/>
          </a:stretch>
        </p:blipFill>
        <p:spPr>
          <a:xfrm>
            <a:off x="5513686" y="2880130"/>
            <a:ext cx="2085452" cy="2067577"/>
          </a:xfrm>
          <a:prstGeom prst="rect">
            <a:avLst/>
          </a:prstGeom>
        </p:spPr>
      </p:pic>
      <p:pic>
        <p:nvPicPr>
          <p:cNvPr id="3074" name="Picture 2" descr="High angle health professional drawing blood">
            <a:extLst>
              <a:ext uri="{FF2B5EF4-FFF2-40B4-BE49-F238E27FC236}">
                <a16:creationId xmlns:a16="http://schemas.microsoft.com/office/drawing/2014/main" id="{282CF53F-AAD2-6E0E-AA63-A7EBA19A46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67" y="813916"/>
            <a:ext cx="2767114" cy="18388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orld Blood Donor Day: Health benefits of donating blood- The Week">
            <a:extLst>
              <a:ext uri="{FF2B5EF4-FFF2-40B4-BE49-F238E27FC236}">
                <a16:creationId xmlns:a16="http://schemas.microsoft.com/office/drawing/2014/main" id="{F62CD4E0-07B5-FD1E-A2A1-D12302E593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592" y="2999507"/>
            <a:ext cx="3194598" cy="1862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5E3A2A5-34DB-B536-8000-EE2AD9504421}"/>
              </a:ext>
            </a:extLst>
          </p:cNvPr>
          <p:cNvPicPr>
            <a:picLocks noChangeAspect="1"/>
          </p:cNvPicPr>
          <p:nvPr/>
        </p:nvPicPr>
        <p:blipFill>
          <a:blip r:embed="rId9"/>
          <a:stretch>
            <a:fillRect/>
          </a:stretch>
        </p:blipFill>
        <p:spPr>
          <a:xfrm>
            <a:off x="1544862" y="1593390"/>
            <a:ext cx="2583559" cy="2573480"/>
          </a:xfrm>
          <a:prstGeom prst="rect">
            <a:avLst/>
          </a:prstGeom>
        </p:spPr>
      </p:pic>
      <p:sp>
        <p:nvSpPr>
          <p:cNvPr id="3" name="Footer Placeholder 1">
            <a:extLst>
              <a:ext uri="{FF2B5EF4-FFF2-40B4-BE49-F238E27FC236}">
                <a16:creationId xmlns:a16="http://schemas.microsoft.com/office/drawing/2014/main" id="{BBAB00A9-20C8-51EC-7F2F-50DC4807ABEE}"/>
              </a:ext>
            </a:extLst>
          </p:cNvPr>
          <p:cNvSpPr txBox="1">
            <a:spLocks/>
          </p:cNvSpPr>
          <p:nvPr/>
        </p:nvSpPr>
        <p:spPr>
          <a:xfrm>
            <a:off x="293725" y="184737"/>
            <a:ext cx="7833068" cy="172426"/>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t>Communication Objective 3: </a:t>
            </a:r>
            <a:r>
              <a:rPr lang="en-US" sz="900" dirty="0" err="1"/>
              <a:t>Declinicalization</a:t>
            </a:r>
            <a:r>
              <a:rPr lang="en-US" sz="900" dirty="0"/>
              <a:t> of blood donation</a:t>
            </a:r>
          </a:p>
        </p:txBody>
      </p:sp>
    </p:spTree>
    <p:custDataLst>
      <p:tags r:id="rId1"/>
    </p:custDataLst>
    <p:extLst>
      <p:ext uri="{BB962C8B-B14F-4D97-AF65-F5344CB8AC3E}">
        <p14:creationId xmlns:p14="http://schemas.microsoft.com/office/powerpoint/2010/main" val="444358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par>
                                <p:cTn id="12" presetID="1" presetClass="entr" presetSubtype="0" fill="hold" nodeType="withEffect">
                                  <p:stCondLst>
                                    <p:cond delay="500"/>
                                  </p:stCondLst>
                                  <p:childTnLst>
                                    <p:set>
                                      <p:cBhvr>
                                        <p:cTn id="13" dur="1" fill="hold">
                                          <p:stCondLst>
                                            <p:cond delay="0"/>
                                          </p:stCondLst>
                                        </p:cTn>
                                        <p:tgtEl>
                                          <p:spTgt spid="3076"/>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73490-D9B0-0703-E2C1-C2AA0C1A0B3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76929A-9E45-0349-A860-21EB6138670C}"/>
              </a:ext>
            </a:extLst>
          </p:cNvPr>
          <p:cNvSpPr>
            <a:spLocks noGrp="1"/>
          </p:cNvSpPr>
          <p:nvPr>
            <p:ph type="sldNum" sz="quarter" idx="12"/>
          </p:nvPr>
        </p:nvSpPr>
        <p:spPr/>
        <p:txBody>
          <a:bodyPr/>
          <a:lstStyle/>
          <a:p>
            <a:r>
              <a:rPr lang="en-US" noProof="0"/>
              <a:t> </a:t>
            </a:r>
            <a:fld id="{B74C3CA3-956D-4E4B-B5F3-86E633D39F76}" type="slidenum">
              <a:rPr lang="en-US" b="0" noProof="0" smtClean="0"/>
              <a:pPr/>
              <a:t>15</a:t>
            </a:fld>
            <a:endParaRPr lang="en-US" b="0" noProof="0"/>
          </a:p>
        </p:txBody>
      </p:sp>
      <p:pic>
        <p:nvPicPr>
          <p:cNvPr id="7" name="Picture 6">
            <a:hlinkClick r:id="rId3"/>
            <a:extLst>
              <a:ext uri="{FF2B5EF4-FFF2-40B4-BE49-F238E27FC236}">
                <a16:creationId xmlns:a16="http://schemas.microsoft.com/office/drawing/2014/main" id="{AF9DD9A0-0DEA-6CD9-2F68-136330C0B0C5}"/>
              </a:ext>
            </a:extLst>
          </p:cNvPr>
          <p:cNvPicPr>
            <a:picLocks noChangeAspect="1"/>
          </p:cNvPicPr>
          <p:nvPr/>
        </p:nvPicPr>
        <p:blipFill>
          <a:blip r:embed="rId4"/>
          <a:stretch>
            <a:fillRect/>
          </a:stretch>
        </p:blipFill>
        <p:spPr>
          <a:xfrm>
            <a:off x="3417136" y="1148316"/>
            <a:ext cx="5361803" cy="3409187"/>
          </a:xfrm>
          <a:prstGeom prst="rect">
            <a:avLst/>
          </a:prstGeom>
        </p:spPr>
      </p:pic>
      <p:sp>
        <p:nvSpPr>
          <p:cNvPr id="8" name="Titel 1">
            <a:extLst>
              <a:ext uri="{FF2B5EF4-FFF2-40B4-BE49-F238E27FC236}">
                <a16:creationId xmlns:a16="http://schemas.microsoft.com/office/drawing/2014/main" id="{B3519474-A67E-BAE9-C3E9-64E31ECEDF5F}"/>
              </a:ext>
            </a:extLst>
          </p:cNvPr>
          <p:cNvSpPr txBox="1">
            <a:spLocks/>
          </p:cNvSpPr>
          <p:nvPr/>
        </p:nvSpPr>
        <p:spPr>
          <a:xfrm>
            <a:off x="387479" y="1148316"/>
            <a:ext cx="2717227"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b="0" kern="1200" noProof="0">
                <a:latin typeface="Segoe UI Semibold" panose="020B0702040204020203" pitchFamily="34" charset="0"/>
                <a:ea typeface="+mn-ea"/>
                <a:cs typeface="Segoe UI Semibold" panose="020B0702040204020203" pitchFamily="34" charset="0"/>
              </a:rPr>
              <a:t>Celebrating donors &amp; creating a sense of belonging</a:t>
            </a:r>
          </a:p>
        </p:txBody>
      </p:sp>
      <p:sp>
        <p:nvSpPr>
          <p:cNvPr id="4" name="Footer Placeholder 1">
            <a:extLst>
              <a:ext uri="{FF2B5EF4-FFF2-40B4-BE49-F238E27FC236}">
                <a16:creationId xmlns:a16="http://schemas.microsoft.com/office/drawing/2014/main" id="{AEDD4ABB-709F-1359-3B40-AD62D3776711}"/>
              </a:ext>
            </a:extLst>
          </p:cNvPr>
          <p:cNvSpPr txBox="1">
            <a:spLocks/>
          </p:cNvSpPr>
          <p:nvPr/>
        </p:nvSpPr>
        <p:spPr>
          <a:xfrm>
            <a:off x="293725" y="184737"/>
            <a:ext cx="7833068" cy="172426"/>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t>Communication Objective 3: </a:t>
            </a:r>
            <a:r>
              <a:rPr lang="en-US" sz="900" dirty="0" err="1"/>
              <a:t>Declinicalization</a:t>
            </a:r>
            <a:r>
              <a:rPr lang="en-US" sz="900" dirty="0"/>
              <a:t> of blood donation</a:t>
            </a:r>
          </a:p>
        </p:txBody>
      </p:sp>
    </p:spTree>
    <p:extLst>
      <p:ext uri="{BB962C8B-B14F-4D97-AF65-F5344CB8AC3E}">
        <p14:creationId xmlns:p14="http://schemas.microsoft.com/office/powerpoint/2010/main" val="113982270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E662-C202-8DCD-28A4-60E8BFB97C6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73C114-669F-8D65-17DE-B4BEF23F6E52}"/>
              </a:ext>
            </a:extLst>
          </p:cNvPr>
          <p:cNvSpPr>
            <a:spLocks noGrp="1"/>
          </p:cNvSpPr>
          <p:nvPr>
            <p:ph type="sldNum" sz="quarter" idx="12"/>
          </p:nvPr>
        </p:nvSpPr>
        <p:spPr/>
        <p:txBody>
          <a:bodyPr/>
          <a:lstStyle/>
          <a:p>
            <a:r>
              <a:rPr lang="en-US" noProof="0"/>
              <a:t> </a:t>
            </a:r>
            <a:fld id="{B74C3CA3-956D-4E4B-B5F3-86E633D39F76}" type="slidenum">
              <a:rPr lang="en-US" b="0" noProof="0" smtClean="0"/>
              <a:pPr/>
              <a:t>16</a:t>
            </a:fld>
            <a:endParaRPr lang="en-US" b="0" noProof="0"/>
          </a:p>
        </p:txBody>
      </p:sp>
      <p:sp>
        <p:nvSpPr>
          <p:cNvPr id="8" name="Titel 1">
            <a:extLst>
              <a:ext uri="{FF2B5EF4-FFF2-40B4-BE49-F238E27FC236}">
                <a16:creationId xmlns:a16="http://schemas.microsoft.com/office/drawing/2014/main" id="{ED12E6C4-E818-FC8C-5C1F-3AEFAA66A949}"/>
              </a:ext>
            </a:extLst>
          </p:cNvPr>
          <p:cNvSpPr txBox="1">
            <a:spLocks/>
          </p:cNvSpPr>
          <p:nvPr/>
        </p:nvSpPr>
        <p:spPr>
          <a:xfrm>
            <a:off x="387480" y="489873"/>
            <a:ext cx="3418976" cy="52099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a:latin typeface="Segoe UI Semibold" panose="020B0702040204020203" pitchFamily="34" charset="0"/>
                <a:ea typeface="+mn-ea"/>
                <a:cs typeface="Segoe UI Semibold" panose="020B0702040204020203" pitchFamily="34" charset="0"/>
              </a:rPr>
              <a:t>D</a:t>
            </a:r>
            <a:r>
              <a:rPr lang="en-US" sz="2400" b="0" kern="1200" noProof="0" err="1">
                <a:latin typeface="Segoe UI Semibold" panose="020B0702040204020203" pitchFamily="34" charset="0"/>
                <a:ea typeface="+mn-ea"/>
                <a:cs typeface="Segoe UI Semibold" panose="020B0702040204020203" pitchFamily="34" charset="0"/>
              </a:rPr>
              <a:t>onor</a:t>
            </a:r>
            <a:r>
              <a:rPr lang="en-US" sz="2400" b="0" kern="1200" noProof="0">
                <a:latin typeface="Segoe UI Semibold" panose="020B0702040204020203" pitchFamily="34" charset="0"/>
                <a:ea typeface="+mn-ea"/>
                <a:cs typeface="Segoe UI Semibold" panose="020B0702040204020203" pitchFamily="34" charset="0"/>
              </a:rPr>
              <a:t> &amp; patient stories</a:t>
            </a:r>
          </a:p>
        </p:txBody>
      </p:sp>
      <p:pic>
        <p:nvPicPr>
          <p:cNvPr id="5" name="Picture 4">
            <a:hlinkClick r:id="rId4"/>
            <a:extLst>
              <a:ext uri="{FF2B5EF4-FFF2-40B4-BE49-F238E27FC236}">
                <a16:creationId xmlns:a16="http://schemas.microsoft.com/office/drawing/2014/main" id="{FF5C6A4C-B4F4-6C0A-6448-464D81071248}"/>
              </a:ext>
            </a:extLst>
          </p:cNvPr>
          <p:cNvPicPr>
            <a:picLocks noChangeAspect="1"/>
          </p:cNvPicPr>
          <p:nvPr/>
        </p:nvPicPr>
        <p:blipFill>
          <a:blip r:embed="rId5"/>
          <a:stretch>
            <a:fillRect/>
          </a:stretch>
        </p:blipFill>
        <p:spPr>
          <a:xfrm>
            <a:off x="4774889" y="1456660"/>
            <a:ext cx="4090580" cy="2616028"/>
          </a:xfrm>
          <a:prstGeom prst="rect">
            <a:avLst/>
          </a:prstGeom>
        </p:spPr>
      </p:pic>
      <p:pic>
        <p:nvPicPr>
          <p:cNvPr id="9" name="Picture 8">
            <a:hlinkClick r:id="rId6"/>
            <a:extLst>
              <a:ext uri="{FF2B5EF4-FFF2-40B4-BE49-F238E27FC236}">
                <a16:creationId xmlns:a16="http://schemas.microsoft.com/office/drawing/2014/main" id="{C91F1C74-65E4-46E2-33FF-445793FFE8D9}"/>
              </a:ext>
            </a:extLst>
          </p:cNvPr>
          <p:cNvPicPr>
            <a:picLocks noChangeAspect="1"/>
          </p:cNvPicPr>
          <p:nvPr/>
        </p:nvPicPr>
        <p:blipFill>
          <a:blip r:embed="rId7"/>
          <a:stretch>
            <a:fillRect/>
          </a:stretch>
        </p:blipFill>
        <p:spPr>
          <a:xfrm>
            <a:off x="243838" y="1456661"/>
            <a:ext cx="4125275" cy="2616028"/>
          </a:xfrm>
          <a:prstGeom prst="rect">
            <a:avLst/>
          </a:prstGeom>
        </p:spPr>
      </p:pic>
      <p:sp>
        <p:nvSpPr>
          <p:cNvPr id="4" name="Footer Placeholder 1">
            <a:extLst>
              <a:ext uri="{FF2B5EF4-FFF2-40B4-BE49-F238E27FC236}">
                <a16:creationId xmlns:a16="http://schemas.microsoft.com/office/drawing/2014/main" id="{944C696E-AADD-5BCC-9BB9-70D62AAA6451}"/>
              </a:ext>
            </a:extLst>
          </p:cNvPr>
          <p:cNvSpPr txBox="1">
            <a:spLocks/>
          </p:cNvSpPr>
          <p:nvPr/>
        </p:nvSpPr>
        <p:spPr>
          <a:xfrm>
            <a:off x="293725" y="184737"/>
            <a:ext cx="7833068" cy="172426"/>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t>Communication Objective 3: </a:t>
            </a:r>
            <a:r>
              <a:rPr lang="en-US" sz="900" dirty="0" err="1"/>
              <a:t>Declinicalization</a:t>
            </a:r>
            <a:r>
              <a:rPr lang="en-US" sz="900" dirty="0"/>
              <a:t> of blood donation</a:t>
            </a:r>
          </a:p>
        </p:txBody>
      </p:sp>
    </p:spTree>
    <p:custDataLst>
      <p:tags r:id="rId1"/>
    </p:custDataLst>
    <p:extLst>
      <p:ext uri="{BB962C8B-B14F-4D97-AF65-F5344CB8AC3E}">
        <p14:creationId xmlns:p14="http://schemas.microsoft.com/office/powerpoint/2010/main" val="2204379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4F48-05C6-F69D-9417-C1F7F14D0CE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60EEAA-D469-28CD-F386-37D0AE21017D}"/>
              </a:ext>
            </a:extLst>
          </p:cNvPr>
          <p:cNvSpPr>
            <a:spLocks noGrp="1"/>
          </p:cNvSpPr>
          <p:nvPr>
            <p:ph type="sldNum" sz="quarter" idx="12"/>
          </p:nvPr>
        </p:nvSpPr>
        <p:spPr/>
        <p:txBody>
          <a:bodyPr/>
          <a:lstStyle/>
          <a:p>
            <a:r>
              <a:rPr lang="en-US" noProof="0"/>
              <a:t> </a:t>
            </a:r>
            <a:fld id="{B74C3CA3-956D-4E4B-B5F3-86E633D39F76}" type="slidenum">
              <a:rPr lang="en-US" b="0" noProof="0" smtClean="0"/>
              <a:pPr/>
              <a:t>17</a:t>
            </a:fld>
            <a:endParaRPr lang="en-US" b="0" noProof="0"/>
          </a:p>
        </p:txBody>
      </p:sp>
      <p:sp>
        <p:nvSpPr>
          <p:cNvPr id="8" name="Titel 1">
            <a:extLst>
              <a:ext uri="{FF2B5EF4-FFF2-40B4-BE49-F238E27FC236}">
                <a16:creationId xmlns:a16="http://schemas.microsoft.com/office/drawing/2014/main" id="{287F80A9-3CC9-041A-AA51-524043A24D2A}"/>
              </a:ext>
            </a:extLst>
          </p:cNvPr>
          <p:cNvSpPr txBox="1">
            <a:spLocks/>
          </p:cNvSpPr>
          <p:nvPr/>
        </p:nvSpPr>
        <p:spPr>
          <a:xfrm>
            <a:off x="387480" y="818707"/>
            <a:ext cx="2717227"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b="0" kern="1200" noProof="0">
                <a:latin typeface="Segoe UI Semibold" panose="020B0702040204020203" pitchFamily="34" charset="0"/>
                <a:ea typeface="+mn-ea"/>
                <a:cs typeface="Segoe UI Semibold" panose="020B0702040204020203" pitchFamily="34" charset="0"/>
              </a:rPr>
              <a:t>Collaborating with public figures</a:t>
            </a:r>
          </a:p>
        </p:txBody>
      </p:sp>
      <p:pic>
        <p:nvPicPr>
          <p:cNvPr id="11" name="Picture 10">
            <a:hlinkClick r:id="rId4"/>
            <a:extLst>
              <a:ext uri="{FF2B5EF4-FFF2-40B4-BE49-F238E27FC236}">
                <a16:creationId xmlns:a16="http://schemas.microsoft.com/office/drawing/2014/main" id="{C813B1CB-E709-0636-FF1F-C090F018A3F7}"/>
              </a:ext>
            </a:extLst>
          </p:cNvPr>
          <p:cNvPicPr>
            <a:picLocks noChangeAspect="1"/>
          </p:cNvPicPr>
          <p:nvPr/>
        </p:nvPicPr>
        <p:blipFill>
          <a:blip r:embed="rId5"/>
          <a:stretch>
            <a:fillRect/>
          </a:stretch>
        </p:blipFill>
        <p:spPr>
          <a:xfrm>
            <a:off x="265263" y="1903228"/>
            <a:ext cx="4306737" cy="2796489"/>
          </a:xfrm>
          <a:prstGeom prst="rect">
            <a:avLst/>
          </a:prstGeom>
        </p:spPr>
      </p:pic>
      <p:pic>
        <p:nvPicPr>
          <p:cNvPr id="13" name="Picture 12">
            <a:hlinkClick r:id="rId6"/>
            <a:extLst>
              <a:ext uri="{FF2B5EF4-FFF2-40B4-BE49-F238E27FC236}">
                <a16:creationId xmlns:a16="http://schemas.microsoft.com/office/drawing/2014/main" id="{92438E26-412E-2C4A-38ED-AAC5BF500530}"/>
              </a:ext>
            </a:extLst>
          </p:cNvPr>
          <p:cNvPicPr>
            <a:picLocks noChangeAspect="1"/>
          </p:cNvPicPr>
          <p:nvPr/>
        </p:nvPicPr>
        <p:blipFill>
          <a:blip r:embed="rId7"/>
          <a:stretch>
            <a:fillRect/>
          </a:stretch>
        </p:blipFill>
        <p:spPr>
          <a:xfrm>
            <a:off x="1949046" y="3640395"/>
            <a:ext cx="6591639" cy="1225613"/>
          </a:xfrm>
          <a:prstGeom prst="rect">
            <a:avLst/>
          </a:prstGeom>
          <a:effectLst>
            <a:outerShdw blurRad="50800" dist="38100" dir="8100000" algn="tr" rotWithShape="0">
              <a:prstClr val="black">
                <a:alpha val="40000"/>
              </a:prstClr>
            </a:outerShdw>
          </a:effectLst>
        </p:spPr>
      </p:pic>
      <p:pic>
        <p:nvPicPr>
          <p:cNvPr id="15" name="Picture 14">
            <a:hlinkClick r:id="rId8"/>
            <a:extLst>
              <a:ext uri="{FF2B5EF4-FFF2-40B4-BE49-F238E27FC236}">
                <a16:creationId xmlns:a16="http://schemas.microsoft.com/office/drawing/2014/main" id="{C9577C80-3605-17B4-C808-F382F5B82559}"/>
              </a:ext>
            </a:extLst>
          </p:cNvPr>
          <p:cNvPicPr>
            <a:picLocks noChangeAspect="1"/>
          </p:cNvPicPr>
          <p:nvPr/>
        </p:nvPicPr>
        <p:blipFill>
          <a:blip r:embed="rId9"/>
          <a:stretch>
            <a:fillRect/>
          </a:stretch>
        </p:blipFill>
        <p:spPr>
          <a:xfrm>
            <a:off x="3284795" y="970721"/>
            <a:ext cx="5156538" cy="2237743"/>
          </a:xfrm>
          <a:prstGeom prst="rect">
            <a:avLst/>
          </a:prstGeom>
        </p:spPr>
      </p:pic>
      <p:sp>
        <p:nvSpPr>
          <p:cNvPr id="4" name="Footer Placeholder 1">
            <a:extLst>
              <a:ext uri="{FF2B5EF4-FFF2-40B4-BE49-F238E27FC236}">
                <a16:creationId xmlns:a16="http://schemas.microsoft.com/office/drawing/2014/main" id="{0FC24E3F-E54B-D318-397B-A0B8E55FA38B}"/>
              </a:ext>
            </a:extLst>
          </p:cNvPr>
          <p:cNvSpPr txBox="1">
            <a:spLocks/>
          </p:cNvSpPr>
          <p:nvPr/>
        </p:nvSpPr>
        <p:spPr>
          <a:xfrm>
            <a:off x="293725" y="184737"/>
            <a:ext cx="7833068" cy="172426"/>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t>Communication Objective 3: </a:t>
            </a:r>
            <a:r>
              <a:rPr lang="en-US" sz="900" dirty="0" err="1"/>
              <a:t>Declinicalization</a:t>
            </a:r>
            <a:r>
              <a:rPr lang="en-US" sz="900" dirty="0"/>
              <a:t> of blood donation</a:t>
            </a:r>
          </a:p>
        </p:txBody>
      </p:sp>
    </p:spTree>
    <p:custDataLst>
      <p:tags r:id="rId1"/>
    </p:custDataLst>
    <p:extLst>
      <p:ext uri="{BB962C8B-B14F-4D97-AF65-F5344CB8AC3E}">
        <p14:creationId xmlns:p14="http://schemas.microsoft.com/office/powerpoint/2010/main" val="391996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AC7CF-C487-2308-8D18-E3B3C039B27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7E729B-BB01-A477-1F61-DBC35489F0E5}"/>
              </a:ext>
            </a:extLst>
          </p:cNvPr>
          <p:cNvSpPr>
            <a:spLocks noGrp="1"/>
          </p:cNvSpPr>
          <p:nvPr>
            <p:ph type="sldNum" sz="quarter" idx="12"/>
          </p:nvPr>
        </p:nvSpPr>
        <p:spPr/>
        <p:txBody>
          <a:bodyPr/>
          <a:lstStyle/>
          <a:p>
            <a:r>
              <a:rPr lang="en-US" noProof="0"/>
              <a:t> </a:t>
            </a:r>
            <a:fld id="{B74C3CA3-956D-4E4B-B5F3-86E633D39F76}" type="slidenum">
              <a:rPr lang="en-US" b="0" noProof="0" smtClean="0"/>
              <a:pPr/>
              <a:t>18</a:t>
            </a:fld>
            <a:endParaRPr lang="en-US" b="0" noProof="0"/>
          </a:p>
        </p:txBody>
      </p:sp>
      <p:sp>
        <p:nvSpPr>
          <p:cNvPr id="8" name="Titel 1">
            <a:extLst>
              <a:ext uri="{FF2B5EF4-FFF2-40B4-BE49-F238E27FC236}">
                <a16:creationId xmlns:a16="http://schemas.microsoft.com/office/drawing/2014/main" id="{9820B11D-FDBA-3D45-9A3D-3AB039C933B3}"/>
              </a:ext>
            </a:extLst>
          </p:cNvPr>
          <p:cNvSpPr txBox="1">
            <a:spLocks/>
          </p:cNvSpPr>
          <p:nvPr/>
        </p:nvSpPr>
        <p:spPr>
          <a:xfrm>
            <a:off x="387479" y="1148316"/>
            <a:ext cx="2717227"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a:latin typeface="Segoe UI Semibold" panose="020B0702040204020203" pitchFamily="34" charset="0"/>
                <a:ea typeface="+mn-ea"/>
                <a:cs typeface="Segoe UI Semibold" panose="020B0702040204020203" pitchFamily="34" charset="0"/>
              </a:rPr>
              <a:t>Using humor and pop-culture references</a:t>
            </a:r>
            <a:endParaRPr lang="en-US" sz="2400" b="0" kern="1200" noProof="0">
              <a:latin typeface="Segoe UI Semibold" panose="020B0702040204020203" pitchFamily="34" charset="0"/>
              <a:ea typeface="+mn-ea"/>
              <a:cs typeface="Segoe UI Semibold" panose="020B0702040204020203" pitchFamily="34" charset="0"/>
            </a:endParaRPr>
          </a:p>
        </p:txBody>
      </p:sp>
      <p:pic>
        <p:nvPicPr>
          <p:cNvPr id="5" name="Picture 4">
            <a:hlinkClick r:id="rId4"/>
            <a:extLst>
              <a:ext uri="{FF2B5EF4-FFF2-40B4-BE49-F238E27FC236}">
                <a16:creationId xmlns:a16="http://schemas.microsoft.com/office/drawing/2014/main" id="{A76987B8-6C90-23D5-0651-F86020BF5A4C}"/>
              </a:ext>
            </a:extLst>
          </p:cNvPr>
          <p:cNvPicPr>
            <a:picLocks noChangeAspect="1"/>
          </p:cNvPicPr>
          <p:nvPr/>
        </p:nvPicPr>
        <p:blipFill>
          <a:blip r:embed="rId5"/>
          <a:stretch>
            <a:fillRect/>
          </a:stretch>
        </p:blipFill>
        <p:spPr>
          <a:xfrm>
            <a:off x="365061" y="3100073"/>
            <a:ext cx="4657060" cy="2026221"/>
          </a:xfrm>
          <a:prstGeom prst="rect">
            <a:avLst/>
          </a:prstGeom>
        </p:spPr>
      </p:pic>
      <p:pic>
        <p:nvPicPr>
          <p:cNvPr id="9" name="Picture 8">
            <a:hlinkClick r:id="rId6"/>
            <a:extLst>
              <a:ext uri="{FF2B5EF4-FFF2-40B4-BE49-F238E27FC236}">
                <a16:creationId xmlns:a16="http://schemas.microsoft.com/office/drawing/2014/main" id="{D8E9271A-E2B5-4978-FBFE-451A6C2C8553}"/>
              </a:ext>
            </a:extLst>
          </p:cNvPr>
          <p:cNvPicPr>
            <a:picLocks noChangeAspect="1"/>
          </p:cNvPicPr>
          <p:nvPr/>
        </p:nvPicPr>
        <p:blipFill>
          <a:blip r:embed="rId7"/>
          <a:stretch>
            <a:fillRect/>
          </a:stretch>
        </p:blipFill>
        <p:spPr>
          <a:xfrm>
            <a:off x="3418186" y="707826"/>
            <a:ext cx="5242220" cy="2151865"/>
          </a:xfrm>
          <a:prstGeom prst="rect">
            <a:avLst/>
          </a:prstGeom>
        </p:spPr>
      </p:pic>
      <p:sp>
        <p:nvSpPr>
          <p:cNvPr id="4" name="Footer Placeholder 1">
            <a:extLst>
              <a:ext uri="{FF2B5EF4-FFF2-40B4-BE49-F238E27FC236}">
                <a16:creationId xmlns:a16="http://schemas.microsoft.com/office/drawing/2014/main" id="{C46DAA9F-0A6D-2BBF-2421-DAAD095555DB}"/>
              </a:ext>
            </a:extLst>
          </p:cNvPr>
          <p:cNvSpPr txBox="1">
            <a:spLocks/>
          </p:cNvSpPr>
          <p:nvPr/>
        </p:nvSpPr>
        <p:spPr>
          <a:xfrm>
            <a:off x="293725" y="184737"/>
            <a:ext cx="7833068" cy="172426"/>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t>Communication Objective 3: </a:t>
            </a:r>
            <a:r>
              <a:rPr lang="en-US" sz="900" dirty="0" err="1"/>
              <a:t>Declinicalization</a:t>
            </a:r>
            <a:r>
              <a:rPr lang="en-US" sz="900" dirty="0"/>
              <a:t> of blood donation</a:t>
            </a:r>
          </a:p>
        </p:txBody>
      </p:sp>
    </p:spTree>
    <p:custDataLst>
      <p:tags r:id="rId1"/>
    </p:custDataLst>
    <p:extLst>
      <p:ext uri="{BB962C8B-B14F-4D97-AF65-F5344CB8AC3E}">
        <p14:creationId xmlns:p14="http://schemas.microsoft.com/office/powerpoint/2010/main" val="125125069"/>
      </p:ext>
    </p:extLst>
  </p:cSld>
  <p:clrMapOvr>
    <a:masterClrMapping/>
  </p:clrMapOvr>
  <p:transition spd="slow">
    <p:push dir="u"/>
  </p:transition>
  <p:extLst>
    <p:ext uri="{E180D4A7-C9FB-4DFB-919C-405C955672EB}">
      <p14:showEvtLst xmlns:p14="http://schemas.microsoft.com/office/powerpoint/2010/main">
        <p14:playEvt time="48600" objId="4"/>
        <p14:stopEvt time="56933"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BB86D-5CD0-E6AB-D8F3-26829DE818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07A0F-57C1-AEC1-8B97-FA5A133D8FC3}"/>
              </a:ext>
            </a:extLst>
          </p:cNvPr>
          <p:cNvSpPr>
            <a:spLocks noGrp="1"/>
          </p:cNvSpPr>
          <p:nvPr>
            <p:ph type="sldNum" sz="quarter" idx="18"/>
          </p:nvPr>
        </p:nvSpPr>
        <p:spPr/>
        <p:txBody>
          <a:bodyPr/>
          <a:lstStyle/>
          <a:p>
            <a:r>
              <a:rPr lang="en-US" noProof="0"/>
              <a:t> </a:t>
            </a:r>
            <a:fld id="{B74C3CA3-956D-4E4B-B5F3-86E633D39F76}" type="slidenum">
              <a:rPr lang="en-US" b="0" noProof="0" smtClean="0"/>
              <a:pPr/>
              <a:t>19</a:t>
            </a:fld>
            <a:endParaRPr lang="en-US" b="0" noProof="0"/>
          </a:p>
        </p:txBody>
      </p:sp>
      <p:sp>
        <p:nvSpPr>
          <p:cNvPr id="3" name="Titel 1">
            <a:extLst>
              <a:ext uri="{FF2B5EF4-FFF2-40B4-BE49-F238E27FC236}">
                <a16:creationId xmlns:a16="http://schemas.microsoft.com/office/drawing/2014/main" id="{B8A2198D-B382-68B5-27CE-80869DA28F29}"/>
              </a:ext>
            </a:extLst>
          </p:cNvPr>
          <p:cNvSpPr txBox="1">
            <a:spLocks/>
          </p:cNvSpPr>
          <p:nvPr/>
        </p:nvSpPr>
        <p:spPr>
          <a:xfrm>
            <a:off x="366214" y="691116"/>
            <a:ext cx="2717227"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a:latin typeface="Segoe UI Semibold" panose="020B0702040204020203" pitchFamily="34" charset="0"/>
                <a:ea typeface="+mn-ea"/>
                <a:cs typeface="Segoe UI Semibold" panose="020B0702040204020203" pitchFamily="34" charset="0"/>
              </a:rPr>
              <a:t>Measuring effectiveness</a:t>
            </a:r>
            <a:endParaRPr lang="en-US" sz="2400" b="0" kern="1200" noProof="0">
              <a:latin typeface="Segoe UI Semibold" panose="020B0702040204020203" pitchFamily="34" charset="0"/>
              <a:ea typeface="+mn-ea"/>
              <a:cs typeface="Segoe UI Semibold" panose="020B0702040204020203" pitchFamily="34" charset="0"/>
            </a:endParaRPr>
          </a:p>
        </p:txBody>
      </p:sp>
      <p:pic>
        <p:nvPicPr>
          <p:cNvPr id="5" name="Picture 4">
            <a:extLst>
              <a:ext uri="{FF2B5EF4-FFF2-40B4-BE49-F238E27FC236}">
                <a16:creationId xmlns:a16="http://schemas.microsoft.com/office/drawing/2014/main" id="{9A1D2C91-0E6C-9D9B-1605-35A9257C753B}"/>
              </a:ext>
            </a:extLst>
          </p:cNvPr>
          <p:cNvPicPr>
            <a:picLocks noChangeAspect="1"/>
          </p:cNvPicPr>
          <p:nvPr/>
        </p:nvPicPr>
        <p:blipFill>
          <a:blip r:embed="rId4"/>
          <a:srcRect l="23422" r="21467"/>
          <a:stretch/>
        </p:blipFill>
        <p:spPr>
          <a:xfrm>
            <a:off x="4890977" y="0"/>
            <a:ext cx="4253023" cy="5143500"/>
          </a:xfrm>
          <a:prstGeom prst="rect">
            <a:avLst/>
          </a:prstGeom>
        </p:spPr>
      </p:pic>
      <p:sp>
        <p:nvSpPr>
          <p:cNvPr id="6" name="TextBox 5">
            <a:extLst>
              <a:ext uri="{FF2B5EF4-FFF2-40B4-BE49-F238E27FC236}">
                <a16:creationId xmlns:a16="http://schemas.microsoft.com/office/drawing/2014/main" id="{D4CA78C4-33F2-1A50-8381-1264D49CBE3E}"/>
              </a:ext>
            </a:extLst>
          </p:cNvPr>
          <p:cNvSpPr txBox="1"/>
          <p:nvPr/>
        </p:nvSpPr>
        <p:spPr>
          <a:xfrm>
            <a:off x="366214" y="3232310"/>
            <a:ext cx="4253023" cy="1461939"/>
          </a:xfrm>
          <a:prstGeom prst="rect">
            <a:avLst/>
          </a:prstGeom>
          <a:noFill/>
        </p:spPr>
        <p:txBody>
          <a:bodyPr wrap="square" rtlCol="0">
            <a:spAutoFit/>
          </a:bodyPr>
          <a:lstStyle/>
          <a:p>
            <a:pPr>
              <a:spcAft>
                <a:spcPts val="600"/>
              </a:spcAft>
            </a:pPr>
            <a:r>
              <a:rPr lang="en-US" sz="1400" b="1">
                <a:solidFill>
                  <a:srgbClr val="000000"/>
                </a:solidFill>
                <a:latin typeface="Segoe UI Semibold" panose="020B0702040204020203" pitchFamily="34" charset="0"/>
                <a:cs typeface="Segoe UI Semibold" panose="020B0702040204020203" pitchFamily="34" charset="0"/>
              </a:rPr>
              <a:t>Less effective content</a:t>
            </a:r>
          </a:p>
          <a:p>
            <a:pPr marL="457200" indent="-457200">
              <a:buFont typeface="Arial" panose="020B0604020202020204" pitchFamily="34" charset="0"/>
              <a:buChar char="•"/>
            </a:pPr>
            <a:r>
              <a:rPr lang="en-US" sz="1400">
                <a:solidFill>
                  <a:srgbClr val="000000"/>
                </a:solidFill>
                <a:latin typeface="Segoe UI Light" panose="020B0502040204020203" pitchFamily="34" charset="0"/>
                <a:cs typeface="Segoe UI Light" panose="020B0502040204020203" pitchFamily="34" charset="0"/>
              </a:rPr>
              <a:t>content that does not align with the platform's typical use (e.g., personal stories on professional networks)</a:t>
            </a:r>
          </a:p>
          <a:p>
            <a:pPr marL="457200" indent="-457200">
              <a:buFont typeface="Arial" panose="020B0604020202020204" pitchFamily="34" charset="0"/>
              <a:buChar char="•"/>
            </a:pPr>
            <a:r>
              <a:rPr lang="en-US" sz="1400">
                <a:solidFill>
                  <a:srgbClr val="000000"/>
                </a:solidFill>
                <a:latin typeface="Segoe UI Light" panose="020B0502040204020203" pitchFamily="34" charset="0"/>
                <a:cs typeface="Segoe UI Light" panose="020B0502040204020203" pitchFamily="34" charset="0"/>
              </a:rPr>
              <a:t>content that appears opportunistic</a:t>
            </a:r>
          </a:p>
          <a:p>
            <a:pPr marL="457200" indent="-457200">
              <a:buFont typeface="Arial" panose="020B0604020202020204" pitchFamily="34" charset="0"/>
              <a:buChar char="•"/>
            </a:pPr>
            <a:r>
              <a:rPr lang="en-US" sz="1400">
                <a:solidFill>
                  <a:srgbClr val="000000"/>
                </a:solidFill>
                <a:latin typeface="Segoe UI Light" panose="020B0502040204020203" pitchFamily="34" charset="0"/>
                <a:cs typeface="Segoe UI Light" panose="020B0502040204020203" pitchFamily="34" charset="0"/>
              </a:rPr>
              <a:t>content that is overly complex or lengthy</a:t>
            </a:r>
          </a:p>
        </p:txBody>
      </p:sp>
      <p:sp>
        <p:nvSpPr>
          <p:cNvPr id="7" name="TextBox 6">
            <a:extLst>
              <a:ext uri="{FF2B5EF4-FFF2-40B4-BE49-F238E27FC236}">
                <a16:creationId xmlns:a16="http://schemas.microsoft.com/office/drawing/2014/main" id="{BB897F5E-C122-3766-0FAB-51CAEDF0FE93}"/>
              </a:ext>
            </a:extLst>
          </p:cNvPr>
          <p:cNvSpPr txBox="1"/>
          <p:nvPr/>
        </p:nvSpPr>
        <p:spPr>
          <a:xfrm>
            <a:off x="366214" y="1666039"/>
            <a:ext cx="4205786" cy="1246495"/>
          </a:xfrm>
          <a:prstGeom prst="rect">
            <a:avLst/>
          </a:prstGeom>
          <a:noFill/>
        </p:spPr>
        <p:txBody>
          <a:bodyPr wrap="square" rtlCol="0">
            <a:spAutoFit/>
          </a:bodyPr>
          <a:lstStyle/>
          <a:p>
            <a:pPr>
              <a:spcAft>
                <a:spcPts val="600"/>
              </a:spcAft>
            </a:pPr>
            <a:r>
              <a:rPr lang="en-US" sz="1400" b="1">
                <a:solidFill>
                  <a:srgbClr val="000000"/>
                </a:solidFill>
                <a:latin typeface="Segoe UI Semibold" panose="020B0702040204020203" pitchFamily="34" charset="0"/>
                <a:cs typeface="Segoe UI Semibold" panose="020B0702040204020203" pitchFamily="34" charset="0"/>
              </a:rPr>
              <a:t>Effective content</a:t>
            </a:r>
          </a:p>
          <a:p>
            <a:pPr marL="457200" indent="-457200">
              <a:buFont typeface="Arial" panose="020B0604020202020204" pitchFamily="34" charset="0"/>
              <a:buChar char="•"/>
            </a:pPr>
            <a:r>
              <a:rPr lang="en-US" sz="1400">
                <a:solidFill>
                  <a:srgbClr val="000000"/>
                </a:solidFill>
                <a:latin typeface="Segoe UI Light" panose="020B0502040204020203" pitchFamily="34" charset="0"/>
                <a:cs typeface="Segoe UI Light" panose="020B0502040204020203" pitchFamily="34" charset="0"/>
              </a:rPr>
              <a:t>emotional and relatable stories from patients and donors</a:t>
            </a:r>
          </a:p>
          <a:p>
            <a:pPr marL="457200" indent="-457200">
              <a:buFont typeface="Arial" panose="020B0604020202020204" pitchFamily="34" charset="0"/>
              <a:buChar char="•"/>
            </a:pPr>
            <a:r>
              <a:rPr lang="en-US" sz="1400">
                <a:solidFill>
                  <a:srgbClr val="000000"/>
                </a:solidFill>
                <a:latin typeface="Segoe UI Light" panose="020B0502040204020203" pitchFamily="34" charset="0"/>
                <a:cs typeface="Segoe UI Light" panose="020B0502040204020203" pitchFamily="34" charset="0"/>
              </a:rPr>
              <a:t>concise and engaging videos</a:t>
            </a:r>
          </a:p>
          <a:p>
            <a:pPr marL="457200" indent="-457200">
              <a:buFont typeface="Arial" panose="020B0604020202020204" pitchFamily="34" charset="0"/>
              <a:buChar char="•"/>
            </a:pPr>
            <a:r>
              <a:rPr lang="en-US" sz="1400">
                <a:solidFill>
                  <a:srgbClr val="000000"/>
                </a:solidFill>
                <a:latin typeface="Segoe UI Light" panose="020B0502040204020203" pitchFamily="34" charset="0"/>
                <a:cs typeface="Segoe UI Light" panose="020B0502040204020203" pitchFamily="34" charset="0"/>
              </a:rPr>
              <a:t>interactive elements like quizzes</a:t>
            </a:r>
          </a:p>
        </p:txBody>
      </p:sp>
      <p:sp>
        <p:nvSpPr>
          <p:cNvPr id="2" name="Footer Placeholder 1">
            <a:extLst>
              <a:ext uri="{FF2B5EF4-FFF2-40B4-BE49-F238E27FC236}">
                <a16:creationId xmlns:a16="http://schemas.microsoft.com/office/drawing/2014/main" id="{9DF49FD0-12D9-F47A-A076-9D98A6FB226D}"/>
              </a:ext>
            </a:extLst>
          </p:cNvPr>
          <p:cNvSpPr txBox="1">
            <a:spLocks/>
          </p:cNvSpPr>
          <p:nvPr/>
        </p:nvSpPr>
        <p:spPr>
          <a:xfrm>
            <a:off x="293725" y="184737"/>
            <a:ext cx="7833068" cy="172426"/>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dirty="0"/>
              <a:t>Measuring effectiveness on social media</a:t>
            </a:r>
          </a:p>
        </p:txBody>
      </p:sp>
    </p:spTree>
    <p:custDataLst>
      <p:tags r:id="rId1"/>
    </p:custDataLst>
    <p:extLst>
      <p:ext uri="{BB962C8B-B14F-4D97-AF65-F5344CB8AC3E}">
        <p14:creationId xmlns:p14="http://schemas.microsoft.com/office/powerpoint/2010/main" val="1698724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1E521-027B-0A36-2F0F-2F7017F8FF4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924BB4-4118-79C3-2377-A44CEBB6E046}"/>
              </a:ext>
            </a:extLst>
          </p:cNvPr>
          <p:cNvSpPr>
            <a:spLocks noGrp="1"/>
          </p:cNvSpPr>
          <p:nvPr>
            <p:ph type="ftr" sz="quarter" idx="11"/>
          </p:nvPr>
        </p:nvSpPr>
        <p:spPr/>
        <p:txBody>
          <a:bodyPr/>
          <a:lstStyle/>
          <a:p>
            <a:r>
              <a:rPr lang="nl-NL" dirty="0"/>
              <a:t>Conflict of </a:t>
            </a:r>
            <a:r>
              <a:rPr lang="nl-NL" dirty="0" err="1"/>
              <a:t>interests</a:t>
            </a:r>
            <a:endParaRPr lang="nl-NL" dirty="0"/>
          </a:p>
        </p:txBody>
      </p:sp>
      <p:sp>
        <p:nvSpPr>
          <p:cNvPr id="3" name="Slide Number Placeholder 2">
            <a:extLst>
              <a:ext uri="{FF2B5EF4-FFF2-40B4-BE49-F238E27FC236}">
                <a16:creationId xmlns:a16="http://schemas.microsoft.com/office/drawing/2014/main" id="{3421E6D3-281D-F34C-286C-BBBA69C2F819}"/>
              </a:ext>
            </a:extLst>
          </p:cNvPr>
          <p:cNvSpPr>
            <a:spLocks noGrp="1"/>
          </p:cNvSpPr>
          <p:nvPr>
            <p:ph type="sldNum" sz="quarter" idx="12"/>
          </p:nvPr>
        </p:nvSpPr>
        <p:spPr/>
        <p:txBody>
          <a:bodyPr/>
          <a:lstStyle/>
          <a:p>
            <a:r>
              <a:rPr lang="nl-NL"/>
              <a:t> </a:t>
            </a:r>
            <a:fld id="{B74C3CA3-956D-4E4B-B5F3-86E633D39F76}" type="slidenum">
              <a:rPr lang="nl-NL" b="0" smtClean="0"/>
              <a:pPr/>
              <a:t>2</a:t>
            </a:fld>
            <a:endParaRPr lang="nl-NL" b="0"/>
          </a:p>
        </p:txBody>
      </p:sp>
      <p:sp>
        <p:nvSpPr>
          <p:cNvPr id="6" name="Titel 1">
            <a:extLst>
              <a:ext uri="{FF2B5EF4-FFF2-40B4-BE49-F238E27FC236}">
                <a16:creationId xmlns:a16="http://schemas.microsoft.com/office/drawing/2014/main" id="{27347FA8-34E8-DA5D-1738-BA955EC7FEEB}"/>
              </a:ext>
            </a:extLst>
          </p:cNvPr>
          <p:cNvSpPr txBox="1">
            <a:spLocks/>
          </p:cNvSpPr>
          <p:nvPr/>
        </p:nvSpPr>
        <p:spPr>
          <a:xfrm>
            <a:off x="563558" y="2411260"/>
            <a:ext cx="5748001" cy="2016690"/>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800" b="0" kern="1200" noProof="0" dirty="0">
                <a:latin typeface="Segoe UI Semibold" panose="020B0702040204020203" pitchFamily="34" charset="0"/>
                <a:ea typeface="+mn-ea"/>
                <a:cs typeface="Segoe UI Semibold" panose="020B0702040204020203" pitchFamily="34" charset="0"/>
              </a:rPr>
              <a:t>No conflict of interests to declare</a:t>
            </a:r>
          </a:p>
        </p:txBody>
      </p:sp>
      <p:cxnSp>
        <p:nvCxnSpPr>
          <p:cNvPr id="5" name="Straight Connector 4">
            <a:extLst>
              <a:ext uri="{FF2B5EF4-FFF2-40B4-BE49-F238E27FC236}">
                <a16:creationId xmlns:a16="http://schemas.microsoft.com/office/drawing/2014/main" id="{42AFA254-8B88-4DF6-FFA3-6FD4A956FA99}"/>
              </a:ext>
            </a:extLst>
          </p:cNvPr>
          <p:cNvCxnSpPr>
            <a:cxnSpLocks/>
          </p:cNvCxnSpPr>
          <p:nvPr/>
        </p:nvCxnSpPr>
        <p:spPr>
          <a:xfrm>
            <a:off x="387480" y="1853854"/>
            <a:ext cx="0" cy="1565751"/>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48846159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BDFCE-3213-014C-27FA-64B1EC1EDD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47EC9C-5D90-1FDB-05EA-28669D2E9F83}"/>
              </a:ext>
            </a:extLst>
          </p:cNvPr>
          <p:cNvSpPr>
            <a:spLocks noGrp="1"/>
          </p:cNvSpPr>
          <p:nvPr>
            <p:ph type="ctrTitle"/>
          </p:nvPr>
        </p:nvSpPr>
        <p:spPr>
          <a:xfrm>
            <a:off x="434997" y="2015248"/>
            <a:ext cx="4962099" cy="538250"/>
          </a:xfrm>
        </p:spPr>
        <p:txBody>
          <a:bodyPr>
            <a:normAutofit fontScale="90000"/>
          </a:bodyPr>
          <a:lstStyle/>
          <a:p>
            <a:r>
              <a:rPr lang="en-US" sz="4950" b="1" noProof="0"/>
              <a:t>#BloodDonation</a:t>
            </a:r>
          </a:p>
        </p:txBody>
      </p:sp>
      <p:sp>
        <p:nvSpPr>
          <p:cNvPr id="6" name="Titel 1">
            <a:extLst>
              <a:ext uri="{FF2B5EF4-FFF2-40B4-BE49-F238E27FC236}">
                <a16:creationId xmlns:a16="http://schemas.microsoft.com/office/drawing/2014/main" id="{9396CE93-06EE-D8F0-CA00-00B30D33C013}"/>
              </a:ext>
            </a:extLst>
          </p:cNvPr>
          <p:cNvSpPr txBox="1">
            <a:spLocks/>
          </p:cNvSpPr>
          <p:nvPr/>
        </p:nvSpPr>
        <p:spPr>
          <a:xfrm>
            <a:off x="808293" y="2706683"/>
            <a:ext cx="4215505" cy="538250"/>
          </a:xfrm>
          <a:prstGeom prst="rect">
            <a:avLst/>
          </a:prstGeom>
        </p:spPr>
        <p:txBody>
          <a:bodyPr vert="horz" wrap="square" lIns="0" tIns="0" rIns="0" bIns="0" rtlCol="0" anchor="t" anchorCtr="0">
            <a:normAutofit/>
          </a:bodyPr>
          <a:lstStyle>
            <a:lvl1pPr algn="ctr" defTabSz="685800" rtl="0" eaLnBrk="1" latinLnBrk="0" hangingPunct="1">
              <a:lnSpc>
                <a:spcPct val="83000"/>
              </a:lnSpc>
              <a:spcBef>
                <a:spcPct val="0"/>
              </a:spcBef>
              <a:buNone/>
              <a:defRPr sz="5100" kern="1200">
                <a:solidFill>
                  <a:schemeClr val="tx1"/>
                </a:solidFill>
                <a:latin typeface="+mj-lt"/>
                <a:ea typeface="+mj-ea"/>
                <a:cs typeface="+mj-cs"/>
              </a:defRPr>
            </a:lvl1pPr>
          </a:lstStyle>
          <a:p>
            <a:r>
              <a:rPr lang="en-US" sz="1350" noProof="0"/>
              <a:t>How European Blood Banks Use Social Media to Reach Donors and Non-Donors</a:t>
            </a:r>
            <a:endParaRPr lang="en-US" sz="4950" noProof="0"/>
          </a:p>
        </p:txBody>
      </p:sp>
      <p:pic>
        <p:nvPicPr>
          <p:cNvPr id="17" name="Picture Placeholder 16" descr="A hand holding a phone&#10;&#10;Description automatically generated">
            <a:extLst>
              <a:ext uri="{FF2B5EF4-FFF2-40B4-BE49-F238E27FC236}">
                <a16:creationId xmlns:a16="http://schemas.microsoft.com/office/drawing/2014/main" id="{BA4D6D27-EF84-D4B1-91CD-0BFDFB437BE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160" r="4160"/>
          <a:stretch>
            <a:fillRect/>
          </a:stretch>
        </p:blipFill>
        <p:spPr/>
      </p:pic>
    </p:spTree>
    <p:extLst>
      <p:ext uri="{BB962C8B-B14F-4D97-AF65-F5344CB8AC3E}">
        <p14:creationId xmlns:p14="http://schemas.microsoft.com/office/powerpoint/2010/main" val="398129961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3873C2-38BB-EE90-98F4-28833EAE6E05}"/>
              </a:ext>
            </a:extLst>
          </p:cNvPr>
          <p:cNvSpPr>
            <a:spLocks noGrp="1"/>
          </p:cNvSpPr>
          <p:nvPr>
            <p:ph type="ftr" sz="quarter" idx="11"/>
          </p:nvPr>
        </p:nvSpPr>
        <p:spPr/>
        <p:txBody>
          <a:bodyPr/>
          <a:lstStyle/>
          <a:p>
            <a:r>
              <a:rPr lang="nl-NL" dirty="0"/>
              <a:t>For more information…</a:t>
            </a:r>
          </a:p>
        </p:txBody>
      </p:sp>
      <p:sp>
        <p:nvSpPr>
          <p:cNvPr id="3" name="Slide Number Placeholder 2">
            <a:extLst>
              <a:ext uri="{FF2B5EF4-FFF2-40B4-BE49-F238E27FC236}">
                <a16:creationId xmlns:a16="http://schemas.microsoft.com/office/drawing/2014/main" id="{3AD4EBE5-4C7D-3AF4-41F4-A763CDC33406}"/>
              </a:ext>
            </a:extLst>
          </p:cNvPr>
          <p:cNvSpPr>
            <a:spLocks noGrp="1"/>
          </p:cNvSpPr>
          <p:nvPr>
            <p:ph type="sldNum" sz="quarter" idx="12"/>
          </p:nvPr>
        </p:nvSpPr>
        <p:spPr/>
        <p:txBody>
          <a:bodyPr/>
          <a:lstStyle/>
          <a:p>
            <a:r>
              <a:rPr lang="nl-NL"/>
              <a:t> </a:t>
            </a:r>
            <a:fld id="{B74C3CA3-956D-4E4B-B5F3-86E633D39F76}" type="slidenum">
              <a:rPr lang="nl-NL" b="0" smtClean="0"/>
              <a:pPr/>
              <a:t>21</a:t>
            </a:fld>
            <a:endParaRPr lang="nl-NL" b="0"/>
          </a:p>
        </p:txBody>
      </p:sp>
      <p:pic>
        <p:nvPicPr>
          <p:cNvPr id="9" name="Picture 8">
            <a:extLst>
              <a:ext uri="{FF2B5EF4-FFF2-40B4-BE49-F238E27FC236}">
                <a16:creationId xmlns:a16="http://schemas.microsoft.com/office/drawing/2014/main" id="{EC390454-D5BF-55A0-A4C7-E96C11BC41FE}"/>
              </a:ext>
            </a:extLst>
          </p:cNvPr>
          <p:cNvPicPr>
            <a:picLocks noChangeAspect="1"/>
          </p:cNvPicPr>
          <p:nvPr/>
        </p:nvPicPr>
        <p:blipFill>
          <a:blip r:embed="rId2"/>
          <a:stretch>
            <a:fillRect/>
          </a:stretch>
        </p:blipFill>
        <p:spPr>
          <a:xfrm>
            <a:off x="387480" y="1815289"/>
            <a:ext cx="4654091" cy="1789038"/>
          </a:xfrm>
          <a:prstGeom prst="rect">
            <a:avLst/>
          </a:prstGeom>
        </p:spPr>
      </p:pic>
      <p:pic>
        <p:nvPicPr>
          <p:cNvPr id="11" name="Picture 10">
            <a:extLst>
              <a:ext uri="{FF2B5EF4-FFF2-40B4-BE49-F238E27FC236}">
                <a16:creationId xmlns:a16="http://schemas.microsoft.com/office/drawing/2014/main" id="{A2DC026C-261B-147F-3B55-CA1CC9CB24E4}"/>
              </a:ext>
            </a:extLst>
          </p:cNvPr>
          <p:cNvPicPr>
            <a:picLocks noChangeAspect="1"/>
          </p:cNvPicPr>
          <p:nvPr/>
        </p:nvPicPr>
        <p:blipFill>
          <a:blip r:embed="rId3"/>
          <a:stretch>
            <a:fillRect/>
          </a:stretch>
        </p:blipFill>
        <p:spPr>
          <a:xfrm>
            <a:off x="5643174" y="1196904"/>
            <a:ext cx="2749691" cy="2749691"/>
          </a:xfrm>
          <a:prstGeom prst="rect">
            <a:avLst/>
          </a:prstGeom>
        </p:spPr>
      </p:pic>
    </p:spTree>
    <p:extLst>
      <p:ext uri="{BB962C8B-B14F-4D97-AF65-F5344CB8AC3E}">
        <p14:creationId xmlns:p14="http://schemas.microsoft.com/office/powerpoint/2010/main" val="383308891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ken glass pieces on a yellow surface&#10;&#10;Description automatically generated">
            <a:extLst>
              <a:ext uri="{FF2B5EF4-FFF2-40B4-BE49-F238E27FC236}">
                <a16:creationId xmlns:a16="http://schemas.microsoft.com/office/drawing/2014/main" id="{F8F44943-EF70-190E-873B-475354D30B10}"/>
              </a:ext>
            </a:extLst>
          </p:cNvPr>
          <p:cNvPicPr>
            <a:picLocks noChangeAspect="1"/>
          </p:cNvPicPr>
          <p:nvPr/>
        </p:nvPicPr>
        <p:blipFill>
          <a:blip r:embed="rId4">
            <a:extLst>
              <a:ext uri="{28A0092B-C50C-407E-A947-70E740481C1C}">
                <a14:useLocalDpi xmlns:a14="http://schemas.microsoft.com/office/drawing/2010/main" val="0"/>
              </a:ext>
            </a:extLst>
          </a:blip>
          <a:srcRect l="778" t="17223" b="2109"/>
          <a:stretch/>
        </p:blipFill>
        <p:spPr>
          <a:xfrm>
            <a:off x="4920927" y="0"/>
            <a:ext cx="4223073" cy="5143500"/>
          </a:xfrm>
          <a:prstGeom prst="rect">
            <a:avLst/>
          </a:prstGeom>
          <a:noFill/>
        </p:spPr>
      </p:pic>
      <p:sp>
        <p:nvSpPr>
          <p:cNvPr id="4" name="Titel 1">
            <a:extLst>
              <a:ext uri="{FF2B5EF4-FFF2-40B4-BE49-F238E27FC236}">
                <a16:creationId xmlns:a16="http://schemas.microsoft.com/office/drawing/2014/main" id="{7786D811-32A9-013D-C84E-6F1DA6467CDA}"/>
              </a:ext>
            </a:extLst>
          </p:cNvPr>
          <p:cNvSpPr txBox="1">
            <a:spLocks/>
          </p:cNvSpPr>
          <p:nvPr/>
        </p:nvSpPr>
        <p:spPr>
          <a:xfrm>
            <a:off x="387480" y="528026"/>
            <a:ext cx="5194110" cy="477814"/>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b="0" kern="1200" noProof="0" dirty="0">
                <a:latin typeface="Segoe UI Semibold" panose="020B0702040204020203" pitchFamily="34" charset="0"/>
                <a:ea typeface="+mn-ea"/>
                <a:cs typeface="Segoe UI Semibold" panose="020B0702040204020203" pitchFamily="34" charset="0"/>
              </a:rPr>
              <a:t>Current status of Research</a:t>
            </a:r>
          </a:p>
        </p:txBody>
      </p:sp>
      <p:sp>
        <p:nvSpPr>
          <p:cNvPr id="3" name="Slide Number Placeholder 2" hidden="1">
            <a:extLst>
              <a:ext uri="{FF2B5EF4-FFF2-40B4-BE49-F238E27FC236}">
                <a16:creationId xmlns:a16="http://schemas.microsoft.com/office/drawing/2014/main" id="{7D78B723-448C-8825-5F35-5E15198AE4B5}"/>
              </a:ext>
            </a:extLst>
          </p:cNvPr>
          <p:cNvSpPr>
            <a:spLocks noGrp="1"/>
          </p:cNvSpPr>
          <p:nvPr>
            <p:ph type="sldNum" sz="quarter" idx="4294967295"/>
          </p:nvPr>
        </p:nvSpPr>
        <p:spPr>
          <a:xfrm>
            <a:off x="8324850" y="185740"/>
            <a:ext cx="431671" cy="171423"/>
          </a:xfrm>
        </p:spPr>
        <p:txBody>
          <a:bodyPr/>
          <a:lstStyle/>
          <a:p>
            <a:pPr>
              <a:spcAft>
                <a:spcPts val="600"/>
              </a:spcAft>
            </a:pPr>
            <a:r>
              <a:rPr lang="en-US" noProof="0"/>
              <a:t> </a:t>
            </a:r>
            <a:fld id="{B74C3CA3-956D-4E4B-B5F3-86E633D39F76}" type="slidenum">
              <a:rPr lang="en-US" b="0" noProof="0" smtClean="0"/>
              <a:pPr>
                <a:spcAft>
                  <a:spcPts val="600"/>
                </a:spcAft>
              </a:pPr>
              <a:t>3</a:t>
            </a:fld>
            <a:endParaRPr lang="en-US" b="0" noProof="0"/>
          </a:p>
        </p:txBody>
      </p:sp>
      <p:sp>
        <p:nvSpPr>
          <p:cNvPr id="7" name="Tijdelijke aanduiding voor dianummer 16">
            <a:extLst>
              <a:ext uri="{FF2B5EF4-FFF2-40B4-BE49-F238E27FC236}">
                <a16:creationId xmlns:a16="http://schemas.microsoft.com/office/drawing/2014/main" id="{D49174E8-2894-3861-B86F-D219BA3F764E}"/>
              </a:ext>
            </a:extLst>
          </p:cNvPr>
          <p:cNvSpPr txBox="1">
            <a:spLocks/>
          </p:cNvSpPr>
          <p:nvPr/>
        </p:nvSpPr>
        <p:spPr>
          <a:xfrm>
            <a:off x="8477250" y="338140"/>
            <a:ext cx="431671" cy="171423"/>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noProof="0"/>
              <a:t> </a:t>
            </a:r>
            <a:fld id="{B74C3CA3-956D-4E4B-B5F3-86E633D39F76}" type="slidenum">
              <a:rPr lang="en-US" noProof="0" smtClean="0"/>
              <a:pPr/>
              <a:t>3</a:t>
            </a:fld>
            <a:endParaRPr lang="en-US" noProof="0"/>
          </a:p>
        </p:txBody>
      </p:sp>
      <p:sp>
        <p:nvSpPr>
          <p:cNvPr id="8" name="Titel 12">
            <a:extLst>
              <a:ext uri="{FF2B5EF4-FFF2-40B4-BE49-F238E27FC236}">
                <a16:creationId xmlns:a16="http://schemas.microsoft.com/office/drawing/2014/main" id="{A48296DD-DBFF-C876-A351-409DC908CD58}"/>
              </a:ext>
            </a:extLst>
          </p:cNvPr>
          <p:cNvSpPr txBox="1">
            <a:spLocks/>
          </p:cNvSpPr>
          <p:nvPr/>
        </p:nvSpPr>
        <p:spPr>
          <a:xfrm>
            <a:off x="306613" y="1122731"/>
            <a:ext cx="4034033" cy="144901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70000"/>
              </a:lnSpc>
              <a:buFont typeface="Arial" panose="020B0604020202020204" pitchFamily="34" charset="0"/>
              <a:buChar char="•"/>
            </a:pPr>
            <a:r>
              <a:rPr lang="en-US" sz="1600" b="1" noProof="0"/>
              <a:t>Focus on only one </a:t>
            </a:r>
            <a:r>
              <a:rPr lang="en-US" sz="1600" b="1"/>
              <a:t>platform</a:t>
            </a:r>
            <a:endParaRPr lang="en-US" sz="1600" b="1" noProof="0"/>
          </a:p>
          <a:p>
            <a:pPr marL="285750" indent="-285750">
              <a:lnSpc>
                <a:spcPct val="170000"/>
              </a:lnSpc>
              <a:buFont typeface="Arial" panose="020B0604020202020204" pitchFamily="34" charset="0"/>
              <a:buChar char="•"/>
            </a:pPr>
            <a:r>
              <a:rPr lang="en-US" sz="1600" b="1" noProof="0"/>
              <a:t>Focus on only one country</a:t>
            </a:r>
          </a:p>
          <a:p>
            <a:pPr marL="285750" indent="-285750">
              <a:lnSpc>
                <a:spcPct val="170000"/>
              </a:lnSpc>
              <a:buFont typeface="Arial" panose="020B0604020202020204" pitchFamily="34" charset="0"/>
              <a:buChar char="•"/>
            </a:pPr>
            <a:r>
              <a:rPr lang="en-US" sz="1600" b="1" noProof="0"/>
              <a:t>Focus on only recruitment and retention</a:t>
            </a:r>
          </a:p>
          <a:p>
            <a:pPr marL="342900" indent="-342900" algn="ctr">
              <a:lnSpc>
                <a:spcPct val="170000"/>
              </a:lnSpc>
              <a:buFont typeface="Arial" panose="020B0604020202020204" pitchFamily="34" charset="0"/>
              <a:buChar char="•"/>
            </a:pPr>
            <a:endParaRPr lang="en-US" sz="2000" b="1" noProof="0"/>
          </a:p>
        </p:txBody>
      </p:sp>
      <p:sp>
        <p:nvSpPr>
          <p:cNvPr id="9" name="Titel 1">
            <a:extLst>
              <a:ext uri="{FF2B5EF4-FFF2-40B4-BE49-F238E27FC236}">
                <a16:creationId xmlns:a16="http://schemas.microsoft.com/office/drawing/2014/main" id="{24069C09-65C5-A805-DDD2-E307E8EA5CFC}"/>
              </a:ext>
            </a:extLst>
          </p:cNvPr>
          <p:cNvSpPr txBox="1">
            <a:spLocks/>
          </p:cNvSpPr>
          <p:nvPr/>
        </p:nvSpPr>
        <p:spPr>
          <a:xfrm>
            <a:off x="298351" y="2765234"/>
            <a:ext cx="4141447" cy="2280491"/>
          </a:xfrm>
          <a:prstGeom prst="rect">
            <a:avLst/>
          </a:prstGeom>
        </p:spPr>
        <p:txBody>
          <a:bodyPr vert="horz" lIns="68580" tIns="34290" rIns="68580" bIns="34290" rtlCol="0" anchor="b">
            <a:normAutofit fontScale="55000" lnSpcReduction="20000"/>
          </a:bodyPr>
          <a:lstStyle>
            <a:lvl1pPr algn="ctr" defTabSz="3017520" rtl="0" eaLnBrk="1" latinLnBrk="0" hangingPunct="1">
              <a:lnSpc>
                <a:spcPct val="90000"/>
              </a:lnSpc>
              <a:spcBef>
                <a:spcPct val="0"/>
              </a:spcBef>
              <a:buNone/>
              <a:defRPr sz="19800" kern="1200">
                <a:solidFill>
                  <a:schemeClr val="tx1"/>
                </a:solidFill>
                <a:latin typeface="+mj-lt"/>
                <a:ea typeface="+mj-ea"/>
                <a:cs typeface="+mj-cs"/>
              </a:defRPr>
            </a:lvl1pPr>
          </a:lstStyle>
          <a:p>
            <a:pPr algn="l">
              <a:lnSpc>
                <a:spcPct val="170000"/>
              </a:lnSpc>
            </a:pPr>
            <a:r>
              <a:rPr lang="en-US" sz="1200" i="1" noProof="0" dirty="0">
                <a:solidFill>
                  <a:srgbClr val="000000"/>
                </a:solidFill>
                <a:latin typeface="+mn-lt"/>
                <a:cs typeface="Segoe UI Light" panose="020B0502040204020203" pitchFamily="34" charset="0"/>
              </a:rPr>
              <a:t>Brady Park, L., Sano, L., Shields, B., </a:t>
            </a:r>
            <a:r>
              <a:rPr lang="en-US" sz="1200" i="1" noProof="0" dirty="0" err="1">
                <a:solidFill>
                  <a:srgbClr val="000000"/>
                </a:solidFill>
                <a:latin typeface="+mn-lt"/>
                <a:cs typeface="Segoe UI Light" panose="020B0502040204020203" pitchFamily="34" charset="0"/>
              </a:rPr>
              <a:t>Okonofua</a:t>
            </a:r>
            <a:r>
              <a:rPr lang="en-US" sz="1200" i="1" noProof="0" dirty="0">
                <a:solidFill>
                  <a:srgbClr val="000000"/>
                </a:solidFill>
                <a:latin typeface="+mn-lt"/>
                <a:cs typeface="Segoe UI Light" panose="020B0502040204020203" pitchFamily="34" charset="0"/>
              </a:rPr>
              <a:t>, S., Tak, M., </a:t>
            </a:r>
            <a:r>
              <a:rPr lang="en-US" sz="1200" i="1" noProof="0" dirty="0" err="1">
                <a:solidFill>
                  <a:srgbClr val="000000"/>
                </a:solidFill>
                <a:latin typeface="+mn-lt"/>
                <a:cs typeface="Segoe UI Light" panose="020B0502040204020203" pitchFamily="34" charset="0"/>
              </a:rPr>
              <a:t>Jamalifar</a:t>
            </a:r>
            <a:r>
              <a:rPr lang="en-US" sz="1200" i="1" noProof="0" dirty="0">
                <a:solidFill>
                  <a:srgbClr val="000000"/>
                </a:solidFill>
                <a:latin typeface="+mn-lt"/>
                <a:cs typeface="Segoe UI Light" panose="020B0502040204020203" pitchFamily="34" charset="0"/>
              </a:rPr>
              <a:t>, R., Wen, A., </a:t>
            </a:r>
            <a:r>
              <a:rPr lang="en-US" sz="1200" i="1" noProof="0" dirty="0" err="1">
                <a:solidFill>
                  <a:srgbClr val="000000"/>
                </a:solidFill>
                <a:latin typeface="+mn-lt"/>
                <a:cs typeface="Segoe UI Light" panose="020B0502040204020203" pitchFamily="34" charset="0"/>
              </a:rPr>
              <a:t>Farahbakhsh</a:t>
            </a:r>
            <a:r>
              <a:rPr lang="en-US" sz="1200" i="1" noProof="0" dirty="0">
                <a:solidFill>
                  <a:srgbClr val="000000"/>
                </a:solidFill>
                <a:latin typeface="+mn-lt"/>
                <a:cs typeface="Segoe UI Light" panose="020B0502040204020203" pitchFamily="34" charset="0"/>
              </a:rPr>
              <a:t>, F., Pires, K., Nisbett, K., Barboza, K., </a:t>
            </a:r>
            <a:r>
              <a:rPr lang="en-US" sz="1200" i="1" noProof="0" dirty="0" err="1">
                <a:solidFill>
                  <a:srgbClr val="000000"/>
                </a:solidFill>
                <a:latin typeface="+mn-lt"/>
                <a:cs typeface="Segoe UI Light" panose="020B0502040204020203" pitchFamily="34" charset="0"/>
              </a:rPr>
              <a:t>Pavlenkova</a:t>
            </a:r>
            <a:r>
              <a:rPr lang="en-US" sz="1200" i="1" noProof="0" dirty="0">
                <a:solidFill>
                  <a:srgbClr val="000000"/>
                </a:solidFill>
                <a:latin typeface="+mn-lt"/>
                <a:cs typeface="Segoe UI Light" panose="020B0502040204020203" pitchFamily="34" charset="0"/>
              </a:rPr>
              <a:t>, A., Pedram, S., Fattouh, R., </a:t>
            </a:r>
            <a:r>
              <a:rPr lang="en-US" sz="1200" i="1" noProof="0" dirty="0" err="1">
                <a:solidFill>
                  <a:srgbClr val="000000"/>
                </a:solidFill>
                <a:latin typeface="+mn-lt"/>
                <a:cs typeface="Segoe UI Light" panose="020B0502040204020203" pitchFamily="34" charset="0"/>
              </a:rPr>
              <a:t>Gélinas</a:t>
            </a:r>
            <a:r>
              <a:rPr lang="en-US" sz="1200" i="1" noProof="0" dirty="0">
                <a:solidFill>
                  <a:srgbClr val="000000"/>
                </a:solidFill>
                <a:latin typeface="+mn-lt"/>
                <a:cs typeface="Segoe UI Light" panose="020B0502040204020203" pitchFamily="34" charset="0"/>
              </a:rPr>
              <a:t>, A., Bah, B., Rochon, C., Duong, M., &amp; </a:t>
            </a:r>
            <a:r>
              <a:rPr lang="en-US" sz="1200" i="1" noProof="0" dirty="0" err="1">
                <a:solidFill>
                  <a:srgbClr val="000000"/>
                </a:solidFill>
                <a:latin typeface="+mn-lt"/>
                <a:cs typeface="Segoe UI Light" panose="020B0502040204020203" pitchFamily="34" charset="0"/>
              </a:rPr>
              <a:t>Fingrut</a:t>
            </a:r>
            <a:r>
              <a:rPr lang="en-US" sz="1200" i="1" noProof="0" dirty="0">
                <a:solidFill>
                  <a:srgbClr val="000000"/>
                </a:solidFill>
                <a:latin typeface="+mn-lt"/>
                <a:cs typeface="Segoe UI Light" panose="020B0502040204020203" pitchFamily="34" charset="0"/>
              </a:rPr>
              <a:t>, W. (2021). Development and evaluation of a library of </a:t>
            </a:r>
            <a:r>
              <a:rPr lang="en-US" sz="1200" i="1" noProof="0" dirty="0" err="1">
                <a:solidFill>
                  <a:srgbClr val="000000"/>
                </a:solidFill>
                <a:latin typeface="+mn-lt"/>
                <a:cs typeface="Segoe UI Light" panose="020B0502040204020203" pitchFamily="34" charset="0"/>
              </a:rPr>
              <a:t>TikToks</a:t>
            </a:r>
            <a:r>
              <a:rPr lang="en-US" sz="1200" i="1" noProof="0" dirty="0">
                <a:solidFill>
                  <a:srgbClr val="000000"/>
                </a:solidFill>
                <a:latin typeface="+mn-lt"/>
                <a:cs typeface="Segoe UI Light" panose="020B0502040204020203" pitchFamily="34" charset="0"/>
              </a:rPr>
              <a:t> to support recruitment of committed hematopoietic stem cell donors from needed demographic groups. Blood, 138(Supplement 1), 4025. https://doi.org/10.1182/blood-2021-153165</a:t>
            </a:r>
          </a:p>
          <a:p>
            <a:pPr algn="l">
              <a:lnSpc>
                <a:spcPct val="170000"/>
              </a:lnSpc>
            </a:pPr>
            <a:endParaRPr lang="en-US" sz="1200" i="1" noProof="0" dirty="0">
              <a:solidFill>
                <a:srgbClr val="000000"/>
              </a:solidFill>
              <a:latin typeface="+mn-lt"/>
              <a:cs typeface="Segoe UI Light" panose="020B0502040204020203" pitchFamily="34" charset="0"/>
            </a:endParaRPr>
          </a:p>
          <a:p>
            <a:pPr algn="l">
              <a:lnSpc>
                <a:spcPct val="170000"/>
              </a:lnSpc>
            </a:pPr>
            <a:r>
              <a:rPr lang="en-US" sz="1200" i="1" noProof="0" dirty="0" err="1">
                <a:solidFill>
                  <a:srgbClr val="000000"/>
                </a:solidFill>
                <a:latin typeface="+mn-lt"/>
                <a:cs typeface="Segoe UI Light" panose="020B0502040204020203" pitchFamily="34" charset="0"/>
              </a:rPr>
              <a:t>Ramondt</a:t>
            </a:r>
            <a:r>
              <a:rPr lang="en-US" sz="1200" i="1" noProof="0" dirty="0">
                <a:solidFill>
                  <a:srgbClr val="000000"/>
                </a:solidFill>
                <a:latin typeface="+mn-lt"/>
                <a:cs typeface="Segoe UI Light" panose="020B0502040204020203" pitchFamily="34" charset="0"/>
              </a:rPr>
              <a:t> S., Kerkhof P.&amp; Merz EM (2024). Persuading People to Do Good: Effects of Facebook Status Updates on Blood Donation Attitudes and Behavior. JMIR Preprints.10.2196/preprints.64740</a:t>
            </a:r>
          </a:p>
          <a:p>
            <a:pPr algn="l">
              <a:lnSpc>
                <a:spcPct val="170000"/>
              </a:lnSpc>
            </a:pPr>
            <a:endParaRPr lang="en-US" sz="1200" i="1" noProof="0" dirty="0">
              <a:solidFill>
                <a:srgbClr val="000000"/>
              </a:solidFill>
              <a:latin typeface="+mn-lt"/>
              <a:cs typeface="Segoe UI Light" panose="020B0502040204020203" pitchFamily="34" charset="0"/>
            </a:endParaRPr>
          </a:p>
          <a:p>
            <a:pPr algn="l">
              <a:lnSpc>
                <a:spcPct val="170000"/>
              </a:lnSpc>
            </a:pPr>
            <a:r>
              <a:rPr lang="en-US" sz="1200" i="1" noProof="0" dirty="0">
                <a:solidFill>
                  <a:srgbClr val="000000"/>
                </a:solidFill>
                <a:latin typeface="+mn-lt"/>
                <a:cs typeface="Segoe UI Light" panose="020B0502040204020203" pitchFamily="34" charset="0"/>
              </a:rPr>
              <a:t>Harrell, S., Simons, A.M. &amp; Clasen, P. (2022). Promoting blood donation through social media: Evidence from Brazil, India and the USA. Social science &amp; Medicine, 315,115485. https://doi.org/10.1016/j.socscimed.2022.115485 </a:t>
            </a:r>
          </a:p>
          <a:p>
            <a:pPr algn="l">
              <a:lnSpc>
                <a:spcPct val="170000"/>
              </a:lnSpc>
            </a:pPr>
            <a:endParaRPr lang="en-US" sz="1200" i="1" noProof="0" dirty="0">
              <a:solidFill>
                <a:srgbClr val="000000"/>
              </a:solidFill>
              <a:latin typeface="+mn-lt"/>
              <a:cs typeface="Segoe UI Light" panose="020B0502040204020203" pitchFamily="34" charset="0"/>
            </a:endParaRPr>
          </a:p>
        </p:txBody>
      </p:sp>
    </p:spTree>
    <p:custDataLst>
      <p:tags r:id="rId1"/>
    </p:custDataLst>
    <p:extLst>
      <p:ext uri="{BB962C8B-B14F-4D97-AF65-F5344CB8AC3E}">
        <p14:creationId xmlns:p14="http://schemas.microsoft.com/office/powerpoint/2010/main" val="723493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8330-694D-5699-9A46-1867423C22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52E07C-7430-F016-90DE-64944E092364}"/>
              </a:ext>
            </a:extLst>
          </p:cNvPr>
          <p:cNvSpPr txBox="1">
            <a:spLocks/>
          </p:cNvSpPr>
          <p:nvPr/>
        </p:nvSpPr>
        <p:spPr>
          <a:xfrm>
            <a:off x="400543" y="768929"/>
            <a:ext cx="3100303" cy="481807"/>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noProof="0">
                <a:latin typeface="Segoe UI Semibold" panose="020B0702040204020203" pitchFamily="34" charset="0"/>
                <a:ea typeface="+mn-ea"/>
                <a:cs typeface="Segoe UI Semibold" panose="020B0702040204020203" pitchFamily="34" charset="0"/>
              </a:rPr>
              <a:t>Focus Areas</a:t>
            </a:r>
            <a:endParaRPr lang="en-US" sz="2400" b="0" kern="1200" noProof="0">
              <a:latin typeface="Segoe UI Semibold" panose="020B0702040204020203" pitchFamily="34" charset="0"/>
              <a:ea typeface="+mn-ea"/>
              <a:cs typeface="Segoe UI Semibold" panose="020B0702040204020203" pitchFamily="34" charset="0"/>
            </a:endParaRPr>
          </a:p>
        </p:txBody>
      </p:sp>
      <p:sp>
        <p:nvSpPr>
          <p:cNvPr id="3" name="Titel 12">
            <a:extLst>
              <a:ext uri="{FF2B5EF4-FFF2-40B4-BE49-F238E27FC236}">
                <a16:creationId xmlns:a16="http://schemas.microsoft.com/office/drawing/2014/main" id="{043DFBB7-F06C-5EF5-FEEE-7F8A3CF7CE56}"/>
              </a:ext>
            </a:extLst>
          </p:cNvPr>
          <p:cNvSpPr txBox="1">
            <a:spLocks/>
          </p:cNvSpPr>
          <p:nvPr/>
        </p:nvSpPr>
        <p:spPr>
          <a:xfrm>
            <a:off x="268983" y="1250736"/>
            <a:ext cx="4034033" cy="353027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70000"/>
              </a:lnSpc>
              <a:buFont typeface="+mj-lt"/>
              <a:buAutoNum type="arabicPeriod"/>
            </a:pPr>
            <a:r>
              <a:rPr lang="en-US" sz="1600" noProof="0"/>
              <a:t>What </a:t>
            </a:r>
            <a:r>
              <a:rPr lang="en-US" sz="1600" b="1" noProof="0"/>
              <a:t>objectives</a:t>
            </a:r>
            <a:r>
              <a:rPr lang="en-US" sz="1600" noProof="0"/>
              <a:t> do blood-banks aim to </a:t>
            </a:r>
            <a:r>
              <a:rPr lang="en-US" sz="1600"/>
              <a:t>achieve</a:t>
            </a:r>
            <a:r>
              <a:rPr lang="en-US" sz="1600" noProof="0"/>
              <a:t> through social media?</a:t>
            </a:r>
          </a:p>
          <a:p>
            <a:pPr marL="342900" indent="-342900">
              <a:lnSpc>
                <a:spcPct val="170000"/>
              </a:lnSpc>
              <a:buFont typeface="+mj-lt"/>
              <a:buAutoNum type="arabicPeriod"/>
            </a:pPr>
            <a:r>
              <a:rPr lang="en-US" sz="1600" noProof="0"/>
              <a:t>What specific </a:t>
            </a:r>
            <a:r>
              <a:rPr lang="en-US" sz="1600" b="1" noProof="0"/>
              <a:t>strategies</a:t>
            </a:r>
            <a:r>
              <a:rPr lang="en-US" sz="1600" noProof="0"/>
              <a:t> do they employ?</a:t>
            </a:r>
          </a:p>
          <a:p>
            <a:pPr marL="342900" indent="-342900">
              <a:lnSpc>
                <a:spcPct val="170000"/>
              </a:lnSpc>
              <a:buFont typeface="+mj-lt"/>
              <a:buAutoNum type="arabicPeriod"/>
            </a:pPr>
            <a:r>
              <a:rPr lang="en-US" sz="1600" noProof="0"/>
              <a:t>What kind of </a:t>
            </a:r>
            <a:r>
              <a:rPr lang="en-US" sz="1600" b="1" noProof="0"/>
              <a:t>content</a:t>
            </a:r>
            <a:r>
              <a:rPr lang="en-US" sz="1600" noProof="0"/>
              <a:t> do they share?</a:t>
            </a:r>
          </a:p>
          <a:p>
            <a:pPr marL="342900" indent="-342900">
              <a:lnSpc>
                <a:spcPct val="170000"/>
              </a:lnSpc>
              <a:buFont typeface="+mj-lt"/>
              <a:buAutoNum type="arabicPeriod"/>
            </a:pPr>
            <a:r>
              <a:rPr lang="en-US" sz="1600" noProof="0"/>
              <a:t>How they measure the </a:t>
            </a:r>
            <a:r>
              <a:rPr lang="en-US" sz="1600" b="1" noProof="0"/>
              <a:t>effectiveness</a:t>
            </a:r>
            <a:r>
              <a:rPr lang="en-US" sz="1600" noProof="0"/>
              <a:t> of their social media presence?</a:t>
            </a:r>
          </a:p>
          <a:p>
            <a:pPr marL="457200" indent="-457200" algn="ctr">
              <a:lnSpc>
                <a:spcPct val="170000"/>
              </a:lnSpc>
              <a:buFont typeface="+mj-lt"/>
              <a:buAutoNum type="arabicPeriod"/>
            </a:pPr>
            <a:endParaRPr lang="en-US" sz="2000" noProof="0"/>
          </a:p>
        </p:txBody>
      </p:sp>
      <p:pic>
        <p:nvPicPr>
          <p:cNvPr id="5" name="Picture 4" descr="A person holding a child with a bow and arrow&#10;&#10;Description automatically generated">
            <a:extLst>
              <a:ext uri="{FF2B5EF4-FFF2-40B4-BE49-F238E27FC236}">
                <a16:creationId xmlns:a16="http://schemas.microsoft.com/office/drawing/2014/main" id="{13FDBD59-0FD3-3DDB-3C9C-3662CC22D4DF}"/>
              </a:ext>
            </a:extLst>
          </p:cNvPr>
          <p:cNvPicPr>
            <a:picLocks noChangeAspect="1"/>
          </p:cNvPicPr>
          <p:nvPr/>
        </p:nvPicPr>
        <p:blipFill>
          <a:blip r:embed="rId4">
            <a:extLst>
              <a:ext uri="{28A0092B-C50C-407E-A947-70E740481C1C}">
                <a14:useLocalDpi xmlns:a14="http://schemas.microsoft.com/office/drawing/2010/main" val="0"/>
              </a:ext>
            </a:extLst>
          </a:blip>
          <a:srcRect l="458" t="19395" r="2231" b="911"/>
          <a:stretch/>
        </p:blipFill>
        <p:spPr>
          <a:xfrm>
            <a:off x="4963886" y="0"/>
            <a:ext cx="4180114" cy="5143500"/>
          </a:xfrm>
          <a:prstGeom prst="rect">
            <a:avLst/>
          </a:prstGeom>
        </p:spPr>
      </p:pic>
    </p:spTree>
    <p:custDataLst>
      <p:tags r:id="rId1"/>
    </p:custDataLst>
    <p:extLst>
      <p:ext uri="{BB962C8B-B14F-4D97-AF65-F5344CB8AC3E}">
        <p14:creationId xmlns:p14="http://schemas.microsoft.com/office/powerpoint/2010/main" val="1566528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516E9-B0F5-E9A4-7EC3-FF0119C3D3E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1B375E7-8048-82B1-0939-45AEEAE1AEB2}"/>
              </a:ext>
            </a:extLst>
          </p:cNvPr>
          <p:cNvPicPr>
            <a:picLocks noChangeAspect="1"/>
          </p:cNvPicPr>
          <p:nvPr/>
        </p:nvPicPr>
        <p:blipFill>
          <a:blip r:embed="rId4"/>
          <a:stretch>
            <a:fillRect/>
          </a:stretch>
        </p:blipFill>
        <p:spPr>
          <a:xfrm>
            <a:off x="0" y="1515291"/>
            <a:ext cx="4572000" cy="2853538"/>
          </a:xfrm>
          <a:prstGeom prst="rect">
            <a:avLst/>
          </a:prstGeom>
        </p:spPr>
      </p:pic>
      <p:sp>
        <p:nvSpPr>
          <p:cNvPr id="10" name="Tijdelijke aanduiding voor tekst 11">
            <a:extLst>
              <a:ext uri="{FF2B5EF4-FFF2-40B4-BE49-F238E27FC236}">
                <a16:creationId xmlns:a16="http://schemas.microsoft.com/office/drawing/2014/main" id="{EBBED9F8-3462-97D1-50B8-268DB04699A7}"/>
              </a:ext>
            </a:extLst>
          </p:cNvPr>
          <p:cNvSpPr txBox="1">
            <a:spLocks/>
          </p:cNvSpPr>
          <p:nvPr/>
        </p:nvSpPr>
        <p:spPr>
          <a:xfrm>
            <a:off x="308017" y="1774450"/>
            <a:ext cx="4015789" cy="25943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350" b="1" noProof="0"/>
              <a:t>Approach: </a:t>
            </a:r>
            <a:r>
              <a:rPr lang="en-US" sz="1350" noProof="0"/>
              <a:t>22 semi-structured interviews with marketing and communication specialists from 13 blood banks around Europe</a:t>
            </a:r>
          </a:p>
          <a:p>
            <a:pPr marL="0" indent="0">
              <a:lnSpc>
                <a:spcPct val="100000"/>
              </a:lnSpc>
              <a:buNone/>
            </a:pPr>
            <a:r>
              <a:rPr lang="en-US" sz="1350" b="1" noProof="0"/>
              <a:t>Period: </a:t>
            </a:r>
            <a:r>
              <a:rPr lang="en-US" sz="1350" noProof="0"/>
              <a:t>May-July 2023</a:t>
            </a:r>
          </a:p>
          <a:p>
            <a:pPr marL="0" indent="0">
              <a:lnSpc>
                <a:spcPct val="100000"/>
              </a:lnSpc>
              <a:buNone/>
            </a:pPr>
            <a:r>
              <a:rPr lang="en-US" sz="1350" b="1" noProof="0"/>
              <a:t>Data Analysis: </a:t>
            </a:r>
          </a:p>
          <a:p>
            <a:pPr>
              <a:lnSpc>
                <a:spcPct val="100000"/>
              </a:lnSpc>
            </a:pPr>
            <a:r>
              <a:rPr lang="en-US" sz="1350" noProof="0"/>
              <a:t>307 transcribed pages </a:t>
            </a:r>
          </a:p>
          <a:p>
            <a:pPr>
              <a:lnSpc>
                <a:spcPct val="100000"/>
              </a:lnSpc>
            </a:pPr>
            <a:r>
              <a:rPr lang="en-US" sz="1350" noProof="0"/>
              <a:t>2 rounds of coding &amp; 2 coders</a:t>
            </a:r>
          </a:p>
          <a:p>
            <a:pPr>
              <a:lnSpc>
                <a:spcPct val="100000"/>
              </a:lnSpc>
            </a:pPr>
            <a:r>
              <a:rPr lang="en-US" sz="1350" noProof="0"/>
              <a:t>Inductive and deductive approach</a:t>
            </a:r>
          </a:p>
          <a:p>
            <a:pPr marL="0" indent="0">
              <a:lnSpc>
                <a:spcPct val="100000"/>
              </a:lnSpc>
              <a:buNone/>
            </a:pPr>
            <a:endParaRPr lang="en-US" sz="1350" noProof="0"/>
          </a:p>
        </p:txBody>
      </p:sp>
      <p:pic>
        <p:nvPicPr>
          <p:cNvPr id="11" name="Picture 10" descr="A map of europe with black text&#10;&#10;Description automatically generated">
            <a:extLst>
              <a:ext uri="{FF2B5EF4-FFF2-40B4-BE49-F238E27FC236}">
                <a16:creationId xmlns:a16="http://schemas.microsoft.com/office/drawing/2014/main" id="{41F66AE6-671E-56C2-1871-9B4B750B9194}"/>
              </a:ext>
            </a:extLst>
          </p:cNvPr>
          <p:cNvPicPr>
            <a:picLocks noChangeAspect="1"/>
          </p:cNvPicPr>
          <p:nvPr/>
        </p:nvPicPr>
        <p:blipFill rotWithShape="1">
          <a:blip r:embed="rId5">
            <a:extLst>
              <a:ext uri="{28A0092B-C50C-407E-A947-70E740481C1C}">
                <a14:useLocalDpi xmlns:a14="http://schemas.microsoft.com/office/drawing/2010/main" val="0"/>
              </a:ext>
            </a:extLst>
          </a:blip>
          <a:srcRect l="18605" t="793" r="778" b="348"/>
          <a:stretch/>
        </p:blipFill>
        <p:spPr>
          <a:xfrm>
            <a:off x="5167400" y="1515290"/>
            <a:ext cx="3427960" cy="2867059"/>
          </a:xfrm>
          <a:prstGeom prst="rect">
            <a:avLst/>
          </a:prstGeom>
        </p:spPr>
      </p:pic>
      <p:sp>
        <p:nvSpPr>
          <p:cNvPr id="2" name="Titel 1">
            <a:extLst>
              <a:ext uri="{FF2B5EF4-FFF2-40B4-BE49-F238E27FC236}">
                <a16:creationId xmlns:a16="http://schemas.microsoft.com/office/drawing/2014/main" id="{1A317798-4A8A-0EB2-12C6-4E61CDF71B94}"/>
              </a:ext>
            </a:extLst>
          </p:cNvPr>
          <p:cNvSpPr txBox="1">
            <a:spLocks/>
          </p:cNvSpPr>
          <p:nvPr/>
        </p:nvSpPr>
        <p:spPr>
          <a:xfrm>
            <a:off x="400543" y="768929"/>
            <a:ext cx="3100303" cy="481807"/>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noProof="0">
                <a:latin typeface="Segoe UI Semibold" panose="020B0702040204020203" pitchFamily="34" charset="0"/>
                <a:ea typeface="+mn-ea"/>
                <a:cs typeface="Segoe UI Semibold" panose="020B0702040204020203" pitchFamily="34" charset="0"/>
              </a:rPr>
              <a:t>Methodology</a:t>
            </a:r>
            <a:endParaRPr lang="en-US" sz="2400" b="0" kern="1200" noProof="0">
              <a:latin typeface="Segoe UI Semibold" panose="020B0702040204020203" pitchFamily="34" charset="0"/>
              <a:ea typeface="+mn-ea"/>
              <a:cs typeface="Segoe UI Semibold" panose="020B0702040204020203" pitchFamily="34" charset="0"/>
            </a:endParaRPr>
          </a:p>
        </p:txBody>
      </p:sp>
    </p:spTree>
    <p:custDataLst>
      <p:tags r:id="rId1"/>
    </p:custDataLst>
    <p:extLst>
      <p:ext uri="{BB962C8B-B14F-4D97-AF65-F5344CB8AC3E}">
        <p14:creationId xmlns:p14="http://schemas.microsoft.com/office/powerpoint/2010/main" val="3818147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FB6A2-EC08-9F1E-9CF5-1E79E2A4392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BB6F68-7155-1CEE-7622-5A2C80B521AE}"/>
              </a:ext>
            </a:extLst>
          </p:cNvPr>
          <p:cNvSpPr>
            <a:spLocks noGrp="1"/>
          </p:cNvSpPr>
          <p:nvPr>
            <p:ph type="ftr" sz="quarter" idx="11"/>
          </p:nvPr>
        </p:nvSpPr>
        <p:spPr/>
        <p:txBody>
          <a:bodyPr/>
          <a:lstStyle/>
          <a:p>
            <a:r>
              <a:rPr lang="nl-NL" err="1"/>
              <a:t>Platfroms</a:t>
            </a:r>
            <a:r>
              <a:rPr lang="nl-NL"/>
              <a:t> &amp; Formats</a:t>
            </a:r>
          </a:p>
        </p:txBody>
      </p:sp>
      <p:sp>
        <p:nvSpPr>
          <p:cNvPr id="3" name="Slide Number Placeholder 2">
            <a:extLst>
              <a:ext uri="{FF2B5EF4-FFF2-40B4-BE49-F238E27FC236}">
                <a16:creationId xmlns:a16="http://schemas.microsoft.com/office/drawing/2014/main" id="{6ABB4D2E-F4D7-BD29-DBCA-A2A228F88FF4}"/>
              </a:ext>
            </a:extLst>
          </p:cNvPr>
          <p:cNvSpPr>
            <a:spLocks noGrp="1"/>
          </p:cNvSpPr>
          <p:nvPr>
            <p:ph type="sldNum" sz="quarter" idx="12"/>
          </p:nvPr>
        </p:nvSpPr>
        <p:spPr/>
        <p:txBody>
          <a:bodyPr/>
          <a:lstStyle/>
          <a:p>
            <a:r>
              <a:rPr lang="nl-NL"/>
              <a:t> </a:t>
            </a:r>
            <a:fld id="{B74C3CA3-956D-4E4B-B5F3-86E633D39F76}" type="slidenum">
              <a:rPr lang="nl-NL" b="0" smtClean="0"/>
              <a:pPr/>
              <a:t>6</a:t>
            </a:fld>
            <a:endParaRPr lang="nl-NL" b="0"/>
          </a:p>
        </p:txBody>
      </p:sp>
      <p:sp>
        <p:nvSpPr>
          <p:cNvPr id="6" name="Titel 1">
            <a:extLst>
              <a:ext uri="{FF2B5EF4-FFF2-40B4-BE49-F238E27FC236}">
                <a16:creationId xmlns:a16="http://schemas.microsoft.com/office/drawing/2014/main" id="{66903A13-5F62-FC4D-EE35-F28D2B9A15B7}"/>
              </a:ext>
            </a:extLst>
          </p:cNvPr>
          <p:cNvSpPr txBox="1">
            <a:spLocks/>
          </p:cNvSpPr>
          <p:nvPr/>
        </p:nvSpPr>
        <p:spPr>
          <a:xfrm>
            <a:off x="2243603" y="2308703"/>
            <a:ext cx="4656793" cy="559757"/>
          </a:xfrm>
          <a:prstGeom prst="rect">
            <a:avLst/>
          </a:prstGeom>
        </p:spPr>
        <p:txBody>
          <a:bodyPr vert="horz" lIns="0" tIns="0" rIns="0" bIns="0" rtlCol="0">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spcAft>
                <a:spcPts val="600"/>
              </a:spcAft>
            </a:pPr>
            <a:r>
              <a:rPr lang="en-US" sz="3600">
                <a:latin typeface="Segoe UI Semibold" panose="020B0702040204020203" pitchFamily="34" charset="0"/>
                <a:ea typeface="+mn-ea"/>
                <a:cs typeface="Segoe UI Semibold" panose="020B0702040204020203" pitchFamily="34" charset="0"/>
              </a:rPr>
              <a:t>Platforms and Formats</a:t>
            </a:r>
            <a:endParaRPr lang="en-US" sz="3600" b="0" kern="1200" noProof="0">
              <a:latin typeface="Segoe UI Semibold" panose="020B0702040204020203" pitchFamily="34" charset="0"/>
              <a:ea typeface="+mn-ea"/>
              <a:cs typeface="Segoe UI Semibold" panose="020B0702040204020203" pitchFamily="34" charset="0"/>
            </a:endParaRPr>
          </a:p>
        </p:txBody>
      </p:sp>
    </p:spTree>
    <p:custDataLst>
      <p:tags r:id="rId1"/>
    </p:custDataLst>
    <p:extLst>
      <p:ext uri="{BB962C8B-B14F-4D97-AF65-F5344CB8AC3E}">
        <p14:creationId xmlns:p14="http://schemas.microsoft.com/office/powerpoint/2010/main" val="155995425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AAD06-9B5A-A888-DC7B-BD786CD3B76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ED4135-50D2-AF2C-25DA-093EAB6DA236}"/>
              </a:ext>
            </a:extLst>
          </p:cNvPr>
          <p:cNvSpPr>
            <a:spLocks noGrp="1"/>
          </p:cNvSpPr>
          <p:nvPr>
            <p:ph type="ftr" sz="quarter" idx="11"/>
          </p:nvPr>
        </p:nvSpPr>
        <p:spPr/>
        <p:txBody>
          <a:bodyPr/>
          <a:lstStyle/>
          <a:p>
            <a:r>
              <a:rPr lang="en-US" noProof="0" dirty="0" err="1"/>
              <a:t>Platfroms</a:t>
            </a:r>
            <a:r>
              <a:rPr lang="en-US" noProof="0" dirty="0"/>
              <a:t> &amp; Formats</a:t>
            </a:r>
          </a:p>
        </p:txBody>
      </p:sp>
      <p:sp>
        <p:nvSpPr>
          <p:cNvPr id="3" name="Slide Number Placeholder 2">
            <a:extLst>
              <a:ext uri="{FF2B5EF4-FFF2-40B4-BE49-F238E27FC236}">
                <a16:creationId xmlns:a16="http://schemas.microsoft.com/office/drawing/2014/main" id="{8166729E-E4E1-5702-3EB2-4052DC57EDCB}"/>
              </a:ext>
            </a:extLst>
          </p:cNvPr>
          <p:cNvSpPr>
            <a:spLocks noGrp="1"/>
          </p:cNvSpPr>
          <p:nvPr>
            <p:ph type="sldNum" sz="quarter" idx="12"/>
          </p:nvPr>
        </p:nvSpPr>
        <p:spPr/>
        <p:txBody>
          <a:bodyPr/>
          <a:lstStyle/>
          <a:p>
            <a:r>
              <a:rPr lang="en-US" noProof="0"/>
              <a:t> </a:t>
            </a:r>
            <a:fld id="{B74C3CA3-956D-4E4B-B5F3-86E633D39F76}" type="slidenum">
              <a:rPr lang="en-US" b="0" noProof="0" smtClean="0"/>
              <a:pPr/>
              <a:t>7</a:t>
            </a:fld>
            <a:endParaRPr lang="en-US" b="0" noProof="0"/>
          </a:p>
        </p:txBody>
      </p:sp>
      <p:pic>
        <p:nvPicPr>
          <p:cNvPr id="5" name="Picture 10">
            <a:extLst>
              <a:ext uri="{FF2B5EF4-FFF2-40B4-BE49-F238E27FC236}">
                <a16:creationId xmlns:a16="http://schemas.microsoft.com/office/drawing/2014/main" id="{B1795523-EBE0-EE71-BFAC-F8B1AF61C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600" y="1346479"/>
            <a:ext cx="4019921" cy="284901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C6D6E9BF-5282-8B3D-F9E6-33CF51BA51C9}"/>
              </a:ext>
            </a:extLst>
          </p:cNvPr>
          <p:cNvSpPr txBox="1">
            <a:spLocks/>
          </p:cNvSpPr>
          <p:nvPr/>
        </p:nvSpPr>
        <p:spPr>
          <a:xfrm>
            <a:off x="387479" y="1221105"/>
            <a:ext cx="3100303"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b="0" kern="1200" noProof="0">
                <a:latin typeface="Segoe UI Semibold" panose="020B0702040204020203" pitchFamily="34" charset="0"/>
                <a:ea typeface="+mn-ea"/>
                <a:cs typeface="Segoe UI Semibold" panose="020B0702040204020203" pitchFamily="34" charset="0"/>
              </a:rPr>
              <a:t>Distribution of platform adoption across organizations</a:t>
            </a:r>
          </a:p>
        </p:txBody>
      </p:sp>
      <p:sp>
        <p:nvSpPr>
          <p:cNvPr id="7" name="TextBox 6">
            <a:extLst>
              <a:ext uri="{FF2B5EF4-FFF2-40B4-BE49-F238E27FC236}">
                <a16:creationId xmlns:a16="http://schemas.microsoft.com/office/drawing/2014/main" id="{BE582EC8-935B-9490-792D-4BA0E544EF74}"/>
              </a:ext>
            </a:extLst>
          </p:cNvPr>
          <p:cNvSpPr txBox="1"/>
          <p:nvPr/>
        </p:nvSpPr>
        <p:spPr>
          <a:xfrm>
            <a:off x="280268" y="2770984"/>
            <a:ext cx="3100303" cy="738664"/>
          </a:xfrm>
          <a:prstGeom prst="rect">
            <a:avLst/>
          </a:prstGeom>
          <a:noFill/>
        </p:spPr>
        <p:txBody>
          <a:bodyPr wrap="square">
            <a:spAutoFit/>
          </a:bodyPr>
          <a:lstStyle/>
          <a:p>
            <a:r>
              <a:rPr lang="en-US" sz="1400">
                <a:effectLst/>
                <a:latin typeface="Aptos" panose="020B0004020202020204" pitchFamily="34" charset="0"/>
                <a:ea typeface="Aptos" panose="020B0004020202020204" pitchFamily="34" charset="0"/>
                <a:cs typeface="Times New Roman" panose="02020603050405020304" pitchFamily="18" charset="0"/>
              </a:rPr>
              <a:t>“We’ve never had a </a:t>
            </a:r>
            <a:r>
              <a:rPr lang="en-US" sz="1400" b="1">
                <a:effectLst/>
                <a:latin typeface="Aptos" panose="020B0004020202020204" pitchFamily="34" charset="0"/>
                <a:ea typeface="Aptos" panose="020B0004020202020204" pitchFamily="34" charset="0"/>
                <a:cs typeface="Times New Roman" panose="02020603050405020304" pitchFamily="18" charset="0"/>
              </a:rPr>
              <a:t>TikTok</a:t>
            </a:r>
            <a:r>
              <a:rPr lang="en-US" sz="1400">
                <a:effectLst/>
                <a:latin typeface="Aptos" panose="020B0004020202020204" pitchFamily="34" charset="0"/>
                <a:ea typeface="Aptos" panose="020B0004020202020204" pitchFamily="34" charset="0"/>
                <a:cs typeface="Times New Roman" panose="02020603050405020304" pitchFamily="18" charset="0"/>
              </a:rPr>
              <a:t> account, and, after all these scandals, we definitely never will” (I.19). </a:t>
            </a:r>
            <a:endParaRPr lang="en-GB"/>
          </a:p>
        </p:txBody>
      </p:sp>
    </p:spTree>
    <p:custDataLst>
      <p:tags r:id="rId1"/>
    </p:custDataLst>
    <p:extLst>
      <p:ext uri="{BB962C8B-B14F-4D97-AF65-F5344CB8AC3E}">
        <p14:creationId xmlns:p14="http://schemas.microsoft.com/office/powerpoint/2010/main" val="240387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FAA3AE-BC7A-6C8E-BC4A-5F0CA280CA2F}"/>
              </a:ext>
            </a:extLst>
          </p:cNvPr>
          <p:cNvSpPr>
            <a:spLocks noGrp="1"/>
          </p:cNvSpPr>
          <p:nvPr>
            <p:ph type="ftr" sz="quarter" idx="11"/>
          </p:nvPr>
        </p:nvSpPr>
        <p:spPr/>
        <p:txBody>
          <a:bodyPr/>
          <a:lstStyle/>
          <a:p>
            <a:r>
              <a:rPr lang="nl-NL" err="1"/>
              <a:t>Platfroms</a:t>
            </a:r>
            <a:r>
              <a:rPr lang="nl-NL"/>
              <a:t> &amp; Formats</a:t>
            </a:r>
          </a:p>
        </p:txBody>
      </p:sp>
      <p:sp>
        <p:nvSpPr>
          <p:cNvPr id="3" name="Slide Number Placeholder 2">
            <a:extLst>
              <a:ext uri="{FF2B5EF4-FFF2-40B4-BE49-F238E27FC236}">
                <a16:creationId xmlns:a16="http://schemas.microsoft.com/office/drawing/2014/main" id="{D68AE9D0-1AB7-7AF5-7F67-6C3ADE79FC27}"/>
              </a:ext>
            </a:extLst>
          </p:cNvPr>
          <p:cNvSpPr>
            <a:spLocks noGrp="1"/>
          </p:cNvSpPr>
          <p:nvPr>
            <p:ph type="sldNum" sz="quarter" idx="12"/>
          </p:nvPr>
        </p:nvSpPr>
        <p:spPr/>
        <p:txBody>
          <a:bodyPr/>
          <a:lstStyle/>
          <a:p>
            <a:r>
              <a:rPr lang="nl-NL"/>
              <a:t> </a:t>
            </a:r>
            <a:fld id="{B74C3CA3-956D-4E4B-B5F3-86E633D39F76}" type="slidenum">
              <a:rPr lang="nl-NL" b="0" smtClean="0"/>
              <a:pPr/>
              <a:t>8</a:t>
            </a:fld>
            <a:endParaRPr lang="nl-NL" b="0"/>
          </a:p>
        </p:txBody>
      </p:sp>
      <p:sp>
        <p:nvSpPr>
          <p:cNvPr id="6" name="Titel 1">
            <a:extLst>
              <a:ext uri="{FF2B5EF4-FFF2-40B4-BE49-F238E27FC236}">
                <a16:creationId xmlns:a16="http://schemas.microsoft.com/office/drawing/2014/main" id="{A543D568-F358-8583-7B47-FBA68BA949E4}"/>
              </a:ext>
            </a:extLst>
          </p:cNvPr>
          <p:cNvSpPr txBox="1">
            <a:spLocks/>
          </p:cNvSpPr>
          <p:nvPr/>
        </p:nvSpPr>
        <p:spPr>
          <a:xfrm>
            <a:off x="387480" y="901327"/>
            <a:ext cx="4656793" cy="1270886"/>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400">
                <a:latin typeface="Segoe UI Semibold" panose="020B0702040204020203" pitchFamily="34" charset="0"/>
                <a:ea typeface="+mn-ea"/>
                <a:cs typeface="Segoe UI Semibold" panose="020B0702040204020203" pitchFamily="34" charset="0"/>
              </a:rPr>
              <a:t>More is not always better: message-platform congruency</a:t>
            </a:r>
            <a:endParaRPr lang="en-US" sz="2400" b="0" kern="1200" noProof="0">
              <a:latin typeface="Segoe UI Semibold" panose="020B0702040204020203" pitchFamily="34" charset="0"/>
              <a:ea typeface="+mn-ea"/>
              <a:cs typeface="Segoe UI Semibold" panose="020B0702040204020203" pitchFamily="34" charset="0"/>
            </a:endParaRPr>
          </a:p>
        </p:txBody>
      </p:sp>
      <p:pic>
        <p:nvPicPr>
          <p:cNvPr id="8" name="Picture 7">
            <a:hlinkClick r:id="rId4"/>
            <a:extLst>
              <a:ext uri="{FF2B5EF4-FFF2-40B4-BE49-F238E27FC236}">
                <a16:creationId xmlns:a16="http://schemas.microsoft.com/office/drawing/2014/main" id="{84B55280-3FD7-9FF8-760D-CE5D7EB56A1A}"/>
              </a:ext>
            </a:extLst>
          </p:cNvPr>
          <p:cNvPicPr>
            <a:picLocks noChangeAspect="1"/>
          </p:cNvPicPr>
          <p:nvPr/>
        </p:nvPicPr>
        <p:blipFill>
          <a:blip r:embed="rId5"/>
          <a:stretch>
            <a:fillRect/>
          </a:stretch>
        </p:blipFill>
        <p:spPr>
          <a:xfrm>
            <a:off x="5696736" y="710997"/>
            <a:ext cx="2523812" cy="4150010"/>
          </a:xfrm>
          <a:prstGeom prst="rect">
            <a:avLst/>
          </a:prstGeom>
        </p:spPr>
      </p:pic>
      <p:sp>
        <p:nvSpPr>
          <p:cNvPr id="10" name="TextBox 9">
            <a:extLst>
              <a:ext uri="{FF2B5EF4-FFF2-40B4-BE49-F238E27FC236}">
                <a16:creationId xmlns:a16="http://schemas.microsoft.com/office/drawing/2014/main" id="{67285CA7-EEC5-6061-62A9-91A6A00F2E58}"/>
              </a:ext>
            </a:extLst>
          </p:cNvPr>
          <p:cNvSpPr txBox="1"/>
          <p:nvPr/>
        </p:nvSpPr>
        <p:spPr>
          <a:xfrm>
            <a:off x="245846" y="2217835"/>
            <a:ext cx="4572000" cy="1006558"/>
          </a:xfrm>
          <a:prstGeom prst="rect">
            <a:avLst/>
          </a:prstGeom>
          <a:noFill/>
        </p:spPr>
        <p:txBody>
          <a:bodyPr wrap="square">
            <a:spAutoFit/>
          </a:bodyPr>
          <a:lstStyle/>
          <a:p>
            <a:pPr algn="just">
              <a:lnSpc>
                <a:spcPct val="107000"/>
              </a:lnSpc>
              <a:spcAft>
                <a:spcPts val="800"/>
              </a:spcAft>
            </a:pPr>
            <a:r>
              <a:rPr lang="en-US" sz="1400" kern="100">
                <a:effectLst/>
                <a:latin typeface="Aptos" panose="020B0004020202020204" pitchFamily="34" charset="0"/>
                <a:ea typeface="Aptos" panose="020B0004020202020204" pitchFamily="34" charset="0"/>
                <a:cs typeface="Times New Roman" panose="02020603050405020304" pitchFamily="18" charset="0"/>
              </a:rPr>
              <a:t>“on Instagram there was a very negative reaction to it. [people saying] are you going to abuse an accident like that to promote your own name, we don’t think that is right.” (I.3). </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777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398DC-1C52-6DF2-1B33-78F1C760901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71BB50-0EDA-04A4-4415-9D8FE11D8804}"/>
              </a:ext>
            </a:extLst>
          </p:cNvPr>
          <p:cNvSpPr>
            <a:spLocks noGrp="1"/>
          </p:cNvSpPr>
          <p:nvPr>
            <p:ph type="ftr" sz="quarter" idx="11"/>
          </p:nvPr>
        </p:nvSpPr>
        <p:spPr/>
        <p:txBody>
          <a:bodyPr/>
          <a:lstStyle/>
          <a:p>
            <a:r>
              <a:rPr lang="nl-NL" dirty="0" err="1"/>
              <a:t>Results</a:t>
            </a:r>
            <a:r>
              <a:rPr lang="nl-NL" dirty="0"/>
              <a:t> </a:t>
            </a:r>
            <a:r>
              <a:rPr lang="nl-NL" dirty="0" err="1"/>
              <a:t>Structure</a:t>
            </a:r>
            <a:endParaRPr lang="nl-NL" dirty="0"/>
          </a:p>
        </p:txBody>
      </p:sp>
      <p:sp>
        <p:nvSpPr>
          <p:cNvPr id="3" name="Slide Number Placeholder 2">
            <a:extLst>
              <a:ext uri="{FF2B5EF4-FFF2-40B4-BE49-F238E27FC236}">
                <a16:creationId xmlns:a16="http://schemas.microsoft.com/office/drawing/2014/main" id="{5B14A6AA-BA19-1470-4221-D73515DB73EF}"/>
              </a:ext>
            </a:extLst>
          </p:cNvPr>
          <p:cNvSpPr>
            <a:spLocks noGrp="1"/>
          </p:cNvSpPr>
          <p:nvPr>
            <p:ph type="sldNum" sz="quarter" idx="12"/>
          </p:nvPr>
        </p:nvSpPr>
        <p:spPr/>
        <p:txBody>
          <a:bodyPr/>
          <a:lstStyle/>
          <a:p>
            <a:r>
              <a:rPr lang="nl-NL"/>
              <a:t> </a:t>
            </a:r>
            <a:fld id="{B74C3CA3-956D-4E4B-B5F3-86E633D39F76}" type="slidenum">
              <a:rPr lang="nl-NL" b="0" smtClean="0"/>
              <a:pPr/>
              <a:t>9</a:t>
            </a:fld>
            <a:endParaRPr lang="nl-NL" b="0"/>
          </a:p>
        </p:txBody>
      </p:sp>
      <p:sp>
        <p:nvSpPr>
          <p:cNvPr id="6" name="Titel 1">
            <a:extLst>
              <a:ext uri="{FF2B5EF4-FFF2-40B4-BE49-F238E27FC236}">
                <a16:creationId xmlns:a16="http://schemas.microsoft.com/office/drawing/2014/main" id="{D63392AD-B805-4AFD-CAF1-D32AB27407CE}"/>
              </a:ext>
            </a:extLst>
          </p:cNvPr>
          <p:cNvSpPr txBox="1">
            <a:spLocks/>
          </p:cNvSpPr>
          <p:nvPr/>
        </p:nvSpPr>
        <p:spPr>
          <a:xfrm>
            <a:off x="533078" y="1853854"/>
            <a:ext cx="5748001" cy="2016690"/>
          </a:xfrm>
          <a:prstGeom prst="rect">
            <a:avLst/>
          </a:prstGeom>
        </p:spPr>
        <p:txBody>
          <a:bodyPr vert="horz" lIns="0" tIns="0" rIns="0" bIns="0"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spcAft>
                <a:spcPts val="600"/>
              </a:spcAft>
            </a:pPr>
            <a:r>
              <a:rPr lang="en-US" sz="2800" b="0" kern="1200" noProof="0" dirty="0">
                <a:latin typeface="Segoe UI Semibold" panose="020B0702040204020203" pitchFamily="34" charset="0"/>
                <a:ea typeface="+mn-ea"/>
                <a:cs typeface="Segoe UI Semibold" panose="020B0702040204020203" pitchFamily="34" charset="0"/>
              </a:rPr>
              <a:t>Communication Objectives</a:t>
            </a:r>
          </a:p>
          <a:p>
            <a:pPr>
              <a:lnSpc>
                <a:spcPct val="100000"/>
              </a:lnSpc>
              <a:spcBef>
                <a:spcPts val="0"/>
              </a:spcBef>
              <a:spcAft>
                <a:spcPts val="600"/>
              </a:spcAft>
            </a:pPr>
            <a:r>
              <a:rPr lang="en-US" sz="2800" b="0" kern="1200" noProof="0" dirty="0">
                <a:latin typeface="Segoe UI Semibold" panose="020B0702040204020203" pitchFamily="34" charset="0"/>
                <a:ea typeface="+mn-ea"/>
                <a:cs typeface="Segoe UI Semibold" panose="020B0702040204020203" pitchFamily="34" charset="0"/>
              </a:rPr>
              <a:t>Strategies</a:t>
            </a:r>
          </a:p>
          <a:p>
            <a:pPr>
              <a:lnSpc>
                <a:spcPct val="100000"/>
              </a:lnSpc>
              <a:spcBef>
                <a:spcPts val="0"/>
              </a:spcBef>
              <a:spcAft>
                <a:spcPts val="600"/>
              </a:spcAft>
            </a:pPr>
            <a:r>
              <a:rPr lang="en-US" sz="2800" dirty="0">
                <a:latin typeface="Segoe UI Semibold" panose="020B0702040204020203" pitchFamily="34" charset="0"/>
                <a:ea typeface="+mn-ea"/>
                <a:cs typeface="Segoe UI Semibold" panose="020B0702040204020203" pitchFamily="34" charset="0"/>
              </a:rPr>
              <a:t>C</a:t>
            </a:r>
            <a:r>
              <a:rPr lang="en-US" sz="2800" b="0" kern="1200" noProof="0" dirty="0" err="1">
                <a:latin typeface="Segoe UI Semibold" panose="020B0702040204020203" pitchFamily="34" charset="0"/>
                <a:ea typeface="+mn-ea"/>
                <a:cs typeface="Segoe UI Semibold" panose="020B0702040204020203" pitchFamily="34" charset="0"/>
              </a:rPr>
              <a:t>ontent</a:t>
            </a:r>
            <a:r>
              <a:rPr lang="en-US" sz="2800" b="0" kern="1200" noProof="0" dirty="0">
                <a:latin typeface="Segoe UI Semibold" panose="020B0702040204020203" pitchFamily="34" charset="0"/>
                <a:ea typeface="+mn-ea"/>
                <a:cs typeface="Segoe UI Semibold" panose="020B0702040204020203" pitchFamily="34" charset="0"/>
              </a:rPr>
              <a:t> Types</a:t>
            </a:r>
          </a:p>
        </p:txBody>
      </p:sp>
      <p:cxnSp>
        <p:nvCxnSpPr>
          <p:cNvPr id="5" name="Straight Connector 4">
            <a:extLst>
              <a:ext uri="{FF2B5EF4-FFF2-40B4-BE49-F238E27FC236}">
                <a16:creationId xmlns:a16="http://schemas.microsoft.com/office/drawing/2014/main" id="{10355FD0-52FF-7560-08F4-A7F879FF500F}"/>
              </a:ext>
            </a:extLst>
          </p:cNvPr>
          <p:cNvCxnSpPr>
            <a:cxnSpLocks/>
          </p:cNvCxnSpPr>
          <p:nvPr/>
        </p:nvCxnSpPr>
        <p:spPr>
          <a:xfrm>
            <a:off x="387480" y="1853854"/>
            <a:ext cx="0" cy="1565751"/>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468445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6.3|2"/>
</p:tagLst>
</file>

<file path=ppt/tags/tag10.xml><?xml version="1.0" encoding="utf-8"?>
<p:tagLst xmlns:a="http://schemas.openxmlformats.org/drawingml/2006/main" xmlns:r="http://schemas.openxmlformats.org/officeDocument/2006/relationships" xmlns:p="http://schemas.openxmlformats.org/presentationml/2006/main">
  <p:tag name="TIMING" val="|15.1|21.2"/>
</p:tagLst>
</file>

<file path=ppt/tags/tag11.xml><?xml version="1.0" encoding="utf-8"?>
<p:tagLst xmlns:a="http://schemas.openxmlformats.org/drawingml/2006/main" xmlns:r="http://schemas.openxmlformats.org/officeDocument/2006/relationships" xmlns:p="http://schemas.openxmlformats.org/presentationml/2006/main">
  <p:tag name="TIMING" val="|8.7|17.8|7.7"/>
</p:tagLst>
</file>

<file path=ppt/tags/tag12.xml><?xml version="1.0" encoding="utf-8"?>
<p:tagLst xmlns:a="http://schemas.openxmlformats.org/drawingml/2006/main" xmlns:r="http://schemas.openxmlformats.org/officeDocument/2006/relationships" xmlns:p="http://schemas.openxmlformats.org/presentationml/2006/main">
  <p:tag name="TIMING" val="|6.1"/>
</p:tagLst>
</file>

<file path=ppt/tags/tag13.xml><?xml version="1.0" encoding="utf-8"?>
<p:tagLst xmlns:a="http://schemas.openxmlformats.org/drawingml/2006/main" xmlns:r="http://schemas.openxmlformats.org/officeDocument/2006/relationships" xmlns:p="http://schemas.openxmlformats.org/presentationml/2006/main">
  <p:tag name="TIMING" val="|1.6|2|11.5"/>
</p:tagLst>
</file>

<file path=ppt/tags/tag14.xml><?xml version="1.0" encoding="utf-8"?>
<p:tagLst xmlns:a="http://schemas.openxmlformats.org/drawingml/2006/main" xmlns:r="http://schemas.openxmlformats.org/officeDocument/2006/relationships" xmlns:p="http://schemas.openxmlformats.org/presentationml/2006/main">
  <p:tag name="TIMING" val="|9.6|3.2"/>
</p:tagLst>
</file>

<file path=ppt/tags/tag15.xml><?xml version="1.0" encoding="utf-8"?>
<p:tagLst xmlns:a="http://schemas.openxmlformats.org/drawingml/2006/main" xmlns:r="http://schemas.openxmlformats.org/officeDocument/2006/relationships" xmlns:p="http://schemas.openxmlformats.org/presentationml/2006/main">
  <p:tag name="TIMING" val="|5.6|4.5|5|7"/>
</p:tagLst>
</file>

<file path=ppt/tags/tag16.xml><?xml version="1.0" encoding="utf-8"?>
<p:tagLst xmlns:a="http://schemas.openxmlformats.org/drawingml/2006/main" xmlns:r="http://schemas.openxmlformats.org/officeDocument/2006/relationships" xmlns:p="http://schemas.openxmlformats.org/presentationml/2006/main">
  <p:tag name="TIMING" val="|12.2|10.4|25.8"/>
</p:tagLst>
</file>

<file path=ppt/tags/tag17.xml><?xml version="1.0" encoding="utf-8"?>
<p:tagLst xmlns:a="http://schemas.openxmlformats.org/drawingml/2006/main" xmlns:r="http://schemas.openxmlformats.org/officeDocument/2006/relationships" xmlns:p="http://schemas.openxmlformats.org/presentationml/2006/main">
  <p:tag name="TIMING" val="|4.7|50|1.7|5.5|6.1|5.2|1.4|6.6|5"/>
</p:tagLst>
</file>

<file path=ppt/tags/tag2.xml><?xml version="1.0" encoding="utf-8"?>
<p:tagLst xmlns:a="http://schemas.openxmlformats.org/drawingml/2006/main" xmlns:r="http://schemas.openxmlformats.org/officeDocument/2006/relationships" xmlns:p="http://schemas.openxmlformats.org/presentationml/2006/main">
  <p:tag name="TIMING" val="|13.7|3.4|6.8|24.1"/>
</p:tagLst>
</file>

<file path=ppt/tags/tag3.xml><?xml version="1.0" encoding="utf-8"?>
<p:tagLst xmlns:a="http://schemas.openxmlformats.org/drawingml/2006/main" xmlns:r="http://schemas.openxmlformats.org/officeDocument/2006/relationships" xmlns:p="http://schemas.openxmlformats.org/presentationml/2006/main">
  <p:tag name="TIMING" val="|1.6|5.5|5.2|2.5"/>
</p:tagLst>
</file>

<file path=ppt/tags/tag4.xml><?xml version="1.0" encoding="utf-8"?>
<p:tagLst xmlns:a="http://schemas.openxmlformats.org/drawingml/2006/main" xmlns:r="http://schemas.openxmlformats.org/officeDocument/2006/relationships" xmlns:p="http://schemas.openxmlformats.org/presentationml/2006/main">
  <p:tag name="TIMING" val="|2.1|7.9|41.7|11.3|0.9|4.9|2.8"/>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4.5|36.1"/>
</p:tagLst>
</file>

<file path=ppt/tags/tag7.xml><?xml version="1.0" encoding="utf-8"?>
<p:tagLst xmlns:a="http://schemas.openxmlformats.org/drawingml/2006/main" xmlns:r="http://schemas.openxmlformats.org/officeDocument/2006/relationships" xmlns:p="http://schemas.openxmlformats.org/presentationml/2006/main">
  <p:tag name="TIMING" val="|55.7|15.2"/>
</p:tagLst>
</file>

<file path=ppt/tags/tag8.xml><?xml version="1.0" encoding="utf-8"?>
<p:tagLst xmlns:a="http://schemas.openxmlformats.org/drawingml/2006/main" xmlns:r="http://schemas.openxmlformats.org/officeDocument/2006/relationships" xmlns:p="http://schemas.openxmlformats.org/presentationml/2006/main">
  <p:tag name="TIMING" val="|3.1|6.3|2"/>
</p:tagLst>
</file>

<file path=ppt/tags/tag9.xml><?xml version="1.0" encoding="utf-8"?>
<p:tagLst xmlns:a="http://schemas.openxmlformats.org/drawingml/2006/main" xmlns:r="http://schemas.openxmlformats.org/officeDocument/2006/relationships" xmlns:p="http://schemas.openxmlformats.org/presentationml/2006/main">
  <p:tag name="TIMING" val="|22.7|8.3"/>
</p:tagLst>
</file>

<file path=ppt/theme/theme1.xml><?xml version="1.0" encoding="utf-8"?>
<a:theme xmlns:a="http://schemas.openxmlformats.org/drawingml/2006/main" name="Sanquin-standaard">
  <a:themeElements>
    <a:clrScheme name="Sanquin_kleuren">
      <a:dk1>
        <a:sysClr val="windowText" lastClr="000000"/>
      </a:dk1>
      <a:lt1>
        <a:sysClr val="window" lastClr="FFFFFF"/>
      </a:lt1>
      <a:dk2>
        <a:srgbClr val="948DFF"/>
      </a:dk2>
      <a:lt2>
        <a:srgbClr val="42649B"/>
      </a:lt2>
      <a:accent1>
        <a:srgbClr val="FFA5FC"/>
      </a:accent1>
      <a:accent2>
        <a:srgbClr val="1CDBFC"/>
      </a:accent2>
      <a:accent3>
        <a:srgbClr val="FF9700"/>
      </a:accent3>
      <a:accent4>
        <a:srgbClr val="D8FFC5"/>
      </a:accent4>
      <a:accent5>
        <a:srgbClr val="46B472"/>
      </a:accent5>
      <a:accent6>
        <a:srgbClr val="C21A56"/>
      </a:accent6>
      <a:hlink>
        <a:srgbClr val="000000"/>
      </a:hlink>
      <a:folHlink>
        <a:srgbClr val="000000"/>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QUIN-standaard-ppt-model.potx" id="{451634E7-16D4-485C-84A8-B74E241D1357}" vid="{F92EA2C6-D11F-469F-B9CF-43E2D40D5CA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19E7D0817F5448AEBCFEDF85947944" ma:contentTypeVersion="14" ma:contentTypeDescription="Een nieuw document maken." ma:contentTypeScope="" ma:versionID="ca1fff6abcce7fd0edbeffb66a73830c">
  <xsd:schema xmlns:xsd="http://www.w3.org/2001/XMLSchema" xmlns:xs="http://www.w3.org/2001/XMLSchema" xmlns:p="http://schemas.microsoft.com/office/2006/metadata/properties" xmlns:ns2="226bb0d9-941c-4c72-8b58-eec0f92f91f9" xmlns:ns3="390cec58-3f9b-4ba4-8a21-a3ec4dd383b8" targetNamespace="http://schemas.microsoft.com/office/2006/metadata/properties" ma:root="true" ma:fieldsID="62c6e46a416083380a54c833316e6934" ns2:_="" ns3:_="">
    <xsd:import namespace="226bb0d9-941c-4c72-8b58-eec0f92f91f9"/>
    <xsd:import namespace="390cec58-3f9b-4ba4-8a21-a3ec4dd383b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bb0d9-941c-4c72-8b58-eec0f92f91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f1cba57-224f-4b5e-856c-412f75d57df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0cec58-3f9b-4ba4-8a21-a3ec4dd383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a9674ad-d5c1-440c-aae0-4061e05cf5d0}" ma:internalName="TaxCatchAll" ma:showField="CatchAllData" ma:web="390cec58-3f9b-4ba4-8a21-a3ec4dd383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6bb0d9-941c-4c72-8b58-eec0f92f91f9">
      <Terms xmlns="http://schemas.microsoft.com/office/infopath/2007/PartnerControls"/>
    </lcf76f155ced4ddcb4097134ff3c332f>
    <TaxCatchAll xmlns="390cec58-3f9b-4ba4-8a21-a3ec4dd383b8" xsi:nil="true"/>
  </documentManagement>
</p:properties>
</file>

<file path=customXml/itemProps1.xml><?xml version="1.0" encoding="utf-8"?>
<ds:datastoreItem xmlns:ds="http://schemas.openxmlformats.org/officeDocument/2006/customXml" ds:itemID="{3A2375CF-06EC-4634-9C85-784840CFE007}">
  <ds:schemaRefs>
    <ds:schemaRef ds:uri="http://schemas.microsoft.com/sharepoint/v3/contenttype/forms"/>
  </ds:schemaRefs>
</ds:datastoreItem>
</file>

<file path=customXml/itemProps2.xml><?xml version="1.0" encoding="utf-8"?>
<ds:datastoreItem xmlns:ds="http://schemas.openxmlformats.org/officeDocument/2006/customXml" ds:itemID="{9F787817-C709-48FC-BDE7-023917ADCEE7}"/>
</file>

<file path=customXml/itemProps3.xml><?xml version="1.0" encoding="utf-8"?>
<ds:datastoreItem xmlns:ds="http://schemas.openxmlformats.org/officeDocument/2006/customXml" ds:itemID="{47FBFEC4-CA99-46D9-8068-2BD48976151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SANQUIN-standaard-ppt-model</Template>
  <TotalTime>59</TotalTime>
  <Words>1402</Words>
  <Application>Microsoft Office PowerPoint</Application>
  <PresentationFormat>On-screen Show (16:9)</PresentationFormat>
  <Paragraphs>143</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Segoe UI Light</vt:lpstr>
      <vt:lpstr>Segoe UI Semibold</vt:lpstr>
      <vt:lpstr>Wingdings</vt:lpstr>
      <vt:lpstr>Sanquin-standaard</vt:lpstr>
      <vt:lpstr>#BloodDonation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#BloodDonation</vt:lpstr>
      <vt:lpstr>PowerPoint Presentation</vt:lpstr>
    </vt:vector>
  </TitlesOfParts>
  <Company>Sanquin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Meulenbeld, Amber</dc:creator>
  <cp:lastModifiedBy>alexandra ciausescu</cp:lastModifiedBy>
  <cp:revision>18</cp:revision>
  <dcterms:created xsi:type="dcterms:W3CDTF">2023-02-09T14:54:25Z</dcterms:created>
  <dcterms:modified xsi:type="dcterms:W3CDTF">2025-09-05T09:44:32Z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0x0101004619E7D0817F5448AEBCFEDF85947944</vt:lpwstr>
  </property>
</Properties>
</file>