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1.xml" ContentType="application/vnd.openxmlformats-officedocument.theme+xml"/>
  <Override PartName="/ppt/slideLayouts/slideLayout71.xml" ContentType="application/vnd.openxmlformats-officedocument.presentationml.slideLayout+xml"/>
  <Override PartName="/ppt/theme/theme12.xml" ContentType="application/vnd.openxmlformats-officedocument.theme+xml"/>
  <Override PartName="/ppt/slideLayouts/slideLayout72.xml" ContentType="application/vnd.openxmlformats-officedocument.presentationml.slideLayout+xml"/>
  <Override PartName="/ppt/theme/theme1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7.xml" ContentType="application/vnd.openxmlformats-officedocument.theme+xml"/>
  <Override PartName="/ppt/slideLayouts/slideLayout89.xml" ContentType="application/vnd.openxmlformats-officedocument.presentationml.slideLayout+xml"/>
  <Override PartName="/ppt/theme/theme1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4" r:id="rId4"/>
    <p:sldMasterId id="2147483698" r:id="rId5"/>
    <p:sldMasterId id="2147483692" r:id="rId6"/>
    <p:sldMasterId id="2147483688" r:id="rId7"/>
    <p:sldMasterId id="2147483672" r:id="rId8"/>
    <p:sldMasterId id="2147483705" r:id="rId9"/>
    <p:sldMasterId id="2147483711" r:id="rId10"/>
    <p:sldMasterId id="2147483717" r:id="rId11"/>
    <p:sldMasterId id="2147483723" r:id="rId12"/>
    <p:sldMasterId id="2147483728" r:id="rId13"/>
    <p:sldMasterId id="2147483734" r:id="rId14"/>
    <p:sldMasterId id="2147483740" r:id="rId15"/>
    <p:sldMasterId id="2147483755" r:id="rId16"/>
    <p:sldMasterId id="2147483757" r:id="rId17"/>
    <p:sldMasterId id="2147483763" r:id="rId18"/>
    <p:sldMasterId id="2147483768" r:id="rId19"/>
    <p:sldMasterId id="2147483773" r:id="rId20"/>
    <p:sldMasterId id="2147483777" r:id="rId21"/>
    <p:sldMasterId id="2147483779" r:id="rId22"/>
    <p:sldMasterId id="2147483784" r:id="rId23"/>
  </p:sldMasterIdLst>
  <p:notesMasterIdLst>
    <p:notesMasterId r:id="rId49"/>
  </p:notesMasterIdLst>
  <p:sldIdLst>
    <p:sldId id="422" r:id="rId24"/>
    <p:sldId id="380" r:id="rId25"/>
    <p:sldId id="275" r:id="rId26"/>
    <p:sldId id="390" r:id="rId27"/>
    <p:sldId id="391" r:id="rId28"/>
    <p:sldId id="374" r:id="rId29"/>
    <p:sldId id="388" r:id="rId30"/>
    <p:sldId id="377" r:id="rId31"/>
    <p:sldId id="409" r:id="rId32"/>
    <p:sldId id="376" r:id="rId33"/>
    <p:sldId id="378" r:id="rId34"/>
    <p:sldId id="411" r:id="rId35"/>
    <p:sldId id="412" r:id="rId36"/>
    <p:sldId id="413" r:id="rId37"/>
    <p:sldId id="379" r:id="rId38"/>
    <p:sldId id="410" r:id="rId39"/>
    <p:sldId id="416" r:id="rId40"/>
    <p:sldId id="415" r:id="rId41"/>
    <p:sldId id="418" r:id="rId42"/>
    <p:sldId id="419" r:id="rId43"/>
    <p:sldId id="420" r:id="rId44"/>
    <p:sldId id="421" r:id="rId45"/>
    <p:sldId id="414" r:id="rId46"/>
    <p:sldId id="373" r:id="rId47"/>
    <p:sldId id="29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846" userDrawn="1">
          <p15:clr>
            <a:srgbClr val="A4A3A4"/>
          </p15:clr>
        </p15:guide>
        <p15:guide id="3" pos="6834"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7079BE-D531-5A51-DCBC-5B8D185E8F0F}" name="James Knowles" initials="JK" userId="S::JKnowles@pptaglobal.org::8fc36323-2858-4aeb-a3ca-8f8c9e960a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460"/>
    <a:srgbClr val="0B95B5"/>
    <a:srgbClr val="000000"/>
    <a:srgbClr val="FBFEFF"/>
    <a:srgbClr val="94BDF2"/>
    <a:srgbClr val="FA460E"/>
    <a:srgbClr val="0476D9"/>
    <a:srgbClr val="F47C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44B90C-EA4E-4FE7-9D86-C36FABA31021}" v="19" dt="2025-09-04T16:56:49.1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92550" autoAdjust="0"/>
  </p:normalViewPr>
  <p:slideViewPr>
    <p:cSldViewPr snapToGrid="0">
      <p:cViewPr varScale="1">
        <p:scale>
          <a:sx n="102" d="100"/>
          <a:sy n="102" d="100"/>
        </p:scale>
        <p:origin x="1134" y="108"/>
      </p:cViewPr>
      <p:guideLst>
        <p:guide pos="846"/>
        <p:guide pos="6834"/>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93" d="100"/>
          <a:sy n="93" d="100"/>
        </p:scale>
        <p:origin x="407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18.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6.xml"/><Relationship Id="rId11" Type="http://schemas.openxmlformats.org/officeDocument/2006/relationships/slideMaster" Target="slideMasters/slideMaster8.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20" Type="http://schemas.openxmlformats.org/officeDocument/2006/relationships/slideMaster" Target="slideMasters/slideMaster17.xml"/><Relationship Id="rId41" Type="http://schemas.openxmlformats.org/officeDocument/2006/relationships/slide" Target="slides/slide18.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Fransen" userId="3eb2e506-14d0-4c59-8126-3ab25ed613e3" providerId="ADAL" clId="{7A92C9DC-F630-47FB-AED7-3C003946E977}"/>
    <pc:docChg chg="modSld">
      <pc:chgData name="Michelle Fransen" userId="3eb2e506-14d0-4c59-8126-3ab25ed613e3" providerId="ADAL" clId="{7A92C9DC-F630-47FB-AED7-3C003946E977}" dt="2025-09-04T16:56:49.175" v="17"/>
      <pc:docMkLst>
        <pc:docMk/>
      </pc:docMkLst>
      <pc:sldChg chg="addSp modSp mod">
        <pc:chgData name="Michelle Fransen" userId="3eb2e506-14d0-4c59-8126-3ab25ed613e3" providerId="ADAL" clId="{7A92C9DC-F630-47FB-AED7-3C003946E977}" dt="2025-09-04T16:55:48.037" v="9" actId="14100"/>
        <pc:sldMkLst>
          <pc:docMk/>
          <pc:sldMk cId="2951830335" sldId="415"/>
        </pc:sldMkLst>
        <pc:spChg chg="add mod">
          <ac:chgData name="Michelle Fransen" userId="3eb2e506-14d0-4c59-8126-3ab25ed613e3" providerId="ADAL" clId="{7A92C9DC-F630-47FB-AED7-3C003946E977}" dt="2025-09-04T16:55:48.037" v="9" actId="14100"/>
          <ac:spMkLst>
            <pc:docMk/>
            <pc:sldMk cId="2951830335" sldId="415"/>
            <ac:spMk id="2" creationId="{8E750FA7-168F-CA95-E8A6-A476FFEDEFFF}"/>
          </ac:spMkLst>
        </pc:spChg>
        <pc:graphicFrameChg chg="mod">
          <ac:chgData name="Michelle Fransen" userId="3eb2e506-14d0-4c59-8126-3ab25ed613e3" providerId="ADAL" clId="{7A92C9DC-F630-47FB-AED7-3C003946E977}" dt="2025-09-04T16:55:20.877" v="5" actId="14100"/>
          <ac:graphicFrameMkLst>
            <pc:docMk/>
            <pc:sldMk cId="2951830335" sldId="415"/>
            <ac:graphicFrameMk id="11" creationId="{6A7FAF32-A0B8-E460-6C50-498CAD5A3850}"/>
          </ac:graphicFrameMkLst>
        </pc:graphicFrameChg>
      </pc:sldChg>
      <pc:sldChg chg="addSp modSp mod">
        <pc:chgData name="Michelle Fransen" userId="3eb2e506-14d0-4c59-8126-3ab25ed613e3" providerId="ADAL" clId="{7A92C9DC-F630-47FB-AED7-3C003946E977}" dt="2025-09-04T16:56:11.090" v="11"/>
        <pc:sldMkLst>
          <pc:docMk/>
          <pc:sldMk cId="2367974918" sldId="418"/>
        </pc:sldMkLst>
        <pc:spChg chg="add mod">
          <ac:chgData name="Michelle Fransen" userId="3eb2e506-14d0-4c59-8126-3ab25ed613e3" providerId="ADAL" clId="{7A92C9DC-F630-47FB-AED7-3C003946E977}" dt="2025-09-04T16:56:11.090" v="11"/>
          <ac:spMkLst>
            <pc:docMk/>
            <pc:sldMk cId="2367974918" sldId="418"/>
            <ac:spMk id="3" creationId="{65FCBDBE-78C3-4AF9-DCC2-A30032E20B96}"/>
          </ac:spMkLst>
        </pc:spChg>
        <pc:graphicFrameChg chg="mod">
          <ac:chgData name="Michelle Fransen" userId="3eb2e506-14d0-4c59-8126-3ab25ed613e3" providerId="ADAL" clId="{7A92C9DC-F630-47FB-AED7-3C003946E977}" dt="2025-09-04T16:56:08.667" v="10" actId="14100"/>
          <ac:graphicFrameMkLst>
            <pc:docMk/>
            <pc:sldMk cId="2367974918" sldId="418"/>
            <ac:graphicFrameMk id="11" creationId="{8FDE1A2E-69F3-F409-25B7-39DB43746045}"/>
          </ac:graphicFrameMkLst>
        </pc:graphicFrameChg>
      </pc:sldChg>
      <pc:sldChg chg="addSp modSp mod">
        <pc:chgData name="Michelle Fransen" userId="3eb2e506-14d0-4c59-8126-3ab25ed613e3" providerId="ADAL" clId="{7A92C9DC-F630-47FB-AED7-3C003946E977}" dt="2025-09-04T16:56:23.412" v="13"/>
        <pc:sldMkLst>
          <pc:docMk/>
          <pc:sldMk cId="4082805224" sldId="419"/>
        </pc:sldMkLst>
        <pc:spChg chg="add mod">
          <ac:chgData name="Michelle Fransen" userId="3eb2e506-14d0-4c59-8126-3ab25ed613e3" providerId="ADAL" clId="{7A92C9DC-F630-47FB-AED7-3C003946E977}" dt="2025-09-04T16:56:23.412" v="13"/>
          <ac:spMkLst>
            <pc:docMk/>
            <pc:sldMk cId="4082805224" sldId="419"/>
            <ac:spMk id="3" creationId="{F29D5126-FE5D-BA8D-F9C7-7F98C1285583}"/>
          </ac:spMkLst>
        </pc:spChg>
        <pc:graphicFrameChg chg="mod">
          <ac:chgData name="Michelle Fransen" userId="3eb2e506-14d0-4c59-8126-3ab25ed613e3" providerId="ADAL" clId="{7A92C9DC-F630-47FB-AED7-3C003946E977}" dt="2025-09-04T16:56:21.040" v="12" actId="14100"/>
          <ac:graphicFrameMkLst>
            <pc:docMk/>
            <pc:sldMk cId="4082805224" sldId="419"/>
            <ac:graphicFrameMk id="11" creationId="{0E7D59E0-02D2-A97E-55F6-055905F9F0CA}"/>
          </ac:graphicFrameMkLst>
        </pc:graphicFrameChg>
      </pc:sldChg>
      <pc:sldChg chg="addSp modSp mod">
        <pc:chgData name="Michelle Fransen" userId="3eb2e506-14d0-4c59-8126-3ab25ed613e3" providerId="ADAL" clId="{7A92C9DC-F630-47FB-AED7-3C003946E977}" dt="2025-09-04T16:56:36.364" v="15"/>
        <pc:sldMkLst>
          <pc:docMk/>
          <pc:sldMk cId="2358464282" sldId="420"/>
        </pc:sldMkLst>
        <pc:spChg chg="add mod">
          <ac:chgData name="Michelle Fransen" userId="3eb2e506-14d0-4c59-8126-3ab25ed613e3" providerId="ADAL" clId="{7A92C9DC-F630-47FB-AED7-3C003946E977}" dt="2025-09-04T16:56:36.364" v="15"/>
          <ac:spMkLst>
            <pc:docMk/>
            <pc:sldMk cId="2358464282" sldId="420"/>
            <ac:spMk id="2" creationId="{7D01636B-B38C-2663-6293-2071E3C9D490}"/>
          </ac:spMkLst>
        </pc:spChg>
        <pc:graphicFrameChg chg="mod">
          <ac:chgData name="Michelle Fransen" userId="3eb2e506-14d0-4c59-8126-3ab25ed613e3" providerId="ADAL" clId="{7A92C9DC-F630-47FB-AED7-3C003946E977}" dt="2025-09-04T16:56:34.711" v="14" actId="14100"/>
          <ac:graphicFrameMkLst>
            <pc:docMk/>
            <pc:sldMk cId="2358464282" sldId="420"/>
            <ac:graphicFrameMk id="11" creationId="{AEA82BFA-4840-BD98-3B5A-32FC247CB1C3}"/>
          </ac:graphicFrameMkLst>
        </pc:graphicFrameChg>
      </pc:sldChg>
      <pc:sldChg chg="addSp modSp mod">
        <pc:chgData name="Michelle Fransen" userId="3eb2e506-14d0-4c59-8126-3ab25ed613e3" providerId="ADAL" clId="{7A92C9DC-F630-47FB-AED7-3C003946E977}" dt="2025-09-04T16:56:49.175" v="17"/>
        <pc:sldMkLst>
          <pc:docMk/>
          <pc:sldMk cId="2181379650" sldId="421"/>
        </pc:sldMkLst>
        <pc:spChg chg="add mod">
          <ac:chgData name="Michelle Fransen" userId="3eb2e506-14d0-4c59-8126-3ab25ed613e3" providerId="ADAL" clId="{7A92C9DC-F630-47FB-AED7-3C003946E977}" dt="2025-09-04T16:56:49.175" v="17"/>
          <ac:spMkLst>
            <pc:docMk/>
            <pc:sldMk cId="2181379650" sldId="421"/>
            <ac:spMk id="3" creationId="{A4CE4BD2-AE8C-C42B-8842-3CB1DE1B6383}"/>
          </ac:spMkLst>
        </pc:spChg>
        <pc:graphicFrameChg chg="mod">
          <ac:chgData name="Michelle Fransen" userId="3eb2e506-14d0-4c59-8126-3ab25ed613e3" providerId="ADAL" clId="{7A92C9DC-F630-47FB-AED7-3C003946E977}" dt="2025-09-04T16:56:46.817" v="16" actId="14100"/>
          <ac:graphicFrameMkLst>
            <pc:docMk/>
            <pc:sldMk cId="2181379650" sldId="421"/>
            <ac:graphicFrameMk id="11" creationId="{071CAB69-F881-7999-DC3D-25BC69F86BA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plasmaprotein-my.sharepoint.com/personal/mfransen_pptaglobal_org/Documents/Meetings%20and%20Conferences/International%20Society%20for%20Blood%20Transfusion/ISBT%20Milan%202025/DHS%20LD%20tables%20for%20ISB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plasmaprotein-my.sharepoint.com/personal/mfransen_pptaglobal_org/Documents/Meetings%20and%20Conferences/International%20Society%20for%20Blood%20Transfusion/ISBT%20Milan%202025/DHS%20LD%20tables%20for%20ISB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plasmaprotein-my.sharepoint.com/personal/mfransen_pptaglobal_org/Documents/Meetings%20and%20Conferences/International%20Society%20for%20Blood%20Transfusion/ISBT%20Milan%202025/DHS%20LD%20tables%20for%20ISB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plasmaprotein-my.sharepoint.com/personal/mfransen_pptaglobal_org/Documents/Meetings%20and%20Conferences/International%20Society%20for%20Blood%20Transfusion/ISBT%20Milan%202025/DHS%20LD%20tables%20for%20ISB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plasmaprotein-my.sharepoint.com/personal/mfransen_pptaglobal_org/Documents/Meetings%20and%20Conferences/International%20Society%20for%20Blood%20Transfusion/ISBT%20Milan%202025/DHS%20LD%20tables%20for%20ISBT.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Sheet1!$X$3:$X$4</c:f>
              <c:strCache>
                <c:ptCount val="2"/>
                <c:pt idx="0">
                  <c:v>Male (once in 6 mos.)</c:v>
                </c:pt>
              </c:strCache>
            </c:strRef>
          </c:tx>
          <c:spPr>
            <a:solidFill>
              <a:schemeClr val="accent1"/>
            </a:solidFill>
            <a:ln>
              <a:noFill/>
            </a:ln>
            <a:effectLst/>
          </c:spPr>
          <c:invertIfNegative val="0"/>
          <c:cat>
            <c:multiLvlStrRef>
              <c:f>Sheet1!$V$5:$W$29</c:f>
              <c:multiLvlStrCache>
                <c:ptCount val="25"/>
                <c:lvl>
                  <c:pt idx="0">
                    <c:v>ND</c:v>
                  </c:pt>
                  <c:pt idx="1">
                    <c:v>LFD</c:v>
                  </c:pt>
                  <c:pt idx="2">
                    <c:v>HFD</c:v>
                  </c:pt>
                  <c:pt idx="3">
                    <c:v>VHFD</c:v>
                  </c:pt>
                  <c:pt idx="4">
                    <c:v>Total</c:v>
                  </c:pt>
                  <c:pt idx="5">
                    <c:v>ND</c:v>
                  </c:pt>
                  <c:pt idx="6">
                    <c:v>LFD</c:v>
                  </c:pt>
                  <c:pt idx="7">
                    <c:v>HFD</c:v>
                  </c:pt>
                  <c:pt idx="8">
                    <c:v>VHFD</c:v>
                  </c:pt>
                  <c:pt idx="9">
                    <c:v>Total</c:v>
                  </c:pt>
                  <c:pt idx="10">
                    <c:v>ND</c:v>
                  </c:pt>
                  <c:pt idx="11">
                    <c:v>LFD</c:v>
                  </c:pt>
                  <c:pt idx="12">
                    <c:v>HFD</c:v>
                  </c:pt>
                  <c:pt idx="13">
                    <c:v>VHFD</c:v>
                  </c:pt>
                  <c:pt idx="14">
                    <c:v>Total</c:v>
                  </c:pt>
                  <c:pt idx="15">
                    <c:v>ND</c:v>
                  </c:pt>
                  <c:pt idx="16">
                    <c:v>LFD</c:v>
                  </c:pt>
                  <c:pt idx="17">
                    <c:v>HFD</c:v>
                  </c:pt>
                  <c:pt idx="18">
                    <c:v>VHFD</c:v>
                  </c:pt>
                  <c:pt idx="19">
                    <c:v>Total</c:v>
                  </c:pt>
                  <c:pt idx="20">
                    <c:v>ND</c:v>
                  </c:pt>
                  <c:pt idx="21">
                    <c:v>LFD</c:v>
                  </c:pt>
                  <c:pt idx="22">
                    <c:v>HFD</c:v>
                  </c:pt>
                  <c:pt idx="23">
                    <c:v>VHFD</c:v>
                  </c:pt>
                  <c:pt idx="24">
                    <c:v>Total</c:v>
                  </c:pt>
                </c:lvl>
                <c:lvl>
                  <c:pt idx="0">
                    <c:v>Cold</c:v>
                  </c:pt>
                  <c:pt idx="5">
                    <c:v>Cough</c:v>
                  </c:pt>
                  <c:pt idx="10">
                    <c:v>Fatigue sometimes</c:v>
                  </c:pt>
                  <c:pt idx="15">
                    <c:v>Sore throat</c:v>
                  </c:pt>
                  <c:pt idx="20">
                    <c:v>None of the above</c:v>
                  </c:pt>
                </c:lvl>
              </c:multiLvlStrCache>
            </c:multiLvlStrRef>
          </c:cat>
          <c:val>
            <c:numRef>
              <c:f>Sheet1!$X$5:$X$29</c:f>
              <c:numCache>
                <c:formatCode>General</c:formatCode>
                <c:ptCount val="25"/>
                <c:pt idx="0">
                  <c:v>20</c:v>
                </c:pt>
                <c:pt idx="1">
                  <c:v>18</c:v>
                </c:pt>
                <c:pt idx="2">
                  <c:v>17</c:v>
                </c:pt>
                <c:pt idx="3">
                  <c:v>18</c:v>
                </c:pt>
                <c:pt idx="4">
                  <c:v>18</c:v>
                </c:pt>
                <c:pt idx="5">
                  <c:v>16</c:v>
                </c:pt>
                <c:pt idx="6">
                  <c:v>14</c:v>
                </c:pt>
                <c:pt idx="7">
                  <c:v>16</c:v>
                </c:pt>
                <c:pt idx="8">
                  <c:v>16</c:v>
                </c:pt>
                <c:pt idx="9">
                  <c:v>15</c:v>
                </c:pt>
                <c:pt idx="10">
                  <c:v>12</c:v>
                </c:pt>
                <c:pt idx="11">
                  <c:v>13</c:v>
                </c:pt>
                <c:pt idx="12">
                  <c:v>15</c:v>
                </c:pt>
                <c:pt idx="13">
                  <c:v>14</c:v>
                </c:pt>
                <c:pt idx="14">
                  <c:v>13</c:v>
                </c:pt>
                <c:pt idx="15">
                  <c:v>10</c:v>
                </c:pt>
                <c:pt idx="16">
                  <c:v>9</c:v>
                </c:pt>
                <c:pt idx="17">
                  <c:v>11</c:v>
                </c:pt>
                <c:pt idx="18">
                  <c:v>9</c:v>
                </c:pt>
                <c:pt idx="19">
                  <c:v>10</c:v>
                </c:pt>
                <c:pt idx="20">
                  <c:v>21</c:v>
                </c:pt>
                <c:pt idx="21">
                  <c:v>19</c:v>
                </c:pt>
                <c:pt idx="22">
                  <c:v>17</c:v>
                </c:pt>
                <c:pt idx="23">
                  <c:v>19</c:v>
                </c:pt>
                <c:pt idx="24">
                  <c:v>19</c:v>
                </c:pt>
              </c:numCache>
            </c:numRef>
          </c:val>
          <c:extLst>
            <c:ext xmlns:c16="http://schemas.microsoft.com/office/drawing/2014/chart" uri="{C3380CC4-5D6E-409C-BE32-E72D297353CC}">
              <c16:uniqueId val="{00000000-B2E8-43FC-9D07-5F9B8235CA7D}"/>
            </c:ext>
          </c:extLst>
        </c:ser>
        <c:ser>
          <c:idx val="1"/>
          <c:order val="1"/>
          <c:tx>
            <c:strRef>
              <c:f>Sheet1!$Y$3:$Y$4</c:f>
              <c:strCache>
                <c:ptCount val="2"/>
                <c:pt idx="0">
                  <c:v>Female (once in 6 mos.)</c:v>
                </c:pt>
              </c:strCache>
            </c:strRef>
          </c:tx>
          <c:spPr>
            <a:solidFill>
              <a:schemeClr val="accent3"/>
            </a:solidFill>
            <a:ln>
              <a:noFill/>
            </a:ln>
            <a:effectLst/>
          </c:spPr>
          <c:invertIfNegative val="0"/>
          <c:cat>
            <c:multiLvlStrRef>
              <c:f>Sheet1!$V$5:$W$29</c:f>
              <c:multiLvlStrCache>
                <c:ptCount val="25"/>
                <c:lvl>
                  <c:pt idx="0">
                    <c:v>ND</c:v>
                  </c:pt>
                  <c:pt idx="1">
                    <c:v>LFD</c:v>
                  </c:pt>
                  <c:pt idx="2">
                    <c:v>HFD</c:v>
                  </c:pt>
                  <c:pt idx="3">
                    <c:v>VHFD</c:v>
                  </c:pt>
                  <c:pt idx="4">
                    <c:v>Total</c:v>
                  </c:pt>
                  <c:pt idx="5">
                    <c:v>ND</c:v>
                  </c:pt>
                  <c:pt idx="6">
                    <c:v>LFD</c:v>
                  </c:pt>
                  <c:pt idx="7">
                    <c:v>HFD</c:v>
                  </c:pt>
                  <c:pt idx="8">
                    <c:v>VHFD</c:v>
                  </c:pt>
                  <c:pt idx="9">
                    <c:v>Total</c:v>
                  </c:pt>
                  <c:pt idx="10">
                    <c:v>ND</c:v>
                  </c:pt>
                  <c:pt idx="11">
                    <c:v>LFD</c:v>
                  </c:pt>
                  <c:pt idx="12">
                    <c:v>HFD</c:v>
                  </c:pt>
                  <c:pt idx="13">
                    <c:v>VHFD</c:v>
                  </c:pt>
                  <c:pt idx="14">
                    <c:v>Total</c:v>
                  </c:pt>
                  <c:pt idx="15">
                    <c:v>ND</c:v>
                  </c:pt>
                  <c:pt idx="16">
                    <c:v>LFD</c:v>
                  </c:pt>
                  <c:pt idx="17">
                    <c:v>HFD</c:v>
                  </c:pt>
                  <c:pt idx="18">
                    <c:v>VHFD</c:v>
                  </c:pt>
                  <c:pt idx="19">
                    <c:v>Total</c:v>
                  </c:pt>
                  <c:pt idx="20">
                    <c:v>ND</c:v>
                  </c:pt>
                  <c:pt idx="21">
                    <c:v>LFD</c:v>
                  </c:pt>
                  <c:pt idx="22">
                    <c:v>HFD</c:v>
                  </c:pt>
                  <c:pt idx="23">
                    <c:v>VHFD</c:v>
                  </c:pt>
                  <c:pt idx="24">
                    <c:v>Total</c:v>
                  </c:pt>
                </c:lvl>
                <c:lvl>
                  <c:pt idx="0">
                    <c:v>Cold</c:v>
                  </c:pt>
                  <c:pt idx="5">
                    <c:v>Cough</c:v>
                  </c:pt>
                  <c:pt idx="10">
                    <c:v>Fatigue sometimes</c:v>
                  </c:pt>
                  <c:pt idx="15">
                    <c:v>Sore throat</c:v>
                  </c:pt>
                  <c:pt idx="20">
                    <c:v>None of the above</c:v>
                  </c:pt>
                </c:lvl>
              </c:multiLvlStrCache>
            </c:multiLvlStrRef>
          </c:cat>
          <c:val>
            <c:numRef>
              <c:f>Sheet1!$Y$5:$Y$29</c:f>
              <c:numCache>
                <c:formatCode>General</c:formatCode>
                <c:ptCount val="25"/>
                <c:pt idx="0">
                  <c:v>17</c:v>
                </c:pt>
                <c:pt idx="1">
                  <c:v>18</c:v>
                </c:pt>
                <c:pt idx="2">
                  <c:v>17</c:v>
                </c:pt>
                <c:pt idx="3">
                  <c:v>17</c:v>
                </c:pt>
                <c:pt idx="4">
                  <c:v>17</c:v>
                </c:pt>
                <c:pt idx="5">
                  <c:v>15</c:v>
                </c:pt>
                <c:pt idx="6">
                  <c:v>14</c:v>
                </c:pt>
                <c:pt idx="7">
                  <c:v>14</c:v>
                </c:pt>
                <c:pt idx="8">
                  <c:v>14</c:v>
                </c:pt>
                <c:pt idx="9">
                  <c:v>14</c:v>
                </c:pt>
                <c:pt idx="10">
                  <c:v>13</c:v>
                </c:pt>
                <c:pt idx="11">
                  <c:v>16</c:v>
                </c:pt>
                <c:pt idx="12">
                  <c:v>18</c:v>
                </c:pt>
                <c:pt idx="13">
                  <c:v>17</c:v>
                </c:pt>
                <c:pt idx="14">
                  <c:v>16</c:v>
                </c:pt>
                <c:pt idx="15">
                  <c:v>12</c:v>
                </c:pt>
                <c:pt idx="16">
                  <c:v>11</c:v>
                </c:pt>
                <c:pt idx="17">
                  <c:v>10</c:v>
                </c:pt>
                <c:pt idx="18">
                  <c:v>10</c:v>
                </c:pt>
                <c:pt idx="19">
                  <c:v>11</c:v>
                </c:pt>
                <c:pt idx="20">
                  <c:v>10</c:v>
                </c:pt>
                <c:pt idx="21">
                  <c:v>12</c:v>
                </c:pt>
                <c:pt idx="22">
                  <c:v>12</c:v>
                </c:pt>
                <c:pt idx="23">
                  <c:v>13</c:v>
                </c:pt>
                <c:pt idx="24">
                  <c:v>12</c:v>
                </c:pt>
              </c:numCache>
            </c:numRef>
          </c:val>
          <c:extLst>
            <c:ext xmlns:c16="http://schemas.microsoft.com/office/drawing/2014/chart" uri="{C3380CC4-5D6E-409C-BE32-E72D297353CC}">
              <c16:uniqueId val="{00000001-B2E8-43FC-9D07-5F9B8235CA7D}"/>
            </c:ext>
          </c:extLst>
        </c:ser>
        <c:ser>
          <c:idx val="2"/>
          <c:order val="2"/>
          <c:tx>
            <c:strRef>
              <c:f>Sheet1!$Z$3:$Z$4</c:f>
              <c:strCache>
                <c:ptCount val="2"/>
                <c:pt idx="0">
                  <c:v>Male (≥ 3 times in 6 mo.)</c:v>
                </c:pt>
              </c:strCache>
            </c:strRef>
          </c:tx>
          <c:spPr>
            <a:solidFill>
              <a:schemeClr val="accent5"/>
            </a:solidFill>
            <a:ln>
              <a:noFill/>
            </a:ln>
            <a:effectLst/>
          </c:spPr>
          <c:invertIfNegative val="0"/>
          <c:cat>
            <c:multiLvlStrRef>
              <c:f>Sheet1!$V$5:$W$29</c:f>
              <c:multiLvlStrCache>
                <c:ptCount val="25"/>
                <c:lvl>
                  <c:pt idx="0">
                    <c:v>ND</c:v>
                  </c:pt>
                  <c:pt idx="1">
                    <c:v>LFD</c:v>
                  </c:pt>
                  <c:pt idx="2">
                    <c:v>HFD</c:v>
                  </c:pt>
                  <c:pt idx="3">
                    <c:v>VHFD</c:v>
                  </c:pt>
                  <c:pt idx="4">
                    <c:v>Total</c:v>
                  </c:pt>
                  <c:pt idx="5">
                    <c:v>ND</c:v>
                  </c:pt>
                  <c:pt idx="6">
                    <c:v>LFD</c:v>
                  </c:pt>
                  <c:pt idx="7">
                    <c:v>HFD</c:v>
                  </c:pt>
                  <c:pt idx="8">
                    <c:v>VHFD</c:v>
                  </c:pt>
                  <c:pt idx="9">
                    <c:v>Total</c:v>
                  </c:pt>
                  <c:pt idx="10">
                    <c:v>ND</c:v>
                  </c:pt>
                  <c:pt idx="11">
                    <c:v>LFD</c:v>
                  </c:pt>
                  <c:pt idx="12">
                    <c:v>HFD</c:v>
                  </c:pt>
                  <c:pt idx="13">
                    <c:v>VHFD</c:v>
                  </c:pt>
                  <c:pt idx="14">
                    <c:v>Total</c:v>
                  </c:pt>
                  <c:pt idx="15">
                    <c:v>ND</c:v>
                  </c:pt>
                  <c:pt idx="16">
                    <c:v>LFD</c:v>
                  </c:pt>
                  <c:pt idx="17">
                    <c:v>HFD</c:v>
                  </c:pt>
                  <c:pt idx="18">
                    <c:v>VHFD</c:v>
                  </c:pt>
                  <c:pt idx="19">
                    <c:v>Total</c:v>
                  </c:pt>
                  <c:pt idx="20">
                    <c:v>ND</c:v>
                  </c:pt>
                  <c:pt idx="21">
                    <c:v>LFD</c:v>
                  </c:pt>
                  <c:pt idx="22">
                    <c:v>HFD</c:v>
                  </c:pt>
                  <c:pt idx="23">
                    <c:v>VHFD</c:v>
                  </c:pt>
                  <c:pt idx="24">
                    <c:v>Total</c:v>
                  </c:pt>
                </c:lvl>
                <c:lvl>
                  <c:pt idx="0">
                    <c:v>Cold</c:v>
                  </c:pt>
                  <c:pt idx="5">
                    <c:v>Cough</c:v>
                  </c:pt>
                  <c:pt idx="10">
                    <c:v>Fatigue sometimes</c:v>
                  </c:pt>
                  <c:pt idx="15">
                    <c:v>Sore throat</c:v>
                  </c:pt>
                  <c:pt idx="20">
                    <c:v>None of the above</c:v>
                  </c:pt>
                </c:lvl>
              </c:multiLvlStrCache>
            </c:multiLvlStrRef>
          </c:cat>
          <c:val>
            <c:numRef>
              <c:f>Sheet1!$Z$5:$Z$29</c:f>
              <c:numCache>
                <c:formatCode>General</c:formatCode>
                <c:ptCount val="25"/>
                <c:pt idx="0">
                  <c:v>2</c:v>
                </c:pt>
                <c:pt idx="1">
                  <c:v>1</c:v>
                </c:pt>
                <c:pt idx="2">
                  <c:v>2</c:v>
                </c:pt>
                <c:pt idx="3">
                  <c:v>1</c:v>
                </c:pt>
                <c:pt idx="4">
                  <c:v>2</c:v>
                </c:pt>
                <c:pt idx="5">
                  <c:v>3</c:v>
                </c:pt>
                <c:pt idx="6">
                  <c:v>3</c:v>
                </c:pt>
                <c:pt idx="7">
                  <c:v>3</c:v>
                </c:pt>
                <c:pt idx="8">
                  <c:v>4</c:v>
                </c:pt>
                <c:pt idx="9">
                  <c:v>3</c:v>
                </c:pt>
                <c:pt idx="10">
                  <c:v>10</c:v>
                </c:pt>
                <c:pt idx="11">
                  <c:v>11</c:v>
                </c:pt>
                <c:pt idx="12">
                  <c:v>13</c:v>
                </c:pt>
                <c:pt idx="13">
                  <c:v>13</c:v>
                </c:pt>
                <c:pt idx="14">
                  <c:v>12</c:v>
                </c:pt>
                <c:pt idx="15">
                  <c:v>2</c:v>
                </c:pt>
                <c:pt idx="16">
                  <c:v>2</c:v>
                </c:pt>
                <c:pt idx="17">
                  <c:v>1</c:v>
                </c:pt>
                <c:pt idx="18">
                  <c:v>1</c:v>
                </c:pt>
                <c:pt idx="19">
                  <c:v>1</c:v>
                </c:pt>
                <c:pt idx="20">
                  <c:v>76</c:v>
                </c:pt>
                <c:pt idx="21">
                  <c:v>73</c:v>
                </c:pt>
                <c:pt idx="22">
                  <c:v>71</c:v>
                </c:pt>
                <c:pt idx="23">
                  <c:v>73</c:v>
                </c:pt>
                <c:pt idx="24">
                  <c:v>73</c:v>
                </c:pt>
              </c:numCache>
            </c:numRef>
          </c:val>
          <c:extLst>
            <c:ext xmlns:c16="http://schemas.microsoft.com/office/drawing/2014/chart" uri="{C3380CC4-5D6E-409C-BE32-E72D297353CC}">
              <c16:uniqueId val="{00000002-B2E8-43FC-9D07-5F9B8235CA7D}"/>
            </c:ext>
          </c:extLst>
        </c:ser>
        <c:ser>
          <c:idx val="3"/>
          <c:order val="3"/>
          <c:tx>
            <c:strRef>
              <c:f>Sheet1!$AA$3:$AA$4</c:f>
              <c:strCache>
                <c:ptCount val="2"/>
                <c:pt idx="0">
                  <c:v>Female (≥ 3 times in 6 mo.)</c:v>
                </c:pt>
              </c:strCache>
            </c:strRef>
          </c:tx>
          <c:spPr>
            <a:solidFill>
              <a:schemeClr val="accent1">
                <a:lumMod val="60000"/>
              </a:schemeClr>
            </a:solidFill>
            <a:ln>
              <a:noFill/>
            </a:ln>
            <a:effectLst/>
          </c:spPr>
          <c:invertIfNegative val="0"/>
          <c:cat>
            <c:multiLvlStrRef>
              <c:f>Sheet1!$V$5:$W$29</c:f>
              <c:multiLvlStrCache>
                <c:ptCount val="25"/>
                <c:lvl>
                  <c:pt idx="0">
                    <c:v>ND</c:v>
                  </c:pt>
                  <c:pt idx="1">
                    <c:v>LFD</c:v>
                  </c:pt>
                  <c:pt idx="2">
                    <c:v>HFD</c:v>
                  </c:pt>
                  <c:pt idx="3">
                    <c:v>VHFD</c:v>
                  </c:pt>
                  <c:pt idx="4">
                    <c:v>Total</c:v>
                  </c:pt>
                  <c:pt idx="5">
                    <c:v>ND</c:v>
                  </c:pt>
                  <c:pt idx="6">
                    <c:v>LFD</c:v>
                  </c:pt>
                  <c:pt idx="7">
                    <c:v>HFD</c:v>
                  </c:pt>
                  <c:pt idx="8">
                    <c:v>VHFD</c:v>
                  </c:pt>
                  <c:pt idx="9">
                    <c:v>Total</c:v>
                  </c:pt>
                  <c:pt idx="10">
                    <c:v>ND</c:v>
                  </c:pt>
                  <c:pt idx="11">
                    <c:v>LFD</c:v>
                  </c:pt>
                  <c:pt idx="12">
                    <c:v>HFD</c:v>
                  </c:pt>
                  <c:pt idx="13">
                    <c:v>VHFD</c:v>
                  </c:pt>
                  <c:pt idx="14">
                    <c:v>Total</c:v>
                  </c:pt>
                  <c:pt idx="15">
                    <c:v>ND</c:v>
                  </c:pt>
                  <c:pt idx="16">
                    <c:v>LFD</c:v>
                  </c:pt>
                  <c:pt idx="17">
                    <c:v>HFD</c:v>
                  </c:pt>
                  <c:pt idx="18">
                    <c:v>VHFD</c:v>
                  </c:pt>
                  <c:pt idx="19">
                    <c:v>Total</c:v>
                  </c:pt>
                  <c:pt idx="20">
                    <c:v>ND</c:v>
                  </c:pt>
                  <c:pt idx="21">
                    <c:v>LFD</c:v>
                  </c:pt>
                  <c:pt idx="22">
                    <c:v>HFD</c:v>
                  </c:pt>
                  <c:pt idx="23">
                    <c:v>VHFD</c:v>
                  </c:pt>
                  <c:pt idx="24">
                    <c:v>Total</c:v>
                  </c:pt>
                </c:lvl>
                <c:lvl>
                  <c:pt idx="0">
                    <c:v>Cold</c:v>
                  </c:pt>
                  <c:pt idx="5">
                    <c:v>Cough</c:v>
                  </c:pt>
                  <c:pt idx="10">
                    <c:v>Fatigue sometimes</c:v>
                  </c:pt>
                  <c:pt idx="15">
                    <c:v>Sore throat</c:v>
                  </c:pt>
                  <c:pt idx="20">
                    <c:v>None of the above</c:v>
                  </c:pt>
                </c:lvl>
              </c:multiLvlStrCache>
            </c:multiLvlStrRef>
          </c:cat>
          <c:val>
            <c:numRef>
              <c:f>Sheet1!$AA$5:$AA$29</c:f>
              <c:numCache>
                <c:formatCode>General</c:formatCode>
                <c:ptCount val="25"/>
                <c:pt idx="0">
                  <c:v>2</c:v>
                </c:pt>
                <c:pt idx="1">
                  <c:v>1</c:v>
                </c:pt>
                <c:pt idx="2">
                  <c:v>2</c:v>
                </c:pt>
                <c:pt idx="3">
                  <c:v>1</c:v>
                </c:pt>
                <c:pt idx="4">
                  <c:v>2</c:v>
                </c:pt>
                <c:pt idx="5">
                  <c:v>4</c:v>
                </c:pt>
                <c:pt idx="6">
                  <c:v>2</c:v>
                </c:pt>
                <c:pt idx="7">
                  <c:v>3</c:v>
                </c:pt>
                <c:pt idx="8">
                  <c:v>3</c:v>
                </c:pt>
                <c:pt idx="9">
                  <c:v>3</c:v>
                </c:pt>
                <c:pt idx="10">
                  <c:v>14</c:v>
                </c:pt>
                <c:pt idx="11">
                  <c:v>20</c:v>
                </c:pt>
                <c:pt idx="12">
                  <c:v>18</c:v>
                </c:pt>
                <c:pt idx="13">
                  <c:v>17</c:v>
                </c:pt>
                <c:pt idx="14">
                  <c:v>17</c:v>
                </c:pt>
                <c:pt idx="15">
                  <c:v>3</c:v>
                </c:pt>
                <c:pt idx="16">
                  <c:v>1</c:v>
                </c:pt>
                <c:pt idx="17">
                  <c:v>1</c:v>
                </c:pt>
                <c:pt idx="18">
                  <c:v>2</c:v>
                </c:pt>
                <c:pt idx="19">
                  <c:v>2</c:v>
                </c:pt>
                <c:pt idx="20">
                  <c:v>60</c:v>
                </c:pt>
                <c:pt idx="21">
                  <c:v>64</c:v>
                </c:pt>
                <c:pt idx="22">
                  <c:v>65</c:v>
                </c:pt>
                <c:pt idx="23">
                  <c:v>66</c:v>
                </c:pt>
                <c:pt idx="24">
                  <c:v>64</c:v>
                </c:pt>
              </c:numCache>
            </c:numRef>
          </c:val>
          <c:extLst>
            <c:ext xmlns:c16="http://schemas.microsoft.com/office/drawing/2014/chart" uri="{C3380CC4-5D6E-409C-BE32-E72D297353CC}">
              <c16:uniqueId val="{00000003-B2E8-43FC-9D07-5F9B8235CA7D}"/>
            </c:ext>
          </c:extLst>
        </c:ser>
        <c:dLbls>
          <c:showLegendKey val="0"/>
          <c:showVal val="0"/>
          <c:showCatName val="0"/>
          <c:showSerName val="0"/>
          <c:showPercent val="0"/>
          <c:showBubbleSize val="0"/>
        </c:dLbls>
        <c:gapWidth val="219"/>
        <c:overlap val="-27"/>
        <c:axId val="2012660272"/>
        <c:axId val="2012661232"/>
      </c:barChart>
      <c:catAx>
        <c:axId val="2012660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13460"/>
                </a:solidFill>
                <a:latin typeface="Nunito Sans" pitchFamily="2" charset="0"/>
                <a:ea typeface="Calibri Light" panose="020F0302020204030204" pitchFamily="34" charset="0"/>
                <a:cs typeface="Calibri Light" panose="020F0302020204030204" pitchFamily="34" charset="0"/>
              </a:defRPr>
            </a:pPr>
            <a:endParaRPr lang="en-US"/>
          </a:p>
        </c:txPr>
        <c:crossAx val="2012661232"/>
        <c:crosses val="autoZero"/>
        <c:auto val="1"/>
        <c:lblAlgn val="ctr"/>
        <c:lblOffset val="100"/>
        <c:noMultiLvlLbl val="0"/>
      </c:catAx>
      <c:valAx>
        <c:axId val="2012661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13460"/>
                </a:solidFill>
                <a:latin typeface="Nunito Sans" pitchFamily="2" charset="0"/>
                <a:ea typeface="Calibri Light" panose="020F0302020204030204" pitchFamily="34" charset="0"/>
                <a:cs typeface="Calibri Light" panose="020F0302020204030204" pitchFamily="34" charset="0"/>
              </a:defRPr>
            </a:pPr>
            <a:endParaRPr lang="en-US"/>
          </a:p>
        </c:txPr>
        <c:crossAx val="201266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013460"/>
              </a:solidFill>
              <a:latin typeface="Nunito Sans" pitchFamily="2" charset="0"/>
              <a:ea typeface="Calibri Light" panose="020F0302020204030204" pitchFamily="34" charset="0"/>
              <a:cs typeface="Calibri Light" panose="020F03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Sheet2!$I$3</c:f>
              <c:strCache>
                <c:ptCount val="1"/>
                <c:pt idx="0">
                  <c:v>Male</c:v>
                </c:pt>
              </c:strCache>
            </c:strRef>
          </c:tx>
          <c:spPr>
            <a:solidFill>
              <a:schemeClr val="accent1"/>
            </a:solidFill>
            <a:ln>
              <a:noFill/>
            </a:ln>
            <a:effectLst/>
          </c:spPr>
          <c:invertIfNegative val="0"/>
          <c:cat>
            <c:strRef>
              <c:f>Sheet2!$H$4:$H$10</c:f>
              <c:strCache>
                <c:ptCount val="7"/>
                <c:pt idx="0">
                  <c:v>Other</c:v>
                </c:pt>
                <c:pt idx="1">
                  <c:v>COVID-19</c:v>
                </c:pt>
                <c:pt idx="2">
                  <c:v>Health not directly related</c:v>
                </c:pt>
                <c:pt idx="3">
                  <c:v>Economic</c:v>
                </c:pt>
                <c:pt idx="4">
                  <c:v>Personal</c:v>
                </c:pt>
                <c:pt idx="5">
                  <c:v>Health possibly related/unknown</c:v>
                </c:pt>
                <c:pt idx="6">
                  <c:v>Convenience</c:v>
                </c:pt>
              </c:strCache>
            </c:strRef>
          </c:cat>
          <c:val>
            <c:numRef>
              <c:f>Sheet2!$I$4:$I$10</c:f>
              <c:numCache>
                <c:formatCode>0.0</c:formatCode>
                <c:ptCount val="7"/>
                <c:pt idx="0">
                  <c:v>0.5</c:v>
                </c:pt>
                <c:pt idx="1">
                  <c:v>13</c:v>
                </c:pt>
                <c:pt idx="2">
                  <c:v>3.5</c:v>
                </c:pt>
                <c:pt idx="3">
                  <c:v>27.7</c:v>
                </c:pt>
                <c:pt idx="4">
                  <c:v>26.1</c:v>
                </c:pt>
                <c:pt idx="5">
                  <c:v>43.2</c:v>
                </c:pt>
                <c:pt idx="6">
                  <c:v>78.900000000000006</c:v>
                </c:pt>
              </c:numCache>
            </c:numRef>
          </c:val>
          <c:extLst>
            <c:ext xmlns:c16="http://schemas.microsoft.com/office/drawing/2014/chart" uri="{C3380CC4-5D6E-409C-BE32-E72D297353CC}">
              <c16:uniqueId val="{00000000-4753-4FDC-88EA-CD1391E26CDF}"/>
            </c:ext>
          </c:extLst>
        </c:ser>
        <c:ser>
          <c:idx val="1"/>
          <c:order val="1"/>
          <c:tx>
            <c:strRef>
              <c:f>Sheet2!$J$3</c:f>
              <c:strCache>
                <c:ptCount val="1"/>
                <c:pt idx="0">
                  <c:v>Female</c:v>
                </c:pt>
              </c:strCache>
            </c:strRef>
          </c:tx>
          <c:spPr>
            <a:solidFill>
              <a:schemeClr val="accent3"/>
            </a:solidFill>
            <a:ln>
              <a:noFill/>
            </a:ln>
            <a:effectLst/>
          </c:spPr>
          <c:invertIfNegative val="0"/>
          <c:cat>
            <c:strRef>
              <c:f>Sheet2!$H$4:$H$10</c:f>
              <c:strCache>
                <c:ptCount val="7"/>
                <c:pt idx="0">
                  <c:v>Other</c:v>
                </c:pt>
                <c:pt idx="1">
                  <c:v>COVID-19</c:v>
                </c:pt>
                <c:pt idx="2">
                  <c:v>Health not directly related</c:v>
                </c:pt>
                <c:pt idx="3">
                  <c:v>Economic</c:v>
                </c:pt>
                <c:pt idx="4">
                  <c:v>Personal</c:v>
                </c:pt>
                <c:pt idx="5">
                  <c:v>Health possibly related/unknown</c:v>
                </c:pt>
                <c:pt idx="6">
                  <c:v>Convenience</c:v>
                </c:pt>
              </c:strCache>
            </c:strRef>
          </c:cat>
          <c:val>
            <c:numRef>
              <c:f>Sheet2!$J$4:$J$10</c:f>
              <c:numCache>
                <c:formatCode>0.0</c:formatCode>
                <c:ptCount val="7"/>
                <c:pt idx="0">
                  <c:v>1.7</c:v>
                </c:pt>
                <c:pt idx="1">
                  <c:v>8.6</c:v>
                </c:pt>
                <c:pt idx="2">
                  <c:v>15.1</c:v>
                </c:pt>
                <c:pt idx="3">
                  <c:v>19.3</c:v>
                </c:pt>
                <c:pt idx="4">
                  <c:v>31.8</c:v>
                </c:pt>
                <c:pt idx="5">
                  <c:v>46.6</c:v>
                </c:pt>
                <c:pt idx="6">
                  <c:v>63.4</c:v>
                </c:pt>
              </c:numCache>
            </c:numRef>
          </c:val>
          <c:extLst>
            <c:ext xmlns:c16="http://schemas.microsoft.com/office/drawing/2014/chart" uri="{C3380CC4-5D6E-409C-BE32-E72D297353CC}">
              <c16:uniqueId val="{00000001-4753-4FDC-88EA-CD1391E26CDF}"/>
            </c:ext>
          </c:extLst>
        </c:ser>
        <c:ser>
          <c:idx val="2"/>
          <c:order val="2"/>
          <c:tx>
            <c:strRef>
              <c:f>Sheet2!$K$3</c:f>
              <c:strCache>
                <c:ptCount val="1"/>
                <c:pt idx="0">
                  <c:v>All</c:v>
                </c:pt>
              </c:strCache>
            </c:strRef>
          </c:tx>
          <c:spPr>
            <a:solidFill>
              <a:schemeClr val="accent5"/>
            </a:solidFill>
            <a:ln>
              <a:noFill/>
            </a:ln>
            <a:effectLst/>
          </c:spPr>
          <c:invertIfNegative val="0"/>
          <c:cat>
            <c:strRef>
              <c:f>Sheet2!$H$4:$H$10</c:f>
              <c:strCache>
                <c:ptCount val="7"/>
                <c:pt idx="0">
                  <c:v>Other</c:v>
                </c:pt>
                <c:pt idx="1">
                  <c:v>COVID-19</c:v>
                </c:pt>
                <c:pt idx="2">
                  <c:v>Health not directly related</c:v>
                </c:pt>
                <c:pt idx="3">
                  <c:v>Economic</c:v>
                </c:pt>
                <c:pt idx="4">
                  <c:v>Personal</c:v>
                </c:pt>
                <c:pt idx="5">
                  <c:v>Health possibly related/unknown</c:v>
                </c:pt>
                <c:pt idx="6">
                  <c:v>Convenience</c:v>
                </c:pt>
              </c:strCache>
            </c:strRef>
          </c:cat>
          <c:val>
            <c:numRef>
              <c:f>Sheet2!$K$4:$K$10</c:f>
              <c:numCache>
                <c:formatCode>0.0</c:formatCode>
                <c:ptCount val="7"/>
                <c:pt idx="0">
                  <c:v>1.3</c:v>
                </c:pt>
                <c:pt idx="1">
                  <c:v>10.3</c:v>
                </c:pt>
                <c:pt idx="2">
                  <c:v>10.8</c:v>
                </c:pt>
                <c:pt idx="3">
                  <c:v>22.4</c:v>
                </c:pt>
                <c:pt idx="4">
                  <c:v>29.7</c:v>
                </c:pt>
                <c:pt idx="5">
                  <c:v>45.5</c:v>
                </c:pt>
                <c:pt idx="6">
                  <c:v>69.099999999999994</c:v>
                </c:pt>
              </c:numCache>
            </c:numRef>
          </c:val>
          <c:extLst>
            <c:ext xmlns:c16="http://schemas.microsoft.com/office/drawing/2014/chart" uri="{C3380CC4-5D6E-409C-BE32-E72D297353CC}">
              <c16:uniqueId val="{00000002-4753-4FDC-88EA-CD1391E26CDF}"/>
            </c:ext>
          </c:extLst>
        </c:ser>
        <c:dLbls>
          <c:showLegendKey val="0"/>
          <c:showVal val="0"/>
          <c:showCatName val="0"/>
          <c:showSerName val="0"/>
          <c:showPercent val="0"/>
          <c:showBubbleSize val="0"/>
        </c:dLbls>
        <c:gapWidth val="182"/>
        <c:axId val="1080088992"/>
        <c:axId val="1080088032"/>
      </c:barChart>
      <c:catAx>
        <c:axId val="1080088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13460"/>
                </a:solidFill>
                <a:latin typeface="Nunito Sans" pitchFamily="2" charset="0"/>
                <a:ea typeface="Calibri Light" panose="020F0302020204030204" pitchFamily="34" charset="0"/>
                <a:cs typeface="Calibri Light" panose="020F0302020204030204" pitchFamily="34" charset="0"/>
              </a:defRPr>
            </a:pPr>
            <a:endParaRPr lang="en-US"/>
          </a:p>
        </c:txPr>
        <c:crossAx val="1080088032"/>
        <c:crosses val="autoZero"/>
        <c:auto val="1"/>
        <c:lblAlgn val="ctr"/>
        <c:lblOffset val="100"/>
        <c:noMultiLvlLbl val="0"/>
      </c:catAx>
      <c:valAx>
        <c:axId val="10800880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13460"/>
                </a:solidFill>
                <a:latin typeface="Nunito Sans" pitchFamily="2" charset="0"/>
                <a:ea typeface="+mn-ea"/>
                <a:cs typeface="+mn-cs"/>
              </a:defRPr>
            </a:pPr>
            <a:endParaRPr lang="en-US"/>
          </a:p>
        </c:txPr>
        <c:crossAx val="1080088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013460"/>
              </a:solidFill>
              <a:latin typeface="Nunito Sans" pitchFamily="2" charset="0"/>
              <a:ea typeface="Calibri Light" panose="020F0302020204030204" pitchFamily="34" charset="0"/>
              <a:cs typeface="Calibri Light" panose="020F030202020403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Sheet2!$I$3</c:f>
              <c:strCache>
                <c:ptCount val="1"/>
                <c:pt idx="0">
                  <c:v>Male</c:v>
                </c:pt>
              </c:strCache>
            </c:strRef>
          </c:tx>
          <c:spPr>
            <a:solidFill>
              <a:schemeClr val="accent1"/>
            </a:solidFill>
            <a:ln>
              <a:noFill/>
            </a:ln>
            <a:effectLst/>
          </c:spPr>
          <c:invertIfNegative val="0"/>
          <c:cat>
            <c:strRef>
              <c:f>Sheet2!$H$4:$H$10</c:f>
              <c:strCache>
                <c:ptCount val="7"/>
                <c:pt idx="0">
                  <c:v>Other</c:v>
                </c:pt>
                <c:pt idx="1">
                  <c:v>COVID-19</c:v>
                </c:pt>
                <c:pt idx="2">
                  <c:v>Health not directly related</c:v>
                </c:pt>
                <c:pt idx="3">
                  <c:v>Economic</c:v>
                </c:pt>
                <c:pt idx="4">
                  <c:v>Personal</c:v>
                </c:pt>
                <c:pt idx="5">
                  <c:v>Health possibly related/unknown</c:v>
                </c:pt>
                <c:pt idx="6">
                  <c:v>Convenience</c:v>
                </c:pt>
              </c:strCache>
            </c:strRef>
          </c:cat>
          <c:val>
            <c:numRef>
              <c:f>Sheet2!$I$4:$I$10</c:f>
              <c:numCache>
                <c:formatCode>0.0</c:formatCode>
                <c:ptCount val="7"/>
                <c:pt idx="0">
                  <c:v>0.5</c:v>
                </c:pt>
                <c:pt idx="1">
                  <c:v>13</c:v>
                </c:pt>
                <c:pt idx="2">
                  <c:v>3.5</c:v>
                </c:pt>
                <c:pt idx="3">
                  <c:v>27.7</c:v>
                </c:pt>
                <c:pt idx="4">
                  <c:v>26.1</c:v>
                </c:pt>
                <c:pt idx="5">
                  <c:v>43.2</c:v>
                </c:pt>
                <c:pt idx="6">
                  <c:v>78.900000000000006</c:v>
                </c:pt>
              </c:numCache>
            </c:numRef>
          </c:val>
          <c:extLst>
            <c:ext xmlns:c16="http://schemas.microsoft.com/office/drawing/2014/chart" uri="{C3380CC4-5D6E-409C-BE32-E72D297353CC}">
              <c16:uniqueId val="{00000000-4753-4FDC-88EA-CD1391E26CDF}"/>
            </c:ext>
          </c:extLst>
        </c:ser>
        <c:ser>
          <c:idx val="1"/>
          <c:order val="1"/>
          <c:tx>
            <c:strRef>
              <c:f>Sheet2!$J$3</c:f>
              <c:strCache>
                <c:ptCount val="1"/>
                <c:pt idx="0">
                  <c:v>Female</c:v>
                </c:pt>
              </c:strCache>
            </c:strRef>
          </c:tx>
          <c:spPr>
            <a:solidFill>
              <a:schemeClr val="accent3"/>
            </a:solidFill>
            <a:ln>
              <a:noFill/>
            </a:ln>
            <a:effectLst/>
          </c:spPr>
          <c:invertIfNegative val="0"/>
          <c:cat>
            <c:strRef>
              <c:f>Sheet2!$H$4:$H$10</c:f>
              <c:strCache>
                <c:ptCount val="7"/>
                <c:pt idx="0">
                  <c:v>Other</c:v>
                </c:pt>
                <c:pt idx="1">
                  <c:v>COVID-19</c:v>
                </c:pt>
                <c:pt idx="2">
                  <c:v>Health not directly related</c:v>
                </c:pt>
                <c:pt idx="3">
                  <c:v>Economic</c:v>
                </c:pt>
                <c:pt idx="4">
                  <c:v>Personal</c:v>
                </c:pt>
                <c:pt idx="5">
                  <c:v>Health possibly related/unknown</c:v>
                </c:pt>
                <c:pt idx="6">
                  <c:v>Convenience</c:v>
                </c:pt>
              </c:strCache>
            </c:strRef>
          </c:cat>
          <c:val>
            <c:numRef>
              <c:f>Sheet2!$J$4:$J$10</c:f>
              <c:numCache>
                <c:formatCode>0.0</c:formatCode>
                <c:ptCount val="7"/>
                <c:pt idx="0">
                  <c:v>1.7</c:v>
                </c:pt>
                <c:pt idx="1">
                  <c:v>8.6</c:v>
                </c:pt>
                <c:pt idx="2">
                  <c:v>15.1</c:v>
                </c:pt>
                <c:pt idx="3">
                  <c:v>19.3</c:v>
                </c:pt>
                <c:pt idx="4">
                  <c:v>31.8</c:v>
                </c:pt>
                <c:pt idx="5">
                  <c:v>46.6</c:v>
                </c:pt>
                <c:pt idx="6">
                  <c:v>63.4</c:v>
                </c:pt>
              </c:numCache>
            </c:numRef>
          </c:val>
          <c:extLst>
            <c:ext xmlns:c16="http://schemas.microsoft.com/office/drawing/2014/chart" uri="{C3380CC4-5D6E-409C-BE32-E72D297353CC}">
              <c16:uniqueId val="{00000001-4753-4FDC-88EA-CD1391E26CDF}"/>
            </c:ext>
          </c:extLst>
        </c:ser>
        <c:ser>
          <c:idx val="2"/>
          <c:order val="2"/>
          <c:tx>
            <c:strRef>
              <c:f>Sheet2!$K$3</c:f>
              <c:strCache>
                <c:ptCount val="1"/>
                <c:pt idx="0">
                  <c:v>All</c:v>
                </c:pt>
              </c:strCache>
            </c:strRef>
          </c:tx>
          <c:spPr>
            <a:solidFill>
              <a:schemeClr val="accent5"/>
            </a:solidFill>
            <a:ln>
              <a:noFill/>
            </a:ln>
            <a:effectLst/>
          </c:spPr>
          <c:invertIfNegative val="0"/>
          <c:cat>
            <c:strRef>
              <c:f>Sheet2!$H$4:$H$10</c:f>
              <c:strCache>
                <c:ptCount val="7"/>
                <c:pt idx="0">
                  <c:v>Other</c:v>
                </c:pt>
                <c:pt idx="1">
                  <c:v>COVID-19</c:v>
                </c:pt>
                <c:pt idx="2">
                  <c:v>Health not directly related</c:v>
                </c:pt>
                <c:pt idx="3">
                  <c:v>Economic</c:v>
                </c:pt>
                <c:pt idx="4">
                  <c:v>Personal</c:v>
                </c:pt>
                <c:pt idx="5">
                  <c:v>Health possibly related/unknown</c:v>
                </c:pt>
                <c:pt idx="6">
                  <c:v>Convenience</c:v>
                </c:pt>
              </c:strCache>
            </c:strRef>
          </c:cat>
          <c:val>
            <c:numRef>
              <c:f>Sheet2!$K$4:$K$10</c:f>
              <c:numCache>
                <c:formatCode>0.0</c:formatCode>
                <c:ptCount val="7"/>
                <c:pt idx="0">
                  <c:v>1.3</c:v>
                </c:pt>
                <c:pt idx="1">
                  <c:v>10.3</c:v>
                </c:pt>
                <c:pt idx="2">
                  <c:v>10.8</c:v>
                </c:pt>
                <c:pt idx="3">
                  <c:v>22.4</c:v>
                </c:pt>
                <c:pt idx="4">
                  <c:v>29.7</c:v>
                </c:pt>
                <c:pt idx="5">
                  <c:v>45.5</c:v>
                </c:pt>
                <c:pt idx="6">
                  <c:v>69.099999999999994</c:v>
                </c:pt>
              </c:numCache>
            </c:numRef>
          </c:val>
          <c:extLst>
            <c:ext xmlns:c16="http://schemas.microsoft.com/office/drawing/2014/chart" uri="{C3380CC4-5D6E-409C-BE32-E72D297353CC}">
              <c16:uniqueId val="{00000002-4753-4FDC-88EA-CD1391E26CDF}"/>
            </c:ext>
          </c:extLst>
        </c:ser>
        <c:dLbls>
          <c:showLegendKey val="0"/>
          <c:showVal val="0"/>
          <c:showCatName val="0"/>
          <c:showSerName val="0"/>
          <c:showPercent val="0"/>
          <c:showBubbleSize val="0"/>
        </c:dLbls>
        <c:gapWidth val="182"/>
        <c:axId val="1080088992"/>
        <c:axId val="1080088032"/>
      </c:barChart>
      <c:catAx>
        <c:axId val="1080088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13460"/>
                </a:solidFill>
                <a:latin typeface="Nunito Sans" pitchFamily="2" charset="0"/>
                <a:ea typeface="Calibri Light" panose="020F0302020204030204" pitchFamily="34" charset="0"/>
                <a:cs typeface="Calibri Light" panose="020F0302020204030204" pitchFamily="34" charset="0"/>
              </a:defRPr>
            </a:pPr>
            <a:endParaRPr lang="en-US"/>
          </a:p>
        </c:txPr>
        <c:crossAx val="1080088032"/>
        <c:crosses val="autoZero"/>
        <c:auto val="1"/>
        <c:lblAlgn val="ctr"/>
        <c:lblOffset val="100"/>
        <c:noMultiLvlLbl val="0"/>
      </c:catAx>
      <c:valAx>
        <c:axId val="10800880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13460"/>
                </a:solidFill>
                <a:latin typeface="Nunito Sans" pitchFamily="2" charset="0"/>
                <a:ea typeface="+mn-ea"/>
                <a:cs typeface="+mn-cs"/>
              </a:defRPr>
            </a:pPr>
            <a:endParaRPr lang="en-US"/>
          </a:p>
        </c:txPr>
        <c:crossAx val="1080088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013460"/>
              </a:solidFill>
              <a:latin typeface="Nunito Sans" pitchFamily="2" charset="0"/>
              <a:ea typeface="Calibri Light" panose="020F0302020204030204" pitchFamily="34" charset="0"/>
              <a:cs typeface="Calibri Light" panose="020F030202020403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Sheet2!$I$3</c:f>
              <c:strCache>
                <c:ptCount val="1"/>
                <c:pt idx="0">
                  <c:v>Male</c:v>
                </c:pt>
              </c:strCache>
            </c:strRef>
          </c:tx>
          <c:spPr>
            <a:solidFill>
              <a:schemeClr val="accent1"/>
            </a:solidFill>
            <a:ln>
              <a:noFill/>
            </a:ln>
            <a:effectLst/>
          </c:spPr>
          <c:invertIfNegative val="0"/>
          <c:cat>
            <c:strRef>
              <c:f>Sheet2!$H$4:$H$10</c:f>
              <c:strCache>
                <c:ptCount val="7"/>
                <c:pt idx="0">
                  <c:v>Other</c:v>
                </c:pt>
                <c:pt idx="1">
                  <c:v>COVID-19</c:v>
                </c:pt>
                <c:pt idx="2">
                  <c:v>Health not directly related</c:v>
                </c:pt>
                <c:pt idx="3">
                  <c:v>Economic</c:v>
                </c:pt>
                <c:pt idx="4">
                  <c:v>Personal</c:v>
                </c:pt>
                <c:pt idx="5">
                  <c:v>Health possibly related/unknown</c:v>
                </c:pt>
                <c:pt idx="6">
                  <c:v>Convenience</c:v>
                </c:pt>
              </c:strCache>
            </c:strRef>
          </c:cat>
          <c:val>
            <c:numRef>
              <c:f>Sheet2!$I$4:$I$10</c:f>
              <c:numCache>
                <c:formatCode>0.0</c:formatCode>
                <c:ptCount val="7"/>
                <c:pt idx="0">
                  <c:v>0.5</c:v>
                </c:pt>
                <c:pt idx="1">
                  <c:v>13</c:v>
                </c:pt>
                <c:pt idx="2">
                  <c:v>3.5</c:v>
                </c:pt>
                <c:pt idx="3">
                  <c:v>27.7</c:v>
                </c:pt>
                <c:pt idx="4">
                  <c:v>26.1</c:v>
                </c:pt>
                <c:pt idx="5">
                  <c:v>43.2</c:v>
                </c:pt>
                <c:pt idx="6">
                  <c:v>78.900000000000006</c:v>
                </c:pt>
              </c:numCache>
            </c:numRef>
          </c:val>
          <c:extLst>
            <c:ext xmlns:c16="http://schemas.microsoft.com/office/drawing/2014/chart" uri="{C3380CC4-5D6E-409C-BE32-E72D297353CC}">
              <c16:uniqueId val="{00000000-4753-4FDC-88EA-CD1391E26CDF}"/>
            </c:ext>
          </c:extLst>
        </c:ser>
        <c:ser>
          <c:idx val="1"/>
          <c:order val="1"/>
          <c:tx>
            <c:strRef>
              <c:f>Sheet2!$J$3</c:f>
              <c:strCache>
                <c:ptCount val="1"/>
                <c:pt idx="0">
                  <c:v>Female</c:v>
                </c:pt>
              </c:strCache>
            </c:strRef>
          </c:tx>
          <c:spPr>
            <a:solidFill>
              <a:schemeClr val="accent3"/>
            </a:solidFill>
            <a:ln>
              <a:noFill/>
            </a:ln>
            <a:effectLst/>
          </c:spPr>
          <c:invertIfNegative val="0"/>
          <c:cat>
            <c:strRef>
              <c:f>Sheet2!$H$4:$H$10</c:f>
              <c:strCache>
                <c:ptCount val="7"/>
                <c:pt idx="0">
                  <c:v>Other</c:v>
                </c:pt>
                <c:pt idx="1">
                  <c:v>COVID-19</c:v>
                </c:pt>
                <c:pt idx="2">
                  <c:v>Health not directly related</c:v>
                </c:pt>
                <c:pt idx="3">
                  <c:v>Economic</c:v>
                </c:pt>
                <c:pt idx="4">
                  <c:v>Personal</c:v>
                </c:pt>
                <c:pt idx="5">
                  <c:v>Health possibly related/unknown</c:v>
                </c:pt>
                <c:pt idx="6">
                  <c:v>Convenience</c:v>
                </c:pt>
              </c:strCache>
            </c:strRef>
          </c:cat>
          <c:val>
            <c:numRef>
              <c:f>Sheet2!$J$4:$J$10</c:f>
              <c:numCache>
                <c:formatCode>0.0</c:formatCode>
                <c:ptCount val="7"/>
                <c:pt idx="0">
                  <c:v>1.7</c:v>
                </c:pt>
                <c:pt idx="1">
                  <c:v>8.6</c:v>
                </c:pt>
                <c:pt idx="2">
                  <c:v>15.1</c:v>
                </c:pt>
                <c:pt idx="3">
                  <c:v>19.3</c:v>
                </c:pt>
                <c:pt idx="4">
                  <c:v>31.8</c:v>
                </c:pt>
                <c:pt idx="5">
                  <c:v>46.6</c:v>
                </c:pt>
                <c:pt idx="6">
                  <c:v>63.4</c:v>
                </c:pt>
              </c:numCache>
            </c:numRef>
          </c:val>
          <c:extLst>
            <c:ext xmlns:c16="http://schemas.microsoft.com/office/drawing/2014/chart" uri="{C3380CC4-5D6E-409C-BE32-E72D297353CC}">
              <c16:uniqueId val="{00000001-4753-4FDC-88EA-CD1391E26CDF}"/>
            </c:ext>
          </c:extLst>
        </c:ser>
        <c:ser>
          <c:idx val="2"/>
          <c:order val="2"/>
          <c:tx>
            <c:strRef>
              <c:f>Sheet2!$K$3</c:f>
              <c:strCache>
                <c:ptCount val="1"/>
                <c:pt idx="0">
                  <c:v>All</c:v>
                </c:pt>
              </c:strCache>
            </c:strRef>
          </c:tx>
          <c:spPr>
            <a:solidFill>
              <a:schemeClr val="accent5"/>
            </a:solidFill>
            <a:ln>
              <a:noFill/>
            </a:ln>
            <a:effectLst/>
          </c:spPr>
          <c:invertIfNegative val="0"/>
          <c:cat>
            <c:strRef>
              <c:f>Sheet2!$H$4:$H$10</c:f>
              <c:strCache>
                <c:ptCount val="7"/>
                <c:pt idx="0">
                  <c:v>Other</c:v>
                </c:pt>
                <c:pt idx="1">
                  <c:v>COVID-19</c:v>
                </c:pt>
                <c:pt idx="2">
                  <c:v>Health not directly related</c:v>
                </c:pt>
                <c:pt idx="3">
                  <c:v>Economic</c:v>
                </c:pt>
                <c:pt idx="4">
                  <c:v>Personal</c:v>
                </c:pt>
                <c:pt idx="5">
                  <c:v>Health possibly related/unknown</c:v>
                </c:pt>
                <c:pt idx="6">
                  <c:v>Convenience</c:v>
                </c:pt>
              </c:strCache>
            </c:strRef>
          </c:cat>
          <c:val>
            <c:numRef>
              <c:f>Sheet2!$K$4:$K$10</c:f>
              <c:numCache>
                <c:formatCode>0.0</c:formatCode>
                <c:ptCount val="7"/>
                <c:pt idx="0">
                  <c:v>1.3</c:v>
                </c:pt>
                <c:pt idx="1">
                  <c:v>10.3</c:v>
                </c:pt>
                <c:pt idx="2">
                  <c:v>10.8</c:v>
                </c:pt>
                <c:pt idx="3">
                  <c:v>22.4</c:v>
                </c:pt>
                <c:pt idx="4">
                  <c:v>29.7</c:v>
                </c:pt>
                <c:pt idx="5">
                  <c:v>45.5</c:v>
                </c:pt>
                <c:pt idx="6">
                  <c:v>69.099999999999994</c:v>
                </c:pt>
              </c:numCache>
            </c:numRef>
          </c:val>
          <c:extLst>
            <c:ext xmlns:c16="http://schemas.microsoft.com/office/drawing/2014/chart" uri="{C3380CC4-5D6E-409C-BE32-E72D297353CC}">
              <c16:uniqueId val="{00000002-4753-4FDC-88EA-CD1391E26CDF}"/>
            </c:ext>
          </c:extLst>
        </c:ser>
        <c:dLbls>
          <c:showLegendKey val="0"/>
          <c:showVal val="0"/>
          <c:showCatName val="0"/>
          <c:showSerName val="0"/>
          <c:showPercent val="0"/>
          <c:showBubbleSize val="0"/>
        </c:dLbls>
        <c:gapWidth val="182"/>
        <c:axId val="1080088992"/>
        <c:axId val="1080088032"/>
      </c:barChart>
      <c:catAx>
        <c:axId val="1080088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13460"/>
                </a:solidFill>
                <a:latin typeface="Nunito Sans" pitchFamily="2" charset="0"/>
                <a:ea typeface="Calibri Light" panose="020F0302020204030204" pitchFamily="34" charset="0"/>
                <a:cs typeface="Calibri Light" panose="020F0302020204030204" pitchFamily="34" charset="0"/>
              </a:defRPr>
            </a:pPr>
            <a:endParaRPr lang="en-US"/>
          </a:p>
        </c:txPr>
        <c:crossAx val="1080088032"/>
        <c:crosses val="autoZero"/>
        <c:auto val="1"/>
        <c:lblAlgn val="ctr"/>
        <c:lblOffset val="100"/>
        <c:noMultiLvlLbl val="0"/>
      </c:catAx>
      <c:valAx>
        <c:axId val="10800880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13460"/>
                </a:solidFill>
                <a:latin typeface="Nunito Sans" pitchFamily="2" charset="0"/>
                <a:ea typeface="+mn-ea"/>
                <a:cs typeface="+mn-cs"/>
              </a:defRPr>
            </a:pPr>
            <a:endParaRPr lang="en-US"/>
          </a:p>
        </c:txPr>
        <c:crossAx val="1080088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013460"/>
              </a:solidFill>
              <a:latin typeface="Nunito Sans" pitchFamily="2" charset="0"/>
              <a:ea typeface="Calibri Light" panose="020F0302020204030204" pitchFamily="34" charset="0"/>
              <a:cs typeface="Calibri Light" panose="020F030202020403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Sheet2!$I$3</c:f>
              <c:strCache>
                <c:ptCount val="1"/>
                <c:pt idx="0">
                  <c:v>Male</c:v>
                </c:pt>
              </c:strCache>
            </c:strRef>
          </c:tx>
          <c:spPr>
            <a:solidFill>
              <a:schemeClr val="accent1"/>
            </a:solidFill>
            <a:ln>
              <a:noFill/>
            </a:ln>
            <a:effectLst/>
          </c:spPr>
          <c:invertIfNegative val="0"/>
          <c:cat>
            <c:strRef>
              <c:f>Sheet2!$H$4:$H$10</c:f>
              <c:strCache>
                <c:ptCount val="7"/>
                <c:pt idx="0">
                  <c:v>Other</c:v>
                </c:pt>
                <c:pt idx="1">
                  <c:v>COVID-19</c:v>
                </c:pt>
                <c:pt idx="2">
                  <c:v>Health not directly related</c:v>
                </c:pt>
                <c:pt idx="3">
                  <c:v>Economic</c:v>
                </c:pt>
                <c:pt idx="4">
                  <c:v>Personal</c:v>
                </c:pt>
                <c:pt idx="5">
                  <c:v>Health possibly related/unknown</c:v>
                </c:pt>
                <c:pt idx="6">
                  <c:v>Convenience</c:v>
                </c:pt>
              </c:strCache>
            </c:strRef>
          </c:cat>
          <c:val>
            <c:numRef>
              <c:f>Sheet2!$I$4:$I$10</c:f>
              <c:numCache>
                <c:formatCode>0.0</c:formatCode>
                <c:ptCount val="7"/>
                <c:pt idx="0">
                  <c:v>0.5</c:v>
                </c:pt>
                <c:pt idx="1">
                  <c:v>13</c:v>
                </c:pt>
                <c:pt idx="2">
                  <c:v>3.5</c:v>
                </c:pt>
                <c:pt idx="3">
                  <c:v>27.7</c:v>
                </c:pt>
                <c:pt idx="4">
                  <c:v>26.1</c:v>
                </c:pt>
                <c:pt idx="5">
                  <c:v>43.2</c:v>
                </c:pt>
                <c:pt idx="6">
                  <c:v>78.900000000000006</c:v>
                </c:pt>
              </c:numCache>
            </c:numRef>
          </c:val>
          <c:extLst>
            <c:ext xmlns:c16="http://schemas.microsoft.com/office/drawing/2014/chart" uri="{C3380CC4-5D6E-409C-BE32-E72D297353CC}">
              <c16:uniqueId val="{00000000-4753-4FDC-88EA-CD1391E26CDF}"/>
            </c:ext>
          </c:extLst>
        </c:ser>
        <c:ser>
          <c:idx val="1"/>
          <c:order val="1"/>
          <c:tx>
            <c:strRef>
              <c:f>Sheet2!$J$3</c:f>
              <c:strCache>
                <c:ptCount val="1"/>
                <c:pt idx="0">
                  <c:v>Female</c:v>
                </c:pt>
              </c:strCache>
            </c:strRef>
          </c:tx>
          <c:spPr>
            <a:solidFill>
              <a:schemeClr val="accent3"/>
            </a:solidFill>
            <a:ln>
              <a:noFill/>
            </a:ln>
            <a:effectLst/>
          </c:spPr>
          <c:invertIfNegative val="0"/>
          <c:cat>
            <c:strRef>
              <c:f>Sheet2!$H$4:$H$10</c:f>
              <c:strCache>
                <c:ptCount val="7"/>
                <c:pt idx="0">
                  <c:v>Other</c:v>
                </c:pt>
                <c:pt idx="1">
                  <c:v>COVID-19</c:v>
                </c:pt>
                <c:pt idx="2">
                  <c:v>Health not directly related</c:v>
                </c:pt>
                <c:pt idx="3">
                  <c:v>Economic</c:v>
                </c:pt>
                <c:pt idx="4">
                  <c:v>Personal</c:v>
                </c:pt>
                <c:pt idx="5">
                  <c:v>Health possibly related/unknown</c:v>
                </c:pt>
                <c:pt idx="6">
                  <c:v>Convenience</c:v>
                </c:pt>
              </c:strCache>
            </c:strRef>
          </c:cat>
          <c:val>
            <c:numRef>
              <c:f>Sheet2!$J$4:$J$10</c:f>
              <c:numCache>
                <c:formatCode>0.0</c:formatCode>
                <c:ptCount val="7"/>
                <c:pt idx="0">
                  <c:v>1.7</c:v>
                </c:pt>
                <c:pt idx="1">
                  <c:v>8.6</c:v>
                </c:pt>
                <c:pt idx="2">
                  <c:v>15.1</c:v>
                </c:pt>
                <c:pt idx="3">
                  <c:v>19.3</c:v>
                </c:pt>
                <c:pt idx="4">
                  <c:v>31.8</c:v>
                </c:pt>
                <c:pt idx="5">
                  <c:v>46.6</c:v>
                </c:pt>
                <c:pt idx="6">
                  <c:v>63.4</c:v>
                </c:pt>
              </c:numCache>
            </c:numRef>
          </c:val>
          <c:extLst>
            <c:ext xmlns:c16="http://schemas.microsoft.com/office/drawing/2014/chart" uri="{C3380CC4-5D6E-409C-BE32-E72D297353CC}">
              <c16:uniqueId val="{00000001-4753-4FDC-88EA-CD1391E26CDF}"/>
            </c:ext>
          </c:extLst>
        </c:ser>
        <c:ser>
          <c:idx val="2"/>
          <c:order val="2"/>
          <c:tx>
            <c:strRef>
              <c:f>Sheet2!$K$3</c:f>
              <c:strCache>
                <c:ptCount val="1"/>
                <c:pt idx="0">
                  <c:v>All</c:v>
                </c:pt>
              </c:strCache>
            </c:strRef>
          </c:tx>
          <c:spPr>
            <a:solidFill>
              <a:schemeClr val="accent5"/>
            </a:solidFill>
            <a:ln>
              <a:noFill/>
            </a:ln>
            <a:effectLst/>
          </c:spPr>
          <c:invertIfNegative val="0"/>
          <c:cat>
            <c:strRef>
              <c:f>Sheet2!$H$4:$H$10</c:f>
              <c:strCache>
                <c:ptCount val="7"/>
                <c:pt idx="0">
                  <c:v>Other</c:v>
                </c:pt>
                <c:pt idx="1">
                  <c:v>COVID-19</c:v>
                </c:pt>
                <c:pt idx="2">
                  <c:v>Health not directly related</c:v>
                </c:pt>
                <c:pt idx="3">
                  <c:v>Economic</c:v>
                </c:pt>
                <c:pt idx="4">
                  <c:v>Personal</c:v>
                </c:pt>
                <c:pt idx="5">
                  <c:v>Health possibly related/unknown</c:v>
                </c:pt>
                <c:pt idx="6">
                  <c:v>Convenience</c:v>
                </c:pt>
              </c:strCache>
            </c:strRef>
          </c:cat>
          <c:val>
            <c:numRef>
              <c:f>Sheet2!$K$4:$K$10</c:f>
              <c:numCache>
                <c:formatCode>0.0</c:formatCode>
                <c:ptCount val="7"/>
                <c:pt idx="0">
                  <c:v>1.3</c:v>
                </c:pt>
                <c:pt idx="1">
                  <c:v>10.3</c:v>
                </c:pt>
                <c:pt idx="2">
                  <c:v>10.8</c:v>
                </c:pt>
                <c:pt idx="3">
                  <c:v>22.4</c:v>
                </c:pt>
                <c:pt idx="4">
                  <c:v>29.7</c:v>
                </c:pt>
                <c:pt idx="5">
                  <c:v>45.5</c:v>
                </c:pt>
                <c:pt idx="6">
                  <c:v>69.099999999999994</c:v>
                </c:pt>
              </c:numCache>
            </c:numRef>
          </c:val>
          <c:extLst>
            <c:ext xmlns:c16="http://schemas.microsoft.com/office/drawing/2014/chart" uri="{C3380CC4-5D6E-409C-BE32-E72D297353CC}">
              <c16:uniqueId val="{00000002-4753-4FDC-88EA-CD1391E26CDF}"/>
            </c:ext>
          </c:extLst>
        </c:ser>
        <c:dLbls>
          <c:showLegendKey val="0"/>
          <c:showVal val="0"/>
          <c:showCatName val="0"/>
          <c:showSerName val="0"/>
          <c:showPercent val="0"/>
          <c:showBubbleSize val="0"/>
        </c:dLbls>
        <c:gapWidth val="182"/>
        <c:axId val="1080088992"/>
        <c:axId val="1080088032"/>
      </c:barChart>
      <c:catAx>
        <c:axId val="1080088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13460"/>
                </a:solidFill>
                <a:latin typeface="Nunito Sans" pitchFamily="2" charset="0"/>
                <a:ea typeface="Calibri Light" panose="020F0302020204030204" pitchFamily="34" charset="0"/>
                <a:cs typeface="Calibri Light" panose="020F0302020204030204" pitchFamily="34" charset="0"/>
              </a:defRPr>
            </a:pPr>
            <a:endParaRPr lang="en-US"/>
          </a:p>
        </c:txPr>
        <c:crossAx val="1080088032"/>
        <c:crosses val="autoZero"/>
        <c:auto val="1"/>
        <c:lblAlgn val="ctr"/>
        <c:lblOffset val="100"/>
        <c:noMultiLvlLbl val="0"/>
      </c:catAx>
      <c:valAx>
        <c:axId val="10800880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13460"/>
                </a:solidFill>
                <a:latin typeface="Nunito Sans" pitchFamily="2" charset="0"/>
                <a:ea typeface="+mn-ea"/>
                <a:cs typeface="+mn-cs"/>
              </a:defRPr>
            </a:pPr>
            <a:endParaRPr lang="en-US"/>
          </a:p>
        </c:txPr>
        <c:crossAx val="1080088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013460"/>
              </a:solidFill>
              <a:latin typeface="Nunito Sans" pitchFamily="2" charset="0"/>
              <a:ea typeface="Calibri Light" panose="020F0302020204030204" pitchFamily="34" charset="0"/>
              <a:cs typeface="Calibri Light" panose="020F030202020403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Sheet2!$I$3</c:f>
              <c:strCache>
                <c:ptCount val="1"/>
                <c:pt idx="0">
                  <c:v>Male</c:v>
                </c:pt>
              </c:strCache>
            </c:strRef>
          </c:tx>
          <c:spPr>
            <a:solidFill>
              <a:schemeClr val="accent1"/>
            </a:solidFill>
            <a:ln>
              <a:noFill/>
            </a:ln>
            <a:effectLst/>
          </c:spPr>
          <c:invertIfNegative val="0"/>
          <c:cat>
            <c:strRef>
              <c:f>Sheet2!$H$4:$H$10</c:f>
              <c:strCache>
                <c:ptCount val="7"/>
                <c:pt idx="0">
                  <c:v>Other</c:v>
                </c:pt>
                <c:pt idx="1">
                  <c:v>COVID-19</c:v>
                </c:pt>
                <c:pt idx="2">
                  <c:v>Health not directly related</c:v>
                </c:pt>
                <c:pt idx="3">
                  <c:v>Economic</c:v>
                </c:pt>
                <c:pt idx="4">
                  <c:v>Personal</c:v>
                </c:pt>
                <c:pt idx="5">
                  <c:v>Health possibly related/unknown</c:v>
                </c:pt>
                <c:pt idx="6">
                  <c:v>Convenience</c:v>
                </c:pt>
              </c:strCache>
            </c:strRef>
          </c:cat>
          <c:val>
            <c:numRef>
              <c:f>Sheet2!$I$4:$I$10</c:f>
              <c:numCache>
                <c:formatCode>0.0</c:formatCode>
                <c:ptCount val="7"/>
                <c:pt idx="0">
                  <c:v>0.5</c:v>
                </c:pt>
                <c:pt idx="1">
                  <c:v>13</c:v>
                </c:pt>
                <c:pt idx="2">
                  <c:v>3.5</c:v>
                </c:pt>
                <c:pt idx="3">
                  <c:v>27.7</c:v>
                </c:pt>
                <c:pt idx="4">
                  <c:v>26.1</c:v>
                </c:pt>
                <c:pt idx="5">
                  <c:v>43.2</c:v>
                </c:pt>
                <c:pt idx="6">
                  <c:v>78.900000000000006</c:v>
                </c:pt>
              </c:numCache>
            </c:numRef>
          </c:val>
          <c:extLst>
            <c:ext xmlns:c16="http://schemas.microsoft.com/office/drawing/2014/chart" uri="{C3380CC4-5D6E-409C-BE32-E72D297353CC}">
              <c16:uniqueId val="{00000000-4753-4FDC-88EA-CD1391E26CDF}"/>
            </c:ext>
          </c:extLst>
        </c:ser>
        <c:ser>
          <c:idx val="1"/>
          <c:order val="1"/>
          <c:tx>
            <c:strRef>
              <c:f>Sheet2!$J$3</c:f>
              <c:strCache>
                <c:ptCount val="1"/>
                <c:pt idx="0">
                  <c:v>Female</c:v>
                </c:pt>
              </c:strCache>
            </c:strRef>
          </c:tx>
          <c:spPr>
            <a:solidFill>
              <a:schemeClr val="accent3"/>
            </a:solidFill>
            <a:ln>
              <a:noFill/>
            </a:ln>
            <a:effectLst/>
          </c:spPr>
          <c:invertIfNegative val="0"/>
          <c:cat>
            <c:strRef>
              <c:f>Sheet2!$H$4:$H$10</c:f>
              <c:strCache>
                <c:ptCount val="7"/>
                <c:pt idx="0">
                  <c:v>Other</c:v>
                </c:pt>
                <c:pt idx="1">
                  <c:v>COVID-19</c:v>
                </c:pt>
                <c:pt idx="2">
                  <c:v>Health not directly related</c:v>
                </c:pt>
                <c:pt idx="3">
                  <c:v>Economic</c:v>
                </c:pt>
                <c:pt idx="4">
                  <c:v>Personal</c:v>
                </c:pt>
                <c:pt idx="5">
                  <c:v>Health possibly related/unknown</c:v>
                </c:pt>
                <c:pt idx="6">
                  <c:v>Convenience</c:v>
                </c:pt>
              </c:strCache>
            </c:strRef>
          </c:cat>
          <c:val>
            <c:numRef>
              <c:f>Sheet2!$J$4:$J$10</c:f>
              <c:numCache>
                <c:formatCode>0.0</c:formatCode>
                <c:ptCount val="7"/>
                <c:pt idx="0">
                  <c:v>1.7</c:v>
                </c:pt>
                <c:pt idx="1">
                  <c:v>8.6</c:v>
                </c:pt>
                <c:pt idx="2">
                  <c:v>15.1</c:v>
                </c:pt>
                <c:pt idx="3">
                  <c:v>19.3</c:v>
                </c:pt>
                <c:pt idx="4">
                  <c:v>31.8</c:v>
                </c:pt>
                <c:pt idx="5">
                  <c:v>46.6</c:v>
                </c:pt>
                <c:pt idx="6">
                  <c:v>63.4</c:v>
                </c:pt>
              </c:numCache>
            </c:numRef>
          </c:val>
          <c:extLst>
            <c:ext xmlns:c16="http://schemas.microsoft.com/office/drawing/2014/chart" uri="{C3380CC4-5D6E-409C-BE32-E72D297353CC}">
              <c16:uniqueId val="{00000001-4753-4FDC-88EA-CD1391E26CDF}"/>
            </c:ext>
          </c:extLst>
        </c:ser>
        <c:ser>
          <c:idx val="2"/>
          <c:order val="2"/>
          <c:tx>
            <c:strRef>
              <c:f>Sheet2!$K$3</c:f>
              <c:strCache>
                <c:ptCount val="1"/>
                <c:pt idx="0">
                  <c:v>All</c:v>
                </c:pt>
              </c:strCache>
            </c:strRef>
          </c:tx>
          <c:spPr>
            <a:solidFill>
              <a:schemeClr val="accent5"/>
            </a:solidFill>
            <a:ln>
              <a:noFill/>
            </a:ln>
            <a:effectLst/>
          </c:spPr>
          <c:invertIfNegative val="0"/>
          <c:cat>
            <c:strRef>
              <c:f>Sheet2!$H$4:$H$10</c:f>
              <c:strCache>
                <c:ptCount val="7"/>
                <c:pt idx="0">
                  <c:v>Other</c:v>
                </c:pt>
                <c:pt idx="1">
                  <c:v>COVID-19</c:v>
                </c:pt>
                <c:pt idx="2">
                  <c:v>Health not directly related</c:v>
                </c:pt>
                <c:pt idx="3">
                  <c:v>Economic</c:v>
                </c:pt>
                <c:pt idx="4">
                  <c:v>Personal</c:v>
                </c:pt>
                <c:pt idx="5">
                  <c:v>Health possibly related/unknown</c:v>
                </c:pt>
                <c:pt idx="6">
                  <c:v>Convenience</c:v>
                </c:pt>
              </c:strCache>
            </c:strRef>
          </c:cat>
          <c:val>
            <c:numRef>
              <c:f>Sheet2!$K$4:$K$10</c:f>
              <c:numCache>
                <c:formatCode>0.0</c:formatCode>
                <c:ptCount val="7"/>
                <c:pt idx="0">
                  <c:v>1.3</c:v>
                </c:pt>
                <c:pt idx="1">
                  <c:v>10.3</c:v>
                </c:pt>
                <c:pt idx="2">
                  <c:v>10.8</c:v>
                </c:pt>
                <c:pt idx="3">
                  <c:v>22.4</c:v>
                </c:pt>
                <c:pt idx="4">
                  <c:v>29.7</c:v>
                </c:pt>
                <c:pt idx="5">
                  <c:v>45.5</c:v>
                </c:pt>
                <c:pt idx="6">
                  <c:v>69.099999999999994</c:v>
                </c:pt>
              </c:numCache>
            </c:numRef>
          </c:val>
          <c:extLst>
            <c:ext xmlns:c16="http://schemas.microsoft.com/office/drawing/2014/chart" uri="{C3380CC4-5D6E-409C-BE32-E72D297353CC}">
              <c16:uniqueId val="{00000002-4753-4FDC-88EA-CD1391E26CDF}"/>
            </c:ext>
          </c:extLst>
        </c:ser>
        <c:dLbls>
          <c:showLegendKey val="0"/>
          <c:showVal val="0"/>
          <c:showCatName val="0"/>
          <c:showSerName val="0"/>
          <c:showPercent val="0"/>
          <c:showBubbleSize val="0"/>
        </c:dLbls>
        <c:gapWidth val="182"/>
        <c:axId val="1080088992"/>
        <c:axId val="1080088032"/>
      </c:barChart>
      <c:catAx>
        <c:axId val="1080088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13460"/>
                </a:solidFill>
                <a:latin typeface="Nunito Sans" pitchFamily="2" charset="0"/>
                <a:ea typeface="Calibri Light" panose="020F0302020204030204" pitchFamily="34" charset="0"/>
                <a:cs typeface="Calibri Light" panose="020F0302020204030204" pitchFamily="34" charset="0"/>
              </a:defRPr>
            </a:pPr>
            <a:endParaRPr lang="en-US"/>
          </a:p>
        </c:txPr>
        <c:crossAx val="1080088032"/>
        <c:crosses val="autoZero"/>
        <c:auto val="1"/>
        <c:lblAlgn val="ctr"/>
        <c:lblOffset val="100"/>
        <c:noMultiLvlLbl val="0"/>
      </c:catAx>
      <c:valAx>
        <c:axId val="10800880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13460"/>
                </a:solidFill>
                <a:latin typeface="Nunito Sans" pitchFamily="2" charset="0"/>
                <a:ea typeface="+mn-ea"/>
                <a:cs typeface="+mn-cs"/>
              </a:defRPr>
            </a:pPr>
            <a:endParaRPr lang="en-US"/>
          </a:p>
        </c:txPr>
        <c:crossAx val="1080088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013460"/>
              </a:solidFill>
              <a:latin typeface="Nunito Sans" pitchFamily="2" charset="0"/>
              <a:ea typeface="Calibri Light" panose="020F0302020204030204" pitchFamily="34" charset="0"/>
              <a:cs typeface="Calibri Light" panose="020F030202020403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31259E-6928-4F72-8466-859C3729F2F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DB0985E-F7BB-448A-89F0-F8544BB7E55F}">
      <dgm:prSet phldrT="[Text]"/>
      <dgm:spPr/>
      <dgm:t>
        <a:bodyPr/>
        <a:lstStyle/>
        <a:p>
          <a:endParaRPr lang="en-US" dirty="0"/>
        </a:p>
      </dgm:t>
    </dgm:pt>
    <dgm:pt modelId="{4CFB7224-F56D-4A3F-8E7D-6C6C0FFAA35B}" type="parTrans" cxnId="{827342A2-5324-4072-8B55-1DF4F9FE0CCE}">
      <dgm:prSet/>
      <dgm:spPr/>
      <dgm:t>
        <a:bodyPr/>
        <a:lstStyle/>
        <a:p>
          <a:endParaRPr lang="en-US"/>
        </a:p>
      </dgm:t>
    </dgm:pt>
    <dgm:pt modelId="{7FE7E85B-DC2F-45F9-8921-038D16EEDACE}" type="sibTrans" cxnId="{827342A2-5324-4072-8B55-1DF4F9FE0CCE}">
      <dgm:prSet/>
      <dgm:spPr/>
      <dgm:t>
        <a:bodyPr/>
        <a:lstStyle/>
        <a:p>
          <a:endParaRPr lang="en-US"/>
        </a:p>
      </dgm:t>
    </dgm:pt>
    <dgm:pt modelId="{5B89F5A4-8A09-433A-B522-B9B0D7B03A6E}">
      <dgm:prSet phldrT="[Text]"/>
      <dgm:spPr/>
      <dgm:t>
        <a:bodyPr/>
        <a:lstStyle/>
        <a:p>
          <a:endParaRPr lang="en-US" dirty="0"/>
        </a:p>
      </dgm:t>
    </dgm:pt>
    <dgm:pt modelId="{5A2532FE-DF5A-46A8-930E-67901AC1B9E4}" type="parTrans" cxnId="{A86D2468-856E-4794-889D-2EEDBE1511C7}">
      <dgm:prSet/>
      <dgm:spPr/>
      <dgm:t>
        <a:bodyPr/>
        <a:lstStyle/>
        <a:p>
          <a:endParaRPr lang="en-US"/>
        </a:p>
      </dgm:t>
    </dgm:pt>
    <dgm:pt modelId="{ABC14A04-56F9-4584-8968-3C8219E966E1}" type="sibTrans" cxnId="{A86D2468-856E-4794-889D-2EEDBE1511C7}">
      <dgm:prSet/>
      <dgm:spPr/>
      <dgm:t>
        <a:bodyPr/>
        <a:lstStyle/>
        <a:p>
          <a:endParaRPr lang="en-US"/>
        </a:p>
      </dgm:t>
    </dgm:pt>
    <dgm:pt modelId="{9AEB692C-752E-4820-A482-FEBD2148C4BB}">
      <dgm:prSet/>
      <dgm:spPr/>
      <dgm:t>
        <a:bodyPr/>
        <a:lstStyle/>
        <a:p>
          <a:pPr algn="just"/>
          <a:r>
            <a:rPr lang="en-US" dirty="0">
              <a:solidFill>
                <a:srgbClr val="013460"/>
              </a:solidFill>
              <a:latin typeface="Nunito Sans" pitchFamily="2" charset="0"/>
              <a:ea typeface="Calibri Light" panose="020F0302020204030204" pitchFamily="34" charset="0"/>
              <a:cs typeface="Calibri Light" panose="020F0302020204030204" pitchFamily="34" charset="0"/>
            </a:rPr>
            <a:t>Plasma-derived medicinal products (PDMPs) are essential, life-saving medicines manufactured from plasma donated by healthy human volunteers. </a:t>
          </a:r>
          <a:endParaRPr lang="en-US" dirty="0">
            <a:solidFill>
              <a:srgbClr val="013460"/>
            </a:solidFill>
            <a:latin typeface="Nunito Sans" pitchFamily="2" charset="0"/>
          </a:endParaRPr>
        </a:p>
      </dgm:t>
    </dgm:pt>
    <dgm:pt modelId="{61BBDF2D-69B3-43B4-B286-A1184F35B4D8}" type="parTrans" cxnId="{8EC8AFBE-8904-4A83-8473-3ACA8797C04E}">
      <dgm:prSet/>
      <dgm:spPr/>
      <dgm:t>
        <a:bodyPr/>
        <a:lstStyle/>
        <a:p>
          <a:endParaRPr lang="en-US"/>
        </a:p>
      </dgm:t>
    </dgm:pt>
    <dgm:pt modelId="{1E28BE1F-A69C-4083-9E80-026D74B68F9B}" type="sibTrans" cxnId="{8EC8AFBE-8904-4A83-8473-3ACA8797C04E}">
      <dgm:prSet/>
      <dgm:spPr/>
      <dgm:t>
        <a:bodyPr/>
        <a:lstStyle/>
        <a:p>
          <a:endParaRPr lang="en-US"/>
        </a:p>
      </dgm:t>
    </dgm:pt>
    <dgm:pt modelId="{D08FB10A-217D-4F7D-B01F-E2E32F83A895}">
      <dgm:prSet custT="1"/>
      <dgm:spPr/>
      <dgm:t>
        <a:bodyPr/>
        <a:lstStyle/>
        <a:p>
          <a:pPr algn="just"/>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PDMPs are used to treat a range of rare, serious, and chronic conditions, often genetic in origin. </a:t>
          </a:r>
          <a:endParaRPr lang="en-US" sz="1800" dirty="0">
            <a:solidFill>
              <a:srgbClr val="013460"/>
            </a:solidFill>
            <a:latin typeface="Nunito Sans" pitchFamily="2" charset="0"/>
          </a:endParaRPr>
        </a:p>
      </dgm:t>
    </dgm:pt>
    <dgm:pt modelId="{89A95833-1DFE-4A62-A637-74231FE99B60}" type="parTrans" cxnId="{D783ABA1-4DFC-4856-84F9-10B6FCEF584C}">
      <dgm:prSet/>
      <dgm:spPr/>
      <dgm:t>
        <a:bodyPr/>
        <a:lstStyle/>
        <a:p>
          <a:endParaRPr lang="en-US"/>
        </a:p>
      </dgm:t>
    </dgm:pt>
    <dgm:pt modelId="{EFFDCF58-3C23-4601-9C6A-C24119DB83D7}" type="sibTrans" cxnId="{D783ABA1-4DFC-4856-84F9-10B6FCEF584C}">
      <dgm:prSet/>
      <dgm:spPr/>
      <dgm:t>
        <a:bodyPr/>
        <a:lstStyle/>
        <a:p>
          <a:endParaRPr lang="en-US"/>
        </a:p>
      </dgm:t>
    </dgm:pt>
    <dgm:pt modelId="{5E72016D-6B18-4170-87C3-0CE8A0DBFBB1}">
      <dgm:prSet custT="1"/>
      <dgm:spPr/>
      <dgm:t>
        <a:bodyPr/>
        <a:lstStyle/>
        <a:p>
          <a:pPr algn="just"/>
          <a:r>
            <a:rPr lang="en-US" sz="1800" dirty="0">
              <a:solidFill>
                <a:srgbClr val="013460"/>
              </a:solidFill>
              <a:latin typeface="Nunito Sans" pitchFamily="2" charset="0"/>
            </a:rPr>
            <a:t>Globally, Source Plasma (SP), or plasma used for further manufacturing, is the starting material for 87% of PDMPs, especially Immunoglobulins.</a:t>
          </a:r>
        </a:p>
      </dgm:t>
    </dgm:pt>
    <dgm:pt modelId="{056CF8C6-68B2-4607-8923-EFAE1812F241}" type="parTrans" cxnId="{A840529C-9B7F-4409-8435-7151522767A6}">
      <dgm:prSet/>
      <dgm:spPr/>
      <dgm:t>
        <a:bodyPr/>
        <a:lstStyle/>
        <a:p>
          <a:endParaRPr lang="en-US"/>
        </a:p>
      </dgm:t>
    </dgm:pt>
    <dgm:pt modelId="{B8A1A6F6-23B4-4903-9B48-B8667BF80A4B}" type="sibTrans" cxnId="{A840529C-9B7F-4409-8435-7151522767A6}">
      <dgm:prSet/>
      <dgm:spPr/>
      <dgm:t>
        <a:bodyPr/>
        <a:lstStyle/>
        <a:p>
          <a:endParaRPr lang="en-US"/>
        </a:p>
      </dgm:t>
    </dgm:pt>
    <dgm:pt modelId="{1D5D1822-BC3F-4208-B30A-B488ECCE198E}" type="pres">
      <dgm:prSet presAssocID="{FF31259E-6928-4F72-8466-859C3729F2F8}" presName="vert0" presStyleCnt="0">
        <dgm:presLayoutVars>
          <dgm:dir/>
          <dgm:animOne val="branch"/>
          <dgm:animLvl val="lvl"/>
        </dgm:presLayoutVars>
      </dgm:prSet>
      <dgm:spPr/>
    </dgm:pt>
    <dgm:pt modelId="{C77F8A23-0E24-4693-A65C-2025D7736B65}" type="pres">
      <dgm:prSet presAssocID="{DDB0985E-F7BB-448A-89F0-F8544BB7E55F}" presName="thickLine" presStyleLbl="alignNode1" presStyleIdx="0" presStyleCnt="2"/>
      <dgm:spPr/>
    </dgm:pt>
    <dgm:pt modelId="{2FB7239D-401F-469E-BE36-E4897B4F5173}" type="pres">
      <dgm:prSet presAssocID="{DDB0985E-F7BB-448A-89F0-F8544BB7E55F}" presName="horz1" presStyleCnt="0"/>
      <dgm:spPr/>
    </dgm:pt>
    <dgm:pt modelId="{EB2C55DA-DF36-4D95-9C5E-638CF490355B}" type="pres">
      <dgm:prSet presAssocID="{DDB0985E-F7BB-448A-89F0-F8544BB7E55F}" presName="tx1" presStyleLbl="revTx" presStyleIdx="0" presStyleCnt="5"/>
      <dgm:spPr/>
    </dgm:pt>
    <dgm:pt modelId="{C3F19590-4811-4ABF-9E6A-72ECAC592536}" type="pres">
      <dgm:prSet presAssocID="{DDB0985E-F7BB-448A-89F0-F8544BB7E55F}" presName="vert1" presStyleCnt="0"/>
      <dgm:spPr/>
    </dgm:pt>
    <dgm:pt modelId="{D0190AF2-77C0-4F50-B536-D3F6F2B64542}" type="pres">
      <dgm:prSet presAssocID="{9AEB692C-752E-4820-A482-FEBD2148C4BB}" presName="vertSpace2a" presStyleCnt="0"/>
      <dgm:spPr/>
    </dgm:pt>
    <dgm:pt modelId="{85CDCECA-A1C1-4F76-A6D0-0BA7E4F52F12}" type="pres">
      <dgm:prSet presAssocID="{9AEB692C-752E-4820-A482-FEBD2148C4BB}" presName="horz2" presStyleCnt="0"/>
      <dgm:spPr/>
    </dgm:pt>
    <dgm:pt modelId="{9C55C339-79D6-47B1-BB5B-28EA44EC1DD3}" type="pres">
      <dgm:prSet presAssocID="{9AEB692C-752E-4820-A482-FEBD2148C4BB}" presName="horzSpace2" presStyleCnt="0"/>
      <dgm:spPr/>
    </dgm:pt>
    <dgm:pt modelId="{E9888793-72D2-4FA7-88CD-4EF159DD9038}" type="pres">
      <dgm:prSet presAssocID="{9AEB692C-752E-4820-A482-FEBD2148C4BB}" presName="tx2" presStyleLbl="revTx" presStyleIdx="1" presStyleCnt="5"/>
      <dgm:spPr/>
    </dgm:pt>
    <dgm:pt modelId="{48197021-11A4-4EBD-ADCD-BDB9B6CDCC14}" type="pres">
      <dgm:prSet presAssocID="{9AEB692C-752E-4820-A482-FEBD2148C4BB}" presName="vert2" presStyleCnt="0"/>
      <dgm:spPr/>
    </dgm:pt>
    <dgm:pt modelId="{267C5A39-7A7A-4F0F-B5FB-02B5A7AB1E66}" type="pres">
      <dgm:prSet presAssocID="{9AEB692C-752E-4820-A482-FEBD2148C4BB}" presName="thinLine2b" presStyleLbl="callout" presStyleIdx="0" presStyleCnt="3"/>
      <dgm:spPr/>
    </dgm:pt>
    <dgm:pt modelId="{95554BC5-188B-41EB-85EE-FDAD40CB0F37}" type="pres">
      <dgm:prSet presAssocID="{9AEB692C-752E-4820-A482-FEBD2148C4BB}" presName="vertSpace2b" presStyleCnt="0"/>
      <dgm:spPr/>
    </dgm:pt>
    <dgm:pt modelId="{C156F720-2FE6-4FC3-9A91-7D05994D8A54}" type="pres">
      <dgm:prSet presAssocID="{D08FB10A-217D-4F7D-B01F-E2E32F83A895}" presName="horz2" presStyleCnt="0"/>
      <dgm:spPr/>
    </dgm:pt>
    <dgm:pt modelId="{C07A9D62-662E-4F58-A674-F4822C48ACC4}" type="pres">
      <dgm:prSet presAssocID="{D08FB10A-217D-4F7D-B01F-E2E32F83A895}" presName="horzSpace2" presStyleCnt="0"/>
      <dgm:spPr/>
    </dgm:pt>
    <dgm:pt modelId="{094A701D-62A7-4F0C-9FC0-8BE72D029535}" type="pres">
      <dgm:prSet presAssocID="{D08FB10A-217D-4F7D-B01F-E2E32F83A895}" presName="tx2" presStyleLbl="revTx" presStyleIdx="2" presStyleCnt="5"/>
      <dgm:spPr/>
    </dgm:pt>
    <dgm:pt modelId="{F19E5596-0FD2-44A8-B153-4987BBA3D4E7}" type="pres">
      <dgm:prSet presAssocID="{D08FB10A-217D-4F7D-B01F-E2E32F83A895}" presName="vert2" presStyleCnt="0"/>
      <dgm:spPr/>
    </dgm:pt>
    <dgm:pt modelId="{E399253B-419D-460D-AA20-A86391146784}" type="pres">
      <dgm:prSet presAssocID="{D08FB10A-217D-4F7D-B01F-E2E32F83A895}" presName="thinLine2b" presStyleLbl="callout" presStyleIdx="1" presStyleCnt="3"/>
      <dgm:spPr/>
    </dgm:pt>
    <dgm:pt modelId="{C95B472D-89DE-461C-B1CB-014A80885B6D}" type="pres">
      <dgm:prSet presAssocID="{D08FB10A-217D-4F7D-B01F-E2E32F83A895}" presName="vertSpace2b" presStyleCnt="0"/>
      <dgm:spPr/>
    </dgm:pt>
    <dgm:pt modelId="{7C811115-3653-446F-807E-CF0B98300C33}" type="pres">
      <dgm:prSet presAssocID="{5E72016D-6B18-4170-87C3-0CE8A0DBFBB1}" presName="horz2" presStyleCnt="0"/>
      <dgm:spPr/>
    </dgm:pt>
    <dgm:pt modelId="{77686E8A-59CA-417E-8490-70434B7868E6}" type="pres">
      <dgm:prSet presAssocID="{5E72016D-6B18-4170-87C3-0CE8A0DBFBB1}" presName="horzSpace2" presStyleCnt="0"/>
      <dgm:spPr/>
    </dgm:pt>
    <dgm:pt modelId="{E5FCCE56-766A-45EC-9A5B-F39257825E25}" type="pres">
      <dgm:prSet presAssocID="{5E72016D-6B18-4170-87C3-0CE8A0DBFBB1}" presName="tx2" presStyleLbl="revTx" presStyleIdx="3" presStyleCnt="5"/>
      <dgm:spPr/>
    </dgm:pt>
    <dgm:pt modelId="{C7291D6D-B3F8-420E-84C7-17E9992F7416}" type="pres">
      <dgm:prSet presAssocID="{5E72016D-6B18-4170-87C3-0CE8A0DBFBB1}" presName="vert2" presStyleCnt="0"/>
      <dgm:spPr/>
    </dgm:pt>
    <dgm:pt modelId="{07B76427-5C62-49B3-95D8-D40541D26F51}" type="pres">
      <dgm:prSet presAssocID="{5E72016D-6B18-4170-87C3-0CE8A0DBFBB1}" presName="thinLine2b" presStyleLbl="callout" presStyleIdx="2" presStyleCnt="3"/>
      <dgm:spPr/>
    </dgm:pt>
    <dgm:pt modelId="{AF9794F0-89D6-4B76-A435-AB04825BA52C}" type="pres">
      <dgm:prSet presAssocID="{5E72016D-6B18-4170-87C3-0CE8A0DBFBB1}" presName="vertSpace2b" presStyleCnt="0"/>
      <dgm:spPr/>
    </dgm:pt>
    <dgm:pt modelId="{924465B8-0596-4D3E-8E01-229463D300B0}" type="pres">
      <dgm:prSet presAssocID="{5B89F5A4-8A09-433A-B522-B9B0D7B03A6E}" presName="thickLine" presStyleLbl="alignNode1" presStyleIdx="1" presStyleCnt="2"/>
      <dgm:spPr/>
    </dgm:pt>
    <dgm:pt modelId="{BF233530-FE97-420A-86D2-BBD12F685941}" type="pres">
      <dgm:prSet presAssocID="{5B89F5A4-8A09-433A-B522-B9B0D7B03A6E}" presName="horz1" presStyleCnt="0"/>
      <dgm:spPr/>
    </dgm:pt>
    <dgm:pt modelId="{E30BC7EB-01EB-4C3B-B0F7-D01E4776B351}" type="pres">
      <dgm:prSet presAssocID="{5B89F5A4-8A09-433A-B522-B9B0D7B03A6E}" presName="tx1" presStyleLbl="revTx" presStyleIdx="4" presStyleCnt="5"/>
      <dgm:spPr/>
    </dgm:pt>
    <dgm:pt modelId="{F8FFDF2D-D3D3-4647-9C49-2D77B443EF29}" type="pres">
      <dgm:prSet presAssocID="{5B89F5A4-8A09-433A-B522-B9B0D7B03A6E}" presName="vert1" presStyleCnt="0"/>
      <dgm:spPr/>
    </dgm:pt>
  </dgm:ptLst>
  <dgm:cxnLst>
    <dgm:cxn modelId="{3FAFAF04-B730-47AC-BF21-CA2EF9D9F0DB}" type="presOf" srcId="{9AEB692C-752E-4820-A482-FEBD2148C4BB}" destId="{E9888793-72D2-4FA7-88CD-4EF159DD9038}" srcOrd="0" destOrd="0" presId="urn:microsoft.com/office/officeart/2008/layout/LinedList"/>
    <dgm:cxn modelId="{7221700C-BB44-456E-9187-07C7BD10B75D}" type="presOf" srcId="{D08FB10A-217D-4F7D-B01F-E2E32F83A895}" destId="{094A701D-62A7-4F0C-9FC0-8BE72D029535}" srcOrd="0" destOrd="0" presId="urn:microsoft.com/office/officeart/2008/layout/LinedList"/>
    <dgm:cxn modelId="{A86D2468-856E-4794-889D-2EEDBE1511C7}" srcId="{FF31259E-6928-4F72-8466-859C3729F2F8}" destId="{5B89F5A4-8A09-433A-B522-B9B0D7B03A6E}" srcOrd="1" destOrd="0" parTransId="{5A2532FE-DF5A-46A8-930E-67901AC1B9E4}" sibTransId="{ABC14A04-56F9-4584-8968-3C8219E966E1}"/>
    <dgm:cxn modelId="{B1448D71-E5F7-4AC3-ACC9-55BB6E75B4D2}" type="presOf" srcId="{DDB0985E-F7BB-448A-89F0-F8544BB7E55F}" destId="{EB2C55DA-DF36-4D95-9C5E-638CF490355B}" srcOrd="0" destOrd="0" presId="urn:microsoft.com/office/officeart/2008/layout/LinedList"/>
    <dgm:cxn modelId="{5CD74375-09B2-45DA-8FF1-D9CF10506D2C}" type="presOf" srcId="{5E72016D-6B18-4170-87C3-0CE8A0DBFBB1}" destId="{E5FCCE56-766A-45EC-9A5B-F39257825E25}" srcOrd="0" destOrd="0" presId="urn:microsoft.com/office/officeart/2008/layout/LinedList"/>
    <dgm:cxn modelId="{63AAA982-509A-481F-8F61-F95A8DF76A95}" type="presOf" srcId="{5B89F5A4-8A09-433A-B522-B9B0D7B03A6E}" destId="{E30BC7EB-01EB-4C3B-B0F7-D01E4776B351}" srcOrd="0" destOrd="0" presId="urn:microsoft.com/office/officeart/2008/layout/LinedList"/>
    <dgm:cxn modelId="{A840529C-9B7F-4409-8435-7151522767A6}" srcId="{DDB0985E-F7BB-448A-89F0-F8544BB7E55F}" destId="{5E72016D-6B18-4170-87C3-0CE8A0DBFBB1}" srcOrd="2" destOrd="0" parTransId="{056CF8C6-68B2-4607-8923-EFAE1812F241}" sibTransId="{B8A1A6F6-23B4-4903-9B48-B8667BF80A4B}"/>
    <dgm:cxn modelId="{D783ABA1-4DFC-4856-84F9-10B6FCEF584C}" srcId="{DDB0985E-F7BB-448A-89F0-F8544BB7E55F}" destId="{D08FB10A-217D-4F7D-B01F-E2E32F83A895}" srcOrd="1" destOrd="0" parTransId="{89A95833-1DFE-4A62-A637-74231FE99B60}" sibTransId="{EFFDCF58-3C23-4601-9C6A-C24119DB83D7}"/>
    <dgm:cxn modelId="{827342A2-5324-4072-8B55-1DF4F9FE0CCE}" srcId="{FF31259E-6928-4F72-8466-859C3729F2F8}" destId="{DDB0985E-F7BB-448A-89F0-F8544BB7E55F}" srcOrd="0" destOrd="0" parTransId="{4CFB7224-F56D-4A3F-8E7D-6C6C0FFAA35B}" sibTransId="{7FE7E85B-DC2F-45F9-8921-038D16EEDACE}"/>
    <dgm:cxn modelId="{534EE1A5-6F40-457C-8FEA-6D834828F3B3}" type="presOf" srcId="{FF31259E-6928-4F72-8466-859C3729F2F8}" destId="{1D5D1822-BC3F-4208-B30A-B488ECCE198E}" srcOrd="0" destOrd="0" presId="urn:microsoft.com/office/officeart/2008/layout/LinedList"/>
    <dgm:cxn modelId="{8EC8AFBE-8904-4A83-8473-3ACA8797C04E}" srcId="{DDB0985E-F7BB-448A-89F0-F8544BB7E55F}" destId="{9AEB692C-752E-4820-A482-FEBD2148C4BB}" srcOrd="0" destOrd="0" parTransId="{61BBDF2D-69B3-43B4-B286-A1184F35B4D8}" sibTransId="{1E28BE1F-A69C-4083-9E80-026D74B68F9B}"/>
    <dgm:cxn modelId="{F03C2DBA-04C6-4740-BFAD-F3034B5661C9}" type="presParOf" srcId="{1D5D1822-BC3F-4208-B30A-B488ECCE198E}" destId="{C77F8A23-0E24-4693-A65C-2025D7736B65}" srcOrd="0" destOrd="0" presId="urn:microsoft.com/office/officeart/2008/layout/LinedList"/>
    <dgm:cxn modelId="{0934D46C-8675-421C-A2FC-3BAB323456B6}" type="presParOf" srcId="{1D5D1822-BC3F-4208-B30A-B488ECCE198E}" destId="{2FB7239D-401F-469E-BE36-E4897B4F5173}" srcOrd="1" destOrd="0" presId="urn:microsoft.com/office/officeart/2008/layout/LinedList"/>
    <dgm:cxn modelId="{F3554BA8-5F89-46A8-9ACB-9FC58AC58B2E}" type="presParOf" srcId="{2FB7239D-401F-469E-BE36-E4897B4F5173}" destId="{EB2C55DA-DF36-4D95-9C5E-638CF490355B}" srcOrd="0" destOrd="0" presId="urn:microsoft.com/office/officeart/2008/layout/LinedList"/>
    <dgm:cxn modelId="{F5C7569A-8E95-4A6E-93D1-2C29DAE876D8}" type="presParOf" srcId="{2FB7239D-401F-469E-BE36-E4897B4F5173}" destId="{C3F19590-4811-4ABF-9E6A-72ECAC592536}" srcOrd="1" destOrd="0" presId="urn:microsoft.com/office/officeart/2008/layout/LinedList"/>
    <dgm:cxn modelId="{0E186754-9A6A-456E-8B54-0F3933460D30}" type="presParOf" srcId="{C3F19590-4811-4ABF-9E6A-72ECAC592536}" destId="{D0190AF2-77C0-4F50-B536-D3F6F2B64542}" srcOrd="0" destOrd="0" presId="urn:microsoft.com/office/officeart/2008/layout/LinedList"/>
    <dgm:cxn modelId="{A6B0CF9F-5667-400A-BF6E-885EFF409901}" type="presParOf" srcId="{C3F19590-4811-4ABF-9E6A-72ECAC592536}" destId="{85CDCECA-A1C1-4F76-A6D0-0BA7E4F52F12}" srcOrd="1" destOrd="0" presId="urn:microsoft.com/office/officeart/2008/layout/LinedList"/>
    <dgm:cxn modelId="{56F15349-6AC0-4C7F-84C3-82BAB648CD54}" type="presParOf" srcId="{85CDCECA-A1C1-4F76-A6D0-0BA7E4F52F12}" destId="{9C55C339-79D6-47B1-BB5B-28EA44EC1DD3}" srcOrd="0" destOrd="0" presId="urn:microsoft.com/office/officeart/2008/layout/LinedList"/>
    <dgm:cxn modelId="{72D84032-80D7-40DA-ADA6-2E152E83F666}" type="presParOf" srcId="{85CDCECA-A1C1-4F76-A6D0-0BA7E4F52F12}" destId="{E9888793-72D2-4FA7-88CD-4EF159DD9038}" srcOrd="1" destOrd="0" presId="urn:microsoft.com/office/officeart/2008/layout/LinedList"/>
    <dgm:cxn modelId="{E86885DB-FAEA-454A-A305-6A582EC6B763}" type="presParOf" srcId="{85CDCECA-A1C1-4F76-A6D0-0BA7E4F52F12}" destId="{48197021-11A4-4EBD-ADCD-BDB9B6CDCC14}" srcOrd="2" destOrd="0" presId="urn:microsoft.com/office/officeart/2008/layout/LinedList"/>
    <dgm:cxn modelId="{041F2884-7A69-442D-A920-28A30C68A6CA}" type="presParOf" srcId="{C3F19590-4811-4ABF-9E6A-72ECAC592536}" destId="{267C5A39-7A7A-4F0F-B5FB-02B5A7AB1E66}" srcOrd="2" destOrd="0" presId="urn:microsoft.com/office/officeart/2008/layout/LinedList"/>
    <dgm:cxn modelId="{217690BA-D283-4E1E-AFE5-F54B43EF8763}" type="presParOf" srcId="{C3F19590-4811-4ABF-9E6A-72ECAC592536}" destId="{95554BC5-188B-41EB-85EE-FDAD40CB0F37}" srcOrd="3" destOrd="0" presId="urn:microsoft.com/office/officeart/2008/layout/LinedList"/>
    <dgm:cxn modelId="{45D94108-2A42-4C3C-A6CD-166D8790AECA}" type="presParOf" srcId="{C3F19590-4811-4ABF-9E6A-72ECAC592536}" destId="{C156F720-2FE6-4FC3-9A91-7D05994D8A54}" srcOrd="4" destOrd="0" presId="urn:microsoft.com/office/officeart/2008/layout/LinedList"/>
    <dgm:cxn modelId="{E001EB02-CAFC-4ED1-BD69-5AE25E9694E3}" type="presParOf" srcId="{C156F720-2FE6-4FC3-9A91-7D05994D8A54}" destId="{C07A9D62-662E-4F58-A674-F4822C48ACC4}" srcOrd="0" destOrd="0" presId="urn:microsoft.com/office/officeart/2008/layout/LinedList"/>
    <dgm:cxn modelId="{94658208-19F7-4240-ABFA-0E32D20EFC13}" type="presParOf" srcId="{C156F720-2FE6-4FC3-9A91-7D05994D8A54}" destId="{094A701D-62A7-4F0C-9FC0-8BE72D029535}" srcOrd="1" destOrd="0" presId="urn:microsoft.com/office/officeart/2008/layout/LinedList"/>
    <dgm:cxn modelId="{2A3CD624-723F-4058-BC0F-2982373E03BE}" type="presParOf" srcId="{C156F720-2FE6-4FC3-9A91-7D05994D8A54}" destId="{F19E5596-0FD2-44A8-B153-4987BBA3D4E7}" srcOrd="2" destOrd="0" presId="urn:microsoft.com/office/officeart/2008/layout/LinedList"/>
    <dgm:cxn modelId="{884E40D8-AB2A-4069-BD79-A0F0099A6B08}" type="presParOf" srcId="{C3F19590-4811-4ABF-9E6A-72ECAC592536}" destId="{E399253B-419D-460D-AA20-A86391146784}" srcOrd="5" destOrd="0" presId="urn:microsoft.com/office/officeart/2008/layout/LinedList"/>
    <dgm:cxn modelId="{C2A0EECD-3C3A-4834-80D2-5B27B2DF412D}" type="presParOf" srcId="{C3F19590-4811-4ABF-9E6A-72ECAC592536}" destId="{C95B472D-89DE-461C-B1CB-014A80885B6D}" srcOrd="6" destOrd="0" presId="urn:microsoft.com/office/officeart/2008/layout/LinedList"/>
    <dgm:cxn modelId="{32FC8FD5-8552-4EF6-9AAD-F9E2F4E1115A}" type="presParOf" srcId="{C3F19590-4811-4ABF-9E6A-72ECAC592536}" destId="{7C811115-3653-446F-807E-CF0B98300C33}" srcOrd="7" destOrd="0" presId="urn:microsoft.com/office/officeart/2008/layout/LinedList"/>
    <dgm:cxn modelId="{1A9E79A4-03EC-49BC-B310-E2FBC3981A2E}" type="presParOf" srcId="{7C811115-3653-446F-807E-CF0B98300C33}" destId="{77686E8A-59CA-417E-8490-70434B7868E6}" srcOrd="0" destOrd="0" presId="urn:microsoft.com/office/officeart/2008/layout/LinedList"/>
    <dgm:cxn modelId="{8A47DF67-0577-459D-89DE-2BCF99FE8A36}" type="presParOf" srcId="{7C811115-3653-446F-807E-CF0B98300C33}" destId="{E5FCCE56-766A-45EC-9A5B-F39257825E25}" srcOrd="1" destOrd="0" presId="urn:microsoft.com/office/officeart/2008/layout/LinedList"/>
    <dgm:cxn modelId="{E0FA2239-3120-45B6-A8FA-F61AC3D779BA}" type="presParOf" srcId="{7C811115-3653-446F-807E-CF0B98300C33}" destId="{C7291D6D-B3F8-420E-84C7-17E9992F7416}" srcOrd="2" destOrd="0" presId="urn:microsoft.com/office/officeart/2008/layout/LinedList"/>
    <dgm:cxn modelId="{5DDDA708-E412-423C-9F1B-1A5CB0123179}" type="presParOf" srcId="{C3F19590-4811-4ABF-9E6A-72ECAC592536}" destId="{07B76427-5C62-49B3-95D8-D40541D26F51}" srcOrd="8" destOrd="0" presId="urn:microsoft.com/office/officeart/2008/layout/LinedList"/>
    <dgm:cxn modelId="{D5B481DB-6C08-4CB2-AB73-B53E65E3F8AC}" type="presParOf" srcId="{C3F19590-4811-4ABF-9E6A-72ECAC592536}" destId="{AF9794F0-89D6-4B76-A435-AB04825BA52C}" srcOrd="9" destOrd="0" presId="urn:microsoft.com/office/officeart/2008/layout/LinedList"/>
    <dgm:cxn modelId="{6698B851-F872-4CD3-936A-D69BBA3A19C1}" type="presParOf" srcId="{1D5D1822-BC3F-4208-B30A-B488ECCE198E}" destId="{924465B8-0596-4D3E-8E01-229463D300B0}" srcOrd="2" destOrd="0" presId="urn:microsoft.com/office/officeart/2008/layout/LinedList"/>
    <dgm:cxn modelId="{C3F96437-EB5C-46AF-973A-59E32A1D28E0}" type="presParOf" srcId="{1D5D1822-BC3F-4208-B30A-B488ECCE198E}" destId="{BF233530-FE97-420A-86D2-BBD12F685941}" srcOrd="3" destOrd="0" presId="urn:microsoft.com/office/officeart/2008/layout/LinedList"/>
    <dgm:cxn modelId="{0D73C416-F25B-47FC-B5FF-1AF2361D9BC5}" type="presParOf" srcId="{BF233530-FE97-420A-86D2-BBD12F685941}" destId="{E30BC7EB-01EB-4C3B-B0F7-D01E4776B351}" srcOrd="0" destOrd="0" presId="urn:microsoft.com/office/officeart/2008/layout/LinedList"/>
    <dgm:cxn modelId="{DE872DFE-C7DC-48CF-967E-639E3416E98E}" type="presParOf" srcId="{BF233530-FE97-420A-86D2-BBD12F685941}" destId="{F8FFDF2D-D3D3-4647-9C49-2D77B443EF2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851692-4146-4493-B5F0-BABB8042A67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B6E6728-6C32-46DB-9249-6DEA123782F0}">
      <dgm:prSet phldrT="[Text]" custT="1"/>
      <dgm:spPr/>
      <dgm:t>
        <a:bodyPr/>
        <a:lstStyle/>
        <a:p>
          <a:r>
            <a:rPr lang="en-US" sz="2500" dirty="0">
              <a:solidFill>
                <a:srgbClr val="013460"/>
              </a:solidFill>
              <a:latin typeface="Nunito Sans" pitchFamily="2" charset="0"/>
            </a:rPr>
            <a:t>Study Aims</a:t>
          </a:r>
        </a:p>
      </dgm:t>
    </dgm:pt>
    <dgm:pt modelId="{4CBE93F5-3F12-4E14-A786-741318073291}" type="parTrans" cxnId="{13C0DD87-602F-4527-86F6-8A087A312B8E}">
      <dgm:prSet/>
      <dgm:spPr/>
      <dgm:t>
        <a:bodyPr/>
        <a:lstStyle/>
        <a:p>
          <a:endParaRPr lang="en-US"/>
        </a:p>
      </dgm:t>
    </dgm:pt>
    <dgm:pt modelId="{3E628676-370A-4575-8459-378F2A3E374E}" type="sibTrans" cxnId="{13C0DD87-602F-4527-86F6-8A087A312B8E}">
      <dgm:prSet/>
      <dgm:spPr/>
      <dgm:t>
        <a:bodyPr/>
        <a:lstStyle/>
        <a:p>
          <a:endParaRPr lang="en-US"/>
        </a:p>
      </dgm:t>
    </dgm:pt>
    <dgm:pt modelId="{50D7FA71-C1BB-43CB-A80B-AC5E2F4124C5}">
      <dgm:prSet phldrT="[Text]" custT="1"/>
      <dgm:spPr/>
      <dgm:t>
        <a:bodyPr/>
        <a:lstStyle/>
        <a:p>
          <a:pPr algn="just"/>
          <a:r>
            <a:rPr lang="en-US" sz="1800" dirty="0">
              <a:solidFill>
                <a:srgbClr val="013460"/>
              </a:solidFill>
              <a:latin typeface="Nunito Sans" pitchFamily="2" charset="0"/>
            </a:rPr>
            <a:t>The hypothesis is that US SP donation frequency does not impair donor self-reported functional health and well-being. </a:t>
          </a:r>
        </a:p>
        <a:p>
          <a:pPr algn="just"/>
          <a:r>
            <a:rPr lang="en-US" sz="1800" dirty="0">
              <a:solidFill>
                <a:srgbClr val="013460"/>
              </a:solidFill>
              <a:latin typeface="Nunito Sans" pitchFamily="2" charset="0"/>
            </a:rPr>
            <a:t>This study explores SP donors’ self-reported reasons for a lapse in donating.</a:t>
          </a:r>
        </a:p>
      </dgm:t>
    </dgm:pt>
    <dgm:pt modelId="{6A64B718-314F-4C63-9435-8889C478ACD9}" type="parTrans" cxnId="{CABC23F8-927E-4CAF-B107-0BE873620231}">
      <dgm:prSet/>
      <dgm:spPr/>
      <dgm:t>
        <a:bodyPr/>
        <a:lstStyle/>
        <a:p>
          <a:endParaRPr lang="en-US"/>
        </a:p>
      </dgm:t>
    </dgm:pt>
    <dgm:pt modelId="{DB0E31F4-9FCE-4CA6-B842-82B6AC181D29}" type="sibTrans" cxnId="{CABC23F8-927E-4CAF-B107-0BE873620231}">
      <dgm:prSet/>
      <dgm:spPr/>
      <dgm:t>
        <a:bodyPr/>
        <a:lstStyle/>
        <a:p>
          <a:endParaRPr lang="en-US"/>
        </a:p>
      </dgm:t>
    </dgm:pt>
    <dgm:pt modelId="{6CFF6F96-29BF-4EC0-9535-FE78531AC47D}" type="pres">
      <dgm:prSet presAssocID="{55851692-4146-4493-B5F0-BABB8042A675}" presName="vert0" presStyleCnt="0">
        <dgm:presLayoutVars>
          <dgm:dir/>
          <dgm:animOne val="branch"/>
          <dgm:animLvl val="lvl"/>
        </dgm:presLayoutVars>
      </dgm:prSet>
      <dgm:spPr/>
    </dgm:pt>
    <dgm:pt modelId="{86B0FF64-4326-4F29-AE63-BF7345AA7900}" type="pres">
      <dgm:prSet presAssocID="{DB6E6728-6C32-46DB-9249-6DEA123782F0}" presName="thickLine" presStyleLbl="alignNode1" presStyleIdx="0" presStyleCnt="1"/>
      <dgm:spPr/>
    </dgm:pt>
    <dgm:pt modelId="{16E120BD-5E2E-453A-8B34-BBAC42DD3BFC}" type="pres">
      <dgm:prSet presAssocID="{DB6E6728-6C32-46DB-9249-6DEA123782F0}" presName="horz1" presStyleCnt="0"/>
      <dgm:spPr/>
    </dgm:pt>
    <dgm:pt modelId="{8DDCA296-3E2F-4903-9B51-A79EBEB31BB8}" type="pres">
      <dgm:prSet presAssocID="{DB6E6728-6C32-46DB-9249-6DEA123782F0}" presName="tx1" presStyleLbl="revTx" presStyleIdx="0" presStyleCnt="2"/>
      <dgm:spPr/>
    </dgm:pt>
    <dgm:pt modelId="{AE38EDB8-D8A2-4591-B0DA-08958419CDB7}" type="pres">
      <dgm:prSet presAssocID="{DB6E6728-6C32-46DB-9249-6DEA123782F0}" presName="vert1" presStyleCnt="0"/>
      <dgm:spPr/>
    </dgm:pt>
    <dgm:pt modelId="{8CB06578-D78D-4F6D-8F81-BB4471DE02A7}" type="pres">
      <dgm:prSet presAssocID="{50D7FA71-C1BB-43CB-A80B-AC5E2F4124C5}" presName="vertSpace2a" presStyleCnt="0"/>
      <dgm:spPr/>
    </dgm:pt>
    <dgm:pt modelId="{83B75E18-D8EC-4B72-AABB-B050EF9479DD}" type="pres">
      <dgm:prSet presAssocID="{50D7FA71-C1BB-43CB-A80B-AC5E2F4124C5}" presName="horz2" presStyleCnt="0"/>
      <dgm:spPr/>
    </dgm:pt>
    <dgm:pt modelId="{7AF7C159-6178-4083-A89F-F5109843D587}" type="pres">
      <dgm:prSet presAssocID="{50D7FA71-C1BB-43CB-A80B-AC5E2F4124C5}" presName="horzSpace2" presStyleCnt="0"/>
      <dgm:spPr/>
    </dgm:pt>
    <dgm:pt modelId="{B0401F47-6922-48AB-BAF8-25A1B89948EF}" type="pres">
      <dgm:prSet presAssocID="{50D7FA71-C1BB-43CB-A80B-AC5E2F4124C5}" presName="tx2" presStyleLbl="revTx" presStyleIdx="1" presStyleCnt="2"/>
      <dgm:spPr/>
    </dgm:pt>
    <dgm:pt modelId="{0697AA6A-FB00-4721-A4C2-146CE5AC7D05}" type="pres">
      <dgm:prSet presAssocID="{50D7FA71-C1BB-43CB-A80B-AC5E2F4124C5}" presName="vert2" presStyleCnt="0"/>
      <dgm:spPr/>
    </dgm:pt>
    <dgm:pt modelId="{81E68D65-FDC4-49EC-8381-2438940F8641}" type="pres">
      <dgm:prSet presAssocID="{50D7FA71-C1BB-43CB-A80B-AC5E2F4124C5}" presName="thinLine2b" presStyleLbl="callout" presStyleIdx="0" presStyleCnt="1"/>
      <dgm:spPr/>
    </dgm:pt>
    <dgm:pt modelId="{73A112EA-1264-423F-8D8A-8CF58271D208}" type="pres">
      <dgm:prSet presAssocID="{50D7FA71-C1BB-43CB-A80B-AC5E2F4124C5}" presName="vertSpace2b" presStyleCnt="0"/>
      <dgm:spPr/>
    </dgm:pt>
  </dgm:ptLst>
  <dgm:cxnLst>
    <dgm:cxn modelId="{E92C8934-43C4-4B18-ACF3-4A77E2CDC8CA}" type="presOf" srcId="{50D7FA71-C1BB-43CB-A80B-AC5E2F4124C5}" destId="{B0401F47-6922-48AB-BAF8-25A1B89948EF}" srcOrd="0" destOrd="0" presId="urn:microsoft.com/office/officeart/2008/layout/LinedList"/>
    <dgm:cxn modelId="{BAAD3D6F-EB5F-4DC5-9049-F918309578C3}" type="presOf" srcId="{DB6E6728-6C32-46DB-9249-6DEA123782F0}" destId="{8DDCA296-3E2F-4903-9B51-A79EBEB31BB8}" srcOrd="0" destOrd="0" presId="urn:microsoft.com/office/officeart/2008/layout/LinedList"/>
    <dgm:cxn modelId="{13C0DD87-602F-4527-86F6-8A087A312B8E}" srcId="{55851692-4146-4493-B5F0-BABB8042A675}" destId="{DB6E6728-6C32-46DB-9249-6DEA123782F0}" srcOrd="0" destOrd="0" parTransId="{4CBE93F5-3F12-4E14-A786-741318073291}" sibTransId="{3E628676-370A-4575-8459-378F2A3E374E}"/>
    <dgm:cxn modelId="{4FAAF9EB-D048-465D-90A1-B3E506AA0C05}" type="presOf" srcId="{55851692-4146-4493-B5F0-BABB8042A675}" destId="{6CFF6F96-29BF-4EC0-9535-FE78531AC47D}" srcOrd="0" destOrd="0" presId="urn:microsoft.com/office/officeart/2008/layout/LinedList"/>
    <dgm:cxn modelId="{CABC23F8-927E-4CAF-B107-0BE873620231}" srcId="{DB6E6728-6C32-46DB-9249-6DEA123782F0}" destId="{50D7FA71-C1BB-43CB-A80B-AC5E2F4124C5}" srcOrd="0" destOrd="0" parTransId="{6A64B718-314F-4C63-9435-8889C478ACD9}" sibTransId="{DB0E31F4-9FCE-4CA6-B842-82B6AC181D29}"/>
    <dgm:cxn modelId="{8D399888-C367-4F43-A813-E636AEE3DDAE}" type="presParOf" srcId="{6CFF6F96-29BF-4EC0-9535-FE78531AC47D}" destId="{86B0FF64-4326-4F29-AE63-BF7345AA7900}" srcOrd="0" destOrd="0" presId="urn:microsoft.com/office/officeart/2008/layout/LinedList"/>
    <dgm:cxn modelId="{E219D685-AD40-46CF-B596-15728F9F7C1C}" type="presParOf" srcId="{6CFF6F96-29BF-4EC0-9535-FE78531AC47D}" destId="{16E120BD-5E2E-453A-8B34-BBAC42DD3BFC}" srcOrd="1" destOrd="0" presId="urn:microsoft.com/office/officeart/2008/layout/LinedList"/>
    <dgm:cxn modelId="{DB425CD9-E8C8-420C-990F-26D0E3808FCF}" type="presParOf" srcId="{16E120BD-5E2E-453A-8B34-BBAC42DD3BFC}" destId="{8DDCA296-3E2F-4903-9B51-A79EBEB31BB8}" srcOrd="0" destOrd="0" presId="urn:microsoft.com/office/officeart/2008/layout/LinedList"/>
    <dgm:cxn modelId="{8C708B03-FC0E-4CE9-9624-D7B4BEA8D56A}" type="presParOf" srcId="{16E120BD-5E2E-453A-8B34-BBAC42DD3BFC}" destId="{AE38EDB8-D8A2-4591-B0DA-08958419CDB7}" srcOrd="1" destOrd="0" presId="urn:microsoft.com/office/officeart/2008/layout/LinedList"/>
    <dgm:cxn modelId="{EB01D151-3A71-4505-8F9B-A1EBBE81DAF2}" type="presParOf" srcId="{AE38EDB8-D8A2-4591-B0DA-08958419CDB7}" destId="{8CB06578-D78D-4F6D-8F81-BB4471DE02A7}" srcOrd="0" destOrd="0" presId="urn:microsoft.com/office/officeart/2008/layout/LinedList"/>
    <dgm:cxn modelId="{0113630B-31B8-4598-8989-6B184A71B516}" type="presParOf" srcId="{AE38EDB8-D8A2-4591-B0DA-08958419CDB7}" destId="{83B75E18-D8EC-4B72-AABB-B050EF9479DD}" srcOrd="1" destOrd="0" presId="urn:microsoft.com/office/officeart/2008/layout/LinedList"/>
    <dgm:cxn modelId="{0D2AB622-B12D-4C71-8661-2C5F2D28CA7E}" type="presParOf" srcId="{83B75E18-D8EC-4B72-AABB-B050EF9479DD}" destId="{7AF7C159-6178-4083-A89F-F5109843D587}" srcOrd="0" destOrd="0" presId="urn:microsoft.com/office/officeart/2008/layout/LinedList"/>
    <dgm:cxn modelId="{2854A244-C928-4177-898D-FD8AFFAFB2D6}" type="presParOf" srcId="{83B75E18-D8EC-4B72-AABB-B050EF9479DD}" destId="{B0401F47-6922-48AB-BAF8-25A1B89948EF}" srcOrd="1" destOrd="0" presId="urn:microsoft.com/office/officeart/2008/layout/LinedList"/>
    <dgm:cxn modelId="{EAF7B239-F8D4-4BD2-86EE-3922EB444A9A}" type="presParOf" srcId="{83B75E18-D8EC-4B72-AABB-B050EF9479DD}" destId="{0697AA6A-FB00-4721-A4C2-146CE5AC7D05}" srcOrd="2" destOrd="0" presId="urn:microsoft.com/office/officeart/2008/layout/LinedList"/>
    <dgm:cxn modelId="{0FDE897C-FF10-41C2-AB0A-DA35E498DE13}" type="presParOf" srcId="{AE38EDB8-D8A2-4591-B0DA-08958419CDB7}" destId="{81E68D65-FDC4-49EC-8381-2438940F8641}" srcOrd="2" destOrd="0" presId="urn:microsoft.com/office/officeart/2008/layout/LinedList"/>
    <dgm:cxn modelId="{0C343448-F510-4481-B119-FB3ADCB506EA}" type="presParOf" srcId="{AE38EDB8-D8A2-4591-B0DA-08958419CDB7}" destId="{73A112EA-1264-423F-8D8A-8CF58271D208}" srcOrd="3"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5A3783-4992-4171-9F08-3CC07C40AA0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1F45E05-EFBD-49C3-A543-79D6E3A63B71}">
      <dgm:prSet phldrT="[Text]"/>
      <dgm:spPr/>
      <dgm:t>
        <a:bodyPr/>
        <a:lstStyle/>
        <a:p>
          <a:pPr>
            <a:buFont typeface="Wingdings" panose="05000000000000000000" pitchFamily="2" charset="2"/>
            <a:buChar char="ü"/>
          </a:pPr>
          <a:r>
            <a:rPr lang="en-US" dirty="0">
              <a:latin typeface="Nunito Sans" pitchFamily="2" charset="0"/>
            </a:rPr>
            <a:t>Completing the Donor History Questionnaire</a:t>
          </a:r>
          <a:endParaRPr lang="en-US" dirty="0"/>
        </a:p>
      </dgm:t>
    </dgm:pt>
    <dgm:pt modelId="{59708DEE-0C9C-409A-BB0C-743B44B01120}" type="parTrans" cxnId="{45EBBDB2-4F13-4B67-ABC3-EDA7E5D1AC30}">
      <dgm:prSet/>
      <dgm:spPr/>
      <dgm:t>
        <a:bodyPr/>
        <a:lstStyle/>
        <a:p>
          <a:endParaRPr lang="en-US"/>
        </a:p>
      </dgm:t>
    </dgm:pt>
    <dgm:pt modelId="{377E48AE-6CC5-495B-A35E-7DD5F2D4911C}" type="sibTrans" cxnId="{45EBBDB2-4F13-4B67-ABC3-EDA7E5D1AC30}">
      <dgm:prSet/>
      <dgm:spPr/>
      <dgm:t>
        <a:bodyPr/>
        <a:lstStyle/>
        <a:p>
          <a:endParaRPr lang="en-US"/>
        </a:p>
      </dgm:t>
    </dgm:pt>
    <dgm:pt modelId="{0327789C-7CD9-426F-96BF-9BEE2F9BA3D6}">
      <dgm:prSet/>
      <dgm:spPr/>
      <dgm:t>
        <a:bodyPr/>
        <a:lstStyle/>
        <a:p>
          <a:r>
            <a:rPr lang="en-US" dirty="0">
              <a:latin typeface="Nunito Sans" pitchFamily="2" charset="0"/>
            </a:rPr>
            <a:t>Proof of identity and postal address</a:t>
          </a:r>
        </a:p>
      </dgm:t>
    </dgm:pt>
    <dgm:pt modelId="{94E9E29B-9C69-41C4-AD93-4CAC76E28D54}" type="parTrans" cxnId="{5E7AAA5D-D4FF-451B-967B-03BDB4946C36}">
      <dgm:prSet/>
      <dgm:spPr/>
      <dgm:t>
        <a:bodyPr/>
        <a:lstStyle/>
        <a:p>
          <a:endParaRPr lang="en-US"/>
        </a:p>
      </dgm:t>
    </dgm:pt>
    <dgm:pt modelId="{220B9FC3-A8FE-43BA-900D-9A1A902B23A5}" type="sibTrans" cxnId="{5E7AAA5D-D4FF-451B-967B-03BDB4946C36}">
      <dgm:prSet/>
      <dgm:spPr/>
      <dgm:t>
        <a:bodyPr/>
        <a:lstStyle/>
        <a:p>
          <a:endParaRPr lang="en-US"/>
        </a:p>
      </dgm:t>
    </dgm:pt>
    <dgm:pt modelId="{2E130624-B66A-4774-88CA-890F13CA7CE0}">
      <dgm:prSet/>
      <dgm:spPr/>
      <dgm:t>
        <a:bodyPr/>
        <a:lstStyle/>
        <a:p>
          <a:r>
            <a:rPr lang="en-US">
              <a:latin typeface="Nunito Sans" pitchFamily="2" charset="0"/>
            </a:rPr>
            <a:t>Providing Informed Consent</a:t>
          </a:r>
          <a:endParaRPr lang="en-US" dirty="0">
            <a:latin typeface="Nunito Sans" pitchFamily="2" charset="0"/>
          </a:endParaRPr>
        </a:p>
      </dgm:t>
    </dgm:pt>
    <dgm:pt modelId="{1E076ABE-0823-4275-8AFA-06437E4414F8}" type="parTrans" cxnId="{0AF42AD5-585B-49FA-B3E3-EC6CEBAA3BEF}">
      <dgm:prSet/>
      <dgm:spPr/>
      <dgm:t>
        <a:bodyPr/>
        <a:lstStyle/>
        <a:p>
          <a:endParaRPr lang="en-US"/>
        </a:p>
      </dgm:t>
    </dgm:pt>
    <dgm:pt modelId="{ABF4F447-ACEA-44E6-919A-CACAD78EC532}" type="sibTrans" cxnId="{0AF42AD5-585B-49FA-B3E3-EC6CEBAA3BEF}">
      <dgm:prSet/>
      <dgm:spPr/>
      <dgm:t>
        <a:bodyPr/>
        <a:lstStyle/>
        <a:p>
          <a:endParaRPr lang="en-US"/>
        </a:p>
      </dgm:t>
    </dgm:pt>
    <dgm:pt modelId="{175338E1-784C-45CC-87B4-5EFD1CAE9827}">
      <dgm:prSet/>
      <dgm:spPr/>
      <dgm:t>
        <a:bodyPr/>
        <a:lstStyle/>
        <a:p>
          <a:r>
            <a:rPr lang="en-US">
              <a:latin typeface="Nunito Sans" pitchFamily="2" charset="0"/>
            </a:rPr>
            <a:t>Having a physical exam performed by Physician Substitute</a:t>
          </a:r>
          <a:endParaRPr lang="en-US"/>
        </a:p>
      </dgm:t>
    </dgm:pt>
    <dgm:pt modelId="{FBE427F2-E218-4D53-9C03-15DC62299B11}" type="parTrans" cxnId="{D5DF71CC-4122-457F-8389-B9F25FC38A05}">
      <dgm:prSet/>
      <dgm:spPr/>
      <dgm:t>
        <a:bodyPr/>
        <a:lstStyle/>
        <a:p>
          <a:endParaRPr lang="en-US"/>
        </a:p>
      </dgm:t>
    </dgm:pt>
    <dgm:pt modelId="{0CC89718-6991-4130-B2A1-9EE9CF6F18CD}" type="sibTrans" cxnId="{D5DF71CC-4122-457F-8389-B9F25FC38A05}">
      <dgm:prSet/>
      <dgm:spPr/>
      <dgm:t>
        <a:bodyPr/>
        <a:lstStyle/>
        <a:p>
          <a:endParaRPr lang="en-US"/>
        </a:p>
      </dgm:t>
    </dgm:pt>
    <dgm:pt modelId="{680C4463-E3D7-4EE0-9C29-73705A329669}" type="pres">
      <dgm:prSet presAssocID="{C75A3783-4992-4171-9F08-3CC07C40AA0C}" presName="Name0" presStyleCnt="0">
        <dgm:presLayoutVars>
          <dgm:chMax val="7"/>
          <dgm:chPref val="7"/>
          <dgm:dir/>
        </dgm:presLayoutVars>
      </dgm:prSet>
      <dgm:spPr/>
    </dgm:pt>
    <dgm:pt modelId="{7AAC02BC-890A-4767-9C6F-37A2A938AD23}" type="pres">
      <dgm:prSet presAssocID="{C75A3783-4992-4171-9F08-3CC07C40AA0C}" presName="Name1" presStyleCnt="0"/>
      <dgm:spPr/>
    </dgm:pt>
    <dgm:pt modelId="{F275A4A4-4F9F-4FA8-9A0E-88491F9CC4AD}" type="pres">
      <dgm:prSet presAssocID="{C75A3783-4992-4171-9F08-3CC07C40AA0C}" presName="cycle" presStyleCnt="0"/>
      <dgm:spPr/>
    </dgm:pt>
    <dgm:pt modelId="{942BDD5C-350A-4E05-BED2-DBDE7341BD7C}" type="pres">
      <dgm:prSet presAssocID="{C75A3783-4992-4171-9F08-3CC07C40AA0C}" presName="srcNode" presStyleLbl="node1" presStyleIdx="0" presStyleCnt="4"/>
      <dgm:spPr/>
    </dgm:pt>
    <dgm:pt modelId="{7224D857-0CE9-4139-AFBC-7F7E5B3394DC}" type="pres">
      <dgm:prSet presAssocID="{C75A3783-4992-4171-9F08-3CC07C40AA0C}" presName="conn" presStyleLbl="parChTrans1D2" presStyleIdx="0" presStyleCnt="1"/>
      <dgm:spPr/>
    </dgm:pt>
    <dgm:pt modelId="{DE9A3961-D288-45C9-9F7A-462CEAD30D24}" type="pres">
      <dgm:prSet presAssocID="{C75A3783-4992-4171-9F08-3CC07C40AA0C}" presName="extraNode" presStyleLbl="node1" presStyleIdx="0" presStyleCnt="4"/>
      <dgm:spPr/>
    </dgm:pt>
    <dgm:pt modelId="{F6FB8214-FF97-4DBE-AB10-D6B50B2F82EA}" type="pres">
      <dgm:prSet presAssocID="{C75A3783-4992-4171-9F08-3CC07C40AA0C}" presName="dstNode" presStyleLbl="node1" presStyleIdx="0" presStyleCnt="4"/>
      <dgm:spPr/>
    </dgm:pt>
    <dgm:pt modelId="{FF4C85DA-B4E3-4A7E-A93A-EA8214D34EEF}" type="pres">
      <dgm:prSet presAssocID="{D1F45E05-EFBD-49C3-A543-79D6E3A63B71}" presName="text_1" presStyleLbl="node1" presStyleIdx="0" presStyleCnt="4">
        <dgm:presLayoutVars>
          <dgm:bulletEnabled val="1"/>
        </dgm:presLayoutVars>
      </dgm:prSet>
      <dgm:spPr/>
    </dgm:pt>
    <dgm:pt modelId="{F35264FB-AC38-4C15-9F35-1B6FDE9525F2}" type="pres">
      <dgm:prSet presAssocID="{D1F45E05-EFBD-49C3-A543-79D6E3A63B71}" presName="accent_1" presStyleCnt="0"/>
      <dgm:spPr/>
    </dgm:pt>
    <dgm:pt modelId="{BD6AC411-61BD-40EC-BC75-0CFFD9A318CF}" type="pres">
      <dgm:prSet presAssocID="{D1F45E05-EFBD-49C3-A543-79D6E3A63B71}" presName="accentRepeatNode" presStyleLbl="solidFgAcc1" presStyleIdx="0" presStyleCnt="4"/>
      <dgm:spPr/>
    </dgm:pt>
    <dgm:pt modelId="{EC0713CF-BA47-44D6-B29C-C01815EF8CF5}" type="pres">
      <dgm:prSet presAssocID="{0327789C-7CD9-426F-96BF-9BEE2F9BA3D6}" presName="text_2" presStyleLbl="node1" presStyleIdx="1" presStyleCnt="4">
        <dgm:presLayoutVars>
          <dgm:bulletEnabled val="1"/>
        </dgm:presLayoutVars>
      </dgm:prSet>
      <dgm:spPr/>
    </dgm:pt>
    <dgm:pt modelId="{F78A0720-9EB1-4477-A27A-5EB5ADA53FE2}" type="pres">
      <dgm:prSet presAssocID="{0327789C-7CD9-426F-96BF-9BEE2F9BA3D6}" presName="accent_2" presStyleCnt="0"/>
      <dgm:spPr/>
    </dgm:pt>
    <dgm:pt modelId="{DF50A623-C60A-466A-96C7-DE70DF561A3B}" type="pres">
      <dgm:prSet presAssocID="{0327789C-7CD9-426F-96BF-9BEE2F9BA3D6}" presName="accentRepeatNode" presStyleLbl="solidFgAcc1" presStyleIdx="1" presStyleCnt="4"/>
      <dgm:spPr/>
    </dgm:pt>
    <dgm:pt modelId="{D23232EC-B0B4-45EF-9B03-5F352243052D}" type="pres">
      <dgm:prSet presAssocID="{2E130624-B66A-4774-88CA-890F13CA7CE0}" presName="text_3" presStyleLbl="node1" presStyleIdx="2" presStyleCnt="4">
        <dgm:presLayoutVars>
          <dgm:bulletEnabled val="1"/>
        </dgm:presLayoutVars>
      </dgm:prSet>
      <dgm:spPr/>
    </dgm:pt>
    <dgm:pt modelId="{5D6CE076-6D5C-48E8-8BD2-9FB8FA735974}" type="pres">
      <dgm:prSet presAssocID="{2E130624-B66A-4774-88CA-890F13CA7CE0}" presName="accent_3" presStyleCnt="0"/>
      <dgm:spPr/>
    </dgm:pt>
    <dgm:pt modelId="{E993B2FA-9D73-4E8E-A02A-41C81E8E8DDD}" type="pres">
      <dgm:prSet presAssocID="{2E130624-B66A-4774-88CA-890F13CA7CE0}" presName="accentRepeatNode" presStyleLbl="solidFgAcc1" presStyleIdx="2" presStyleCnt="4" custLinFactNeighborX="-3585" custLinFactNeighborY="1507"/>
      <dgm:spPr/>
    </dgm:pt>
    <dgm:pt modelId="{D7A09814-08DD-48C7-B036-8FD42ACA4C13}" type="pres">
      <dgm:prSet presAssocID="{175338E1-784C-45CC-87B4-5EFD1CAE9827}" presName="text_4" presStyleLbl="node1" presStyleIdx="3" presStyleCnt="4">
        <dgm:presLayoutVars>
          <dgm:bulletEnabled val="1"/>
        </dgm:presLayoutVars>
      </dgm:prSet>
      <dgm:spPr/>
    </dgm:pt>
    <dgm:pt modelId="{24748328-4A73-4D33-BDDC-E1D5A328C829}" type="pres">
      <dgm:prSet presAssocID="{175338E1-784C-45CC-87B4-5EFD1CAE9827}" presName="accent_4" presStyleCnt="0"/>
      <dgm:spPr/>
    </dgm:pt>
    <dgm:pt modelId="{B517DE51-E7B7-4CFA-9EB2-17B810D41767}" type="pres">
      <dgm:prSet presAssocID="{175338E1-784C-45CC-87B4-5EFD1CAE9827}" presName="accentRepeatNode" presStyleLbl="solidFgAcc1" presStyleIdx="3" presStyleCnt="4"/>
      <dgm:spPr/>
    </dgm:pt>
  </dgm:ptLst>
  <dgm:cxnLst>
    <dgm:cxn modelId="{2493B13F-90F6-4FA1-8013-E5CBC127368B}" type="presOf" srcId="{2E130624-B66A-4774-88CA-890F13CA7CE0}" destId="{D23232EC-B0B4-45EF-9B03-5F352243052D}" srcOrd="0" destOrd="0" presId="urn:microsoft.com/office/officeart/2008/layout/VerticalCurvedList"/>
    <dgm:cxn modelId="{5E7AAA5D-D4FF-451B-967B-03BDB4946C36}" srcId="{C75A3783-4992-4171-9F08-3CC07C40AA0C}" destId="{0327789C-7CD9-426F-96BF-9BEE2F9BA3D6}" srcOrd="1" destOrd="0" parTransId="{94E9E29B-9C69-41C4-AD93-4CAC76E28D54}" sibTransId="{220B9FC3-A8FE-43BA-900D-9A1A902B23A5}"/>
    <dgm:cxn modelId="{7FD8B654-5965-4039-9690-827F2AB60F74}" type="presOf" srcId="{175338E1-784C-45CC-87B4-5EFD1CAE9827}" destId="{D7A09814-08DD-48C7-B036-8FD42ACA4C13}" srcOrd="0" destOrd="0" presId="urn:microsoft.com/office/officeart/2008/layout/VerticalCurvedList"/>
    <dgm:cxn modelId="{1628EE81-6FA3-4235-8BE3-1C3E2EDC6C18}" type="presOf" srcId="{D1F45E05-EFBD-49C3-A543-79D6E3A63B71}" destId="{FF4C85DA-B4E3-4A7E-A93A-EA8214D34EEF}" srcOrd="0" destOrd="0" presId="urn:microsoft.com/office/officeart/2008/layout/VerticalCurvedList"/>
    <dgm:cxn modelId="{83D8EEA4-BE38-48E9-9A79-47542137D7B6}" type="presOf" srcId="{377E48AE-6CC5-495B-A35E-7DD5F2D4911C}" destId="{7224D857-0CE9-4139-AFBC-7F7E5B3394DC}" srcOrd="0" destOrd="0" presId="urn:microsoft.com/office/officeart/2008/layout/VerticalCurvedList"/>
    <dgm:cxn modelId="{528047AA-1EA5-497B-A6AA-CD35FEBD4FC6}" type="presOf" srcId="{0327789C-7CD9-426F-96BF-9BEE2F9BA3D6}" destId="{EC0713CF-BA47-44D6-B29C-C01815EF8CF5}" srcOrd="0" destOrd="0" presId="urn:microsoft.com/office/officeart/2008/layout/VerticalCurvedList"/>
    <dgm:cxn modelId="{45EBBDB2-4F13-4B67-ABC3-EDA7E5D1AC30}" srcId="{C75A3783-4992-4171-9F08-3CC07C40AA0C}" destId="{D1F45E05-EFBD-49C3-A543-79D6E3A63B71}" srcOrd="0" destOrd="0" parTransId="{59708DEE-0C9C-409A-BB0C-743B44B01120}" sibTransId="{377E48AE-6CC5-495B-A35E-7DD5F2D4911C}"/>
    <dgm:cxn modelId="{D5DF71CC-4122-457F-8389-B9F25FC38A05}" srcId="{C75A3783-4992-4171-9F08-3CC07C40AA0C}" destId="{175338E1-784C-45CC-87B4-5EFD1CAE9827}" srcOrd="3" destOrd="0" parTransId="{FBE427F2-E218-4D53-9C03-15DC62299B11}" sibTransId="{0CC89718-6991-4130-B2A1-9EE9CF6F18CD}"/>
    <dgm:cxn modelId="{0AF42AD5-585B-49FA-B3E3-EC6CEBAA3BEF}" srcId="{C75A3783-4992-4171-9F08-3CC07C40AA0C}" destId="{2E130624-B66A-4774-88CA-890F13CA7CE0}" srcOrd="2" destOrd="0" parTransId="{1E076ABE-0823-4275-8AFA-06437E4414F8}" sibTransId="{ABF4F447-ACEA-44E6-919A-CACAD78EC532}"/>
    <dgm:cxn modelId="{7A45F8E2-95F0-41A3-950A-5970AA50EC6B}" type="presOf" srcId="{C75A3783-4992-4171-9F08-3CC07C40AA0C}" destId="{680C4463-E3D7-4EE0-9C29-73705A329669}" srcOrd="0" destOrd="0" presId="urn:microsoft.com/office/officeart/2008/layout/VerticalCurvedList"/>
    <dgm:cxn modelId="{F6F4B51A-5706-4991-A6B8-33FA5EC88660}" type="presParOf" srcId="{680C4463-E3D7-4EE0-9C29-73705A329669}" destId="{7AAC02BC-890A-4767-9C6F-37A2A938AD23}" srcOrd="0" destOrd="0" presId="urn:microsoft.com/office/officeart/2008/layout/VerticalCurvedList"/>
    <dgm:cxn modelId="{FB924133-87EC-4462-BBCA-A04A04FDDD55}" type="presParOf" srcId="{7AAC02BC-890A-4767-9C6F-37A2A938AD23}" destId="{F275A4A4-4F9F-4FA8-9A0E-88491F9CC4AD}" srcOrd="0" destOrd="0" presId="urn:microsoft.com/office/officeart/2008/layout/VerticalCurvedList"/>
    <dgm:cxn modelId="{462AE809-CADF-4053-9F1E-57A458E0C2FA}" type="presParOf" srcId="{F275A4A4-4F9F-4FA8-9A0E-88491F9CC4AD}" destId="{942BDD5C-350A-4E05-BED2-DBDE7341BD7C}" srcOrd="0" destOrd="0" presId="urn:microsoft.com/office/officeart/2008/layout/VerticalCurvedList"/>
    <dgm:cxn modelId="{B0DC31AC-86ED-4E1C-AF86-DD04B7CE2187}" type="presParOf" srcId="{F275A4A4-4F9F-4FA8-9A0E-88491F9CC4AD}" destId="{7224D857-0CE9-4139-AFBC-7F7E5B3394DC}" srcOrd="1" destOrd="0" presId="urn:microsoft.com/office/officeart/2008/layout/VerticalCurvedList"/>
    <dgm:cxn modelId="{DB15626C-D065-48AA-9F5D-D849F9AD270D}" type="presParOf" srcId="{F275A4A4-4F9F-4FA8-9A0E-88491F9CC4AD}" destId="{DE9A3961-D288-45C9-9F7A-462CEAD30D24}" srcOrd="2" destOrd="0" presId="urn:microsoft.com/office/officeart/2008/layout/VerticalCurvedList"/>
    <dgm:cxn modelId="{A9F9A729-7762-43FA-AF9B-F06596205CAB}" type="presParOf" srcId="{F275A4A4-4F9F-4FA8-9A0E-88491F9CC4AD}" destId="{F6FB8214-FF97-4DBE-AB10-D6B50B2F82EA}" srcOrd="3" destOrd="0" presId="urn:microsoft.com/office/officeart/2008/layout/VerticalCurvedList"/>
    <dgm:cxn modelId="{4F0B07F5-23E6-401D-8E18-CF00E5EE9208}" type="presParOf" srcId="{7AAC02BC-890A-4767-9C6F-37A2A938AD23}" destId="{FF4C85DA-B4E3-4A7E-A93A-EA8214D34EEF}" srcOrd="1" destOrd="0" presId="urn:microsoft.com/office/officeart/2008/layout/VerticalCurvedList"/>
    <dgm:cxn modelId="{30E53176-9D5A-44D5-AD65-0E930D875A37}" type="presParOf" srcId="{7AAC02BC-890A-4767-9C6F-37A2A938AD23}" destId="{F35264FB-AC38-4C15-9F35-1B6FDE9525F2}" srcOrd="2" destOrd="0" presId="urn:microsoft.com/office/officeart/2008/layout/VerticalCurvedList"/>
    <dgm:cxn modelId="{2BCD7000-4FF5-410D-B005-0F5131F4F2E5}" type="presParOf" srcId="{F35264FB-AC38-4C15-9F35-1B6FDE9525F2}" destId="{BD6AC411-61BD-40EC-BC75-0CFFD9A318CF}" srcOrd="0" destOrd="0" presId="urn:microsoft.com/office/officeart/2008/layout/VerticalCurvedList"/>
    <dgm:cxn modelId="{4F860641-2EA9-4D77-983B-FB561A406571}" type="presParOf" srcId="{7AAC02BC-890A-4767-9C6F-37A2A938AD23}" destId="{EC0713CF-BA47-44D6-B29C-C01815EF8CF5}" srcOrd="3" destOrd="0" presId="urn:microsoft.com/office/officeart/2008/layout/VerticalCurvedList"/>
    <dgm:cxn modelId="{B1CAE073-FD62-4623-9853-28286FB0788A}" type="presParOf" srcId="{7AAC02BC-890A-4767-9C6F-37A2A938AD23}" destId="{F78A0720-9EB1-4477-A27A-5EB5ADA53FE2}" srcOrd="4" destOrd="0" presId="urn:microsoft.com/office/officeart/2008/layout/VerticalCurvedList"/>
    <dgm:cxn modelId="{0830BB3A-1E6D-43F5-B289-16CC264213FB}" type="presParOf" srcId="{F78A0720-9EB1-4477-A27A-5EB5ADA53FE2}" destId="{DF50A623-C60A-466A-96C7-DE70DF561A3B}" srcOrd="0" destOrd="0" presId="urn:microsoft.com/office/officeart/2008/layout/VerticalCurvedList"/>
    <dgm:cxn modelId="{D7CAD34A-2F58-4D72-B0F6-4A4972EC2D39}" type="presParOf" srcId="{7AAC02BC-890A-4767-9C6F-37A2A938AD23}" destId="{D23232EC-B0B4-45EF-9B03-5F352243052D}" srcOrd="5" destOrd="0" presId="urn:microsoft.com/office/officeart/2008/layout/VerticalCurvedList"/>
    <dgm:cxn modelId="{F0EB9C1D-6238-4F65-A7D0-9517648F6EA5}" type="presParOf" srcId="{7AAC02BC-890A-4767-9C6F-37A2A938AD23}" destId="{5D6CE076-6D5C-48E8-8BD2-9FB8FA735974}" srcOrd="6" destOrd="0" presId="urn:microsoft.com/office/officeart/2008/layout/VerticalCurvedList"/>
    <dgm:cxn modelId="{E8DAF08C-4117-420A-9640-E44FA83D4E51}" type="presParOf" srcId="{5D6CE076-6D5C-48E8-8BD2-9FB8FA735974}" destId="{E993B2FA-9D73-4E8E-A02A-41C81E8E8DDD}" srcOrd="0" destOrd="0" presId="urn:microsoft.com/office/officeart/2008/layout/VerticalCurvedList"/>
    <dgm:cxn modelId="{6FD36416-FEE4-4DA1-9E6C-07C88AD43DF9}" type="presParOf" srcId="{7AAC02BC-890A-4767-9C6F-37A2A938AD23}" destId="{D7A09814-08DD-48C7-B036-8FD42ACA4C13}" srcOrd="7" destOrd="0" presId="urn:microsoft.com/office/officeart/2008/layout/VerticalCurvedList"/>
    <dgm:cxn modelId="{15FA776F-6967-4F91-BEA8-4512D341B7DF}" type="presParOf" srcId="{7AAC02BC-890A-4767-9C6F-37A2A938AD23}" destId="{24748328-4A73-4D33-BDDC-E1D5A328C829}" srcOrd="8" destOrd="0" presId="urn:microsoft.com/office/officeart/2008/layout/VerticalCurvedList"/>
    <dgm:cxn modelId="{7AD4E929-0C59-42FE-A083-AF8582FDD576}" type="presParOf" srcId="{24748328-4A73-4D33-BDDC-E1D5A328C829}" destId="{B517DE51-E7B7-4CFA-9EB2-17B810D4176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5A3783-4992-4171-9F08-3CC07C40AA0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1F45E05-EFBD-49C3-A543-79D6E3A63B71}">
      <dgm:prSet phldrT="[Text]"/>
      <dgm:spPr/>
      <dgm:t>
        <a:bodyPr/>
        <a:lstStyle/>
        <a:p>
          <a:pPr>
            <a:buFont typeface="Wingdings" panose="05000000000000000000" pitchFamily="2" charset="2"/>
            <a:buChar char="ü"/>
          </a:pPr>
          <a:r>
            <a:rPr lang="en-US">
              <a:latin typeface="Nunito Sans" pitchFamily="2" charset="0"/>
            </a:rPr>
            <a:t>General health</a:t>
          </a:r>
          <a:endParaRPr lang="en-US" dirty="0"/>
        </a:p>
      </dgm:t>
    </dgm:pt>
    <dgm:pt modelId="{59708DEE-0C9C-409A-BB0C-743B44B01120}" type="parTrans" cxnId="{45EBBDB2-4F13-4B67-ABC3-EDA7E5D1AC30}">
      <dgm:prSet/>
      <dgm:spPr/>
      <dgm:t>
        <a:bodyPr/>
        <a:lstStyle/>
        <a:p>
          <a:endParaRPr lang="en-US"/>
        </a:p>
      </dgm:t>
    </dgm:pt>
    <dgm:pt modelId="{377E48AE-6CC5-495B-A35E-7DD5F2D4911C}" type="sibTrans" cxnId="{45EBBDB2-4F13-4B67-ABC3-EDA7E5D1AC30}">
      <dgm:prSet/>
      <dgm:spPr/>
      <dgm:t>
        <a:bodyPr/>
        <a:lstStyle/>
        <a:p>
          <a:endParaRPr lang="en-US"/>
        </a:p>
      </dgm:t>
    </dgm:pt>
    <dgm:pt modelId="{F24CB0AC-7C9B-43F7-AC3A-74077E537E9D}">
      <dgm:prSet/>
      <dgm:spPr/>
      <dgm:t>
        <a:bodyPr/>
        <a:lstStyle/>
        <a:p>
          <a:pPr>
            <a:buFont typeface="Wingdings" panose="05000000000000000000" pitchFamily="2" charset="2"/>
            <a:buChar char="ü"/>
          </a:pPr>
          <a:r>
            <a:rPr lang="en-US">
              <a:latin typeface="Nunito Sans" pitchFamily="2" charset="0"/>
            </a:rPr>
            <a:t>Phlebotomy site free from infection, inflammation and lesions</a:t>
          </a:r>
          <a:endParaRPr lang="en-US" dirty="0">
            <a:latin typeface="Nunito Sans" pitchFamily="2" charset="0"/>
          </a:endParaRPr>
        </a:p>
      </dgm:t>
    </dgm:pt>
    <dgm:pt modelId="{DC583DE6-2857-42CD-AEB4-26640F0D882B}" type="parTrans" cxnId="{B753BB76-74D4-4AF8-8D4E-34B4A05E7EF7}">
      <dgm:prSet/>
      <dgm:spPr/>
      <dgm:t>
        <a:bodyPr/>
        <a:lstStyle/>
        <a:p>
          <a:endParaRPr lang="en-US"/>
        </a:p>
      </dgm:t>
    </dgm:pt>
    <dgm:pt modelId="{AC6DE2EE-A3DF-4E37-B231-5DC902DFA356}" type="sibTrans" cxnId="{B753BB76-74D4-4AF8-8D4E-34B4A05E7EF7}">
      <dgm:prSet/>
      <dgm:spPr/>
      <dgm:t>
        <a:bodyPr/>
        <a:lstStyle/>
        <a:p>
          <a:endParaRPr lang="en-US"/>
        </a:p>
      </dgm:t>
    </dgm:pt>
    <dgm:pt modelId="{292C3AE7-2D6A-456E-B759-D2E8602785FA}">
      <dgm:prSet/>
      <dgm:spPr/>
      <dgm:t>
        <a:bodyPr/>
        <a:lstStyle/>
        <a:p>
          <a:pPr>
            <a:buFont typeface="Wingdings" panose="05000000000000000000" pitchFamily="2" charset="2"/>
            <a:buChar char="ü"/>
          </a:pPr>
          <a:r>
            <a:rPr lang="en-US">
              <a:latin typeface="Nunito Sans" pitchFamily="2" charset="0"/>
            </a:rPr>
            <a:t>Arms free of punctures and scars indicative of injected drug abuse</a:t>
          </a:r>
          <a:endParaRPr lang="en-US" dirty="0">
            <a:latin typeface="Nunito Sans" pitchFamily="2" charset="0"/>
          </a:endParaRPr>
        </a:p>
      </dgm:t>
    </dgm:pt>
    <dgm:pt modelId="{C99755FD-4883-4F06-8AC5-79B33127A7B3}" type="parTrans" cxnId="{2A6979BE-5887-4F6E-9DF4-6EBFF8A83D89}">
      <dgm:prSet/>
      <dgm:spPr/>
      <dgm:t>
        <a:bodyPr/>
        <a:lstStyle/>
        <a:p>
          <a:endParaRPr lang="en-US"/>
        </a:p>
      </dgm:t>
    </dgm:pt>
    <dgm:pt modelId="{88509FCA-2A0A-4BD9-AE8B-C7ECF2B4F534}" type="sibTrans" cxnId="{2A6979BE-5887-4F6E-9DF4-6EBFF8A83D89}">
      <dgm:prSet/>
      <dgm:spPr/>
      <dgm:t>
        <a:bodyPr/>
        <a:lstStyle/>
        <a:p>
          <a:endParaRPr lang="en-US"/>
        </a:p>
      </dgm:t>
    </dgm:pt>
    <dgm:pt modelId="{62A8746D-DC52-4206-9415-BDCE0B56EA30}">
      <dgm:prSet/>
      <dgm:spPr/>
      <dgm:t>
        <a:bodyPr/>
        <a:lstStyle/>
        <a:p>
          <a:pPr>
            <a:buFont typeface="Wingdings" panose="05000000000000000000" pitchFamily="2" charset="2"/>
            <a:buChar char="ü"/>
          </a:pPr>
          <a:r>
            <a:rPr lang="en-US" dirty="0">
              <a:latin typeface="Nunito Sans" pitchFamily="2" charset="0"/>
            </a:rPr>
            <a:t>Infectious disease risks</a:t>
          </a:r>
        </a:p>
      </dgm:t>
    </dgm:pt>
    <dgm:pt modelId="{A3346800-DE41-440F-94C8-B791C04693D9}" type="parTrans" cxnId="{2A5E2AD5-5695-43AE-9242-CD9F95DB66F4}">
      <dgm:prSet/>
      <dgm:spPr/>
      <dgm:t>
        <a:bodyPr/>
        <a:lstStyle/>
        <a:p>
          <a:endParaRPr lang="en-US"/>
        </a:p>
      </dgm:t>
    </dgm:pt>
    <dgm:pt modelId="{BD8EF2AB-5B2F-4FF5-AD10-A8776A78B800}" type="sibTrans" cxnId="{2A5E2AD5-5695-43AE-9242-CD9F95DB66F4}">
      <dgm:prSet/>
      <dgm:spPr/>
      <dgm:t>
        <a:bodyPr/>
        <a:lstStyle/>
        <a:p>
          <a:endParaRPr lang="en-US"/>
        </a:p>
      </dgm:t>
    </dgm:pt>
    <dgm:pt modelId="{680C4463-E3D7-4EE0-9C29-73705A329669}" type="pres">
      <dgm:prSet presAssocID="{C75A3783-4992-4171-9F08-3CC07C40AA0C}" presName="Name0" presStyleCnt="0">
        <dgm:presLayoutVars>
          <dgm:chMax val="7"/>
          <dgm:chPref val="7"/>
          <dgm:dir/>
        </dgm:presLayoutVars>
      </dgm:prSet>
      <dgm:spPr/>
    </dgm:pt>
    <dgm:pt modelId="{7AAC02BC-890A-4767-9C6F-37A2A938AD23}" type="pres">
      <dgm:prSet presAssocID="{C75A3783-4992-4171-9F08-3CC07C40AA0C}" presName="Name1" presStyleCnt="0"/>
      <dgm:spPr/>
    </dgm:pt>
    <dgm:pt modelId="{F275A4A4-4F9F-4FA8-9A0E-88491F9CC4AD}" type="pres">
      <dgm:prSet presAssocID="{C75A3783-4992-4171-9F08-3CC07C40AA0C}" presName="cycle" presStyleCnt="0"/>
      <dgm:spPr/>
    </dgm:pt>
    <dgm:pt modelId="{942BDD5C-350A-4E05-BED2-DBDE7341BD7C}" type="pres">
      <dgm:prSet presAssocID="{C75A3783-4992-4171-9F08-3CC07C40AA0C}" presName="srcNode" presStyleLbl="node1" presStyleIdx="0" presStyleCnt="4"/>
      <dgm:spPr/>
    </dgm:pt>
    <dgm:pt modelId="{7224D857-0CE9-4139-AFBC-7F7E5B3394DC}" type="pres">
      <dgm:prSet presAssocID="{C75A3783-4992-4171-9F08-3CC07C40AA0C}" presName="conn" presStyleLbl="parChTrans1D2" presStyleIdx="0" presStyleCnt="1"/>
      <dgm:spPr/>
    </dgm:pt>
    <dgm:pt modelId="{DE9A3961-D288-45C9-9F7A-462CEAD30D24}" type="pres">
      <dgm:prSet presAssocID="{C75A3783-4992-4171-9F08-3CC07C40AA0C}" presName="extraNode" presStyleLbl="node1" presStyleIdx="0" presStyleCnt="4"/>
      <dgm:spPr/>
    </dgm:pt>
    <dgm:pt modelId="{F6FB8214-FF97-4DBE-AB10-D6B50B2F82EA}" type="pres">
      <dgm:prSet presAssocID="{C75A3783-4992-4171-9F08-3CC07C40AA0C}" presName="dstNode" presStyleLbl="node1" presStyleIdx="0" presStyleCnt="4"/>
      <dgm:spPr/>
    </dgm:pt>
    <dgm:pt modelId="{FF4C85DA-B4E3-4A7E-A93A-EA8214D34EEF}" type="pres">
      <dgm:prSet presAssocID="{D1F45E05-EFBD-49C3-A543-79D6E3A63B71}" presName="text_1" presStyleLbl="node1" presStyleIdx="0" presStyleCnt="4">
        <dgm:presLayoutVars>
          <dgm:bulletEnabled val="1"/>
        </dgm:presLayoutVars>
      </dgm:prSet>
      <dgm:spPr/>
    </dgm:pt>
    <dgm:pt modelId="{F35264FB-AC38-4C15-9F35-1B6FDE9525F2}" type="pres">
      <dgm:prSet presAssocID="{D1F45E05-EFBD-49C3-A543-79D6E3A63B71}" presName="accent_1" presStyleCnt="0"/>
      <dgm:spPr/>
    </dgm:pt>
    <dgm:pt modelId="{BD6AC411-61BD-40EC-BC75-0CFFD9A318CF}" type="pres">
      <dgm:prSet presAssocID="{D1F45E05-EFBD-49C3-A543-79D6E3A63B71}" presName="accentRepeatNode" presStyleLbl="solidFgAcc1" presStyleIdx="0" presStyleCnt="4"/>
      <dgm:spPr/>
    </dgm:pt>
    <dgm:pt modelId="{8220113C-1EED-427B-9907-D591D9BB5B52}" type="pres">
      <dgm:prSet presAssocID="{F24CB0AC-7C9B-43F7-AC3A-74077E537E9D}" presName="text_2" presStyleLbl="node1" presStyleIdx="1" presStyleCnt="4">
        <dgm:presLayoutVars>
          <dgm:bulletEnabled val="1"/>
        </dgm:presLayoutVars>
      </dgm:prSet>
      <dgm:spPr/>
    </dgm:pt>
    <dgm:pt modelId="{9B2F7FF2-9161-410C-B9DD-755B0C9F0169}" type="pres">
      <dgm:prSet presAssocID="{F24CB0AC-7C9B-43F7-AC3A-74077E537E9D}" presName="accent_2" presStyleCnt="0"/>
      <dgm:spPr/>
    </dgm:pt>
    <dgm:pt modelId="{F368D76B-4FDB-440C-8483-7F1AC7686D80}" type="pres">
      <dgm:prSet presAssocID="{F24CB0AC-7C9B-43F7-AC3A-74077E537E9D}" presName="accentRepeatNode" presStyleLbl="solidFgAcc1" presStyleIdx="1" presStyleCnt="4"/>
      <dgm:spPr/>
    </dgm:pt>
    <dgm:pt modelId="{D2709988-4573-46DC-BFDE-D55F29F802B8}" type="pres">
      <dgm:prSet presAssocID="{292C3AE7-2D6A-456E-B759-D2E8602785FA}" presName="text_3" presStyleLbl="node1" presStyleIdx="2" presStyleCnt="4">
        <dgm:presLayoutVars>
          <dgm:bulletEnabled val="1"/>
        </dgm:presLayoutVars>
      </dgm:prSet>
      <dgm:spPr/>
    </dgm:pt>
    <dgm:pt modelId="{10ECB87C-7B22-48B4-94B4-AF30DF6964DE}" type="pres">
      <dgm:prSet presAssocID="{292C3AE7-2D6A-456E-B759-D2E8602785FA}" presName="accent_3" presStyleCnt="0"/>
      <dgm:spPr/>
    </dgm:pt>
    <dgm:pt modelId="{049B6F25-84BC-43F3-B9D3-B1B3FE98FB6A}" type="pres">
      <dgm:prSet presAssocID="{292C3AE7-2D6A-456E-B759-D2E8602785FA}" presName="accentRepeatNode" presStyleLbl="solidFgAcc1" presStyleIdx="2" presStyleCnt="4"/>
      <dgm:spPr/>
    </dgm:pt>
    <dgm:pt modelId="{851F0E18-9929-46EA-84FE-4B86E466DB24}" type="pres">
      <dgm:prSet presAssocID="{62A8746D-DC52-4206-9415-BDCE0B56EA30}" presName="text_4" presStyleLbl="node1" presStyleIdx="3" presStyleCnt="4">
        <dgm:presLayoutVars>
          <dgm:bulletEnabled val="1"/>
        </dgm:presLayoutVars>
      </dgm:prSet>
      <dgm:spPr/>
    </dgm:pt>
    <dgm:pt modelId="{318CAA6A-CE21-4F7E-995F-C039390F9054}" type="pres">
      <dgm:prSet presAssocID="{62A8746D-DC52-4206-9415-BDCE0B56EA30}" presName="accent_4" presStyleCnt="0"/>
      <dgm:spPr/>
    </dgm:pt>
    <dgm:pt modelId="{E1D8028E-9B73-4058-ABBE-A03E9A473D9B}" type="pres">
      <dgm:prSet presAssocID="{62A8746D-DC52-4206-9415-BDCE0B56EA30}" presName="accentRepeatNode" presStyleLbl="solidFgAcc1" presStyleIdx="3" presStyleCnt="4"/>
      <dgm:spPr/>
    </dgm:pt>
  </dgm:ptLst>
  <dgm:cxnLst>
    <dgm:cxn modelId="{7DBF1930-2289-4B88-9EED-686A4CF8D2DF}" type="presOf" srcId="{62A8746D-DC52-4206-9415-BDCE0B56EA30}" destId="{851F0E18-9929-46EA-84FE-4B86E466DB24}" srcOrd="0" destOrd="0" presId="urn:microsoft.com/office/officeart/2008/layout/VerticalCurvedList"/>
    <dgm:cxn modelId="{D6A5253F-9B31-442B-9F23-F75582D5034E}" type="presOf" srcId="{F24CB0AC-7C9B-43F7-AC3A-74077E537E9D}" destId="{8220113C-1EED-427B-9907-D591D9BB5B52}" srcOrd="0" destOrd="0" presId="urn:microsoft.com/office/officeart/2008/layout/VerticalCurvedList"/>
    <dgm:cxn modelId="{4DF1FB54-B19D-446E-A2C8-5DDEA1A4EBFF}" type="presOf" srcId="{292C3AE7-2D6A-456E-B759-D2E8602785FA}" destId="{D2709988-4573-46DC-BFDE-D55F29F802B8}" srcOrd="0" destOrd="0" presId="urn:microsoft.com/office/officeart/2008/layout/VerticalCurvedList"/>
    <dgm:cxn modelId="{B753BB76-74D4-4AF8-8D4E-34B4A05E7EF7}" srcId="{C75A3783-4992-4171-9F08-3CC07C40AA0C}" destId="{F24CB0AC-7C9B-43F7-AC3A-74077E537E9D}" srcOrd="1" destOrd="0" parTransId="{DC583DE6-2857-42CD-AEB4-26640F0D882B}" sibTransId="{AC6DE2EE-A3DF-4E37-B231-5DC902DFA356}"/>
    <dgm:cxn modelId="{1628EE81-6FA3-4235-8BE3-1C3E2EDC6C18}" type="presOf" srcId="{D1F45E05-EFBD-49C3-A543-79D6E3A63B71}" destId="{FF4C85DA-B4E3-4A7E-A93A-EA8214D34EEF}" srcOrd="0" destOrd="0" presId="urn:microsoft.com/office/officeart/2008/layout/VerticalCurvedList"/>
    <dgm:cxn modelId="{83D8EEA4-BE38-48E9-9A79-47542137D7B6}" type="presOf" srcId="{377E48AE-6CC5-495B-A35E-7DD5F2D4911C}" destId="{7224D857-0CE9-4139-AFBC-7F7E5B3394DC}" srcOrd="0" destOrd="0" presId="urn:microsoft.com/office/officeart/2008/layout/VerticalCurvedList"/>
    <dgm:cxn modelId="{45EBBDB2-4F13-4B67-ABC3-EDA7E5D1AC30}" srcId="{C75A3783-4992-4171-9F08-3CC07C40AA0C}" destId="{D1F45E05-EFBD-49C3-A543-79D6E3A63B71}" srcOrd="0" destOrd="0" parTransId="{59708DEE-0C9C-409A-BB0C-743B44B01120}" sibTransId="{377E48AE-6CC5-495B-A35E-7DD5F2D4911C}"/>
    <dgm:cxn modelId="{2A6979BE-5887-4F6E-9DF4-6EBFF8A83D89}" srcId="{C75A3783-4992-4171-9F08-3CC07C40AA0C}" destId="{292C3AE7-2D6A-456E-B759-D2E8602785FA}" srcOrd="2" destOrd="0" parTransId="{C99755FD-4883-4F06-8AC5-79B33127A7B3}" sibTransId="{88509FCA-2A0A-4BD9-AE8B-C7ECF2B4F534}"/>
    <dgm:cxn modelId="{2A5E2AD5-5695-43AE-9242-CD9F95DB66F4}" srcId="{C75A3783-4992-4171-9F08-3CC07C40AA0C}" destId="{62A8746D-DC52-4206-9415-BDCE0B56EA30}" srcOrd="3" destOrd="0" parTransId="{A3346800-DE41-440F-94C8-B791C04693D9}" sibTransId="{BD8EF2AB-5B2F-4FF5-AD10-A8776A78B800}"/>
    <dgm:cxn modelId="{7A45F8E2-95F0-41A3-950A-5970AA50EC6B}" type="presOf" srcId="{C75A3783-4992-4171-9F08-3CC07C40AA0C}" destId="{680C4463-E3D7-4EE0-9C29-73705A329669}" srcOrd="0" destOrd="0" presId="urn:microsoft.com/office/officeart/2008/layout/VerticalCurvedList"/>
    <dgm:cxn modelId="{F6F4B51A-5706-4991-A6B8-33FA5EC88660}" type="presParOf" srcId="{680C4463-E3D7-4EE0-9C29-73705A329669}" destId="{7AAC02BC-890A-4767-9C6F-37A2A938AD23}" srcOrd="0" destOrd="0" presId="urn:microsoft.com/office/officeart/2008/layout/VerticalCurvedList"/>
    <dgm:cxn modelId="{FB924133-87EC-4462-BBCA-A04A04FDDD55}" type="presParOf" srcId="{7AAC02BC-890A-4767-9C6F-37A2A938AD23}" destId="{F275A4A4-4F9F-4FA8-9A0E-88491F9CC4AD}" srcOrd="0" destOrd="0" presId="urn:microsoft.com/office/officeart/2008/layout/VerticalCurvedList"/>
    <dgm:cxn modelId="{462AE809-CADF-4053-9F1E-57A458E0C2FA}" type="presParOf" srcId="{F275A4A4-4F9F-4FA8-9A0E-88491F9CC4AD}" destId="{942BDD5C-350A-4E05-BED2-DBDE7341BD7C}" srcOrd="0" destOrd="0" presId="urn:microsoft.com/office/officeart/2008/layout/VerticalCurvedList"/>
    <dgm:cxn modelId="{B0DC31AC-86ED-4E1C-AF86-DD04B7CE2187}" type="presParOf" srcId="{F275A4A4-4F9F-4FA8-9A0E-88491F9CC4AD}" destId="{7224D857-0CE9-4139-AFBC-7F7E5B3394DC}" srcOrd="1" destOrd="0" presId="urn:microsoft.com/office/officeart/2008/layout/VerticalCurvedList"/>
    <dgm:cxn modelId="{DB15626C-D065-48AA-9F5D-D849F9AD270D}" type="presParOf" srcId="{F275A4A4-4F9F-4FA8-9A0E-88491F9CC4AD}" destId="{DE9A3961-D288-45C9-9F7A-462CEAD30D24}" srcOrd="2" destOrd="0" presId="urn:microsoft.com/office/officeart/2008/layout/VerticalCurvedList"/>
    <dgm:cxn modelId="{A9F9A729-7762-43FA-AF9B-F06596205CAB}" type="presParOf" srcId="{F275A4A4-4F9F-4FA8-9A0E-88491F9CC4AD}" destId="{F6FB8214-FF97-4DBE-AB10-D6B50B2F82EA}" srcOrd="3" destOrd="0" presId="urn:microsoft.com/office/officeart/2008/layout/VerticalCurvedList"/>
    <dgm:cxn modelId="{4F0B07F5-23E6-401D-8E18-CF00E5EE9208}" type="presParOf" srcId="{7AAC02BC-890A-4767-9C6F-37A2A938AD23}" destId="{FF4C85DA-B4E3-4A7E-A93A-EA8214D34EEF}" srcOrd="1" destOrd="0" presId="urn:microsoft.com/office/officeart/2008/layout/VerticalCurvedList"/>
    <dgm:cxn modelId="{30E53176-9D5A-44D5-AD65-0E930D875A37}" type="presParOf" srcId="{7AAC02BC-890A-4767-9C6F-37A2A938AD23}" destId="{F35264FB-AC38-4C15-9F35-1B6FDE9525F2}" srcOrd="2" destOrd="0" presId="urn:microsoft.com/office/officeart/2008/layout/VerticalCurvedList"/>
    <dgm:cxn modelId="{2BCD7000-4FF5-410D-B005-0F5131F4F2E5}" type="presParOf" srcId="{F35264FB-AC38-4C15-9F35-1B6FDE9525F2}" destId="{BD6AC411-61BD-40EC-BC75-0CFFD9A318CF}" srcOrd="0" destOrd="0" presId="urn:microsoft.com/office/officeart/2008/layout/VerticalCurvedList"/>
    <dgm:cxn modelId="{1C160B16-EB86-4568-9E35-CE035D9E8AAF}" type="presParOf" srcId="{7AAC02BC-890A-4767-9C6F-37A2A938AD23}" destId="{8220113C-1EED-427B-9907-D591D9BB5B52}" srcOrd="3" destOrd="0" presId="urn:microsoft.com/office/officeart/2008/layout/VerticalCurvedList"/>
    <dgm:cxn modelId="{3881D81F-DB0E-4825-85FF-CF5ECD3CC126}" type="presParOf" srcId="{7AAC02BC-890A-4767-9C6F-37A2A938AD23}" destId="{9B2F7FF2-9161-410C-B9DD-755B0C9F0169}" srcOrd="4" destOrd="0" presId="urn:microsoft.com/office/officeart/2008/layout/VerticalCurvedList"/>
    <dgm:cxn modelId="{468D56FC-E5A9-4D2B-B129-71C5FABF387D}" type="presParOf" srcId="{9B2F7FF2-9161-410C-B9DD-755B0C9F0169}" destId="{F368D76B-4FDB-440C-8483-7F1AC7686D80}" srcOrd="0" destOrd="0" presId="urn:microsoft.com/office/officeart/2008/layout/VerticalCurvedList"/>
    <dgm:cxn modelId="{989C0E77-A087-45E1-8681-A2FA5BF42058}" type="presParOf" srcId="{7AAC02BC-890A-4767-9C6F-37A2A938AD23}" destId="{D2709988-4573-46DC-BFDE-D55F29F802B8}" srcOrd="5" destOrd="0" presId="urn:microsoft.com/office/officeart/2008/layout/VerticalCurvedList"/>
    <dgm:cxn modelId="{F460B1DC-915D-45E0-BD7F-DE65D1859FF2}" type="presParOf" srcId="{7AAC02BC-890A-4767-9C6F-37A2A938AD23}" destId="{10ECB87C-7B22-48B4-94B4-AF30DF6964DE}" srcOrd="6" destOrd="0" presId="urn:microsoft.com/office/officeart/2008/layout/VerticalCurvedList"/>
    <dgm:cxn modelId="{4C95B64D-9401-45D7-B097-A941D8FAF1A0}" type="presParOf" srcId="{10ECB87C-7B22-48B4-94B4-AF30DF6964DE}" destId="{049B6F25-84BC-43F3-B9D3-B1B3FE98FB6A}" srcOrd="0" destOrd="0" presId="urn:microsoft.com/office/officeart/2008/layout/VerticalCurvedList"/>
    <dgm:cxn modelId="{BA65E6A6-DBED-4590-B08E-1DC737046F3A}" type="presParOf" srcId="{7AAC02BC-890A-4767-9C6F-37A2A938AD23}" destId="{851F0E18-9929-46EA-84FE-4B86E466DB24}" srcOrd="7" destOrd="0" presId="urn:microsoft.com/office/officeart/2008/layout/VerticalCurvedList"/>
    <dgm:cxn modelId="{BEBF93CA-75B3-4A31-B907-05F9DDFB051B}" type="presParOf" srcId="{7AAC02BC-890A-4767-9C6F-37A2A938AD23}" destId="{318CAA6A-CE21-4F7E-995F-C039390F9054}" srcOrd="8" destOrd="0" presId="urn:microsoft.com/office/officeart/2008/layout/VerticalCurvedList"/>
    <dgm:cxn modelId="{61B134EA-7797-4177-A579-8107F4B03ADD}" type="presParOf" srcId="{318CAA6A-CE21-4F7E-995F-C039390F9054}" destId="{E1D8028E-9B73-4058-ABBE-A03E9A473D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CD4B59-9DCB-4B1D-9DDA-1F1FC3F7A586}" type="doc">
      <dgm:prSet loTypeId="urn:microsoft.com/office/officeart/2005/8/layout/hList7" loCatId="process" qsTypeId="urn:microsoft.com/office/officeart/2005/8/quickstyle/simple1" qsCatId="simple" csTypeId="urn:microsoft.com/office/officeart/2005/8/colors/accent5_4" csCatId="accent5" phldr="1"/>
      <dgm:spPr/>
      <dgm:t>
        <a:bodyPr/>
        <a:lstStyle/>
        <a:p>
          <a:endParaRPr lang="en-US"/>
        </a:p>
      </dgm:t>
    </dgm:pt>
    <dgm:pt modelId="{1B9EA8FB-AC5E-498C-AB78-AB126F8D86D5}">
      <dgm:prSet phldrT="[Text]"/>
      <dgm:spPr/>
      <dgm:t>
        <a:bodyPr/>
        <a:lstStyle/>
        <a:p>
          <a:r>
            <a:rPr lang="en-US" dirty="0"/>
            <a:t>Systolic Blood Pressure (90-180 mmHg)</a:t>
          </a:r>
        </a:p>
      </dgm:t>
    </dgm:pt>
    <dgm:pt modelId="{E8CF8A9A-6EEF-420D-9828-743F54C69ECF}" type="parTrans" cxnId="{EA17DCF6-955B-464B-89B1-34B0548E72B6}">
      <dgm:prSet/>
      <dgm:spPr/>
      <dgm:t>
        <a:bodyPr/>
        <a:lstStyle/>
        <a:p>
          <a:endParaRPr lang="en-US"/>
        </a:p>
      </dgm:t>
    </dgm:pt>
    <dgm:pt modelId="{02A26853-3E89-48A2-B5F3-53E64771AC24}" type="sibTrans" cxnId="{EA17DCF6-955B-464B-89B1-34B0548E72B6}">
      <dgm:prSet/>
      <dgm:spPr/>
      <dgm:t>
        <a:bodyPr/>
        <a:lstStyle/>
        <a:p>
          <a:endParaRPr lang="en-US"/>
        </a:p>
      </dgm:t>
    </dgm:pt>
    <dgm:pt modelId="{AF7B0C10-4253-456D-9A12-6F1C59055C13}">
      <dgm:prSet phldrT="[Text]"/>
      <dgm:spPr/>
      <dgm:t>
        <a:bodyPr/>
        <a:lstStyle/>
        <a:p>
          <a:r>
            <a:rPr lang="en-US" dirty="0"/>
            <a:t>Hematocrit (≥38% females; ≥39% males)</a:t>
          </a:r>
        </a:p>
      </dgm:t>
    </dgm:pt>
    <dgm:pt modelId="{71084D2F-0AA5-4993-9019-57F1774AE4C3}" type="parTrans" cxnId="{868D6725-1855-4261-97D5-4E9F121728F6}">
      <dgm:prSet/>
      <dgm:spPr/>
      <dgm:t>
        <a:bodyPr/>
        <a:lstStyle/>
        <a:p>
          <a:endParaRPr lang="en-US"/>
        </a:p>
      </dgm:t>
    </dgm:pt>
    <dgm:pt modelId="{C766627C-A33F-4B0E-AD03-35C4551233C7}" type="sibTrans" cxnId="{868D6725-1855-4261-97D5-4E9F121728F6}">
      <dgm:prSet/>
      <dgm:spPr/>
      <dgm:t>
        <a:bodyPr/>
        <a:lstStyle/>
        <a:p>
          <a:endParaRPr lang="en-US"/>
        </a:p>
      </dgm:t>
    </dgm:pt>
    <dgm:pt modelId="{608975A8-8613-41E4-A92B-6DE1400B7BAB}">
      <dgm:prSet phldrT="[Text]"/>
      <dgm:spPr/>
      <dgm:t>
        <a:bodyPr/>
        <a:lstStyle/>
        <a:p>
          <a:r>
            <a:rPr lang="en-US" dirty="0"/>
            <a:t>Pulse (regular rhythm, 50-100 bpm)</a:t>
          </a:r>
        </a:p>
      </dgm:t>
    </dgm:pt>
    <dgm:pt modelId="{A909D11B-0677-4719-A7A5-1EF02F00D675}" type="parTrans" cxnId="{7B49E8C6-B546-449C-8593-59610D787DED}">
      <dgm:prSet/>
      <dgm:spPr/>
      <dgm:t>
        <a:bodyPr/>
        <a:lstStyle/>
        <a:p>
          <a:endParaRPr lang="en-US"/>
        </a:p>
      </dgm:t>
    </dgm:pt>
    <dgm:pt modelId="{9814A0AC-A468-48EF-A265-2666E01C28A8}" type="sibTrans" cxnId="{7B49E8C6-B546-449C-8593-59610D787DED}">
      <dgm:prSet/>
      <dgm:spPr/>
      <dgm:t>
        <a:bodyPr/>
        <a:lstStyle/>
        <a:p>
          <a:endParaRPr lang="en-US"/>
        </a:p>
      </dgm:t>
    </dgm:pt>
    <dgm:pt modelId="{8C28B4C3-764B-446F-89EB-ED029E175923}">
      <dgm:prSet phldrT="[Text]"/>
      <dgm:spPr/>
      <dgm:t>
        <a:bodyPr/>
        <a:lstStyle/>
        <a:p>
          <a:r>
            <a:rPr lang="en-US" dirty="0"/>
            <a:t>Weight   (≥50 kg)</a:t>
          </a:r>
        </a:p>
      </dgm:t>
    </dgm:pt>
    <dgm:pt modelId="{F9A498E5-18E8-411B-9196-17C5A5EFEB87}" type="parTrans" cxnId="{42424F23-3597-45BB-9710-7651AE264783}">
      <dgm:prSet/>
      <dgm:spPr/>
      <dgm:t>
        <a:bodyPr/>
        <a:lstStyle/>
        <a:p>
          <a:endParaRPr lang="en-US"/>
        </a:p>
      </dgm:t>
    </dgm:pt>
    <dgm:pt modelId="{961B1C8A-17EC-4E15-9216-91CE66E3A40E}" type="sibTrans" cxnId="{42424F23-3597-45BB-9710-7651AE264783}">
      <dgm:prSet/>
      <dgm:spPr/>
      <dgm:t>
        <a:bodyPr/>
        <a:lstStyle/>
        <a:p>
          <a:endParaRPr lang="en-US"/>
        </a:p>
      </dgm:t>
    </dgm:pt>
    <dgm:pt modelId="{F8B82242-F465-4912-998E-A21486C071F4}">
      <dgm:prSet phldrT="[Text]"/>
      <dgm:spPr/>
      <dgm:t>
        <a:bodyPr/>
        <a:lstStyle/>
        <a:p>
          <a:r>
            <a:rPr lang="en-US" dirty="0"/>
            <a:t>Total Protein (6.0-9.0 g/dL)</a:t>
          </a:r>
        </a:p>
      </dgm:t>
    </dgm:pt>
    <dgm:pt modelId="{0B2C6918-D07B-445F-BCA5-67ADE5121B00}" type="parTrans" cxnId="{8D01C4C6-28DE-48AC-B164-4C78622D492D}">
      <dgm:prSet/>
      <dgm:spPr/>
      <dgm:t>
        <a:bodyPr/>
        <a:lstStyle/>
        <a:p>
          <a:endParaRPr lang="en-US"/>
        </a:p>
      </dgm:t>
    </dgm:pt>
    <dgm:pt modelId="{D5323E29-5042-4203-BF10-3639CEFCEE39}" type="sibTrans" cxnId="{8D01C4C6-28DE-48AC-B164-4C78622D492D}">
      <dgm:prSet/>
      <dgm:spPr/>
      <dgm:t>
        <a:bodyPr/>
        <a:lstStyle/>
        <a:p>
          <a:endParaRPr lang="en-US"/>
        </a:p>
      </dgm:t>
    </dgm:pt>
    <dgm:pt modelId="{378DA2EB-3C34-4A48-83B8-5DD9CE329D98}">
      <dgm:prSet phldrT="[Text]"/>
      <dgm:spPr/>
      <dgm:t>
        <a:bodyPr/>
        <a:lstStyle/>
        <a:p>
          <a:r>
            <a:rPr lang="en-US" dirty="0"/>
            <a:t>Diastolic Blood Pressure (50-100 mmHg)</a:t>
          </a:r>
        </a:p>
      </dgm:t>
    </dgm:pt>
    <dgm:pt modelId="{5B67ED39-B99F-4276-B7A1-E93CE66E9CDB}" type="parTrans" cxnId="{D2FC4785-E31B-4465-AA2E-535B52698CA7}">
      <dgm:prSet/>
      <dgm:spPr/>
      <dgm:t>
        <a:bodyPr/>
        <a:lstStyle/>
        <a:p>
          <a:endParaRPr lang="en-US"/>
        </a:p>
      </dgm:t>
    </dgm:pt>
    <dgm:pt modelId="{5C935509-D0B9-44EE-8CBA-EA20A9F12BB8}" type="sibTrans" cxnId="{D2FC4785-E31B-4465-AA2E-535B52698CA7}">
      <dgm:prSet/>
      <dgm:spPr/>
      <dgm:t>
        <a:bodyPr/>
        <a:lstStyle/>
        <a:p>
          <a:endParaRPr lang="en-US"/>
        </a:p>
      </dgm:t>
    </dgm:pt>
    <dgm:pt modelId="{C1C363CD-1FE0-482E-8D33-AA687A1116DC}">
      <dgm:prSet phldrT="[Text]"/>
      <dgm:spPr/>
      <dgm:t>
        <a:bodyPr/>
        <a:lstStyle/>
        <a:p>
          <a:r>
            <a:rPr lang="en-US" dirty="0"/>
            <a:t>Temperature (&lt;37.5</a:t>
          </a:r>
          <a:r>
            <a:rPr lang="en-US" dirty="0">
              <a:latin typeface="Nunito Sans" pitchFamily="2" charset="0"/>
            </a:rPr>
            <a:t>°</a:t>
          </a:r>
          <a:r>
            <a:rPr lang="en-US" dirty="0"/>
            <a:t>C)</a:t>
          </a:r>
        </a:p>
      </dgm:t>
    </dgm:pt>
    <dgm:pt modelId="{6B712D9F-D588-4B97-B578-890F7A0EBA55}" type="parTrans" cxnId="{28BEABB1-2EE7-4FC2-9047-3C41D0739190}">
      <dgm:prSet/>
      <dgm:spPr/>
      <dgm:t>
        <a:bodyPr/>
        <a:lstStyle/>
        <a:p>
          <a:endParaRPr lang="en-US"/>
        </a:p>
      </dgm:t>
    </dgm:pt>
    <dgm:pt modelId="{C0367598-403A-4F48-92DA-A150339317EB}" type="sibTrans" cxnId="{28BEABB1-2EE7-4FC2-9047-3C41D0739190}">
      <dgm:prSet/>
      <dgm:spPr/>
      <dgm:t>
        <a:bodyPr/>
        <a:lstStyle/>
        <a:p>
          <a:endParaRPr lang="en-US"/>
        </a:p>
      </dgm:t>
    </dgm:pt>
    <dgm:pt modelId="{626CF592-53A8-4DC9-823B-03A8CF6758BC}" type="pres">
      <dgm:prSet presAssocID="{E3CD4B59-9DCB-4B1D-9DDA-1F1FC3F7A586}" presName="Name0" presStyleCnt="0">
        <dgm:presLayoutVars>
          <dgm:dir/>
          <dgm:resizeHandles val="exact"/>
        </dgm:presLayoutVars>
      </dgm:prSet>
      <dgm:spPr/>
    </dgm:pt>
    <dgm:pt modelId="{2DEA97A6-3856-4D28-AA8F-8543F8716EBD}" type="pres">
      <dgm:prSet presAssocID="{E3CD4B59-9DCB-4B1D-9DDA-1F1FC3F7A586}" presName="fgShape" presStyleLbl="fgShp" presStyleIdx="0" presStyleCnt="1"/>
      <dgm:spPr>
        <a:prstGeom prst="roundRect">
          <a:avLst/>
        </a:prstGeom>
      </dgm:spPr>
    </dgm:pt>
    <dgm:pt modelId="{39C497C4-0CDB-48D0-8DCF-1536540F0B01}" type="pres">
      <dgm:prSet presAssocID="{E3CD4B59-9DCB-4B1D-9DDA-1F1FC3F7A586}" presName="linComp" presStyleCnt="0"/>
      <dgm:spPr/>
    </dgm:pt>
    <dgm:pt modelId="{B4FB89EC-DD9C-4A9E-9567-436C8A5C731F}" type="pres">
      <dgm:prSet presAssocID="{C1C363CD-1FE0-482E-8D33-AA687A1116DC}" presName="compNode" presStyleCnt="0"/>
      <dgm:spPr/>
    </dgm:pt>
    <dgm:pt modelId="{4C371D5F-7708-4370-BB7D-4C2073678E27}" type="pres">
      <dgm:prSet presAssocID="{C1C363CD-1FE0-482E-8D33-AA687A1116DC}" presName="bkgdShape" presStyleLbl="node1" presStyleIdx="0" presStyleCnt="7"/>
      <dgm:spPr/>
    </dgm:pt>
    <dgm:pt modelId="{45B354FA-F27B-4136-BD33-27053BF4D01D}" type="pres">
      <dgm:prSet presAssocID="{C1C363CD-1FE0-482E-8D33-AA687A1116DC}" presName="nodeTx" presStyleLbl="node1" presStyleIdx="0" presStyleCnt="7">
        <dgm:presLayoutVars>
          <dgm:bulletEnabled val="1"/>
        </dgm:presLayoutVars>
      </dgm:prSet>
      <dgm:spPr/>
    </dgm:pt>
    <dgm:pt modelId="{6974F47D-2F09-4D96-BAF7-FF3C32CA3A39}" type="pres">
      <dgm:prSet presAssocID="{C1C363CD-1FE0-482E-8D33-AA687A1116DC}" presName="invisiNode" presStyleLbl="node1" presStyleIdx="0" presStyleCnt="7"/>
      <dgm:spPr/>
    </dgm:pt>
    <dgm:pt modelId="{E97EE58F-F5E1-4ECD-BAE6-4DCA11DE1BEF}" type="pres">
      <dgm:prSet presAssocID="{C1C363CD-1FE0-482E-8D33-AA687A1116DC}" presName="imagNode"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ever outline"/>
        </a:ext>
      </dgm:extLst>
    </dgm:pt>
    <dgm:pt modelId="{255E3874-7EC9-40F8-BD8A-FA0B82123511}" type="pres">
      <dgm:prSet presAssocID="{C0367598-403A-4F48-92DA-A150339317EB}" presName="sibTrans" presStyleLbl="sibTrans2D1" presStyleIdx="0" presStyleCnt="0"/>
      <dgm:spPr/>
    </dgm:pt>
    <dgm:pt modelId="{B3B43929-6E8A-47AA-BD46-10701FAB0CA4}" type="pres">
      <dgm:prSet presAssocID="{1B9EA8FB-AC5E-498C-AB78-AB126F8D86D5}" presName="compNode" presStyleCnt="0"/>
      <dgm:spPr/>
    </dgm:pt>
    <dgm:pt modelId="{A649D945-423B-4AB5-A307-39EFA9FEA043}" type="pres">
      <dgm:prSet presAssocID="{1B9EA8FB-AC5E-498C-AB78-AB126F8D86D5}" presName="bkgdShape" presStyleLbl="node1" presStyleIdx="1" presStyleCnt="7"/>
      <dgm:spPr/>
    </dgm:pt>
    <dgm:pt modelId="{9CDEE15D-20F4-4A74-8462-DC9602FBD8E9}" type="pres">
      <dgm:prSet presAssocID="{1B9EA8FB-AC5E-498C-AB78-AB126F8D86D5}" presName="nodeTx" presStyleLbl="node1" presStyleIdx="1" presStyleCnt="7">
        <dgm:presLayoutVars>
          <dgm:bulletEnabled val="1"/>
        </dgm:presLayoutVars>
      </dgm:prSet>
      <dgm:spPr/>
    </dgm:pt>
    <dgm:pt modelId="{CB4059FC-7FC0-40E3-819E-444CFD2780D3}" type="pres">
      <dgm:prSet presAssocID="{1B9EA8FB-AC5E-498C-AB78-AB126F8D86D5}" presName="invisiNode" presStyleLbl="node1" presStyleIdx="1" presStyleCnt="7"/>
      <dgm:spPr/>
    </dgm:pt>
    <dgm:pt modelId="{CF611C79-CACD-4752-837C-D5AC8F2604C8}" type="pres">
      <dgm:prSet presAssocID="{1B9EA8FB-AC5E-498C-AB78-AB126F8D86D5}" presName="imagNode" presStyleLbl="fgImgPlac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ethoscope outline"/>
        </a:ext>
      </dgm:extLst>
    </dgm:pt>
    <dgm:pt modelId="{AEE087A1-A0C4-49DA-909D-C90425F24D68}" type="pres">
      <dgm:prSet presAssocID="{02A26853-3E89-48A2-B5F3-53E64771AC24}" presName="sibTrans" presStyleLbl="sibTrans2D1" presStyleIdx="0" presStyleCnt="0"/>
      <dgm:spPr/>
    </dgm:pt>
    <dgm:pt modelId="{D2556A85-3C9D-4F08-8FB7-44660395C91D}" type="pres">
      <dgm:prSet presAssocID="{378DA2EB-3C34-4A48-83B8-5DD9CE329D98}" presName="compNode" presStyleCnt="0"/>
      <dgm:spPr/>
    </dgm:pt>
    <dgm:pt modelId="{F2EA0EE7-4BB7-4E47-ACA3-38197B8FE74D}" type="pres">
      <dgm:prSet presAssocID="{378DA2EB-3C34-4A48-83B8-5DD9CE329D98}" presName="bkgdShape" presStyleLbl="node1" presStyleIdx="2" presStyleCnt="7"/>
      <dgm:spPr/>
    </dgm:pt>
    <dgm:pt modelId="{35B2EB6D-1432-457B-8294-451D15BFC51D}" type="pres">
      <dgm:prSet presAssocID="{378DA2EB-3C34-4A48-83B8-5DD9CE329D98}" presName="nodeTx" presStyleLbl="node1" presStyleIdx="2" presStyleCnt="7">
        <dgm:presLayoutVars>
          <dgm:bulletEnabled val="1"/>
        </dgm:presLayoutVars>
      </dgm:prSet>
      <dgm:spPr/>
    </dgm:pt>
    <dgm:pt modelId="{A0BB1C01-4487-4A6E-A1E2-6CF92166C759}" type="pres">
      <dgm:prSet presAssocID="{378DA2EB-3C34-4A48-83B8-5DD9CE329D98}" presName="invisiNode" presStyleLbl="node1" presStyleIdx="2" presStyleCnt="7"/>
      <dgm:spPr/>
    </dgm:pt>
    <dgm:pt modelId="{082DF0D4-CCC6-4075-B373-3B8FE8C68188}" type="pres">
      <dgm:prSet presAssocID="{378DA2EB-3C34-4A48-83B8-5DD9CE329D98}" presName="imagNode" presStyleLbl="fgImgPlac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tethoscope outline"/>
        </a:ext>
      </dgm:extLst>
    </dgm:pt>
    <dgm:pt modelId="{0DA66C58-63C9-439A-899D-6B7AFA82613A}" type="pres">
      <dgm:prSet presAssocID="{5C935509-D0B9-44EE-8CBA-EA20A9F12BB8}" presName="sibTrans" presStyleLbl="sibTrans2D1" presStyleIdx="0" presStyleCnt="0"/>
      <dgm:spPr/>
    </dgm:pt>
    <dgm:pt modelId="{EF5AADAD-319E-4FAD-946B-80F6B4DE3769}" type="pres">
      <dgm:prSet presAssocID="{AF7B0C10-4253-456D-9A12-6F1C59055C13}" presName="compNode" presStyleCnt="0"/>
      <dgm:spPr/>
    </dgm:pt>
    <dgm:pt modelId="{1EAAB3D0-2471-4ABB-AF5C-AF98DCC4A706}" type="pres">
      <dgm:prSet presAssocID="{AF7B0C10-4253-456D-9A12-6F1C59055C13}" presName="bkgdShape" presStyleLbl="node1" presStyleIdx="3" presStyleCnt="7"/>
      <dgm:spPr/>
    </dgm:pt>
    <dgm:pt modelId="{C374FA8A-2A41-428C-BB89-C538C9A87545}" type="pres">
      <dgm:prSet presAssocID="{AF7B0C10-4253-456D-9A12-6F1C59055C13}" presName="nodeTx" presStyleLbl="node1" presStyleIdx="3" presStyleCnt="7">
        <dgm:presLayoutVars>
          <dgm:bulletEnabled val="1"/>
        </dgm:presLayoutVars>
      </dgm:prSet>
      <dgm:spPr/>
    </dgm:pt>
    <dgm:pt modelId="{E2BDD83C-7C40-4FFB-A7D0-791CB1BD068B}" type="pres">
      <dgm:prSet presAssocID="{AF7B0C10-4253-456D-9A12-6F1C59055C13}" presName="invisiNode" presStyleLbl="node1" presStyleIdx="3" presStyleCnt="7"/>
      <dgm:spPr/>
    </dgm:pt>
    <dgm:pt modelId="{D25B0CDE-DBA3-4D53-9587-B1A68B534860}" type="pres">
      <dgm:prSet presAssocID="{AF7B0C10-4253-456D-9A12-6F1C59055C13}" presName="imagNode" presStyleLbl="fgImgPlac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gnet outline"/>
        </a:ext>
      </dgm:extLst>
    </dgm:pt>
    <dgm:pt modelId="{83BA6EB5-A528-44E4-BC5D-566FF9B6F0AC}" type="pres">
      <dgm:prSet presAssocID="{C766627C-A33F-4B0E-AD03-35C4551233C7}" presName="sibTrans" presStyleLbl="sibTrans2D1" presStyleIdx="0" presStyleCnt="0"/>
      <dgm:spPr/>
    </dgm:pt>
    <dgm:pt modelId="{FAA43458-EA05-46D4-ABA9-FFB7FDF9731A}" type="pres">
      <dgm:prSet presAssocID="{608975A8-8613-41E4-A92B-6DE1400B7BAB}" presName="compNode" presStyleCnt="0"/>
      <dgm:spPr/>
    </dgm:pt>
    <dgm:pt modelId="{B209CA1E-26E5-4FF7-84A0-F982C0BB8405}" type="pres">
      <dgm:prSet presAssocID="{608975A8-8613-41E4-A92B-6DE1400B7BAB}" presName="bkgdShape" presStyleLbl="node1" presStyleIdx="4" presStyleCnt="7"/>
      <dgm:spPr/>
    </dgm:pt>
    <dgm:pt modelId="{F95C051C-65D0-4178-8CBC-C7526D3BB11A}" type="pres">
      <dgm:prSet presAssocID="{608975A8-8613-41E4-A92B-6DE1400B7BAB}" presName="nodeTx" presStyleLbl="node1" presStyleIdx="4" presStyleCnt="7">
        <dgm:presLayoutVars>
          <dgm:bulletEnabled val="1"/>
        </dgm:presLayoutVars>
      </dgm:prSet>
      <dgm:spPr/>
    </dgm:pt>
    <dgm:pt modelId="{AA4349D8-8D3F-4B39-92BA-C69C63B89238}" type="pres">
      <dgm:prSet presAssocID="{608975A8-8613-41E4-A92B-6DE1400B7BAB}" presName="invisiNode" presStyleLbl="node1" presStyleIdx="4" presStyleCnt="7"/>
      <dgm:spPr/>
    </dgm:pt>
    <dgm:pt modelId="{5ECA4C75-CE97-41C5-ADAB-922720D78A60}" type="pres">
      <dgm:prSet presAssocID="{608975A8-8613-41E4-A92B-6DE1400B7BAB}" presName="imagNode" presStyleLbl="fgImgPlac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Heart with pulse outline"/>
        </a:ext>
      </dgm:extLst>
    </dgm:pt>
    <dgm:pt modelId="{8BAF2758-0657-4CBF-8ED5-581029EB8D45}" type="pres">
      <dgm:prSet presAssocID="{9814A0AC-A468-48EF-A265-2666E01C28A8}" presName="sibTrans" presStyleLbl="sibTrans2D1" presStyleIdx="0" presStyleCnt="0"/>
      <dgm:spPr/>
    </dgm:pt>
    <dgm:pt modelId="{8CF2144C-A582-4FE2-8B53-C4EBF6C4F31A}" type="pres">
      <dgm:prSet presAssocID="{8C28B4C3-764B-446F-89EB-ED029E175923}" presName="compNode" presStyleCnt="0"/>
      <dgm:spPr/>
    </dgm:pt>
    <dgm:pt modelId="{6F612B83-383A-4400-950C-72ECEB3339BB}" type="pres">
      <dgm:prSet presAssocID="{8C28B4C3-764B-446F-89EB-ED029E175923}" presName="bkgdShape" presStyleLbl="node1" presStyleIdx="5" presStyleCnt="7"/>
      <dgm:spPr/>
    </dgm:pt>
    <dgm:pt modelId="{A0CB3674-5579-4373-9EDD-9F759B43B507}" type="pres">
      <dgm:prSet presAssocID="{8C28B4C3-764B-446F-89EB-ED029E175923}" presName="nodeTx" presStyleLbl="node1" presStyleIdx="5" presStyleCnt="7">
        <dgm:presLayoutVars>
          <dgm:bulletEnabled val="1"/>
        </dgm:presLayoutVars>
      </dgm:prSet>
      <dgm:spPr/>
    </dgm:pt>
    <dgm:pt modelId="{57F0E86D-665A-4F2D-9945-A0A272C03B2F}" type="pres">
      <dgm:prSet presAssocID="{8C28B4C3-764B-446F-89EB-ED029E175923}" presName="invisiNode" presStyleLbl="node1" presStyleIdx="5" presStyleCnt="7"/>
      <dgm:spPr/>
    </dgm:pt>
    <dgm:pt modelId="{556743BB-6147-45E2-A697-11650074423C}" type="pres">
      <dgm:prSet presAssocID="{8C28B4C3-764B-446F-89EB-ED029E175923}" presName="imagNode" presStyleLbl="fgImgPlac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Weight Loss outline"/>
        </a:ext>
      </dgm:extLst>
    </dgm:pt>
    <dgm:pt modelId="{C4219A66-7300-49DD-A523-7AB78BD13CF0}" type="pres">
      <dgm:prSet presAssocID="{961B1C8A-17EC-4E15-9216-91CE66E3A40E}" presName="sibTrans" presStyleLbl="sibTrans2D1" presStyleIdx="0" presStyleCnt="0"/>
      <dgm:spPr/>
    </dgm:pt>
    <dgm:pt modelId="{BB047CA0-FBDD-498F-B945-519D6D309887}" type="pres">
      <dgm:prSet presAssocID="{F8B82242-F465-4912-998E-A21486C071F4}" presName="compNode" presStyleCnt="0"/>
      <dgm:spPr/>
    </dgm:pt>
    <dgm:pt modelId="{82396F5C-82B7-4BDB-B07A-943875FBC61F}" type="pres">
      <dgm:prSet presAssocID="{F8B82242-F465-4912-998E-A21486C071F4}" presName="bkgdShape" presStyleLbl="node1" presStyleIdx="6" presStyleCnt="7"/>
      <dgm:spPr/>
    </dgm:pt>
    <dgm:pt modelId="{CB56C9A5-4FCA-4891-9938-320F9D8D93FC}" type="pres">
      <dgm:prSet presAssocID="{F8B82242-F465-4912-998E-A21486C071F4}" presName="nodeTx" presStyleLbl="node1" presStyleIdx="6" presStyleCnt="7">
        <dgm:presLayoutVars>
          <dgm:bulletEnabled val="1"/>
        </dgm:presLayoutVars>
      </dgm:prSet>
      <dgm:spPr/>
    </dgm:pt>
    <dgm:pt modelId="{D8F5D321-0E15-413F-821C-505E24D68287}" type="pres">
      <dgm:prSet presAssocID="{F8B82242-F465-4912-998E-A21486C071F4}" presName="invisiNode" presStyleLbl="node1" presStyleIdx="6" presStyleCnt="7"/>
      <dgm:spPr/>
    </dgm:pt>
    <dgm:pt modelId="{ED0192CA-3F0A-487B-9449-1F96ED697A33}" type="pres">
      <dgm:prSet presAssocID="{F8B82242-F465-4912-998E-A21486C071F4}" presName="imagNode" presStyleLbl="fgImgPlac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DNA outline"/>
        </a:ext>
      </dgm:extLst>
    </dgm:pt>
  </dgm:ptLst>
  <dgm:cxnLst>
    <dgm:cxn modelId="{1E3B6000-52B6-40C7-B4F8-7EE9DF8B47DF}" type="presOf" srcId="{608975A8-8613-41E4-A92B-6DE1400B7BAB}" destId="{B209CA1E-26E5-4FF7-84A0-F982C0BB8405}" srcOrd="0" destOrd="0" presId="urn:microsoft.com/office/officeart/2005/8/layout/hList7"/>
    <dgm:cxn modelId="{7FCE9609-5A09-488B-9033-2475A686746C}" type="presOf" srcId="{AF7B0C10-4253-456D-9A12-6F1C59055C13}" destId="{1EAAB3D0-2471-4ABB-AF5C-AF98DCC4A706}" srcOrd="0" destOrd="0" presId="urn:microsoft.com/office/officeart/2005/8/layout/hList7"/>
    <dgm:cxn modelId="{975A9110-7ED1-49D3-848F-8FF9A7332253}" type="presOf" srcId="{F8B82242-F465-4912-998E-A21486C071F4}" destId="{CB56C9A5-4FCA-4891-9938-320F9D8D93FC}" srcOrd="1" destOrd="0" presId="urn:microsoft.com/office/officeart/2005/8/layout/hList7"/>
    <dgm:cxn modelId="{642B0515-7A0D-44E5-A617-32B184319AED}" type="presOf" srcId="{608975A8-8613-41E4-A92B-6DE1400B7BAB}" destId="{F95C051C-65D0-4178-8CBC-C7526D3BB11A}" srcOrd="1" destOrd="0" presId="urn:microsoft.com/office/officeart/2005/8/layout/hList7"/>
    <dgm:cxn modelId="{E83F2B15-5D14-4F7C-A9FA-6BFD1DAABCAE}" type="presOf" srcId="{378DA2EB-3C34-4A48-83B8-5DD9CE329D98}" destId="{35B2EB6D-1432-457B-8294-451D15BFC51D}" srcOrd="1" destOrd="0" presId="urn:microsoft.com/office/officeart/2005/8/layout/hList7"/>
    <dgm:cxn modelId="{7DE0C322-31A3-4B1F-A939-28CF367CF8AF}" type="presOf" srcId="{961B1C8A-17EC-4E15-9216-91CE66E3A40E}" destId="{C4219A66-7300-49DD-A523-7AB78BD13CF0}" srcOrd="0" destOrd="0" presId="urn:microsoft.com/office/officeart/2005/8/layout/hList7"/>
    <dgm:cxn modelId="{42424F23-3597-45BB-9710-7651AE264783}" srcId="{E3CD4B59-9DCB-4B1D-9DDA-1F1FC3F7A586}" destId="{8C28B4C3-764B-446F-89EB-ED029E175923}" srcOrd="5" destOrd="0" parTransId="{F9A498E5-18E8-411B-9196-17C5A5EFEB87}" sibTransId="{961B1C8A-17EC-4E15-9216-91CE66E3A40E}"/>
    <dgm:cxn modelId="{868D6725-1855-4261-97D5-4E9F121728F6}" srcId="{E3CD4B59-9DCB-4B1D-9DDA-1F1FC3F7A586}" destId="{AF7B0C10-4253-456D-9A12-6F1C59055C13}" srcOrd="3" destOrd="0" parTransId="{71084D2F-0AA5-4993-9019-57F1774AE4C3}" sibTransId="{C766627C-A33F-4B0E-AD03-35C4551233C7}"/>
    <dgm:cxn modelId="{98271F2E-D356-4447-A752-DBD939C91171}" type="presOf" srcId="{F8B82242-F465-4912-998E-A21486C071F4}" destId="{82396F5C-82B7-4BDB-B07A-943875FBC61F}" srcOrd="0" destOrd="0" presId="urn:microsoft.com/office/officeart/2005/8/layout/hList7"/>
    <dgm:cxn modelId="{FD26CA37-E3A6-4A09-8E7D-B85BB6F413D2}" type="presOf" srcId="{8C28B4C3-764B-446F-89EB-ED029E175923}" destId="{6F612B83-383A-4400-950C-72ECEB3339BB}" srcOrd="0" destOrd="0" presId="urn:microsoft.com/office/officeart/2005/8/layout/hList7"/>
    <dgm:cxn modelId="{3DD52A3A-B950-4779-B213-E4592B6390C6}" type="presOf" srcId="{C1C363CD-1FE0-482E-8D33-AA687A1116DC}" destId="{4C371D5F-7708-4370-BB7D-4C2073678E27}" srcOrd="0" destOrd="0" presId="urn:microsoft.com/office/officeart/2005/8/layout/hList7"/>
    <dgm:cxn modelId="{208C0740-0DED-4029-AE1C-F420D5039E25}" type="presOf" srcId="{C1C363CD-1FE0-482E-8D33-AA687A1116DC}" destId="{45B354FA-F27B-4136-BD33-27053BF4D01D}" srcOrd="1" destOrd="0" presId="urn:microsoft.com/office/officeart/2005/8/layout/hList7"/>
    <dgm:cxn modelId="{28FB8C4D-CE60-4A77-AAD7-7C649D96EA20}" type="presOf" srcId="{C766627C-A33F-4B0E-AD03-35C4551233C7}" destId="{83BA6EB5-A528-44E4-BC5D-566FF9B6F0AC}" srcOrd="0" destOrd="0" presId="urn:microsoft.com/office/officeart/2005/8/layout/hList7"/>
    <dgm:cxn modelId="{7BD01F4E-FFF6-4454-9902-82172F7774BB}" type="presOf" srcId="{378DA2EB-3C34-4A48-83B8-5DD9CE329D98}" destId="{F2EA0EE7-4BB7-4E47-ACA3-38197B8FE74D}" srcOrd="0" destOrd="0" presId="urn:microsoft.com/office/officeart/2005/8/layout/hList7"/>
    <dgm:cxn modelId="{FF806784-9746-48E7-AA15-7DA9E3598953}" type="presOf" srcId="{02A26853-3E89-48A2-B5F3-53E64771AC24}" destId="{AEE087A1-A0C4-49DA-909D-C90425F24D68}" srcOrd="0" destOrd="0" presId="urn:microsoft.com/office/officeart/2005/8/layout/hList7"/>
    <dgm:cxn modelId="{D2FC4785-E31B-4465-AA2E-535B52698CA7}" srcId="{E3CD4B59-9DCB-4B1D-9DDA-1F1FC3F7A586}" destId="{378DA2EB-3C34-4A48-83B8-5DD9CE329D98}" srcOrd="2" destOrd="0" parTransId="{5B67ED39-B99F-4276-B7A1-E93CE66E9CDB}" sibTransId="{5C935509-D0B9-44EE-8CBA-EA20A9F12BB8}"/>
    <dgm:cxn modelId="{4887B086-F839-4B42-A3B9-6B2688B0131E}" type="presOf" srcId="{8C28B4C3-764B-446F-89EB-ED029E175923}" destId="{A0CB3674-5579-4373-9EDD-9F759B43B507}" srcOrd="1" destOrd="0" presId="urn:microsoft.com/office/officeart/2005/8/layout/hList7"/>
    <dgm:cxn modelId="{5B24CC87-446B-48EA-A6D7-A577CCC90149}" type="presOf" srcId="{1B9EA8FB-AC5E-498C-AB78-AB126F8D86D5}" destId="{9CDEE15D-20F4-4A74-8462-DC9602FBD8E9}" srcOrd="1" destOrd="0" presId="urn:microsoft.com/office/officeart/2005/8/layout/hList7"/>
    <dgm:cxn modelId="{0F36E394-5E80-4A77-9E85-ACA63AC9F54B}" type="presOf" srcId="{AF7B0C10-4253-456D-9A12-6F1C59055C13}" destId="{C374FA8A-2A41-428C-BB89-C538C9A87545}" srcOrd="1" destOrd="0" presId="urn:microsoft.com/office/officeart/2005/8/layout/hList7"/>
    <dgm:cxn modelId="{28BEABB1-2EE7-4FC2-9047-3C41D0739190}" srcId="{E3CD4B59-9DCB-4B1D-9DDA-1F1FC3F7A586}" destId="{C1C363CD-1FE0-482E-8D33-AA687A1116DC}" srcOrd="0" destOrd="0" parTransId="{6B712D9F-D588-4B97-B578-890F7A0EBA55}" sibTransId="{C0367598-403A-4F48-92DA-A150339317EB}"/>
    <dgm:cxn modelId="{8D01C4C6-28DE-48AC-B164-4C78622D492D}" srcId="{E3CD4B59-9DCB-4B1D-9DDA-1F1FC3F7A586}" destId="{F8B82242-F465-4912-998E-A21486C071F4}" srcOrd="6" destOrd="0" parTransId="{0B2C6918-D07B-445F-BCA5-67ADE5121B00}" sibTransId="{D5323E29-5042-4203-BF10-3639CEFCEE39}"/>
    <dgm:cxn modelId="{7B49E8C6-B546-449C-8593-59610D787DED}" srcId="{E3CD4B59-9DCB-4B1D-9DDA-1F1FC3F7A586}" destId="{608975A8-8613-41E4-A92B-6DE1400B7BAB}" srcOrd="4" destOrd="0" parTransId="{A909D11B-0677-4719-A7A5-1EF02F00D675}" sibTransId="{9814A0AC-A468-48EF-A265-2666E01C28A8}"/>
    <dgm:cxn modelId="{B0639BC8-3659-4701-8626-BAEB2CDC2AA1}" type="presOf" srcId="{5C935509-D0B9-44EE-8CBA-EA20A9F12BB8}" destId="{0DA66C58-63C9-439A-899D-6B7AFA82613A}" srcOrd="0" destOrd="0" presId="urn:microsoft.com/office/officeart/2005/8/layout/hList7"/>
    <dgm:cxn modelId="{BC4D7CE3-84CA-4A9D-8934-A9554C3533BF}" type="presOf" srcId="{9814A0AC-A468-48EF-A265-2666E01C28A8}" destId="{8BAF2758-0657-4CBF-8ED5-581029EB8D45}" srcOrd="0" destOrd="0" presId="urn:microsoft.com/office/officeart/2005/8/layout/hList7"/>
    <dgm:cxn modelId="{F86E41F4-D9AD-435E-AA85-FE992801F1ED}" type="presOf" srcId="{E3CD4B59-9DCB-4B1D-9DDA-1F1FC3F7A586}" destId="{626CF592-53A8-4DC9-823B-03A8CF6758BC}" srcOrd="0" destOrd="0" presId="urn:microsoft.com/office/officeart/2005/8/layout/hList7"/>
    <dgm:cxn modelId="{34042CF6-08D5-4762-85A7-A13F942903C7}" type="presOf" srcId="{1B9EA8FB-AC5E-498C-AB78-AB126F8D86D5}" destId="{A649D945-423B-4AB5-A307-39EFA9FEA043}" srcOrd="0" destOrd="0" presId="urn:microsoft.com/office/officeart/2005/8/layout/hList7"/>
    <dgm:cxn modelId="{EA17DCF6-955B-464B-89B1-34B0548E72B6}" srcId="{E3CD4B59-9DCB-4B1D-9DDA-1F1FC3F7A586}" destId="{1B9EA8FB-AC5E-498C-AB78-AB126F8D86D5}" srcOrd="1" destOrd="0" parTransId="{E8CF8A9A-6EEF-420D-9828-743F54C69ECF}" sibTransId="{02A26853-3E89-48A2-B5F3-53E64771AC24}"/>
    <dgm:cxn modelId="{74A0A4F8-4268-4CB1-A890-704EB0C7F30E}" type="presOf" srcId="{C0367598-403A-4F48-92DA-A150339317EB}" destId="{255E3874-7EC9-40F8-BD8A-FA0B82123511}" srcOrd="0" destOrd="0" presId="urn:microsoft.com/office/officeart/2005/8/layout/hList7"/>
    <dgm:cxn modelId="{CD14F180-91C3-41C0-90E1-93CA0CB30553}" type="presParOf" srcId="{626CF592-53A8-4DC9-823B-03A8CF6758BC}" destId="{2DEA97A6-3856-4D28-AA8F-8543F8716EBD}" srcOrd="0" destOrd="0" presId="urn:microsoft.com/office/officeart/2005/8/layout/hList7"/>
    <dgm:cxn modelId="{16596C4A-B1B1-4EC3-B155-10CC845B738C}" type="presParOf" srcId="{626CF592-53A8-4DC9-823B-03A8CF6758BC}" destId="{39C497C4-0CDB-48D0-8DCF-1536540F0B01}" srcOrd="1" destOrd="0" presId="urn:microsoft.com/office/officeart/2005/8/layout/hList7"/>
    <dgm:cxn modelId="{31819C19-9B85-4BE0-BBA5-74B259B6B80F}" type="presParOf" srcId="{39C497C4-0CDB-48D0-8DCF-1536540F0B01}" destId="{B4FB89EC-DD9C-4A9E-9567-436C8A5C731F}" srcOrd="0" destOrd="0" presId="urn:microsoft.com/office/officeart/2005/8/layout/hList7"/>
    <dgm:cxn modelId="{33ED7525-4089-4786-8091-D6D4534200E5}" type="presParOf" srcId="{B4FB89EC-DD9C-4A9E-9567-436C8A5C731F}" destId="{4C371D5F-7708-4370-BB7D-4C2073678E27}" srcOrd="0" destOrd="0" presId="urn:microsoft.com/office/officeart/2005/8/layout/hList7"/>
    <dgm:cxn modelId="{95032817-996B-44ED-B157-BB3B8D7CAE7B}" type="presParOf" srcId="{B4FB89EC-DD9C-4A9E-9567-436C8A5C731F}" destId="{45B354FA-F27B-4136-BD33-27053BF4D01D}" srcOrd="1" destOrd="0" presId="urn:microsoft.com/office/officeart/2005/8/layout/hList7"/>
    <dgm:cxn modelId="{3079EE04-5E75-4A1C-9353-F132FC5F92CA}" type="presParOf" srcId="{B4FB89EC-DD9C-4A9E-9567-436C8A5C731F}" destId="{6974F47D-2F09-4D96-BAF7-FF3C32CA3A39}" srcOrd="2" destOrd="0" presId="urn:microsoft.com/office/officeart/2005/8/layout/hList7"/>
    <dgm:cxn modelId="{ED6FFE5D-93FF-4C38-971F-6227626CFC57}" type="presParOf" srcId="{B4FB89EC-DD9C-4A9E-9567-436C8A5C731F}" destId="{E97EE58F-F5E1-4ECD-BAE6-4DCA11DE1BEF}" srcOrd="3" destOrd="0" presId="urn:microsoft.com/office/officeart/2005/8/layout/hList7"/>
    <dgm:cxn modelId="{7CA6CD68-C469-4010-8A6C-860E3CF66050}" type="presParOf" srcId="{39C497C4-0CDB-48D0-8DCF-1536540F0B01}" destId="{255E3874-7EC9-40F8-BD8A-FA0B82123511}" srcOrd="1" destOrd="0" presId="urn:microsoft.com/office/officeart/2005/8/layout/hList7"/>
    <dgm:cxn modelId="{157895BF-548F-4B63-9BFD-752D40B32D96}" type="presParOf" srcId="{39C497C4-0CDB-48D0-8DCF-1536540F0B01}" destId="{B3B43929-6E8A-47AA-BD46-10701FAB0CA4}" srcOrd="2" destOrd="0" presId="urn:microsoft.com/office/officeart/2005/8/layout/hList7"/>
    <dgm:cxn modelId="{00FF3E3F-FF28-4C96-9125-3E09F236F9DD}" type="presParOf" srcId="{B3B43929-6E8A-47AA-BD46-10701FAB0CA4}" destId="{A649D945-423B-4AB5-A307-39EFA9FEA043}" srcOrd="0" destOrd="0" presId="urn:microsoft.com/office/officeart/2005/8/layout/hList7"/>
    <dgm:cxn modelId="{7C292795-B4B3-437E-8591-CBCA6F88198E}" type="presParOf" srcId="{B3B43929-6E8A-47AA-BD46-10701FAB0CA4}" destId="{9CDEE15D-20F4-4A74-8462-DC9602FBD8E9}" srcOrd="1" destOrd="0" presId="urn:microsoft.com/office/officeart/2005/8/layout/hList7"/>
    <dgm:cxn modelId="{5BB6DE2A-60E8-4816-87B9-35F61D46D8B3}" type="presParOf" srcId="{B3B43929-6E8A-47AA-BD46-10701FAB0CA4}" destId="{CB4059FC-7FC0-40E3-819E-444CFD2780D3}" srcOrd="2" destOrd="0" presId="urn:microsoft.com/office/officeart/2005/8/layout/hList7"/>
    <dgm:cxn modelId="{43B69643-F1B4-43A0-841B-20503342D014}" type="presParOf" srcId="{B3B43929-6E8A-47AA-BD46-10701FAB0CA4}" destId="{CF611C79-CACD-4752-837C-D5AC8F2604C8}" srcOrd="3" destOrd="0" presId="urn:microsoft.com/office/officeart/2005/8/layout/hList7"/>
    <dgm:cxn modelId="{5BCFC74D-4AF6-423B-AF88-BF65B22D1776}" type="presParOf" srcId="{39C497C4-0CDB-48D0-8DCF-1536540F0B01}" destId="{AEE087A1-A0C4-49DA-909D-C90425F24D68}" srcOrd="3" destOrd="0" presId="urn:microsoft.com/office/officeart/2005/8/layout/hList7"/>
    <dgm:cxn modelId="{7A39DB11-5FB2-4963-AF06-805BABC17D2F}" type="presParOf" srcId="{39C497C4-0CDB-48D0-8DCF-1536540F0B01}" destId="{D2556A85-3C9D-4F08-8FB7-44660395C91D}" srcOrd="4" destOrd="0" presId="urn:microsoft.com/office/officeart/2005/8/layout/hList7"/>
    <dgm:cxn modelId="{D3D59F25-D7EE-4E60-B872-30FEAF385764}" type="presParOf" srcId="{D2556A85-3C9D-4F08-8FB7-44660395C91D}" destId="{F2EA0EE7-4BB7-4E47-ACA3-38197B8FE74D}" srcOrd="0" destOrd="0" presId="urn:microsoft.com/office/officeart/2005/8/layout/hList7"/>
    <dgm:cxn modelId="{F684A850-DC5E-4ED6-8BA3-0E8979B75943}" type="presParOf" srcId="{D2556A85-3C9D-4F08-8FB7-44660395C91D}" destId="{35B2EB6D-1432-457B-8294-451D15BFC51D}" srcOrd="1" destOrd="0" presId="urn:microsoft.com/office/officeart/2005/8/layout/hList7"/>
    <dgm:cxn modelId="{1D71DCAE-0192-4E71-9422-17AB712F00A3}" type="presParOf" srcId="{D2556A85-3C9D-4F08-8FB7-44660395C91D}" destId="{A0BB1C01-4487-4A6E-A1E2-6CF92166C759}" srcOrd="2" destOrd="0" presId="urn:microsoft.com/office/officeart/2005/8/layout/hList7"/>
    <dgm:cxn modelId="{8107D5BF-F88B-4D43-9CEE-744357838E11}" type="presParOf" srcId="{D2556A85-3C9D-4F08-8FB7-44660395C91D}" destId="{082DF0D4-CCC6-4075-B373-3B8FE8C68188}" srcOrd="3" destOrd="0" presId="urn:microsoft.com/office/officeart/2005/8/layout/hList7"/>
    <dgm:cxn modelId="{5AB50545-5494-4251-8BAB-885004DA7BF7}" type="presParOf" srcId="{39C497C4-0CDB-48D0-8DCF-1536540F0B01}" destId="{0DA66C58-63C9-439A-899D-6B7AFA82613A}" srcOrd="5" destOrd="0" presId="urn:microsoft.com/office/officeart/2005/8/layout/hList7"/>
    <dgm:cxn modelId="{21B1612A-717E-4F98-A5B1-4B43345AA945}" type="presParOf" srcId="{39C497C4-0CDB-48D0-8DCF-1536540F0B01}" destId="{EF5AADAD-319E-4FAD-946B-80F6B4DE3769}" srcOrd="6" destOrd="0" presId="urn:microsoft.com/office/officeart/2005/8/layout/hList7"/>
    <dgm:cxn modelId="{4247A828-763D-4D5B-A689-324CAE72BF08}" type="presParOf" srcId="{EF5AADAD-319E-4FAD-946B-80F6B4DE3769}" destId="{1EAAB3D0-2471-4ABB-AF5C-AF98DCC4A706}" srcOrd="0" destOrd="0" presId="urn:microsoft.com/office/officeart/2005/8/layout/hList7"/>
    <dgm:cxn modelId="{0BD6092A-EE81-4A40-AF0C-C0955B3C3055}" type="presParOf" srcId="{EF5AADAD-319E-4FAD-946B-80F6B4DE3769}" destId="{C374FA8A-2A41-428C-BB89-C538C9A87545}" srcOrd="1" destOrd="0" presId="urn:microsoft.com/office/officeart/2005/8/layout/hList7"/>
    <dgm:cxn modelId="{2B9C997A-EDD4-4A9A-BE54-C172754FF950}" type="presParOf" srcId="{EF5AADAD-319E-4FAD-946B-80F6B4DE3769}" destId="{E2BDD83C-7C40-4FFB-A7D0-791CB1BD068B}" srcOrd="2" destOrd="0" presId="urn:microsoft.com/office/officeart/2005/8/layout/hList7"/>
    <dgm:cxn modelId="{184BAE67-8B95-431D-96A4-3CBBF3D33A3C}" type="presParOf" srcId="{EF5AADAD-319E-4FAD-946B-80F6B4DE3769}" destId="{D25B0CDE-DBA3-4D53-9587-B1A68B534860}" srcOrd="3" destOrd="0" presId="urn:microsoft.com/office/officeart/2005/8/layout/hList7"/>
    <dgm:cxn modelId="{2376E7F7-9457-4EFD-AE16-927690867A91}" type="presParOf" srcId="{39C497C4-0CDB-48D0-8DCF-1536540F0B01}" destId="{83BA6EB5-A528-44E4-BC5D-566FF9B6F0AC}" srcOrd="7" destOrd="0" presId="urn:microsoft.com/office/officeart/2005/8/layout/hList7"/>
    <dgm:cxn modelId="{4EE5F9D7-3E7D-46E3-8953-B2574A834C2F}" type="presParOf" srcId="{39C497C4-0CDB-48D0-8DCF-1536540F0B01}" destId="{FAA43458-EA05-46D4-ABA9-FFB7FDF9731A}" srcOrd="8" destOrd="0" presId="urn:microsoft.com/office/officeart/2005/8/layout/hList7"/>
    <dgm:cxn modelId="{81C02CD7-B357-43C4-81A7-6A04E38B7D34}" type="presParOf" srcId="{FAA43458-EA05-46D4-ABA9-FFB7FDF9731A}" destId="{B209CA1E-26E5-4FF7-84A0-F982C0BB8405}" srcOrd="0" destOrd="0" presId="urn:microsoft.com/office/officeart/2005/8/layout/hList7"/>
    <dgm:cxn modelId="{1F881697-D61B-428E-8137-69483BAFADCE}" type="presParOf" srcId="{FAA43458-EA05-46D4-ABA9-FFB7FDF9731A}" destId="{F95C051C-65D0-4178-8CBC-C7526D3BB11A}" srcOrd="1" destOrd="0" presId="urn:microsoft.com/office/officeart/2005/8/layout/hList7"/>
    <dgm:cxn modelId="{468B4F2C-BA25-4775-96AD-65A1665B37C6}" type="presParOf" srcId="{FAA43458-EA05-46D4-ABA9-FFB7FDF9731A}" destId="{AA4349D8-8D3F-4B39-92BA-C69C63B89238}" srcOrd="2" destOrd="0" presId="urn:microsoft.com/office/officeart/2005/8/layout/hList7"/>
    <dgm:cxn modelId="{838F372D-8637-4BFC-92BF-CDE0A3DD778D}" type="presParOf" srcId="{FAA43458-EA05-46D4-ABA9-FFB7FDF9731A}" destId="{5ECA4C75-CE97-41C5-ADAB-922720D78A60}" srcOrd="3" destOrd="0" presId="urn:microsoft.com/office/officeart/2005/8/layout/hList7"/>
    <dgm:cxn modelId="{D6214F87-7626-4903-86C5-ED94845CB2E1}" type="presParOf" srcId="{39C497C4-0CDB-48D0-8DCF-1536540F0B01}" destId="{8BAF2758-0657-4CBF-8ED5-581029EB8D45}" srcOrd="9" destOrd="0" presId="urn:microsoft.com/office/officeart/2005/8/layout/hList7"/>
    <dgm:cxn modelId="{23BB84E7-6AE1-431B-9603-83EAF84E84F8}" type="presParOf" srcId="{39C497C4-0CDB-48D0-8DCF-1536540F0B01}" destId="{8CF2144C-A582-4FE2-8B53-C4EBF6C4F31A}" srcOrd="10" destOrd="0" presId="urn:microsoft.com/office/officeart/2005/8/layout/hList7"/>
    <dgm:cxn modelId="{A61869F3-3766-4B41-9B9F-6F30AC17F286}" type="presParOf" srcId="{8CF2144C-A582-4FE2-8B53-C4EBF6C4F31A}" destId="{6F612B83-383A-4400-950C-72ECEB3339BB}" srcOrd="0" destOrd="0" presId="urn:microsoft.com/office/officeart/2005/8/layout/hList7"/>
    <dgm:cxn modelId="{1AC9950F-9C33-4849-9BD1-CB7392892CB8}" type="presParOf" srcId="{8CF2144C-A582-4FE2-8B53-C4EBF6C4F31A}" destId="{A0CB3674-5579-4373-9EDD-9F759B43B507}" srcOrd="1" destOrd="0" presId="urn:microsoft.com/office/officeart/2005/8/layout/hList7"/>
    <dgm:cxn modelId="{9EE23EA6-ED7D-4118-97DC-467FC80C9053}" type="presParOf" srcId="{8CF2144C-A582-4FE2-8B53-C4EBF6C4F31A}" destId="{57F0E86D-665A-4F2D-9945-A0A272C03B2F}" srcOrd="2" destOrd="0" presId="urn:microsoft.com/office/officeart/2005/8/layout/hList7"/>
    <dgm:cxn modelId="{0D54B8C0-9B8A-464F-B6C7-6A18F32E4046}" type="presParOf" srcId="{8CF2144C-A582-4FE2-8B53-C4EBF6C4F31A}" destId="{556743BB-6147-45E2-A697-11650074423C}" srcOrd="3" destOrd="0" presId="urn:microsoft.com/office/officeart/2005/8/layout/hList7"/>
    <dgm:cxn modelId="{9DC308F9-2F0B-4CD6-A742-9828A673ECEA}" type="presParOf" srcId="{39C497C4-0CDB-48D0-8DCF-1536540F0B01}" destId="{C4219A66-7300-49DD-A523-7AB78BD13CF0}" srcOrd="11" destOrd="0" presId="urn:microsoft.com/office/officeart/2005/8/layout/hList7"/>
    <dgm:cxn modelId="{A6F86357-B741-432A-BD31-C29E4FBB36B5}" type="presParOf" srcId="{39C497C4-0CDB-48D0-8DCF-1536540F0B01}" destId="{BB047CA0-FBDD-498F-B945-519D6D309887}" srcOrd="12" destOrd="0" presId="urn:microsoft.com/office/officeart/2005/8/layout/hList7"/>
    <dgm:cxn modelId="{A10A869A-96DE-4E5D-A63A-CACBC1283E43}" type="presParOf" srcId="{BB047CA0-FBDD-498F-B945-519D6D309887}" destId="{82396F5C-82B7-4BDB-B07A-943875FBC61F}" srcOrd="0" destOrd="0" presId="urn:microsoft.com/office/officeart/2005/8/layout/hList7"/>
    <dgm:cxn modelId="{418E5056-9C3D-42EC-B431-A014266388CC}" type="presParOf" srcId="{BB047CA0-FBDD-498F-B945-519D6D309887}" destId="{CB56C9A5-4FCA-4891-9938-320F9D8D93FC}" srcOrd="1" destOrd="0" presId="urn:microsoft.com/office/officeart/2005/8/layout/hList7"/>
    <dgm:cxn modelId="{80513A20-6035-46F9-93FB-E8B0F8CBA3B4}" type="presParOf" srcId="{BB047CA0-FBDD-498F-B945-519D6D309887}" destId="{D8F5D321-0E15-413F-821C-505E24D68287}" srcOrd="2" destOrd="0" presId="urn:microsoft.com/office/officeart/2005/8/layout/hList7"/>
    <dgm:cxn modelId="{C0987FFE-30BB-4E0F-A45A-81D38D4B23CA}" type="presParOf" srcId="{BB047CA0-FBDD-498F-B945-519D6D309887}" destId="{ED0192CA-3F0A-487B-9449-1F96ED697A3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CD4B59-9DCB-4B1D-9DDA-1F1FC3F7A586}" type="doc">
      <dgm:prSet loTypeId="urn:microsoft.com/office/officeart/2005/8/layout/funnel1" loCatId="process" qsTypeId="urn:microsoft.com/office/officeart/2005/8/quickstyle/3d1" qsCatId="3D" csTypeId="urn:microsoft.com/office/officeart/2005/8/colors/accent5_4" csCatId="accent5" phldr="1"/>
      <dgm:spPr/>
      <dgm:t>
        <a:bodyPr/>
        <a:lstStyle/>
        <a:p>
          <a:endParaRPr lang="en-US"/>
        </a:p>
      </dgm:t>
    </dgm:pt>
    <dgm:pt modelId="{1B9EA8FB-AC5E-498C-AB78-AB126F8D86D5}">
      <dgm:prSet phldrT="[Text]"/>
      <dgm:spPr/>
      <dgm:t>
        <a:bodyPr/>
        <a:lstStyle/>
        <a:p>
          <a:r>
            <a:rPr lang="en-US" dirty="0"/>
            <a:t>Alpha</a:t>
          </a:r>
          <a:r>
            <a:rPr lang="en-US" baseline="-25000" dirty="0"/>
            <a:t>1</a:t>
          </a:r>
          <a:r>
            <a:rPr lang="en-US" dirty="0"/>
            <a:t>   Alpha</a:t>
          </a:r>
          <a:r>
            <a:rPr lang="en-US" baseline="-25000" dirty="0"/>
            <a:t>2</a:t>
          </a:r>
        </a:p>
      </dgm:t>
    </dgm:pt>
    <dgm:pt modelId="{E8CF8A9A-6EEF-420D-9828-743F54C69ECF}" type="parTrans" cxnId="{EA17DCF6-955B-464B-89B1-34B0548E72B6}">
      <dgm:prSet/>
      <dgm:spPr/>
      <dgm:t>
        <a:bodyPr/>
        <a:lstStyle/>
        <a:p>
          <a:endParaRPr lang="en-US"/>
        </a:p>
      </dgm:t>
    </dgm:pt>
    <dgm:pt modelId="{02A26853-3E89-48A2-B5F3-53E64771AC24}" type="sibTrans" cxnId="{EA17DCF6-955B-464B-89B1-34B0548E72B6}">
      <dgm:prSet/>
      <dgm:spPr/>
      <dgm:t>
        <a:bodyPr/>
        <a:lstStyle/>
        <a:p>
          <a:endParaRPr lang="en-US"/>
        </a:p>
      </dgm:t>
    </dgm:pt>
    <dgm:pt modelId="{AF7B0C10-4253-456D-9A12-6F1C59055C13}">
      <dgm:prSet phldrT="[Text]" custT="1"/>
      <dgm:spPr/>
      <dgm:t>
        <a:bodyPr/>
        <a:lstStyle/>
        <a:p>
          <a:r>
            <a:rPr lang="en-US" sz="2000" dirty="0">
              <a:solidFill>
                <a:srgbClr val="013460"/>
              </a:solidFill>
              <a:latin typeface="Nunito Sans" pitchFamily="2" charset="0"/>
            </a:rPr>
            <a:t>Serum Protein Electrophoresis (SPE)</a:t>
          </a:r>
        </a:p>
      </dgm:t>
    </dgm:pt>
    <dgm:pt modelId="{71084D2F-0AA5-4993-9019-57F1774AE4C3}" type="parTrans" cxnId="{868D6725-1855-4261-97D5-4E9F121728F6}">
      <dgm:prSet/>
      <dgm:spPr/>
      <dgm:t>
        <a:bodyPr/>
        <a:lstStyle/>
        <a:p>
          <a:endParaRPr lang="en-US"/>
        </a:p>
      </dgm:t>
    </dgm:pt>
    <dgm:pt modelId="{C766627C-A33F-4B0E-AD03-35C4551233C7}" type="sibTrans" cxnId="{868D6725-1855-4261-97D5-4E9F121728F6}">
      <dgm:prSet/>
      <dgm:spPr/>
      <dgm:t>
        <a:bodyPr/>
        <a:lstStyle/>
        <a:p>
          <a:endParaRPr lang="en-US"/>
        </a:p>
      </dgm:t>
    </dgm:pt>
    <dgm:pt modelId="{608975A8-8613-41E4-A92B-6DE1400B7BAB}">
      <dgm:prSet phldrT="[Text]"/>
      <dgm:spPr/>
      <dgm:t>
        <a:bodyPr/>
        <a:lstStyle/>
        <a:p>
          <a:endParaRPr lang="en-US"/>
        </a:p>
      </dgm:t>
    </dgm:pt>
    <dgm:pt modelId="{A909D11B-0677-4719-A7A5-1EF02F00D675}" type="parTrans" cxnId="{7B49E8C6-B546-449C-8593-59610D787DED}">
      <dgm:prSet/>
      <dgm:spPr/>
      <dgm:t>
        <a:bodyPr/>
        <a:lstStyle/>
        <a:p>
          <a:endParaRPr lang="en-US"/>
        </a:p>
      </dgm:t>
    </dgm:pt>
    <dgm:pt modelId="{9814A0AC-A468-48EF-A265-2666E01C28A8}" type="sibTrans" cxnId="{7B49E8C6-B546-449C-8593-59610D787DED}">
      <dgm:prSet/>
      <dgm:spPr/>
      <dgm:t>
        <a:bodyPr/>
        <a:lstStyle/>
        <a:p>
          <a:endParaRPr lang="en-US"/>
        </a:p>
      </dgm:t>
    </dgm:pt>
    <dgm:pt modelId="{8C28B4C3-764B-446F-89EB-ED029E175923}">
      <dgm:prSet phldrT="[Text]"/>
      <dgm:spPr/>
      <dgm:t>
        <a:bodyPr/>
        <a:lstStyle/>
        <a:p>
          <a:endParaRPr lang="en-US"/>
        </a:p>
      </dgm:t>
    </dgm:pt>
    <dgm:pt modelId="{F9A498E5-18E8-411B-9196-17C5A5EFEB87}" type="parTrans" cxnId="{42424F23-3597-45BB-9710-7651AE264783}">
      <dgm:prSet/>
      <dgm:spPr/>
      <dgm:t>
        <a:bodyPr/>
        <a:lstStyle/>
        <a:p>
          <a:endParaRPr lang="en-US"/>
        </a:p>
      </dgm:t>
    </dgm:pt>
    <dgm:pt modelId="{961B1C8A-17EC-4E15-9216-91CE66E3A40E}" type="sibTrans" cxnId="{42424F23-3597-45BB-9710-7651AE264783}">
      <dgm:prSet/>
      <dgm:spPr/>
      <dgm:t>
        <a:bodyPr/>
        <a:lstStyle/>
        <a:p>
          <a:endParaRPr lang="en-US"/>
        </a:p>
      </dgm:t>
    </dgm:pt>
    <dgm:pt modelId="{F8B82242-F465-4912-998E-A21486C071F4}">
      <dgm:prSet phldrT="[Text]"/>
      <dgm:spPr/>
      <dgm:t>
        <a:bodyPr/>
        <a:lstStyle/>
        <a:p>
          <a:endParaRPr lang="en-US"/>
        </a:p>
      </dgm:t>
    </dgm:pt>
    <dgm:pt modelId="{0B2C6918-D07B-445F-BCA5-67ADE5121B00}" type="parTrans" cxnId="{8D01C4C6-28DE-48AC-B164-4C78622D492D}">
      <dgm:prSet/>
      <dgm:spPr/>
      <dgm:t>
        <a:bodyPr/>
        <a:lstStyle/>
        <a:p>
          <a:endParaRPr lang="en-US"/>
        </a:p>
      </dgm:t>
    </dgm:pt>
    <dgm:pt modelId="{D5323E29-5042-4203-BF10-3639CEFCEE39}" type="sibTrans" cxnId="{8D01C4C6-28DE-48AC-B164-4C78622D492D}">
      <dgm:prSet/>
      <dgm:spPr/>
      <dgm:t>
        <a:bodyPr/>
        <a:lstStyle/>
        <a:p>
          <a:endParaRPr lang="en-US"/>
        </a:p>
      </dgm:t>
    </dgm:pt>
    <dgm:pt modelId="{378DA2EB-3C34-4A48-83B8-5DD9CE329D98}">
      <dgm:prSet phldrT="[Text]"/>
      <dgm:spPr/>
      <dgm:t>
        <a:bodyPr/>
        <a:lstStyle/>
        <a:p>
          <a:r>
            <a:rPr lang="en-US" dirty="0"/>
            <a:t>Beta Gamma (IgG)</a:t>
          </a:r>
        </a:p>
      </dgm:t>
    </dgm:pt>
    <dgm:pt modelId="{5B67ED39-B99F-4276-B7A1-E93CE66E9CDB}" type="parTrans" cxnId="{D2FC4785-E31B-4465-AA2E-535B52698CA7}">
      <dgm:prSet/>
      <dgm:spPr/>
      <dgm:t>
        <a:bodyPr/>
        <a:lstStyle/>
        <a:p>
          <a:endParaRPr lang="en-US"/>
        </a:p>
      </dgm:t>
    </dgm:pt>
    <dgm:pt modelId="{5C935509-D0B9-44EE-8CBA-EA20A9F12BB8}" type="sibTrans" cxnId="{D2FC4785-E31B-4465-AA2E-535B52698CA7}">
      <dgm:prSet/>
      <dgm:spPr/>
      <dgm:t>
        <a:bodyPr/>
        <a:lstStyle/>
        <a:p>
          <a:endParaRPr lang="en-US"/>
        </a:p>
      </dgm:t>
    </dgm:pt>
    <dgm:pt modelId="{C1C363CD-1FE0-482E-8D33-AA687A1116DC}">
      <dgm:prSet phldrT="[Text]"/>
      <dgm:spPr/>
      <dgm:t>
        <a:bodyPr/>
        <a:lstStyle/>
        <a:p>
          <a:r>
            <a:rPr lang="en-US" dirty="0"/>
            <a:t>Albumin</a:t>
          </a:r>
        </a:p>
      </dgm:t>
    </dgm:pt>
    <dgm:pt modelId="{6B712D9F-D588-4B97-B578-890F7A0EBA55}" type="parTrans" cxnId="{28BEABB1-2EE7-4FC2-9047-3C41D0739190}">
      <dgm:prSet/>
      <dgm:spPr/>
      <dgm:t>
        <a:bodyPr/>
        <a:lstStyle/>
        <a:p>
          <a:endParaRPr lang="en-US"/>
        </a:p>
      </dgm:t>
    </dgm:pt>
    <dgm:pt modelId="{C0367598-403A-4F48-92DA-A150339317EB}" type="sibTrans" cxnId="{28BEABB1-2EE7-4FC2-9047-3C41D0739190}">
      <dgm:prSet/>
      <dgm:spPr/>
      <dgm:t>
        <a:bodyPr/>
        <a:lstStyle/>
        <a:p>
          <a:endParaRPr lang="en-US"/>
        </a:p>
      </dgm:t>
    </dgm:pt>
    <dgm:pt modelId="{A14949ED-0880-4AE6-A50E-9E32AC6A69A0}" type="pres">
      <dgm:prSet presAssocID="{E3CD4B59-9DCB-4B1D-9DDA-1F1FC3F7A586}" presName="Name0" presStyleCnt="0">
        <dgm:presLayoutVars>
          <dgm:chMax val="4"/>
          <dgm:resizeHandles val="exact"/>
        </dgm:presLayoutVars>
      </dgm:prSet>
      <dgm:spPr/>
    </dgm:pt>
    <dgm:pt modelId="{525A14A4-6663-42F8-A9FF-5D0A1F2FFF28}" type="pres">
      <dgm:prSet presAssocID="{E3CD4B59-9DCB-4B1D-9DDA-1F1FC3F7A586}" presName="ellipse" presStyleLbl="trBgShp" presStyleIdx="0" presStyleCnt="1"/>
      <dgm:spPr/>
    </dgm:pt>
    <dgm:pt modelId="{5BAF60E3-BEDE-43CD-86DE-4558FB8CD3B0}" type="pres">
      <dgm:prSet presAssocID="{E3CD4B59-9DCB-4B1D-9DDA-1F1FC3F7A586}" presName="arrow1" presStyleLbl="fgShp" presStyleIdx="0" presStyleCnt="1"/>
      <dgm:spPr/>
    </dgm:pt>
    <dgm:pt modelId="{0E599E02-4EC7-423A-9558-D01C21B19FEE}" type="pres">
      <dgm:prSet presAssocID="{E3CD4B59-9DCB-4B1D-9DDA-1F1FC3F7A586}" presName="rectangle" presStyleLbl="revTx" presStyleIdx="0" presStyleCnt="1">
        <dgm:presLayoutVars>
          <dgm:bulletEnabled val="1"/>
        </dgm:presLayoutVars>
      </dgm:prSet>
      <dgm:spPr/>
    </dgm:pt>
    <dgm:pt modelId="{F943F8C0-4772-4CEF-B87E-AA65D870EC1D}" type="pres">
      <dgm:prSet presAssocID="{1B9EA8FB-AC5E-498C-AB78-AB126F8D86D5}" presName="item1" presStyleLbl="node1" presStyleIdx="0" presStyleCnt="3">
        <dgm:presLayoutVars>
          <dgm:bulletEnabled val="1"/>
        </dgm:presLayoutVars>
      </dgm:prSet>
      <dgm:spPr/>
    </dgm:pt>
    <dgm:pt modelId="{D71CA217-3581-4E50-BC99-8D7B5D222D14}" type="pres">
      <dgm:prSet presAssocID="{378DA2EB-3C34-4A48-83B8-5DD9CE329D98}" presName="item2" presStyleLbl="node1" presStyleIdx="1" presStyleCnt="3">
        <dgm:presLayoutVars>
          <dgm:bulletEnabled val="1"/>
        </dgm:presLayoutVars>
      </dgm:prSet>
      <dgm:spPr/>
    </dgm:pt>
    <dgm:pt modelId="{3C23536E-17AF-478B-AA18-A6029E987255}" type="pres">
      <dgm:prSet presAssocID="{AF7B0C10-4253-456D-9A12-6F1C59055C13}" presName="item3" presStyleLbl="node1" presStyleIdx="2" presStyleCnt="3">
        <dgm:presLayoutVars>
          <dgm:bulletEnabled val="1"/>
        </dgm:presLayoutVars>
      </dgm:prSet>
      <dgm:spPr/>
    </dgm:pt>
    <dgm:pt modelId="{AA93AD4A-AB5F-4D96-9AF2-F5EBE3B393EA}" type="pres">
      <dgm:prSet presAssocID="{E3CD4B59-9DCB-4B1D-9DDA-1F1FC3F7A586}" presName="funnel" presStyleLbl="trAlignAcc1" presStyleIdx="0" presStyleCnt="1"/>
      <dgm:spPr/>
    </dgm:pt>
  </dgm:ptLst>
  <dgm:cxnLst>
    <dgm:cxn modelId="{42424F23-3597-45BB-9710-7651AE264783}" srcId="{E3CD4B59-9DCB-4B1D-9DDA-1F1FC3F7A586}" destId="{8C28B4C3-764B-446F-89EB-ED029E175923}" srcOrd="5" destOrd="0" parTransId="{F9A498E5-18E8-411B-9196-17C5A5EFEB87}" sibTransId="{961B1C8A-17EC-4E15-9216-91CE66E3A40E}"/>
    <dgm:cxn modelId="{868D6725-1855-4261-97D5-4E9F121728F6}" srcId="{E3CD4B59-9DCB-4B1D-9DDA-1F1FC3F7A586}" destId="{AF7B0C10-4253-456D-9A12-6F1C59055C13}" srcOrd="3" destOrd="0" parTransId="{71084D2F-0AA5-4993-9019-57F1774AE4C3}" sibTransId="{C766627C-A33F-4B0E-AD03-35C4551233C7}"/>
    <dgm:cxn modelId="{DAB3F52E-A562-46FE-855B-5BBBAA2FBFE5}" type="presOf" srcId="{378DA2EB-3C34-4A48-83B8-5DD9CE329D98}" destId="{F943F8C0-4772-4CEF-B87E-AA65D870EC1D}" srcOrd="0" destOrd="0" presId="urn:microsoft.com/office/officeart/2005/8/layout/funnel1"/>
    <dgm:cxn modelId="{00078165-2E4D-4A8F-A11C-DFE530F50024}" type="presOf" srcId="{AF7B0C10-4253-456D-9A12-6F1C59055C13}" destId="{0E599E02-4EC7-423A-9558-D01C21B19FEE}" srcOrd="0" destOrd="0" presId="urn:microsoft.com/office/officeart/2005/8/layout/funnel1"/>
    <dgm:cxn modelId="{5EE36B5A-C1B3-4B2E-8CA0-0A258687D9FE}" type="presOf" srcId="{1B9EA8FB-AC5E-498C-AB78-AB126F8D86D5}" destId="{D71CA217-3581-4E50-BC99-8D7B5D222D14}" srcOrd="0" destOrd="0" presId="urn:microsoft.com/office/officeart/2005/8/layout/funnel1"/>
    <dgm:cxn modelId="{8BE30685-719E-491F-9C17-D0D1CE718248}" type="presOf" srcId="{E3CD4B59-9DCB-4B1D-9DDA-1F1FC3F7A586}" destId="{A14949ED-0880-4AE6-A50E-9E32AC6A69A0}" srcOrd="0" destOrd="0" presId="urn:microsoft.com/office/officeart/2005/8/layout/funnel1"/>
    <dgm:cxn modelId="{D2FC4785-E31B-4465-AA2E-535B52698CA7}" srcId="{E3CD4B59-9DCB-4B1D-9DDA-1F1FC3F7A586}" destId="{378DA2EB-3C34-4A48-83B8-5DD9CE329D98}" srcOrd="2" destOrd="0" parTransId="{5B67ED39-B99F-4276-B7A1-E93CE66E9CDB}" sibTransId="{5C935509-D0B9-44EE-8CBA-EA20A9F12BB8}"/>
    <dgm:cxn modelId="{28BEABB1-2EE7-4FC2-9047-3C41D0739190}" srcId="{E3CD4B59-9DCB-4B1D-9DDA-1F1FC3F7A586}" destId="{C1C363CD-1FE0-482E-8D33-AA687A1116DC}" srcOrd="0" destOrd="0" parTransId="{6B712D9F-D588-4B97-B578-890F7A0EBA55}" sibTransId="{C0367598-403A-4F48-92DA-A150339317EB}"/>
    <dgm:cxn modelId="{ECA627B3-A1B2-4169-A9C2-BDD4B93DEE99}" type="presOf" srcId="{C1C363CD-1FE0-482E-8D33-AA687A1116DC}" destId="{3C23536E-17AF-478B-AA18-A6029E987255}" srcOrd="0" destOrd="0" presId="urn:microsoft.com/office/officeart/2005/8/layout/funnel1"/>
    <dgm:cxn modelId="{8D01C4C6-28DE-48AC-B164-4C78622D492D}" srcId="{E3CD4B59-9DCB-4B1D-9DDA-1F1FC3F7A586}" destId="{F8B82242-F465-4912-998E-A21486C071F4}" srcOrd="6" destOrd="0" parTransId="{0B2C6918-D07B-445F-BCA5-67ADE5121B00}" sibTransId="{D5323E29-5042-4203-BF10-3639CEFCEE39}"/>
    <dgm:cxn modelId="{7B49E8C6-B546-449C-8593-59610D787DED}" srcId="{E3CD4B59-9DCB-4B1D-9DDA-1F1FC3F7A586}" destId="{608975A8-8613-41E4-A92B-6DE1400B7BAB}" srcOrd="4" destOrd="0" parTransId="{A909D11B-0677-4719-A7A5-1EF02F00D675}" sibTransId="{9814A0AC-A468-48EF-A265-2666E01C28A8}"/>
    <dgm:cxn modelId="{EA17DCF6-955B-464B-89B1-34B0548E72B6}" srcId="{E3CD4B59-9DCB-4B1D-9DDA-1F1FC3F7A586}" destId="{1B9EA8FB-AC5E-498C-AB78-AB126F8D86D5}" srcOrd="1" destOrd="0" parTransId="{E8CF8A9A-6EEF-420D-9828-743F54C69ECF}" sibTransId="{02A26853-3E89-48A2-B5F3-53E64771AC24}"/>
    <dgm:cxn modelId="{3B9F7F6B-99D1-492F-B3D2-2C0E67114673}" type="presParOf" srcId="{A14949ED-0880-4AE6-A50E-9E32AC6A69A0}" destId="{525A14A4-6663-42F8-A9FF-5D0A1F2FFF28}" srcOrd="0" destOrd="0" presId="urn:microsoft.com/office/officeart/2005/8/layout/funnel1"/>
    <dgm:cxn modelId="{B2F3EF80-AB53-4D2A-B7E8-F5817FAECA89}" type="presParOf" srcId="{A14949ED-0880-4AE6-A50E-9E32AC6A69A0}" destId="{5BAF60E3-BEDE-43CD-86DE-4558FB8CD3B0}" srcOrd="1" destOrd="0" presId="urn:microsoft.com/office/officeart/2005/8/layout/funnel1"/>
    <dgm:cxn modelId="{AA3834CB-144A-4636-8324-05F00C6B8996}" type="presParOf" srcId="{A14949ED-0880-4AE6-A50E-9E32AC6A69A0}" destId="{0E599E02-4EC7-423A-9558-D01C21B19FEE}" srcOrd="2" destOrd="0" presId="urn:microsoft.com/office/officeart/2005/8/layout/funnel1"/>
    <dgm:cxn modelId="{346432F6-FB8D-4C15-ADAA-207C439F979C}" type="presParOf" srcId="{A14949ED-0880-4AE6-A50E-9E32AC6A69A0}" destId="{F943F8C0-4772-4CEF-B87E-AA65D870EC1D}" srcOrd="3" destOrd="0" presId="urn:microsoft.com/office/officeart/2005/8/layout/funnel1"/>
    <dgm:cxn modelId="{FBCFBEB1-D70E-49F0-B514-CD970564ACB4}" type="presParOf" srcId="{A14949ED-0880-4AE6-A50E-9E32AC6A69A0}" destId="{D71CA217-3581-4E50-BC99-8D7B5D222D14}" srcOrd="4" destOrd="0" presId="urn:microsoft.com/office/officeart/2005/8/layout/funnel1"/>
    <dgm:cxn modelId="{A26E2776-FA5C-4AE3-A762-1C68DFA6C4EE}" type="presParOf" srcId="{A14949ED-0880-4AE6-A50E-9E32AC6A69A0}" destId="{3C23536E-17AF-478B-AA18-A6029E987255}" srcOrd="5" destOrd="0" presId="urn:microsoft.com/office/officeart/2005/8/layout/funnel1"/>
    <dgm:cxn modelId="{400A0031-F06F-4F38-8A95-06A462A5C737}" type="presParOf" srcId="{A14949ED-0880-4AE6-A50E-9E32AC6A69A0}" destId="{AA93AD4A-AB5F-4D96-9AF2-F5EBE3B393EA}"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1B26BB-7157-4531-BC91-A811EAF3AA21}"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US"/>
        </a:p>
      </dgm:t>
    </dgm:pt>
    <dgm:pt modelId="{6A6618AB-A925-4F35-906F-4236684ACB0A}">
      <dgm:prSet phldrT="[Text]"/>
      <dgm:spPr/>
      <dgm:t>
        <a:bodyPr/>
        <a:lstStyle/>
        <a:p>
          <a:r>
            <a:rPr lang="en-US" b="1" dirty="0"/>
            <a:t>Physical Health (PH)</a:t>
          </a:r>
        </a:p>
      </dgm:t>
    </dgm:pt>
    <dgm:pt modelId="{F203BF3A-A0A3-416D-A1FE-7BF91CA1C017}" type="parTrans" cxnId="{AC168E37-3038-4627-AB21-65C3B339ED44}">
      <dgm:prSet/>
      <dgm:spPr/>
      <dgm:t>
        <a:bodyPr/>
        <a:lstStyle/>
        <a:p>
          <a:endParaRPr lang="en-US"/>
        </a:p>
      </dgm:t>
    </dgm:pt>
    <dgm:pt modelId="{A3B57A6A-071D-4DDF-8235-449C47B3A294}" type="sibTrans" cxnId="{AC168E37-3038-4627-AB21-65C3B339ED44}">
      <dgm:prSet/>
      <dgm:spPr/>
      <dgm:t>
        <a:bodyPr/>
        <a:lstStyle/>
        <a:p>
          <a:endParaRPr lang="en-US"/>
        </a:p>
      </dgm:t>
    </dgm:pt>
    <dgm:pt modelId="{CA97A4A6-AB28-46AF-BEC6-96ABC95A9FC5}">
      <dgm:prSet phldrT="[Text]"/>
      <dgm:spPr/>
      <dgm:t>
        <a:bodyPr/>
        <a:lstStyle/>
        <a:p>
          <a:r>
            <a:rPr lang="en-US" dirty="0"/>
            <a:t>Physical Functioning (PF)</a:t>
          </a:r>
        </a:p>
      </dgm:t>
    </dgm:pt>
    <dgm:pt modelId="{340A4F53-06AE-438B-B422-C5DC634F9ACE}" type="parTrans" cxnId="{30DA412B-CC4A-4882-84A2-EF8FCC880FBB}">
      <dgm:prSet/>
      <dgm:spPr/>
      <dgm:t>
        <a:bodyPr/>
        <a:lstStyle/>
        <a:p>
          <a:endParaRPr lang="en-US"/>
        </a:p>
      </dgm:t>
    </dgm:pt>
    <dgm:pt modelId="{B4329E76-2FDF-4939-88D4-F2DE57F863BF}" type="sibTrans" cxnId="{30DA412B-CC4A-4882-84A2-EF8FCC880FBB}">
      <dgm:prSet/>
      <dgm:spPr/>
      <dgm:t>
        <a:bodyPr/>
        <a:lstStyle/>
        <a:p>
          <a:endParaRPr lang="en-US"/>
        </a:p>
      </dgm:t>
    </dgm:pt>
    <dgm:pt modelId="{F57FE314-308C-4544-BA46-5F5DBB3E1CDB}">
      <dgm:prSet phldrT="[Text]"/>
      <dgm:spPr/>
      <dgm:t>
        <a:bodyPr/>
        <a:lstStyle/>
        <a:p>
          <a:r>
            <a:rPr lang="en-US" dirty="0"/>
            <a:t>Bodily Pain (BP)</a:t>
          </a:r>
        </a:p>
      </dgm:t>
    </dgm:pt>
    <dgm:pt modelId="{11252782-FE2A-4B20-8A70-1E50D3D0A9CB}" type="parTrans" cxnId="{7EA2E4FF-5297-49FB-AC04-C8A179A913BD}">
      <dgm:prSet/>
      <dgm:spPr/>
      <dgm:t>
        <a:bodyPr/>
        <a:lstStyle/>
        <a:p>
          <a:endParaRPr lang="en-US"/>
        </a:p>
      </dgm:t>
    </dgm:pt>
    <dgm:pt modelId="{FAFCE980-674D-4436-B859-398A66C701F6}" type="sibTrans" cxnId="{7EA2E4FF-5297-49FB-AC04-C8A179A913BD}">
      <dgm:prSet/>
      <dgm:spPr/>
      <dgm:t>
        <a:bodyPr/>
        <a:lstStyle/>
        <a:p>
          <a:endParaRPr lang="en-US"/>
        </a:p>
      </dgm:t>
    </dgm:pt>
    <dgm:pt modelId="{DF059796-613D-4174-B03E-0188DBADD117}">
      <dgm:prSet phldrT="[Text]"/>
      <dgm:spPr/>
      <dgm:t>
        <a:bodyPr/>
        <a:lstStyle/>
        <a:p>
          <a:r>
            <a:rPr lang="en-US" dirty="0"/>
            <a:t>General Health (GH)</a:t>
          </a:r>
        </a:p>
      </dgm:t>
    </dgm:pt>
    <dgm:pt modelId="{A557D053-0214-4FC6-BFEC-7BC1189C0751}" type="parTrans" cxnId="{40C1CF96-725E-4384-9620-C6ADFA57E37C}">
      <dgm:prSet/>
      <dgm:spPr/>
      <dgm:t>
        <a:bodyPr/>
        <a:lstStyle/>
        <a:p>
          <a:endParaRPr lang="en-US"/>
        </a:p>
      </dgm:t>
    </dgm:pt>
    <dgm:pt modelId="{138583B6-B405-4D8C-BA81-C241D2B627A1}" type="sibTrans" cxnId="{40C1CF96-725E-4384-9620-C6ADFA57E37C}">
      <dgm:prSet/>
      <dgm:spPr/>
      <dgm:t>
        <a:bodyPr/>
        <a:lstStyle/>
        <a:p>
          <a:endParaRPr lang="en-US"/>
        </a:p>
      </dgm:t>
    </dgm:pt>
    <dgm:pt modelId="{F69BF31D-C4DD-4BEF-8BF6-306F747E9291}">
      <dgm:prSet phldrT="[Text]"/>
      <dgm:spPr/>
      <dgm:t>
        <a:bodyPr/>
        <a:lstStyle/>
        <a:p>
          <a:r>
            <a:rPr lang="en-US" dirty="0"/>
            <a:t>Role Physical (RP)</a:t>
          </a:r>
        </a:p>
      </dgm:t>
    </dgm:pt>
    <dgm:pt modelId="{D29415EB-C9EB-491B-AD35-D34CB5A10F47}" type="parTrans" cxnId="{5FD86A8E-3D7A-41CC-A2CA-CFA64375AEDA}">
      <dgm:prSet/>
      <dgm:spPr/>
      <dgm:t>
        <a:bodyPr/>
        <a:lstStyle/>
        <a:p>
          <a:endParaRPr lang="en-US"/>
        </a:p>
      </dgm:t>
    </dgm:pt>
    <dgm:pt modelId="{F78DE989-3A39-4BC2-95C7-AA03A905D2B3}" type="sibTrans" cxnId="{5FD86A8E-3D7A-41CC-A2CA-CFA64375AEDA}">
      <dgm:prSet/>
      <dgm:spPr/>
      <dgm:t>
        <a:bodyPr/>
        <a:lstStyle/>
        <a:p>
          <a:endParaRPr lang="en-US"/>
        </a:p>
      </dgm:t>
    </dgm:pt>
    <dgm:pt modelId="{380D5D1A-129E-4DF8-9CB1-0FAD1FA7B79D}" type="pres">
      <dgm:prSet presAssocID="{521B26BB-7157-4531-BC91-A811EAF3AA21}" presName="hierChild1" presStyleCnt="0">
        <dgm:presLayoutVars>
          <dgm:orgChart val="1"/>
          <dgm:chPref val="1"/>
          <dgm:dir/>
          <dgm:animOne val="branch"/>
          <dgm:animLvl val="lvl"/>
          <dgm:resizeHandles/>
        </dgm:presLayoutVars>
      </dgm:prSet>
      <dgm:spPr/>
    </dgm:pt>
    <dgm:pt modelId="{EDCA7878-2325-4335-9DFE-3458609032EA}" type="pres">
      <dgm:prSet presAssocID="{6A6618AB-A925-4F35-906F-4236684ACB0A}" presName="hierRoot1" presStyleCnt="0">
        <dgm:presLayoutVars>
          <dgm:hierBranch val="init"/>
        </dgm:presLayoutVars>
      </dgm:prSet>
      <dgm:spPr/>
    </dgm:pt>
    <dgm:pt modelId="{8642E3AC-C65B-4F1F-83C9-D004978FC4C2}" type="pres">
      <dgm:prSet presAssocID="{6A6618AB-A925-4F35-906F-4236684ACB0A}" presName="rootComposite1" presStyleCnt="0"/>
      <dgm:spPr/>
    </dgm:pt>
    <dgm:pt modelId="{54C0DE5E-6574-407B-AF47-64ECCCCD622F}" type="pres">
      <dgm:prSet presAssocID="{6A6618AB-A925-4F35-906F-4236684ACB0A}" presName="rootText1" presStyleLbl="node0" presStyleIdx="0" presStyleCnt="1">
        <dgm:presLayoutVars>
          <dgm:chPref val="3"/>
        </dgm:presLayoutVars>
      </dgm:prSet>
      <dgm:spPr/>
    </dgm:pt>
    <dgm:pt modelId="{E45D9B0C-E2DE-4B92-8CA5-1A3F46CE3BE3}" type="pres">
      <dgm:prSet presAssocID="{6A6618AB-A925-4F35-906F-4236684ACB0A}" presName="rootConnector1" presStyleLbl="node1" presStyleIdx="0" presStyleCnt="0"/>
      <dgm:spPr/>
    </dgm:pt>
    <dgm:pt modelId="{2213CBAF-53D6-45A2-A40B-EAC95E7DB513}" type="pres">
      <dgm:prSet presAssocID="{6A6618AB-A925-4F35-906F-4236684ACB0A}" presName="hierChild2" presStyleCnt="0"/>
      <dgm:spPr/>
    </dgm:pt>
    <dgm:pt modelId="{0574884E-2274-4B79-8551-E8BEF8C9F380}" type="pres">
      <dgm:prSet presAssocID="{340A4F53-06AE-438B-B422-C5DC634F9ACE}" presName="Name37" presStyleLbl="parChTrans1D2" presStyleIdx="0" presStyleCnt="4"/>
      <dgm:spPr/>
    </dgm:pt>
    <dgm:pt modelId="{E55795F9-32AE-466A-AABF-C808DE2788A8}" type="pres">
      <dgm:prSet presAssocID="{CA97A4A6-AB28-46AF-BEC6-96ABC95A9FC5}" presName="hierRoot2" presStyleCnt="0">
        <dgm:presLayoutVars>
          <dgm:hierBranch val="init"/>
        </dgm:presLayoutVars>
      </dgm:prSet>
      <dgm:spPr/>
    </dgm:pt>
    <dgm:pt modelId="{ACBFB38D-454E-49FB-ABF8-CDF63209851B}" type="pres">
      <dgm:prSet presAssocID="{CA97A4A6-AB28-46AF-BEC6-96ABC95A9FC5}" presName="rootComposite" presStyleCnt="0"/>
      <dgm:spPr/>
    </dgm:pt>
    <dgm:pt modelId="{F3019C14-2F13-48AB-92ED-8D8527C9DAD2}" type="pres">
      <dgm:prSet presAssocID="{CA97A4A6-AB28-46AF-BEC6-96ABC95A9FC5}" presName="rootText" presStyleLbl="node2" presStyleIdx="0" presStyleCnt="4">
        <dgm:presLayoutVars>
          <dgm:chPref val="3"/>
        </dgm:presLayoutVars>
      </dgm:prSet>
      <dgm:spPr>
        <a:prstGeom prst="roundRect">
          <a:avLst/>
        </a:prstGeom>
      </dgm:spPr>
    </dgm:pt>
    <dgm:pt modelId="{15391BA7-CA08-4869-BE41-3E2A484C96BE}" type="pres">
      <dgm:prSet presAssocID="{CA97A4A6-AB28-46AF-BEC6-96ABC95A9FC5}" presName="rootConnector" presStyleLbl="node2" presStyleIdx="0" presStyleCnt="4"/>
      <dgm:spPr/>
    </dgm:pt>
    <dgm:pt modelId="{0678D310-51EF-4C6F-9528-2F1B5B53DFEF}" type="pres">
      <dgm:prSet presAssocID="{CA97A4A6-AB28-46AF-BEC6-96ABC95A9FC5}" presName="hierChild4" presStyleCnt="0"/>
      <dgm:spPr/>
    </dgm:pt>
    <dgm:pt modelId="{34195BC9-E1EC-4195-90F4-180F8405C7F4}" type="pres">
      <dgm:prSet presAssocID="{CA97A4A6-AB28-46AF-BEC6-96ABC95A9FC5}" presName="hierChild5" presStyleCnt="0"/>
      <dgm:spPr/>
    </dgm:pt>
    <dgm:pt modelId="{271ABC8D-453C-4D99-ADCB-7B6B35764A8D}" type="pres">
      <dgm:prSet presAssocID="{D29415EB-C9EB-491B-AD35-D34CB5A10F47}" presName="Name37" presStyleLbl="parChTrans1D2" presStyleIdx="1" presStyleCnt="4"/>
      <dgm:spPr/>
    </dgm:pt>
    <dgm:pt modelId="{77077758-3F6A-495A-A45D-C4386D67C98D}" type="pres">
      <dgm:prSet presAssocID="{F69BF31D-C4DD-4BEF-8BF6-306F747E9291}" presName="hierRoot2" presStyleCnt="0">
        <dgm:presLayoutVars>
          <dgm:hierBranch val="init"/>
        </dgm:presLayoutVars>
      </dgm:prSet>
      <dgm:spPr/>
    </dgm:pt>
    <dgm:pt modelId="{8A95FABD-E522-40A3-BC25-1F006EBE68D7}" type="pres">
      <dgm:prSet presAssocID="{F69BF31D-C4DD-4BEF-8BF6-306F747E9291}" presName="rootComposite" presStyleCnt="0"/>
      <dgm:spPr/>
    </dgm:pt>
    <dgm:pt modelId="{034DB5B4-0B2A-41F5-B8B0-0B5C32A5941A}" type="pres">
      <dgm:prSet presAssocID="{F69BF31D-C4DD-4BEF-8BF6-306F747E9291}" presName="rootText" presStyleLbl="node2" presStyleIdx="1" presStyleCnt="4">
        <dgm:presLayoutVars>
          <dgm:chPref val="3"/>
        </dgm:presLayoutVars>
      </dgm:prSet>
      <dgm:spPr>
        <a:prstGeom prst="roundRect">
          <a:avLst/>
        </a:prstGeom>
      </dgm:spPr>
    </dgm:pt>
    <dgm:pt modelId="{04543292-19EC-423D-8057-00CB426DA100}" type="pres">
      <dgm:prSet presAssocID="{F69BF31D-C4DD-4BEF-8BF6-306F747E9291}" presName="rootConnector" presStyleLbl="node2" presStyleIdx="1" presStyleCnt="4"/>
      <dgm:spPr/>
    </dgm:pt>
    <dgm:pt modelId="{016A4E28-F714-41BF-8EB7-97C6255B6505}" type="pres">
      <dgm:prSet presAssocID="{F69BF31D-C4DD-4BEF-8BF6-306F747E9291}" presName="hierChild4" presStyleCnt="0"/>
      <dgm:spPr/>
    </dgm:pt>
    <dgm:pt modelId="{A58A8DAA-D7AC-4645-A13C-ED11707B8B5C}" type="pres">
      <dgm:prSet presAssocID="{F69BF31D-C4DD-4BEF-8BF6-306F747E9291}" presName="hierChild5" presStyleCnt="0"/>
      <dgm:spPr/>
    </dgm:pt>
    <dgm:pt modelId="{0F02D9A8-A25D-484E-9372-A9A98E0EC11B}" type="pres">
      <dgm:prSet presAssocID="{11252782-FE2A-4B20-8A70-1E50D3D0A9CB}" presName="Name37" presStyleLbl="parChTrans1D2" presStyleIdx="2" presStyleCnt="4"/>
      <dgm:spPr/>
    </dgm:pt>
    <dgm:pt modelId="{61C771E0-6025-410D-B1CF-CAFC28B3470E}" type="pres">
      <dgm:prSet presAssocID="{F57FE314-308C-4544-BA46-5F5DBB3E1CDB}" presName="hierRoot2" presStyleCnt="0">
        <dgm:presLayoutVars>
          <dgm:hierBranch val="init"/>
        </dgm:presLayoutVars>
      </dgm:prSet>
      <dgm:spPr/>
    </dgm:pt>
    <dgm:pt modelId="{41067C01-6E32-4002-B0E8-DE53D6BC78FE}" type="pres">
      <dgm:prSet presAssocID="{F57FE314-308C-4544-BA46-5F5DBB3E1CDB}" presName="rootComposite" presStyleCnt="0"/>
      <dgm:spPr/>
    </dgm:pt>
    <dgm:pt modelId="{F1B95502-D5E1-456F-AC80-353C8B9EE5D4}" type="pres">
      <dgm:prSet presAssocID="{F57FE314-308C-4544-BA46-5F5DBB3E1CDB}" presName="rootText" presStyleLbl="node2" presStyleIdx="2" presStyleCnt="4">
        <dgm:presLayoutVars>
          <dgm:chPref val="3"/>
        </dgm:presLayoutVars>
      </dgm:prSet>
      <dgm:spPr>
        <a:prstGeom prst="roundRect">
          <a:avLst/>
        </a:prstGeom>
      </dgm:spPr>
    </dgm:pt>
    <dgm:pt modelId="{82BEA3F5-CA3C-40E5-82E7-1BAE0149AF81}" type="pres">
      <dgm:prSet presAssocID="{F57FE314-308C-4544-BA46-5F5DBB3E1CDB}" presName="rootConnector" presStyleLbl="node2" presStyleIdx="2" presStyleCnt="4"/>
      <dgm:spPr/>
    </dgm:pt>
    <dgm:pt modelId="{89297ECD-8A7F-4DA9-8D4F-8EF716076394}" type="pres">
      <dgm:prSet presAssocID="{F57FE314-308C-4544-BA46-5F5DBB3E1CDB}" presName="hierChild4" presStyleCnt="0"/>
      <dgm:spPr/>
    </dgm:pt>
    <dgm:pt modelId="{0ACFE4A6-F900-4AA5-ADAC-8B155FEA6D1D}" type="pres">
      <dgm:prSet presAssocID="{F57FE314-308C-4544-BA46-5F5DBB3E1CDB}" presName="hierChild5" presStyleCnt="0"/>
      <dgm:spPr/>
    </dgm:pt>
    <dgm:pt modelId="{5A062F00-ECEB-49CF-8160-03E06A6069E8}" type="pres">
      <dgm:prSet presAssocID="{A557D053-0214-4FC6-BFEC-7BC1189C0751}" presName="Name37" presStyleLbl="parChTrans1D2" presStyleIdx="3" presStyleCnt="4"/>
      <dgm:spPr/>
    </dgm:pt>
    <dgm:pt modelId="{1DB48C3D-41D5-441C-8764-9D604CA9F02A}" type="pres">
      <dgm:prSet presAssocID="{DF059796-613D-4174-B03E-0188DBADD117}" presName="hierRoot2" presStyleCnt="0">
        <dgm:presLayoutVars>
          <dgm:hierBranch val="init"/>
        </dgm:presLayoutVars>
      </dgm:prSet>
      <dgm:spPr/>
    </dgm:pt>
    <dgm:pt modelId="{D58C1766-1271-4CE4-AC3A-2E2E6AF4F5AF}" type="pres">
      <dgm:prSet presAssocID="{DF059796-613D-4174-B03E-0188DBADD117}" presName="rootComposite" presStyleCnt="0"/>
      <dgm:spPr/>
    </dgm:pt>
    <dgm:pt modelId="{67642A69-4AB6-4FCF-AD84-A95B00C03723}" type="pres">
      <dgm:prSet presAssocID="{DF059796-613D-4174-B03E-0188DBADD117}" presName="rootText" presStyleLbl="node2" presStyleIdx="3" presStyleCnt="4">
        <dgm:presLayoutVars>
          <dgm:chPref val="3"/>
        </dgm:presLayoutVars>
      </dgm:prSet>
      <dgm:spPr>
        <a:prstGeom prst="roundRect">
          <a:avLst/>
        </a:prstGeom>
      </dgm:spPr>
    </dgm:pt>
    <dgm:pt modelId="{263C89D1-197E-47CE-88E2-5360B4D5DDDF}" type="pres">
      <dgm:prSet presAssocID="{DF059796-613D-4174-B03E-0188DBADD117}" presName="rootConnector" presStyleLbl="node2" presStyleIdx="3" presStyleCnt="4"/>
      <dgm:spPr/>
    </dgm:pt>
    <dgm:pt modelId="{9BE85BDC-9353-4A1B-A10E-60AE3DA3C543}" type="pres">
      <dgm:prSet presAssocID="{DF059796-613D-4174-B03E-0188DBADD117}" presName="hierChild4" presStyleCnt="0"/>
      <dgm:spPr/>
    </dgm:pt>
    <dgm:pt modelId="{39120A46-84C9-4098-B19F-E613F975AF27}" type="pres">
      <dgm:prSet presAssocID="{DF059796-613D-4174-B03E-0188DBADD117}" presName="hierChild5" presStyleCnt="0"/>
      <dgm:spPr/>
    </dgm:pt>
    <dgm:pt modelId="{18CFF995-69F9-4FC1-AF30-307F6DD834B8}" type="pres">
      <dgm:prSet presAssocID="{6A6618AB-A925-4F35-906F-4236684ACB0A}" presName="hierChild3" presStyleCnt="0"/>
      <dgm:spPr/>
    </dgm:pt>
  </dgm:ptLst>
  <dgm:cxnLst>
    <dgm:cxn modelId="{AD66E50B-303B-455B-BF3E-FA2F0AC056E6}" type="presOf" srcId="{F69BF31D-C4DD-4BEF-8BF6-306F747E9291}" destId="{034DB5B4-0B2A-41F5-B8B0-0B5C32A5941A}" srcOrd="0" destOrd="0" presId="urn:microsoft.com/office/officeart/2005/8/layout/orgChart1"/>
    <dgm:cxn modelId="{27A95E14-1A8B-4439-B04F-EAF817BA5C3B}" type="presOf" srcId="{D29415EB-C9EB-491B-AD35-D34CB5A10F47}" destId="{271ABC8D-453C-4D99-ADCB-7B6B35764A8D}" srcOrd="0" destOrd="0" presId="urn:microsoft.com/office/officeart/2005/8/layout/orgChart1"/>
    <dgm:cxn modelId="{AAE0F526-19F9-4466-A165-D2D6139DA622}" type="presOf" srcId="{CA97A4A6-AB28-46AF-BEC6-96ABC95A9FC5}" destId="{15391BA7-CA08-4869-BE41-3E2A484C96BE}" srcOrd="1" destOrd="0" presId="urn:microsoft.com/office/officeart/2005/8/layout/orgChart1"/>
    <dgm:cxn modelId="{0FCFAB28-ACE7-4499-858E-012898D967BE}" type="presOf" srcId="{DF059796-613D-4174-B03E-0188DBADD117}" destId="{263C89D1-197E-47CE-88E2-5360B4D5DDDF}" srcOrd="1" destOrd="0" presId="urn:microsoft.com/office/officeart/2005/8/layout/orgChart1"/>
    <dgm:cxn modelId="{30DA412B-CC4A-4882-84A2-EF8FCC880FBB}" srcId="{6A6618AB-A925-4F35-906F-4236684ACB0A}" destId="{CA97A4A6-AB28-46AF-BEC6-96ABC95A9FC5}" srcOrd="0" destOrd="0" parTransId="{340A4F53-06AE-438B-B422-C5DC634F9ACE}" sibTransId="{B4329E76-2FDF-4939-88D4-F2DE57F863BF}"/>
    <dgm:cxn modelId="{AC168E37-3038-4627-AB21-65C3B339ED44}" srcId="{521B26BB-7157-4531-BC91-A811EAF3AA21}" destId="{6A6618AB-A925-4F35-906F-4236684ACB0A}" srcOrd="0" destOrd="0" parTransId="{F203BF3A-A0A3-416D-A1FE-7BF91CA1C017}" sibTransId="{A3B57A6A-071D-4DDF-8235-449C47B3A294}"/>
    <dgm:cxn modelId="{CB1F823B-B09F-4D79-8284-86D84E5BB16A}" type="presOf" srcId="{6A6618AB-A925-4F35-906F-4236684ACB0A}" destId="{E45D9B0C-E2DE-4B92-8CA5-1A3F46CE3BE3}" srcOrd="1" destOrd="0" presId="urn:microsoft.com/office/officeart/2005/8/layout/orgChart1"/>
    <dgm:cxn modelId="{0CDC803C-DCCD-41E7-BC8A-A6D0236916BC}" type="presOf" srcId="{11252782-FE2A-4B20-8A70-1E50D3D0A9CB}" destId="{0F02D9A8-A25D-484E-9372-A9A98E0EC11B}" srcOrd="0" destOrd="0" presId="urn:microsoft.com/office/officeart/2005/8/layout/orgChart1"/>
    <dgm:cxn modelId="{07199C52-8AB6-41CA-84AC-58546B3F7E3F}" type="presOf" srcId="{F69BF31D-C4DD-4BEF-8BF6-306F747E9291}" destId="{04543292-19EC-423D-8057-00CB426DA100}" srcOrd="1" destOrd="0" presId="urn:microsoft.com/office/officeart/2005/8/layout/orgChart1"/>
    <dgm:cxn modelId="{B3862573-0EA4-4E98-B865-66F59CAA1B31}" type="presOf" srcId="{F57FE314-308C-4544-BA46-5F5DBB3E1CDB}" destId="{82BEA3F5-CA3C-40E5-82E7-1BAE0149AF81}" srcOrd="1" destOrd="0" presId="urn:microsoft.com/office/officeart/2005/8/layout/orgChart1"/>
    <dgm:cxn modelId="{C4B72678-DE93-4201-A016-F5130D9F2420}" type="presOf" srcId="{340A4F53-06AE-438B-B422-C5DC634F9ACE}" destId="{0574884E-2274-4B79-8551-E8BEF8C9F380}" srcOrd="0" destOrd="0" presId="urn:microsoft.com/office/officeart/2005/8/layout/orgChart1"/>
    <dgm:cxn modelId="{74725880-EDDF-4902-9221-D767676FADBB}" type="presOf" srcId="{DF059796-613D-4174-B03E-0188DBADD117}" destId="{67642A69-4AB6-4FCF-AD84-A95B00C03723}" srcOrd="0" destOrd="0" presId="urn:microsoft.com/office/officeart/2005/8/layout/orgChart1"/>
    <dgm:cxn modelId="{5FD86A8E-3D7A-41CC-A2CA-CFA64375AEDA}" srcId="{6A6618AB-A925-4F35-906F-4236684ACB0A}" destId="{F69BF31D-C4DD-4BEF-8BF6-306F747E9291}" srcOrd="1" destOrd="0" parTransId="{D29415EB-C9EB-491B-AD35-D34CB5A10F47}" sibTransId="{F78DE989-3A39-4BC2-95C7-AA03A905D2B3}"/>
    <dgm:cxn modelId="{40C1CF96-725E-4384-9620-C6ADFA57E37C}" srcId="{6A6618AB-A925-4F35-906F-4236684ACB0A}" destId="{DF059796-613D-4174-B03E-0188DBADD117}" srcOrd="3" destOrd="0" parTransId="{A557D053-0214-4FC6-BFEC-7BC1189C0751}" sibTransId="{138583B6-B405-4D8C-BA81-C241D2B627A1}"/>
    <dgm:cxn modelId="{9114E2AD-9356-4CD5-B95D-B42F844F0AE7}" type="presOf" srcId="{F57FE314-308C-4544-BA46-5F5DBB3E1CDB}" destId="{F1B95502-D5E1-456F-AC80-353C8B9EE5D4}" srcOrd="0" destOrd="0" presId="urn:microsoft.com/office/officeart/2005/8/layout/orgChart1"/>
    <dgm:cxn modelId="{BA3CC7BD-61B4-42F3-8ECC-255971918A17}" type="presOf" srcId="{6A6618AB-A925-4F35-906F-4236684ACB0A}" destId="{54C0DE5E-6574-407B-AF47-64ECCCCD622F}" srcOrd="0" destOrd="0" presId="urn:microsoft.com/office/officeart/2005/8/layout/orgChart1"/>
    <dgm:cxn modelId="{8395D1CC-AB47-41D6-83EA-FD11B656721C}" type="presOf" srcId="{A557D053-0214-4FC6-BFEC-7BC1189C0751}" destId="{5A062F00-ECEB-49CF-8160-03E06A6069E8}" srcOrd="0" destOrd="0" presId="urn:microsoft.com/office/officeart/2005/8/layout/orgChart1"/>
    <dgm:cxn modelId="{F736F1D2-ACD4-429A-A437-DE11AFC6C3D7}" type="presOf" srcId="{521B26BB-7157-4531-BC91-A811EAF3AA21}" destId="{380D5D1A-129E-4DF8-9CB1-0FAD1FA7B79D}" srcOrd="0" destOrd="0" presId="urn:microsoft.com/office/officeart/2005/8/layout/orgChart1"/>
    <dgm:cxn modelId="{BFF612FE-1773-4632-BB45-121EEE9488CE}" type="presOf" srcId="{CA97A4A6-AB28-46AF-BEC6-96ABC95A9FC5}" destId="{F3019C14-2F13-48AB-92ED-8D8527C9DAD2}" srcOrd="0" destOrd="0" presId="urn:microsoft.com/office/officeart/2005/8/layout/orgChart1"/>
    <dgm:cxn modelId="{7EA2E4FF-5297-49FB-AC04-C8A179A913BD}" srcId="{6A6618AB-A925-4F35-906F-4236684ACB0A}" destId="{F57FE314-308C-4544-BA46-5F5DBB3E1CDB}" srcOrd="2" destOrd="0" parTransId="{11252782-FE2A-4B20-8A70-1E50D3D0A9CB}" sibTransId="{FAFCE980-674D-4436-B859-398A66C701F6}"/>
    <dgm:cxn modelId="{A1D92F49-62EE-4526-A680-1F4C68BE46E0}" type="presParOf" srcId="{380D5D1A-129E-4DF8-9CB1-0FAD1FA7B79D}" destId="{EDCA7878-2325-4335-9DFE-3458609032EA}" srcOrd="0" destOrd="0" presId="urn:microsoft.com/office/officeart/2005/8/layout/orgChart1"/>
    <dgm:cxn modelId="{A3DD5166-9A29-41CD-99A5-E5F76043739A}" type="presParOf" srcId="{EDCA7878-2325-4335-9DFE-3458609032EA}" destId="{8642E3AC-C65B-4F1F-83C9-D004978FC4C2}" srcOrd="0" destOrd="0" presId="urn:microsoft.com/office/officeart/2005/8/layout/orgChart1"/>
    <dgm:cxn modelId="{6A13A2DF-0858-48E1-8378-122641AE11FE}" type="presParOf" srcId="{8642E3AC-C65B-4F1F-83C9-D004978FC4C2}" destId="{54C0DE5E-6574-407B-AF47-64ECCCCD622F}" srcOrd="0" destOrd="0" presId="urn:microsoft.com/office/officeart/2005/8/layout/orgChart1"/>
    <dgm:cxn modelId="{DB923A2A-4E00-4569-85FC-BA42FA51E6C8}" type="presParOf" srcId="{8642E3AC-C65B-4F1F-83C9-D004978FC4C2}" destId="{E45D9B0C-E2DE-4B92-8CA5-1A3F46CE3BE3}" srcOrd="1" destOrd="0" presId="urn:microsoft.com/office/officeart/2005/8/layout/orgChart1"/>
    <dgm:cxn modelId="{80F2E8A1-1D1F-4D7E-AF8E-8D059AE788C7}" type="presParOf" srcId="{EDCA7878-2325-4335-9DFE-3458609032EA}" destId="{2213CBAF-53D6-45A2-A40B-EAC95E7DB513}" srcOrd="1" destOrd="0" presId="urn:microsoft.com/office/officeart/2005/8/layout/orgChart1"/>
    <dgm:cxn modelId="{C48325EB-CCB2-4E9A-A0E2-E61DFFBB3199}" type="presParOf" srcId="{2213CBAF-53D6-45A2-A40B-EAC95E7DB513}" destId="{0574884E-2274-4B79-8551-E8BEF8C9F380}" srcOrd="0" destOrd="0" presId="urn:microsoft.com/office/officeart/2005/8/layout/orgChart1"/>
    <dgm:cxn modelId="{EB7015ED-276A-47EB-8AC5-1DAF2EBB58E4}" type="presParOf" srcId="{2213CBAF-53D6-45A2-A40B-EAC95E7DB513}" destId="{E55795F9-32AE-466A-AABF-C808DE2788A8}" srcOrd="1" destOrd="0" presId="urn:microsoft.com/office/officeart/2005/8/layout/orgChart1"/>
    <dgm:cxn modelId="{FFC9FD03-C2AA-4A62-81BF-7B0F6D4BD713}" type="presParOf" srcId="{E55795F9-32AE-466A-AABF-C808DE2788A8}" destId="{ACBFB38D-454E-49FB-ABF8-CDF63209851B}" srcOrd="0" destOrd="0" presId="urn:microsoft.com/office/officeart/2005/8/layout/orgChart1"/>
    <dgm:cxn modelId="{371253F8-4006-4CA7-B03D-BDF71665708F}" type="presParOf" srcId="{ACBFB38D-454E-49FB-ABF8-CDF63209851B}" destId="{F3019C14-2F13-48AB-92ED-8D8527C9DAD2}" srcOrd="0" destOrd="0" presId="urn:microsoft.com/office/officeart/2005/8/layout/orgChart1"/>
    <dgm:cxn modelId="{D17591E0-A7C9-4D45-B893-6626D69AB6F7}" type="presParOf" srcId="{ACBFB38D-454E-49FB-ABF8-CDF63209851B}" destId="{15391BA7-CA08-4869-BE41-3E2A484C96BE}" srcOrd="1" destOrd="0" presId="urn:microsoft.com/office/officeart/2005/8/layout/orgChart1"/>
    <dgm:cxn modelId="{E4479305-CF7F-438E-80A8-5138B4798F29}" type="presParOf" srcId="{E55795F9-32AE-466A-AABF-C808DE2788A8}" destId="{0678D310-51EF-4C6F-9528-2F1B5B53DFEF}" srcOrd="1" destOrd="0" presId="urn:microsoft.com/office/officeart/2005/8/layout/orgChart1"/>
    <dgm:cxn modelId="{1B937442-3AAF-47B6-AF33-02E9E6000A76}" type="presParOf" srcId="{E55795F9-32AE-466A-AABF-C808DE2788A8}" destId="{34195BC9-E1EC-4195-90F4-180F8405C7F4}" srcOrd="2" destOrd="0" presId="urn:microsoft.com/office/officeart/2005/8/layout/orgChart1"/>
    <dgm:cxn modelId="{2E8A44B1-4316-4223-9AEA-55EA43A3AD1A}" type="presParOf" srcId="{2213CBAF-53D6-45A2-A40B-EAC95E7DB513}" destId="{271ABC8D-453C-4D99-ADCB-7B6B35764A8D}" srcOrd="2" destOrd="0" presId="urn:microsoft.com/office/officeart/2005/8/layout/orgChart1"/>
    <dgm:cxn modelId="{2853C224-C0B6-406E-822A-66D015C34FD2}" type="presParOf" srcId="{2213CBAF-53D6-45A2-A40B-EAC95E7DB513}" destId="{77077758-3F6A-495A-A45D-C4386D67C98D}" srcOrd="3" destOrd="0" presId="urn:microsoft.com/office/officeart/2005/8/layout/orgChart1"/>
    <dgm:cxn modelId="{73F9F6B2-FBDB-49DF-84E8-FBDF1317A525}" type="presParOf" srcId="{77077758-3F6A-495A-A45D-C4386D67C98D}" destId="{8A95FABD-E522-40A3-BC25-1F006EBE68D7}" srcOrd="0" destOrd="0" presId="urn:microsoft.com/office/officeart/2005/8/layout/orgChart1"/>
    <dgm:cxn modelId="{9E205438-8865-417F-9A3B-B1660D0B8C31}" type="presParOf" srcId="{8A95FABD-E522-40A3-BC25-1F006EBE68D7}" destId="{034DB5B4-0B2A-41F5-B8B0-0B5C32A5941A}" srcOrd="0" destOrd="0" presId="urn:microsoft.com/office/officeart/2005/8/layout/orgChart1"/>
    <dgm:cxn modelId="{344480CF-48E3-4CC9-930F-C914584F35B5}" type="presParOf" srcId="{8A95FABD-E522-40A3-BC25-1F006EBE68D7}" destId="{04543292-19EC-423D-8057-00CB426DA100}" srcOrd="1" destOrd="0" presId="urn:microsoft.com/office/officeart/2005/8/layout/orgChart1"/>
    <dgm:cxn modelId="{33B51A54-43CC-4EC0-BE04-95318E08C622}" type="presParOf" srcId="{77077758-3F6A-495A-A45D-C4386D67C98D}" destId="{016A4E28-F714-41BF-8EB7-97C6255B6505}" srcOrd="1" destOrd="0" presId="urn:microsoft.com/office/officeart/2005/8/layout/orgChart1"/>
    <dgm:cxn modelId="{CE00436C-03B4-49C9-9430-BD136905643E}" type="presParOf" srcId="{77077758-3F6A-495A-A45D-C4386D67C98D}" destId="{A58A8DAA-D7AC-4645-A13C-ED11707B8B5C}" srcOrd="2" destOrd="0" presId="urn:microsoft.com/office/officeart/2005/8/layout/orgChart1"/>
    <dgm:cxn modelId="{BD0AF9F9-A76A-4EFA-ACBF-78F12520B932}" type="presParOf" srcId="{2213CBAF-53D6-45A2-A40B-EAC95E7DB513}" destId="{0F02D9A8-A25D-484E-9372-A9A98E0EC11B}" srcOrd="4" destOrd="0" presId="urn:microsoft.com/office/officeart/2005/8/layout/orgChart1"/>
    <dgm:cxn modelId="{7F1BDDF2-6832-45AF-ABE8-89416AA6ABC8}" type="presParOf" srcId="{2213CBAF-53D6-45A2-A40B-EAC95E7DB513}" destId="{61C771E0-6025-410D-B1CF-CAFC28B3470E}" srcOrd="5" destOrd="0" presId="urn:microsoft.com/office/officeart/2005/8/layout/orgChart1"/>
    <dgm:cxn modelId="{ABF564B1-F025-40FB-8FDF-8B515EBB9B83}" type="presParOf" srcId="{61C771E0-6025-410D-B1CF-CAFC28B3470E}" destId="{41067C01-6E32-4002-B0E8-DE53D6BC78FE}" srcOrd="0" destOrd="0" presId="urn:microsoft.com/office/officeart/2005/8/layout/orgChart1"/>
    <dgm:cxn modelId="{09A6414E-196D-4265-B93D-7D7FCEA6EC32}" type="presParOf" srcId="{41067C01-6E32-4002-B0E8-DE53D6BC78FE}" destId="{F1B95502-D5E1-456F-AC80-353C8B9EE5D4}" srcOrd="0" destOrd="0" presId="urn:microsoft.com/office/officeart/2005/8/layout/orgChart1"/>
    <dgm:cxn modelId="{599E5782-BC9F-42B7-A25B-682A74B83CBC}" type="presParOf" srcId="{41067C01-6E32-4002-B0E8-DE53D6BC78FE}" destId="{82BEA3F5-CA3C-40E5-82E7-1BAE0149AF81}" srcOrd="1" destOrd="0" presId="urn:microsoft.com/office/officeart/2005/8/layout/orgChart1"/>
    <dgm:cxn modelId="{D7C7EF85-381F-4779-86EA-30951D63E4DA}" type="presParOf" srcId="{61C771E0-6025-410D-B1CF-CAFC28B3470E}" destId="{89297ECD-8A7F-4DA9-8D4F-8EF716076394}" srcOrd="1" destOrd="0" presId="urn:microsoft.com/office/officeart/2005/8/layout/orgChart1"/>
    <dgm:cxn modelId="{81FC8D3C-C170-4107-9B1C-A3E1A81D74D9}" type="presParOf" srcId="{61C771E0-6025-410D-B1CF-CAFC28B3470E}" destId="{0ACFE4A6-F900-4AA5-ADAC-8B155FEA6D1D}" srcOrd="2" destOrd="0" presId="urn:microsoft.com/office/officeart/2005/8/layout/orgChart1"/>
    <dgm:cxn modelId="{84D8F23F-2AA5-4BF1-9CA8-13E6D9918D1B}" type="presParOf" srcId="{2213CBAF-53D6-45A2-A40B-EAC95E7DB513}" destId="{5A062F00-ECEB-49CF-8160-03E06A6069E8}" srcOrd="6" destOrd="0" presId="urn:microsoft.com/office/officeart/2005/8/layout/orgChart1"/>
    <dgm:cxn modelId="{2277400A-9823-408E-BE8A-5AA1DB4BFFA2}" type="presParOf" srcId="{2213CBAF-53D6-45A2-A40B-EAC95E7DB513}" destId="{1DB48C3D-41D5-441C-8764-9D604CA9F02A}" srcOrd="7" destOrd="0" presId="urn:microsoft.com/office/officeart/2005/8/layout/orgChart1"/>
    <dgm:cxn modelId="{9FDD4FD8-5CCC-417B-96F6-DF1FF4F41FAC}" type="presParOf" srcId="{1DB48C3D-41D5-441C-8764-9D604CA9F02A}" destId="{D58C1766-1271-4CE4-AC3A-2E2E6AF4F5AF}" srcOrd="0" destOrd="0" presId="urn:microsoft.com/office/officeart/2005/8/layout/orgChart1"/>
    <dgm:cxn modelId="{D9185A5B-BAEA-46E9-9D33-5DEE378A3B83}" type="presParOf" srcId="{D58C1766-1271-4CE4-AC3A-2E2E6AF4F5AF}" destId="{67642A69-4AB6-4FCF-AD84-A95B00C03723}" srcOrd="0" destOrd="0" presId="urn:microsoft.com/office/officeart/2005/8/layout/orgChart1"/>
    <dgm:cxn modelId="{B00AD51E-6EF9-48F4-BBF9-57236AAE5BB0}" type="presParOf" srcId="{D58C1766-1271-4CE4-AC3A-2E2E6AF4F5AF}" destId="{263C89D1-197E-47CE-88E2-5360B4D5DDDF}" srcOrd="1" destOrd="0" presId="urn:microsoft.com/office/officeart/2005/8/layout/orgChart1"/>
    <dgm:cxn modelId="{71F5C327-DEA4-4290-B10D-4CBC443A9832}" type="presParOf" srcId="{1DB48C3D-41D5-441C-8764-9D604CA9F02A}" destId="{9BE85BDC-9353-4A1B-A10E-60AE3DA3C543}" srcOrd="1" destOrd="0" presId="urn:microsoft.com/office/officeart/2005/8/layout/orgChart1"/>
    <dgm:cxn modelId="{4E54A539-7D64-4D12-B550-F5F64710F155}" type="presParOf" srcId="{1DB48C3D-41D5-441C-8764-9D604CA9F02A}" destId="{39120A46-84C9-4098-B19F-E613F975AF27}" srcOrd="2" destOrd="0" presId="urn:microsoft.com/office/officeart/2005/8/layout/orgChart1"/>
    <dgm:cxn modelId="{2C89660D-C0D4-4330-9395-5F6472D1A0DA}" type="presParOf" srcId="{EDCA7878-2325-4335-9DFE-3458609032EA}" destId="{18CFF995-69F9-4FC1-AF30-307F6DD834B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EAAD3E2-89A7-4857-80AD-0A39E3A23DD7}"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US"/>
        </a:p>
      </dgm:t>
    </dgm:pt>
    <dgm:pt modelId="{AFA8F40C-DD0C-4473-B4CF-92991838D02E}">
      <dgm:prSet phldrT="[Text]"/>
      <dgm:spPr/>
      <dgm:t>
        <a:bodyPr/>
        <a:lstStyle/>
        <a:p>
          <a:r>
            <a:rPr lang="en-US" b="1" dirty="0"/>
            <a:t>Mental Health (MH) </a:t>
          </a:r>
        </a:p>
      </dgm:t>
    </dgm:pt>
    <dgm:pt modelId="{670860CA-5C12-4795-9EA4-E7C0609F6461}" type="parTrans" cxnId="{A5C3B96E-4E24-4294-9B71-3F93232664FF}">
      <dgm:prSet/>
      <dgm:spPr/>
      <dgm:t>
        <a:bodyPr/>
        <a:lstStyle/>
        <a:p>
          <a:endParaRPr lang="en-US"/>
        </a:p>
      </dgm:t>
    </dgm:pt>
    <dgm:pt modelId="{332CD7DA-26F9-4854-BF78-6EA64B40217E}" type="sibTrans" cxnId="{A5C3B96E-4E24-4294-9B71-3F93232664FF}">
      <dgm:prSet/>
      <dgm:spPr/>
      <dgm:t>
        <a:bodyPr/>
        <a:lstStyle/>
        <a:p>
          <a:endParaRPr lang="en-US"/>
        </a:p>
      </dgm:t>
    </dgm:pt>
    <dgm:pt modelId="{40A5BEAA-FC91-4FBF-8AF7-7344E57EEDB6}">
      <dgm:prSet phldrT="[Text]"/>
      <dgm:spPr/>
      <dgm:t>
        <a:bodyPr/>
        <a:lstStyle/>
        <a:p>
          <a:r>
            <a:rPr lang="en-US" dirty="0"/>
            <a:t>Vitality (VT)</a:t>
          </a:r>
        </a:p>
      </dgm:t>
    </dgm:pt>
    <dgm:pt modelId="{73722184-BC49-4DB9-BCD6-33F5C40220EF}" type="parTrans" cxnId="{D02C9EE2-763C-493C-8CF0-A216B5812D28}">
      <dgm:prSet/>
      <dgm:spPr/>
      <dgm:t>
        <a:bodyPr/>
        <a:lstStyle/>
        <a:p>
          <a:endParaRPr lang="en-US"/>
        </a:p>
      </dgm:t>
    </dgm:pt>
    <dgm:pt modelId="{FB2A0D99-D7A8-4F68-82D5-2BFE03072748}" type="sibTrans" cxnId="{D02C9EE2-763C-493C-8CF0-A216B5812D28}">
      <dgm:prSet/>
      <dgm:spPr/>
      <dgm:t>
        <a:bodyPr/>
        <a:lstStyle/>
        <a:p>
          <a:endParaRPr lang="en-US"/>
        </a:p>
      </dgm:t>
    </dgm:pt>
    <dgm:pt modelId="{A07EE519-2F0F-420C-BC87-3777E02EEDE1}">
      <dgm:prSet phldrT="[Text]"/>
      <dgm:spPr/>
      <dgm:t>
        <a:bodyPr/>
        <a:lstStyle/>
        <a:p>
          <a:r>
            <a:rPr lang="en-US" dirty="0"/>
            <a:t>Social Functioning (SF)</a:t>
          </a:r>
        </a:p>
      </dgm:t>
    </dgm:pt>
    <dgm:pt modelId="{A4E2E56C-94FD-4FB6-918A-5FF2496C935C}" type="parTrans" cxnId="{12045489-8107-4660-9681-60CF57428CCE}">
      <dgm:prSet/>
      <dgm:spPr/>
      <dgm:t>
        <a:bodyPr/>
        <a:lstStyle/>
        <a:p>
          <a:endParaRPr lang="en-US"/>
        </a:p>
      </dgm:t>
    </dgm:pt>
    <dgm:pt modelId="{3211D859-AD1C-4C1A-B077-B62EF9F1E4B4}" type="sibTrans" cxnId="{12045489-8107-4660-9681-60CF57428CCE}">
      <dgm:prSet/>
      <dgm:spPr/>
      <dgm:t>
        <a:bodyPr/>
        <a:lstStyle/>
        <a:p>
          <a:endParaRPr lang="en-US"/>
        </a:p>
      </dgm:t>
    </dgm:pt>
    <dgm:pt modelId="{F64D51CA-FA77-4528-813F-95E9E584BB2F}">
      <dgm:prSet phldrT="[Text]"/>
      <dgm:spPr/>
      <dgm:t>
        <a:bodyPr/>
        <a:lstStyle/>
        <a:p>
          <a:r>
            <a:rPr lang="en-US" dirty="0"/>
            <a:t>Role-Emotional (RE)</a:t>
          </a:r>
        </a:p>
      </dgm:t>
    </dgm:pt>
    <dgm:pt modelId="{0570CBD6-5F39-417E-952D-50491E13F38C}" type="parTrans" cxnId="{6F6B7958-9BE4-4917-BA89-08D7A2928BD0}">
      <dgm:prSet/>
      <dgm:spPr/>
      <dgm:t>
        <a:bodyPr/>
        <a:lstStyle/>
        <a:p>
          <a:endParaRPr lang="en-US"/>
        </a:p>
      </dgm:t>
    </dgm:pt>
    <dgm:pt modelId="{A7942806-4C8F-4186-A48F-39FF31D10FA0}" type="sibTrans" cxnId="{6F6B7958-9BE4-4917-BA89-08D7A2928BD0}">
      <dgm:prSet/>
      <dgm:spPr/>
      <dgm:t>
        <a:bodyPr/>
        <a:lstStyle/>
        <a:p>
          <a:endParaRPr lang="en-US"/>
        </a:p>
      </dgm:t>
    </dgm:pt>
    <dgm:pt modelId="{5B5FCAC2-82A5-4C8C-AF85-F84923F4699D}">
      <dgm:prSet phldrT="[Text]"/>
      <dgm:spPr/>
      <dgm:t>
        <a:bodyPr/>
        <a:lstStyle/>
        <a:p>
          <a:r>
            <a:rPr lang="en-US" dirty="0"/>
            <a:t>Mental Health (MH)</a:t>
          </a:r>
        </a:p>
      </dgm:t>
    </dgm:pt>
    <dgm:pt modelId="{8A0723EC-4E8C-4CE5-BD46-5E8588F86BAB}" type="parTrans" cxnId="{0D72A91E-FF49-4195-B554-2BEFFC8E095D}">
      <dgm:prSet/>
      <dgm:spPr/>
      <dgm:t>
        <a:bodyPr/>
        <a:lstStyle/>
        <a:p>
          <a:endParaRPr lang="en-US"/>
        </a:p>
      </dgm:t>
    </dgm:pt>
    <dgm:pt modelId="{148333A3-8090-487B-AE41-209C04D16AD5}" type="sibTrans" cxnId="{0D72A91E-FF49-4195-B554-2BEFFC8E095D}">
      <dgm:prSet/>
      <dgm:spPr/>
      <dgm:t>
        <a:bodyPr/>
        <a:lstStyle/>
        <a:p>
          <a:endParaRPr lang="en-US"/>
        </a:p>
      </dgm:t>
    </dgm:pt>
    <dgm:pt modelId="{DDD6CA40-D70B-4FEE-BD98-A8D907550522}" type="pres">
      <dgm:prSet presAssocID="{6EAAD3E2-89A7-4857-80AD-0A39E3A23DD7}" presName="hierChild1" presStyleCnt="0">
        <dgm:presLayoutVars>
          <dgm:orgChart val="1"/>
          <dgm:chPref val="1"/>
          <dgm:dir/>
          <dgm:animOne val="branch"/>
          <dgm:animLvl val="lvl"/>
          <dgm:resizeHandles/>
        </dgm:presLayoutVars>
      </dgm:prSet>
      <dgm:spPr/>
    </dgm:pt>
    <dgm:pt modelId="{D070ADFE-1D64-4A36-9A70-D9A013834474}" type="pres">
      <dgm:prSet presAssocID="{AFA8F40C-DD0C-4473-B4CF-92991838D02E}" presName="hierRoot1" presStyleCnt="0">
        <dgm:presLayoutVars>
          <dgm:hierBranch val="init"/>
        </dgm:presLayoutVars>
      </dgm:prSet>
      <dgm:spPr/>
    </dgm:pt>
    <dgm:pt modelId="{F26E5F57-B511-4585-9A55-51F1767ACE44}" type="pres">
      <dgm:prSet presAssocID="{AFA8F40C-DD0C-4473-B4CF-92991838D02E}" presName="rootComposite1" presStyleCnt="0"/>
      <dgm:spPr/>
    </dgm:pt>
    <dgm:pt modelId="{91A5D7DB-FE8F-4164-838E-83E4FFD29A5B}" type="pres">
      <dgm:prSet presAssocID="{AFA8F40C-DD0C-4473-B4CF-92991838D02E}" presName="rootText1" presStyleLbl="node0" presStyleIdx="0" presStyleCnt="1">
        <dgm:presLayoutVars>
          <dgm:chPref val="3"/>
        </dgm:presLayoutVars>
      </dgm:prSet>
      <dgm:spPr/>
    </dgm:pt>
    <dgm:pt modelId="{35E0AC11-B531-4119-83CA-76AAC5AE154A}" type="pres">
      <dgm:prSet presAssocID="{AFA8F40C-DD0C-4473-B4CF-92991838D02E}" presName="rootConnector1" presStyleLbl="node1" presStyleIdx="0" presStyleCnt="0"/>
      <dgm:spPr/>
    </dgm:pt>
    <dgm:pt modelId="{12E2F653-50AD-403C-A834-6EA06907F37A}" type="pres">
      <dgm:prSet presAssocID="{AFA8F40C-DD0C-4473-B4CF-92991838D02E}" presName="hierChild2" presStyleCnt="0"/>
      <dgm:spPr/>
    </dgm:pt>
    <dgm:pt modelId="{2C6822FE-E6B3-495F-91C5-2CC7AD1690E4}" type="pres">
      <dgm:prSet presAssocID="{73722184-BC49-4DB9-BCD6-33F5C40220EF}" presName="Name37" presStyleLbl="parChTrans1D2" presStyleIdx="0" presStyleCnt="4"/>
      <dgm:spPr/>
    </dgm:pt>
    <dgm:pt modelId="{14B84627-C8E3-4995-AC75-975B52DBD7F7}" type="pres">
      <dgm:prSet presAssocID="{40A5BEAA-FC91-4FBF-8AF7-7344E57EEDB6}" presName="hierRoot2" presStyleCnt="0">
        <dgm:presLayoutVars>
          <dgm:hierBranch val="init"/>
        </dgm:presLayoutVars>
      </dgm:prSet>
      <dgm:spPr/>
    </dgm:pt>
    <dgm:pt modelId="{E1E924C5-426E-4B2B-8C0C-592C8DB1B124}" type="pres">
      <dgm:prSet presAssocID="{40A5BEAA-FC91-4FBF-8AF7-7344E57EEDB6}" presName="rootComposite" presStyleCnt="0"/>
      <dgm:spPr/>
    </dgm:pt>
    <dgm:pt modelId="{2266F135-8CA3-48A5-81F4-930DED656A58}" type="pres">
      <dgm:prSet presAssocID="{40A5BEAA-FC91-4FBF-8AF7-7344E57EEDB6}" presName="rootText" presStyleLbl="node2" presStyleIdx="0" presStyleCnt="4">
        <dgm:presLayoutVars>
          <dgm:chPref val="3"/>
        </dgm:presLayoutVars>
      </dgm:prSet>
      <dgm:spPr>
        <a:prstGeom prst="roundRect">
          <a:avLst/>
        </a:prstGeom>
      </dgm:spPr>
    </dgm:pt>
    <dgm:pt modelId="{23E25A38-7FE1-4750-90B6-B9E5AB623D33}" type="pres">
      <dgm:prSet presAssocID="{40A5BEAA-FC91-4FBF-8AF7-7344E57EEDB6}" presName="rootConnector" presStyleLbl="node2" presStyleIdx="0" presStyleCnt="4"/>
      <dgm:spPr/>
    </dgm:pt>
    <dgm:pt modelId="{9A9DC7B4-0264-4133-8E23-C59705480D63}" type="pres">
      <dgm:prSet presAssocID="{40A5BEAA-FC91-4FBF-8AF7-7344E57EEDB6}" presName="hierChild4" presStyleCnt="0"/>
      <dgm:spPr/>
    </dgm:pt>
    <dgm:pt modelId="{49A6031C-511F-4956-8047-7108AAE03BEB}" type="pres">
      <dgm:prSet presAssocID="{40A5BEAA-FC91-4FBF-8AF7-7344E57EEDB6}" presName="hierChild5" presStyleCnt="0"/>
      <dgm:spPr/>
    </dgm:pt>
    <dgm:pt modelId="{4EE472EC-AE06-439C-8B8E-9B0985BC34B3}" type="pres">
      <dgm:prSet presAssocID="{A4E2E56C-94FD-4FB6-918A-5FF2496C935C}" presName="Name37" presStyleLbl="parChTrans1D2" presStyleIdx="1" presStyleCnt="4"/>
      <dgm:spPr/>
    </dgm:pt>
    <dgm:pt modelId="{EC1854B9-CC49-4393-9789-BA0A3A88F11C}" type="pres">
      <dgm:prSet presAssocID="{A07EE519-2F0F-420C-BC87-3777E02EEDE1}" presName="hierRoot2" presStyleCnt="0">
        <dgm:presLayoutVars>
          <dgm:hierBranch val="init"/>
        </dgm:presLayoutVars>
      </dgm:prSet>
      <dgm:spPr/>
    </dgm:pt>
    <dgm:pt modelId="{E4727AAF-B202-43F4-BCA4-68FA1833EBFB}" type="pres">
      <dgm:prSet presAssocID="{A07EE519-2F0F-420C-BC87-3777E02EEDE1}" presName="rootComposite" presStyleCnt="0"/>
      <dgm:spPr/>
    </dgm:pt>
    <dgm:pt modelId="{9E5E64BA-7DD5-4F9D-B169-265A79FDF0C5}" type="pres">
      <dgm:prSet presAssocID="{A07EE519-2F0F-420C-BC87-3777E02EEDE1}" presName="rootText" presStyleLbl="node2" presStyleIdx="1" presStyleCnt="4">
        <dgm:presLayoutVars>
          <dgm:chPref val="3"/>
        </dgm:presLayoutVars>
      </dgm:prSet>
      <dgm:spPr>
        <a:prstGeom prst="roundRect">
          <a:avLst/>
        </a:prstGeom>
      </dgm:spPr>
    </dgm:pt>
    <dgm:pt modelId="{D95816D2-83A0-4E1F-890C-A5C6272FF647}" type="pres">
      <dgm:prSet presAssocID="{A07EE519-2F0F-420C-BC87-3777E02EEDE1}" presName="rootConnector" presStyleLbl="node2" presStyleIdx="1" presStyleCnt="4"/>
      <dgm:spPr/>
    </dgm:pt>
    <dgm:pt modelId="{51C00335-CBBB-4FE2-AE1E-AE221FB0B525}" type="pres">
      <dgm:prSet presAssocID="{A07EE519-2F0F-420C-BC87-3777E02EEDE1}" presName="hierChild4" presStyleCnt="0"/>
      <dgm:spPr/>
    </dgm:pt>
    <dgm:pt modelId="{0EB5B7DB-5847-4822-A380-BF50195EE5A0}" type="pres">
      <dgm:prSet presAssocID="{A07EE519-2F0F-420C-BC87-3777E02EEDE1}" presName="hierChild5" presStyleCnt="0"/>
      <dgm:spPr/>
    </dgm:pt>
    <dgm:pt modelId="{9965493C-4629-4F88-8E1D-B28F34AF15C8}" type="pres">
      <dgm:prSet presAssocID="{0570CBD6-5F39-417E-952D-50491E13F38C}" presName="Name37" presStyleLbl="parChTrans1D2" presStyleIdx="2" presStyleCnt="4"/>
      <dgm:spPr/>
    </dgm:pt>
    <dgm:pt modelId="{F8EFB49B-3394-4344-B2CC-AC460A06C855}" type="pres">
      <dgm:prSet presAssocID="{F64D51CA-FA77-4528-813F-95E9E584BB2F}" presName="hierRoot2" presStyleCnt="0">
        <dgm:presLayoutVars>
          <dgm:hierBranch val="init"/>
        </dgm:presLayoutVars>
      </dgm:prSet>
      <dgm:spPr/>
    </dgm:pt>
    <dgm:pt modelId="{C892CD74-0571-4D24-8258-6223060CE1DE}" type="pres">
      <dgm:prSet presAssocID="{F64D51CA-FA77-4528-813F-95E9E584BB2F}" presName="rootComposite" presStyleCnt="0"/>
      <dgm:spPr/>
    </dgm:pt>
    <dgm:pt modelId="{0EAB62D3-B6C5-4A47-A036-1848745243AF}" type="pres">
      <dgm:prSet presAssocID="{F64D51CA-FA77-4528-813F-95E9E584BB2F}" presName="rootText" presStyleLbl="node2" presStyleIdx="2" presStyleCnt="4">
        <dgm:presLayoutVars>
          <dgm:chPref val="3"/>
        </dgm:presLayoutVars>
      </dgm:prSet>
      <dgm:spPr>
        <a:prstGeom prst="roundRect">
          <a:avLst/>
        </a:prstGeom>
      </dgm:spPr>
    </dgm:pt>
    <dgm:pt modelId="{1F227007-16A6-4FF3-B7E9-F18E8A87ABE2}" type="pres">
      <dgm:prSet presAssocID="{F64D51CA-FA77-4528-813F-95E9E584BB2F}" presName="rootConnector" presStyleLbl="node2" presStyleIdx="2" presStyleCnt="4"/>
      <dgm:spPr/>
    </dgm:pt>
    <dgm:pt modelId="{51F9DCC2-C9E0-4F1A-B5A4-6C2684C87460}" type="pres">
      <dgm:prSet presAssocID="{F64D51CA-FA77-4528-813F-95E9E584BB2F}" presName="hierChild4" presStyleCnt="0"/>
      <dgm:spPr/>
    </dgm:pt>
    <dgm:pt modelId="{260682FA-005D-4280-91BE-6C3BDDA74679}" type="pres">
      <dgm:prSet presAssocID="{F64D51CA-FA77-4528-813F-95E9E584BB2F}" presName="hierChild5" presStyleCnt="0"/>
      <dgm:spPr/>
    </dgm:pt>
    <dgm:pt modelId="{83604218-265C-4C07-8A14-C5BFC380CEDB}" type="pres">
      <dgm:prSet presAssocID="{8A0723EC-4E8C-4CE5-BD46-5E8588F86BAB}" presName="Name37" presStyleLbl="parChTrans1D2" presStyleIdx="3" presStyleCnt="4"/>
      <dgm:spPr/>
    </dgm:pt>
    <dgm:pt modelId="{2871580C-B3E7-4C8A-AC55-469BCF378A54}" type="pres">
      <dgm:prSet presAssocID="{5B5FCAC2-82A5-4C8C-AF85-F84923F4699D}" presName="hierRoot2" presStyleCnt="0">
        <dgm:presLayoutVars>
          <dgm:hierBranch val="init"/>
        </dgm:presLayoutVars>
      </dgm:prSet>
      <dgm:spPr/>
    </dgm:pt>
    <dgm:pt modelId="{2AC49496-645D-45BC-8E3E-AE6E68AB4EE8}" type="pres">
      <dgm:prSet presAssocID="{5B5FCAC2-82A5-4C8C-AF85-F84923F4699D}" presName="rootComposite" presStyleCnt="0"/>
      <dgm:spPr/>
    </dgm:pt>
    <dgm:pt modelId="{A9A16EAD-F840-42B8-959C-E4F63528075E}" type="pres">
      <dgm:prSet presAssocID="{5B5FCAC2-82A5-4C8C-AF85-F84923F4699D}" presName="rootText" presStyleLbl="node2" presStyleIdx="3" presStyleCnt="4">
        <dgm:presLayoutVars>
          <dgm:chPref val="3"/>
        </dgm:presLayoutVars>
      </dgm:prSet>
      <dgm:spPr>
        <a:prstGeom prst="roundRect">
          <a:avLst/>
        </a:prstGeom>
      </dgm:spPr>
    </dgm:pt>
    <dgm:pt modelId="{81710970-1E65-4DFE-9FDE-2303B69F037D}" type="pres">
      <dgm:prSet presAssocID="{5B5FCAC2-82A5-4C8C-AF85-F84923F4699D}" presName="rootConnector" presStyleLbl="node2" presStyleIdx="3" presStyleCnt="4"/>
      <dgm:spPr/>
    </dgm:pt>
    <dgm:pt modelId="{148C005F-3336-404D-BA0C-B332932F4863}" type="pres">
      <dgm:prSet presAssocID="{5B5FCAC2-82A5-4C8C-AF85-F84923F4699D}" presName="hierChild4" presStyleCnt="0"/>
      <dgm:spPr/>
    </dgm:pt>
    <dgm:pt modelId="{19AFA49E-2A95-4425-9EB8-00C4CF287746}" type="pres">
      <dgm:prSet presAssocID="{5B5FCAC2-82A5-4C8C-AF85-F84923F4699D}" presName="hierChild5" presStyleCnt="0"/>
      <dgm:spPr/>
    </dgm:pt>
    <dgm:pt modelId="{EEE4AE0F-AC00-47E7-ADA4-98FEABC4C48B}" type="pres">
      <dgm:prSet presAssocID="{AFA8F40C-DD0C-4473-B4CF-92991838D02E}" presName="hierChild3" presStyleCnt="0"/>
      <dgm:spPr/>
    </dgm:pt>
  </dgm:ptLst>
  <dgm:cxnLst>
    <dgm:cxn modelId="{B6568207-C33D-4784-9FDE-20A344176EBA}" type="presOf" srcId="{A07EE519-2F0F-420C-BC87-3777E02EEDE1}" destId="{9E5E64BA-7DD5-4F9D-B169-265A79FDF0C5}" srcOrd="0" destOrd="0" presId="urn:microsoft.com/office/officeart/2005/8/layout/orgChart1"/>
    <dgm:cxn modelId="{0D72A91E-FF49-4195-B554-2BEFFC8E095D}" srcId="{AFA8F40C-DD0C-4473-B4CF-92991838D02E}" destId="{5B5FCAC2-82A5-4C8C-AF85-F84923F4699D}" srcOrd="3" destOrd="0" parTransId="{8A0723EC-4E8C-4CE5-BD46-5E8588F86BAB}" sibTransId="{148333A3-8090-487B-AE41-209C04D16AD5}"/>
    <dgm:cxn modelId="{1A1CC422-3A29-45CB-8A86-64B5DE909BEA}" type="presOf" srcId="{5B5FCAC2-82A5-4C8C-AF85-F84923F4699D}" destId="{81710970-1E65-4DFE-9FDE-2303B69F037D}" srcOrd="1" destOrd="0" presId="urn:microsoft.com/office/officeart/2005/8/layout/orgChart1"/>
    <dgm:cxn modelId="{3D570A27-0DB1-4DE8-A9FE-D7CCBDC14B1A}" type="presOf" srcId="{6EAAD3E2-89A7-4857-80AD-0A39E3A23DD7}" destId="{DDD6CA40-D70B-4FEE-BD98-A8D907550522}" srcOrd="0" destOrd="0" presId="urn:microsoft.com/office/officeart/2005/8/layout/orgChart1"/>
    <dgm:cxn modelId="{79167B31-6115-45E5-92C6-368DA8DC99A0}" type="presOf" srcId="{A07EE519-2F0F-420C-BC87-3777E02EEDE1}" destId="{D95816D2-83A0-4E1F-890C-A5C6272FF647}" srcOrd="1" destOrd="0" presId="urn:microsoft.com/office/officeart/2005/8/layout/orgChart1"/>
    <dgm:cxn modelId="{4537CA3C-DF1A-44C2-A6E9-542EFEC991B3}" type="presOf" srcId="{F64D51CA-FA77-4528-813F-95E9E584BB2F}" destId="{1F227007-16A6-4FF3-B7E9-F18E8A87ABE2}" srcOrd="1" destOrd="0" presId="urn:microsoft.com/office/officeart/2005/8/layout/orgChart1"/>
    <dgm:cxn modelId="{F8E3F43F-16D4-4D95-9E7F-2C539ADD759B}" type="presOf" srcId="{73722184-BC49-4DB9-BCD6-33F5C40220EF}" destId="{2C6822FE-E6B3-495F-91C5-2CC7AD1690E4}" srcOrd="0" destOrd="0" presId="urn:microsoft.com/office/officeart/2005/8/layout/orgChart1"/>
    <dgm:cxn modelId="{4BC2E548-883E-4105-9861-FBFC9C469E51}" type="presOf" srcId="{AFA8F40C-DD0C-4473-B4CF-92991838D02E}" destId="{35E0AC11-B531-4119-83CA-76AAC5AE154A}" srcOrd="1" destOrd="0" presId="urn:microsoft.com/office/officeart/2005/8/layout/orgChart1"/>
    <dgm:cxn modelId="{5E6B026A-985B-48D3-AE97-74D047464F9B}" type="presOf" srcId="{AFA8F40C-DD0C-4473-B4CF-92991838D02E}" destId="{91A5D7DB-FE8F-4164-838E-83E4FFD29A5B}" srcOrd="0" destOrd="0" presId="urn:microsoft.com/office/officeart/2005/8/layout/orgChart1"/>
    <dgm:cxn modelId="{4A49356D-6806-4F89-9AD0-06D27F619F9A}" type="presOf" srcId="{A4E2E56C-94FD-4FB6-918A-5FF2496C935C}" destId="{4EE472EC-AE06-439C-8B8E-9B0985BC34B3}" srcOrd="0" destOrd="0" presId="urn:microsoft.com/office/officeart/2005/8/layout/orgChart1"/>
    <dgm:cxn modelId="{A5C3B96E-4E24-4294-9B71-3F93232664FF}" srcId="{6EAAD3E2-89A7-4857-80AD-0A39E3A23DD7}" destId="{AFA8F40C-DD0C-4473-B4CF-92991838D02E}" srcOrd="0" destOrd="0" parTransId="{670860CA-5C12-4795-9EA4-E7C0609F6461}" sibTransId="{332CD7DA-26F9-4854-BF78-6EA64B40217E}"/>
    <dgm:cxn modelId="{6F6B7958-9BE4-4917-BA89-08D7A2928BD0}" srcId="{AFA8F40C-DD0C-4473-B4CF-92991838D02E}" destId="{F64D51CA-FA77-4528-813F-95E9E584BB2F}" srcOrd="2" destOrd="0" parTransId="{0570CBD6-5F39-417E-952D-50491E13F38C}" sibTransId="{A7942806-4C8F-4186-A48F-39FF31D10FA0}"/>
    <dgm:cxn modelId="{F4C2617E-BC42-487F-BFBF-F27212BFEE55}" type="presOf" srcId="{F64D51CA-FA77-4528-813F-95E9E584BB2F}" destId="{0EAB62D3-B6C5-4A47-A036-1848745243AF}" srcOrd="0" destOrd="0" presId="urn:microsoft.com/office/officeart/2005/8/layout/orgChart1"/>
    <dgm:cxn modelId="{12045489-8107-4660-9681-60CF57428CCE}" srcId="{AFA8F40C-DD0C-4473-B4CF-92991838D02E}" destId="{A07EE519-2F0F-420C-BC87-3777E02EEDE1}" srcOrd="1" destOrd="0" parTransId="{A4E2E56C-94FD-4FB6-918A-5FF2496C935C}" sibTransId="{3211D859-AD1C-4C1A-B077-B62EF9F1E4B4}"/>
    <dgm:cxn modelId="{7EBC6D8F-4510-45F0-96A9-D4669CACBEFA}" type="presOf" srcId="{40A5BEAA-FC91-4FBF-8AF7-7344E57EEDB6}" destId="{2266F135-8CA3-48A5-81F4-930DED656A58}" srcOrd="0" destOrd="0" presId="urn:microsoft.com/office/officeart/2005/8/layout/orgChart1"/>
    <dgm:cxn modelId="{5422ABA0-1B26-473F-95DB-7A31F74609B9}" type="presOf" srcId="{0570CBD6-5F39-417E-952D-50491E13F38C}" destId="{9965493C-4629-4F88-8E1D-B28F34AF15C8}" srcOrd="0" destOrd="0" presId="urn:microsoft.com/office/officeart/2005/8/layout/orgChart1"/>
    <dgm:cxn modelId="{863CCEAA-5400-49B0-ACFC-517DBF44490C}" type="presOf" srcId="{8A0723EC-4E8C-4CE5-BD46-5E8588F86BAB}" destId="{83604218-265C-4C07-8A14-C5BFC380CEDB}" srcOrd="0" destOrd="0" presId="urn:microsoft.com/office/officeart/2005/8/layout/orgChart1"/>
    <dgm:cxn modelId="{0384E4CB-C105-4A1B-9AFC-21842E834A2B}" type="presOf" srcId="{40A5BEAA-FC91-4FBF-8AF7-7344E57EEDB6}" destId="{23E25A38-7FE1-4750-90B6-B9E5AB623D33}" srcOrd="1" destOrd="0" presId="urn:microsoft.com/office/officeart/2005/8/layout/orgChart1"/>
    <dgm:cxn modelId="{D02C9EE2-763C-493C-8CF0-A216B5812D28}" srcId="{AFA8F40C-DD0C-4473-B4CF-92991838D02E}" destId="{40A5BEAA-FC91-4FBF-8AF7-7344E57EEDB6}" srcOrd="0" destOrd="0" parTransId="{73722184-BC49-4DB9-BCD6-33F5C40220EF}" sibTransId="{FB2A0D99-D7A8-4F68-82D5-2BFE03072748}"/>
    <dgm:cxn modelId="{07BC1AF9-6A69-4F2C-8690-05D07B75AB0A}" type="presOf" srcId="{5B5FCAC2-82A5-4C8C-AF85-F84923F4699D}" destId="{A9A16EAD-F840-42B8-959C-E4F63528075E}" srcOrd="0" destOrd="0" presId="urn:microsoft.com/office/officeart/2005/8/layout/orgChart1"/>
    <dgm:cxn modelId="{F9C42B78-951A-4F5D-BE9A-20DA6293A789}" type="presParOf" srcId="{DDD6CA40-D70B-4FEE-BD98-A8D907550522}" destId="{D070ADFE-1D64-4A36-9A70-D9A013834474}" srcOrd="0" destOrd="0" presId="urn:microsoft.com/office/officeart/2005/8/layout/orgChart1"/>
    <dgm:cxn modelId="{2613676A-E685-4268-8E83-26A111947C46}" type="presParOf" srcId="{D070ADFE-1D64-4A36-9A70-D9A013834474}" destId="{F26E5F57-B511-4585-9A55-51F1767ACE44}" srcOrd="0" destOrd="0" presId="urn:microsoft.com/office/officeart/2005/8/layout/orgChart1"/>
    <dgm:cxn modelId="{2D4E50DF-6910-416B-B326-B262C44BD176}" type="presParOf" srcId="{F26E5F57-B511-4585-9A55-51F1767ACE44}" destId="{91A5D7DB-FE8F-4164-838E-83E4FFD29A5B}" srcOrd="0" destOrd="0" presId="urn:microsoft.com/office/officeart/2005/8/layout/orgChart1"/>
    <dgm:cxn modelId="{B5676544-1327-4A4A-AC6F-38125B073BEB}" type="presParOf" srcId="{F26E5F57-B511-4585-9A55-51F1767ACE44}" destId="{35E0AC11-B531-4119-83CA-76AAC5AE154A}" srcOrd="1" destOrd="0" presId="urn:microsoft.com/office/officeart/2005/8/layout/orgChart1"/>
    <dgm:cxn modelId="{982711CB-4491-4687-AB93-B39CD877A8A5}" type="presParOf" srcId="{D070ADFE-1D64-4A36-9A70-D9A013834474}" destId="{12E2F653-50AD-403C-A834-6EA06907F37A}" srcOrd="1" destOrd="0" presId="urn:microsoft.com/office/officeart/2005/8/layout/orgChart1"/>
    <dgm:cxn modelId="{4D601507-D496-418C-80F1-06575FC28E2E}" type="presParOf" srcId="{12E2F653-50AD-403C-A834-6EA06907F37A}" destId="{2C6822FE-E6B3-495F-91C5-2CC7AD1690E4}" srcOrd="0" destOrd="0" presId="urn:microsoft.com/office/officeart/2005/8/layout/orgChart1"/>
    <dgm:cxn modelId="{4D522204-DE3C-45AF-880A-BD2442123517}" type="presParOf" srcId="{12E2F653-50AD-403C-A834-6EA06907F37A}" destId="{14B84627-C8E3-4995-AC75-975B52DBD7F7}" srcOrd="1" destOrd="0" presId="urn:microsoft.com/office/officeart/2005/8/layout/orgChart1"/>
    <dgm:cxn modelId="{C7968CFA-279C-4E28-8D3B-D80D1CD9180D}" type="presParOf" srcId="{14B84627-C8E3-4995-AC75-975B52DBD7F7}" destId="{E1E924C5-426E-4B2B-8C0C-592C8DB1B124}" srcOrd="0" destOrd="0" presId="urn:microsoft.com/office/officeart/2005/8/layout/orgChart1"/>
    <dgm:cxn modelId="{0A1CB599-4573-40CE-874F-5DE6DC3D73A0}" type="presParOf" srcId="{E1E924C5-426E-4B2B-8C0C-592C8DB1B124}" destId="{2266F135-8CA3-48A5-81F4-930DED656A58}" srcOrd="0" destOrd="0" presId="urn:microsoft.com/office/officeart/2005/8/layout/orgChart1"/>
    <dgm:cxn modelId="{4521954D-4A1B-4450-87A5-8D6C799D3B1F}" type="presParOf" srcId="{E1E924C5-426E-4B2B-8C0C-592C8DB1B124}" destId="{23E25A38-7FE1-4750-90B6-B9E5AB623D33}" srcOrd="1" destOrd="0" presId="urn:microsoft.com/office/officeart/2005/8/layout/orgChart1"/>
    <dgm:cxn modelId="{9FE1F884-4BF1-40EB-BE42-1A2D28C8F93B}" type="presParOf" srcId="{14B84627-C8E3-4995-AC75-975B52DBD7F7}" destId="{9A9DC7B4-0264-4133-8E23-C59705480D63}" srcOrd="1" destOrd="0" presId="urn:microsoft.com/office/officeart/2005/8/layout/orgChart1"/>
    <dgm:cxn modelId="{02ED0E79-0D30-41B7-B95B-4F2C804A316D}" type="presParOf" srcId="{14B84627-C8E3-4995-AC75-975B52DBD7F7}" destId="{49A6031C-511F-4956-8047-7108AAE03BEB}" srcOrd="2" destOrd="0" presId="urn:microsoft.com/office/officeart/2005/8/layout/orgChart1"/>
    <dgm:cxn modelId="{EE03ED19-36CD-45DF-B4B6-A8A7D4BEF523}" type="presParOf" srcId="{12E2F653-50AD-403C-A834-6EA06907F37A}" destId="{4EE472EC-AE06-439C-8B8E-9B0985BC34B3}" srcOrd="2" destOrd="0" presId="urn:microsoft.com/office/officeart/2005/8/layout/orgChart1"/>
    <dgm:cxn modelId="{3BB99D85-4850-45F6-8388-2A00B6908554}" type="presParOf" srcId="{12E2F653-50AD-403C-A834-6EA06907F37A}" destId="{EC1854B9-CC49-4393-9789-BA0A3A88F11C}" srcOrd="3" destOrd="0" presId="urn:microsoft.com/office/officeart/2005/8/layout/orgChart1"/>
    <dgm:cxn modelId="{39162BC6-352D-4741-92BC-30FAE4F4EC45}" type="presParOf" srcId="{EC1854B9-CC49-4393-9789-BA0A3A88F11C}" destId="{E4727AAF-B202-43F4-BCA4-68FA1833EBFB}" srcOrd="0" destOrd="0" presId="urn:microsoft.com/office/officeart/2005/8/layout/orgChart1"/>
    <dgm:cxn modelId="{7625C5DF-272C-4974-9CE1-EF6AE763440E}" type="presParOf" srcId="{E4727AAF-B202-43F4-BCA4-68FA1833EBFB}" destId="{9E5E64BA-7DD5-4F9D-B169-265A79FDF0C5}" srcOrd="0" destOrd="0" presId="urn:microsoft.com/office/officeart/2005/8/layout/orgChart1"/>
    <dgm:cxn modelId="{3D289DF4-8B32-451A-B62D-147444BB1A3A}" type="presParOf" srcId="{E4727AAF-B202-43F4-BCA4-68FA1833EBFB}" destId="{D95816D2-83A0-4E1F-890C-A5C6272FF647}" srcOrd="1" destOrd="0" presId="urn:microsoft.com/office/officeart/2005/8/layout/orgChart1"/>
    <dgm:cxn modelId="{96BD1806-C666-40D8-B20F-6B43D5533F69}" type="presParOf" srcId="{EC1854B9-CC49-4393-9789-BA0A3A88F11C}" destId="{51C00335-CBBB-4FE2-AE1E-AE221FB0B525}" srcOrd="1" destOrd="0" presId="urn:microsoft.com/office/officeart/2005/8/layout/orgChart1"/>
    <dgm:cxn modelId="{142E3402-C403-48AD-9CAF-38E62B3A8E3A}" type="presParOf" srcId="{EC1854B9-CC49-4393-9789-BA0A3A88F11C}" destId="{0EB5B7DB-5847-4822-A380-BF50195EE5A0}" srcOrd="2" destOrd="0" presId="urn:microsoft.com/office/officeart/2005/8/layout/orgChart1"/>
    <dgm:cxn modelId="{D9A43237-EA16-42EC-9E67-FC69509D25FF}" type="presParOf" srcId="{12E2F653-50AD-403C-A834-6EA06907F37A}" destId="{9965493C-4629-4F88-8E1D-B28F34AF15C8}" srcOrd="4" destOrd="0" presId="urn:microsoft.com/office/officeart/2005/8/layout/orgChart1"/>
    <dgm:cxn modelId="{493EBFBA-2CAF-4B4C-A5CE-8B6F01B709AE}" type="presParOf" srcId="{12E2F653-50AD-403C-A834-6EA06907F37A}" destId="{F8EFB49B-3394-4344-B2CC-AC460A06C855}" srcOrd="5" destOrd="0" presId="urn:microsoft.com/office/officeart/2005/8/layout/orgChart1"/>
    <dgm:cxn modelId="{BC18B5BC-2B74-41B2-A3AF-EC1620CC7662}" type="presParOf" srcId="{F8EFB49B-3394-4344-B2CC-AC460A06C855}" destId="{C892CD74-0571-4D24-8258-6223060CE1DE}" srcOrd="0" destOrd="0" presId="urn:microsoft.com/office/officeart/2005/8/layout/orgChart1"/>
    <dgm:cxn modelId="{EED60361-6804-4030-880C-A23D3A779169}" type="presParOf" srcId="{C892CD74-0571-4D24-8258-6223060CE1DE}" destId="{0EAB62D3-B6C5-4A47-A036-1848745243AF}" srcOrd="0" destOrd="0" presId="urn:microsoft.com/office/officeart/2005/8/layout/orgChart1"/>
    <dgm:cxn modelId="{E70B225B-D064-4914-841E-E36E3563493A}" type="presParOf" srcId="{C892CD74-0571-4D24-8258-6223060CE1DE}" destId="{1F227007-16A6-4FF3-B7E9-F18E8A87ABE2}" srcOrd="1" destOrd="0" presId="urn:microsoft.com/office/officeart/2005/8/layout/orgChart1"/>
    <dgm:cxn modelId="{9542ABCD-1AD4-45B8-AD50-70E6534DE54E}" type="presParOf" srcId="{F8EFB49B-3394-4344-B2CC-AC460A06C855}" destId="{51F9DCC2-C9E0-4F1A-B5A4-6C2684C87460}" srcOrd="1" destOrd="0" presId="urn:microsoft.com/office/officeart/2005/8/layout/orgChart1"/>
    <dgm:cxn modelId="{6C76FCD7-C0DD-4728-B99F-4D6E46E40B0E}" type="presParOf" srcId="{F8EFB49B-3394-4344-B2CC-AC460A06C855}" destId="{260682FA-005D-4280-91BE-6C3BDDA74679}" srcOrd="2" destOrd="0" presId="urn:microsoft.com/office/officeart/2005/8/layout/orgChart1"/>
    <dgm:cxn modelId="{92583FA5-BBFD-4BC0-9E08-1A5AF1AB89EE}" type="presParOf" srcId="{12E2F653-50AD-403C-A834-6EA06907F37A}" destId="{83604218-265C-4C07-8A14-C5BFC380CEDB}" srcOrd="6" destOrd="0" presId="urn:microsoft.com/office/officeart/2005/8/layout/orgChart1"/>
    <dgm:cxn modelId="{586D7823-76E3-4246-9ADF-6120854345C7}" type="presParOf" srcId="{12E2F653-50AD-403C-A834-6EA06907F37A}" destId="{2871580C-B3E7-4C8A-AC55-469BCF378A54}" srcOrd="7" destOrd="0" presId="urn:microsoft.com/office/officeart/2005/8/layout/orgChart1"/>
    <dgm:cxn modelId="{AC2D466C-FD73-42CC-A813-42C5CC7DDBE1}" type="presParOf" srcId="{2871580C-B3E7-4C8A-AC55-469BCF378A54}" destId="{2AC49496-645D-45BC-8E3E-AE6E68AB4EE8}" srcOrd="0" destOrd="0" presId="urn:microsoft.com/office/officeart/2005/8/layout/orgChart1"/>
    <dgm:cxn modelId="{3CB9A113-E346-4DED-9955-FA2E05B408FE}" type="presParOf" srcId="{2AC49496-645D-45BC-8E3E-AE6E68AB4EE8}" destId="{A9A16EAD-F840-42B8-959C-E4F63528075E}" srcOrd="0" destOrd="0" presId="urn:microsoft.com/office/officeart/2005/8/layout/orgChart1"/>
    <dgm:cxn modelId="{A92D105C-DA0D-4BAE-92CE-3DB69C35F0AC}" type="presParOf" srcId="{2AC49496-645D-45BC-8E3E-AE6E68AB4EE8}" destId="{81710970-1E65-4DFE-9FDE-2303B69F037D}" srcOrd="1" destOrd="0" presId="urn:microsoft.com/office/officeart/2005/8/layout/orgChart1"/>
    <dgm:cxn modelId="{80FC7112-D8F1-42D0-B728-892F6A4F3D8F}" type="presParOf" srcId="{2871580C-B3E7-4C8A-AC55-469BCF378A54}" destId="{148C005F-3336-404D-BA0C-B332932F4863}" srcOrd="1" destOrd="0" presId="urn:microsoft.com/office/officeart/2005/8/layout/orgChart1"/>
    <dgm:cxn modelId="{CC90B4E0-49E8-441B-95B6-9EAD73BB8530}" type="presParOf" srcId="{2871580C-B3E7-4C8A-AC55-469BCF378A54}" destId="{19AFA49E-2A95-4425-9EB8-00C4CF287746}" srcOrd="2" destOrd="0" presId="urn:microsoft.com/office/officeart/2005/8/layout/orgChart1"/>
    <dgm:cxn modelId="{679511B7-EDDC-48A9-8B5D-2CDE945EF9BE}" type="presParOf" srcId="{D070ADFE-1D64-4A36-9A70-D9A013834474}" destId="{EEE4AE0F-AC00-47E7-ADA4-98FEABC4C48B}"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0A5D2A-585B-4D98-B14E-935AEB929F36}" type="doc">
      <dgm:prSet loTypeId="urn:microsoft.com/office/officeart/2005/8/layout/vList3" loCatId="list" qsTypeId="urn:microsoft.com/office/officeart/2005/8/quickstyle/simple1" qsCatId="simple" csTypeId="urn:microsoft.com/office/officeart/2005/8/colors/accent1_2" csCatId="accent1" phldr="1"/>
      <dgm:spPr/>
    </dgm:pt>
    <dgm:pt modelId="{44BAD503-BC56-4E64-9611-547D992016D3}">
      <dgm:prSet phldrT="[Text]"/>
      <dgm:spPr/>
      <dgm:t>
        <a:bodyPr/>
        <a:lstStyle/>
        <a:p>
          <a:pPr>
            <a:buFont typeface="Arial" panose="020B0604020202020204" pitchFamily="34" charset="0"/>
            <a:buChar char="•"/>
          </a:pPr>
          <a:r>
            <a:rPr lang="en-US" dirty="0">
              <a:solidFill>
                <a:schemeClr val="bg1"/>
              </a:solidFill>
              <a:latin typeface="Nunito Sans" pitchFamily="2" charset="0"/>
            </a:rPr>
            <a:t>The self-reported data in this study support the hypothesis that compensated donations at US FDA permitted frequencies and volumes are consistent with maintaining donor health. </a:t>
          </a:r>
          <a:endParaRPr lang="en-US" dirty="0">
            <a:solidFill>
              <a:schemeClr val="bg1"/>
            </a:solidFill>
          </a:endParaRPr>
        </a:p>
      </dgm:t>
    </dgm:pt>
    <dgm:pt modelId="{1866D3A3-7778-48AB-9422-B8DAB7348EFB}" type="parTrans" cxnId="{1EDD1D96-9EDE-4389-A6C4-A9060FC32684}">
      <dgm:prSet/>
      <dgm:spPr/>
      <dgm:t>
        <a:bodyPr/>
        <a:lstStyle/>
        <a:p>
          <a:endParaRPr lang="en-US"/>
        </a:p>
      </dgm:t>
    </dgm:pt>
    <dgm:pt modelId="{4456A637-CD1E-46C5-B372-41CDDB45727A}" type="sibTrans" cxnId="{1EDD1D96-9EDE-4389-A6C4-A9060FC32684}">
      <dgm:prSet/>
      <dgm:spPr/>
      <dgm:t>
        <a:bodyPr/>
        <a:lstStyle/>
        <a:p>
          <a:endParaRPr lang="en-US"/>
        </a:p>
      </dgm:t>
    </dgm:pt>
    <dgm:pt modelId="{334A1826-D5F7-4C4D-BB91-4FB17B11A237}">
      <dgm:prSet/>
      <dgm:spPr/>
      <dgm:t>
        <a:bodyPr/>
        <a:lstStyle/>
        <a:p>
          <a:r>
            <a:rPr lang="en-US" dirty="0">
              <a:solidFill>
                <a:schemeClr val="bg1"/>
              </a:solidFill>
              <a:latin typeface="Nunito Sans" pitchFamily="2" charset="0"/>
            </a:rPr>
            <a:t>SP donors have comparable or better self-reported </a:t>
          </a:r>
          <a:r>
            <a:rPr lang="en-US" dirty="0" err="1">
              <a:solidFill>
                <a:schemeClr val="bg1"/>
              </a:solidFill>
              <a:latin typeface="Nunito Sans" pitchFamily="2" charset="0"/>
            </a:rPr>
            <a:t>HRQoL</a:t>
          </a:r>
          <a:r>
            <a:rPr lang="en-US" dirty="0">
              <a:solidFill>
                <a:schemeClr val="bg1"/>
              </a:solidFill>
              <a:latin typeface="Nunito Sans" pitchFamily="2" charset="0"/>
            </a:rPr>
            <a:t> than the general US population, better physical health compared to the US ‘healthy’ general population, and VHFD have better mental health compared to the US ‘healthy’ general population. </a:t>
          </a:r>
        </a:p>
      </dgm:t>
    </dgm:pt>
    <dgm:pt modelId="{D9D61712-3571-41EC-BF72-9EA67EC441C0}" type="parTrans" cxnId="{05AC232B-3D8B-4B52-B64A-A08BA88649BA}">
      <dgm:prSet/>
      <dgm:spPr/>
      <dgm:t>
        <a:bodyPr/>
        <a:lstStyle/>
        <a:p>
          <a:endParaRPr lang="en-US"/>
        </a:p>
      </dgm:t>
    </dgm:pt>
    <dgm:pt modelId="{E6EA2006-79D6-433A-9717-C3418A90A88E}" type="sibTrans" cxnId="{05AC232B-3D8B-4B52-B64A-A08BA88649BA}">
      <dgm:prSet/>
      <dgm:spPr/>
      <dgm:t>
        <a:bodyPr/>
        <a:lstStyle/>
        <a:p>
          <a:endParaRPr lang="en-US"/>
        </a:p>
      </dgm:t>
    </dgm:pt>
    <dgm:pt modelId="{A65E4D01-0209-4718-A305-AD31C3372901}">
      <dgm:prSet/>
      <dgm:spPr/>
      <dgm:t>
        <a:bodyPr/>
        <a:lstStyle/>
        <a:p>
          <a:r>
            <a:rPr lang="en-US" dirty="0">
              <a:solidFill>
                <a:schemeClr val="bg1"/>
              </a:solidFill>
              <a:latin typeface="Nunito Sans" pitchFamily="2" charset="0"/>
            </a:rPr>
            <a:t>Self-reported health concerns were less frequent but present in all frequency groups.</a:t>
          </a:r>
        </a:p>
      </dgm:t>
    </dgm:pt>
    <dgm:pt modelId="{C94688E4-1C1A-4362-BBF9-DC1C76C68C15}" type="parTrans" cxnId="{96EB7BEF-5D82-4D3E-92BF-3D0897698D81}">
      <dgm:prSet/>
      <dgm:spPr/>
      <dgm:t>
        <a:bodyPr/>
        <a:lstStyle/>
        <a:p>
          <a:endParaRPr lang="en-US"/>
        </a:p>
      </dgm:t>
    </dgm:pt>
    <dgm:pt modelId="{732C3E3B-0DF7-4AF3-97BA-85EF2B24422E}" type="sibTrans" cxnId="{96EB7BEF-5D82-4D3E-92BF-3D0897698D81}">
      <dgm:prSet/>
      <dgm:spPr/>
      <dgm:t>
        <a:bodyPr/>
        <a:lstStyle/>
        <a:p>
          <a:endParaRPr lang="en-US"/>
        </a:p>
      </dgm:t>
    </dgm:pt>
    <dgm:pt modelId="{7F7C389E-005F-4368-A116-9F6086F4C602}">
      <dgm:prSet/>
      <dgm:spPr/>
      <dgm:t>
        <a:bodyPr/>
        <a:lstStyle/>
        <a:p>
          <a:r>
            <a:rPr lang="en-US">
              <a:solidFill>
                <a:schemeClr val="bg1"/>
              </a:solidFill>
              <a:latin typeface="Nunito Sans" pitchFamily="2" charset="0"/>
            </a:rPr>
            <a:t>The </a:t>
          </a:r>
          <a:r>
            <a:rPr lang="en-US" dirty="0">
              <a:solidFill>
                <a:schemeClr val="bg1"/>
              </a:solidFill>
              <a:latin typeface="Nunito Sans" pitchFamily="2" charset="0"/>
            </a:rPr>
            <a:t>top factor reported by US SP donors to discontinue participation was for convenience reasons. </a:t>
          </a:r>
        </a:p>
      </dgm:t>
    </dgm:pt>
    <dgm:pt modelId="{DBD195AA-DB67-48F0-B3E3-FEBBA00BE42E}" type="parTrans" cxnId="{5D94F812-69EE-4AE1-A01F-5C1CD5E595D2}">
      <dgm:prSet/>
      <dgm:spPr/>
      <dgm:t>
        <a:bodyPr/>
        <a:lstStyle/>
        <a:p>
          <a:endParaRPr lang="en-US"/>
        </a:p>
      </dgm:t>
    </dgm:pt>
    <dgm:pt modelId="{E0A1E4FD-9573-45AC-951D-ED5CD17E740A}" type="sibTrans" cxnId="{5D94F812-69EE-4AE1-A01F-5C1CD5E595D2}">
      <dgm:prSet/>
      <dgm:spPr/>
      <dgm:t>
        <a:bodyPr/>
        <a:lstStyle/>
        <a:p>
          <a:endParaRPr lang="en-US"/>
        </a:p>
      </dgm:t>
    </dgm:pt>
    <dgm:pt modelId="{F1DD6D9D-FF3D-476A-B2EA-705B1B1F8DA2}" type="pres">
      <dgm:prSet presAssocID="{BE0A5D2A-585B-4D98-B14E-935AEB929F36}" presName="linearFlow" presStyleCnt="0">
        <dgm:presLayoutVars>
          <dgm:dir/>
          <dgm:resizeHandles val="exact"/>
        </dgm:presLayoutVars>
      </dgm:prSet>
      <dgm:spPr/>
    </dgm:pt>
    <dgm:pt modelId="{3F390140-86B6-474C-9F43-92E2D4D6D0D0}" type="pres">
      <dgm:prSet presAssocID="{44BAD503-BC56-4E64-9611-547D992016D3}" presName="composite" presStyleCnt="0"/>
      <dgm:spPr/>
    </dgm:pt>
    <dgm:pt modelId="{63E78579-8F28-46D3-9DC3-8E85C916F56A}" type="pres">
      <dgm:prSet presAssocID="{44BAD503-BC56-4E64-9611-547D992016D3}" presName="imgShp" presStyleLbl="fgImgPlace1" presStyleIdx="0" presStyleCnt="4"/>
      <dgm:spPr/>
    </dgm:pt>
    <dgm:pt modelId="{6AA15A4F-469D-4E7F-AF3E-70836123D3C7}" type="pres">
      <dgm:prSet presAssocID="{44BAD503-BC56-4E64-9611-547D992016D3}" presName="txShp" presStyleLbl="node1" presStyleIdx="0" presStyleCnt="4">
        <dgm:presLayoutVars>
          <dgm:bulletEnabled val="1"/>
        </dgm:presLayoutVars>
      </dgm:prSet>
      <dgm:spPr/>
    </dgm:pt>
    <dgm:pt modelId="{C3CDCF67-C8FA-4C5A-BEF8-9C3601E48160}" type="pres">
      <dgm:prSet presAssocID="{4456A637-CD1E-46C5-B372-41CDDB45727A}" presName="spacing" presStyleCnt="0"/>
      <dgm:spPr/>
    </dgm:pt>
    <dgm:pt modelId="{9561EB88-F3C2-4CE7-90E7-BDF098B7D7AC}" type="pres">
      <dgm:prSet presAssocID="{334A1826-D5F7-4C4D-BB91-4FB17B11A237}" presName="composite" presStyleCnt="0"/>
      <dgm:spPr/>
    </dgm:pt>
    <dgm:pt modelId="{9D57BD0A-291A-48B0-ACBD-582A64AD37AE}" type="pres">
      <dgm:prSet presAssocID="{334A1826-D5F7-4C4D-BB91-4FB17B11A237}" presName="imgShp" presStyleLbl="fgImgPlace1" presStyleIdx="1" presStyleCnt="4"/>
      <dgm:spPr/>
    </dgm:pt>
    <dgm:pt modelId="{8C8FFCA7-E612-4529-8E94-AA3C06945D92}" type="pres">
      <dgm:prSet presAssocID="{334A1826-D5F7-4C4D-BB91-4FB17B11A237}" presName="txShp" presStyleLbl="node1" presStyleIdx="1" presStyleCnt="4">
        <dgm:presLayoutVars>
          <dgm:bulletEnabled val="1"/>
        </dgm:presLayoutVars>
      </dgm:prSet>
      <dgm:spPr/>
    </dgm:pt>
    <dgm:pt modelId="{F8859FC7-CE4D-4900-9578-80F9CD80D95A}" type="pres">
      <dgm:prSet presAssocID="{E6EA2006-79D6-433A-9717-C3418A90A88E}" presName="spacing" presStyleCnt="0"/>
      <dgm:spPr/>
    </dgm:pt>
    <dgm:pt modelId="{B45DA5E8-2CCD-4954-95B3-3BE4B318CB6E}" type="pres">
      <dgm:prSet presAssocID="{A65E4D01-0209-4718-A305-AD31C3372901}" presName="composite" presStyleCnt="0"/>
      <dgm:spPr/>
    </dgm:pt>
    <dgm:pt modelId="{882B4275-74E6-4661-AC52-9BCE790A87B5}" type="pres">
      <dgm:prSet presAssocID="{A65E4D01-0209-4718-A305-AD31C3372901}" presName="imgShp" presStyleLbl="fgImgPlace1" presStyleIdx="2" presStyleCnt="4"/>
      <dgm:spPr/>
    </dgm:pt>
    <dgm:pt modelId="{D678E3C1-7A59-4934-8805-9C6ACA2A0C85}" type="pres">
      <dgm:prSet presAssocID="{A65E4D01-0209-4718-A305-AD31C3372901}" presName="txShp" presStyleLbl="node1" presStyleIdx="2" presStyleCnt="4">
        <dgm:presLayoutVars>
          <dgm:bulletEnabled val="1"/>
        </dgm:presLayoutVars>
      </dgm:prSet>
      <dgm:spPr/>
    </dgm:pt>
    <dgm:pt modelId="{4DFC0DAC-1D5E-47AF-A9D4-3F02A3EA1BD5}" type="pres">
      <dgm:prSet presAssocID="{732C3E3B-0DF7-4AF3-97BA-85EF2B24422E}" presName="spacing" presStyleCnt="0"/>
      <dgm:spPr/>
    </dgm:pt>
    <dgm:pt modelId="{07B07A6E-33C6-4CC8-9D9A-B320DC0F752A}" type="pres">
      <dgm:prSet presAssocID="{7F7C389E-005F-4368-A116-9F6086F4C602}" presName="composite" presStyleCnt="0"/>
      <dgm:spPr/>
    </dgm:pt>
    <dgm:pt modelId="{73F62DFA-DCDD-4EA3-AB66-E77CB4E8E61C}" type="pres">
      <dgm:prSet presAssocID="{7F7C389E-005F-4368-A116-9F6086F4C602}" presName="imgShp" presStyleLbl="fgImgPlace1" presStyleIdx="3" presStyleCnt="4"/>
      <dgm:spPr/>
    </dgm:pt>
    <dgm:pt modelId="{2DA406C0-0BF1-418D-B4F5-768F55E21C8A}" type="pres">
      <dgm:prSet presAssocID="{7F7C389E-005F-4368-A116-9F6086F4C602}" presName="txShp" presStyleLbl="node1" presStyleIdx="3" presStyleCnt="4">
        <dgm:presLayoutVars>
          <dgm:bulletEnabled val="1"/>
        </dgm:presLayoutVars>
      </dgm:prSet>
      <dgm:spPr/>
    </dgm:pt>
  </dgm:ptLst>
  <dgm:cxnLst>
    <dgm:cxn modelId="{5D94F812-69EE-4AE1-A01F-5C1CD5E595D2}" srcId="{BE0A5D2A-585B-4D98-B14E-935AEB929F36}" destId="{7F7C389E-005F-4368-A116-9F6086F4C602}" srcOrd="3" destOrd="0" parTransId="{DBD195AA-DB67-48F0-B3E3-FEBBA00BE42E}" sibTransId="{E0A1E4FD-9573-45AC-951D-ED5CD17E740A}"/>
    <dgm:cxn modelId="{3DF8C317-439F-44AC-9DC9-C9A040BE8C46}" type="presOf" srcId="{BE0A5D2A-585B-4D98-B14E-935AEB929F36}" destId="{F1DD6D9D-FF3D-476A-B2EA-705B1B1F8DA2}" srcOrd="0" destOrd="0" presId="urn:microsoft.com/office/officeart/2005/8/layout/vList3"/>
    <dgm:cxn modelId="{05AC232B-3D8B-4B52-B64A-A08BA88649BA}" srcId="{BE0A5D2A-585B-4D98-B14E-935AEB929F36}" destId="{334A1826-D5F7-4C4D-BB91-4FB17B11A237}" srcOrd="1" destOrd="0" parTransId="{D9D61712-3571-41EC-BF72-9EA67EC441C0}" sibTransId="{E6EA2006-79D6-433A-9717-C3418A90A88E}"/>
    <dgm:cxn modelId="{4761C558-043D-44D3-ABD3-033EF99D4E6E}" type="presOf" srcId="{334A1826-D5F7-4C4D-BB91-4FB17B11A237}" destId="{8C8FFCA7-E612-4529-8E94-AA3C06945D92}" srcOrd="0" destOrd="0" presId="urn:microsoft.com/office/officeart/2005/8/layout/vList3"/>
    <dgm:cxn modelId="{1EDD1D96-9EDE-4389-A6C4-A9060FC32684}" srcId="{BE0A5D2A-585B-4D98-B14E-935AEB929F36}" destId="{44BAD503-BC56-4E64-9611-547D992016D3}" srcOrd="0" destOrd="0" parTransId="{1866D3A3-7778-48AB-9422-B8DAB7348EFB}" sibTransId="{4456A637-CD1E-46C5-B372-41CDDB45727A}"/>
    <dgm:cxn modelId="{82C20CBF-6569-47FC-B3CF-614F31940B32}" type="presOf" srcId="{7F7C389E-005F-4368-A116-9F6086F4C602}" destId="{2DA406C0-0BF1-418D-B4F5-768F55E21C8A}" srcOrd="0" destOrd="0" presId="urn:microsoft.com/office/officeart/2005/8/layout/vList3"/>
    <dgm:cxn modelId="{4407BBCD-2869-4C46-8779-D203E26BBA0D}" type="presOf" srcId="{44BAD503-BC56-4E64-9611-547D992016D3}" destId="{6AA15A4F-469D-4E7F-AF3E-70836123D3C7}" srcOrd="0" destOrd="0" presId="urn:microsoft.com/office/officeart/2005/8/layout/vList3"/>
    <dgm:cxn modelId="{B74DB8DA-E207-43E0-BE0D-70067E49C116}" type="presOf" srcId="{A65E4D01-0209-4718-A305-AD31C3372901}" destId="{D678E3C1-7A59-4934-8805-9C6ACA2A0C85}" srcOrd="0" destOrd="0" presId="urn:microsoft.com/office/officeart/2005/8/layout/vList3"/>
    <dgm:cxn modelId="{96EB7BEF-5D82-4D3E-92BF-3D0897698D81}" srcId="{BE0A5D2A-585B-4D98-B14E-935AEB929F36}" destId="{A65E4D01-0209-4718-A305-AD31C3372901}" srcOrd="2" destOrd="0" parTransId="{C94688E4-1C1A-4362-BBF9-DC1C76C68C15}" sibTransId="{732C3E3B-0DF7-4AF3-97BA-85EF2B24422E}"/>
    <dgm:cxn modelId="{08C18160-9E47-4029-A0D7-42C4D550BB38}" type="presParOf" srcId="{F1DD6D9D-FF3D-476A-B2EA-705B1B1F8DA2}" destId="{3F390140-86B6-474C-9F43-92E2D4D6D0D0}" srcOrd="0" destOrd="0" presId="urn:microsoft.com/office/officeart/2005/8/layout/vList3"/>
    <dgm:cxn modelId="{45F3A79F-984A-4E06-8831-303A7BE13E97}" type="presParOf" srcId="{3F390140-86B6-474C-9F43-92E2D4D6D0D0}" destId="{63E78579-8F28-46D3-9DC3-8E85C916F56A}" srcOrd="0" destOrd="0" presId="urn:microsoft.com/office/officeart/2005/8/layout/vList3"/>
    <dgm:cxn modelId="{24243A6D-2205-4317-B9BA-E4F24F3BDE8C}" type="presParOf" srcId="{3F390140-86B6-474C-9F43-92E2D4D6D0D0}" destId="{6AA15A4F-469D-4E7F-AF3E-70836123D3C7}" srcOrd="1" destOrd="0" presId="urn:microsoft.com/office/officeart/2005/8/layout/vList3"/>
    <dgm:cxn modelId="{A45E6685-AB4C-4D0E-BC14-5DD30FCD5BAB}" type="presParOf" srcId="{F1DD6D9D-FF3D-476A-B2EA-705B1B1F8DA2}" destId="{C3CDCF67-C8FA-4C5A-BEF8-9C3601E48160}" srcOrd="1" destOrd="0" presId="urn:microsoft.com/office/officeart/2005/8/layout/vList3"/>
    <dgm:cxn modelId="{3EC8FAD0-D4F1-4F82-B46C-574A1C0F801D}" type="presParOf" srcId="{F1DD6D9D-FF3D-476A-B2EA-705B1B1F8DA2}" destId="{9561EB88-F3C2-4CE7-90E7-BDF098B7D7AC}" srcOrd="2" destOrd="0" presId="urn:microsoft.com/office/officeart/2005/8/layout/vList3"/>
    <dgm:cxn modelId="{0C2F9562-4919-402F-8F81-335319F07C7B}" type="presParOf" srcId="{9561EB88-F3C2-4CE7-90E7-BDF098B7D7AC}" destId="{9D57BD0A-291A-48B0-ACBD-582A64AD37AE}" srcOrd="0" destOrd="0" presId="urn:microsoft.com/office/officeart/2005/8/layout/vList3"/>
    <dgm:cxn modelId="{94B77989-D332-4C45-8425-6B9D0064133B}" type="presParOf" srcId="{9561EB88-F3C2-4CE7-90E7-BDF098B7D7AC}" destId="{8C8FFCA7-E612-4529-8E94-AA3C06945D92}" srcOrd="1" destOrd="0" presId="urn:microsoft.com/office/officeart/2005/8/layout/vList3"/>
    <dgm:cxn modelId="{3D30A35C-42F7-4B36-AB96-9CE805F589F8}" type="presParOf" srcId="{F1DD6D9D-FF3D-476A-B2EA-705B1B1F8DA2}" destId="{F8859FC7-CE4D-4900-9578-80F9CD80D95A}" srcOrd="3" destOrd="0" presId="urn:microsoft.com/office/officeart/2005/8/layout/vList3"/>
    <dgm:cxn modelId="{599158B2-AF06-4538-AEBB-3F670CCF14E0}" type="presParOf" srcId="{F1DD6D9D-FF3D-476A-B2EA-705B1B1F8DA2}" destId="{B45DA5E8-2CCD-4954-95B3-3BE4B318CB6E}" srcOrd="4" destOrd="0" presId="urn:microsoft.com/office/officeart/2005/8/layout/vList3"/>
    <dgm:cxn modelId="{097CE0DE-F64B-4E91-B59C-242348722AF2}" type="presParOf" srcId="{B45DA5E8-2CCD-4954-95B3-3BE4B318CB6E}" destId="{882B4275-74E6-4661-AC52-9BCE790A87B5}" srcOrd="0" destOrd="0" presId="urn:microsoft.com/office/officeart/2005/8/layout/vList3"/>
    <dgm:cxn modelId="{B5EC4E30-DD73-41C5-90D4-8D1DE0AF1559}" type="presParOf" srcId="{B45DA5E8-2CCD-4954-95B3-3BE4B318CB6E}" destId="{D678E3C1-7A59-4934-8805-9C6ACA2A0C85}" srcOrd="1" destOrd="0" presId="urn:microsoft.com/office/officeart/2005/8/layout/vList3"/>
    <dgm:cxn modelId="{3FA61306-1BB7-40E2-BD4A-35FAD6C6036A}" type="presParOf" srcId="{F1DD6D9D-FF3D-476A-B2EA-705B1B1F8DA2}" destId="{4DFC0DAC-1D5E-47AF-A9D4-3F02A3EA1BD5}" srcOrd="5" destOrd="0" presId="urn:microsoft.com/office/officeart/2005/8/layout/vList3"/>
    <dgm:cxn modelId="{75CE12EF-7EE5-41DA-9F1C-56D7F82C1BB7}" type="presParOf" srcId="{F1DD6D9D-FF3D-476A-B2EA-705B1B1F8DA2}" destId="{07B07A6E-33C6-4CC8-9D9A-B320DC0F752A}" srcOrd="6" destOrd="0" presId="urn:microsoft.com/office/officeart/2005/8/layout/vList3"/>
    <dgm:cxn modelId="{37949679-5661-4BC5-9594-5699B797A385}" type="presParOf" srcId="{07B07A6E-33C6-4CC8-9D9A-B320DC0F752A}" destId="{73F62DFA-DCDD-4EA3-AB66-E77CB4E8E61C}" srcOrd="0" destOrd="0" presId="urn:microsoft.com/office/officeart/2005/8/layout/vList3"/>
    <dgm:cxn modelId="{70A6977F-1E5A-4DD9-B66E-FA1B865C3D4E}" type="presParOf" srcId="{07B07A6E-33C6-4CC8-9D9A-B320DC0F752A}" destId="{2DA406C0-0BF1-418D-B4F5-768F55E21C8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F8A23-0E24-4693-A65C-2025D7736B65}">
      <dsp:nvSpPr>
        <dsp:cNvPr id="0" name=""/>
        <dsp:cNvSpPr/>
      </dsp:nvSpPr>
      <dsp:spPr>
        <a:xfrm>
          <a:off x="0" y="0"/>
          <a:ext cx="105055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2C55DA-DF36-4D95-9C5E-638CF490355B}">
      <dsp:nvSpPr>
        <dsp:cNvPr id="0" name=""/>
        <dsp:cNvSpPr/>
      </dsp:nvSpPr>
      <dsp:spPr>
        <a:xfrm>
          <a:off x="0" y="0"/>
          <a:ext cx="2101100"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2101100" cy="2709333"/>
      </dsp:txXfrm>
    </dsp:sp>
    <dsp:sp modelId="{E9888793-72D2-4FA7-88CD-4EF159DD9038}">
      <dsp:nvSpPr>
        <dsp:cNvPr id="0" name=""/>
        <dsp:cNvSpPr/>
      </dsp:nvSpPr>
      <dsp:spPr>
        <a:xfrm>
          <a:off x="2258683" y="42333"/>
          <a:ext cx="8246820"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dirty="0">
              <a:solidFill>
                <a:srgbClr val="013460"/>
              </a:solidFill>
              <a:latin typeface="Nunito Sans" pitchFamily="2" charset="0"/>
              <a:ea typeface="Calibri Light" panose="020F0302020204030204" pitchFamily="34" charset="0"/>
              <a:cs typeface="Calibri Light" panose="020F0302020204030204" pitchFamily="34" charset="0"/>
            </a:rPr>
            <a:t>Plasma-derived medicinal products (PDMPs) are essential, life-saving medicines manufactured from plasma donated by healthy human volunteers. </a:t>
          </a:r>
          <a:endParaRPr lang="en-US" sz="1800" kern="1200" dirty="0">
            <a:solidFill>
              <a:srgbClr val="013460"/>
            </a:solidFill>
            <a:latin typeface="Nunito Sans" pitchFamily="2" charset="0"/>
          </a:endParaRPr>
        </a:p>
      </dsp:txBody>
      <dsp:txXfrm>
        <a:off x="2258683" y="42333"/>
        <a:ext cx="8246820" cy="846666"/>
      </dsp:txXfrm>
    </dsp:sp>
    <dsp:sp modelId="{267C5A39-7A7A-4F0F-B5FB-02B5A7AB1E66}">
      <dsp:nvSpPr>
        <dsp:cNvPr id="0" name=""/>
        <dsp:cNvSpPr/>
      </dsp:nvSpPr>
      <dsp:spPr>
        <a:xfrm>
          <a:off x="2101100" y="889000"/>
          <a:ext cx="840440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4A701D-62A7-4F0C-9FC0-8BE72D029535}">
      <dsp:nvSpPr>
        <dsp:cNvPr id="0" name=""/>
        <dsp:cNvSpPr/>
      </dsp:nvSpPr>
      <dsp:spPr>
        <a:xfrm>
          <a:off x="2258683" y="931333"/>
          <a:ext cx="8246820"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dirty="0">
              <a:solidFill>
                <a:srgbClr val="013460"/>
              </a:solidFill>
              <a:latin typeface="Nunito Sans" pitchFamily="2" charset="0"/>
              <a:ea typeface="Calibri Light" panose="020F0302020204030204" pitchFamily="34" charset="0"/>
              <a:cs typeface="Calibri Light" panose="020F0302020204030204" pitchFamily="34" charset="0"/>
            </a:rPr>
            <a:t>PDMPs are used to treat a range of rare, serious, and chronic conditions, often genetic in origin. </a:t>
          </a:r>
          <a:endParaRPr lang="en-US" sz="1800" kern="1200" dirty="0">
            <a:solidFill>
              <a:srgbClr val="013460"/>
            </a:solidFill>
            <a:latin typeface="Nunito Sans" pitchFamily="2" charset="0"/>
          </a:endParaRPr>
        </a:p>
      </dsp:txBody>
      <dsp:txXfrm>
        <a:off x="2258683" y="931333"/>
        <a:ext cx="8246820" cy="846666"/>
      </dsp:txXfrm>
    </dsp:sp>
    <dsp:sp modelId="{E399253B-419D-460D-AA20-A86391146784}">
      <dsp:nvSpPr>
        <dsp:cNvPr id="0" name=""/>
        <dsp:cNvSpPr/>
      </dsp:nvSpPr>
      <dsp:spPr>
        <a:xfrm>
          <a:off x="2101100" y="1778000"/>
          <a:ext cx="840440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FCCE56-766A-45EC-9A5B-F39257825E25}">
      <dsp:nvSpPr>
        <dsp:cNvPr id="0" name=""/>
        <dsp:cNvSpPr/>
      </dsp:nvSpPr>
      <dsp:spPr>
        <a:xfrm>
          <a:off x="2258683" y="1820333"/>
          <a:ext cx="8246820"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dirty="0">
              <a:solidFill>
                <a:srgbClr val="013460"/>
              </a:solidFill>
              <a:latin typeface="Nunito Sans" pitchFamily="2" charset="0"/>
            </a:rPr>
            <a:t>Globally, Source Plasma (SP), or plasma used for further manufacturing, is the starting material for 87% of PDMPs, especially Immunoglobulins.</a:t>
          </a:r>
        </a:p>
      </dsp:txBody>
      <dsp:txXfrm>
        <a:off x="2258683" y="1820333"/>
        <a:ext cx="8246820" cy="846666"/>
      </dsp:txXfrm>
    </dsp:sp>
    <dsp:sp modelId="{07B76427-5C62-49B3-95D8-D40541D26F51}">
      <dsp:nvSpPr>
        <dsp:cNvPr id="0" name=""/>
        <dsp:cNvSpPr/>
      </dsp:nvSpPr>
      <dsp:spPr>
        <a:xfrm>
          <a:off x="2101100" y="2667000"/>
          <a:ext cx="840440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4465B8-0596-4D3E-8E01-229463D300B0}">
      <dsp:nvSpPr>
        <dsp:cNvPr id="0" name=""/>
        <dsp:cNvSpPr/>
      </dsp:nvSpPr>
      <dsp:spPr>
        <a:xfrm>
          <a:off x="0" y="2709333"/>
          <a:ext cx="105055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0BC7EB-01EB-4C3B-B0F7-D01E4776B351}">
      <dsp:nvSpPr>
        <dsp:cNvPr id="0" name=""/>
        <dsp:cNvSpPr/>
      </dsp:nvSpPr>
      <dsp:spPr>
        <a:xfrm>
          <a:off x="0" y="2709333"/>
          <a:ext cx="2101100"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2709333"/>
        <a:ext cx="2101100" cy="27093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0FF64-4326-4F29-AE63-BF7345AA7900}">
      <dsp:nvSpPr>
        <dsp:cNvPr id="0" name=""/>
        <dsp:cNvSpPr/>
      </dsp:nvSpPr>
      <dsp:spPr>
        <a:xfrm>
          <a:off x="0" y="536"/>
          <a:ext cx="105055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DCA296-3E2F-4903-9B51-A79EBEB31BB8}">
      <dsp:nvSpPr>
        <dsp:cNvPr id="0" name=""/>
        <dsp:cNvSpPr/>
      </dsp:nvSpPr>
      <dsp:spPr>
        <a:xfrm>
          <a:off x="0" y="536"/>
          <a:ext cx="2101100" cy="1097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rgbClr val="013460"/>
              </a:solidFill>
              <a:latin typeface="Nunito Sans" pitchFamily="2" charset="0"/>
            </a:rPr>
            <a:t>Study Aims</a:t>
          </a:r>
        </a:p>
      </dsp:txBody>
      <dsp:txXfrm>
        <a:off x="0" y="536"/>
        <a:ext cx="2101100" cy="1097810"/>
      </dsp:txXfrm>
    </dsp:sp>
    <dsp:sp modelId="{B0401F47-6922-48AB-BAF8-25A1B89948EF}">
      <dsp:nvSpPr>
        <dsp:cNvPr id="0" name=""/>
        <dsp:cNvSpPr/>
      </dsp:nvSpPr>
      <dsp:spPr>
        <a:xfrm>
          <a:off x="2258683" y="50388"/>
          <a:ext cx="8246820" cy="997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US" sz="1800" kern="1200" dirty="0">
              <a:solidFill>
                <a:srgbClr val="013460"/>
              </a:solidFill>
              <a:latin typeface="Nunito Sans" pitchFamily="2" charset="0"/>
            </a:rPr>
            <a:t>The hypothesis is that US SP donation frequency does not impair donor self-reported functional health and well-being. </a:t>
          </a:r>
        </a:p>
        <a:p>
          <a:pPr marL="0" lvl="0" indent="0" algn="just" defTabSz="800100">
            <a:lnSpc>
              <a:spcPct val="90000"/>
            </a:lnSpc>
            <a:spcBef>
              <a:spcPct val="0"/>
            </a:spcBef>
            <a:spcAft>
              <a:spcPct val="35000"/>
            </a:spcAft>
            <a:buNone/>
          </a:pPr>
          <a:r>
            <a:rPr lang="en-US" sz="1800" kern="1200" dirty="0">
              <a:solidFill>
                <a:srgbClr val="013460"/>
              </a:solidFill>
              <a:latin typeface="Nunito Sans" pitchFamily="2" charset="0"/>
            </a:rPr>
            <a:t>This study explores SP donors’ self-reported reasons for a lapse in donating.</a:t>
          </a:r>
        </a:p>
      </dsp:txBody>
      <dsp:txXfrm>
        <a:off x="2258683" y="50388"/>
        <a:ext cx="8246820" cy="997035"/>
      </dsp:txXfrm>
    </dsp:sp>
    <dsp:sp modelId="{81E68D65-FDC4-49EC-8381-2438940F8641}">
      <dsp:nvSpPr>
        <dsp:cNvPr id="0" name=""/>
        <dsp:cNvSpPr/>
      </dsp:nvSpPr>
      <dsp:spPr>
        <a:xfrm>
          <a:off x="2101100" y="1047423"/>
          <a:ext cx="840440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4D857-0CE9-4139-AFBC-7F7E5B3394DC}">
      <dsp:nvSpPr>
        <dsp:cNvPr id="0" name=""/>
        <dsp:cNvSpPr/>
      </dsp:nvSpPr>
      <dsp:spPr>
        <a:xfrm>
          <a:off x="-4691685" y="-719207"/>
          <a:ext cx="5588460" cy="5588460"/>
        </a:xfrm>
        <a:prstGeom prst="blockArc">
          <a:avLst>
            <a:gd name="adj1" fmla="val 18900000"/>
            <a:gd name="adj2" fmla="val 2700000"/>
            <a:gd name="adj3" fmla="val 38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4C85DA-B4E3-4A7E-A93A-EA8214D34EEF}">
      <dsp:nvSpPr>
        <dsp:cNvPr id="0" name=""/>
        <dsp:cNvSpPr/>
      </dsp:nvSpPr>
      <dsp:spPr>
        <a:xfrm>
          <a:off x="469680" y="319055"/>
          <a:ext cx="5277969" cy="6384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764" tIns="43180" rIns="43180" bIns="43180" numCol="1" spcCol="1270" anchor="ctr" anchorCtr="0">
          <a:noAutofit/>
        </a:bodyPr>
        <a:lstStyle/>
        <a:p>
          <a:pPr marL="0" lvl="0" indent="0" algn="l" defTabSz="755650">
            <a:lnSpc>
              <a:spcPct val="90000"/>
            </a:lnSpc>
            <a:spcBef>
              <a:spcPct val="0"/>
            </a:spcBef>
            <a:spcAft>
              <a:spcPct val="35000"/>
            </a:spcAft>
            <a:buFont typeface="Wingdings" panose="05000000000000000000" pitchFamily="2" charset="2"/>
            <a:buNone/>
          </a:pPr>
          <a:r>
            <a:rPr lang="en-US" sz="1700" kern="1200" dirty="0">
              <a:latin typeface="Nunito Sans" pitchFamily="2" charset="0"/>
            </a:rPr>
            <a:t>Completing the Donor History Questionnaire</a:t>
          </a:r>
          <a:endParaRPr lang="en-US" sz="1700" kern="1200" dirty="0"/>
        </a:p>
      </dsp:txBody>
      <dsp:txXfrm>
        <a:off x="469680" y="319055"/>
        <a:ext cx="5277969" cy="638442"/>
      </dsp:txXfrm>
    </dsp:sp>
    <dsp:sp modelId="{BD6AC411-61BD-40EC-BC75-0CFFD9A318CF}">
      <dsp:nvSpPr>
        <dsp:cNvPr id="0" name=""/>
        <dsp:cNvSpPr/>
      </dsp:nvSpPr>
      <dsp:spPr>
        <a:xfrm>
          <a:off x="70653" y="239250"/>
          <a:ext cx="798053" cy="79805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0713CF-BA47-44D6-B29C-C01815EF8CF5}">
      <dsp:nvSpPr>
        <dsp:cNvPr id="0" name=""/>
        <dsp:cNvSpPr/>
      </dsp:nvSpPr>
      <dsp:spPr>
        <a:xfrm>
          <a:off x="835714" y="1276885"/>
          <a:ext cx="4911935" cy="6384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764"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Nunito Sans" pitchFamily="2" charset="0"/>
            </a:rPr>
            <a:t>Proof of identity and postal address</a:t>
          </a:r>
        </a:p>
      </dsp:txBody>
      <dsp:txXfrm>
        <a:off x="835714" y="1276885"/>
        <a:ext cx="4911935" cy="638442"/>
      </dsp:txXfrm>
    </dsp:sp>
    <dsp:sp modelId="{DF50A623-C60A-466A-96C7-DE70DF561A3B}">
      <dsp:nvSpPr>
        <dsp:cNvPr id="0" name=""/>
        <dsp:cNvSpPr/>
      </dsp:nvSpPr>
      <dsp:spPr>
        <a:xfrm>
          <a:off x="436687" y="1197080"/>
          <a:ext cx="798053" cy="79805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3232EC-B0B4-45EF-9B03-5F352243052D}">
      <dsp:nvSpPr>
        <dsp:cNvPr id="0" name=""/>
        <dsp:cNvSpPr/>
      </dsp:nvSpPr>
      <dsp:spPr>
        <a:xfrm>
          <a:off x="835714" y="2234716"/>
          <a:ext cx="4911935" cy="6384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764"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a:latin typeface="Nunito Sans" pitchFamily="2" charset="0"/>
            </a:rPr>
            <a:t>Providing Informed Consent</a:t>
          </a:r>
          <a:endParaRPr lang="en-US" sz="1700" kern="1200" dirty="0">
            <a:latin typeface="Nunito Sans" pitchFamily="2" charset="0"/>
          </a:endParaRPr>
        </a:p>
      </dsp:txBody>
      <dsp:txXfrm>
        <a:off x="835714" y="2234716"/>
        <a:ext cx="4911935" cy="638442"/>
      </dsp:txXfrm>
    </dsp:sp>
    <dsp:sp modelId="{E993B2FA-9D73-4E8E-A02A-41C81E8E8DDD}">
      <dsp:nvSpPr>
        <dsp:cNvPr id="0" name=""/>
        <dsp:cNvSpPr/>
      </dsp:nvSpPr>
      <dsp:spPr>
        <a:xfrm>
          <a:off x="408077" y="2166937"/>
          <a:ext cx="798053" cy="79805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A09814-08DD-48C7-B036-8FD42ACA4C13}">
      <dsp:nvSpPr>
        <dsp:cNvPr id="0" name=""/>
        <dsp:cNvSpPr/>
      </dsp:nvSpPr>
      <dsp:spPr>
        <a:xfrm>
          <a:off x="469680" y="3192546"/>
          <a:ext cx="5277969" cy="6384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764"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a:latin typeface="Nunito Sans" pitchFamily="2" charset="0"/>
            </a:rPr>
            <a:t>Having a physical exam performed by Physician Substitute</a:t>
          </a:r>
          <a:endParaRPr lang="en-US" sz="1700" kern="1200"/>
        </a:p>
      </dsp:txBody>
      <dsp:txXfrm>
        <a:off x="469680" y="3192546"/>
        <a:ext cx="5277969" cy="638442"/>
      </dsp:txXfrm>
    </dsp:sp>
    <dsp:sp modelId="{B517DE51-E7B7-4CFA-9EB2-17B810D41767}">
      <dsp:nvSpPr>
        <dsp:cNvPr id="0" name=""/>
        <dsp:cNvSpPr/>
      </dsp:nvSpPr>
      <dsp:spPr>
        <a:xfrm>
          <a:off x="70653" y="3112741"/>
          <a:ext cx="798053" cy="79805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4D857-0CE9-4139-AFBC-7F7E5B3394DC}">
      <dsp:nvSpPr>
        <dsp:cNvPr id="0" name=""/>
        <dsp:cNvSpPr/>
      </dsp:nvSpPr>
      <dsp:spPr>
        <a:xfrm>
          <a:off x="-4691685" y="-719207"/>
          <a:ext cx="5588460" cy="5588460"/>
        </a:xfrm>
        <a:prstGeom prst="blockArc">
          <a:avLst>
            <a:gd name="adj1" fmla="val 18900000"/>
            <a:gd name="adj2" fmla="val 2700000"/>
            <a:gd name="adj3" fmla="val 38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4C85DA-B4E3-4A7E-A93A-EA8214D34EEF}">
      <dsp:nvSpPr>
        <dsp:cNvPr id="0" name=""/>
        <dsp:cNvSpPr/>
      </dsp:nvSpPr>
      <dsp:spPr>
        <a:xfrm>
          <a:off x="469680" y="319055"/>
          <a:ext cx="5277969" cy="6384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764" tIns="43180" rIns="43180" bIns="43180" numCol="1" spcCol="1270" anchor="ctr" anchorCtr="0">
          <a:noAutofit/>
        </a:bodyPr>
        <a:lstStyle/>
        <a:p>
          <a:pPr marL="0" lvl="0" indent="0" algn="l" defTabSz="755650">
            <a:lnSpc>
              <a:spcPct val="90000"/>
            </a:lnSpc>
            <a:spcBef>
              <a:spcPct val="0"/>
            </a:spcBef>
            <a:spcAft>
              <a:spcPct val="35000"/>
            </a:spcAft>
            <a:buFont typeface="Wingdings" panose="05000000000000000000" pitchFamily="2" charset="2"/>
            <a:buNone/>
          </a:pPr>
          <a:r>
            <a:rPr lang="en-US" sz="1700" kern="1200">
              <a:latin typeface="Nunito Sans" pitchFamily="2" charset="0"/>
            </a:rPr>
            <a:t>General health</a:t>
          </a:r>
          <a:endParaRPr lang="en-US" sz="1700" kern="1200" dirty="0"/>
        </a:p>
      </dsp:txBody>
      <dsp:txXfrm>
        <a:off x="469680" y="319055"/>
        <a:ext cx="5277969" cy="638442"/>
      </dsp:txXfrm>
    </dsp:sp>
    <dsp:sp modelId="{BD6AC411-61BD-40EC-BC75-0CFFD9A318CF}">
      <dsp:nvSpPr>
        <dsp:cNvPr id="0" name=""/>
        <dsp:cNvSpPr/>
      </dsp:nvSpPr>
      <dsp:spPr>
        <a:xfrm>
          <a:off x="70653" y="239250"/>
          <a:ext cx="798053" cy="79805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20113C-1EED-427B-9907-D591D9BB5B52}">
      <dsp:nvSpPr>
        <dsp:cNvPr id="0" name=""/>
        <dsp:cNvSpPr/>
      </dsp:nvSpPr>
      <dsp:spPr>
        <a:xfrm>
          <a:off x="835714" y="1276885"/>
          <a:ext cx="4911935" cy="6384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764" tIns="43180" rIns="43180" bIns="43180" numCol="1" spcCol="1270" anchor="ctr" anchorCtr="0">
          <a:noAutofit/>
        </a:bodyPr>
        <a:lstStyle/>
        <a:p>
          <a:pPr marL="0" lvl="0" indent="0" algn="l" defTabSz="755650">
            <a:lnSpc>
              <a:spcPct val="90000"/>
            </a:lnSpc>
            <a:spcBef>
              <a:spcPct val="0"/>
            </a:spcBef>
            <a:spcAft>
              <a:spcPct val="35000"/>
            </a:spcAft>
            <a:buFont typeface="Wingdings" panose="05000000000000000000" pitchFamily="2" charset="2"/>
            <a:buNone/>
          </a:pPr>
          <a:r>
            <a:rPr lang="en-US" sz="1700" kern="1200">
              <a:latin typeface="Nunito Sans" pitchFamily="2" charset="0"/>
            </a:rPr>
            <a:t>Phlebotomy site free from infection, inflammation and lesions</a:t>
          </a:r>
          <a:endParaRPr lang="en-US" sz="1700" kern="1200" dirty="0">
            <a:latin typeface="Nunito Sans" pitchFamily="2" charset="0"/>
          </a:endParaRPr>
        </a:p>
      </dsp:txBody>
      <dsp:txXfrm>
        <a:off x="835714" y="1276885"/>
        <a:ext cx="4911935" cy="638442"/>
      </dsp:txXfrm>
    </dsp:sp>
    <dsp:sp modelId="{F368D76B-4FDB-440C-8483-7F1AC7686D80}">
      <dsp:nvSpPr>
        <dsp:cNvPr id="0" name=""/>
        <dsp:cNvSpPr/>
      </dsp:nvSpPr>
      <dsp:spPr>
        <a:xfrm>
          <a:off x="436687" y="1197080"/>
          <a:ext cx="798053" cy="79805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709988-4573-46DC-BFDE-D55F29F802B8}">
      <dsp:nvSpPr>
        <dsp:cNvPr id="0" name=""/>
        <dsp:cNvSpPr/>
      </dsp:nvSpPr>
      <dsp:spPr>
        <a:xfrm>
          <a:off x="835714" y="2234716"/>
          <a:ext cx="4911935" cy="6384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764" tIns="43180" rIns="43180" bIns="43180" numCol="1" spcCol="1270" anchor="ctr" anchorCtr="0">
          <a:noAutofit/>
        </a:bodyPr>
        <a:lstStyle/>
        <a:p>
          <a:pPr marL="0" lvl="0" indent="0" algn="l" defTabSz="755650">
            <a:lnSpc>
              <a:spcPct val="90000"/>
            </a:lnSpc>
            <a:spcBef>
              <a:spcPct val="0"/>
            </a:spcBef>
            <a:spcAft>
              <a:spcPct val="35000"/>
            </a:spcAft>
            <a:buFont typeface="Wingdings" panose="05000000000000000000" pitchFamily="2" charset="2"/>
            <a:buNone/>
          </a:pPr>
          <a:r>
            <a:rPr lang="en-US" sz="1700" kern="1200">
              <a:latin typeface="Nunito Sans" pitchFamily="2" charset="0"/>
            </a:rPr>
            <a:t>Arms free of punctures and scars indicative of injected drug abuse</a:t>
          </a:r>
          <a:endParaRPr lang="en-US" sz="1700" kern="1200" dirty="0">
            <a:latin typeface="Nunito Sans" pitchFamily="2" charset="0"/>
          </a:endParaRPr>
        </a:p>
      </dsp:txBody>
      <dsp:txXfrm>
        <a:off x="835714" y="2234716"/>
        <a:ext cx="4911935" cy="638442"/>
      </dsp:txXfrm>
    </dsp:sp>
    <dsp:sp modelId="{049B6F25-84BC-43F3-B9D3-B1B3FE98FB6A}">
      <dsp:nvSpPr>
        <dsp:cNvPr id="0" name=""/>
        <dsp:cNvSpPr/>
      </dsp:nvSpPr>
      <dsp:spPr>
        <a:xfrm>
          <a:off x="436687" y="2154910"/>
          <a:ext cx="798053" cy="79805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1F0E18-9929-46EA-84FE-4B86E466DB24}">
      <dsp:nvSpPr>
        <dsp:cNvPr id="0" name=""/>
        <dsp:cNvSpPr/>
      </dsp:nvSpPr>
      <dsp:spPr>
        <a:xfrm>
          <a:off x="469680" y="3192546"/>
          <a:ext cx="5277969" cy="6384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6764" tIns="43180" rIns="43180" bIns="43180" numCol="1" spcCol="1270" anchor="ctr" anchorCtr="0">
          <a:noAutofit/>
        </a:bodyPr>
        <a:lstStyle/>
        <a:p>
          <a:pPr marL="0" lvl="0" indent="0" algn="l" defTabSz="755650">
            <a:lnSpc>
              <a:spcPct val="90000"/>
            </a:lnSpc>
            <a:spcBef>
              <a:spcPct val="0"/>
            </a:spcBef>
            <a:spcAft>
              <a:spcPct val="35000"/>
            </a:spcAft>
            <a:buFont typeface="Wingdings" panose="05000000000000000000" pitchFamily="2" charset="2"/>
            <a:buNone/>
          </a:pPr>
          <a:r>
            <a:rPr lang="en-US" sz="1700" kern="1200" dirty="0">
              <a:latin typeface="Nunito Sans" pitchFamily="2" charset="0"/>
            </a:rPr>
            <a:t>Infectious disease risks</a:t>
          </a:r>
        </a:p>
      </dsp:txBody>
      <dsp:txXfrm>
        <a:off x="469680" y="3192546"/>
        <a:ext cx="5277969" cy="638442"/>
      </dsp:txXfrm>
    </dsp:sp>
    <dsp:sp modelId="{E1D8028E-9B73-4058-ABBE-A03E9A473D9B}">
      <dsp:nvSpPr>
        <dsp:cNvPr id="0" name=""/>
        <dsp:cNvSpPr/>
      </dsp:nvSpPr>
      <dsp:spPr>
        <a:xfrm>
          <a:off x="70653" y="3112741"/>
          <a:ext cx="798053" cy="79805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71D5F-7708-4370-BB7D-4C2073678E27}">
      <dsp:nvSpPr>
        <dsp:cNvPr id="0" name=""/>
        <dsp:cNvSpPr/>
      </dsp:nvSpPr>
      <dsp:spPr>
        <a:xfrm>
          <a:off x="4652" y="0"/>
          <a:ext cx="1559854" cy="4582632"/>
        </a:xfrm>
        <a:prstGeom prst="roundRect">
          <a:avLst>
            <a:gd name="adj" fmla="val 10000"/>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Temperature (&lt;37.5</a:t>
          </a:r>
          <a:r>
            <a:rPr lang="en-US" sz="1900" kern="1200" dirty="0">
              <a:latin typeface="Nunito Sans" pitchFamily="2" charset="0"/>
            </a:rPr>
            <a:t>°</a:t>
          </a:r>
          <a:r>
            <a:rPr lang="en-US" sz="1900" kern="1200" dirty="0"/>
            <a:t>C)</a:t>
          </a:r>
        </a:p>
      </dsp:txBody>
      <dsp:txXfrm>
        <a:off x="4652" y="1833052"/>
        <a:ext cx="1559854" cy="1833052"/>
      </dsp:txXfrm>
    </dsp:sp>
    <dsp:sp modelId="{E97EE58F-F5E1-4ECD-BAE6-4DCA11DE1BEF}">
      <dsp:nvSpPr>
        <dsp:cNvPr id="0" name=""/>
        <dsp:cNvSpPr/>
      </dsp:nvSpPr>
      <dsp:spPr>
        <a:xfrm>
          <a:off x="51447" y="274957"/>
          <a:ext cx="1466263" cy="152601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49D945-423B-4AB5-A307-39EFA9FEA043}">
      <dsp:nvSpPr>
        <dsp:cNvPr id="0" name=""/>
        <dsp:cNvSpPr/>
      </dsp:nvSpPr>
      <dsp:spPr>
        <a:xfrm>
          <a:off x="1611302" y="0"/>
          <a:ext cx="1559854" cy="4582632"/>
        </a:xfrm>
        <a:prstGeom prst="roundRect">
          <a:avLst>
            <a:gd name="adj" fmla="val 10000"/>
          </a:avLst>
        </a:prstGeom>
        <a:solidFill>
          <a:schemeClr val="accent5">
            <a:shade val="50000"/>
            <a:hueOff val="95502"/>
            <a:satOff val="2559"/>
            <a:lumOff val="112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Systolic Blood Pressure (90-180 mmHg)</a:t>
          </a:r>
        </a:p>
      </dsp:txBody>
      <dsp:txXfrm>
        <a:off x="1611302" y="1833052"/>
        <a:ext cx="1559854" cy="1833052"/>
      </dsp:txXfrm>
    </dsp:sp>
    <dsp:sp modelId="{CF611C79-CACD-4752-837C-D5AC8F2604C8}">
      <dsp:nvSpPr>
        <dsp:cNvPr id="0" name=""/>
        <dsp:cNvSpPr/>
      </dsp:nvSpPr>
      <dsp:spPr>
        <a:xfrm>
          <a:off x="1658097" y="274957"/>
          <a:ext cx="1466263" cy="152601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EA0EE7-4BB7-4E47-ACA3-38197B8FE74D}">
      <dsp:nvSpPr>
        <dsp:cNvPr id="0" name=""/>
        <dsp:cNvSpPr/>
      </dsp:nvSpPr>
      <dsp:spPr>
        <a:xfrm>
          <a:off x="3217952" y="0"/>
          <a:ext cx="1559854" cy="4582632"/>
        </a:xfrm>
        <a:prstGeom prst="roundRect">
          <a:avLst>
            <a:gd name="adj" fmla="val 10000"/>
          </a:avLst>
        </a:prstGeom>
        <a:solidFill>
          <a:schemeClr val="accent5">
            <a:shade val="50000"/>
            <a:hueOff val="191005"/>
            <a:satOff val="5117"/>
            <a:lumOff val="22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Diastolic Blood Pressure (50-100 mmHg)</a:t>
          </a:r>
        </a:p>
      </dsp:txBody>
      <dsp:txXfrm>
        <a:off x="3217952" y="1833052"/>
        <a:ext cx="1559854" cy="1833052"/>
      </dsp:txXfrm>
    </dsp:sp>
    <dsp:sp modelId="{082DF0D4-CCC6-4075-B373-3B8FE8C68188}">
      <dsp:nvSpPr>
        <dsp:cNvPr id="0" name=""/>
        <dsp:cNvSpPr/>
      </dsp:nvSpPr>
      <dsp:spPr>
        <a:xfrm>
          <a:off x="3264747" y="274957"/>
          <a:ext cx="1466263" cy="152601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AAB3D0-2471-4ABB-AF5C-AF98DCC4A706}">
      <dsp:nvSpPr>
        <dsp:cNvPr id="0" name=""/>
        <dsp:cNvSpPr/>
      </dsp:nvSpPr>
      <dsp:spPr>
        <a:xfrm>
          <a:off x="4824602" y="0"/>
          <a:ext cx="1559854" cy="4582632"/>
        </a:xfrm>
        <a:prstGeom prst="roundRect">
          <a:avLst>
            <a:gd name="adj" fmla="val 10000"/>
          </a:avLst>
        </a:prstGeom>
        <a:solidFill>
          <a:schemeClr val="accent5">
            <a:shade val="50000"/>
            <a:hueOff val="286507"/>
            <a:satOff val="7676"/>
            <a:lumOff val="33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Hematocrit (≥38% females; ≥39% males)</a:t>
          </a:r>
        </a:p>
      </dsp:txBody>
      <dsp:txXfrm>
        <a:off x="4824602" y="1833052"/>
        <a:ext cx="1559854" cy="1833052"/>
      </dsp:txXfrm>
    </dsp:sp>
    <dsp:sp modelId="{D25B0CDE-DBA3-4D53-9587-B1A68B534860}">
      <dsp:nvSpPr>
        <dsp:cNvPr id="0" name=""/>
        <dsp:cNvSpPr/>
      </dsp:nvSpPr>
      <dsp:spPr>
        <a:xfrm>
          <a:off x="4871397" y="274957"/>
          <a:ext cx="1466263" cy="152601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9CA1E-26E5-4FF7-84A0-F982C0BB8405}">
      <dsp:nvSpPr>
        <dsp:cNvPr id="0" name=""/>
        <dsp:cNvSpPr/>
      </dsp:nvSpPr>
      <dsp:spPr>
        <a:xfrm>
          <a:off x="6431252" y="0"/>
          <a:ext cx="1559854" cy="4582632"/>
        </a:xfrm>
        <a:prstGeom prst="roundRect">
          <a:avLst>
            <a:gd name="adj" fmla="val 10000"/>
          </a:avLst>
        </a:prstGeom>
        <a:solidFill>
          <a:schemeClr val="accent5">
            <a:shade val="50000"/>
            <a:hueOff val="286507"/>
            <a:satOff val="7676"/>
            <a:lumOff val="33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Pulse (regular rhythm, 50-100 bpm)</a:t>
          </a:r>
        </a:p>
      </dsp:txBody>
      <dsp:txXfrm>
        <a:off x="6431252" y="1833052"/>
        <a:ext cx="1559854" cy="1833052"/>
      </dsp:txXfrm>
    </dsp:sp>
    <dsp:sp modelId="{5ECA4C75-CE97-41C5-ADAB-922720D78A60}">
      <dsp:nvSpPr>
        <dsp:cNvPr id="0" name=""/>
        <dsp:cNvSpPr/>
      </dsp:nvSpPr>
      <dsp:spPr>
        <a:xfrm>
          <a:off x="6478047" y="274957"/>
          <a:ext cx="1466263" cy="1526016"/>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612B83-383A-4400-950C-72ECEB3339BB}">
      <dsp:nvSpPr>
        <dsp:cNvPr id="0" name=""/>
        <dsp:cNvSpPr/>
      </dsp:nvSpPr>
      <dsp:spPr>
        <a:xfrm>
          <a:off x="8037902" y="0"/>
          <a:ext cx="1559854" cy="4582632"/>
        </a:xfrm>
        <a:prstGeom prst="roundRect">
          <a:avLst>
            <a:gd name="adj" fmla="val 10000"/>
          </a:avLst>
        </a:prstGeom>
        <a:solidFill>
          <a:schemeClr val="accent5">
            <a:shade val="50000"/>
            <a:hueOff val="191005"/>
            <a:satOff val="5117"/>
            <a:lumOff val="22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Weight   (≥50 kg)</a:t>
          </a:r>
        </a:p>
      </dsp:txBody>
      <dsp:txXfrm>
        <a:off x="8037902" y="1833052"/>
        <a:ext cx="1559854" cy="1833052"/>
      </dsp:txXfrm>
    </dsp:sp>
    <dsp:sp modelId="{556743BB-6147-45E2-A697-11650074423C}">
      <dsp:nvSpPr>
        <dsp:cNvPr id="0" name=""/>
        <dsp:cNvSpPr/>
      </dsp:nvSpPr>
      <dsp:spPr>
        <a:xfrm>
          <a:off x="8084697" y="274957"/>
          <a:ext cx="1466263" cy="1526016"/>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396F5C-82B7-4BDB-B07A-943875FBC61F}">
      <dsp:nvSpPr>
        <dsp:cNvPr id="0" name=""/>
        <dsp:cNvSpPr/>
      </dsp:nvSpPr>
      <dsp:spPr>
        <a:xfrm>
          <a:off x="9644552" y="0"/>
          <a:ext cx="1559854" cy="4582632"/>
        </a:xfrm>
        <a:prstGeom prst="roundRect">
          <a:avLst>
            <a:gd name="adj" fmla="val 10000"/>
          </a:avLst>
        </a:prstGeom>
        <a:solidFill>
          <a:schemeClr val="accent5">
            <a:shade val="50000"/>
            <a:hueOff val="95502"/>
            <a:satOff val="2559"/>
            <a:lumOff val="112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Total Protein (6.0-9.0 g/dL)</a:t>
          </a:r>
        </a:p>
      </dsp:txBody>
      <dsp:txXfrm>
        <a:off x="9644552" y="1833052"/>
        <a:ext cx="1559854" cy="1833052"/>
      </dsp:txXfrm>
    </dsp:sp>
    <dsp:sp modelId="{ED0192CA-3F0A-487B-9449-1F96ED697A33}">
      <dsp:nvSpPr>
        <dsp:cNvPr id="0" name=""/>
        <dsp:cNvSpPr/>
      </dsp:nvSpPr>
      <dsp:spPr>
        <a:xfrm>
          <a:off x="9691348" y="274957"/>
          <a:ext cx="1466263" cy="1526016"/>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EA97A6-3856-4D28-AA8F-8543F8716EBD}">
      <dsp:nvSpPr>
        <dsp:cNvPr id="0" name=""/>
        <dsp:cNvSpPr/>
      </dsp:nvSpPr>
      <dsp:spPr>
        <a:xfrm>
          <a:off x="448362" y="3666105"/>
          <a:ext cx="10312334" cy="687394"/>
        </a:xfrm>
        <a:prstGeom prst="roundRect">
          <a:avLst/>
        </a:prstGeom>
        <a:solidFill>
          <a:schemeClr val="accent5">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A14A4-6663-42F8-A9FF-5D0A1F2FFF28}">
      <dsp:nvSpPr>
        <dsp:cNvPr id="0" name=""/>
        <dsp:cNvSpPr/>
      </dsp:nvSpPr>
      <dsp:spPr>
        <a:xfrm>
          <a:off x="1128100" y="176959"/>
          <a:ext cx="3511970" cy="1219661"/>
        </a:xfrm>
        <a:prstGeom prst="ellipse">
          <a:avLst/>
        </a:prstGeom>
        <a:solidFill>
          <a:schemeClr val="accent5">
            <a:tint val="50000"/>
            <a:alpha val="55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5BAF60E3-BEDE-43CD-86DE-4558FB8CD3B0}">
      <dsp:nvSpPr>
        <dsp:cNvPr id="0" name=""/>
        <dsp:cNvSpPr/>
      </dsp:nvSpPr>
      <dsp:spPr>
        <a:xfrm>
          <a:off x="2549223" y="3163496"/>
          <a:ext cx="680614" cy="435593"/>
        </a:xfrm>
        <a:prstGeom prst="downArrow">
          <a:avLst/>
        </a:prstGeom>
        <a:solidFill>
          <a:schemeClr val="accent5">
            <a:tint val="55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0E599E02-4EC7-423A-9558-D01C21B19FEE}">
      <dsp:nvSpPr>
        <dsp:cNvPr id="0" name=""/>
        <dsp:cNvSpPr/>
      </dsp:nvSpPr>
      <dsp:spPr>
        <a:xfrm>
          <a:off x="1256056" y="3511970"/>
          <a:ext cx="3266949" cy="816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13460"/>
              </a:solidFill>
              <a:latin typeface="Nunito Sans" pitchFamily="2" charset="0"/>
            </a:rPr>
            <a:t>Serum Protein Electrophoresis (SPE)</a:t>
          </a:r>
        </a:p>
      </dsp:txBody>
      <dsp:txXfrm>
        <a:off x="1256056" y="3511970"/>
        <a:ext cx="3266949" cy="816737"/>
      </dsp:txXfrm>
    </dsp:sp>
    <dsp:sp modelId="{F943F8C0-4772-4CEF-B87E-AA65D870EC1D}">
      <dsp:nvSpPr>
        <dsp:cNvPr id="0" name=""/>
        <dsp:cNvSpPr/>
      </dsp:nvSpPr>
      <dsp:spPr>
        <a:xfrm>
          <a:off x="2404933" y="1490818"/>
          <a:ext cx="1225106" cy="1225106"/>
        </a:xfrm>
        <a:prstGeom prst="ellipse">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Beta Gamma (IgG)</a:t>
          </a:r>
        </a:p>
      </dsp:txBody>
      <dsp:txXfrm>
        <a:off x="2584346" y="1670231"/>
        <a:ext cx="866280" cy="866280"/>
      </dsp:txXfrm>
    </dsp:sp>
    <dsp:sp modelId="{D71CA217-3581-4E50-BC99-8D7B5D222D14}">
      <dsp:nvSpPr>
        <dsp:cNvPr id="0" name=""/>
        <dsp:cNvSpPr/>
      </dsp:nvSpPr>
      <dsp:spPr>
        <a:xfrm>
          <a:off x="1528301" y="571716"/>
          <a:ext cx="1225106" cy="1225106"/>
        </a:xfrm>
        <a:prstGeom prst="ellipse">
          <a:avLst/>
        </a:prstGeom>
        <a:gradFill rotWithShape="0">
          <a:gsLst>
            <a:gs pos="0">
              <a:schemeClr val="accent5">
                <a:shade val="50000"/>
                <a:hueOff val="222839"/>
                <a:satOff val="5970"/>
                <a:lumOff val="26302"/>
                <a:alphaOff val="0"/>
                <a:satMod val="103000"/>
                <a:lumMod val="102000"/>
                <a:tint val="94000"/>
              </a:schemeClr>
            </a:gs>
            <a:gs pos="50000">
              <a:schemeClr val="accent5">
                <a:shade val="50000"/>
                <a:hueOff val="222839"/>
                <a:satOff val="5970"/>
                <a:lumOff val="26302"/>
                <a:alphaOff val="0"/>
                <a:satMod val="110000"/>
                <a:lumMod val="100000"/>
                <a:shade val="100000"/>
              </a:schemeClr>
            </a:gs>
            <a:gs pos="100000">
              <a:schemeClr val="accent5">
                <a:shade val="50000"/>
                <a:hueOff val="222839"/>
                <a:satOff val="5970"/>
                <a:lumOff val="263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Alpha</a:t>
          </a:r>
          <a:r>
            <a:rPr lang="en-US" sz="1800" kern="1200" baseline="-25000" dirty="0"/>
            <a:t>1</a:t>
          </a:r>
          <a:r>
            <a:rPr lang="en-US" sz="1800" kern="1200" dirty="0"/>
            <a:t>   Alpha</a:t>
          </a:r>
          <a:r>
            <a:rPr lang="en-US" sz="1800" kern="1200" baseline="-25000" dirty="0"/>
            <a:t>2</a:t>
          </a:r>
        </a:p>
      </dsp:txBody>
      <dsp:txXfrm>
        <a:off x="1707714" y="751129"/>
        <a:ext cx="866280" cy="866280"/>
      </dsp:txXfrm>
    </dsp:sp>
    <dsp:sp modelId="{3C23536E-17AF-478B-AA18-A6029E987255}">
      <dsp:nvSpPr>
        <dsp:cNvPr id="0" name=""/>
        <dsp:cNvSpPr/>
      </dsp:nvSpPr>
      <dsp:spPr>
        <a:xfrm>
          <a:off x="2780632" y="275512"/>
          <a:ext cx="1225106" cy="1225106"/>
        </a:xfrm>
        <a:prstGeom prst="ellipse">
          <a:avLst/>
        </a:prstGeom>
        <a:gradFill rotWithShape="0">
          <a:gsLst>
            <a:gs pos="0">
              <a:schemeClr val="accent5">
                <a:shade val="50000"/>
                <a:hueOff val="222839"/>
                <a:satOff val="5970"/>
                <a:lumOff val="26302"/>
                <a:alphaOff val="0"/>
                <a:satMod val="103000"/>
                <a:lumMod val="102000"/>
                <a:tint val="94000"/>
              </a:schemeClr>
            </a:gs>
            <a:gs pos="50000">
              <a:schemeClr val="accent5">
                <a:shade val="50000"/>
                <a:hueOff val="222839"/>
                <a:satOff val="5970"/>
                <a:lumOff val="26302"/>
                <a:alphaOff val="0"/>
                <a:satMod val="110000"/>
                <a:lumMod val="100000"/>
                <a:shade val="100000"/>
              </a:schemeClr>
            </a:gs>
            <a:gs pos="100000">
              <a:schemeClr val="accent5">
                <a:shade val="50000"/>
                <a:hueOff val="222839"/>
                <a:satOff val="5970"/>
                <a:lumOff val="263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Albumin</a:t>
          </a:r>
        </a:p>
      </dsp:txBody>
      <dsp:txXfrm>
        <a:off x="2960045" y="454925"/>
        <a:ext cx="866280" cy="866280"/>
      </dsp:txXfrm>
    </dsp:sp>
    <dsp:sp modelId="{AA93AD4A-AB5F-4D96-9AF2-F5EBE3B393EA}">
      <dsp:nvSpPr>
        <dsp:cNvPr id="0" name=""/>
        <dsp:cNvSpPr/>
      </dsp:nvSpPr>
      <dsp:spPr>
        <a:xfrm>
          <a:off x="983810" y="27224"/>
          <a:ext cx="3811441" cy="3049153"/>
        </a:xfrm>
        <a:prstGeom prst="funnel">
          <a:avLst/>
        </a:prstGeom>
        <a:solidFill>
          <a:schemeClr val="lt1">
            <a:alpha val="55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62F00-ECEB-49CF-8160-03E06A6069E8}">
      <dsp:nvSpPr>
        <dsp:cNvPr id="0" name=""/>
        <dsp:cNvSpPr/>
      </dsp:nvSpPr>
      <dsp:spPr>
        <a:xfrm>
          <a:off x="4029211" y="1442326"/>
          <a:ext cx="3155702" cy="365122"/>
        </a:xfrm>
        <a:custGeom>
          <a:avLst/>
          <a:gdLst/>
          <a:ahLst/>
          <a:cxnLst/>
          <a:rect l="0" t="0" r="0" b="0"/>
          <a:pathLst>
            <a:path>
              <a:moveTo>
                <a:pt x="0" y="0"/>
              </a:moveTo>
              <a:lnTo>
                <a:pt x="0" y="182561"/>
              </a:lnTo>
              <a:lnTo>
                <a:pt x="3155702" y="182561"/>
              </a:lnTo>
              <a:lnTo>
                <a:pt x="3155702" y="3651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F02D9A8-A25D-484E-9372-A9A98E0EC11B}">
      <dsp:nvSpPr>
        <dsp:cNvPr id="0" name=""/>
        <dsp:cNvSpPr/>
      </dsp:nvSpPr>
      <dsp:spPr>
        <a:xfrm>
          <a:off x="4029211" y="1442326"/>
          <a:ext cx="1051900" cy="365122"/>
        </a:xfrm>
        <a:custGeom>
          <a:avLst/>
          <a:gdLst/>
          <a:ahLst/>
          <a:cxnLst/>
          <a:rect l="0" t="0" r="0" b="0"/>
          <a:pathLst>
            <a:path>
              <a:moveTo>
                <a:pt x="0" y="0"/>
              </a:moveTo>
              <a:lnTo>
                <a:pt x="0" y="182561"/>
              </a:lnTo>
              <a:lnTo>
                <a:pt x="1051900" y="182561"/>
              </a:lnTo>
              <a:lnTo>
                <a:pt x="1051900" y="3651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71ABC8D-453C-4D99-ADCB-7B6B35764A8D}">
      <dsp:nvSpPr>
        <dsp:cNvPr id="0" name=""/>
        <dsp:cNvSpPr/>
      </dsp:nvSpPr>
      <dsp:spPr>
        <a:xfrm>
          <a:off x="2977310" y="1442326"/>
          <a:ext cx="1051900" cy="365122"/>
        </a:xfrm>
        <a:custGeom>
          <a:avLst/>
          <a:gdLst/>
          <a:ahLst/>
          <a:cxnLst/>
          <a:rect l="0" t="0" r="0" b="0"/>
          <a:pathLst>
            <a:path>
              <a:moveTo>
                <a:pt x="1051900" y="0"/>
              </a:moveTo>
              <a:lnTo>
                <a:pt x="1051900" y="182561"/>
              </a:lnTo>
              <a:lnTo>
                <a:pt x="0" y="182561"/>
              </a:lnTo>
              <a:lnTo>
                <a:pt x="0" y="3651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574884E-2274-4B79-8551-E8BEF8C9F380}">
      <dsp:nvSpPr>
        <dsp:cNvPr id="0" name=""/>
        <dsp:cNvSpPr/>
      </dsp:nvSpPr>
      <dsp:spPr>
        <a:xfrm>
          <a:off x="873508" y="1442326"/>
          <a:ext cx="3155702" cy="365122"/>
        </a:xfrm>
        <a:custGeom>
          <a:avLst/>
          <a:gdLst/>
          <a:ahLst/>
          <a:cxnLst/>
          <a:rect l="0" t="0" r="0" b="0"/>
          <a:pathLst>
            <a:path>
              <a:moveTo>
                <a:pt x="3155702" y="0"/>
              </a:moveTo>
              <a:lnTo>
                <a:pt x="3155702" y="182561"/>
              </a:lnTo>
              <a:lnTo>
                <a:pt x="0" y="182561"/>
              </a:lnTo>
              <a:lnTo>
                <a:pt x="0" y="3651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C0DE5E-6574-407B-AF47-64ECCCCD622F}">
      <dsp:nvSpPr>
        <dsp:cNvPr id="0" name=""/>
        <dsp:cNvSpPr/>
      </dsp:nvSpPr>
      <dsp:spPr>
        <a:xfrm>
          <a:off x="3159871" y="572986"/>
          <a:ext cx="1738679" cy="8693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Physical Health (PH)</a:t>
          </a:r>
        </a:p>
      </dsp:txBody>
      <dsp:txXfrm>
        <a:off x="3159871" y="572986"/>
        <a:ext cx="1738679" cy="869339"/>
      </dsp:txXfrm>
    </dsp:sp>
    <dsp:sp modelId="{F3019C14-2F13-48AB-92ED-8D8527C9DAD2}">
      <dsp:nvSpPr>
        <dsp:cNvPr id="0" name=""/>
        <dsp:cNvSpPr/>
      </dsp:nvSpPr>
      <dsp:spPr>
        <a:xfrm>
          <a:off x="4168" y="1807448"/>
          <a:ext cx="1738679" cy="86933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Physical Functioning (PF)</a:t>
          </a:r>
        </a:p>
      </dsp:txBody>
      <dsp:txXfrm>
        <a:off x="46606" y="1849886"/>
        <a:ext cx="1653803" cy="784463"/>
      </dsp:txXfrm>
    </dsp:sp>
    <dsp:sp modelId="{034DB5B4-0B2A-41F5-B8B0-0B5C32A5941A}">
      <dsp:nvSpPr>
        <dsp:cNvPr id="0" name=""/>
        <dsp:cNvSpPr/>
      </dsp:nvSpPr>
      <dsp:spPr>
        <a:xfrm>
          <a:off x="2107970" y="1807448"/>
          <a:ext cx="1738679" cy="86933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Role Physical (RP)</a:t>
          </a:r>
        </a:p>
      </dsp:txBody>
      <dsp:txXfrm>
        <a:off x="2150408" y="1849886"/>
        <a:ext cx="1653803" cy="784463"/>
      </dsp:txXfrm>
    </dsp:sp>
    <dsp:sp modelId="{F1B95502-D5E1-456F-AC80-353C8B9EE5D4}">
      <dsp:nvSpPr>
        <dsp:cNvPr id="0" name=""/>
        <dsp:cNvSpPr/>
      </dsp:nvSpPr>
      <dsp:spPr>
        <a:xfrm>
          <a:off x="4211772" y="1807448"/>
          <a:ext cx="1738679" cy="86933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Bodily Pain (BP)</a:t>
          </a:r>
        </a:p>
      </dsp:txBody>
      <dsp:txXfrm>
        <a:off x="4254210" y="1849886"/>
        <a:ext cx="1653803" cy="784463"/>
      </dsp:txXfrm>
    </dsp:sp>
    <dsp:sp modelId="{67642A69-4AB6-4FCF-AD84-A95B00C03723}">
      <dsp:nvSpPr>
        <dsp:cNvPr id="0" name=""/>
        <dsp:cNvSpPr/>
      </dsp:nvSpPr>
      <dsp:spPr>
        <a:xfrm>
          <a:off x="6315574" y="1807448"/>
          <a:ext cx="1738679" cy="86933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General Health (GH)</a:t>
          </a:r>
        </a:p>
      </dsp:txBody>
      <dsp:txXfrm>
        <a:off x="6358012" y="1849886"/>
        <a:ext cx="1653803" cy="7844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04218-265C-4C07-8A14-C5BFC380CEDB}">
      <dsp:nvSpPr>
        <dsp:cNvPr id="0" name=""/>
        <dsp:cNvSpPr/>
      </dsp:nvSpPr>
      <dsp:spPr>
        <a:xfrm>
          <a:off x="4029211" y="1825150"/>
          <a:ext cx="3155702" cy="365122"/>
        </a:xfrm>
        <a:custGeom>
          <a:avLst/>
          <a:gdLst/>
          <a:ahLst/>
          <a:cxnLst/>
          <a:rect l="0" t="0" r="0" b="0"/>
          <a:pathLst>
            <a:path>
              <a:moveTo>
                <a:pt x="0" y="0"/>
              </a:moveTo>
              <a:lnTo>
                <a:pt x="0" y="182561"/>
              </a:lnTo>
              <a:lnTo>
                <a:pt x="3155702" y="182561"/>
              </a:lnTo>
              <a:lnTo>
                <a:pt x="3155702" y="3651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65493C-4629-4F88-8E1D-B28F34AF15C8}">
      <dsp:nvSpPr>
        <dsp:cNvPr id="0" name=""/>
        <dsp:cNvSpPr/>
      </dsp:nvSpPr>
      <dsp:spPr>
        <a:xfrm>
          <a:off x="4029211" y="1825150"/>
          <a:ext cx="1051900" cy="365122"/>
        </a:xfrm>
        <a:custGeom>
          <a:avLst/>
          <a:gdLst/>
          <a:ahLst/>
          <a:cxnLst/>
          <a:rect l="0" t="0" r="0" b="0"/>
          <a:pathLst>
            <a:path>
              <a:moveTo>
                <a:pt x="0" y="0"/>
              </a:moveTo>
              <a:lnTo>
                <a:pt x="0" y="182561"/>
              </a:lnTo>
              <a:lnTo>
                <a:pt x="1051900" y="182561"/>
              </a:lnTo>
              <a:lnTo>
                <a:pt x="1051900" y="3651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EE472EC-AE06-439C-8B8E-9B0985BC34B3}">
      <dsp:nvSpPr>
        <dsp:cNvPr id="0" name=""/>
        <dsp:cNvSpPr/>
      </dsp:nvSpPr>
      <dsp:spPr>
        <a:xfrm>
          <a:off x="2977310" y="1825150"/>
          <a:ext cx="1051900" cy="365122"/>
        </a:xfrm>
        <a:custGeom>
          <a:avLst/>
          <a:gdLst/>
          <a:ahLst/>
          <a:cxnLst/>
          <a:rect l="0" t="0" r="0" b="0"/>
          <a:pathLst>
            <a:path>
              <a:moveTo>
                <a:pt x="1051900" y="0"/>
              </a:moveTo>
              <a:lnTo>
                <a:pt x="1051900" y="182561"/>
              </a:lnTo>
              <a:lnTo>
                <a:pt x="0" y="182561"/>
              </a:lnTo>
              <a:lnTo>
                <a:pt x="0" y="3651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6822FE-E6B3-495F-91C5-2CC7AD1690E4}">
      <dsp:nvSpPr>
        <dsp:cNvPr id="0" name=""/>
        <dsp:cNvSpPr/>
      </dsp:nvSpPr>
      <dsp:spPr>
        <a:xfrm>
          <a:off x="873508" y="1825150"/>
          <a:ext cx="3155702" cy="365122"/>
        </a:xfrm>
        <a:custGeom>
          <a:avLst/>
          <a:gdLst/>
          <a:ahLst/>
          <a:cxnLst/>
          <a:rect l="0" t="0" r="0" b="0"/>
          <a:pathLst>
            <a:path>
              <a:moveTo>
                <a:pt x="3155702" y="0"/>
              </a:moveTo>
              <a:lnTo>
                <a:pt x="3155702" y="182561"/>
              </a:lnTo>
              <a:lnTo>
                <a:pt x="0" y="182561"/>
              </a:lnTo>
              <a:lnTo>
                <a:pt x="0" y="36512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1A5D7DB-FE8F-4164-838E-83E4FFD29A5B}">
      <dsp:nvSpPr>
        <dsp:cNvPr id="0" name=""/>
        <dsp:cNvSpPr/>
      </dsp:nvSpPr>
      <dsp:spPr>
        <a:xfrm>
          <a:off x="3159871" y="955810"/>
          <a:ext cx="1738679" cy="8693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Mental Health (MH) </a:t>
          </a:r>
        </a:p>
      </dsp:txBody>
      <dsp:txXfrm>
        <a:off x="3159871" y="955810"/>
        <a:ext cx="1738679" cy="869339"/>
      </dsp:txXfrm>
    </dsp:sp>
    <dsp:sp modelId="{2266F135-8CA3-48A5-81F4-930DED656A58}">
      <dsp:nvSpPr>
        <dsp:cNvPr id="0" name=""/>
        <dsp:cNvSpPr/>
      </dsp:nvSpPr>
      <dsp:spPr>
        <a:xfrm>
          <a:off x="4168" y="2190272"/>
          <a:ext cx="1738679" cy="86933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Vitality (VT)</a:t>
          </a:r>
        </a:p>
      </dsp:txBody>
      <dsp:txXfrm>
        <a:off x="46606" y="2232710"/>
        <a:ext cx="1653803" cy="784463"/>
      </dsp:txXfrm>
    </dsp:sp>
    <dsp:sp modelId="{9E5E64BA-7DD5-4F9D-B169-265A79FDF0C5}">
      <dsp:nvSpPr>
        <dsp:cNvPr id="0" name=""/>
        <dsp:cNvSpPr/>
      </dsp:nvSpPr>
      <dsp:spPr>
        <a:xfrm>
          <a:off x="2107970" y="2190272"/>
          <a:ext cx="1738679" cy="86933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Social Functioning (SF)</a:t>
          </a:r>
        </a:p>
      </dsp:txBody>
      <dsp:txXfrm>
        <a:off x="2150408" y="2232710"/>
        <a:ext cx="1653803" cy="784463"/>
      </dsp:txXfrm>
    </dsp:sp>
    <dsp:sp modelId="{0EAB62D3-B6C5-4A47-A036-1848745243AF}">
      <dsp:nvSpPr>
        <dsp:cNvPr id="0" name=""/>
        <dsp:cNvSpPr/>
      </dsp:nvSpPr>
      <dsp:spPr>
        <a:xfrm>
          <a:off x="4211772" y="2190272"/>
          <a:ext cx="1738679" cy="86933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Role-Emotional (RE)</a:t>
          </a:r>
        </a:p>
      </dsp:txBody>
      <dsp:txXfrm>
        <a:off x="4254210" y="2232710"/>
        <a:ext cx="1653803" cy="784463"/>
      </dsp:txXfrm>
    </dsp:sp>
    <dsp:sp modelId="{A9A16EAD-F840-42B8-959C-E4F63528075E}">
      <dsp:nvSpPr>
        <dsp:cNvPr id="0" name=""/>
        <dsp:cNvSpPr/>
      </dsp:nvSpPr>
      <dsp:spPr>
        <a:xfrm>
          <a:off x="6315574" y="2190272"/>
          <a:ext cx="1738679" cy="86933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Mental Health (MH)</a:t>
          </a:r>
        </a:p>
      </dsp:txBody>
      <dsp:txXfrm>
        <a:off x="6358012" y="2232710"/>
        <a:ext cx="1653803" cy="7844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A15A4F-469D-4E7F-AF3E-70836123D3C7}">
      <dsp:nvSpPr>
        <dsp:cNvPr id="0" name=""/>
        <dsp:cNvSpPr/>
      </dsp:nvSpPr>
      <dsp:spPr>
        <a:xfrm rot="10800000">
          <a:off x="2527631" y="1300"/>
          <a:ext cx="8820529" cy="12236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9608" tIns="64770" rIns="120904"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dirty="0">
              <a:solidFill>
                <a:schemeClr val="bg1"/>
              </a:solidFill>
              <a:latin typeface="Nunito Sans" pitchFamily="2" charset="0"/>
            </a:rPr>
            <a:t>The self-reported data in this study support the hypothesis that compensated donations at US FDA permitted frequencies and volumes are consistent with maintaining donor health. </a:t>
          </a:r>
          <a:endParaRPr lang="en-US" sz="1700" kern="1200" dirty="0">
            <a:solidFill>
              <a:schemeClr val="bg1"/>
            </a:solidFill>
          </a:endParaRPr>
        </a:p>
      </dsp:txBody>
      <dsp:txXfrm rot="10800000">
        <a:off x="2833550" y="1300"/>
        <a:ext cx="8514610" cy="1223677"/>
      </dsp:txXfrm>
    </dsp:sp>
    <dsp:sp modelId="{63E78579-8F28-46D3-9DC3-8E85C916F56A}">
      <dsp:nvSpPr>
        <dsp:cNvPr id="0" name=""/>
        <dsp:cNvSpPr/>
      </dsp:nvSpPr>
      <dsp:spPr>
        <a:xfrm>
          <a:off x="1915792" y="1300"/>
          <a:ext cx="1223677" cy="122367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FFCA7-E612-4529-8E94-AA3C06945D92}">
      <dsp:nvSpPr>
        <dsp:cNvPr id="0" name=""/>
        <dsp:cNvSpPr/>
      </dsp:nvSpPr>
      <dsp:spPr>
        <a:xfrm rot="10800000">
          <a:off x="2527631" y="1590254"/>
          <a:ext cx="8820529" cy="12236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9608"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latin typeface="Nunito Sans" pitchFamily="2" charset="0"/>
            </a:rPr>
            <a:t>SP donors have comparable or better self-reported </a:t>
          </a:r>
          <a:r>
            <a:rPr lang="en-US" sz="1700" kern="1200" dirty="0" err="1">
              <a:solidFill>
                <a:schemeClr val="bg1"/>
              </a:solidFill>
              <a:latin typeface="Nunito Sans" pitchFamily="2" charset="0"/>
            </a:rPr>
            <a:t>HRQoL</a:t>
          </a:r>
          <a:r>
            <a:rPr lang="en-US" sz="1700" kern="1200" dirty="0">
              <a:solidFill>
                <a:schemeClr val="bg1"/>
              </a:solidFill>
              <a:latin typeface="Nunito Sans" pitchFamily="2" charset="0"/>
            </a:rPr>
            <a:t> than the general US population, better physical health compared to the US ‘healthy’ general population, and VHFD have better mental health compared to the US ‘healthy’ general population. </a:t>
          </a:r>
        </a:p>
      </dsp:txBody>
      <dsp:txXfrm rot="10800000">
        <a:off x="2833550" y="1590254"/>
        <a:ext cx="8514610" cy="1223677"/>
      </dsp:txXfrm>
    </dsp:sp>
    <dsp:sp modelId="{9D57BD0A-291A-48B0-ACBD-582A64AD37AE}">
      <dsp:nvSpPr>
        <dsp:cNvPr id="0" name=""/>
        <dsp:cNvSpPr/>
      </dsp:nvSpPr>
      <dsp:spPr>
        <a:xfrm>
          <a:off x="1915792" y="1590254"/>
          <a:ext cx="1223677" cy="122367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78E3C1-7A59-4934-8805-9C6ACA2A0C85}">
      <dsp:nvSpPr>
        <dsp:cNvPr id="0" name=""/>
        <dsp:cNvSpPr/>
      </dsp:nvSpPr>
      <dsp:spPr>
        <a:xfrm rot="10800000">
          <a:off x="2527631" y="3179208"/>
          <a:ext cx="8820529" cy="12236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9608"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latin typeface="Nunito Sans" pitchFamily="2" charset="0"/>
            </a:rPr>
            <a:t>Self-reported health concerns were less frequent but present in all frequency groups.</a:t>
          </a:r>
        </a:p>
      </dsp:txBody>
      <dsp:txXfrm rot="10800000">
        <a:off x="2833550" y="3179208"/>
        <a:ext cx="8514610" cy="1223677"/>
      </dsp:txXfrm>
    </dsp:sp>
    <dsp:sp modelId="{882B4275-74E6-4661-AC52-9BCE790A87B5}">
      <dsp:nvSpPr>
        <dsp:cNvPr id="0" name=""/>
        <dsp:cNvSpPr/>
      </dsp:nvSpPr>
      <dsp:spPr>
        <a:xfrm>
          <a:off x="1915792" y="3179208"/>
          <a:ext cx="1223677" cy="122367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A406C0-0BF1-418D-B4F5-768F55E21C8A}">
      <dsp:nvSpPr>
        <dsp:cNvPr id="0" name=""/>
        <dsp:cNvSpPr/>
      </dsp:nvSpPr>
      <dsp:spPr>
        <a:xfrm rot="10800000">
          <a:off x="2527631" y="4768163"/>
          <a:ext cx="8820529" cy="12236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9608"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bg1"/>
              </a:solidFill>
              <a:latin typeface="Nunito Sans" pitchFamily="2" charset="0"/>
            </a:rPr>
            <a:t>The </a:t>
          </a:r>
          <a:r>
            <a:rPr lang="en-US" sz="1700" kern="1200" dirty="0">
              <a:solidFill>
                <a:schemeClr val="bg1"/>
              </a:solidFill>
              <a:latin typeface="Nunito Sans" pitchFamily="2" charset="0"/>
            </a:rPr>
            <a:t>top factor reported by US SP donors to discontinue participation was for convenience reasons. </a:t>
          </a:r>
        </a:p>
      </dsp:txBody>
      <dsp:txXfrm rot="10800000">
        <a:off x="2833550" y="4768163"/>
        <a:ext cx="8514610" cy="1223677"/>
      </dsp:txXfrm>
    </dsp:sp>
    <dsp:sp modelId="{73F62DFA-DCDD-4EA3-AB66-E77CB4E8E61C}">
      <dsp:nvSpPr>
        <dsp:cNvPr id="0" name=""/>
        <dsp:cNvSpPr/>
      </dsp:nvSpPr>
      <dsp:spPr>
        <a:xfrm>
          <a:off x="1915792" y="4768163"/>
          <a:ext cx="1223677" cy="122367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2C25B-7D55-0C4D-9C90-E6C89416B157}" type="datetimeFigureOut">
              <a:rPr lang="en-TR" smtClean="0"/>
              <a:t>09/02/2025</a:t>
            </a:fld>
            <a:endParaRPr lang="en-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F524F-453D-0043-B997-2F87A00971DE}" type="slidenum">
              <a:rPr lang="en-TR" smtClean="0"/>
              <a:t>‹#›</a:t>
            </a:fld>
            <a:endParaRPr lang="en-TR"/>
          </a:p>
        </p:txBody>
      </p:sp>
    </p:spTree>
    <p:extLst>
      <p:ext uri="{BB962C8B-B14F-4D97-AF65-F5344CB8AC3E}">
        <p14:creationId xmlns:p14="http://schemas.microsoft.com/office/powerpoint/2010/main" val="2395615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F524F-453D-0043-B997-2F87A00971DE}" type="slidenum">
              <a:rPr lang="en-TR" smtClean="0"/>
              <a:t>3</a:t>
            </a:fld>
            <a:endParaRPr lang="en-TR"/>
          </a:p>
        </p:txBody>
      </p:sp>
    </p:spTree>
    <p:extLst>
      <p:ext uri="{BB962C8B-B14F-4D97-AF65-F5344CB8AC3E}">
        <p14:creationId xmlns:p14="http://schemas.microsoft.com/office/powerpoint/2010/main" val="2639185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F524F-453D-0043-B997-2F87A00971DE}" type="slidenum">
              <a:rPr lang="en-TR" smtClean="0"/>
              <a:t>4</a:t>
            </a:fld>
            <a:endParaRPr lang="en-TR"/>
          </a:p>
        </p:txBody>
      </p:sp>
    </p:spTree>
    <p:extLst>
      <p:ext uri="{BB962C8B-B14F-4D97-AF65-F5344CB8AC3E}">
        <p14:creationId xmlns:p14="http://schemas.microsoft.com/office/powerpoint/2010/main" val="696683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F524F-453D-0043-B997-2F87A00971DE}" type="slidenum">
              <a:rPr lang="en-TR" smtClean="0"/>
              <a:t>6</a:t>
            </a:fld>
            <a:endParaRPr lang="en-TR"/>
          </a:p>
        </p:txBody>
      </p:sp>
    </p:spTree>
    <p:extLst>
      <p:ext uri="{BB962C8B-B14F-4D97-AF65-F5344CB8AC3E}">
        <p14:creationId xmlns:p14="http://schemas.microsoft.com/office/powerpoint/2010/main" val="887706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F524F-453D-0043-B997-2F87A00971DE}" type="slidenum">
              <a:rPr lang="en-TR" smtClean="0"/>
              <a:t>10</a:t>
            </a:fld>
            <a:endParaRPr lang="en-TR"/>
          </a:p>
        </p:txBody>
      </p:sp>
    </p:spTree>
    <p:extLst>
      <p:ext uri="{BB962C8B-B14F-4D97-AF65-F5344CB8AC3E}">
        <p14:creationId xmlns:p14="http://schemas.microsoft.com/office/powerpoint/2010/main" val="879321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E1176-6276-97FC-D6CA-3607553CF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72D9D-D946-638B-CD94-431356CD8F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ED401-56E3-8D8E-E33D-85EE5F5A2F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0ABE91-6CE7-EB43-7B71-27635F9435CD}"/>
              </a:ext>
            </a:extLst>
          </p:cNvPr>
          <p:cNvSpPr>
            <a:spLocks noGrp="1"/>
          </p:cNvSpPr>
          <p:nvPr>
            <p:ph type="sldNum" sz="quarter" idx="5"/>
          </p:nvPr>
        </p:nvSpPr>
        <p:spPr/>
        <p:txBody>
          <a:bodyPr/>
          <a:lstStyle/>
          <a:p>
            <a:fld id="{EB3F524F-453D-0043-B997-2F87A00971DE}" type="slidenum">
              <a:rPr lang="en-TR" smtClean="0"/>
              <a:t>11</a:t>
            </a:fld>
            <a:endParaRPr lang="en-TR"/>
          </a:p>
        </p:txBody>
      </p:sp>
    </p:spTree>
    <p:extLst>
      <p:ext uri="{BB962C8B-B14F-4D97-AF65-F5344CB8AC3E}">
        <p14:creationId xmlns:p14="http://schemas.microsoft.com/office/powerpoint/2010/main" val="45196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B6B30-45C7-9164-2FD8-427EA38A1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AEA13-F6B7-49B3-97C3-D7F5C56BA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81B7A-58B6-F796-5AF5-C602B57124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78C795-0B08-6E9B-92A0-3625E7A1DD65}"/>
              </a:ext>
            </a:extLst>
          </p:cNvPr>
          <p:cNvSpPr>
            <a:spLocks noGrp="1"/>
          </p:cNvSpPr>
          <p:nvPr>
            <p:ph type="sldNum" sz="quarter" idx="5"/>
          </p:nvPr>
        </p:nvSpPr>
        <p:spPr/>
        <p:txBody>
          <a:bodyPr/>
          <a:lstStyle/>
          <a:p>
            <a:fld id="{EB3F524F-453D-0043-B997-2F87A00971DE}" type="slidenum">
              <a:rPr lang="en-TR" smtClean="0"/>
              <a:t>12</a:t>
            </a:fld>
            <a:endParaRPr lang="en-TR"/>
          </a:p>
        </p:txBody>
      </p:sp>
    </p:spTree>
    <p:extLst>
      <p:ext uri="{BB962C8B-B14F-4D97-AF65-F5344CB8AC3E}">
        <p14:creationId xmlns:p14="http://schemas.microsoft.com/office/powerpoint/2010/main" val="2813663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E8C71-8944-9437-7355-91FEDED7C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14A58-36EA-9281-4E6F-25A4AC80F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B0A095-EE27-6BE6-9154-ACE42AB79B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C98874-0D1C-9AB5-CE1B-2D56E0C82857}"/>
              </a:ext>
            </a:extLst>
          </p:cNvPr>
          <p:cNvSpPr>
            <a:spLocks noGrp="1"/>
          </p:cNvSpPr>
          <p:nvPr>
            <p:ph type="sldNum" sz="quarter" idx="5"/>
          </p:nvPr>
        </p:nvSpPr>
        <p:spPr/>
        <p:txBody>
          <a:bodyPr/>
          <a:lstStyle/>
          <a:p>
            <a:fld id="{EB3F524F-453D-0043-B997-2F87A00971DE}" type="slidenum">
              <a:rPr lang="en-TR" smtClean="0"/>
              <a:t>13</a:t>
            </a:fld>
            <a:endParaRPr lang="en-TR"/>
          </a:p>
        </p:txBody>
      </p:sp>
    </p:spTree>
    <p:extLst>
      <p:ext uri="{BB962C8B-B14F-4D97-AF65-F5344CB8AC3E}">
        <p14:creationId xmlns:p14="http://schemas.microsoft.com/office/powerpoint/2010/main" val="3138226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F524F-453D-0043-B997-2F87A00971DE}" type="slidenum">
              <a:rPr lang="en-TR" smtClean="0"/>
              <a:t>17</a:t>
            </a:fld>
            <a:endParaRPr lang="en-TR"/>
          </a:p>
        </p:txBody>
      </p:sp>
    </p:spTree>
    <p:extLst>
      <p:ext uri="{BB962C8B-B14F-4D97-AF65-F5344CB8AC3E}">
        <p14:creationId xmlns:p14="http://schemas.microsoft.com/office/powerpoint/2010/main" val="3421647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F524F-453D-0043-B997-2F87A00971DE}" type="slidenum">
              <a:rPr lang="en-TR" smtClean="0"/>
              <a:t>24</a:t>
            </a:fld>
            <a:endParaRPr lang="en-TR"/>
          </a:p>
        </p:txBody>
      </p:sp>
    </p:spTree>
    <p:extLst>
      <p:ext uri="{BB962C8B-B14F-4D97-AF65-F5344CB8AC3E}">
        <p14:creationId xmlns:p14="http://schemas.microsoft.com/office/powerpoint/2010/main" val="1256528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20.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0.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2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2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2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Master" Target="../slideMasters/slideMaster2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2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line + Object 1">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E06D7CE-019A-9C03-8059-2AC06F32D7BC}"/>
              </a:ext>
            </a:extLst>
          </p:cNvPr>
          <p:cNvSpPr>
            <a:spLocks noGrp="1"/>
          </p:cNvSpPr>
          <p:nvPr>
            <p:ph type="sldNum" sz="quarter" idx="4"/>
          </p:nvPr>
        </p:nvSpPr>
        <p:spPr>
          <a:xfrm>
            <a:off x="5860256" y="127622"/>
            <a:ext cx="471487" cy="365125"/>
          </a:xfrm>
          <a:prstGeom prst="rect">
            <a:avLst/>
          </a:prstGeom>
        </p:spPr>
        <p:txBody>
          <a:bodyPr anchor="ctr" anchorCtr="1"/>
          <a:lstStyle>
            <a:lvl1pPr algn="ctr">
              <a:defRPr sz="880" b="1" i="0">
                <a:solidFill>
                  <a:srgbClr val="013460"/>
                </a:solidFill>
                <a:latin typeface="Houschka Alt Pro Bold" panose="02000503000000020003" pitchFamily="2" charset="77"/>
              </a:defRPr>
            </a:lvl1pPr>
          </a:lstStyle>
          <a:p>
            <a:r>
              <a:rPr lang="en-US"/>
              <a:t>/01</a:t>
            </a:r>
            <a:endParaRPr lang="en-US" dirty="0"/>
          </a:p>
        </p:txBody>
      </p:sp>
      <p:sp>
        <p:nvSpPr>
          <p:cNvPr id="10" name="Text Placeholder 12">
            <a:extLst>
              <a:ext uri="{FF2B5EF4-FFF2-40B4-BE49-F238E27FC236}">
                <a16:creationId xmlns:a16="http://schemas.microsoft.com/office/drawing/2014/main" id="{47CA7F68-A296-968E-E8F3-362C979C6EB6}"/>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cxnSp>
        <p:nvCxnSpPr>
          <p:cNvPr id="11" name="Straight Connector 10">
            <a:extLst>
              <a:ext uri="{FF2B5EF4-FFF2-40B4-BE49-F238E27FC236}">
                <a16:creationId xmlns:a16="http://schemas.microsoft.com/office/drawing/2014/main" id="{B76CFE2B-8C4B-8BA2-BF25-44C9E53759BA}"/>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28C04B6B-5CFC-A4E9-6E5D-AA886CA9C80A}"/>
              </a:ext>
            </a:extLst>
          </p:cNvPr>
          <p:cNvSpPr>
            <a:spLocks noGrp="1"/>
          </p:cNvSpPr>
          <p:nvPr>
            <p:ph type="title" hasCustomPrompt="1"/>
          </p:nvPr>
        </p:nvSpPr>
        <p:spPr>
          <a:xfrm>
            <a:off x="1255865" y="1397720"/>
            <a:ext cx="9664683" cy="986706"/>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3" name="Content Placeholder 15">
            <a:extLst>
              <a:ext uri="{FF2B5EF4-FFF2-40B4-BE49-F238E27FC236}">
                <a16:creationId xmlns:a16="http://schemas.microsoft.com/office/drawing/2014/main" id="{43A6BC7F-6CB9-5003-1003-C4A328BB029C}"/>
              </a:ext>
            </a:extLst>
          </p:cNvPr>
          <p:cNvSpPr>
            <a:spLocks noGrp="1"/>
          </p:cNvSpPr>
          <p:nvPr>
            <p:ph sz="quarter" idx="15"/>
          </p:nvPr>
        </p:nvSpPr>
        <p:spPr>
          <a:xfrm>
            <a:off x="1343026" y="2457450"/>
            <a:ext cx="9469438" cy="3887787"/>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5036154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AB26EBA-2C59-9322-D697-EF49BAE6320D}"/>
              </a:ext>
            </a:extLst>
          </p:cNvPr>
          <p:cNvSpPr>
            <a:spLocks noGrp="1"/>
          </p:cNvSpPr>
          <p:nvPr>
            <p:ph type="title" hasCustomPrompt="1"/>
          </p:nvPr>
        </p:nvSpPr>
        <p:spPr>
          <a:xfrm>
            <a:off x="1263658" y="3238242"/>
            <a:ext cx="9664683" cy="1961079"/>
          </a:xfrm>
          <a:prstGeom prst="rect">
            <a:avLst/>
          </a:prstGeom>
        </p:spPr>
        <p:txBody>
          <a:bodyPr/>
          <a:lstStyle>
            <a:lvl1pPr>
              <a:defRPr sz="6600" b="1" i="0">
                <a:solidFill>
                  <a:srgbClr val="013460"/>
                </a:solidFill>
                <a:latin typeface="Houschka Alt Pro Bold" panose="02000503000000020003" pitchFamily="2" charset="77"/>
              </a:defRPr>
            </a:lvl1pPr>
          </a:lstStyle>
          <a:p>
            <a:r>
              <a:rPr lang="en-US" dirty="0"/>
              <a:t>COVER TITLE</a:t>
            </a:r>
            <a:br>
              <a:rPr lang="en-US" dirty="0"/>
            </a:br>
            <a:r>
              <a:rPr lang="en-US" dirty="0"/>
              <a:t>HERE</a:t>
            </a:r>
            <a:br>
              <a:rPr lang="en-US" dirty="0"/>
            </a:br>
            <a:endParaRPr lang="en-US" dirty="0"/>
          </a:p>
        </p:txBody>
      </p:sp>
      <p:pic>
        <p:nvPicPr>
          <p:cNvPr id="16" name="Picture 15">
            <a:extLst>
              <a:ext uri="{FF2B5EF4-FFF2-40B4-BE49-F238E27FC236}">
                <a16:creationId xmlns:a16="http://schemas.microsoft.com/office/drawing/2014/main" id="{AAC07DFF-D9FD-8ABC-9E06-9607199200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6230" y="2615232"/>
            <a:ext cx="1042188" cy="278984"/>
          </a:xfrm>
          <a:prstGeom prst="rect">
            <a:avLst/>
          </a:prstGeom>
        </p:spPr>
      </p:pic>
      <p:sp>
        <p:nvSpPr>
          <p:cNvPr id="2" name="Text Placeholder 2">
            <a:extLst>
              <a:ext uri="{FF2B5EF4-FFF2-40B4-BE49-F238E27FC236}">
                <a16:creationId xmlns:a16="http://schemas.microsoft.com/office/drawing/2014/main" id="{5B46D80D-76ED-B681-C052-AD397E67045E}"/>
              </a:ext>
            </a:extLst>
          </p:cNvPr>
          <p:cNvSpPr>
            <a:spLocks noGrp="1"/>
          </p:cNvSpPr>
          <p:nvPr>
            <p:ph type="body" sz="quarter" idx="10" hasCustomPrompt="1"/>
          </p:nvPr>
        </p:nvSpPr>
        <p:spPr>
          <a:xfrm>
            <a:off x="1254124" y="5290025"/>
            <a:ext cx="9674217" cy="320031"/>
          </a:xfrm>
          <a:prstGeom prst="rect">
            <a:avLst/>
          </a:prstGeom>
        </p:spPr>
        <p:txBody>
          <a:bodyPr/>
          <a:lstStyle>
            <a:lvl1pPr marL="0" indent="0">
              <a:buNone/>
              <a:defRPr sz="1300" b="1" i="0">
                <a:latin typeface="Houschka Alt Pro Bold" panose="02000503000000020003" pitchFamily="2" charset="77"/>
              </a:defRPr>
            </a:lvl1pPr>
          </a:lstStyle>
          <a:p>
            <a:pPr lvl="0"/>
            <a:r>
              <a:rPr lang="en-TR" dirty="0"/>
              <a:t>SUBTITLE</a:t>
            </a:r>
          </a:p>
        </p:txBody>
      </p:sp>
    </p:spTree>
    <p:extLst>
      <p:ext uri="{BB962C8B-B14F-4D97-AF65-F5344CB8AC3E}">
        <p14:creationId xmlns:p14="http://schemas.microsoft.com/office/powerpoint/2010/main" val="6398557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36534-4E1D-4811-E3A7-00E3A1C650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C517CFC-7DD3-8DE5-DE44-9B461FBB92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897281D1-D6FE-E90F-CD26-8C9419FBF2F6}"/>
              </a:ext>
            </a:extLst>
          </p:cNvPr>
          <p:cNvCxnSpPr>
            <a:cxnSpLocks/>
          </p:cNvCxnSpPr>
          <p:nvPr userDrawn="1"/>
        </p:nvCxnSpPr>
        <p:spPr>
          <a:xfrm>
            <a:off x="481263" y="511407"/>
            <a:ext cx="11194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7918505B-8ABD-A7E7-8055-2408B16437A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9425" y="245886"/>
            <a:ext cx="509402" cy="137367"/>
          </a:xfrm>
          <a:prstGeom prst="rect">
            <a:avLst/>
          </a:prstGeom>
        </p:spPr>
      </p:pic>
      <p:sp>
        <p:nvSpPr>
          <p:cNvPr id="10" name="Slide Number Placeholder 5">
            <a:extLst>
              <a:ext uri="{FF2B5EF4-FFF2-40B4-BE49-F238E27FC236}">
                <a16:creationId xmlns:a16="http://schemas.microsoft.com/office/drawing/2014/main" id="{54D33B5E-6F40-D4E0-A9A7-4EEC16A6E76C}"/>
              </a:ext>
            </a:extLst>
          </p:cNvPr>
          <p:cNvSpPr>
            <a:spLocks noGrp="1"/>
          </p:cNvSpPr>
          <p:nvPr>
            <p:ph type="sldNum" sz="quarter" idx="4"/>
          </p:nvPr>
        </p:nvSpPr>
        <p:spPr>
          <a:xfrm>
            <a:off x="5860256" y="127622"/>
            <a:ext cx="471487" cy="365125"/>
          </a:xfrm>
          <a:prstGeom prst="rect">
            <a:avLst/>
          </a:prstGeom>
        </p:spPr>
        <p:txBody>
          <a:bodyPr anchor="ctr" anchorCtr="1"/>
          <a:lstStyle>
            <a:lvl1pPr algn="ctr">
              <a:defRPr sz="880" b="1" i="0">
                <a:solidFill>
                  <a:schemeClr val="bg1"/>
                </a:solidFill>
                <a:latin typeface="Houschka Alt Pro Bold" panose="02000503000000020003" pitchFamily="2" charset="77"/>
              </a:defRPr>
            </a:lvl1pPr>
          </a:lstStyle>
          <a:p>
            <a:r>
              <a:rPr lang="en-US"/>
              <a:t>/01</a:t>
            </a:r>
            <a:endParaRPr lang="en-US" dirty="0"/>
          </a:p>
        </p:txBody>
      </p:sp>
      <p:sp>
        <p:nvSpPr>
          <p:cNvPr id="11" name="Text Placeholder 12">
            <a:extLst>
              <a:ext uri="{FF2B5EF4-FFF2-40B4-BE49-F238E27FC236}">
                <a16:creationId xmlns:a16="http://schemas.microsoft.com/office/drawing/2014/main" id="{8F651A20-FB68-B386-10B5-31FC5A358BC9}"/>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chemeClr val="bg1"/>
                </a:solidFill>
                <a:latin typeface="Houschka Alt Pro Bold" panose="02000503000000020003" pitchFamily="2" charset="77"/>
              </a:defRPr>
            </a:lvl1pPr>
          </a:lstStyle>
          <a:p>
            <a:pPr lvl="0"/>
            <a:r>
              <a:rPr lang="en-US" dirty="0"/>
              <a:t>PRESENTATION TITLE</a:t>
            </a:r>
          </a:p>
        </p:txBody>
      </p:sp>
    </p:spTree>
    <p:extLst>
      <p:ext uri="{BB962C8B-B14F-4D97-AF65-F5344CB8AC3E}">
        <p14:creationId xmlns:p14="http://schemas.microsoft.com/office/powerpoint/2010/main" val="320307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6">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FCE081C-4656-E1CB-423C-8B4F917B267A}"/>
              </a:ext>
            </a:extLst>
          </p:cNvPr>
          <p:cNvSpPr>
            <a:spLocks noGrp="1"/>
          </p:cNvSpPr>
          <p:nvPr>
            <p:ph type="title" hasCustomPrompt="1"/>
          </p:nvPr>
        </p:nvSpPr>
        <p:spPr>
          <a:xfrm>
            <a:off x="1263658" y="3238242"/>
            <a:ext cx="9664683" cy="1929181"/>
          </a:xfrm>
          <a:prstGeom prst="rect">
            <a:avLst/>
          </a:prstGeom>
        </p:spPr>
        <p:txBody>
          <a:bodyPr/>
          <a:lstStyle>
            <a:lvl1pPr>
              <a:defRPr sz="6600" b="1" i="0">
                <a:solidFill>
                  <a:srgbClr val="013460"/>
                </a:solidFill>
                <a:latin typeface="Houschka Alt Pro Bold" panose="02000503000000020003" pitchFamily="2" charset="77"/>
              </a:defRPr>
            </a:lvl1pPr>
          </a:lstStyle>
          <a:p>
            <a:r>
              <a:rPr lang="en-US" dirty="0"/>
              <a:t>COVER TITLE</a:t>
            </a:r>
            <a:br>
              <a:rPr lang="en-US" dirty="0"/>
            </a:br>
            <a:r>
              <a:rPr lang="en-US" dirty="0"/>
              <a:t>HERE</a:t>
            </a:r>
            <a:br>
              <a:rPr lang="en-US" dirty="0"/>
            </a:br>
            <a:endParaRPr lang="en-US" dirty="0"/>
          </a:p>
        </p:txBody>
      </p:sp>
      <p:pic>
        <p:nvPicPr>
          <p:cNvPr id="9" name="Picture 8">
            <a:extLst>
              <a:ext uri="{FF2B5EF4-FFF2-40B4-BE49-F238E27FC236}">
                <a16:creationId xmlns:a16="http://schemas.microsoft.com/office/drawing/2014/main" id="{A3D4B3DD-2DD7-1107-4527-E332F8721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6230" y="2615232"/>
            <a:ext cx="1042188" cy="278984"/>
          </a:xfrm>
          <a:prstGeom prst="rect">
            <a:avLst/>
          </a:prstGeom>
        </p:spPr>
      </p:pic>
      <p:sp>
        <p:nvSpPr>
          <p:cNvPr id="2" name="Text Placeholder 2">
            <a:extLst>
              <a:ext uri="{FF2B5EF4-FFF2-40B4-BE49-F238E27FC236}">
                <a16:creationId xmlns:a16="http://schemas.microsoft.com/office/drawing/2014/main" id="{E553005E-6040-8E77-3D62-250352C8C6C2}"/>
              </a:ext>
            </a:extLst>
          </p:cNvPr>
          <p:cNvSpPr>
            <a:spLocks noGrp="1"/>
          </p:cNvSpPr>
          <p:nvPr>
            <p:ph type="body" sz="quarter" idx="10" hasCustomPrompt="1"/>
          </p:nvPr>
        </p:nvSpPr>
        <p:spPr>
          <a:xfrm>
            <a:off x="1254124" y="5290025"/>
            <a:ext cx="9674217" cy="320031"/>
          </a:xfrm>
          <a:prstGeom prst="rect">
            <a:avLst/>
          </a:prstGeom>
        </p:spPr>
        <p:txBody>
          <a:bodyPr/>
          <a:lstStyle>
            <a:lvl1pPr marL="0" indent="0">
              <a:buNone/>
              <a:defRPr sz="1300" b="1" i="0">
                <a:latin typeface="Houschka Alt Pro Bold" panose="02000503000000020003" pitchFamily="2" charset="77"/>
              </a:defRPr>
            </a:lvl1pPr>
          </a:lstStyle>
          <a:p>
            <a:pPr lvl="0"/>
            <a:r>
              <a:rPr lang="en-TR" dirty="0"/>
              <a:t>SUBTITLE</a:t>
            </a:r>
          </a:p>
        </p:txBody>
      </p:sp>
    </p:spTree>
    <p:extLst>
      <p:ext uri="{BB962C8B-B14F-4D97-AF65-F5344CB8AC3E}">
        <p14:creationId xmlns:p14="http://schemas.microsoft.com/office/powerpoint/2010/main" val="251296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Separator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3B6539D-0E2E-E90F-9845-F85D7A6735B0}"/>
              </a:ext>
            </a:extLst>
          </p:cNvPr>
          <p:cNvSpPr>
            <a:spLocks noGrp="1"/>
          </p:cNvSpPr>
          <p:nvPr>
            <p:ph type="title" hasCustomPrompt="1"/>
          </p:nvPr>
        </p:nvSpPr>
        <p:spPr>
          <a:xfrm>
            <a:off x="1263658" y="2394180"/>
            <a:ext cx="9664683" cy="1802682"/>
          </a:xfrm>
          <a:prstGeom prst="rect">
            <a:avLst/>
          </a:prstGeom>
        </p:spPr>
        <p:txBody>
          <a:bodyPr/>
          <a:lstStyle>
            <a:lvl1pPr>
              <a:defRPr sz="6600" b="1" i="0">
                <a:solidFill>
                  <a:srgbClr val="013460"/>
                </a:solidFill>
                <a:latin typeface="Houschka Alt Pro Bold" panose="02000503000000020003" pitchFamily="2" charset="77"/>
              </a:defRPr>
            </a:lvl1pPr>
          </a:lstStyle>
          <a:p>
            <a:r>
              <a:rPr lang="en-US" dirty="0"/>
              <a:t>SLIDE</a:t>
            </a:r>
            <a:br>
              <a:rPr lang="en-US" dirty="0"/>
            </a:br>
            <a:r>
              <a:rPr lang="en-US" dirty="0"/>
              <a:t>SEPARATOR</a:t>
            </a:r>
          </a:p>
        </p:txBody>
      </p:sp>
    </p:spTree>
    <p:extLst>
      <p:ext uri="{BB962C8B-B14F-4D97-AF65-F5344CB8AC3E}">
        <p14:creationId xmlns:p14="http://schemas.microsoft.com/office/powerpoint/2010/main" val="1679355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Separator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E217823-5696-AEE7-9930-CE5EAFC459DF}"/>
              </a:ext>
            </a:extLst>
          </p:cNvPr>
          <p:cNvSpPr>
            <a:spLocks noGrp="1"/>
          </p:cNvSpPr>
          <p:nvPr>
            <p:ph type="title" hasCustomPrompt="1"/>
          </p:nvPr>
        </p:nvSpPr>
        <p:spPr>
          <a:xfrm>
            <a:off x="1263658" y="3238242"/>
            <a:ext cx="9664683" cy="1802682"/>
          </a:xfrm>
          <a:prstGeom prst="rect">
            <a:avLst/>
          </a:prstGeom>
        </p:spPr>
        <p:txBody>
          <a:bodyPr/>
          <a:lstStyle>
            <a:lvl1pPr>
              <a:defRPr sz="6600" b="1" i="0">
                <a:solidFill>
                  <a:srgbClr val="013460"/>
                </a:solidFill>
                <a:latin typeface="Houschka Alt Pro Bold" panose="02000503000000020003" pitchFamily="2" charset="77"/>
              </a:defRPr>
            </a:lvl1pPr>
          </a:lstStyle>
          <a:p>
            <a:r>
              <a:rPr lang="en-US" dirty="0"/>
              <a:t>SLIDE</a:t>
            </a:r>
            <a:br>
              <a:rPr lang="en-US" dirty="0"/>
            </a:br>
            <a:r>
              <a:rPr lang="en-US" dirty="0"/>
              <a:t>SEPARATOR</a:t>
            </a:r>
          </a:p>
        </p:txBody>
      </p:sp>
      <p:sp>
        <p:nvSpPr>
          <p:cNvPr id="2" name="Text Placeholder 2">
            <a:extLst>
              <a:ext uri="{FF2B5EF4-FFF2-40B4-BE49-F238E27FC236}">
                <a16:creationId xmlns:a16="http://schemas.microsoft.com/office/drawing/2014/main" id="{58E0EFCA-B80D-2393-F064-2AA9A58D1B1F}"/>
              </a:ext>
            </a:extLst>
          </p:cNvPr>
          <p:cNvSpPr>
            <a:spLocks noGrp="1"/>
          </p:cNvSpPr>
          <p:nvPr>
            <p:ph type="body" sz="quarter" idx="10" hasCustomPrompt="1"/>
          </p:nvPr>
        </p:nvSpPr>
        <p:spPr>
          <a:xfrm>
            <a:off x="1254124" y="5290025"/>
            <a:ext cx="967421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a:t>
            </a:r>
          </a:p>
        </p:txBody>
      </p:sp>
    </p:spTree>
    <p:extLst>
      <p:ext uri="{BB962C8B-B14F-4D97-AF65-F5344CB8AC3E}">
        <p14:creationId xmlns:p14="http://schemas.microsoft.com/office/powerpoint/2010/main" val="1412086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Separator 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AA95668-729D-BDD7-58ED-EB4E785B4F63}"/>
              </a:ext>
            </a:extLst>
          </p:cNvPr>
          <p:cNvSpPr>
            <a:spLocks noGrp="1"/>
          </p:cNvSpPr>
          <p:nvPr>
            <p:ph type="title" hasCustomPrompt="1"/>
          </p:nvPr>
        </p:nvSpPr>
        <p:spPr>
          <a:xfrm>
            <a:off x="1263658" y="3107613"/>
            <a:ext cx="9664683" cy="809057"/>
          </a:xfrm>
          <a:prstGeom prst="rect">
            <a:avLst/>
          </a:prstGeom>
        </p:spPr>
        <p:txBody>
          <a:bodyPr/>
          <a:lstStyle>
            <a:lvl1pPr>
              <a:defRPr sz="6600" b="1" i="0">
                <a:solidFill>
                  <a:srgbClr val="013460"/>
                </a:solidFill>
                <a:latin typeface="Houschka Alt Pro Bold" panose="02000503000000020003" pitchFamily="2" charset="77"/>
              </a:defRPr>
            </a:lvl1pPr>
          </a:lstStyle>
          <a:p>
            <a:r>
              <a:rPr lang="en-US" dirty="0"/>
              <a:t>SLIDE SEPARATOR</a:t>
            </a:r>
          </a:p>
        </p:txBody>
      </p:sp>
      <p:sp>
        <p:nvSpPr>
          <p:cNvPr id="2" name="Text Placeholder 2">
            <a:extLst>
              <a:ext uri="{FF2B5EF4-FFF2-40B4-BE49-F238E27FC236}">
                <a16:creationId xmlns:a16="http://schemas.microsoft.com/office/drawing/2014/main" id="{716E1408-3B69-31FF-64F9-02C50740FA10}"/>
              </a:ext>
            </a:extLst>
          </p:cNvPr>
          <p:cNvSpPr>
            <a:spLocks noGrp="1"/>
          </p:cNvSpPr>
          <p:nvPr>
            <p:ph type="body" sz="quarter" idx="10" hasCustomPrompt="1"/>
          </p:nvPr>
        </p:nvSpPr>
        <p:spPr>
          <a:xfrm>
            <a:off x="1254124" y="4367348"/>
            <a:ext cx="967421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a:t>
            </a:r>
          </a:p>
        </p:txBody>
      </p:sp>
    </p:spTree>
    <p:extLst>
      <p:ext uri="{BB962C8B-B14F-4D97-AF65-F5344CB8AC3E}">
        <p14:creationId xmlns:p14="http://schemas.microsoft.com/office/powerpoint/2010/main" val="1699860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Separator 4">
    <p:bg>
      <p:bgPr>
        <a:solidFill>
          <a:srgbClr val="013460"/>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3BF7015-B2A2-0C24-7770-21DCA9A4F269}"/>
              </a:ext>
            </a:extLst>
          </p:cNvPr>
          <p:cNvSpPr>
            <a:spLocks noGrp="1"/>
          </p:cNvSpPr>
          <p:nvPr>
            <p:ph type="title" hasCustomPrompt="1"/>
          </p:nvPr>
        </p:nvSpPr>
        <p:spPr>
          <a:xfrm>
            <a:off x="1263658" y="3494316"/>
            <a:ext cx="9664683" cy="1802682"/>
          </a:xfrm>
          <a:prstGeom prst="rect">
            <a:avLst/>
          </a:prstGeom>
        </p:spPr>
        <p:txBody>
          <a:bodyPr/>
          <a:lstStyle>
            <a:lvl1pPr>
              <a:defRPr sz="6600" b="1" i="0">
                <a:solidFill>
                  <a:srgbClr val="013460"/>
                </a:solidFill>
                <a:latin typeface="Houschka Alt Pro Bold" panose="02000503000000020003" pitchFamily="2" charset="77"/>
              </a:defRPr>
            </a:lvl1pPr>
          </a:lstStyle>
          <a:p>
            <a:r>
              <a:rPr lang="en-US" dirty="0"/>
              <a:t>SLIDE</a:t>
            </a:r>
            <a:br>
              <a:rPr lang="en-US" dirty="0"/>
            </a:br>
            <a:r>
              <a:rPr lang="en-US" dirty="0"/>
              <a:t>SEPARATOR</a:t>
            </a:r>
          </a:p>
        </p:txBody>
      </p:sp>
      <p:sp>
        <p:nvSpPr>
          <p:cNvPr id="2" name="Text Placeholder 2">
            <a:extLst>
              <a:ext uri="{FF2B5EF4-FFF2-40B4-BE49-F238E27FC236}">
                <a16:creationId xmlns:a16="http://schemas.microsoft.com/office/drawing/2014/main" id="{F67D7BA9-2787-9579-E4DC-A3856DAC99B9}"/>
              </a:ext>
            </a:extLst>
          </p:cNvPr>
          <p:cNvSpPr>
            <a:spLocks noGrp="1"/>
          </p:cNvSpPr>
          <p:nvPr>
            <p:ph type="body" sz="quarter" idx="10" hasCustomPrompt="1"/>
          </p:nvPr>
        </p:nvSpPr>
        <p:spPr>
          <a:xfrm>
            <a:off x="1254124" y="2892595"/>
            <a:ext cx="967421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a:t>
            </a:r>
          </a:p>
        </p:txBody>
      </p:sp>
    </p:spTree>
    <p:extLst>
      <p:ext uri="{BB962C8B-B14F-4D97-AF65-F5344CB8AC3E}">
        <p14:creationId xmlns:p14="http://schemas.microsoft.com/office/powerpoint/2010/main" val="3814456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Separator 5">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D95FC93-B879-3CCC-5571-90F076E0BCD1}"/>
              </a:ext>
            </a:extLst>
          </p:cNvPr>
          <p:cNvSpPr>
            <a:spLocks noGrp="1"/>
          </p:cNvSpPr>
          <p:nvPr>
            <p:ph type="title" hasCustomPrompt="1"/>
          </p:nvPr>
        </p:nvSpPr>
        <p:spPr>
          <a:xfrm>
            <a:off x="1263658" y="4337699"/>
            <a:ext cx="9664683" cy="809057"/>
          </a:xfrm>
          <a:prstGeom prst="rect">
            <a:avLst/>
          </a:prstGeom>
        </p:spPr>
        <p:txBody>
          <a:bodyPr/>
          <a:lstStyle>
            <a:lvl1pPr>
              <a:defRPr sz="6600" b="1" i="0">
                <a:solidFill>
                  <a:srgbClr val="013460"/>
                </a:solidFill>
                <a:latin typeface="Houschka Alt Pro Bold" panose="02000503000000020003" pitchFamily="2" charset="77"/>
              </a:defRPr>
            </a:lvl1pPr>
          </a:lstStyle>
          <a:p>
            <a:r>
              <a:rPr lang="en-US" dirty="0"/>
              <a:t>SLIDE SEPARATOR</a:t>
            </a:r>
          </a:p>
        </p:txBody>
      </p:sp>
      <p:sp>
        <p:nvSpPr>
          <p:cNvPr id="2" name="Text Placeholder 2">
            <a:extLst>
              <a:ext uri="{FF2B5EF4-FFF2-40B4-BE49-F238E27FC236}">
                <a16:creationId xmlns:a16="http://schemas.microsoft.com/office/drawing/2014/main" id="{99848378-4D38-7984-FEDE-975E3AE87766}"/>
              </a:ext>
            </a:extLst>
          </p:cNvPr>
          <p:cNvSpPr>
            <a:spLocks noGrp="1"/>
          </p:cNvSpPr>
          <p:nvPr>
            <p:ph type="body" sz="quarter" idx="10" hasCustomPrompt="1"/>
          </p:nvPr>
        </p:nvSpPr>
        <p:spPr>
          <a:xfrm>
            <a:off x="1254124" y="3727440"/>
            <a:ext cx="967421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a:t>
            </a:r>
          </a:p>
        </p:txBody>
      </p:sp>
    </p:spTree>
    <p:extLst>
      <p:ext uri="{BB962C8B-B14F-4D97-AF65-F5344CB8AC3E}">
        <p14:creationId xmlns:p14="http://schemas.microsoft.com/office/powerpoint/2010/main" val="1255595078"/>
      </p:ext>
    </p:extLst>
  </p:cSld>
  <p:clrMapOvr>
    <a:masterClrMapping/>
  </p:clrMapOvr>
  <p:extLst>
    <p:ext uri="{DCECCB84-F9BA-43D5-87BE-67443E8EF086}">
      <p15:sldGuideLst xmlns:p15="http://schemas.microsoft.com/office/powerpoint/2012/main">
        <p15:guide id="1" orient="horz" pos="3407" userDrawn="1">
          <p15:clr>
            <a:srgbClr val="FBAE40"/>
          </p15:clr>
        </p15:guide>
        <p15:guide id="2" pos="6471" userDrawn="1">
          <p15:clr>
            <a:srgbClr val="FBAE40"/>
          </p15:clr>
        </p15:guide>
        <p15:guide id="3" pos="642" userDrawn="1">
          <p15:clr>
            <a:srgbClr val="FBAE40"/>
          </p15:clr>
        </p15:guide>
        <p15:guide id="4" orient="horz" pos="89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Quote 1">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F73969F-8A27-2706-855A-5B852518770B}"/>
              </a:ext>
            </a:extLst>
          </p:cNvPr>
          <p:cNvSpPr>
            <a:spLocks noGrp="1"/>
          </p:cNvSpPr>
          <p:nvPr>
            <p:ph type="sldNum" sz="quarter" idx="4"/>
          </p:nvPr>
        </p:nvSpPr>
        <p:spPr>
          <a:xfrm>
            <a:off x="5860256" y="127622"/>
            <a:ext cx="471487" cy="365125"/>
          </a:xfrm>
          <a:prstGeom prst="rect">
            <a:avLst/>
          </a:prstGeom>
        </p:spPr>
        <p:txBody>
          <a:bodyPr anchor="ctr" anchorCtr="1"/>
          <a:lstStyle>
            <a:lvl1pPr algn="ctr">
              <a:defRPr sz="880" b="1" i="0">
                <a:solidFill>
                  <a:schemeClr val="bg1"/>
                </a:solidFill>
                <a:latin typeface="Houschka Alt Pro Bold" panose="02000503000000020003" pitchFamily="2" charset="77"/>
              </a:defRPr>
            </a:lvl1pPr>
          </a:lstStyle>
          <a:p>
            <a:r>
              <a:rPr lang="en-US"/>
              <a:t>/01</a:t>
            </a:r>
            <a:endParaRPr lang="en-US" dirty="0"/>
          </a:p>
        </p:txBody>
      </p:sp>
      <p:sp>
        <p:nvSpPr>
          <p:cNvPr id="10" name="Text Placeholder 12">
            <a:extLst>
              <a:ext uri="{FF2B5EF4-FFF2-40B4-BE49-F238E27FC236}">
                <a16:creationId xmlns:a16="http://schemas.microsoft.com/office/drawing/2014/main" id="{6B6838DD-2353-9372-4868-67A0B9AFA3E8}"/>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chemeClr val="bg1"/>
                </a:solidFill>
                <a:latin typeface="Houschka Alt Pro Bold" panose="02000503000000020003" pitchFamily="2" charset="77"/>
              </a:defRPr>
            </a:lvl1pPr>
          </a:lstStyle>
          <a:p>
            <a:pPr lvl="0"/>
            <a:r>
              <a:rPr lang="en-US" dirty="0"/>
              <a:t>PRESENTATION TITLE</a:t>
            </a:r>
          </a:p>
        </p:txBody>
      </p:sp>
      <p:sp>
        <p:nvSpPr>
          <p:cNvPr id="12" name="Title 1">
            <a:extLst>
              <a:ext uri="{FF2B5EF4-FFF2-40B4-BE49-F238E27FC236}">
                <a16:creationId xmlns:a16="http://schemas.microsoft.com/office/drawing/2014/main" id="{9F80B8BF-D9A7-6DF4-4134-77518F8D2C26}"/>
              </a:ext>
            </a:extLst>
          </p:cNvPr>
          <p:cNvSpPr>
            <a:spLocks noGrp="1"/>
          </p:cNvSpPr>
          <p:nvPr>
            <p:ph type="title" hasCustomPrompt="1"/>
          </p:nvPr>
        </p:nvSpPr>
        <p:spPr>
          <a:xfrm>
            <a:off x="1255865" y="4653093"/>
            <a:ext cx="9664683" cy="986706"/>
          </a:xfrm>
          <a:prstGeom prst="rect">
            <a:avLst/>
          </a:prstGeom>
        </p:spPr>
        <p:txBody>
          <a:bodyPr/>
          <a:lstStyle>
            <a:lvl1pPr>
              <a:defRPr sz="2400" b="1" i="0">
                <a:solidFill>
                  <a:schemeClr val="bg1"/>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Tree>
    <p:extLst>
      <p:ext uri="{BB962C8B-B14F-4D97-AF65-F5344CB8AC3E}">
        <p14:creationId xmlns:p14="http://schemas.microsoft.com/office/powerpoint/2010/main" val="4048159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Quote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D6D4742-052C-4DD9-42BD-68E172B047DD}"/>
              </a:ext>
            </a:extLst>
          </p:cNvPr>
          <p:cNvSpPr>
            <a:spLocks noGrp="1"/>
          </p:cNvSpPr>
          <p:nvPr>
            <p:ph type="title" hasCustomPrompt="1"/>
          </p:nvPr>
        </p:nvSpPr>
        <p:spPr>
          <a:xfrm>
            <a:off x="1255865" y="2961825"/>
            <a:ext cx="9079261" cy="2091437"/>
          </a:xfrm>
          <a:prstGeom prst="rect">
            <a:avLst/>
          </a:prstGeom>
        </p:spPr>
        <p:txBody>
          <a:bodyPr/>
          <a:lstStyle>
            <a:lvl1pPr>
              <a:defRPr sz="3200" b="1" i="0">
                <a:solidFill>
                  <a:schemeClr val="bg1"/>
                </a:solidFill>
                <a:latin typeface="Houschka Alt Pro Bold" panose="02000503000000020003" pitchFamily="2" charset="77"/>
              </a:defRPr>
            </a:lvl1pPr>
          </a:lstStyle>
          <a:p>
            <a:r>
              <a:rPr lang="en-US" dirty="0"/>
              <a:t>YOUR TEXT</a:t>
            </a:r>
            <a:br>
              <a:rPr lang="en-US" dirty="0"/>
            </a:br>
            <a:r>
              <a:rPr lang="en-US" dirty="0"/>
              <a:t>HERE</a:t>
            </a:r>
          </a:p>
        </p:txBody>
      </p:sp>
      <p:sp>
        <p:nvSpPr>
          <p:cNvPr id="11" name="Slide Number Placeholder 5">
            <a:extLst>
              <a:ext uri="{FF2B5EF4-FFF2-40B4-BE49-F238E27FC236}">
                <a16:creationId xmlns:a16="http://schemas.microsoft.com/office/drawing/2014/main" id="{B8AC843F-818D-E1D8-AA34-1FA17D0C57B2}"/>
              </a:ext>
            </a:extLst>
          </p:cNvPr>
          <p:cNvSpPr>
            <a:spLocks noGrp="1"/>
          </p:cNvSpPr>
          <p:nvPr>
            <p:ph type="sldNum" sz="quarter" idx="4"/>
          </p:nvPr>
        </p:nvSpPr>
        <p:spPr>
          <a:xfrm>
            <a:off x="5860256" y="127622"/>
            <a:ext cx="471487" cy="365125"/>
          </a:xfrm>
          <a:prstGeom prst="rect">
            <a:avLst/>
          </a:prstGeom>
        </p:spPr>
        <p:txBody>
          <a:bodyPr anchor="ctr" anchorCtr="1"/>
          <a:lstStyle>
            <a:lvl1pPr algn="ctr">
              <a:defRPr sz="880" b="1" i="0">
                <a:solidFill>
                  <a:schemeClr val="bg1"/>
                </a:solidFill>
                <a:latin typeface="Houschka Alt Pro Bold" panose="02000503000000020003" pitchFamily="2" charset="77"/>
              </a:defRPr>
            </a:lvl1pPr>
          </a:lstStyle>
          <a:p>
            <a:r>
              <a:rPr lang="en-US"/>
              <a:t>/01</a:t>
            </a:r>
            <a:endParaRPr lang="en-US" dirty="0"/>
          </a:p>
        </p:txBody>
      </p:sp>
      <p:sp>
        <p:nvSpPr>
          <p:cNvPr id="12" name="Text Placeholder 12">
            <a:extLst>
              <a:ext uri="{FF2B5EF4-FFF2-40B4-BE49-F238E27FC236}">
                <a16:creationId xmlns:a16="http://schemas.microsoft.com/office/drawing/2014/main" id="{E43C0EE0-3876-0113-F4A1-F1B83BE2D257}"/>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chemeClr val="bg1"/>
                </a:solidFill>
                <a:latin typeface="Houschka Alt Pro Bold" panose="02000503000000020003" pitchFamily="2" charset="77"/>
              </a:defRPr>
            </a:lvl1pPr>
          </a:lstStyle>
          <a:p>
            <a:pPr lvl="0"/>
            <a:r>
              <a:rPr lang="en-US" dirty="0"/>
              <a:t>PRESENTATION TITLE</a:t>
            </a:r>
          </a:p>
        </p:txBody>
      </p:sp>
      <p:sp>
        <p:nvSpPr>
          <p:cNvPr id="2" name="Text Placeholder 2">
            <a:extLst>
              <a:ext uri="{FF2B5EF4-FFF2-40B4-BE49-F238E27FC236}">
                <a16:creationId xmlns:a16="http://schemas.microsoft.com/office/drawing/2014/main" id="{981EDF9B-FBDF-A029-164D-95D296073464}"/>
              </a:ext>
            </a:extLst>
          </p:cNvPr>
          <p:cNvSpPr>
            <a:spLocks noGrp="1"/>
          </p:cNvSpPr>
          <p:nvPr>
            <p:ph type="body" sz="quarter" idx="10" hasCustomPrompt="1"/>
          </p:nvPr>
        </p:nvSpPr>
        <p:spPr>
          <a:xfrm>
            <a:off x="1254124" y="2371067"/>
            <a:ext cx="9674217" cy="320031"/>
          </a:xfrm>
          <a:prstGeom prst="rect">
            <a:avLst/>
          </a:prstGeom>
        </p:spPr>
        <p:txBody>
          <a:bodyPr/>
          <a:lstStyle>
            <a:lvl1pPr marL="0" indent="0">
              <a:buNone/>
              <a:defRPr sz="1300" b="1" i="0">
                <a:solidFill>
                  <a:schemeClr val="bg1"/>
                </a:solidFill>
                <a:latin typeface="Houschka Alt Pro Bold" panose="02000503000000020003" pitchFamily="2" charset="77"/>
              </a:defRPr>
            </a:lvl1pPr>
          </a:lstStyle>
          <a:p>
            <a:pPr lvl="0"/>
            <a:r>
              <a:rPr lang="en-TR" dirty="0"/>
              <a:t>SUBTITLE</a:t>
            </a:r>
          </a:p>
        </p:txBody>
      </p:sp>
    </p:spTree>
    <p:extLst>
      <p:ext uri="{BB962C8B-B14F-4D97-AF65-F5344CB8AC3E}">
        <p14:creationId xmlns:p14="http://schemas.microsoft.com/office/powerpoint/2010/main" val="3938558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Quote 3">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599D1EB2-43AB-47D4-C758-81D061D3CDB6}"/>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chemeClr val="bg1"/>
                </a:solidFill>
                <a:latin typeface="Houschka Alt Pro Bold" panose="02000503000000020003" pitchFamily="2" charset="77"/>
              </a:defRPr>
            </a:lvl1pPr>
          </a:lstStyle>
          <a:p>
            <a:pPr lvl="0"/>
            <a:r>
              <a:rPr lang="en-US" dirty="0"/>
              <a:t>PRESENTATION TITLE</a:t>
            </a:r>
          </a:p>
        </p:txBody>
      </p:sp>
      <p:sp>
        <p:nvSpPr>
          <p:cNvPr id="11" name="Title 1">
            <a:extLst>
              <a:ext uri="{FF2B5EF4-FFF2-40B4-BE49-F238E27FC236}">
                <a16:creationId xmlns:a16="http://schemas.microsoft.com/office/drawing/2014/main" id="{600AA2C9-A70F-8758-6EF7-5D4C8BF06E9A}"/>
              </a:ext>
            </a:extLst>
          </p:cNvPr>
          <p:cNvSpPr>
            <a:spLocks noGrp="1"/>
          </p:cNvSpPr>
          <p:nvPr>
            <p:ph type="title" hasCustomPrompt="1"/>
          </p:nvPr>
        </p:nvSpPr>
        <p:spPr>
          <a:xfrm>
            <a:off x="1255865" y="2445483"/>
            <a:ext cx="9079261" cy="2091437"/>
          </a:xfrm>
          <a:prstGeom prst="rect">
            <a:avLst/>
          </a:prstGeom>
        </p:spPr>
        <p:txBody>
          <a:bodyPr/>
          <a:lstStyle>
            <a:lvl1pPr>
              <a:defRPr sz="3200" b="1" i="0">
                <a:solidFill>
                  <a:schemeClr val="bg1"/>
                </a:solidFill>
                <a:latin typeface="Houschka Alt Pro Bold" panose="02000503000000020003" pitchFamily="2" charset="77"/>
              </a:defRPr>
            </a:lvl1pPr>
          </a:lstStyle>
          <a:p>
            <a:r>
              <a:rPr lang="en-US" dirty="0"/>
              <a:t>YOUR TEXT</a:t>
            </a:r>
            <a:br>
              <a:rPr lang="en-US" dirty="0"/>
            </a:br>
            <a:r>
              <a:rPr lang="en-US" dirty="0"/>
              <a:t>HERE</a:t>
            </a:r>
          </a:p>
        </p:txBody>
      </p:sp>
      <p:sp>
        <p:nvSpPr>
          <p:cNvPr id="2" name="Slide Number Placeholder 5">
            <a:extLst>
              <a:ext uri="{FF2B5EF4-FFF2-40B4-BE49-F238E27FC236}">
                <a16:creationId xmlns:a16="http://schemas.microsoft.com/office/drawing/2014/main" id="{5505AB13-1600-CFE9-BDCD-37E4470E39C2}"/>
              </a:ext>
            </a:extLst>
          </p:cNvPr>
          <p:cNvSpPr>
            <a:spLocks noGrp="1"/>
          </p:cNvSpPr>
          <p:nvPr>
            <p:ph type="sldNum" sz="quarter" idx="4"/>
          </p:nvPr>
        </p:nvSpPr>
        <p:spPr>
          <a:xfrm>
            <a:off x="5860256" y="127622"/>
            <a:ext cx="471487" cy="365125"/>
          </a:xfrm>
          <a:prstGeom prst="rect">
            <a:avLst/>
          </a:prstGeom>
        </p:spPr>
        <p:txBody>
          <a:bodyPr anchor="ctr" anchorCtr="1"/>
          <a:lstStyle>
            <a:lvl1pPr algn="ctr">
              <a:defRPr sz="880" b="1" i="0">
                <a:solidFill>
                  <a:schemeClr val="bg1"/>
                </a:solidFill>
                <a:latin typeface="Houschka Alt Pro Bold" panose="02000503000000020003" pitchFamily="2" charset="77"/>
              </a:defRPr>
            </a:lvl1pPr>
          </a:lstStyle>
          <a:p>
            <a:r>
              <a:rPr lang="en-US"/>
              <a:t>/00</a:t>
            </a:r>
            <a:endParaRPr lang="en-US" dirty="0"/>
          </a:p>
        </p:txBody>
      </p:sp>
    </p:spTree>
    <p:extLst>
      <p:ext uri="{BB962C8B-B14F-4D97-AF65-F5344CB8AC3E}">
        <p14:creationId xmlns:p14="http://schemas.microsoft.com/office/powerpoint/2010/main" val="3799212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 Object 2">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93F69B6-01EE-4859-590B-FF06C14CB90B}"/>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3D678B7-585C-1EA0-4E51-93D0C18FC650}"/>
              </a:ext>
            </a:extLst>
          </p:cNvPr>
          <p:cNvSpPr>
            <a:spLocks noGrp="1"/>
          </p:cNvSpPr>
          <p:nvPr>
            <p:ph type="title" hasCustomPrompt="1"/>
          </p:nvPr>
        </p:nvSpPr>
        <p:spPr>
          <a:xfrm>
            <a:off x="1255865" y="1397719"/>
            <a:ext cx="3846713" cy="3467785"/>
          </a:xfrm>
          <a:prstGeom prst="rect">
            <a:avLst/>
          </a:prstGeom>
        </p:spPr>
        <p:txBody>
          <a:bodyPr/>
          <a:lstStyle>
            <a:lvl1pPr>
              <a:defRPr sz="3200" b="1" i="0">
                <a:solidFill>
                  <a:srgbClr val="013460"/>
                </a:solidFill>
                <a:latin typeface="Houschka Alt Pro Bold" panose="02000503000000020003" pitchFamily="2" charset="77"/>
              </a:defRPr>
            </a:lvl1pPr>
          </a:lstStyle>
          <a:p>
            <a:r>
              <a:rPr lang="en-US" dirty="0"/>
              <a:t>YOUR TEXT</a:t>
            </a:r>
            <a:br>
              <a:rPr lang="en-US" dirty="0"/>
            </a:br>
            <a:r>
              <a:rPr lang="en-US" dirty="0"/>
              <a:t>HERE</a:t>
            </a:r>
          </a:p>
        </p:txBody>
      </p:sp>
      <p:sp>
        <p:nvSpPr>
          <p:cNvPr id="13" name="Content Placeholder 15">
            <a:extLst>
              <a:ext uri="{FF2B5EF4-FFF2-40B4-BE49-F238E27FC236}">
                <a16:creationId xmlns:a16="http://schemas.microsoft.com/office/drawing/2014/main" id="{03DC3703-6457-06AF-1847-55CDC08853B1}"/>
              </a:ext>
            </a:extLst>
          </p:cNvPr>
          <p:cNvSpPr>
            <a:spLocks noGrp="1"/>
          </p:cNvSpPr>
          <p:nvPr>
            <p:ph sz="quarter" idx="15"/>
          </p:nvPr>
        </p:nvSpPr>
        <p:spPr>
          <a:xfrm>
            <a:off x="5181600" y="687756"/>
            <a:ext cx="5630864" cy="5657482"/>
          </a:xfrm>
          <a:prstGeom prst="rect">
            <a:avLst/>
          </a:prstGeom>
        </p:spPr>
        <p:txBody>
          <a:bodyPr/>
          <a:lstStyle>
            <a:lvl1pPr marL="0" indent="0">
              <a:buNone/>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52120C3B-2EBB-BD22-426D-33C0D871C659}"/>
              </a:ext>
            </a:extLst>
          </p:cNvPr>
          <p:cNvSpPr>
            <a:spLocks noGrp="1"/>
          </p:cNvSpPr>
          <p:nvPr>
            <p:ph type="sldNum" sz="quarter" idx="4"/>
          </p:nvPr>
        </p:nvSpPr>
        <p:spPr>
          <a:xfrm>
            <a:off x="5860256" y="127622"/>
            <a:ext cx="471487" cy="365125"/>
          </a:xfrm>
          <a:prstGeom prst="rect">
            <a:avLst/>
          </a:prstGeom>
        </p:spPr>
        <p:txBody>
          <a:bodyPr anchor="ctr" anchorCtr="1"/>
          <a:lstStyle>
            <a:lvl1pPr algn="ctr">
              <a:defRPr sz="880" b="1" i="0">
                <a:solidFill>
                  <a:srgbClr val="013460"/>
                </a:solidFill>
                <a:latin typeface="Houschka Alt Pro Bold" panose="02000503000000020003" pitchFamily="2" charset="77"/>
              </a:defRPr>
            </a:lvl1pPr>
          </a:lstStyle>
          <a:p>
            <a:r>
              <a:rPr lang="en-US"/>
              <a:t>/01</a:t>
            </a:r>
            <a:endParaRPr lang="en-US" dirty="0"/>
          </a:p>
        </p:txBody>
      </p:sp>
      <p:sp>
        <p:nvSpPr>
          <p:cNvPr id="3" name="Text Placeholder 12">
            <a:extLst>
              <a:ext uri="{FF2B5EF4-FFF2-40B4-BE49-F238E27FC236}">
                <a16:creationId xmlns:a16="http://schemas.microsoft.com/office/drawing/2014/main" id="{CAA96033-289C-4017-E7B8-B172F7DF2068}"/>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Tree>
    <p:extLst>
      <p:ext uri="{BB962C8B-B14F-4D97-AF65-F5344CB8AC3E}">
        <p14:creationId xmlns:p14="http://schemas.microsoft.com/office/powerpoint/2010/main" val="278224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 Object + Body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C699C1-AE2E-3CAC-DD90-D880EC572335}"/>
              </a:ext>
            </a:extLst>
          </p:cNvPr>
          <p:cNvSpPr>
            <a:spLocks noGrp="1"/>
          </p:cNvSpPr>
          <p:nvPr>
            <p:ph type="title" hasCustomPrompt="1"/>
          </p:nvPr>
        </p:nvSpPr>
        <p:spPr>
          <a:xfrm>
            <a:off x="1255865" y="1397719"/>
            <a:ext cx="4726567" cy="1061852"/>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8" name="Text Placeholder 10">
            <a:extLst>
              <a:ext uri="{FF2B5EF4-FFF2-40B4-BE49-F238E27FC236}">
                <a16:creationId xmlns:a16="http://schemas.microsoft.com/office/drawing/2014/main" id="{B63290E2-D521-2E23-A2DB-71F0AEE4ABAD}"/>
              </a:ext>
            </a:extLst>
          </p:cNvPr>
          <p:cNvSpPr>
            <a:spLocks noGrp="1"/>
          </p:cNvSpPr>
          <p:nvPr>
            <p:ph type="body" sz="quarter" idx="14" hasCustomPrompt="1"/>
          </p:nvPr>
        </p:nvSpPr>
        <p:spPr>
          <a:xfrm>
            <a:off x="6980072" y="1437106"/>
            <a:ext cx="3816350"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9" name="Content Placeholder 15">
            <a:extLst>
              <a:ext uri="{FF2B5EF4-FFF2-40B4-BE49-F238E27FC236}">
                <a16:creationId xmlns:a16="http://schemas.microsoft.com/office/drawing/2014/main" id="{9CE2C003-62F5-3FA1-6547-6C3ABEA5335A}"/>
              </a:ext>
            </a:extLst>
          </p:cNvPr>
          <p:cNvSpPr>
            <a:spLocks noGrp="1"/>
          </p:cNvSpPr>
          <p:nvPr>
            <p:ph sz="quarter" idx="15"/>
          </p:nvPr>
        </p:nvSpPr>
        <p:spPr>
          <a:xfrm>
            <a:off x="1343025" y="2492375"/>
            <a:ext cx="4789488" cy="3852863"/>
          </a:xfrm>
          <a:prstGeom prst="rect">
            <a:avLst/>
          </a:prstGeom>
        </p:spPr>
        <p:txBody>
          <a:bodyPr/>
          <a:lstStyle>
            <a:lvl1pPr marL="0" indent="0">
              <a:buNone/>
              <a:defRPr/>
            </a:lvl1pPr>
          </a:lstStyle>
          <a:p>
            <a:pPr lvl="0"/>
            <a:endParaRPr lang="en-TR" dirty="0"/>
          </a:p>
        </p:txBody>
      </p:sp>
      <p:sp>
        <p:nvSpPr>
          <p:cNvPr id="10" name="Slide Number Placeholder 5">
            <a:extLst>
              <a:ext uri="{FF2B5EF4-FFF2-40B4-BE49-F238E27FC236}">
                <a16:creationId xmlns:a16="http://schemas.microsoft.com/office/drawing/2014/main" id="{02FB85F5-7394-894B-9868-834AFE73B5FF}"/>
              </a:ext>
            </a:extLst>
          </p:cNvPr>
          <p:cNvSpPr>
            <a:spLocks noGrp="1"/>
          </p:cNvSpPr>
          <p:nvPr>
            <p:ph type="sldNum" sz="quarter" idx="4"/>
          </p:nvPr>
        </p:nvSpPr>
        <p:spPr>
          <a:xfrm>
            <a:off x="5860256" y="127622"/>
            <a:ext cx="471487" cy="365125"/>
          </a:xfrm>
          <a:prstGeom prst="rect">
            <a:avLst/>
          </a:prstGeom>
        </p:spPr>
        <p:txBody>
          <a:bodyPr anchor="ctr" anchorCtr="1"/>
          <a:lstStyle>
            <a:lvl1pPr algn="ctr">
              <a:defRPr sz="880" b="1" i="0">
                <a:solidFill>
                  <a:srgbClr val="013460"/>
                </a:solidFill>
                <a:latin typeface="Houschka Alt Pro Bold" panose="02000503000000020003" pitchFamily="2" charset="77"/>
              </a:defRPr>
            </a:lvl1pPr>
          </a:lstStyle>
          <a:p>
            <a:r>
              <a:rPr lang="en-US"/>
              <a:t>/00</a:t>
            </a:r>
            <a:endParaRPr lang="en-US" dirty="0"/>
          </a:p>
        </p:txBody>
      </p:sp>
      <p:sp>
        <p:nvSpPr>
          <p:cNvPr id="13" name="Text Placeholder 12">
            <a:extLst>
              <a:ext uri="{FF2B5EF4-FFF2-40B4-BE49-F238E27FC236}">
                <a16:creationId xmlns:a16="http://schemas.microsoft.com/office/drawing/2014/main" id="{22A347F0-2F51-32CA-0486-B542ECDB7676}"/>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cxnSp>
        <p:nvCxnSpPr>
          <p:cNvPr id="14" name="Straight Connector 13">
            <a:extLst>
              <a:ext uri="{FF2B5EF4-FFF2-40B4-BE49-F238E27FC236}">
                <a16:creationId xmlns:a16="http://schemas.microsoft.com/office/drawing/2014/main" id="{2D18135E-1402-B068-1F68-776261CC0D42}"/>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413577"/>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 Object + Body Text 2">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A2E8F37-13E7-1278-0DC6-4BD51A3CE709}"/>
              </a:ext>
            </a:extLst>
          </p:cNvPr>
          <p:cNvSpPr>
            <a:spLocks noGrp="1"/>
          </p:cNvSpPr>
          <p:nvPr>
            <p:ph type="sldNum" sz="quarter" idx="4"/>
          </p:nvPr>
        </p:nvSpPr>
        <p:spPr>
          <a:xfrm>
            <a:off x="5860256" y="127622"/>
            <a:ext cx="471487" cy="365125"/>
          </a:xfrm>
          <a:prstGeom prst="rect">
            <a:avLst/>
          </a:prstGeom>
        </p:spPr>
        <p:txBody>
          <a:bodyPr anchor="ctr" anchorCtr="1"/>
          <a:lstStyle>
            <a:lvl1pPr algn="ctr">
              <a:defRPr sz="880" b="1" i="0">
                <a:solidFill>
                  <a:srgbClr val="013460"/>
                </a:solidFill>
                <a:latin typeface="Houschka Alt Pro Bold" panose="02000503000000020003" pitchFamily="2" charset="77"/>
              </a:defRPr>
            </a:lvl1pPr>
          </a:lstStyle>
          <a:p>
            <a:r>
              <a:rPr lang="en-US"/>
              <a:t>/01</a:t>
            </a:r>
            <a:endParaRPr lang="en-US" dirty="0"/>
          </a:p>
        </p:txBody>
      </p:sp>
      <p:sp>
        <p:nvSpPr>
          <p:cNvPr id="8" name="Text Placeholder 12">
            <a:extLst>
              <a:ext uri="{FF2B5EF4-FFF2-40B4-BE49-F238E27FC236}">
                <a16:creationId xmlns:a16="http://schemas.microsoft.com/office/drawing/2014/main" id="{61848890-8B37-E839-CD0A-4D6035AC1DCE}"/>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9" name="Title 1">
            <a:extLst>
              <a:ext uri="{FF2B5EF4-FFF2-40B4-BE49-F238E27FC236}">
                <a16:creationId xmlns:a16="http://schemas.microsoft.com/office/drawing/2014/main" id="{EA9CB0FF-9653-5907-423A-14023B211CB6}"/>
              </a:ext>
            </a:extLst>
          </p:cNvPr>
          <p:cNvSpPr>
            <a:spLocks noGrp="1"/>
          </p:cNvSpPr>
          <p:nvPr>
            <p:ph type="title" hasCustomPrompt="1"/>
          </p:nvPr>
        </p:nvSpPr>
        <p:spPr>
          <a:xfrm>
            <a:off x="6980072" y="1397719"/>
            <a:ext cx="4726567" cy="851495"/>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0" name="Text Placeholder 10">
            <a:extLst>
              <a:ext uri="{FF2B5EF4-FFF2-40B4-BE49-F238E27FC236}">
                <a16:creationId xmlns:a16="http://schemas.microsoft.com/office/drawing/2014/main" id="{6C3A5F53-5AAF-2B32-253A-923685A4D106}"/>
              </a:ext>
            </a:extLst>
          </p:cNvPr>
          <p:cNvSpPr>
            <a:spLocks noGrp="1"/>
          </p:cNvSpPr>
          <p:nvPr>
            <p:ph type="body" sz="quarter" idx="14" hasCustomPrompt="1"/>
          </p:nvPr>
        </p:nvSpPr>
        <p:spPr>
          <a:xfrm>
            <a:off x="6980072" y="2331716"/>
            <a:ext cx="3816350"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1" name="Content Placeholder 15">
            <a:extLst>
              <a:ext uri="{FF2B5EF4-FFF2-40B4-BE49-F238E27FC236}">
                <a16:creationId xmlns:a16="http://schemas.microsoft.com/office/drawing/2014/main" id="{626A3BEF-0E35-75C3-4164-2A1F5EC9E25E}"/>
              </a:ext>
            </a:extLst>
          </p:cNvPr>
          <p:cNvSpPr>
            <a:spLocks noGrp="1"/>
          </p:cNvSpPr>
          <p:nvPr>
            <p:ph sz="quarter" idx="15"/>
          </p:nvPr>
        </p:nvSpPr>
        <p:spPr>
          <a:xfrm>
            <a:off x="1343025" y="704193"/>
            <a:ext cx="4789488" cy="5641045"/>
          </a:xfrm>
          <a:prstGeom prst="rect">
            <a:avLst/>
          </a:prstGeom>
        </p:spPr>
        <p:txBody>
          <a:bodyPr/>
          <a:lstStyle>
            <a:lvl1pPr marL="0" indent="0">
              <a:buNone/>
              <a:defRPr/>
            </a:lvl1pPr>
          </a:lstStyle>
          <a:p>
            <a:pPr lvl="0"/>
            <a:endParaRPr lang="en-TR" dirty="0"/>
          </a:p>
        </p:txBody>
      </p:sp>
      <p:cxnSp>
        <p:nvCxnSpPr>
          <p:cNvPr id="15" name="Straight Connector 14">
            <a:extLst>
              <a:ext uri="{FF2B5EF4-FFF2-40B4-BE49-F238E27FC236}">
                <a16:creationId xmlns:a16="http://schemas.microsoft.com/office/drawing/2014/main" id="{2661EA09-2BC2-916D-5D0C-2BD6D4C0EBC6}"/>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164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 Object + Body Text 3">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AB156C8-2298-C556-8874-C6482A65C5BC}"/>
              </a:ext>
            </a:extLst>
          </p:cNvPr>
          <p:cNvSpPr>
            <a:spLocks noGrp="1"/>
          </p:cNvSpPr>
          <p:nvPr>
            <p:ph type="sldNum" sz="quarter" idx="4"/>
          </p:nvPr>
        </p:nvSpPr>
        <p:spPr>
          <a:xfrm>
            <a:off x="5860256" y="127622"/>
            <a:ext cx="471487" cy="365125"/>
          </a:xfrm>
          <a:prstGeom prst="rect">
            <a:avLst/>
          </a:prstGeom>
        </p:spPr>
        <p:txBody>
          <a:bodyPr anchor="ctr" anchorCtr="1"/>
          <a:lstStyle>
            <a:lvl1pPr algn="ctr">
              <a:defRPr sz="880" b="1" i="0">
                <a:solidFill>
                  <a:srgbClr val="013460"/>
                </a:solidFill>
                <a:latin typeface="Houschka Alt Pro Bold" panose="02000503000000020003" pitchFamily="2" charset="77"/>
              </a:defRPr>
            </a:lvl1pPr>
          </a:lstStyle>
          <a:p>
            <a:r>
              <a:rPr lang="en-US"/>
              <a:t>/01</a:t>
            </a:r>
            <a:endParaRPr lang="en-US" dirty="0"/>
          </a:p>
        </p:txBody>
      </p:sp>
      <p:sp>
        <p:nvSpPr>
          <p:cNvPr id="8" name="Text Placeholder 12">
            <a:extLst>
              <a:ext uri="{FF2B5EF4-FFF2-40B4-BE49-F238E27FC236}">
                <a16:creationId xmlns:a16="http://schemas.microsoft.com/office/drawing/2014/main" id="{AA3396D1-7450-C36F-DBF7-A22713099D02}"/>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0" name="Text Placeholder 10">
            <a:extLst>
              <a:ext uri="{FF2B5EF4-FFF2-40B4-BE49-F238E27FC236}">
                <a16:creationId xmlns:a16="http://schemas.microsoft.com/office/drawing/2014/main" id="{A0FF8848-D68F-CC2F-E6AA-DA61D1379614}"/>
              </a:ext>
            </a:extLst>
          </p:cNvPr>
          <p:cNvSpPr>
            <a:spLocks noGrp="1"/>
          </p:cNvSpPr>
          <p:nvPr>
            <p:ph type="body" sz="quarter" idx="14" hasCustomPrompt="1"/>
          </p:nvPr>
        </p:nvSpPr>
        <p:spPr>
          <a:xfrm>
            <a:off x="1255865" y="2436246"/>
            <a:ext cx="3816350"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1" name="Content Placeholder 15">
            <a:extLst>
              <a:ext uri="{FF2B5EF4-FFF2-40B4-BE49-F238E27FC236}">
                <a16:creationId xmlns:a16="http://schemas.microsoft.com/office/drawing/2014/main" id="{AB216129-0BBC-70F2-604E-CB0058792574}"/>
              </a:ext>
            </a:extLst>
          </p:cNvPr>
          <p:cNvSpPr>
            <a:spLocks noGrp="1"/>
          </p:cNvSpPr>
          <p:nvPr>
            <p:ph sz="quarter" idx="15"/>
          </p:nvPr>
        </p:nvSpPr>
        <p:spPr>
          <a:xfrm>
            <a:off x="6059488" y="2424741"/>
            <a:ext cx="4789488" cy="3924300"/>
          </a:xfrm>
          <a:prstGeom prst="rect">
            <a:avLst/>
          </a:prstGeom>
        </p:spPr>
        <p:txBody>
          <a:bodyPr/>
          <a:lstStyle>
            <a:lvl1pPr marL="0" indent="0">
              <a:buNone/>
              <a:defRPr/>
            </a:lvl1pPr>
          </a:lstStyle>
          <a:p>
            <a:pPr lvl="0"/>
            <a:endParaRPr lang="en-TR" dirty="0"/>
          </a:p>
        </p:txBody>
      </p:sp>
      <p:sp>
        <p:nvSpPr>
          <p:cNvPr id="14" name="Title 1">
            <a:extLst>
              <a:ext uri="{FF2B5EF4-FFF2-40B4-BE49-F238E27FC236}">
                <a16:creationId xmlns:a16="http://schemas.microsoft.com/office/drawing/2014/main" id="{589CCFBE-B367-352D-CF9C-DFA1E7547973}"/>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cxnSp>
        <p:nvCxnSpPr>
          <p:cNvPr id="15" name="Straight Connector 14">
            <a:extLst>
              <a:ext uri="{FF2B5EF4-FFF2-40B4-BE49-F238E27FC236}">
                <a16:creationId xmlns:a16="http://schemas.microsoft.com/office/drawing/2014/main" id="{1BEB9304-5002-59F8-EBD5-23D4CAE571A4}"/>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671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 Object + Body Text 4">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0E738D6-208B-E93D-F650-C36095CCD192}"/>
              </a:ext>
            </a:extLst>
          </p:cNvPr>
          <p:cNvSpPr>
            <a:spLocks noGrp="1"/>
          </p:cNvSpPr>
          <p:nvPr>
            <p:ph type="sldNum" sz="quarter" idx="4"/>
          </p:nvPr>
        </p:nvSpPr>
        <p:spPr>
          <a:xfrm>
            <a:off x="5860256" y="127622"/>
            <a:ext cx="471487" cy="365125"/>
          </a:xfrm>
          <a:prstGeom prst="rect">
            <a:avLst/>
          </a:prstGeom>
        </p:spPr>
        <p:txBody>
          <a:bodyPr anchor="ctr" anchorCtr="1"/>
          <a:lstStyle>
            <a:lvl1pPr algn="ctr">
              <a:defRPr sz="880" b="1" i="0">
                <a:solidFill>
                  <a:srgbClr val="013460"/>
                </a:solidFill>
                <a:latin typeface="Houschka Alt Pro Bold" panose="02000503000000020003" pitchFamily="2" charset="77"/>
              </a:defRPr>
            </a:lvl1pPr>
          </a:lstStyle>
          <a:p>
            <a:r>
              <a:rPr lang="en-US"/>
              <a:t>/01</a:t>
            </a:r>
            <a:endParaRPr lang="en-US" dirty="0"/>
          </a:p>
        </p:txBody>
      </p:sp>
      <p:sp>
        <p:nvSpPr>
          <p:cNvPr id="9" name="Text Placeholder 12">
            <a:extLst>
              <a:ext uri="{FF2B5EF4-FFF2-40B4-BE49-F238E27FC236}">
                <a16:creationId xmlns:a16="http://schemas.microsoft.com/office/drawing/2014/main" id="{7ACB30D1-E60D-4505-D435-7DCFB30AE6E2}"/>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cxnSp>
        <p:nvCxnSpPr>
          <p:cNvPr id="17" name="Straight Connector 16">
            <a:extLst>
              <a:ext uri="{FF2B5EF4-FFF2-40B4-BE49-F238E27FC236}">
                <a16:creationId xmlns:a16="http://schemas.microsoft.com/office/drawing/2014/main" id="{9E8B1468-8ADE-CFC1-99AD-CBC2A693C249}"/>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2F50A54-0929-5C7F-BEB8-0F74EAADAFC6}"/>
              </a:ext>
            </a:extLst>
          </p:cNvPr>
          <p:cNvSpPr>
            <a:spLocks noGrp="1"/>
          </p:cNvSpPr>
          <p:nvPr>
            <p:ph type="title" hasCustomPrompt="1"/>
          </p:nvPr>
        </p:nvSpPr>
        <p:spPr>
          <a:xfrm>
            <a:off x="6980072" y="3484702"/>
            <a:ext cx="4726567" cy="851495"/>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22" name="Text Placeholder 10">
            <a:extLst>
              <a:ext uri="{FF2B5EF4-FFF2-40B4-BE49-F238E27FC236}">
                <a16:creationId xmlns:a16="http://schemas.microsoft.com/office/drawing/2014/main" id="{9E408288-9A1F-EC7D-5F4D-43B1D8A2D8F0}"/>
              </a:ext>
            </a:extLst>
          </p:cNvPr>
          <p:cNvSpPr>
            <a:spLocks noGrp="1"/>
          </p:cNvSpPr>
          <p:nvPr>
            <p:ph type="body" sz="quarter" idx="14" hasCustomPrompt="1"/>
          </p:nvPr>
        </p:nvSpPr>
        <p:spPr>
          <a:xfrm>
            <a:off x="6980072" y="4418699"/>
            <a:ext cx="3816350"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23" name="Content Placeholder 15">
            <a:extLst>
              <a:ext uri="{FF2B5EF4-FFF2-40B4-BE49-F238E27FC236}">
                <a16:creationId xmlns:a16="http://schemas.microsoft.com/office/drawing/2014/main" id="{9AED4571-85F1-F569-0B09-98452C196153}"/>
              </a:ext>
            </a:extLst>
          </p:cNvPr>
          <p:cNvSpPr>
            <a:spLocks noGrp="1"/>
          </p:cNvSpPr>
          <p:nvPr>
            <p:ph sz="quarter" idx="15"/>
          </p:nvPr>
        </p:nvSpPr>
        <p:spPr>
          <a:xfrm>
            <a:off x="1343025" y="704193"/>
            <a:ext cx="4789488" cy="5641045"/>
          </a:xfrm>
          <a:prstGeom prst="rect">
            <a:avLst/>
          </a:prstGeom>
        </p:spPr>
        <p:txBody>
          <a:bodyPr/>
          <a:lstStyle>
            <a:lvl1pPr marL="0" indent="0">
              <a:buNone/>
              <a:defRPr/>
            </a:lvl1pPr>
          </a:lstStyle>
          <a:p>
            <a:pPr lvl="0"/>
            <a:endParaRPr lang="en-TR" dirty="0"/>
          </a:p>
        </p:txBody>
      </p:sp>
    </p:spTree>
    <p:extLst>
      <p:ext uri="{BB962C8B-B14F-4D97-AF65-F5344CB8AC3E}">
        <p14:creationId xmlns:p14="http://schemas.microsoft.com/office/powerpoint/2010/main" val="861218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 Object + Body Text 5">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8DF055EE-9E10-5DD1-37DD-9FFC4B159FE6}"/>
              </a:ext>
            </a:extLst>
          </p:cNvPr>
          <p:cNvSpPr>
            <a:spLocks noGrp="1"/>
          </p:cNvSpPr>
          <p:nvPr>
            <p:ph type="sldNum" sz="quarter" idx="4"/>
          </p:nvPr>
        </p:nvSpPr>
        <p:spPr>
          <a:xfrm>
            <a:off x="5860256" y="127622"/>
            <a:ext cx="471487" cy="365125"/>
          </a:xfrm>
          <a:prstGeom prst="rect">
            <a:avLst/>
          </a:prstGeom>
        </p:spPr>
        <p:txBody>
          <a:bodyPr anchor="ctr" anchorCtr="1"/>
          <a:lstStyle>
            <a:lvl1pPr algn="ctr">
              <a:defRPr sz="880" b="1" i="0">
                <a:solidFill>
                  <a:srgbClr val="013460"/>
                </a:solidFill>
                <a:latin typeface="Houschka Alt Pro Bold" panose="02000503000000020003" pitchFamily="2" charset="77"/>
              </a:defRPr>
            </a:lvl1pPr>
          </a:lstStyle>
          <a:p>
            <a:r>
              <a:rPr lang="en-US"/>
              <a:t>/01</a:t>
            </a:r>
            <a:endParaRPr lang="en-US" dirty="0"/>
          </a:p>
        </p:txBody>
      </p:sp>
      <p:sp>
        <p:nvSpPr>
          <p:cNvPr id="13" name="Text Placeholder 12">
            <a:extLst>
              <a:ext uri="{FF2B5EF4-FFF2-40B4-BE49-F238E27FC236}">
                <a16:creationId xmlns:a16="http://schemas.microsoft.com/office/drawing/2014/main" id="{E1D20B40-07F5-516C-70DC-CB7AD4E15A87}"/>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cxnSp>
        <p:nvCxnSpPr>
          <p:cNvPr id="14" name="Straight Connector 13">
            <a:extLst>
              <a:ext uri="{FF2B5EF4-FFF2-40B4-BE49-F238E27FC236}">
                <a16:creationId xmlns:a16="http://schemas.microsoft.com/office/drawing/2014/main" id="{016FEC2E-7EA6-0542-DEBC-5226B57308EA}"/>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B0CAA6B0-D643-C757-3E01-E57001408645}"/>
              </a:ext>
            </a:extLst>
          </p:cNvPr>
          <p:cNvSpPr>
            <a:spLocks noGrp="1"/>
          </p:cNvSpPr>
          <p:nvPr>
            <p:ph type="title" hasCustomPrompt="1"/>
          </p:nvPr>
        </p:nvSpPr>
        <p:spPr>
          <a:xfrm>
            <a:off x="6980072" y="3724188"/>
            <a:ext cx="4726567" cy="488584"/>
          </a:xfrm>
          <a:prstGeom prst="rect">
            <a:avLst/>
          </a:prstGeom>
        </p:spPr>
        <p:txBody>
          <a:bodyPr/>
          <a:lstStyle>
            <a:lvl1pPr>
              <a:defRPr sz="1300" b="1" i="0">
                <a:solidFill>
                  <a:srgbClr val="013460"/>
                </a:solidFill>
                <a:latin typeface="Houschka Alt Pro Bold" panose="02000503000000020003" pitchFamily="2" charset="77"/>
              </a:defRPr>
            </a:lvl1pPr>
          </a:lstStyle>
          <a:p>
            <a:r>
              <a:rPr lang="en-US" dirty="0"/>
              <a:t>YOUR TITLE</a:t>
            </a:r>
            <a:br>
              <a:rPr lang="en-US" dirty="0"/>
            </a:br>
            <a:r>
              <a:rPr lang="en-US" dirty="0"/>
              <a:t>HERE</a:t>
            </a:r>
          </a:p>
        </p:txBody>
      </p:sp>
      <p:sp>
        <p:nvSpPr>
          <p:cNvPr id="16" name="Text Placeholder 10">
            <a:extLst>
              <a:ext uri="{FF2B5EF4-FFF2-40B4-BE49-F238E27FC236}">
                <a16:creationId xmlns:a16="http://schemas.microsoft.com/office/drawing/2014/main" id="{BCCF6201-F1EF-9031-6317-898FD51768C4}"/>
              </a:ext>
            </a:extLst>
          </p:cNvPr>
          <p:cNvSpPr>
            <a:spLocks noGrp="1"/>
          </p:cNvSpPr>
          <p:nvPr>
            <p:ph type="body" sz="quarter" idx="14" hasCustomPrompt="1"/>
          </p:nvPr>
        </p:nvSpPr>
        <p:spPr>
          <a:xfrm>
            <a:off x="6980072" y="4418699"/>
            <a:ext cx="3816350"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7" name="Content Placeholder 15">
            <a:extLst>
              <a:ext uri="{FF2B5EF4-FFF2-40B4-BE49-F238E27FC236}">
                <a16:creationId xmlns:a16="http://schemas.microsoft.com/office/drawing/2014/main" id="{7134E5CB-629D-20FD-ED83-CFE84EA0D072}"/>
              </a:ext>
            </a:extLst>
          </p:cNvPr>
          <p:cNvSpPr>
            <a:spLocks noGrp="1"/>
          </p:cNvSpPr>
          <p:nvPr>
            <p:ph sz="quarter" idx="15"/>
          </p:nvPr>
        </p:nvSpPr>
        <p:spPr>
          <a:xfrm>
            <a:off x="1343025" y="704193"/>
            <a:ext cx="4789488" cy="5641045"/>
          </a:xfrm>
          <a:prstGeom prst="rect">
            <a:avLst/>
          </a:prstGeom>
        </p:spPr>
        <p:txBody>
          <a:bodyPr/>
          <a:lstStyle>
            <a:lvl1pPr marL="0" indent="0">
              <a:buNone/>
              <a:defRPr/>
            </a:lvl1pPr>
          </a:lstStyle>
          <a:p>
            <a:pPr lvl="0"/>
            <a:endParaRPr lang="en-TR" dirty="0"/>
          </a:p>
        </p:txBody>
      </p:sp>
      <p:cxnSp>
        <p:nvCxnSpPr>
          <p:cNvPr id="18" name="Straight Connector 17">
            <a:extLst>
              <a:ext uri="{FF2B5EF4-FFF2-40B4-BE49-F238E27FC236}">
                <a16:creationId xmlns:a16="http://schemas.microsoft.com/office/drawing/2014/main" id="{FF7DE396-8C27-B7B6-3F2C-C6C6DDFDB061}"/>
              </a:ext>
            </a:extLst>
          </p:cNvPr>
          <p:cNvCxnSpPr>
            <a:cxnSpLocks/>
          </p:cNvCxnSpPr>
          <p:nvPr userDrawn="1"/>
        </p:nvCxnSpPr>
        <p:spPr>
          <a:xfrm>
            <a:off x="7063252" y="4350979"/>
            <a:ext cx="464338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106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 Object + Body Text 6">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74DCB062-F8AE-E5AA-D0FF-7FB56928E133}"/>
              </a:ext>
            </a:extLst>
          </p:cNvPr>
          <p:cNvSpPr>
            <a:spLocks noGrp="1"/>
          </p:cNvSpPr>
          <p:nvPr>
            <p:ph type="sldNum" sz="quarter" idx="4"/>
          </p:nvPr>
        </p:nvSpPr>
        <p:spPr>
          <a:xfrm>
            <a:off x="5860256" y="127622"/>
            <a:ext cx="471487" cy="365125"/>
          </a:xfrm>
          <a:prstGeom prst="rect">
            <a:avLst/>
          </a:prstGeom>
        </p:spPr>
        <p:txBody>
          <a:bodyPr anchor="ctr" anchorCtr="1"/>
          <a:lstStyle>
            <a:lvl1pPr algn="ctr">
              <a:defRPr sz="880" b="1" i="0">
                <a:solidFill>
                  <a:srgbClr val="013460"/>
                </a:solidFill>
                <a:latin typeface="Houschka Alt Pro Bold" panose="02000503000000020003" pitchFamily="2" charset="77"/>
              </a:defRPr>
            </a:lvl1pPr>
          </a:lstStyle>
          <a:p>
            <a:r>
              <a:rPr lang="en-US"/>
              <a:t>/01</a:t>
            </a:r>
            <a:endParaRPr lang="en-US" dirty="0"/>
          </a:p>
        </p:txBody>
      </p:sp>
      <p:sp>
        <p:nvSpPr>
          <p:cNvPr id="9" name="Text Placeholder 12">
            <a:extLst>
              <a:ext uri="{FF2B5EF4-FFF2-40B4-BE49-F238E27FC236}">
                <a16:creationId xmlns:a16="http://schemas.microsoft.com/office/drawing/2014/main" id="{7FD38269-0B81-0FF4-C428-35CB5288B5FE}"/>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2" name="Content Placeholder 15">
            <a:extLst>
              <a:ext uri="{FF2B5EF4-FFF2-40B4-BE49-F238E27FC236}">
                <a16:creationId xmlns:a16="http://schemas.microsoft.com/office/drawing/2014/main" id="{AD592CE1-FFF6-2DF5-A73E-C650C97E457D}"/>
              </a:ext>
            </a:extLst>
          </p:cNvPr>
          <p:cNvSpPr>
            <a:spLocks noGrp="1"/>
          </p:cNvSpPr>
          <p:nvPr>
            <p:ph sz="quarter" idx="15"/>
          </p:nvPr>
        </p:nvSpPr>
        <p:spPr>
          <a:xfrm>
            <a:off x="6060319" y="687756"/>
            <a:ext cx="4789488" cy="5657482"/>
          </a:xfrm>
          <a:prstGeom prst="rect">
            <a:avLst/>
          </a:prstGeom>
        </p:spPr>
        <p:txBody>
          <a:bodyPr/>
          <a:lstStyle>
            <a:lvl1pPr marL="0" indent="0">
              <a:buNone/>
              <a:defRPr/>
            </a:lvl1pPr>
          </a:lstStyle>
          <a:p>
            <a:pPr lvl="0"/>
            <a:endParaRPr lang="en-TR" dirty="0"/>
          </a:p>
        </p:txBody>
      </p:sp>
      <p:cxnSp>
        <p:nvCxnSpPr>
          <p:cNvPr id="13" name="Straight Connector 12">
            <a:extLst>
              <a:ext uri="{FF2B5EF4-FFF2-40B4-BE49-F238E27FC236}">
                <a16:creationId xmlns:a16="http://schemas.microsoft.com/office/drawing/2014/main" id="{83C1B042-72EA-362E-9E58-E3DBBAC31BB8}"/>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26697B58-473B-ECDB-8FB1-F3201A8B2234}"/>
              </a:ext>
            </a:extLst>
          </p:cNvPr>
          <p:cNvSpPr>
            <a:spLocks noGrp="1"/>
          </p:cNvSpPr>
          <p:nvPr>
            <p:ph type="body" sz="quarter" idx="17" hasCustomPrompt="1"/>
          </p:nvPr>
        </p:nvSpPr>
        <p:spPr>
          <a:xfrm>
            <a:off x="1255865" y="2092945"/>
            <a:ext cx="3816350"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5" name="Title 1">
            <a:extLst>
              <a:ext uri="{FF2B5EF4-FFF2-40B4-BE49-F238E27FC236}">
                <a16:creationId xmlns:a16="http://schemas.microsoft.com/office/drawing/2014/main" id="{B3A6169C-2043-8D18-6DCE-30D8E4D2F69A}"/>
              </a:ext>
            </a:extLst>
          </p:cNvPr>
          <p:cNvSpPr>
            <a:spLocks noGrp="1"/>
          </p:cNvSpPr>
          <p:nvPr>
            <p:ph type="title" hasCustomPrompt="1"/>
          </p:nvPr>
        </p:nvSpPr>
        <p:spPr>
          <a:xfrm>
            <a:off x="1255865" y="1412975"/>
            <a:ext cx="4726567" cy="505036"/>
          </a:xfrm>
          <a:prstGeom prst="rect">
            <a:avLst/>
          </a:prstGeom>
        </p:spPr>
        <p:txBody>
          <a:bodyPr/>
          <a:lstStyle>
            <a:lvl1pPr>
              <a:defRPr sz="13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cxnSp>
        <p:nvCxnSpPr>
          <p:cNvPr id="16" name="Straight Connector 15">
            <a:extLst>
              <a:ext uri="{FF2B5EF4-FFF2-40B4-BE49-F238E27FC236}">
                <a16:creationId xmlns:a16="http://schemas.microsoft.com/office/drawing/2014/main" id="{9FE490F6-C34A-5C76-102B-928ECD44A1B8}"/>
              </a:ext>
            </a:extLst>
          </p:cNvPr>
          <p:cNvCxnSpPr>
            <a:cxnSpLocks/>
          </p:cNvCxnSpPr>
          <p:nvPr userDrawn="1"/>
        </p:nvCxnSpPr>
        <p:spPr>
          <a:xfrm>
            <a:off x="1343025" y="2012263"/>
            <a:ext cx="385286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140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bject + Header + Body Text + Highlight 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3DDF112-2016-4866-0CD6-71E7B7E9BDDD}"/>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169E186D-A5A8-91D0-BEAE-FC0D74104B90}"/>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Content Placeholder 15">
            <a:extLst>
              <a:ext uri="{FF2B5EF4-FFF2-40B4-BE49-F238E27FC236}">
                <a16:creationId xmlns:a16="http://schemas.microsoft.com/office/drawing/2014/main" id="{01F357DA-0969-6629-C26E-4E259F892BEA}"/>
              </a:ext>
            </a:extLst>
          </p:cNvPr>
          <p:cNvSpPr>
            <a:spLocks noGrp="1"/>
          </p:cNvSpPr>
          <p:nvPr>
            <p:ph sz="quarter" idx="15"/>
          </p:nvPr>
        </p:nvSpPr>
        <p:spPr>
          <a:xfrm>
            <a:off x="1343025" y="2474259"/>
            <a:ext cx="4789488" cy="3870979"/>
          </a:xfrm>
          <a:prstGeom prst="rect">
            <a:avLst/>
          </a:prstGeom>
        </p:spPr>
        <p:txBody>
          <a:bodyPr/>
          <a:lstStyle>
            <a:lvl1pPr marL="0" indent="0">
              <a:buNone/>
              <a:defRPr/>
            </a:lvl1pPr>
          </a:lstStyle>
          <a:p>
            <a:pPr lvl="0"/>
            <a:endParaRPr lang="en-TR" dirty="0"/>
          </a:p>
        </p:txBody>
      </p:sp>
      <p:sp>
        <p:nvSpPr>
          <p:cNvPr id="12" name="Title 1">
            <a:extLst>
              <a:ext uri="{FF2B5EF4-FFF2-40B4-BE49-F238E27FC236}">
                <a16:creationId xmlns:a16="http://schemas.microsoft.com/office/drawing/2014/main" id="{02FB990E-D9FD-1D9A-BFF0-E014B6809F15}"/>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3" name="Text Placeholder 10">
            <a:extLst>
              <a:ext uri="{FF2B5EF4-FFF2-40B4-BE49-F238E27FC236}">
                <a16:creationId xmlns:a16="http://schemas.microsoft.com/office/drawing/2014/main" id="{902C186F-0BF8-7F87-5756-98D49220DC25}"/>
              </a:ext>
            </a:extLst>
          </p:cNvPr>
          <p:cNvSpPr>
            <a:spLocks noGrp="1"/>
          </p:cNvSpPr>
          <p:nvPr>
            <p:ph type="body" sz="quarter" idx="14" hasCustomPrompt="1"/>
          </p:nvPr>
        </p:nvSpPr>
        <p:spPr>
          <a:xfrm>
            <a:off x="6980072" y="1437106"/>
            <a:ext cx="3816350"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4" name="Straight Connector 13">
            <a:extLst>
              <a:ext uri="{FF2B5EF4-FFF2-40B4-BE49-F238E27FC236}">
                <a16:creationId xmlns:a16="http://schemas.microsoft.com/office/drawing/2014/main" id="{B2EFB0D1-5E31-ED66-6BE2-A42BB8161C3C}"/>
              </a:ext>
            </a:extLst>
          </p:cNvPr>
          <p:cNvCxnSpPr>
            <a:cxnSpLocks/>
          </p:cNvCxnSpPr>
          <p:nvPr userDrawn="1"/>
        </p:nvCxnSpPr>
        <p:spPr>
          <a:xfrm>
            <a:off x="5860256" y="4185207"/>
            <a:ext cx="1200944"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21363CB-6A77-34BC-A1CE-462DBEAF78B0}"/>
              </a:ext>
            </a:extLst>
          </p:cNvPr>
          <p:cNvSpPr>
            <a:spLocks noGrp="1"/>
          </p:cNvSpPr>
          <p:nvPr>
            <p:ph type="body" sz="quarter" idx="17" hasCustomPrompt="1"/>
          </p:nvPr>
        </p:nvSpPr>
        <p:spPr>
          <a:xfrm>
            <a:off x="6974595" y="4017448"/>
            <a:ext cx="2076535" cy="1044575"/>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spTree>
    <p:extLst>
      <p:ext uri="{BB962C8B-B14F-4D97-AF65-F5344CB8AC3E}">
        <p14:creationId xmlns:p14="http://schemas.microsoft.com/office/powerpoint/2010/main" val="2542196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bject + Header + Body Text + Highlight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F3FD8D0-6AAF-F572-C831-77C5A822ACF0}"/>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11" name="Text Placeholder 12">
            <a:extLst>
              <a:ext uri="{FF2B5EF4-FFF2-40B4-BE49-F238E27FC236}">
                <a16:creationId xmlns:a16="http://schemas.microsoft.com/office/drawing/2014/main" id="{72246DE9-2637-7EA4-6F17-498EC413A57D}"/>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6" name="Content Placeholder 15">
            <a:extLst>
              <a:ext uri="{FF2B5EF4-FFF2-40B4-BE49-F238E27FC236}">
                <a16:creationId xmlns:a16="http://schemas.microsoft.com/office/drawing/2014/main" id="{7D14E815-B639-9CDF-93FA-8F042855E7A8}"/>
              </a:ext>
            </a:extLst>
          </p:cNvPr>
          <p:cNvSpPr>
            <a:spLocks noGrp="1"/>
          </p:cNvSpPr>
          <p:nvPr>
            <p:ph sz="quarter" idx="15"/>
          </p:nvPr>
        </p:nvSpPr>
        <p:spPr>
          <a:xfrm>
            <a:off x="1343025" y="704193"/>
            <a:ext cx="4789488" cy="5641045"/>
          </a:xfrm>
          <a:prstGeom prst="rect">
            <a:avLst/>
          </a:prstGeom>
        </p:spPr>
        <p:txBody>
          <a:bodyPr/>
          <a:lstStyle>
            <a:lvl1pPr marL="0" indent="0">
              <a:buNone/>
              <a:defRPr/>
            </a:lvl1pPr>
          </a:lstStyle>
          <a:p>
            <a:pPr lvl="0"/>
            <a:endParaRPr lang="en-TR" dirty="0"/>
          </a:p>
        </p:txBody>
      </p:sp>
      <p:sp>
        <p:nvSpPr>
          <p:cNvPr id="17" name="Title 1">
            <a:extLst>
              <a:ext uri="{FF2B5EF4-FFF2-40B4-BE49-F238E27FC236}">
                <a16:creationId xmlns:a16="http://schemas.microsoft.com/office/drawing/2014/main" id="{9ADAD403-657C-D98B-E374-254759DCFCCC}"/>
              </a:ext>
            </a:extLst>
          </p:cNvPr>
          <p:cNvSpPr>
            <a:spLocks noGrp="1"/>
          </p:cNvSpPr>
          <p:nvPr>
            <p:ph type="title" hasCustomPrompt="1"/>
          </p:nvPr>
        </p:nvSpPr>
        <p:spPr>
          <a:xfrm>
            <a:off x="6980072" y="1397719"/>
            <a:ext cx="4726567" cy="851495"/>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8" name="Text Placeholder 10">
            <a:extLst>
              <a:ext uri="{FF2B5EF4-FFF2-40B4-BE49-F238E27FC236}">
                <a16:creationId xmlns:a16="http://schemas.microsoft.com/office/drawing/2014/main" id="{842AA1E4-F418-F055-6BC0-9FB0A158AA1E}"/>
              </a:ext>
            </a:extLst>
          </p:cNvPr>
          <p:cNvSpPr>
            <a:spLocks noGrp="1"/>
          </p:cNvSpPr>
          <p:nvPr>
            <p:ph type="body" sz="quarter" idx="14" hasCustomPrompt="1"/>
          </p:nvPr>
        </p:nvSpPr>
        <p:spPr>
          <a:xfrm>
            <a:off x="6980072" y="2331716"/>
            <a:ext cx="3816350"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9" name="Text Placeholder 10">
            <a:extLst>
              <a:ext uri="{FF2B5EF4-FFF2-40B4-BE49-F238E27FC236}">
                <a16:creationId xmlns:a16="http://schemas.microsoft.com/office/drawing/2014/main" id="{801466F3-395B-7118-9BF0-24EEF21E4C3C}"/>
              </a:ext>
            </a:extLst>
          </p:cNvPr>
          <p:cNvSpPr>
            <a:spLocks noGrp="1"/>
          </p:cNvSpPr>
          <p:nvPr>
            <p:ph type="body" sz="quarter" idx="17" hasCustomPrompt="1"/>
          </p:nvPr>
        </p:nvSpPr>
        <p:spPr>
          <a:xfrm>
            <a:off x="6980072" y="3382751"/>
            <a:ext cx="3816350" cy="1044575"/>
          </a:xfrm>
          <a:prstGeom prst="rect">
            <a:avLst/>
          </a:prstGeom>
        </p:spPr>
        <p:txBody>
          <a:bodyPr/>
          <a:lstStyle>
            <a:lvl1pPr marL="0" indent="0">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spTree>
    <p:extLst>
      <p:ext uri="{BB962C8B-B14F-4D97-AF65-F5344CB8AC3E}">
        <p14:creationId xmlns:p14="http://schemas.microsoft.com/office/powerpoint/2010/main" val="268439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bject + Header + Body Text + Highlight 3">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489CF412-B7BA-7FF7-D1C0-CAA6B54ACD0F}"/>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9" name="Text Placeholder 12">
            <a:extLst>
              <a:ext uri="{FF2B5EF4-FFF2-40B4-BE49-F238E27FC236}">
                <a16:creationId xmlns:a16="http://schemas.microsoft.com/office/drawing/2014/main" id="{EB7C5A82-7EC7-C7CE-EA7E-4AD3623E010A}"/>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2" name="Text Placeholder 10">
            <a:extLst>
              <a:ext uri="{FF2B5EF4-FFF2-40B4-BE49-F238E27FC236}">
                <a16:creationId xmlns:a16="http://schemas.microsoft.com/office/drawing/2014/main" id="{CE4215FD-8807-10FC-C77C-00E719B760A6}"/>
              </a:ext>
            </a:extLst>
          </p:cNvPr>
          <p:cNvSpPr>
            <a:spLocks noGrp="1"/>
          </p:cNvSpPr>
          <p:nvPr>
            <p:ph type="body" sz="quarter" idx="14" hasCustomPrompt="1"/>
          </p:nvPr>
        </p:nvSpPr>
        <p:spPr>
          <a:xfrm>
            <a:off x="1255865" y="2436246"/>
            <a:ext cx="3816350"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3" name="Title 1">
            <a:extLst>
              <a:ext uri="{FF2B5EF4-FFF2-40B4-BE49-F238E27FC236}">
                <a16:creationId xmlns:a16="http://schemas.microsoft.com/office/drawing/2014/main" id="{13CFB627-C915-D4FC-C503-842E5FA91CC0}"/>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4" name="Content Placeholder 15">
            <a:extLst>
              <a:ext uri="{FF2B5EF4-FFF2-40B4-BE49-F238E27FC236}">
                <a16:creationId xmlns:a16="http://schemas.microsoft.com/office/drawing/2014/main" id="{B8E54CFB-78E3-996E-302A-BDA61C400694}"/>
              </a:ext>
            </a:extLst>
          </p:cNvPr>
          <p:cNvSpPr>
            <a:spLocks noGrp="1"/>
          </p:cNvSpPr>
          <p:nvPr>
            <p:ph sz="quarter" idx="15"/>
          </p:nvPr>
        </p:nvSpPr>
        <p:spPr>
          <a:xfrm>
            <a:off x="4855746" y="3407980"/>
            <a:ext cx="2484591" cy="2015358"/>
          </a:xfrm>
          <a:prstGeom prst="rect">
            <a:avLst/>
          </a:prstGeom>
        </p:spPr>
        <p:txBody>
          <a:bodyPr/>
          <a:lstStyle>
            <a:lvl1pPr marL="0" indent="0">
              <a:buNone/>
              <a:defRPr/>
            </a:lvl1pPr>
          </a:lstStyle>
          <a:p>
            <a:pPr lvl="0"/>
            <a:endParaRPr lang="en-TR" dirty="0"/>
          </a:p>
        </p:txBody>
      </p:sp>
      <p:sp>
        <p:nvSpPr>
          <p:cNvPr id="15" name="Rounded Rectangle 14">
            <a:extLst>
              <a:ext uri="{FF2B5EF4-FFF2-40B4-BE49-F238E27FC236}">
                <a16:creationId xmlns:a16="http://schemas.microsoft.com/office/drawing/2014/main" id="{E71AAA2C-9D59-62EF-DAA6-07ACD67A6937}"/>
              </a:ext>
            </a:extLst>
          </p:cNvPr>
          <p:cNvSpPr/>
          <p:nvPr userDrawn="1"/>
        </p:nvSpPr>
        <p:spPr>
          <a:xfrm>
            <a:off x="2206624" y="41656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17" name="Straight Connector 16">
            <a:extLst>
              <a:ext uri="{FF2B5EF4-FFF2-40B4-BE49-F238E27FC236}">
                <a16:creationId xmlns:a16="http://schemas.microsoft.com/office/drawing/2014/main" id="{61F87CD8-76B8-8C4B-B4B4-4ECA99D95FFE}"/>
              </a:ext>
            </a:extLst>
          </p:cNvPr>
          <p:cNvCxnSpPr>
            <a:cxnSpLocks/>
          </p:cNvCxnSpPr>
          <p:nvPr userDrawn="1"/>
        </p:nvCxnSpPr>
        <p:spPr>
          <a:xfrm>
            <a:off x="2201913" y="4486275"/>
            <a:ext cx="2653833"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8A84F35C-150B-413C-86A1-6CF38F8A1434}"/>
              </a:ext>
            </a:extLst>
          </p:cNvPr>
          <p:cNvSpPr>
            <a:spLocks noGrp="1"/>
          </p:cNvSpPr>
          <p:nvPr>
            <p:ph type="body" sz="quarter" idx="17" hasCustomPrompt="1"/>
          </p:nvPr>
        </p:nvSpPr>
        <p:spPr>
          <a:xfrm>
            <a:off x="2109743" y="4556691"/>
            <a:ext cx="2076535" cy="1044575"/>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sp>
        <p:nvSpPr>
          <p:cNvPr id="21" name="Rounded Rectangle 20">
            <a:extLst>
              <a:ext uri="{FF2B5EF4-FFF2-40B4-BE49-F238E27FC236}">
                <a16:creationId xmlns:a16="http://schemas.microsoft.com/office/drawing/2014/main" id="{F8E3D267-77D8-9A73-7694-E0B4195E8440}"/>
              </a:ext>
            </a:extLst>
          </p:cNvPr>
          <p:cNvSpPr/>
          <p:nvPr userDrawn="1"/>
        </p:nvSpPr>
        <p:spPr>
          <a:xfrm>
            <a:off x="8106474" y="3571175"/>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22" name="Straight Connector 21">
            <a:extLst>
              <a:ext uri="{FF2B5EF4-FFF2-40B4-BE49-F238E27FC236}">
                <a16:creationId xmlns:a16="http://schemas.microsoft.com/office/drawing/2014/main" id="{7382CADA-C86C-9188-6241-BF16208DC7A4}"/>
              </a:ext>
            </a:extLst>
          </p:cNvPr>
          <p:cNvCxnSpPr>
            <a:cxnSpLocks/>
          </p:cNvCxnSpPr>
          <p:nvPr userDrawn="1"/>
        </p:nvCxnSpPr>
        <p:spPr>
          <a:xfrm>
            <a:off x="7338464" y="3891850"/>
            <a:ext cx="2653833"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3" name="Text Placeholder 10">
            <a:extLst>
              <a:ext uri="{FF2B5EF4-FFF2-40B4-BE49-F238E27FC236}">
                <a16:creationId xmlns:a16="http://schemas.microsoft.com/office/drawing/2014/main" id="{9479843E-0F19-C0DE-17EF-E6ABD51BDAB8}"/>
              </a:ext>
            </a:extLst>
          </p:cNvPr>
          <p:cNvSpPr>
            <a:spLocks noGrp="1"/>
          </p:cNvSpPr>
          <p:nvPr>
            <p:ph type="body" sz="quarter" idx="18" hasCustomPrompt="1"/>
          </p:nvPr>
        </p:nvSpPr>
        <p:spPr>
          <a:xfrm>
            <a:off x="8009593" y="3962266"/>
            <a:ext cx="2076535" cy="1044575"/>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sp>
        <p:nvSpPr>
          <p:cNvPr id="24" name="Title 1">
            <a:extLst>
              <a:ext uri="{FF2B5EF4-FFF2-40B4-BE49-F238E27FC236}">
                <a16:creationId xmlns:a16="http://schemas.microsoft.com/office/drawing/2014/main" id="{E979B761-80DA-6C02-4722-D470484A0FE2}"/>
              </a:ext>
            </a:extLst>
          </p:cNvPr>
          <p:cNvSpPr txBox="1">
            <a:spLocks/>
          </p:cNvSpPr>
          <p:nvPr userDrawn="1"/>
        </p:nvSpPr>
        <p:spPr>
          <a:xfrm>
            <a:off x="2201913" y="41655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25" name="Title 1">
            <a:extLst>
              <a:ext uri="{FF2B5EF4-FFF2-40B4-BE49-F238E27FC236}">
                <a16:creationId xmlns:a16="http://schemas.microsoft.com/office/drawing/2014/main" id="{59306615-DC5E-3B68-D09F-8CFADC0A0AAB}"/>
              </a:ext>
            </a:extLst>
          </p:cNvPr>
          <p:cNvSpPr txBox="1">
            <a:spLocks/>
          </p:cNvSpPr>
          <p:nvPr userDrawn="1"/>
        </p:nvSpPr>
        <p:spPr>
          <a:xfrm>
            <a:off x="8113034" y="3575770"/>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Tree>
    <p:extLst>
      <p:ext uri="{BB962C8B-B14F-4D97-AF65-F5344CB8AC3E}">
        <p14:creationId xmlns:p14="http://schemas.microsoft.com/office/powerpoint/2010/main" val="2732796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bject + Header + Body Text + Highlight 4">
    <p:spTree>
      <p:nvGrpSpPr>
        <p:cNvPr id="1" name=""/>
        <p:cNvGrpSpPr/>
        <p:nvPr/>
      </p:nvGrpSpPr>
      <p:grpSpPr>
        <a:xfrm>
          <a:off x="0" y="0"/>
          <a:ext cx="0" cy="0"/>
          <a:chOff x="0" y="0"/>
          <a:chExt cx="0" cy="0"/>
        </a:xfrm>
      </p:grpSpPr>
      <p:sp>
        <p:nvSpPr>
          <p:cNvPr id="11" name="Content Placeholder 15">
            <a:extLst>
              <a:ext uri="{FF2B5EF4-FFF2-40B4-BE49-F238E27FC236}">
                <a16:creationId xmlns:a16="http://schemas.microsoft.com/office/drawing/2014/main" id="{81418DFA-AF12-2DE4-786C-CBD5E062A718}"/>
              </a:ext>
            </a:extLst>
          </p:cNvPr>
          <p:cNvSpPr>
            <a:spLocks noGrp="1"/>
          </p:cNvSpPr>
          <p:nvPr>
            <p:ph sz="quarter" idx="15"/>
          </p:nvPr>
        </p:nvSpPr>
        <p:spPr>
          <a:xfrm>
            <a:off x="1343025" y="2474259"/>
            <a:ext cx="4789488" cy="3870979"/>
          </a:xfrm>
          <a:prstGeom prst="rect">
            <a:avLst/>
          </a:prstGeom>
        </p:spPr>
        <p:txBody>
          <a:bodyPr/>
          <a:lstStyle>
            <a:lvl1pPr marL="0" indent="0">
              <a:buNone/>
              <a:defRPr/>
            </a:lvl1pPr>
          </a:lstStyle>
          <a:p>
            <a:pPr lvl="0"/>
            <a:endParaRPr lang="en-TR" dirty="0"/>
          </a:p>
        </p:txBody>
      </p:sp>
      <p:grpSp>
        <p:nvGrpSpPr>
          <p:cNvPr id="19" name="Group 18">
            <a:extLst>
              <a:ext uri="{FF2B5EF4-FFF2-40B4-BE49-F238E27FC236}">
                <a16:creationId xmlns:a16="http://schemas.microsoft.com/office/drawing/2014/main" id="{97191825-D425-76A3-EFE9-3A7D8104D637}"/>
              </a:ext>
            </a:extLst>
          </p:cNvPr>
          <p:cNvGrpSpPr/>
          <p:nvPr userDrawn="1"/>
        </p:nvGrpSpPr>
        <p:grpSpPr>
          <a:xfrm>
            <a:off x="5686400" y="2817576"/>
            <a:ext cx="2260625" cy="1217849"/>
            <a:chOff x="5686400" y="2817576"/>
            <a:chExt cx="2260625" cy="1217849"/>
          </a:xfrm>
        </p:grpSpPr>
        <p:sp>
          <p:nvSpPr>
            <p:cNvPr id="14" name="Rounded Rectangle 13">
              <a:extLst>
                <a:ext uri="{FF2B5EF4-FFF2-40B4-BE49-F238E27FC236}">
                  <a16:creationId xmlns:a16="http://schemas.microsoft.com/office/drawing/2014/main" id="{66E01B4B-5C69-395E-C3BC-E3E190CBCEEE}"/>
                </a:ext>
              </a:extLst>
            </p:cNvPr>
            <p:cNvSpPr/>
            <p:nvPr userDrawn="1"/>
          </p:nvSpPr>
          <p:spPr>
            <a:xfrm>
              <a:off x="5689600" y="2817576"/>
              <a:ext cx="2257425" cy="1217849"/>
            </a:xfrm>
            <a:prstGeom prst="roundRect">
              <a:avLst>
                <a:gd name="adj" fmla="val 10998"/>
              </a:avLst>
            </a:prstGeom>
            <a:blipFill dpi="0" rotWithShape="1">
              <a:blip r:embed="rId2">
                <a:alphaModFix amt="15000"/>
              </a:blip>
              <a:srcRect/>
              <a:tile tx="0" ty="0" sx="100000" sy="100000" flip="none" algn="tl"/>
            </a:blipFill>
            <a:ln>
              <a:gradFill flip="none" rotWithShape="1">
                <a:gsLst>
                  <a:gs pos="0">
                    <a:schemeClr val="bg1"/>
                  </a:gs>
                  <a:gs pos="100000">
                    <a:schemeClr val="bg1">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8" name="Rounded Rectangle 17">
              <a:extLst>
                <a:ext uri="{FF2B5EF4-FFF2-40B4-BE49-F238E27FC236}">
                  <a16:creationId xmlns:a16="http://schemas.microsoft.com/office/drawing/2014/main" id="{E41FFB3D-97BE-A3C8-F697-D5C37CF3B6C4}"/>
                </a:ext>
              </a:extLst>
            </p:cNvPr>
            <p:cNvSpPr/>
            <p:nvPr userDrawn="1"/>
          </p:nvSpPr>
          <p:spPr>
            <a:xfrm>
              <a:off x="5686400" y="2817576"/>
              <a:ext cx="2257425" cy="1217849"/>
            </a:xfrm>
            <a:prstGeom prst="roundRect">
              <a:avLst>
                <a:gd name="adj" fmla="val 10998"/>
              </a:avLst>
            </a:prstGeom>
            <a:gradFill flip="none" rotWithShape="1">
              <a:gsLst>
                <a:gs pos="0">
                  <a:schemeClr val="bg1">
                    <a:alpha val="54876"/>
                  </a:schemeClr>
                </a:gs>
                <a:gs pos="82000">
                  <a:schemeClr val="bg1">
                    <a:alpha val="0"/>
                  </a:schemeClr>
                </a:gs>
              </a:gsLst>
              <a:lin ang="2700000" scaled="1"/>
              <a:tileRect/>
            </a:gradFill>
            <a:ln>
              <a:gradFill>
                <a:gsLst>
                  <a:gs pos="0">
                    <a:schemeClr val="bg1"/>
                  </a:gs>
                  <a:gs pos="6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grpSp>
      <p:sp>
        <p:nvSpPr>
          <p:cNvPr id="7" name="Slide Number Placeholder 5">
            <a:extLst>
              <a:ext uri="{FF2B5EF4-FFF2-40B4-BE49-F238E27FC236}">
                <a16:creationId xmlns:a16="http://schemas.microsoft.com/office/drawing/2014/main" id="{BACE39F1-A06B-017F-43BD-2B202785FB01}"/>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FF29D4C1-210E-DF15-4E0F-FA03EAE56B06}"/>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2" name="Title 1">
            <a:extLst>
              <a:ext uri="{FF2B5EF4-FFF2-40B4-BE49-F238E27FC236}">
                <a16:creationId xmlns:a16="http://schemas.microsoft.com/office/drawing/2014/main" id="{C99B626E-03C4-4B41-266B-319B0C2C1E59}"/>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3" name="Text Placeholder 10">
            <a:extLst>
              <a:ext uri="{FF2B5EF4-FFF2-40B4-BE49-F238E27FC236}">
                <a16:creationId xmlns:a16="http://schemas.microsoft.com/office/drawing/2014/main" id="{3021D29C-DFA0-2B99-1582-5DA8423BE679}"/>
              </a:ext>
            </a:extLst>
          </p:cNvPr>
          <p:cNvSpPr>
            <a:spLocks noGrp="1"/>
          </p:cNvSpPr>
          <p:nvPr>
            <p:ph type="body" sz="quarter" idx="14" hasCustomPrompt="1"/>
          </p:nvPr>
        </p:nvSpPr>
        <p:spPr>
          <a:xfrm>
            <a:off x="6980072" y="5468655"/>
            <a:ext cx="3816350" cy="876583"/>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5" name="Text Placeholder 10">
            <a:extLst>
              <a:ext uri="{FF2B5EF4-FFF2-40B4-BE49-F238E27FC236}">
                <a16:creationId xmlns:a16="http://schemas.microsoft.com/office/drawing/2014/main" id="{3C38D093-007A-7FE3-004C-253421BF17E2}"/>
              </a:ext>
            </a:extLst>
          </p:cNvPr>
          <p:cNvSpPr>
            <a:spLocks noGrp="1"/>
          </p:cNvSpPr>
          <p:nvPr>
            <p:ph type="body" sz="quarter" idx="18" hasCustomPrompt="1"/>
          </p:nvPr>
        </p:nvSpPr>
        <p:spPr>
          <a:xfrm>
            <a:off x="5783345" y="2980762"/>
            <a:ext cx="2076535" cy="924420"/>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spTree>
    <p:extLst>
      <p:ext uri="{BB962C8B-B14F-4D97-AF65-F5344CB8AC3E}">
        <p14:creationId xmlns:p14="http://schemas.microsoft.com/office/powerpoint/2010/main" val="2821119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 Object 3">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3FD9F72-4A5E-F6CC-36D0-5557554CA4FF}"/>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D4AC1BE9-F567-A5DA-9F12-82B1F52503D8}"/>
              </a:ext>
            </a:extLst>
          </p:cNvPr>
          <p:cNvSpPr>
            <a:spLocks noGrp="1"/>
          </p:cNvSpPr>
          <p:nvPr>
            <p:ph type="title" hasCustomPrompt="1"/>
          </p:nvPr>
        </p:nvSpPr>
        <p:spPr>
          <a:xfrm>
            <a:off x="1255865" y="1397719"/>
            <a:ext cx="9664683" cy="1596887"/>
          </a:xfrm>
          <a:prstGeom prst="rect">
            <a:avLst/>
          </a:prstGeom>
        </p:spPr>
        <p:txBody>
          <a:bodyPr/>
          <a:lstStyle>
            <a:lvl1pPr>
              <a:defRPr sz="32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3" name="Content Placeholder 15">
            <a:extLst>
              <a:ext uri="{FF2B5EF4-FFF2-40B4-BE49-F238E27FC236}">
                <a16:creationId xmlns:a16="http://schemas.microsoft.com/office/drawing/2014/main" id="{CD52DAFD-033C-B29E-AE5B-182CB6D86948}"/>
              </a:ext>
            </a:extLst>
          </p:cNvPr>
          <p:cNvSpPr>
            <a:spLocks noGrp="1"/>
          </p:cNvSpPr>
          <p:nvPr>
            <p:ph sz="quarter" idx="15"/>
          </p:nvPr>
        </p:nvSpPr>
        <p:spPr>
          <a:xfrm>
            <a:off x="1343026" y="3080657"/>
            <a:ext cx="9469438" cy="3264580"/>
          </a:xfrm>
          <a:prstGeom prst="rect">
            <a:avLst/>
          </a:prstGeom>
        </p:spPr>
        <p:txBody>
          <a:bodyPr/>
          <a:lstStyle>
            <a:lvl1pPr marL="0" indent="0">
              <a:buNone/>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E3F65036-F512-4CBC-9701-65DD08D3FEB3}"/>
              </a:ext>
            </a:extLst>
          </p:cNvPr>
          <p:cNvSpPr>
            <a:spLocks noGrp="1"/>
          </p:cNvSpPr>
          <p:nvPr>
            <p:ph type="sldNum" sz="quarter" idx="4"/>
          </p:nvPr>
        </p:nvSpPr>
        <p:spPr>
          <a:xfrm>
            <a:off x="5860256" y="127622"/>
            <a:ext cx="471487" cy="365125"/>
          </a:xfrm>
          <a:prstGeom prst="rect">
            <a:avLst/>
          </a:prstGeom>
        </p:spPr>
        <p:txBody>
          <a:bodyPr anchor="ctr" anchorCtr="1"/>
          <a:lstStyle>
            <a:lvl1pPr algn="ctr">
              <a:defRPr sz="880" b="1" i="0">
                <a:solidFill>
                  <a:srgbClr val="013460"/>
                </a:solidFill>
                <a:latin typeface="Houschka Alt Pro Bold" panose="02000503000000020003" pitchFamily="2" charset="77"/>
              </a:defRPr>
            </a:lvl1pPr>
          </a:lstStyle>
          <a:p>
            <a:r>
              <a:rPr lang="en-US" dirty="0"/>
              <a:t>/01</a:t>
            </a:r>
          </a:p>
        </p:txBody>
      </p:sp>
      <p:sp>
        <p:nvSpPr>
          <p:cNvPr id="3" name="Text Placeholder 12">
            <a:extLst>
              <a:ext uri="{FF2B5EF4-FFF2-40B4-BE49-F238E27FC236}">
                <a16:creationId xmlns:a16="http://schemas.microsoft.com/office/drawing/2014/main" id="{44830F92-12EB-410B-B7E5-DFB8090CB733}"/>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Tree>
    <p:extLst>
      <p:ext uri="{BB962C8B-B14F-4D97-AF65-F5344CB8AC3E}">
        <p14:creationId xmlns:p14="http://schemas.microsoft.com/office/powerpoint/2010/main" val="2557061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bject + Header + Body Text + Highlight 5">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B00ECB2-3EBE-BE6D-5117-38A5D7806E0B}"/>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AEFE0DB2-5AF0-23B8-0110-A374B417D6BE}"/>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Content Placeholder 15">
            <a:extLst>
              <a:ext uri="{FF2B5EF4-FFF2-40B4-BE49-F238E27FC236}">
                <a16:creationId xmlns:a16="http://schemas.microsoft.com/office/drawing/2014/main" id="{2F11498D-6672-F520-4080-99D8147F64E2}"/>
              </a:ext>
            </a:extLst>
          </p:cNvPr>
          <p:cNvSpPr>
            <a:spLocks noGrp="1"/>
          </p:cNvSpPr>
          <p:nvPr>
            <p:ph sz="quarter" idx="15"/>
          </p:nvPr>
        </p:nvSpPr>
        <p:spPr>
          <a:xfrm>
            <a:off x="1343025" y="2474259"/>
            <a:ext cx="4789488" cy="3870979"/>
          </a:xfrm>
          <a:prstGeom prst="rect">
            <a:avLst/>
          </a:prstGeom>
        </p:spPr>
        <p:txBody>
          <a:bodyPr/>
          <a:lstStyle>
            <a:lvl1pPr marL="0" indent="0">
              <a:buNone/>
              <a:defRPr/>
            </a:lvl1pPr>
          </a:lstStyle>
          <a:p>
            <a:pPr lvl="0"/>
            <a:endParaRPr lang="en-TR" dirty="0"/>
          </a:p>
        </p:txBody>
      </p:sp>
      <p:grpSp>
        <p:nvGrpSpPr>
          <p:cNvPr id="12" name="Group 11">
            <a:extLst>
              <a:ext uri="{FF2B5EF4-FFF2-40B4-BE49-F238E27FC236}">
                <a16:creationId xmlns:a16="http://schemas.microsoft.com/office/drawing/2014/main" id="{F215704E-F28C-98D7-A275-5A7C45C9691B}"/>
              </a:ext>
            </a:extLst>
          </p:cNvPr>
          <p:cNvGrpSpPr/>
          <p:nvPr userDrawn="1"/>
        </p:nvGrpSpPr>
        <p:grpSpPr>
          <a:xfrm>
            <a:off x="5751716" y="2670616"/>
            <a:ext cx="2260625" cy="1217849"/>
            <a:chOff x="5686400" y="2817576"/>
            <a:chExt cx="2260625" cy="1217849"/>
          </a:xfrm>
        </p:grpSpPr>
        <p:sp>
          <p:nvSpPr>
            <p:cNvPr id="13" name="Rounded Rectangle 12">
              <a:extLst>
                <a:ext uri="{FF2B5EF4-FFF2-40B4-BE49-F238E27FC236}">
                  <a16:creationId xmlns:a16="http://schemas.microsoft.com/office/drawing/2014/main" id="{1CF39D59-E65E-CA03-97D0-08F63600C011}"/>
                </a:ext>
              </a:extLst>
            </p:cNvPr>
            <p:cNvSpPr/>
            <p:nvPr userDrawn="1"/>
          </p:nvSpPr>
          <p:spPr>
            <a:xfrm>
              <a:off x="5689600" y="2817576"/>
              <a:ext cx="2257425" cy="1217849"/>
            </a:xfrm>
            <a:prstGeom prst="roundRect">
              <a:avLst>
                <a:gd name="adj" fmla="val 10998"/>
              </a:avLst>
            </a:prstGeom>
            <a:blipFill dpi="0" rotWithShape="1">
              <a:blip r:embed="rId2">
                <a:alphaModFix amt="15000"/>
              </a:blip>
              <a:srcRect/>
              <a:tile tx="0" ty="0" sx="100000" sy="100000" flip="none" algn="tl"/>
            </a:blip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4" name="Rounded Rectangle 13">
              <a:extLst>
                <a:ext uri="{FF2B5EF4-FFF2-40B4-BE49-F238E27FC236}">
                  <a16:creationId xmlns:a16="http://schemas.microsoft.com/office/drawing/2014/main" id="{DB42D0A7-0043-EDC6-BB59-8E09B921F725}"/>
                </a:ext>
              </a:extLst>
            </p:cNvPr>
            <p:cNvSpPr/>
            <p:nvPr userDrawn="1"/>
          </p:nvSpPr>
          <p:spPr>
            <a:xfrm>
              <a:off x="5686400" y="2817576"/>
              <a:ext cx="2257425" cy="1217849"/>
            </a:xfrm>
            <a:prstGeom prst="roundRect">
              <a:avLst>
                <a:gd name="adj" fmla="val 10998"/>
              </a:avLst>
            </a:prstGeom>
            <a:gradFill flip="none" rotWithShape="1">
              <a:gsLst>
                <a:gs pos="0">
                  <a:schemeClr val="bg1">
                    <a:alpha val="54876"/>
                  </a:schemeClr>
                </a:gs>
                <a:gs pos="82000">
                  <a:schemeClr val="bg1">
                    <a:alpha val="0"/>
                  </a:schemeClr>
                </a:gs>
              </a:gsLst>
              <a:lin ang="2700000" scaled="1"/>
              <a:tileRect/>
            </a:gra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grpSp>
      <p:sp>
        <p:nvSpPr>
          <p:cNvPr id="15" name="Title 1">
            <a:extLst>
              <a:ext uri="{FF2B5EF4-FFF2-40B4-BE49-F238E27FC236}">
                <a16:creationId xmlns:a16="http://schemas.microsoft.com/office/drawing/2014/main" id="{00892C7C-1514-9CBD-A024-C3E03A378844}"/>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6" name="Text Placeholder 10">
            <a:extLst>
              <a:ext uri="{FF2B5EF4-FFF2-40B4-BE49-F238E27FC236}">
                <a16:creationId xmlns:a16="http://schemas.microsoft.com/office/drawing/2014/main" id="{75D58089-4671-7DDF-DB8E-957FC0457BA7}"/>
              </a:ext>
            </a:extLst>
          </p:cNvPr>
          <p:cNvSpPr>
            <a:spLocks noGrp="1"/>
          </p:cNvSpPr>
          <p:nvPr>
            <p:ph type="body" sz="quarter" idx="14" hasCustomPrompt="1"/>
          </p:nvPr>
        </p:nvSpPr>
        <p:spPr>
          <a:xfrm>
            <a:off x="6980072" y="1409286"/>
            <a:ext cx="3816350" cy="876583"/>
          </a:xfrm>
          <a:prstGeom prst="rect">
            <a:avLst/>
          </a:prstGeom>
        </p:spPr>
        <p:txBody>
          <a:bodyPr/>
          <a:lstStyle>
            <a:lvl1pPr marL="0" indent="0">
              <a:lnSpc>
                <a:spcPct val="100000"/>
              </a:lnSpc>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7" name="Text Placeholder 10">
            <a:extLst>
              <a:ext uri="{FF2B5EF4-FFF2-40B4-BE49-F238E27FC236}">
                <a16:creationId xmlns:a16="http://schemas.microsoft.com/office/drawing/2014/main" id="{D9BE403A-69CD-BFD8-917F-2245DA5F72C3}"/>
              </a:ext>
            </a:extLst>
          </p:cNvPr>
          <p:cNvSpPr>
            <a:spLocks noGrp="1"/>
          </p:cNvSpPr>
          <p:nvPr>
            <p:ph type="body" sz="quarter" idx="18" hasCustomPrompt="1"/>
          </p:nvPr>
        </p:nvSpPr>
        <p:spPr>
          <a:xfrm>
            <a:off x="5848661" y="2833802"/>
            <a:ext cx="2076535" cy="924420"/>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sp>
        <p:nvSpPr>
          <p:cNvPr id="19" name="Rounded Rectangle 18">
            <a:extLst>
              <a:ext uri="{FF2B5EF4-FFF2-40B4-BE49-F238E27FC236}">
                <a16:creationId xmlns:a16="http://schemas.microsoft.com/office/drawing/2014/main" id="{C2E7F009-395C-2BB1-B227-EE31B3A57302}"/>
              </a:ext>
            </a:extLst>
          </p:cNvPr>
          <p:cNvSpPr/>
          <p:nvPr userDrawn="1"/>
        </p:nvSpPr>
        <p:spPr>
          <a:xfrm>
            <a:off x="6299202" y="4069431"/>
            <a:ext cx="2257425" cy="1217849"/>
          </a:xfrm>
          <a:prstGeom prst="roundRect">
            <a:avLst>
              <a:gd name="adj" fmla="val 10998"/>
            </a:avLst>
          </a:prstGeom>
          <a:blipFill dpi="0" rotWithShape="1">
            <a:blip r:embed="rId2">
              <a:alphaModFix amt="15000"/>
            </a:blip>
            <a:srcRect/>
            <a:tile tx="0" ty="0" sx="100000" sy="100000" flip="none" algn="tl"/>
          </a:blipFill>
          <a:ln w="6350">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1" name="Text Placeholder 10">
            <a:extLst>
              <a:ext uri="{FF2B5EF4-FFF2-40B4-BE49-F238E27FC236}">
                <a16:creationId xmlns:a16="http://schemas.microsoft.com/office/drawing/2014/main" id="{AEDA4B23-81FC-C52E-8BCF-84DFEE790B9C}"/>
              </a:ext>
            </a:extLst>
          </p:cNvPr>
          <p:cNvSpPr>
            <a:spLocks noGrp="1"/>
          </p:cNvSpPr>
          <p:nvPr userDrawn="1">
            <p:ph type="body" sz="quarter" idx="19" hasCustomPrompt="1"/>
          </p:nvPr>
        </p:nvSpPr>
        <p:spPr>
          <a:xfrm>
            <a:off x="6392947" y="4232617"/>
            <a:ext cx="2076535" cy="924420"/>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spTree>
    <p:extLst>
      <p:ext uri="{BB962C8B-B14F-4D97-AF65-F5344CB8AC3E}">
        <p14:creationId xmlns:p14="http://schemas.microsoft.com/office/powerpoint/2010/main" val="3796099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ct + Header + List 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2DCA2B6-1149-37F7-C2E1-A30704E4DA1F}"/>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9917954D-6B85-5856-DECD-F7442021045A}"/>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Content Placeholder 15">
            <a:extLst>
              <a:ext uri="{FF2B5EF4-FFF2-40B4-BE49-F238E27FC236}">
                <a16:creationId xmlns:a16="http://schemas.microsoft.com/office/drawing/2014/main" id="{A1445438-4D9E-27C7-651C-D99435E6F41E}"/>
              </a:ext>
            </a:extLst>
          </p:cNvPr>
          <p:cNvSpPr>
            <a:spLocks noGrp="1"/>
          </p:cNvSpPr>
          <p:nvPr>
            <p:ph sz="quarter" idx="15"/>
          </p:nvPr>
        </p:nvSpPr>
        <p:spPr>
          <a:xfrm>
            <a:off x="1343025" y="2474259"/>
            <a:ext cx="4789488" cy="3870979"/>
          </a:xfrm>
          <a:prstGeom prst="rect">
            <a:avLst/>
          </a:prstGeom>
        </p:spPr>
        <p:txBody>
          <a:bodyPr/>
          <a:lstStyle>
            <a:lvl1pPr marL="0" indent="0">
              <a:buNone/>
              <a:defRPr/>
            </a:lvl1pPr>
          </a:lstStyle>
          <a:p>
            <a:pPr lvl="0"/>
            <a:endParaRPr lang="en-TR" dirty="0"/>
          </a:p>
        </p:txBody>
      </p:sp>
      <p:sp>
        <p:nvSpPr>
          <p:cNvPr id="12" name="Title 1">
            <a:extLst>
              <a:ext uri="{FF2B5EF4-FFF2-40B4-BE49-F238E27FC236}">
                <a16:creationId xmlns:a16="http://schemas.microsoft.com/office/drawing/2014/main" id="{8FE89CA8-7023-27B3-2823-F8D68C9D1123}"/>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3" name="Text Placeholder 10">
            <a:extLst>
              <a:ext uri="{FF2B5EF4-FFF2-40B4-BE49-F238E27FC236}">
                <a16:creationId xmlns:a16="http://schemas.microsoft.com/office/drawing/2014/main" id="{8170902E-ABAE-7706-2861-D23D36CCF973}"/>
              </a:ext>
            </a:extLst>
          </p:cNvPr>
          <p:cNvSpPr>
            <a:spLocks noGrp="1"/>
          </p:cNvSpPr>
          <p:nvPr>
            <p:ph type="body" sz="quarter" idx="14" hasCustomPrompt="1"/>
          </p:nvPr>
        </p:nvSpPr>
        <p:spPr>
          <a:xfrm>
            <a:off x="7856891" y="2457559"/>
            <a:ext cx="3067551" cy="876583"/>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8" name="Text Placeholder 10">
            <a:extLst>
              <a:ext uri="{FF2B5EF4-FFF2-40B4-BE49-F238E27FC236}">
                <a16:creationId xmlns:a16="http://schemas.microsoft.com/office/drawing/2014/main" id="{89D41FB7-8E8B-C4D5-9224-2E040142DD88}"/>
              </a:ext>
            </a:extLst>
          </p:cNvPr>
          <p:cNvSpPr>
            <a:spLocks noGrp="1"/>
          </p:cNvSpPr>
          <p:nvPr>
            <p:ph type="body" sz="quarter" idx="17" hasCustomPrompt="1"/>
          </p:nvPr>
        </p:nvSpPr>
        <p:spPr>
          <a:xfrm>
            <a:off x="7856891" y="3738491"/>
            <a:ext cx="3067551" cy="876583"/>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22" name="Text Placeholder 10">
            <a:extLst>
              <a:ext uri="{FF2B5EF4-FFF2-40B4-BE49-F238E27FC236}">
                <a16:creationId xmlns:a16="http://schemas.microsoft.com/office/drawing/2014/main" id="{EBFAF647-6099-3FA2-6CE0-FD4D1E2F1F85}"/>
              </a:ext>
            </a:extLst>
          </p:cNvPr>
          <p:cNvSpPr>
            <a:spLocks noGrp="1"/>
          </p:cNvSpPr>
          <p:nvPr>
            <p:ph type="body" sz="quarter" idx="18" hasCustomPrompt="1"/>
          </p:nvPr>
        </p:nvSpPr>
        <p:spPr>
          <a:xfrm>
            <a:off x="7856891" y="5019422"/>
            <a:ext cx="3067551" cy="876583"/>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2" name="Text Placeholder 2">
            <a:extLst>
              <a:ext uri="{FF2B5EF4-FFF2-40B4-BE49-F238E27FC236}">
                <a16:creationId xmlns:a16="http://schemas.microsoft.com/office/drawing/2014/main" id="{C63EE302-CF44-CB85-F5F9-4232D220C33B}"/>
              </a:ext>
            </a:extLst>
          </p:cNvPr>
          <p:cNvSpPr>
            <a:spLocks noGrp="1"/>
          </p:cNvSpPr>
          <p:nvPr>
            <p:ph type="body" sz="quarter" idx="10" hasCustomPrompt="1"/>
          </p:nvPr>
        </p:nvSpPr>
        <p:spPr>
          <a:xfrm>
            <a:off x="6976214" y="3716807"/>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/02</a:t>
            </a:r>
          </a:p>
        </p:txBody>
      </p:sp>
      <p:sp>
        <p:nvSpPr>
          <p:cNvPr id="3" name="Text Placeholder 2">
            <a:extLst>
              <a:ext uri="{FF2B5EF4-FFF2-40B4-BE49-F238E27FC236}">
                <a16:creationId xmlns:a16="http://schemas.microsoft.com/office/drawing/2014/main" id="{1FF30D54-6531-4910-25E3-84391FDC4BF8}"/>
              </a:ext>
            </a:extLst>
          </p:cNvPr>
          <p:cNvSpPr>
            <a:spLocks noGrp="1"/>
          </p:cNvSpPr>
          <p:nvPr>
            <p:ph type="body" sz="quarter" idx="19" hasCustomPrompt="1"/>
          </p:nvPr>
        </p:nvSpPr>
        <p:spPr>
          <a:xfrm>
            <a:off x="6976214" y="2440901"/>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/01</a:t>
            </a:r>
          </a:p>
        </p:txBody>
      </p:sp>
      <p:sp>
        <p:nvSpPr>
          <p:cNvPr id="4" name="Text Placeholder 2">
            <a:extLst>
              <a:ext uri="{FF2B5EF4-FFF2-40B4-BE49-F238E27FC236}">
                <a16:creationId xmlns:a16="http://schemas.microsoft.com/office/drawing/2014/main" id="{CB6266F3-CEBC-A4B7-8A19-95ECD78E4E1B}"/>
              </a:ext>
            </a:extLst>
          </p:cNvPr>
          <p:cNvSpPr>
            <a:spLocks noGrp="1"/>
          </p:cNvSpPr>
          <p:nvPr>
            <p:ph type="body" sz="quarter" idx="20" hasCustomPrompt="1"/>
          </p:nvPr>
        </p:nvSpPr>
        <p:spPr>
          <a:xfrm>
            <a:off x="6976214" y="5003348"/>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/03</a:t>
            </a:r>
          </a:p>
        </p:txBody>
      </p:sp>
    </p:spTree>
    <p:extLst>
      <p:ext uri="{BB962C8B-B14F-4D97-AF65-F5344CB8AC3E}">
        <p14:creationId xmlns:p14="http://schemas.microsoft.com/office/powerpoint/2010/main" val="2721299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ject + Header + List 2">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36EDA09-08B7-4368-C760-197354F748FE}"/>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ED7F00DB-2A64-2F1F-8065-4314C70B5F83}"/>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Content Placeholder 15">
            <a:extLst>
              <a:ext uri="{FF2B5EF4-FFF2-40B4-BE49-F238E27FC236}">
                <a16:creationId xmlns:a16="http://schemas.microsoft.com/office/drawing/2014/main" id="{B27E58E1-1DE3-4E4A-8B9E-EE54632FE163}"/>
              </a:ext>
            </a:extLst>
          </p:cNvPr>
          <p:cNvSpPr>
            <a:spLocks noGrp="1"/>
          </p:cNvSpPr>
          <p:nvPr>
            <p:ph sz="quarter" idx="15"/>
          </p:nvPr>
        </p:nvSpPr>
        <p:spPr>
          <a:xfrm>
            <a:off x="6074227" y="3254830"/>
            <a:ext cx="4726567" cy="2862942"/>
          </a:xfrm>
          <a:prstGeom prst="rect">
            <a:avLst/>
          </a:prstGeom>
        </p:spPr>
        <p:txBody>
          <a:bodyPr/>
          <a:lstStyle>
            <a:lvl1pPr marL="0" indent="0">
              <a:buNone/>
              <a:defRPr/>
            </a:lvl1pPr>
          </a:lstStyle>
          <a:p>
            <a:pPr lvl="0"/>
            <a:endParaRPr lang="en-TR" dirty="0"/>
          </a:p>
        </p:txBody>
      </p:sp>
      <p:sp>
        <p:nvSpPr>
          <p:cNvPr id="12" name="Title 1">
            <a:extLst>
              <a:ext uri="{FF2B5EF4-FFF2-40B4-BE49-F238E27FC236}">
                <a16:creationId xmlns:a16="http://schemas.microsoft.com/office/drawing/2014/main" id="{1F9C869E-AA7D-E0AF-60B0-7770C9AD8FCC}"/>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3" name="Text Placeholder 10">
            <a:extLst>
              <a:ext uri="{FF2B5EF4-FFF2-40B4-BE49-F238E27FC236}">
                <a16:creationId xmlns:a16="http://schemas.microsoft.com/office/drawing/2014/main" id="{887EE7E6-450C-2DDC-E231-7C749F0880DC}"/>
              </a:ext>
            </a:extLst>
          </p:cNvPr>
          <p:cNvSpPr>
            <a:spLocks noGrp="1"/>
          </p:cNvSpPr>
          <p:nvPr>
            <p:ph type="body" sz="quarter" idx="14" hasCustomPrompt="1"/>
          </p:nvPr>
        </p:nvSpPr>
        <p:spPr>
          <a:xfrm>
            <a:off x="2723485" y="2521129"/>
            <a:ext cx="2404569" cy="749217"/>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1" name="Straight Connector 20">
            <a:extLst>
              <a:ext uri="{FF2B5EF4-FFF2-40B4-BE49-F238E27FC236}">
                <a16:creationId xmlns:a16="http://schemas.microsoft.com/office/drawing/2014/main" id="{0F4D0C4A-EE17-3C41-ED7E-16CDB0BA9D62}"/>
              </a:ext>
            </a:extLst>
          </p:cNvPr>
          <p:cNvCxnSpPr>
            <a:cxnSpLocks/>
          </p:cNvCxnSpPr>
          <p:nvPr userDrawn="1"/>
        </p:nvCxnSpPr>
        <p:spPr>
          <a:xfrm>
            <a:off x="1365305" y="2475302"/>
            <a:ext cx="376274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3" name="Text Placeholder 10">
            <a:extLst>
              <a:ext uri="{FF2B5EF4-FFF2-40B4-BE49-F238E27FC236}">
                <a16:creationId xmlns:a16="http://schemas.microsoft.com/office/drawing/2014/main" id="{C6F371A6-C5BB-5453-C66F-D2A475C5D153}"/>
              </a:ext>
            </a:extLst>
          </p:cNvPr>
          <p:cNvSpPr>
            <a:spLocks noGrp="1"/>
          </p:cNvSpPr>
          <p:nvPr>
            <p:ph type="body" sz="quarter" idx="17" hasCustomPrompt="1"/>
          </p:nvPr>
        </p:nvSpPr>
        <p:spPr>
          <a:xfrm>
            <a:off x="2723485" y="3293427"/>
            <a:ext cx="2404569"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5" name="Straight Connector 24">
            <a:extLst>
              <a:ext uri="{FF2B5EF4-FFF2-40B4-BE49-F238E27FC236}">
                <a16:creationId xmlns:a16="http://schemas.microsoft.com/office/drawing/2014/main" id="{651D7327-3D4C-B86F-2D50-A62832287FD7}"/>
              </a:ext>
            </a:extLst>
          </p:cNvPr>
          <p:cNvCxnSpPr>
            <a:cxnSpLocks/>
          </p:cNvCxnSpPr>
          <p:nvPr userDrawn="1"/>
        </p:nvCxnSpPr>
        <p:spPr>
          <a:xfrm>
            <a:off x="1365305" y="3247599"/>
            <a:ext cx="376274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6" name="Text Placeholder 10">
            <a:extLst>
              <a:ext uri="{FF2B5EF4-FFF2-40B4-BE49-F238E27FC236}">
                <a16:creationId xmlns:a16="http://schemas.microsoft.com/office/drawing/2014/main" id="{A6025902-E268-527E-D98E-19750EF71C3A}"/>
              </a:ext>
            </a:extLst>
          </p:cNvPr>
          <p:cNvSpPr>
            <a:spLocks noGrp="1"/>
          </p:cNvSpPr>
          <p:nvPr>
            <p:ph type="body" sz="quarter" idx="18" hasCustomPrompt="1"/>
          </p:nvPr>
        </p:nvSpPr>
        <p:spPr>
          <a:xfrm>
            <a:off x="2723485" y="4059545"/>
            <a:ext cx="2404569" cy="744927"/>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8" name="Straight Connector 27">
            <a:extLst>
              <a:ext uri="{FF2B5EF4-FFF2-40B4-BE49-F238E27FC236}">
                <a16:creationId xmlns:a16="http://schemas.microsoft.com/office/drawing/2014/main" id="{0BAECE27-C31D-7FFB-1E14-0A93E240D226}"/>
              </a:ext>
            </a:extLst>
          </p:cNvPr>
          <p:cNvCxnSpPr>
            <a:cxnSpLocks/>
          </p:cNvCxnSpPr>
          <p:nvPr userDrawn="1"/>
        </p:nvCxnSpPr>
        <p:spPr>
          <a:xfrm>
            <a:off x="1365305" y="4013718"/>
            <a:ext cx="376274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9" name="Text Placeholder 10">
            <a:extLst>
              <a:ext uri="{FF2B5EF4-FFF2-40B4-BE49-F238E27FC236}">
                <a16:creationId xmlns:a16="http://schemas.microsoft.com/office/drawing/2014/main" id="{C7F15E64-341C-BDEA-1B5C-9991651DD935}"/>
              </a:ext>
            </a:extLst>
          </p:cNvPr>
          <p:cNvSpPr>
            <a:spLocks noGrp="1"/>
          </p:cNvSpPr>
          <p:nvPr>
            <p:ph type="body" sz="quarter" idx="19" hasCustomPrompt="1"/>
          </p:nvPr>
        </p:nvSpPr>
        <p:spPr>
          <a:xfrm>
            <a:off x="2723485" y="4825665"/>
            <a:ext cx="2404569" cy="740633"/>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31" name="Straight Connector 30">
            <a:extLst>
              <a:ext uri="{FF2B5EF4-FFF2-40B4-BE49-F238E27FC236}">
                <a16:creationId xmlns:a16="http://schemas.microsoft.com/office/drawing/2014/main" id="{ED0D315E-5428-FCC4-6110-9E01776EFB02}"/>
              </a:ext>
            </a:extLst>
          </p:cNvPr>
          <p:cNvCxnSpPr>
            <a:cxnSpLocks/>
          </p:cNvCxnSpPr>
          <p:nvPr userDrawn="1"/>
        </p:nvCxnSpPr>
        <p:spPr>
          <a:xfrm>
            <a:off x="1365305" y="4779837"/>
            <a:ext cx="376274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2" name="Text Placeholder 10">
            <a:extLst>
              <a:ext uri="{FF2B5EF4-FFF2-40B4-BE49-F238E27FC236}">
                <a16:creationId xmlns:a16="http://schemas.microsoft.com/office/drawing/2014/main" id="{650DFBCD-1DEA-8281-6B8A-B2B84ADE6A7F}"/>
              </a:ext>
            </a:extLst>
          </p:cNvPr>
          <p:cNvSpPr>
            <a:spLocks noGrp="1"/>
          </p:cNvSpPr>
          <p:nvPr>
            <p:ph type="body" sz="quarter" idx="20" hasCustomPrompt="1"/>
          </p:nvPr>
        </p:nvSpPr>
        <p:spPr>
          <a:xfrm>
            <a:off x="2723485" y="5597962"/>
            <a:ext cx="2404569" cy="876581"/>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34" name="Straight Connector 33">
            <a:extLst>
              <a:ext uri="{FF2B5EF4-FFF2-40B4-BE49-F238E27FC236}">
                <a16:creationId xmlns:a16="http://schemas.microsoft.com/office/drawing/2014/main" id="{49FF1305-B84E-9393-BFE1-3625D3E37FDE}"/>
              </a:ext>
            </a:extLst>
          </p:cNvPr>
          <p:cNvCxnSpPr>
            <a:cxnSpLocks/>
          </p:cNvCxnSpPr>
          <p:nvPr userDrawn="1"/>
        </p:nvCxnSpPr>
        <p:spPr>
          <a:xfrm>
            <a:off x="1365305" y="5552135"/>
            <a:ext cx="376274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5" name="Text Placeholder 10">
            <a:extLst>
              <a:ext uri="{FF2B5EF4-FFF2-40B4-BE49-F238E27FC236}">
                <a16:creationId xmlns:a16="http://schemas.microsoft.com/office/drawing/2014/main" id="{91DD2691-579E-43A1-442C-7B744227E168}"/>
              </a:ext>
            </a:extLst>
          </p:cNvPr>
          <p:cNvSpPr>
            <a:spLocks noGrp="1"/>
          </p:cNvSpPr>
          <p:nvPr>
            <p:ph type="body" sz="quarter" idx="21" hasCustomPrompt="1"/>
          </p:nvPr>
        </p:nvSpPr>
        <p:spPr>
          <a:xfrm>
            <a:off x="5971002" y="1396339"/>
            <a:ext cx="4829792" cy="1078961"/>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sp>
        <p:nvSpPr>
          <p:cNvPr id="2" name="Text Placeholder 2">
            <a:extLst>
              <a:ext uri="{FF2B5EF4-FFF2-40B4-BE49-F238E27FC236}">
                <a16:creationId xmlns:a16="http://schemas.microsoft.com/office/drawing/2014/main" id="{0A127DF0-F66B-C89F-B240-DBDB04063AED}"/>
              </a:ext>
            </a:extLst>
          </p:cNvPr>
          <p:cNvSpPr>
            <a:spLocks noGrp="1"/>
          </p:cNvSpPr>
          <p:nvPr>
            <p:ph type="body" sz="quarter" idx="22" hasCustomPrompt="1"/>
          </p:nvPr>
        </p:nvSpPr>
        <p:spPr>
          <a:xfrm>
            <a:off x="1280578" y="2504699"/>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3" name="Text Placeholder 2">
            <a:extLst>
              <a:ext uri="{FF2B5EF4-FFF2-40B4-BE49-F238E27FC236}">
                <a16:creationId xmlns:a16="http://schemas.microsoft.com/office/drawing/2014/main" id="{07BD96AB-23B4-E8D6-E4E9-84715F86063A}"/>
              </a:ext>
            </a:extLst>
          </p:cNvPr>
          <p:cNvSpPr>
            <a:spLocks noGrp="1"/>
          </p:cNvSpPr>
          <p:nvPr>
            <p:ph type="body" sz="quarter" idx="23" hasCustomPrompt="1"/>
          </p:nvPr>
        </p:nvSpPr>
        <p:spPr>
          <a:xfrm>
            <a:off x="1280578" y="3270243"/>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4" name="Text Placeholder 2">
            <a:extLst>
              <a:ext uri="{FF2B5EF4-FFF2-40B4-BE49-F238E27FC236}">
                <a16:creationId xmlns:a16="http://schemas.microsoft.com/office/drawing/2014/main" id="{1797FD00-BDBE-98E8-B406-A679477C228B}"/>
              </a:ext>
            </a:extLst>
          </p:cNvPr>
          <p:cNvSpPr>
            <a:spLocks noGrp="1"/>
          </p:cNvSpPr>
          <p:nvPr>
            <p:ph type="body" sz="quarter" idx="24" hasCustomPrompt="1"/>
          </p:nvPr>
        </p:nvSpPr>
        <p:spPr>
          <a:xfrm>
            <a:off x="1280578" y="4035787"/>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5" name="Text Placeholder 2">
            <a:extLst>
              <a:ext uri="{FF2B5EF4-FFF2-40B4-BE49-F238E27FC236}">
                <a16:creationId xmlns:a16="http://schemas.microsoft.com/office/drawing/2014/main" id="{42CEBF84-619D-5DD2-89FA-3061AB9E50ED}"/>
              </a:ext>
            </a:extLst>
          </p:cNvPr>
          <p:cNvSpPr>
            <a:spLocks noGrp="1"/>
          </p:cNvSpPr>
          <p:nvPr>
            <p:ph type="body" sz="quarter" idx="25" hasCustomPrompt="1"/>
          </p:nvPr>
        </p:nvSpPr>
        <p:spPr>
          <a:xfrm>
            <a:off x="1280578" y="4801331"/>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6" name="Text Placeholder 2">
            <a:extLst>
              <a:ext uri="{FF2B5EF4-FFF2-40B4-BE49-F238E27FC236}">
                <a16:creationId xmlns:a16="http://schemas.microsoft.com/office/drawing/2014/main" id="{64AB87EC-E1BD-7326-A46D-ACA17CBAF102}"/>
              </a:ext>
            </a:extLst>
          </p:cNvPr>
          <p:cNvSpPr>
            <a:spLocks noGrp="1"/>
          </p:cNvSpPr>
          <p:nvPr>
            <p:ph type="body" sz="quarter" idx="26" hasCustomPrompt="1"/>
          </p:nvPr>
        </p:nvSpPr>
        <p:spPr>
          <a:xfrm>
            <a:off x="1280578" y="5577508"/>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Tree>
    <p:extLst>
      <p:ext uri="{BB962C8B-B14F-4D97-AF65-F5344CB8AC3E}">
        <p14:creationId xmlns:p14="http://schemas.microsoft.com/office/powerpoint/2010/main" val="1872893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bject + Header + List 3">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239D78-BEB0-6AF5-43AF-A346FB46F2A7}"/>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CACC3B9F-4860-DF66-243D-01823B3B6323}"/>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Title 1">
            <a:extLst>
              <a:ext uri="{FF2B5EF4-FFF2-40B4-BE49-F238E27FC236}">
                <a16:creationId xmlns:a16="http://schemas.microsoft.com/office/drawing/2014/main" id="{FBA8535F-9D85-C3CB-0287-01FAF800005A}"/>
              </a:ext>
            </a:extLst>
          </p:cNvPr>
          <p:cNvSpPr>
            <a:spLocks noGrp="1"/>
          </p:cNvSpPr>
          <p:nvPr>
            <p:ph type="title" hasCustomPrompt="1"/>
          </p:nvPr>
        </p:nvSpPr>
        <p:spPr>
          <a:xfrm>
            <a:off x="1255865" y="1397720"/>
            <a:ext cx="4840135" cy="910582"/>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2" name="Content Placeholder 15">
            <a:extLst>
              <a:ext uri="{FF2B5EF4-FFF2-40B4-BE49-F238E27FC236}">
                <a16:creationId xmlns:a16="http://schemas.microsoft.com/office/drawing/2014/main" id="{92E8AACF-AA4D-3A95-A7C9-85A77793F2F5}"/>
              </a:ext>
            </a:extLst>
          </p:cNvPr>
          <p:cNvSpPr>
            <a:spLocks noGrp="1"/>
          </p:cNvSpPr>
          <p:nvPr>
            <p:ph sz="quarter" idx="15"/>
          </p:nvPr>
        </p:nvSpPr>
        <p:spPr>
          <a:xfrm>
            <a:off x="6388443" y="2420938"/>
            <a:ext cx="1933833" cy="1082203"/>
          </a:xfrm>
          <a:prstGeom prst="rect">
            <a:avLst/>
          </a:prstGeom>
        </p:spPr>
        <p:txBody>
          <a:bodyPr/>
          <a:lstStyle>
            <a:lvl1pPr marL="0" indent="0">
              <a:buNone/>
              <a:defRPr/>
            </a:lvl1pPr>
          </a:lstStyle>
          <a:p>
            <a:pPr lvl="0"/>
            <a:endParaRPr lang="en-TR" dirty="0"/>
          </a:p>
        </p:txBody>
      </p:sp>
      <p:sp>
        <p:nvSpPr>
          <p:cNvPr id="13" name="Content Placeholder 15">
            <a:extLst>
              <a:ext uri="{FF2B5EF4-FFF2-40B4-BE49-F238E27FC236}">
                <a16:creationId xmlns:a16="http://schemas.microsoft.com/office/drawing/2014/main" id="{5E3CCF5A-2975-2500-79E8-0060FE74CDAA}"/>
              </a:ext>
            </a:extLst>
          </p:cNvPr>
          <p:cNvSpPr>
            <a:spLocks noGrp="1"/>
          </p:cNvSpPr>
          <p:nvPr>
            <p:ph sz="quarter" idx="17"/>
          </p:nvPr>
        </p:nvSpPr>
        <p:spPr>
          <a:xfrm>
            <a:off x="8896864" y="2420938"/>
            <a:ext cx="1933833" cy="1082203"/>
          </a:xfrm>
          <a:prstGeom prst="rect">
            <a:avLst/>
          </a:prstGeom>
        </p:spPr>
        <p:txBody>
          <a:bodyPr/>
          <a:lstStyle>
            <a:lvl1pPr marL="0" indent="0">
              <a:buNone/>
              <a:defRPr/>
            </a:lvl1pPr>
          </a:lstStyle>
          <a:p>
            <a:pPr lvl="0"/>
            <a:endParaRPr lang="en-TR" dirty="0"/>
          </a:p>
        </p:txBody>
      </p:sp>
      <p:sp>
        <p:nvSpPr>
          <p:cNvPr id="14" name="Content Placeholder 15">
            <a:extLst>
              <a:ext uri="{FF2B5EF4-FFF2-40B4-BE49-F238E27FC236}">
                <a16:creationId xmlns:a16="http://schemas.microsoft.com/office/drawing/2014/main" id="{B41D296B-54EF-B219-E61D-F401DE33B306}"/>
              </a:ext>
            </a:extLst>
          </p:cNvPr>
          <p:cNvSpPr>
            <a:spLocks noGrp="1"/>
          </p:cNvSpPr>
          <p:nvPr>
            <p:ph sz="quarter" idx="18"/>
          </p:nvPr>
        </p:nvSpPr>
        <p:spPr>
          <a:xfrm>
            <a:off x="3880021" y="2420938"/>
            <a:ext cx="1933833" cy="1082203"/>
          </a:xfrm>
          <a:prstGeom prst="rect">
            <a:avLst/>
          </a:prstGeom>
        </p:spPr>
        <p:txBody>
          <a:bodyPr/>
          <a:lstStyle>
            <a:lvl1pPr marL="0" indent="0">
              <a:buNone/>
              <a:defRPr/>
            </a:lvl1pPr>
          </a:lstStyle>
          <a:p>
            <a:pPr lvl="0"/>
            <a:endParaRPr lang="en-TR" dirty="0"/>
          </a:p>
        </p:txBody>
      </p:sp>
      <p:sp>
        <p:nvSpPr>
          <p:cNvPr id="15" name="Content Placeholder 15">
            <a:extLst>
              <a:ext uri="{FF2B5EF4-FFF2-40B4-BE49-F238E27FC236}">
                <a16:creationId xmlns:a16="http://schemas.microsoft.com/office/drawing/2014/main" id="{F5613AAE-679D-B6B1-8879-F6418FD6B11D}"/>
              </a:ext>
            </a:extLst>
          </p:cNvPr>
          <p:cNvSpPr>
            <a:spLocks noGrp="1"/>
          </p:cNvSpPr>
          <p:nvPr>
            <p:ph sz="quarter" idx="19"/>
          </p:nvPr>
        </p:nvSpPr>
        <p:spPr>
          <a:xfrm>
            <a:off x="1367481" y="2420938"/>
            <a:ext cx="1933833" cy="1082203"/>
          </a:xfrm>
          <a:prstGeom prst="rect">
            <a:avLst/>
          </a:prstGeom>
        </p:spPr>
        <p:txBody>
          <a:bodyPr/>
          <a:lstStyle>
            <a:lvl1pPr marL="0" indent="0">
              <a:buNone/>
              <a:defRPr/>
            </a:lvl1pPr>
          </a:lstStyle>
          <a:p>
            <a:pPr lvl="0"/>
            <a:endParaRPr lang="en-TR" dirty="0"/>
          </a:p>
        </p:txBody>
      </p:sp>
      <p:sp>
        <p:nvSpPr>
          <p:cNvPr id="16" name="Text Placeholder 10">
            <a:extLst>
              <a:ext uri="{FF2B5EF4-FFF2-40B4-BE49-F238E27FC236}">
                <a16:creationId xmlns:a16="http://schemas.microsoft.com/office/drawing/2014/main" id="{9430575C-C160-AB92-7E5E-5D9F4056E5CF}"/>
              </a:ext>
            </a:extLst>
          </p:cNvPr>
          <p:cNvSpPr>
            <a:spLocks noGrp="1"/>
          </p:cNvSpPr>
          <p:nvPr>
            <p:ph type="body" sz="quarter" idx="20" hasCustomPrompt="1"/>
          </p:nvPr>
        </p:nvSpPr>
        <p:spPr>
          <a:xfrm>
            <a:off x="1286757"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8" name="Straight Connector 17">
            <a:extLst>
              <a:ext uri="{FF2B5EF4-FFF2-40B4-BE49-F238E27FC236}">
                <a16:creationId xmlns:a16="http://schemas.microsoft.com/office/drawing/2014/main" id="{0A0412C4-A01A-2E2B-7C7D-C3A72D33D158}"/>
              </a:ext>
            </a:extLst>
          </p:cNvPr>
          <p:cNvCxnSpPr>
            <a:cxnSpLocks/>
          </p:cNvCxnSpPr>
          <p:nvPr userDrawn="1"/>
        </p:nvCxnSpPr>
        <p:spPr>
          <a:xfrm>
            <a:off x="1365305"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292A2632-9BF1-9C57-8309-16A64B3EC1E8}"/>
              </a:ext>
            </a:extLst>
          </p:cNvPr>
          <p:cNvSpPr>
            <a:spLocks noGrp="1"/>
          </p:cNvSpPr>
          <p:nvPr>
            <p:ph type="body" sz="quarter" idx="21" hasCustomPrompt="1"/>
          </p:nvPr>
        </p:nvSpPr>
        <p:spPr>
          <a:xfrm>
            <a:off x="1286757"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2" name="Straight Connector 21">
            <a:extLst>
              <a:ext uri="{FF2B5EF4-FFF2-40B4-BE49-F238E27FC236}">
                <a16:creationId xmlns:a16="http://schemas.microsoft.com/office/drawing/2014/main" id="{8E5AD141-EC19-A39E-C732-6BA77A0C9512}"/>
              </a:ext>
            </a:extLst>
          </p:cNvPr>
          <p:cNvCxnSpPr>
            <a:cxnSpLocks/>
          </p:cNvCxnSpPr>
          <p:nvPr userDrawn="1"/>
        </p:nvCxnSpPr>
        <p:spPr>
          <a:xfrm>
            <a:off x="1365305"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3" name="Text Placeholder 10">
            <a:extLst>
              <a:ext uri="{FF2B5EF4-FFF2-40B4-BE49-F238E27FC236}">
                <a16:creationId xmlns:a16="http://schemas.microsoft.com/office/drawing/2014/main" id="{A8559FF8-0C24-138A-32B0-95D972BD8FD5}"/>
              </a:ext>
            </a:extLst>
          </p:cNvPr>
          <p:cNvSpPr>
            <a:spLocks noGrp="1"/>
          </p:cNvSpPr>
          <p:nvPr>
            <p:ph type="body" sz="quarter" idx="22" hasCustomPrompt="1"/>
          </p:nvPr>
        </p:nvSpPr>
        <p:spPr>
          <a:xfrm>
            <a:off x="3795178"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5" name="Straight Connector 24">
            <a:extLst>
              <a:ext uri="{FF2B5EF4-FFF2-40B4-BE49-F238E27FC236}">
                <a16:creationId xmlns:a16="http://schemas.microsoft.com/office/drawing/2014/main" id="{5AF2AF87-DF92-A8BB-FB11-0DB042D11EBC}"/>
              </a:ext>
            </a:extLst>
          </p:cNvPr>
          <p:cNvCxnSpPr>
            <a:cxnSpLocks/>
          </p:cNvCxnSpPr>
          <p:nvPr userDrawn="1"/>
        </p:nvCxnSpPr>
        <p:spPr>
          <a:xfrm>
            <a:off x="3873726"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6" name="Text Placeholder 10">
            <a:extLst>
              <a:ext uri="{FF2B5EF4-FFF2-40B4-BE49-F238E27FC236}">
                <a16:creationId xmlns:a16="http://schemas.microsoft.com/office/drawing/2014/main" id="{A4E140E9-8520-E83E-224C-5C89D02C3789}"/>
              </a:ext>
            </a:extLst>
          </p:cNvPr>
          <p:cNvSpPr>
            <a:spLocks noGrp="1"/>
          </p:cNvSpPr>
          <p:nvPr>
            <p:ph type="body" sz="quarter" idx="23" hasCustomPrompt="1"/>
          </p:nvPr>
        </p:nvSpPr>
        <p:spPr>
          <a:xfrm>
            <a:off x="3795178"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8" name="Straight Connector 27">
            <a:extLst>
              <a:ext uri="{FF2B5EF4-FFF2-40B4-BE49-F238E27FC236}">
                <a16:creationId xmlns:a16="http://schemas.microsoft.com/office/drawing/2014/main" id="{F7259106-8789-4B8C-3C6D-F46414221836}"/>
              </a:ext>
            </a:extLst>
          </p:cNvPr>
          <p:cNvCxnSpPr>
            <a:cxnSpLocks/>
          </p:cNvCxnSpPr>
          <p:nvPr userDrawn="1"/>
        </p:nvCxnSpPr>
        <p:spPr>
          <a:xfrm>
            <a:off x="3873726"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9" name="Text Placeholder 10">
            <a:extLst>
              <a:ext uri="{FF2B5EF4-FFF2-40B4-BE49-F238E27FC236}">
                <a16:creationId xmlns:a16="http://schemas.microsoft.com/office/drawing/2014/main" id="{0B2F951F-5FA1-D78E-254A-9E77C77C3164}"/>
              </a:ext>
            </a:extLst>
          </p:cNvPr>
          <p:cNvSpPr>
            <a:spLocks noGrp="1"/>
          </p:cNvSpPr>
          <p:nvPr>
            <p:ph type="body" sz="quarter" idx="24" hasCustomPrompt="1"/>
          </p:nvPr>
        </p:nvSpPr>
        <p:spPr>
          <a:xfrm>
            <a:off x="6303600"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31" name="Straight Connector 30">
            <a:extLst>
              <a:ext uri="{FF2B5EF4-FFF2-40B4-BE49-F238E27FC236}">
                <a16:creationId xmlns:a16="http://schemas.microsoft.com/office/drawing/2014/main" id="{DA7C71B3-CC80-2306-F939-9107CEA9C7CF}"/>
              </a:ext>
            </a:extLst>
          </p:cNvPr>
          <p:cNvCxnSpPr>
            <a:cxnSpLocks/>
          </p:cNvCxnSpPr>
          <p:nvPr userDrawn="1"/>
        </p:nvCxnSpPr>
        <p:spPr>
          <a:xfrm>
            <a:off x="6382148"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2" name="Text Placeholder 10">
            <a:extLst>
              <a:ext uri="{FF2B5EF4-FFF2-40B4-BE49-F238E27FC236}">
                <a16:creationId xmlns:a16="http://schemas.microsoft.com/office/drawing/2014/main" id="{7AF75751-8529-A7EF-6551-9639F23D30DC}"/>
              </a:ext>
            </a:extLst>
          </p:cNvPr>
          <p:cNvSpPr>
            <a:spLocks noGrp="1"/>
          </p:cNvSpPr>
          <p:nvPr>
            <p:ph type="body" sz="quarter" idx="25" hasCustomPrompt="1"/>
          </p:nvPr>
        </p:nvSpPr>
        <p:spPr>
          <a:xfrm>
            <a:off x="6303600"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34" name="Straight Connector 33">
            <a:extLst>
              <a:ext uri="{FF2B5EF4-FFF2-40B4-BE49-F238E27FC236}">
                <a16:creationId xmlns:a16="http://schemas.microsoft.com/office/drawing/2014/main" id="{97E3A5B2-ECB9-CE2B-3D35-BA3F5FB63F29}"/>
              </a:ext>
            </a:extLst>
          </p:cNvPr>
          <p:cNvCxnSpPr>
            <a:cxnSpLocks/>
          </p:cNvCxnSpPr>
          <p:nvPr userDrawn="1"/>
        </p:nvCxnSpPr>
        <p:spPr>
          <a:xfrm>
            <a:off x="6382148"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5" name="Text Placeholder 10">
            <a:extLst>
              <a:ext uri="{FF2B5EF4-FFF2-40B4-BE49-F238E27FC236}">
                <a16:creationId xmlns:a16="http://schemas.microsoft.com/office/drawing/2014/main" id="{9E49A7BC-64BE-4847-1FB1-D7EE55062F83}"/>
              </a:ext>
            </a:extLst>
          </p:cNvPr>
          <p:cNvSpPr>
            <a:spLocks noGrp="1"/>
          </p:cNvSpPr>
          <p:nvPr>
            <p:ph type="body" sz="quarter" idx="26" hasCustomPrompt="1"/>
          </p:nvPr>
        </p:nvSpPr>
        <p:spPr>
          <a:xfrm>
            <a:off x="8812023"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37" name="Straight Connector 36">
            <a:extLst>
              <a:ext uri="{FF2B5EF4-FFF2-40B4-BE49-F238E27FC236}">
                <a16:creationId xmlns:a16="http://schemas.microsoft.com/office/drawing/2014/main" id="{745738B3-CE2D-C54C-5A5A-87CFB5D96CF4}"/>
              </a:ext>
            </a:extLst>
          </p:cNvPr>
          <p:cNvCxnSpPr>
            <a:cxnSpLocks/>
          </p:cNvCxnSpPr>
          <p:nvPr userDrawn="1"/>
        </p:nvCxnSpPr>
        <p:spPr>
          <a:xfrm>
            <a:off x="8890571"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8" name="Text Placeholder 10">
            <a:extLst>
              <a:ext uri="{FF2B5EF4-FFF2-40B4-BE49-F238E27FC236}">
                <a16:creationId xmlns:a16="http://schemas.microsoft.com/office/drawing/2014/main" id="{8F473602-CF24-17FF-692B-B6A5A504D5FD}"/>
              </a:ext>
            </a:extLst>
          </p:cNvPr>
          <p:cNvSpPr>
            <a:spLocks noGrp="1"/>
          </p:cNvSpPr>
          <p:nvPr>
            <p:ph type="body" sz="quarter" idx="27" hasCustomPrompt="1"/>
          </p:nvPr>
        </p:nvSpPr>
        <p:spPr>
          <a:xfrm>
            <a:off x="8812023"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40" name="Straight Connector 39">
            <a:extLst>
              <a:ext uri="{FF2B5EF4-FFF2-40B4-BE49-F238E27FC236}">
                <a16:creationId xmlns:a16="http://schemas.microsoft.com/office/drawing/2014/main" id="{BE5261E1-31B3-C453-3ED8-59FC3D1B193B}"/>
              </a:ext>
            </a:extLst>
          </p:cNvPr>
          <p:cNvCxnSpPr>
            <a:cxnSpLocks/>
          </p:cNvCxnSpPr>
          <p:nvPr userDrawn="1"/>
        </p:nvCxnSpPr>
        <p:spPr>
          <a:xfrm>
            <a:off x="8890571"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B94834A3-B138-99BD-D47A-1476BF040716}"/>
              </a:ext>
            </a:extLst>
          </p:cNvPr>
          <p:cNvSpPr>
            <a:spLocks noGrp="1"/>
          </p:cNvSpPr>
          <p:nvPr>
            <p:ph type="body" sz="quarter" idx="28" hasCustomPrompt="1"/>
          </p:nvPr>
        </p:nvSpPr>
        <p:spPr>
          <a:xfrm>
            <a:off x="1277089"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/1</a:t>
            </a:r>
          </a:p>
        </p:txBody>
      </p:sp>
      <p:sp>
        <p:nvSpPr>
          <p:cNvPr id="4" name="Text Placeholder 2">
            <a:extLst>
              <a:ext uri="{FF2B5EF4-FFF2-40B4-BE49-F238E27FC236}">
                <a16:creationId xmlns:a16="http://schemas.microsoft.com/office/drawing/2014/main" id="{3F7A011A-BEB7-E816-9FD3-5B0C494C05E3}"/>
              </a:ext>
            </a:extLst>
          </p:cNvPr>
          <p:cNvSpPr>
            <a:spLocks noGrp="1"/>
          </p:cNvSpPr>
          <p:nvPr>
            <p:ph type="body" sz="quarter" idx="29" hasCustomPrompt="1"/>
          </p:nvPr>
        </p:nvSpPr>
        <p:spPr>
          <a:xfrm>
            <a:off x="1277089"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/2</a:t>
            </a:r>
          </a:p>
        </p:txBody>
      </p:sp>
      <p:sp>
        <p:nvSpPr>
          <p:cNvPr id="5" name="Text Placeholder 2">
            <a:extLst>
              <a:ext uri="{FF2B5EF4-FFF2-40B4-BE49-F238E27FC236}">
                <a16:creationId xmlns:a16="http://schemas.microsoft.com/office/drawing/2014/main" id="{08C0C527-DC4C-3FF7-F786-FD9780A202AE}"/>
              </a:ext>
            </a:extLst>
          </p:cNvPr>
          <p:cNvSpPr>
            <a:spLocks noGrp="1"/>
          </p:cNvSpPr>
          <p:nvPr>
            <p:ph type="body" sz="quarter" idx="30" hasCustomPrompt="1"/>
          </p:nvPr>
        </p:nvSpPr>
        <p:spPr>
          <a:xfrm>
            <a:off x="3786372"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/3</a:t>
            </a:r>
          </a:p>
        </p:txBody>
      </p:sp>
      <p:sp>
        <p:nvSpPr>
          <p:cNvPr id="6" name="Text Placeholder 2">
            <a:extLst>
              <a:ext uri="{FF2B5EF4-FFF2-40B4-BE49-F238E27FC236}">
                <a16:creationId xmlns:a16="http://schemas.microsoft.com/office/drawing/2014/main" id="{DA7E132E-7ED5-07FD-1844-041AADA4AD90}"/>
              </a:ext>
            </a:extLst>
          </p:cNvPr>
          <p:cNvSpPr>
            <a:spLocks noGrp="1"/>
          </p:cNvSpPr>
          <p:nvPr>
            <p:ph type="body" sz="quarter" idx="31" hasCustomPrompt="1"/>
          </p:nvPr>
        </p:nvSpPr>
        <p:spPr>
          <a:xfrm>
            <a:off x="3786372"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/4</a:t>
            </a:r>
          </a:p>
        </p:txBody>
      </p:sp>
      <p:sp>
        <p:nvSpPr>
          <p:cNvPr id="9" name="Text Placeholder 2">
            <a:extLst>
              <a:ext uri="{FF2B5EF4-FFF2-40B4-BE49-F238E27FC236}">
                <a16:creationId xmlns:a16="http://schemas.microsoft.com/office/drawing/2014/main" id="{8C0A6919-3376-40A3-2D57-7825AA221F46}"/>
              </a:ext>
            </a:extLst>
          </p:cNvPr>
          <p:cNvSpPr>
            <a:spLocks noGrp="1"/>
          </p:cNvSpPr>
          <p:nvPr>
            <p:ph type="body" sz="quarter" idx="32" hasCustomPrompt="1"/>
          </p:nvPr>
        </p:nvSpPr>
        <p:spPr>
          <a:xfrm>
            <a:off x="6295656"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/5</a:t>
            </a:r>
          </a:p>
        </p:txBody>
      </p:sp>
      <p:sp>
        <p:nvSpPr>
          <p:cNvPr id="10" name="Text Placeholder 2">
            <a:extLst>
              <a:ext uri="{FF2B5EF4-FFF2-40B4-BE49-F238E27FC236}">
                <a16:creationId xmlns:a16="http://schemas.microsoft.com/office/drawing/2014/main" id="{EDCA9BCD-4BD2-BA40-82A9-EBA319D51C94}"/>
              </a:ext>
            </a:extLst>
          </p:cNvPr>
          <p:cNvSpPr>
            <a:spLocks noGrp="1"/>
          </p:cNvSpPr>
          <p:nvPr>
            <p:ph type="body" sz="quarter" idx="33" hasCustomPrompt="1"/>
          </p:nvPr>
        </p:nvSpPr>
        <p:spPr>
          <a:xfrm>
            <a:off x="6295656"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/6</a:t>
            </a:r>
          </a:p>
        </p:txBody>
      </p:sp>
      <p:sp>
        <p:nvSpPr>
          <p:cNvPr id="19" name="Text Placeholder 2">
            <a:extLst>
              <a:ext uri="{FF2B5EF4-FFF2-40B4-BE49-F238E27FC236}">
                <a16:creationId xmlns:a16="http://schemas.microsoft.com/office/drawing/2014/main" id="{9E6357C2-1602-0253-233C-89A1BD1951B9}"/>
              </a:ext>
            </a:extLst>
          </p:cNvPr>
          <p:cNvSpPr>
            <a:spLocks noGrp="1"/>
          </p:cNvSpPr>
          <p:nvPr>
            <p:ph type="body" sz="quarter" idx="34" hasCustomPrompt="1"/>
          </p:nvPr>
        </p:nvSpPr>
        <p:spPr>
          <a:xfrm>
            <a:off x="8804940"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/7</a:t>
            </a:r>
          </a:p>
        </p:txBody>
      </p:sp>
      <p:sp>
        <p:nvSpPr>
          <p:cNvPr id="41" name="Text Placeholder 2">
            <a:extLst>
              <a:ext uri="{FF2B5EF4-FFF2-40B4-BE49-F238E27FC236}">
                <a16:creationId xmlns:a16="http://schemas.microsoft.com/office/drawing/2014/main" id="{E68B7A73-E16C-1678-BE29-7F23178A1B03}"/>
              </a:ext>
            </a:extLst>
          </p:cNvPr>
          <p:cNvSpPr>
            <a:spLocks noGrp="1"/>
          </p:cNvSpPr>
          <p:nvPr>
            <p:ph type="body" sz="quarter" idx="35" hasCustomPrompt="1"/>
          </p:nvPr>
        </p:nvSpPr>
        <p:spPr>
          <a:xfrm>
            <a:off x="8804940"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/8</a:t>
            </a:r>
          </a:p>
        </p:txBody>
      </p:sp>
    </p:spTree>
    <p:extLst>
      <p:ext uri="{BB962C8B-B14F-4D97-AF65-F5344CB8AC3E}">
        <p14:creationId xmlns:p14="http://schemas.microsoft.com/office/powerpoint/2010/main" val="2996742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ject + Header + List 4">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2ED50EA-2409-B293-A8EA-18FF8CDABC4D}"/>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9" name="Text Placeholder 12">
            <a:extLst>
              <a:ext uri="{FF2B5EF4-FFF2-40B4-BE49-F238E27FC236}">
                <a16:creationId xmlns:a16="http://schemas.microsoft.com/office/drawing/2014/main" id="{9D383674-2684-5EBD-0234-0B4F316C15A4}"/>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2" name="Title 1">
            <a:extLst>
              <a:ext uri="{FF2B5EF4-FFF2-40B4-BE49-F238E27FC236}">
                <a16:creationId xmlns:a16="http://schemas.microsoft.com/office/drawing/2014/main" id="{3B0BE6E6-BB24-7CF2-599F-079C27B60723}"/>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15" name="Text Placeholder 10">
            <a:extLst>
              <a:ext uri="{FF2B5EF4-FFF2-40B4-BE49-F238E27FC236}">
                <a16:creationId xmlns:a16="http://schemas.microsoft.com/office/drawing/2014/main" id="{BB8C9219-F999-BBFF-AD5A-5E2B473F8A45}"/>
              </a:ext>
            </a:extLst>
          </p:cNvPr>
          <p:cNvSpPr>
            <a:spLocks noGrp="1"/>
          </p:cNvSpPr>
          <p:nvPr>
            <p:ph type="body" sz="quarter" idx="20" hasCustomPrompt="1"/>
          </p:nvPr>
        </p:nvSpPr>
        <p:spPr>
          <a:xfrm>
            <a:off x="1286757"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7" name="Straight Connector 16">
            <a:extLst>
              <a:ext uri="{FF2B5EF4-FFF2-40B4-BE49-F238E27FC236}">
                <a16:creationId xmlns:a16="http://schemas.microsoft.com/office/drawing/2014/main" id="{FAC23B51-66AC-29B2-9BA2-C6F1AD428897}"/>
              </a:ext>
            </a:extLst>
          </p:cNvPr>
          <p:cNvCxnSpPr>
            <a:cxnSpLocks/>
          </p:cNvCxnSpPr>
          <p:nvPr userDrawn="1"/>
        </p:nvCxnSpPr>
        <p:spPr>
          <a:xfrm>
            <a:off x="1365305"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23B0DEF0-2E09-55A8-E947-344C9FA1046E}"/>
              </a:ext>
            </a:extLst>
          </p:cNvPr>
          <p:cNvSpPr>
            <a:spLocks noGrp="1"/>
          </p:cNvSpPr>
          <p:nvPr>
            <p:ph type="body" sz="quarter" idx="21" hasCustomPrompt="1"/>
          </p:nvPr>
        </p:nvSpPr>
        <p:spPr>
          <a:xfrm>
            <a:off x="1286757"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0" name="Straight Connector 19">
            <a:extLst>
              <a:ext uri="{FF2B5EF4-FFF2-40B4-BE49-F238E27FC236}">
                <a16:creationId xmlns:a16="http://schemas.microsoft.com/office/drawing/2014/main" id="{ECC22773-1E36-3336-D282-78E1601A4459}"/>
              </a:ext>
            </a:extLst>
          </p:cNvPr>
          <p:cNvCxnSpPr>
            <a:cxnSpLocks/>
          </p:cNvCxnSpPr>
          <p:nvPr userDrawn="1"/>
        </p:nvCxnSpPr>
        <p:spPr>
          <a:xfrm>
            <a:off x="1365305"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D0E5D6EF-0A40-BFD6-1E20-E40A99EDA6ED}"/>
              </a:ext>
            </a:extLst>
          </p:cNvPr>
          <p:cNvSpPr>
            <a:spLocks noGrp="1"/>
          </p:cNvSpPr>
          <p:nvPr>
            <p:ph type="body" sz="quarter" idx="22" hasCustomPrompt="1"/>
          </p:nvPr>
        </p:nvSpPr>
        <p:spPr>
          <a:xfrm>
            <a:off x="3795178"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3" name="Straight Connector 22">
            <a:extLst>
              <a:ext uri="{FF2B5EF4-FFF2-40B4-BE49-F238E27FC236}">
                <a16:creationId xmlns:a16="http://schemas.microsoft.com/office/drawing/2014/main" id="{115A4229-E1D8-F1BB-710C-3BC8B998AA05}"/>
              </a:ext>
            </a:extLst>
          </p:cNvPr>
          <p:cNvCxnSpPr>
            <a:cxnSpLocks/>
          </p:cNvCxnSpPr>
          <p:nvPr userDrawn="1"/>
        </p:nvCxnSpPr>
        <p:spPr>
          <a:xfrm>
            <a:off x="3873726"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4" name="Text Placeholder 10">
            <a:extLst>
              <a:ext uri="{FF2B5EF4-FFF2-40B4-BE49-F238E27FC236}">
                <a16:creationId xmlns:a16="http://schemas.microsoft.com/office/drawing/2014/main" id="{5647E9A6-3ABC-CF64-0028-FAEC9D9FB621}"/>
              </a:ext>
            </a:extLst>
          </p:cNvPr>
          <p:cNvSpPr>
            <a:spLocks noGrp="1"/>
          </p:cNvSpPr>
          <p:nvPr>
            <p:ph type="body" sz="quarter" idx="23" hasCustomPrompt="1"/>
          </p:nvPr>
        </p:nvSpPr>
        <p:spPr>
          <a:xfrm>
            <a:off x="3795178"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6" name="Straight Connector 25">
            <a:extLst>
              <a:ext uri="{FF2B5EF4-FFF2-40B4-BE49-F238E27FC236}">
                <a16:creationId xmlns:a16="http://schemas.microsoft.com/office/drawing/2014/main" id="{A3B937CF-ED00-4042-6F34-42853F385352}"/>
              </a:ext>
            </a:extLst>
          </p:cNvPr>
          <p:cNvCxnSpPr>
            <a:cxnSpLocks/>
          </p:cNvCxnSpPr>
          <p:nvPr userDrawn="1"/>
        </p:nvCxnSpPr>
        <p:spPr>
          <a:xfrm>
            <a:off x="3873726"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454CA725-BF29-9B10-E005-3AF36D9FED69}"/>
              </a:ext>
            </a:extLst>
          </p:cNvPr>
          <p:cNvSpPr>
            <a:spLocks noGrp="1"/>
          </p:cNvSpPr>
          <p:nvPr>
            <p:ph type="body" sz="quarter" idx="14" hasCustomPrompt="1"/>
          </p:nvPr>
        </p:nvSpPr>
        <p:spPr>
          <a:xfrm>
            <a:off x="1255865" y="2436246"/>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28" name="Content Placeholder 15">
            <a:extLst>
              <a:ext uri="{FF2B5EF4-FFF2-40B4-BE49-F238E27FC236}">
                <a16:creationId xmlns:a16="http://schemas.microsoft.com/office/drawing/2014/main" id="{9C27EE79-2F48-8CC4-7E96-F22D8E8CF9D8}"/>
              </a:ext>
            </a:extLst>
          </p:cNvPr>
          <p:cNvSpPr>
            <a:spLocks noGrp="1"/>
          </p:cNvSpPr>
          <p:nvPr>
            <p:ph sz="quarter" idx="15"/>
          </p:nvPr>
        </p:nvSpPr>
        <p:spPr>
          <a:xfrm>
            <a:off x="6060319" y="1441937"/>
            <a:ext cx="4789488" cy="4903299"/>
          </a:xfrm>
          <a:prstGeom prst="rect">
            <a:avLst/>
          </a:prstGeom>
        </p:spPr>
        <p:txBody>
          <a:bodyPr/>
          <a:lstStyle>
            <a:lvl1pPr marL="0" indent="0">
              <a:buNone/>
              <a:defRPr/>
            </a:lvl1pPr>
          </a:lstStyle>
          <a:p>
            <a:pPr lvl="0"/>
            <a:endParaRPr lang="en-TR" dirty="0"/>
          </a:p>
        </p:txBody>
      </p:sp>
      <p:sp>
        <p:nvSpPr>
          <p:cNvPr id="2" name="Text Placeholder 2">
            <a:extLst>
              <a:ext uri="{FF2B5EF4-FFF2-40B4-BE49-F238E27FC236}">
                <a16:creationId xmlns:a16="http://schemas.microsoft.com/office/drawing/2014/main" id="{F0C0F995-C666-E3D5-BF6F-8A13476F80BE}"/>
              </a:ext>
            </a:extLst>
          </p:cNvPr>
          <p:cNvSpPr>
            <a:spLocks noGrp="1"/>
          </p:cNvSpPr>
          <p:nvPr>
            <p:ph type="body" sz="quarter" idx="28" hasCustomPrompt="1"/>
          </p:nvPr>
        </p:nvSpPr>
        <p:spPr>
          <a:xfrm>
            <a:off x="1277089"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/1</a:t>
            </a:r>
          </a:p>
        </p:txBody>
      </p:sp>
      <p:sp>
        <p:nvSpPr>
          <p:cNvPr id="3" name="Text Placeholder 2">
            <a:extLst>
              <a:ext uri="{FF2B5EF4-FFF2-40B4-BE49-F238E27FC236}">
                <a16:creationId xmlns:a16="http://schemas.microsoft.com/office/drawing/2014/main" id="{648B7B16-58A8-0CAA-C5D6-0DB52FAA1402}"/>
              </a:ext>
            </a:extLst>
          </p:cNvPr>
          <p:cNvSpPr>
            <a:spLocks noGrp="1"/>
          </p:cNvSpPr>
          <p:nvPr>
            <p:ph type="body" sz="quarter" idx="29" hasCustomPrompt="1"/>
          </p:nvPr>
        </p:nvSpPr>
        <p:spPr>
          <a:xfrm>
            <a:off x="1277089"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/2</a:t>
            </a:r>
          </a:p>
        </p:txBody>
      </p:sp>
      <p:sp>
        <p:nvSpPr>
          <p:cNvPr id="4" name="Text Placeholder 2">
            <a:extLst>
              <a:ext uri="{FF2B5EF4-FFF2-40B4-BE49-F238E27FC236}">
                <a16:creationId xmlns:a16="http://schemas.microsoft.com/office/drawing/2014/main" id="{2F4777BA-D33B-144D-CFD8-616283C0403A}"/>
              </a:ext>
            </a:extLst>
          </p:cNvPr>
          <p:cNvSpPr>
            <a:spLocks noGrp="1"/>
          </p:cNvSpPr>
          <p:nvPr>
            <p:ph type="body" sz="quarter" idx="30" hasCustomPrompt="1"/>
          </p:nvPr>
        </p:nvSpPr>
        <p:spPr>
          <a:xfrm>
            <a:off x="3786372"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/3</a:t>
            </a:r>
          </a:p>
        </p:txBody>
      </p:sp>
      <p:sp>
        <p:nvSpPr>
          <p:cNvPr id="5" name="Text Placeholder 2">
            <a:extLst>
              <a:ext uri="{FF2B5EF4-FFF2-40B4-BE49-F238E27FC236}">
                <a16:creationId xmlns:a16="http://schemas.microsoft.com/office/drawing/2014/main" id="{0B64D8A8-7AA6-BACF-2E00-4A858CA16970}"/>
              </a:ext>
            </a:extLst>
          </p:cNvPr>
          <p:cNvSpPr>
            <a:spLocks noGrp="1"/>
          </p:cNvSpPr>
          <p:nvPr>
            <p:ph type="body" sz="quarter" idx="31" hasCustomPrompt="1"/>
          </p:nvPr>
        </p:nvSpPr>
        <p:spPr>
          <a:xfrm>
            <a:off x="3786372"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/4</a:t>
            </a:r>
          </a:p>
        </p:txBody>
      </p:sp>
    </p:spTree>
    <p:extLst>
      <p:ext uri="{BB962C8B-B14F-4D97-AF65-F5344CB8AC3E}">
        <p14:creationId xmlns:p14="http://schemas.microsoft.com/office/powerpoint/2010/main" val="735783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bject + Header + List 5">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C23199ED-3066-55CC-25F0-2D8315050E1A}"/>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11" name="Text Placeholder 12">
            <a:extLst>
              <a:ext uri="{FF2B5EF4-FFF2-40B4-BE49-F238E27FC236}">
                <a16:creationId xmlns:a16="http://schemas.microsoft.com/office/drawing/2014/main" id="{8B17466D-36E6-BA13-BC7F-88A1476CB3E6}"/>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4" name="Title 1">
            <a:extLst>
              <a:ext uri="{FF2B5EF4-FFF2-40B4-BE49-F238E27FC236}">
                <a16:creationId xmlns:a16="http://schemas.microsoft.com/office/drawing/2014/main" id="{66C6C7B5-B45D-8A47-F58C-7FF3938FC751}"/>
              </a:ext>
            </a:extLst>
          </p:cNvPr>
          <p:cNvSpPr>
            <a:spLocks noGrp="1"/>
          </p:cNvSpPr>
          <p:nvPr>
            <p:ph type="title" hasCustomPrompt="1"/>
          </p:nvPr>
        </p:nvSpPr>
        <p:spPr>
          <a:xfrm>
            <a:off x="1255865" y="1397720"/>
            <a:ext cx="4840135" cy="910582"/>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6" name="Content Placeholder 15">
            <a:extLst>
              <a:ext uri="{FF2B5EF4-FFF2-40B4-BE49-F238E27FC236}">
                <a16:creationId xmlns:a16="http://schemas.microsoft.com/office/drawing/2014/main" id="{EACB575C-2C91-347C-2DFA-DEF38E838A14}"/>
              </a:ext>
            </a:extLst>
          </p:cNvPr>
          <p:cNvSpPr>
            <a:spLocks noGrp="1"/>
          </p:cNvSpPr>
          <p:nvPr>
            <p:ph sz="quarter" idx="17"/>
          </p:nvPr>
        </p:nvSpPr>
        <p:spPr>
          <a:xfrm>
            <a:off x="8896864" y="2420938"/>
            <a:ext cx="1933833" cy="1082203"/>
          </a:xfrm>
          <a:prstGeom prst="rect">
            <a:avLst/>
          </a:prstGeom>
        </p:spPr>
        <p:txBody>
          <a:bodyPr/>
          <a:lstStyle>
            <a:lvl1pPr marL="0" indent="0">
              <a:buNone/>
              <a:defRPr/>
            </a:lvl1pPr>
          </a:lstStyle>
          <a:p>
            <a:pPr lvl="0"/>
            <a:endParaRPr lang="en-TR" dirty="0"/>
          </a:p>
        </p:txBody>
      </p:sp>
      <p:sp>
        <p:nvSpPr>
          <p:cNvPr id="17" name="Content Placeholder 15">
            <a:extLst>
              <a:ext uri="{FF2B5EF4-FFF2-40B4-BE49-F238E27FC236}">
                <a16:creationId xmlns:a16="http://schemas.microsoft.com/office/drawing/2014/main" id="{D383E24E-8D16-7238-ED1D-78CD78034193}"/>
              </a:ext>
            </a:extLst>
          </p:cNvPr>
          <p:cNvSpPr>
            <a:spLocks noGrp="1"/>
          </p:cNvSpPr>
          <p:nvPr>
            <p:ph sz="quarter" idx="18"/>
          </p:nvPr>
        </p:nvSpPr>
        <p:spPr>
          <a:xfrm>
            <a:off x="5138977" y="2420938"/>
            <a:ext cx="1933833" cy="1082203"/>
          </a:xfrm>
          <a:prstGeom prst="rect">
            <a:avLst/>
          </a:prstGeom>
        </p:spPr>
        <p:txBody>
          <a:bodyPr/>
          <a:lstStyle>
            <a:lvl1pPr marL="0" indent="0">
              <a:buNone/>
              <a:defRPr/>
            </a:lvl1pPr>
          </a:lstStyle>
          <a:p>
            <a:pPr lvl="0"/>
            <a:endParaRPr lang="en-TR" dirty="0"/>
          </a:p>
        </p:txBody>
      </p:sp>
      <p:sp>
        <p:nvSpPr>
          <p:cNvPr id="18" name="Content Placeholder 15">
            <a:extLst>
              <a:ext uri="{FF2B5EF4-FFF2-40B4-BE49-F238E27FC236}">
                <a16:creationId xmlns:a16="http://schemas.microsoft.com/office/drawing/2014/main" id="{168C60C0-0F76-38AC-E1E6-FD210B784E12}"/>
              </a:ext>
            </a:extLst>
          </p:cNvPr>
          <p:cNvSpPr>
            <a:spLocks noGrp="1"/>
          </p:cNvSpPr>
          <p:nvPr>
            <p:ph sz="quarter" idx="19"/>
          </p:nvPr>
        </p:nvSpPr>
        <p:spPr>
          <a:xfrm>
            <a:off x="1367481" y="2420938"/>
            <a:ext cx="1933833" cy="1082203"/>
          </a:xfrm>
          <a:prstGeom prst="rect">
            <a:avLst/>
          </a:prstGeom>
        </p:spPr>
        <p:txBody>
          <a:bodyPr/>
          <a:lstStyle>
            <a:lvl1pPr marL="0" indent="0">
              <a:buNone/>
              <a:defRPr/>
            </a:lvl1pPr>
          </a:lstStyle>
          <a:p>
            <a:pPr lvl="0"/>
            <a:endParaRPr lang="en-TR" dirty="0"/>
          </a:p>
        </p:txBody>
      </p:sp>
      <p:sp>
        <p:nvSpPr>
          <p:cNvPr id="19" name="Text Placeholder 10">
            <a:extLst>
              <a:ext uri="{FF2B5EF4-FFF2-40B4-BE49-F238E27FC236}">
                <a16:creationId xmlns:a16="http://schemas.microsoft.com/office/drawing/2014/main" id="{41F22374-8754-EC59-5817-ED005BFBBCA7}"/>
              </a:ext>
            </a:extLst>
          </p:cNvPr>
          <p:cNvSpPr>
            <a:spLocks noGrp="1"/>
          </p:cNvSpPr>
          <p:nvPr>
            <p:ph type="body" sz="quarter" idx="20" hasCustomPrompt="1"/>
          </p:nvPr>
        </p:nvSpPr>
        <p:spPr>
          <a:xfrm>
            <a:off x="1286757"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1" name="Straight Connector 20">
            <a:extLst>
              <a:ext uri="{FF2B5EF4-FFF2-40B4-BE49-F238E27FC236}">
                <a16:creationId xmlns:a16="http://schemas.microsoft.com/office/drawing/2014/main" id="{F3996120-EAE6-8265-6F9E-B113D1F72A98}"/>
              </a:ext>
            </a:extLst>
          </p:cNvPr>
          <p:cNvCxnSpPr>
            <a:cxnSpLocks/>
          </p:cNvCxnSpPr>
          <p:nvPr userDrawn="1"/>
        </p:nvCxnSpPr>
        <p:spPr>
          <a:xfrm>
            <a:off x="1365305"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2" name="Text Placeholder 10">
            <a:extLst>
              <a:ext uri="{FF2B5EF4-FFF2-40B4-BE49-F238E27FC236}">
                <a16:creationId xmlns:a16="http://schemas.microsoft.com/office/drawing/2014/main" id="{069B77D4-2562-10ED-4305-8B7C1CAA0F58}"/>
              </a:ext>
            </a:extLst>
          </p:cNvPr>
          <p:cNvSpPr>
            <a:spLocks noGrp="1"/>
          </p:cNvSpPr>
          <p:nvPr>
            <p:ph type="body" sz="quarter" idx="21" hasCustomPrompt="1"/>
          </p:nvPr>
        </p:nvSpPr>
        <p:spPr>
          <a:xfrm>
            <a:off x="1286757"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4" name="Straight Connector 23">
            <a:extLst>
              <a:ext uri="{FF2B5EF4-FFF2-40B4-BE49-F238E27FC236}">
                <a16:creationId xmlns:a16="http://schemas.microsoft.com/office/drawing/2014/main" id="{576B9823-9FDC-E66A-3427-0419340BDDBC}"/>
              </a:ext>
            </a:extLst>
          </p:cNvPr>
          <p:cNvCxnSpPr>
            <a:cxnSpLocks/>
          </p:cNvCxnSpPr>
          <p:nvPr userDrawn="1"/>
        </p:nvCxnSpPr>
        <p:spPr>
          <a:xfrm>
            <a:off x="1365305"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5" name="Text Placeholder 10">
            <a:extLst>
              <a:ext uri="{FF2B5EF4-FFF2-40B4-BE49-F238E27FC236}">
                <a16:creationId xmlns:a16="http://schemas.microsoft.com/office/drawing/2014/main" id="{05CB1117-3BA0-5B37-41C1-580D12FD27E7}"/>
              </a:ext>
            </a:extLst>
          </p:cNvPr>
          <p:cNvSpPr>
            <a:spLocks noGrp="1"/>
          </p:cNvSpPr>
          <p:nvPr>
            <p:ph type="body" sz="quarter" idx="22" hasCustomPrompt="1"/>
          </p:nvPr>
        </p:nvSpPr>
        <p:spPr>
          <a:xfrm>
            <a:off x="5054134"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7" name="Straight Connector 26">
            <a:extLst>
              <a:ext uri="{FF2B5EF4-FFF2-40B4-BE49-F238E27FC236}">
                <a16:creationId xmlns:a16="http://schemas.microsoft.com/office/drawing/2014/main" id="{15757A20-076C-B1F4-BACD-B8E5CA199BB5}"/>
              </a:ext>
            </a:extLst>
          </p:cNvPr>
          <p:cNvCxnSpPr>
            <a:cxnSpLocks/>
          </p:cNvCxnSpPr>
          <p:nvPr userDrawn="1"/>
        </p:nvCxnSpPr>
        <p:spPr>
          <a:xfrm>
            <a:off x="5132682"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8" name="Text Placeholder 10">
            <a:extLst>
              <a:ext uri="{FF2B5EF4-FFF2-40B4-BE49-F238E27FC236}">
                <a16:creationId xmlns:a16="http://schemas.microsoft.com/office/drawing/2014/main" id="{D3A86755-2F6E-F340-9D67-59BD93F281A0}"/>
              </a:ext>
            </a:extLst>
          </p:cNvPr>
          <p:cNvSpPr>
            <a:spLocks noGrp="1"/>
          </p:cNvSpPr>
          <p:nvPr>
            <p:ph type="body" sz="quarter" idx="23" hasCustomPrompt="1"/>
          </p:nvPr>
        </p:nvSpPr>
        <p:spPr>
          <a:xfrm>
            <a:off x="5054134"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30" name="Straight Connector 29">
            <a:extLst>
              <a:ext uri="{FF2B5EF4-FFF2-40B4-BE49-F238E27FC236}">
                <a16:creationId xmlns:a16="http://schemas.microsoft.com/office/drawing/2014/main" id="{72A1D8C5-12B7-D523-D6B9-0F4FCF0DEC8D}"/>
              </a:ext>
            </a:extLst>
          </p:cNvPr>
          <p:cNvCxnSpPr>
            <a:cxnSpLocks/>
          </p:cNvCxnSpPr>
          <p:nvPr userDrawn="1"/>
        </p:nvCxnSpPr>
        <p:spPr>
          <a:xfrm>
            <a:off x="5132682"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7" name="Text Placeholder 10">
            <a:extLst>
              <a:ext uri="{FF2B5EF4-FFF2-40B4-BE49-F238E27FC236}">
                <a16:creationId xmlns:a16="http://schemas.microsoft.com/office/drawing/2014/main" id="{801C9BD2-C689-F225-6709-8204DABAC70A}"/>
              </a:ext>
            </a:extLst>
          </p:cNvPr>
          <p:cNvSpPr>
            <a:spLocks noGrp="1"/>
          </p:cNvSpPr>
          <p:nvPr>
            <p:ph type="body" sz="quarter" idx="26" hasCustomPrompt="1"/>
          </p:nvPr>
        </p:nvSpPr>
        <p:spPr>
          <a:xfrm>
            <a:off x="8812023"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39" name="Straight Connector 38">
            <a:extLst>
              <a:ext uri="{FF2B5EF4-FFF2-40B4-BE49-F238E27FC236}">
                <a16:creationId xmlns:a16="http://schemas.microsoft.com/office/drawing/2014/main" id="{BD8691EF-515B-AB32-76EF-868C501A0DB6}"/>
              </a:ext>
            </a:extLst>
          </p:cNvPr>
          <p:cNvCxnSpPr>
            <a:cxnSpLocks/>
          </p:cNvCxnSpPr>
          <p:nvPr userDrawn="1"/>
        </p:nvCxnSpPr>
        <p:spPr>
          <a:xfrm>
            <a:off x="8890571"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40" name="Text Placeholder 10">
            <a:extLst>
              <a:ext uri="{FF2B5EF4-FFF2-40B4-BE49-F238E27FC236}">
                <a16:creationId xmlns:a16="http://schemas.microsoft.com/office/drawing/2014/main" id="{DE51780E-8F63-1587-8F88-BCB5DC39DD0A}"/>
              </a:ext>
            </a:extLst>
          </p:cNvPr>
          <p:cNvSpPr>
            <a:spLocks noGrp="1"/>
          </p:cNvSpPr>
          <p:nvPr>
            <p:ph type="body" sz="quarter" idx="27" hasCustomPrompt="1"/>
          </p:nvPr>
        </p:nvSpPr>
        <p:spPr>
          <a:xfrm>
            <a:off x="8812023"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42" name="Straight Connector 41">
            <a:extLst>
              <a:ext uri="{FF2B5EF4-FFF2-40B4-BE49-F238E27FC236}">
                <a16:creationId xmlns:a16="http://schemas.microsoft.com/office/drawing/2014/main" id="{2D938905-8EB9-B391-17BE-40A804A9B4D2}"/>
              </a:ext>
            </a:extLst>
          </p:cNvPr>
          <p:cNvCxnSpPr>
            <a:cxnSpLocks/>
          </p:cNvCxnSpPr>
          <p:nvPr userDrawn="1"/>
        </p:nvCxnSpPr>
        <p:spPr>
          <a:xfrm>
            <a:off x="8890571"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92159D9B-90E9-C142-8B32-F7069975C0DB}"/>
              </a:ext>
            </a:extLst>
          </p:cNvPr>
          <p:cNvSpPr>
            <a:spLocks noGrp="1"/>
          </p:cNvSpPr>
          <p:nvPr>
            <p:ph type="body" sz="quarter" idx="28" hasCustomPrompt="1"/>
          </p:nvPr>
        </p:nvSpPr>
        <p:spPr>
          <a:xfrm>
            <a:off x="1277089"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/1</a:t>
            </a:r>
          </a:p>
        </p:txBody>
      </p:sp>
      <p:sp>
        <p:nvSpPr>
          <p:cNvPr id="3" name="Text Placeholder 2">
            <a:extLst>
              <a:ext uri="{FF2B5EF4-FFF2-40B4-BE49-F238E27FC236}">
                <a16:creationId xmlns:a16="http://schemas.microsoft.com/office/drawing/2014/main" id="{28059683-55FF-CC56-FA28-5E64AD3BCE9F}"/>
              </a:ext>
            </a:extLst>
          </p:cNvPr>
          <p:cNvSpPr>
            <a:spLocks noGrp="1"/>
          </p:cNvSpPr>
          <p:nvPr>
            <p:ph type="body" sz="quarter" idx="29" hasCustomPrompt="1"/>
          </p:nvPr>
        </p:nvSpPr>
        <p:spPr>
          <a:xfrm>
            <a:off x="1277089"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/2</a:t>
            </a:r>
          </a:p>
        </p:txBody>
      </p:sp>
      <p:sp>
        <p:nvSpPr>
          <p:cNvPr id="4" name="Text Placeholder 2">
            <a:extLst>
              <a:ext uri="{FF2B5EF4-FFF2-40B4-BE49-F238E27FC236}">
                <a16:creationId xmlns:a16="http://schemas.microsoft.com/office/drawing/2014/main" id="{4787C577-4600-9579-CDD0-2EE1DA4CF1E8}"/>
              </a:ext>
            </a:extLst>
          </p:cNvPr>
          <p:cNvSpPr>
            <a:spLocks noGrp="1"/>
          </p:cNvSpPr>
          <p:nvPr>
            <p:ph type="body" sz="quarter" idx="30" hasCustomPrompt="1"/>
          </p:nvPr>
        </p:nvSpPr>
        <p:spPr>
          <a:xfrm>
            <a:off x="5049098"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/3</a:t>
            </a:r>
          </a:p>
        </p:txBody>
      </p:sp>
      <p:sp>
        <p:nvSpPr>
          <p:cNvPr id="5" name="Text Placeholder 2">
            <a:extLst>
              <a:ext uri="{FF2B5EF4-FFF2-40B4-BE49-F238E27FC236}">
                <a16:creationId xmlns:a16="http://schemas.microsoft.com/office/drawing/2014/main" id="{EC05B547-F735-78BC-CAC0-F80D0D39419D}"/>
              </a:ext>
            </a:extLst>
          </p:cNvPr>
          <p:cNvSpPr>
            <a:spLocks noGrp="1"/>
          </p:cNvSpPr>
          <p:nvPr>
            <p:ph type="body" sz="quarter" idx="31" hasCustomPrompt="1"/>
          </p:nvPr>
        </p:nvSpPr>
        <p:spPr>
          <a:xfrm>
            <a:off x="5049098"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/4</a:t>
            </a:r>
          </a:p>
        </p:txBody>
      </p:sp>
      <p:sp>
        <p:nvSpPr>
          <p:cNvPr id="6" name="Text Placeholder 2">
            <a:extLst>
              <a:ext uri="{FF2B5EF4-FFF2-40B4-BE49-F238E27FC236}">
                <a16:creationId xmlns:a16="http://schemas.microsoft.com/office/drawing/2014/main" id="{68ACA3FD-6DFC-2EE1-FCB1-33D8AACFB2AB}"/>
              </a:ext>
            </a:extLst>
          </p:cNvPr>
          <p:cNvSpPr>
            <a:spLocks noGrp="1"/>
          </p:cNvSpPr>
          <p:nvPr>
            <p:ph type="body" sz="quarter" idx="32" hasCustomPrompt="1"/>
          </p:nvPr>
        </p:nvSpPr>
        <p:spPr>
          <a:xfrm>
            <a:off x="8802357"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/5</a:t>
            </a:r>
          </a:p>
        </p:txBody>
      </p:sp>
      <p:sp>
        <p:nvSpPr>
          <p:cNvPr id="7" name="Text Placeholder 2">
            <a:extLst>
              <a:ext uri="{FF2B5EF4-FFF2-40B4-BE49-F238E27FC236}">
                <a16:creationId xmlns:a16="http://schemas.microsoft.com/office/drawing/2014/main" id="{08853AAE-B6A6-B6A1-521B-C8E779C1B48A}"/>
              </a:ext>
            </a:extLst>
          </p:cNvPr>
          <p:cNvSpPr>
            <a:spLocks noGrp="1"/>
          </p:cNvSpPr>
          <p:nvPr>
            <p:ph type="body" sz="quarter" idx="33" hasCustomPrompt="1"/>
          </p:nvPr>
        </p:nvSpPr>
        <p:spPr>
          <a:xfrm>
            <a:off x="8802357"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/6</a:t>
            </a:r>
          </a:p>
        </p:txBody>
      </p:sp>
    </p:spTree>
    <p:extLst>
      <p:ext uri="{BB962C8B-B14F-4D97-AF65-F5344CB8AC3E}">
        <p14:creationId xmlns:p14="http://schemas.microsoft.com/office/powerpoint/2010/main" val="2675731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 Body Text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CD00A19-B30C-0DE6-FEE9-9A47923287B8}"/>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10" name="Text Placeholder 10">
            <a:extLst>
              <a:ext uri="{FF2B5EF4-FFF2-40B4-BE49-F238E27FC236}">
                <a16:creationId xmlns:a16="http://schemas.microsoft.com/office/drawing/2014/main" id="{FEDD739D-A218-0981-103D-8BA6AE2598BA}"/>
              </a:ext>
            </a:extLst>
          </p:cNvPr>
          <p:cNvSpPr>
            <a:spLocks noGrp="1"/>
          </p:cNvSpPr>
          <p:nvPr>
            <p:ph type="body" sz="quarter" idx="14" hasCustomPrompt="1"/>
          </p:nvPr>
        </p:nvSpPr>
        <p:spPr>
          <a:xfrm>
            <a:off x="1255865" y="3377010"/>
            <a:ext cx="3816350"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1" name="Slide Number Placeholder 5">
            <a:extLst>
              <a:ext uri="{FF2B5EF4-FFF2-40B4-BE49-F238E27FC236}">
                <a16:creationId xmlns:a16="http://schemas.microsoft.com/office/drawing/2014/main" id="{BDB9212C-5B7F-F637-4690-2BA8AD7BE5BA}"/>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12" name="Text Placeholder 12">
            <a:extLst>
              <a:ext uri="{FF2B5EF4-FFF2-40B4-BE49-F238E27FC236}">
                <a16:creationId xmlns:a16="http://schemas.microsoft.com/office/drawing/2014/main" id="{39321C09-7338-570D-BC84-2A217C2CFE5E}"/>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Tree>
    <p:extLst>
      <p:ext uri="{BB962C8B-B14F-4D97-AF65-F5344CB8AC3E}">
        <p14:creationId xmlns:p14="http://schemas.microsoft.com/office/powerpoint/2010/main" val="1498280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 + Body Text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CD00A19-B30C-0DE6-FEE9-9A47923287B8}"/>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10" name="Text Placeholder 10">
            <a:extLst>
              <a:ext uri="{FF2B5EF4-FFF2-40B4-BE49-F238E27FC236}">
                <a16:creationId xmlns:a16="http://schemas.microsoft.com/office/drawing/2014/main" id="{FEDD739D-A218-0981-103D-8BA6AE2598BA}"/>
              </a:ext>
            </a:extLst>
          </p:cNvPr>
          <p:cNvSpPr>
            <a:spLocks noGrp="1"/>
          </p:cNvSpPr>
          <p:nvPr>
            <p:ph type="body" sz="quarter" idx="14" hasCustomPrompt="1"/>
          </p:nvPr>
        </p:nvSpPr>
        <p:spPr>
          <a:xfrm>
            <a:off x="1255865" y="2436246"/>
            <a:ext cx="3816350"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2" name="Slide Number Placeholder 5">
            <a:extLst>
              <a:ext uri="{FF2B5EF4-FFF2-40B4-BE49-F238E27FC236}">
                <a16:creationId xmlns:a16="http://schemas.microsoft.com/office/drawing/2014/main" id="{DF3DCEFA-89A6-9045-FF10-F644922DFD34}"/>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3" name="Text Placeholder 12">
            <a:extLst>
              <a:ext uri="{FF2B5EF4-FFF2-40B4-BE49-F238E27FC236}">
                <a16:creationId xmlns:a16="http://schemas.microsoft.com/office/drawing/2014/main" id="{A4B8A2F0-D794-371E-C89C-F7CAE6231EC6}"/>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Tree>
    <p:extLst>
      <p:ext uri="{BB962C8B-B14F-4D97-AF65-F5344CB8AC3E}">
        <p14:creationId xmlns:p14="http://schemas.microsoft.com/office/powerpoint/2010/main" val="3486727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 Body Text 3">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D346B42F-6828-CABE-5B9E-749D9F88ACE7}"/>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10" name="Text Placeholder 12">
            <a:extLst>
              <a:ext uri="{FF2B5EF4-FFF2-40B4-BE49-F238E27FC236}">
                <a16:creationId xmlns:a16="http://schemas.microsoft.com/office/drawing/2014/main" id="{344746F6-0593-AB13-FEDE-C79A7333D783}"/>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Title 1">
            <a:extLst>
              <a:ext uri="{FF2B5EF4-FFF2-40B4-BE49-F238E27FC236}">
                <a16:creationId xmlns:a16="http://schemas.microsoft.com/office/drawing/2014/main" id="{B106DA6A-16DB-96AB-9966-68FC3F86DA8D}"/>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12" name="Text Placeholder 10">
            <a:extLst>
              <a:ext uri="{FF2B5EF4-FFF2-40B4-BE49-F238E27FC236}">
                <a16:creationId xmlns:a16="http://schemas.microsoft.com/office/drawing/2014/main" id="{71CA700D-60E2-079D-CC19-BEFA5C3C626A}"/>
              </a:ext>
            </a:extLst>
          </p:cNvPr>
          <p:cNvSpPr>
            <a:spLocks noGrp="1"/>
          </p:cNvSpPr>
          <p:nvPr>
            <p:ph type="body" sz="quarter" idx="14" hasCustomPrompt="1"/>
          </p:nvPr>
        </p:nvSpPr>
        <p:spPr>
          <a:xfrm>
            <a:off x="1255865" y="3377010"/>
            <a:ext cx="3816350" cy="1044575"/>
          </a:xfrm>
          <a:prstGeom prst="rect">
            <a:avLst/>
          </a:prstGeom>
        </p:spPr>
        <p:txBody>
          <a:bodyPr/>
          <a:lstStyle>
            <a:lvl1pPr marL="0" indent="0">
              <a:spcBef>
                <a:spcPts val="100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4" name="Straight Connector 13">
            <a:extLst>
              <a:ext uri="{FF2B5EF4-FFF2-40B4-BE49-F238E27FC236}">
                <a16:creationId xmlns:a16="http://schemas.microsoft.com/office/drawing/2014/main" id="{8E8E6264-BFBE-EAE5-8B8F-980E13A939D6}"/>
              </a:ext>
            </a:extLst>
          </p:cNvPr>
          <p:cNvCxnSpPr>
            <a:cxnSpLocks/>
          </p:cNvCxnSpPr>
          <p:nvPr userDrawn="1"/>
        </p:nvCxnSpPr>
        <p:spPr>
          <a:xfrm>
            <a:off x="1365305" y="3304358"/>
            <a:ext cx="3828487"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4828D665-937E-D12C-8DB6-C525985C719F}"/>
              </a:ext>
            </a:extLst>
          </p:cNvPr>
          <p:cNvSpPr>
            <a:spLocks noGrp="1"/>
          </p:cNvSpPr>
          <p:nvPr>
            <p:ph type="body" sz="quarter" idx="17" hasCustomPrompt="1"/>
          </p:nvPr>
        </p:nvSpPr>
        <p:spPr>
          <a:xfrm>
            <a:off x="6010745" y="3377010"/>
            <a:ext cx="3816350" cy="1044575"/>
          </a:xfrm>
          <a:prstGeom prst="rect">
            <a:avLst/>
          </a:prstGeom>
        </p:spPr>
        <p:txBody>
          <a:bodyPr/>
          <a:lstStyle>
            <a:lvl1pPr marL="0" indent="0">
              <a:spcBef>
                <a:spcPts val="100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9" name="Straight Connector 18">
            <a:extLst>
              <a:ext uri="{FF2B5EF4-FFF2-40B4-BE49-F238E27FC236}">
                <a16:creationId xmlns:a16="http://schemas.microsoft.com/office/drawing/2014/main" id="{F185486F-5C06-7269-91F3-FE38D82CBE9B}"/>
              </a:ext>
            </a:extLst>
          </p:cNvPr>
          <p:cNvCxnSpPr>
            <a:cxnSpLocks/>
          </p:cNvCxnSpPr>
          <p:nvPr userDrawn="1"/>
        </p:nvCxnSpPr>
        <p:spPr>
          <a:xfrm>
            <a:off x="6120185" y="3304358"/>
            <a:ext cx="3828487"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EA170DDF-12C9-0798-D26A-56BAA28E1030}"/>
              </a:ext>
            </a:extLst>
          </p:cNvPr>
          <p:cNvSpPr>
            <a:spLocks noGrp="1"/>
          </p:cNvSpPr>
          <p:nvPr>
            <p:ph type="body" sz="quarter" idx="28" hasCustomPrompt="1"/>
          </p:nvPr>
        </p:nvSpPr>
        <p:spPr>
          <a:xfrm>
            <a:off x="1277089" y="2877892"/>
            <a:ext cx="3795126"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SUBTITLE/ICON</a:t>
            </a:r>
          </a:p>
        </p:txBody>
      </p:sp>
      <p:sp>
        <p:nvSpPr>
          <p:cNvPr id="3" name="Text Placeholder 2">
            <a:extLst>
              <a:ext uri="{FF2B5EF4-FFF2-40B4-BE49-F238E27FC236}">
                <a16:creationId xmlns:a16="http://schemas.microsoft.com/office/drawing/2014/main" id="{02509731-870D-2DC6-43B7-205F783495B6}"/>
              </a:ext>
            </a:extLst>
          </p:cNvPr>
          <p:cNvSpPr>
            <a:spLocks noGrp="1"/>
          </p:cNvSpPr>
          <p:nvPr>
            <p:ph type="body" sz="quarter" idx="29" hasCustomPrompt="1"/>
          </p:nvPr>
        </p:nvSpPr>
        <p:spPr>
          <a:xfrm>
            <a:off x="6029842" y="2877892"/>
            <a:ext cx="382848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SUBTITLE/ICON</a:t>
            </a:r>
          </a:p>
        </p:txBody>
      </p:sp>
    </p:spTree>
    <p:extLst>
      <p:ext uri="{BB962C8B-B14F-4D97-AF65-F5344CB8AC3E}">
        <p14:creationId xmlns:p14="http://schemas.microsoft.com/office/powerpoint/2010/main" val="4127309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 Body Text 4">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D737E8F7-0189-B97A-024A-036EFE9BC455}"/>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10" name="Text Placeholder 12">
            <a:extLst>
              <a:ext uri="{FF2B5EF4-FFF2-40B4-BE49-F238E27FC236}">
                <a16:creationId xmlns:a16="http://schemas.microsoft.com/office/drawing/2014/main" id="{EB6F8B9B-C94E-19C1-61BA-032917A314F7}"/>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Title 1">
            <a:extLst>
              <a:ext uri="{FF2B5EF4-FFF2-40B4-BE49-F238E27FC236}">
                <a16:creationId xmlns:a16="http://schemas.microsoft.com/office/drawing/2014/main" id="{3027A5BB-4EB0-C090-2927-1668C8377767}"/>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12" name="Text Placeholder 10">
            <a:extLst>
              <a:ext uri="{FF2B5EF4-FFF2-40B4-BE49-F238E27FC236}">
                <a16:creationId xmlns:a16="http://schemas.microsoft.com/office/drawing/2014/main" id="{4BEF21DB-8531-E0B9-A0C1-6CA2E8140228}"/>
              </a:ext>
            </a:extLst>
          </p:cNvPr>
          <p:cNvSpPr>
            <a:spLocks noGrp="1"/>
          </p:cNvSpPr>
          <p:nvPr>
            <p:ph type="body" sz="quarter" idx="14" hasCustomPrompt="1"/>
          </p:nvPr>
        </p:nvSpPr>
        <p:spPr>
          <a:xfrm>
            <a:off x="1255865" y="3377010"/>
            <a:ext cx="2990458"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4" name="Straight Connector 13">
            <a:extLst>
              <a:ext uri="{FF2B5EF4-FFF2-40B4-BE49-F238E27FC236}">
                <a16:creationId xmlns:a16="http://schemas.microsoft.com/office/drawing/2014/main" id="{66411B5E-521A-45C0-C517-F56D844406C9}"/>
              </a:ext>
            </a:extLst>
          </p:cNvPr>
          <p:cNvCxnSpPr>
            <a:cxnSpLocks/>
          </p:cNvCxnSpPr>
          <p:nvPr userDrawn="1"/>
        </p:nvCxnSpPr>
        <p:spPr>
          <a:xfrm>
            <a:off x="1365305" y="3304358"/>
            <a:ext cx="2881018"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27A7CA80-CC11-3373-0DF2-B859F20C1E9D}"/>
              </a:ext>
            </a:extLst>
          </p:cNvPr>
          <p:cNvSpPr>
            <a:spLocks noGrp="1"/>
          </p:cNvSpPr>
          <p:nvPr>
            <p:ph type="body" sz="quarter" idx="17" hasCustomPrompt="1"/>
          </p:nvPr>
        </p:nvSpPr>
        <p:spPr>
          <a:xfrm>
            <a:off x="4536339" y="3377010"/>
            <a:ext cx="2990458"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9" name="Straight Connector 18">
            <a:extLst>
              <a:ext uri="{FF2B5EF4-FFF2-40B4-BE49-F238E27FC236}">
                <a16:creationId xmlns:a16="http://schemas.microsoft.com/office/drawing/2014/main" id="{8B4EF49F-AF85-EB53-B38F-25C079BFD16A}"/>
              </a:ext>
            </a:extLst>
          </p:cNvPr>
          <p:cNvCxnSpPr>
            <a:cxnSpLocks/>
          </p:cNvCxnSpPr>
          <p:nvPr userDrawn="1"/>
        </p:nvCxnSpPr>
        <p:spPr>
          <a:xfrm>
            <a:off x="4645779" y="3304358"/>
            <a:ext cx="2881018"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944D5793-B433-6F93-B309-059CC858F72B}"/>
              </a:ext>
            </a:extLst>
          </p:cNvPr>
          <p:cNvSpPr>
            <a:spLocks noGrp="1"/>
          </p:cNvSpPr>
          <p:nvPr>
            <p:ph type="body" sz="quarter" idx="18" hasCustomPrompt="1"/>
          </p:nvPr>
        </p:nvSpPr>
        <p:spPr>
          <a:xfrm>
            <a:off x="7827146" y="3377010"/>
            <a:ext cx="2990458"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2" name="Straight Connector 21">
            <a:extLst>
              <a:ext uri="{FF2B5EF4-FFF2-40B4-BE49-F238E27FC236}">
                <a16:creationId xmlns:a16="http://schemas.microsoft.com/office/drawing/2014/main" id="{15C1236E-D86B-6C2D-BEB3-F718AC2AE605}"/>
              </a:ext>
            </a:extLst>
          </p:cNvPr>
          <p:cNvCxnSpPr>
            <a:cxnSpLocks/>
          </p:cNvCxnSpPr>
          <p:nvPr userDrawn="1"/>
        </p:nvCxnSpPr>
        <p:spPr>
          <a:xfrm>
            <a:off x="7936586" y="3304358"/>
            <a:ext cx="2881018"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63D25E0-695D-235D-AE8C-C5B360D402BF}"/>
              </a:ext>
            </a:extLst>
          </p:cNvPr>
          <p:cNvSpPr>
            <a:spLocks noGrp="1"/>
          </p:cNvSpPr>
          <p:nvPr>
            <p:ph type="body" sz="quarter" idx="28" hasCustomPrompt="1"/>
          </p:nvPr>
        </p:nvSpPr>
        <p:spPr>
          <a:xfrm>
            <a:off x="1277089" y="2877892"/>
            <a:ext cx="2969234"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SUBTITLE/ICON</a:t>
            </a:r>
          </a:p>
        </p:txBody>
      </p:sp>
      <p:sp>
        <p:nvSpPr>
          <p:cNvPr id="3" name="Text Placeholder 2">
            <a:extLst>
              <a:ext uri="{FF2B5EF4-FFF2-40B4-BE49-F238E27FC236}">
                <a16:creationId xmlns:a16="http://schemas.microsoft.com/office/drawing/2014/main" id="{B5FA346C-B8E2-1DAD-624A-FC0303576DC0}"/>
              </a:ext>
            </a:extLst>
          </p:cNvPr>
          <p:cNvSpPr>
            <a:spLocks noGrp="1"/>
          </p:cNvSpPr>
          <p:nvPr>
            <p:ph type="body" sz="quarter" idx="29" hasCustomPrompt="1"/>
          </p:nvPr>
        </p:nvSpPr>
        <p:spPr>
          <a:xfrm>
            <a:off x="4562550" y="2877892"/>
            <a:ext cx="2969234"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SUBTITLE/ICON</a:t>
            </a:r>
          </a:p>
        </p:txBody>
      </p:sp>
      <p:sp>
        <p:nvSpPr>
          <p:cNvPr id="4" name="Text Placeholder 2">
            <a:extLst>
              <a:ext uri="{FF2B5EF4-FFF2-40B4-BE49-F238E27FC236}">
                <a16:creationId xmlns:a16="http://schemas.microsoft.com/office/drawing/2014/main" id="{0E98BF9C-4BF1-CCCB-DCE3-5D058EA06602}"/>
              </a:ext>
            </a:extLst>
          </p:cNvPr>
          <p:cNvSpPr>
            <a:spLocks noGrp="1"/>
          </p:cNvSpPr>
          <p:nvPr>
            <p:ph type="body" sz="quarter" idx="30" hasCustomPrompt="1"/>
          </p:nvPr>
        </p:nvSpPr>
        <p:spPr>
          <a:xfrm>
            <a:off x="7848010" y="2877892"/>
            <a:ext cx="2969234"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SUBTITLE/ICON</a:t>
            </a:r>
          </a:p>
        </p:txBody>
      </p:sp>
    </p:spTree>
    <p:extLst>
      <p:ext uri="{BB962C8B-B14F-4D97-AF65-F5344CB8AC3E}">
        <p14:creationId xmlns:p14="http://schemas.microsoft.com/office/powerpoint/2010/main" val="1642685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ver 6">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CA02D7-EB15-CC0C-81DA-7020B8BBB4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FCE081C-4656-E1CB-423C-8B4F917B267A}"/>
              </a:ext>
            </a:extLst>
          </p:cNvPr>
          <p:cNvSpPr>
            <a:spLocks noGrp="1"/>
          </p:cNvSpPr>
          <p:nvPr>
            <p:ph type="title" hasCustomPrompt="1"/>
          </p:nvPr>
        </p:nvSpPr>
        <p:spPr>
          <a:xfrm>
            <a:off x="1263658" y="3238242"/>
            <a:ext cx="9664683" cy="1929181"/>
          </a:xfrm>
          <a:prstGeom prst="rect">
            <a:avLst/>
          </a:prstGeom>
        </p:spPr>
        <p:txBody>
          <a:bodyPr/>
          <a:lstStyle>
            <a:lvl1pPr>
              <a:defRPr sz="6600" b="1" i="0">
                <a:solidFill>
                  <a:srgbClr val="013460"/>
                </a:solidFill>
                <a:latin typeface="Houschka Alt Pro Bold" panose="02000503000000020003" pitchFamily="2" charset="77"/>
              </a:defRPr>
            </a:lvl1pPr>
          </a:lstStyle>
          <a:p>
            <a:r>
              <a:rPr lang="en-US"/>
              <a:t>COVER TITLE</a:t>
            </a:r>
            <a:br>
              <a:rPr lang="en-US"/>
            </a:br>
            <a:r>
              <a:rPr lang="en-US"/>
              <a:t>HERE</a:t>
            </a:r>
            <a:br>
              <a:rPr lang="en-US"/>
            </a:br>
            <a:endParaRPr lang="en-US"/>
          </a:p>
        </p:txBody>
      </p:sp>
      <p:pic>
        <p:nvPicPr>
          <p:cNvPr id="9" name="Picture 8">
            <a:extLst>
              <a:ext uri="{FF2B5EF4-FFF2-40B4-BE49-F238E27FC236}">
                <a16:creationId xmlns:a16="http://schemas.microsoft.com/office/drawing/2014/main" id="{A3D4B3DD-2DD7-1107-4527-E332F8721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6230" y="2615232"/>
            <a:ext cx="1042188" cy="278984"/>
          </a:xfrm>
          <a:prstGeom prst="rect">
            <a:avLst/>
          </a:prstGeom>
        </p:spPr>
      </p:pic>
      <p:sp>
        <p:nvSpPr>
          <p:cNvPr id="2" name="Text Placeholder 2">
            <a:extLst>
              <a:ext uri="{FF2B5EF4-FFF2-40B4-BE49-F238E27FC236}">
                <a16:creationId xmlns:a16="http://schemas.microsoft.com/office/drawing/2014/main" id="{E553005E-6040-8E77-3D62-250352C8C6C2}"/>
              </a:ext>
            </a:extLst>
          </p:cNvPr>
          <p:cNvSpPr>
            <a:spLocks noGrp="1"/>
          </p:cNvSpPr>
          <p:nvPr>
            <p:ph type="body" sz="quarter" idx="10" hasCustomPrompt="1"/>
          </p:nvPr>
        </p:nvSpPr>
        <p:spPr>
          <a:xfrm>
            <a:off x="1254124" y="5290025"/>
            <a:ext cx="9674217" cy="320031"/>
          </a:xfrm>
          <a:prstGeom prst="rect">
            <a:avLst/>
          </a:prstGeom>
        </p:spPr>
        <p:txBody>
          <a:bodyPr/>
          <a:lstStyle>
            <a:lvl1pPr marL="0" indent="0">
              <a:buNone/>
              <a:defRPr sz="1300" b="1" i="0">
                <a:latin typeface="Houschka Alt Pro Bold" panose="02000503000000020003" pitchFamily="2" charset="77"/>
              </a:defRPr>
            </a:lvl1pPr>
          </a:lstStyle>
          <a:p>
            <a:pPr lvl="0"/>
            <a:r>
              <a:rPr lang="en-TR"/>
              <a:t>SUBTITLE</a:t>
            </a:r>
          </a:p>
        </p:txBody>
      </p:sp>
    </p:spTree>
    <p:extLst>
      <p:ext uri="{BB962C8B-B14F-4D97-AF65-F5344CB8AC3E}">
        <p14:creationId xmlns:p14="http://schemas.microsoft.com/office/powerpoint/2010/main" val="1843823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 Body Text 5">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4DCA6F3D-DCB6-1BB7-9DC7-F135800838FC}"/>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11" name="Text Placeholder 12">
            <a:extLst>
              <a:ext uri="{FF2B5EF4-FFF2-40B4-BE49-F238E27FC236}">
                <a16:creationId xmlns:a16="http://schemas.microsoft.com/office/drawing/2014/main" id="{A10CFEB8-D12B-BC0E-EB66-9AC1DCD084DC}"/>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2" name="Text Placeholder 10">
            <a:extLst>
              <a:ext uri="{FF2B5EF4-FFF2-40B4-BE49-F238E27FC236}">
                <a16:creationId xmlns:a16="http://schemas.microsoft.com/office/drawing/2014/main" id="{7DB6651C-ABA6-F32E-9B2C-5ED3A7571ACD}"/>
              </a:ext>
            </a:extLst>
          </p:cNvPr>
          <p:cNvSpPr>
            <a:spLocks noGrp="1"/>
          </p:cNvSpPr>
          <p:nvPr>
            <p:ph type="body" sz="quarter" idx="14" hasCustomPrompt="1"/>
          </p:nvPr>
        </p:nvSpPr>
        <p:spPr>
          <a:xfrm>
            <a:off x="1255865" y="3191810"/>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4" name="Straight Connector 13">
            <a:extLst>
              <a:ext uri="{FF2B5EF4-FFF2-40B4-BE49-F238E27FC236}">
                <a16:creationId xmlns:a16="http://schemas.microsoft.com/office/drawing/2014/main" id="{41213E01-3B2A-E1B9-8B9F-6E00FA49B855}"/>
              </a:ext>
            </a:extLst>
          </p:cNvPr>
          <p:cNvCxnSpPr>
            <a:cxnSpLocks/>
          </p:cNvCxnSpPr>
          <p:nvPr userDrawn="1"/>
        </p:nvCxnSpPr>
        <p:spPr>
          <a:xfrm>
            <a:off x="1365305" y="3119158"/>
            <a:ext cx="3828487"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1E8D9887-7D73-AA5A-EBFC-AD54ED2F896D}"/>
              </a:ext>
            </a:extLst>
          </p:cNvPr>
          <p:cNvSpPr>
            <a:spLocks noGrp="1"/>
          </p:cNvSpPr>
          <p:nvPr>
            <p:ph type="body" sz="quarter" idx="17" hasCustomPrompt="1"/>
          </p:nvPr>
        </p:nvSpPr>
        <p:spPr>
          <a:xfrm>
            <a:off x="6950347" y="3191810"/>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7" name="Straight Connector 16">
            <a:extLst>
              <a:ext uri="{FF2B5EF4-FFF2-40B4-BE49-F238E27FC236}">
                <a16:creationId xmlns:a16="http://schemas.microsoft.com/office/drawing/2014/main" id="{907233BE-4C8A-E1EA-69B7-2FC8B18D206C}"/>
              </a:ext>
            </a:extLst>
          </p:cNvPr>
          <p:cNvCxnSpPr>
            <a:cxnSpLocks/>
          </p:cNvCxnSpPr>
          <p:nvPr userDrawn="1"/>
        </p:nvCxnSpPr>
        <p:spPr>
          <a:xfrm>
            <a:off x="7059787" y="3119158"/>
            <a:ext cx="3828487"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88A44F2B-5184-381F-B4D7-836C1AF919DC}"/>
              </a:ext>
            </a:extLst>
          </p:cNvPr>
          <p:cNvSpPr>
            <a:spLocks noGrp="1"/>
          </p:cNvSpPr>
          <p:nvPr>
            <p:ph type="body" sz="quarter" idx="18" hasCustomPrompt="1"/>
          </p:nvPr>
        </p:nvSpPr>
        <p:spPr>
          <a:xfrm>
            <a:off x="1255865" y="4893288"/>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0" name="Straight Connector 19">
            <a:extLst>
              <a:ext uri="{FF2B5EF4-FFF2-40B4-BE49-F238E27FC236}">
                <a16:creationId xmlns:a16="http://schemas.microsoft.com/office/drawing/2014/main" id="{E895E553-966A-747E-054D-2BF3496F15A3}"/>
              </a:ext>
            </a:extLst>
          </p:cNvPr>
          <p:cNvCxnSpPr>
            <a:cxnSpLocks/>
          </p:cNvCxnSpPr>
          <p:nvPr userDrawn="1"/>
        </p:nvCxnSpPr>
        <p:spPr>
          <a:xfrm>
            <a:off x="1365305" y="4820636"/>
            <a:ext cx="3828487"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456EDCE5-96AD-CD5B-B362-B9ECA80CE69E}"/>
              </a:ext>
            </a:extLst>
          </p:cNvPr>
          <p:cNvSpPr>
            <a:spLocks noGrp="1"/>
          </p:cNvSpPr>
          <p:nvPr>
            <p:ph type="body" sz="quarter" idx="19" hasCustomPrompt="1"/>
          </p:nvPr>
        </p:nvSpPr>
        <p:spPr>
          <a:xfrm>
            <a:off x="6950347" y="4893288"/>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3" name="Straight Connector 22">
            <a:extLst>
              <a:ext uri="{FF2B5EF4-FFF2-40B4-BE49-F238E27FC236}">
                <a16:creationId xmlns:a16="http://schemas.microsoft.com/office/drawing/2014/main" id="{4ABEDBA2-4473-F57F-ADF7-B1A08F6C216D}"/>
              </a:ext>
            </a:extLst>
          </p:cNvPr>
          <p:cNvCxnSpPr>
            <a:cxnSpLocks/>
          </p:cNvCxnSpPr>
          <p:nvPr userDrawn="1"/>
        </p:nvCxnSpPr>
        <p:spPr>
          <a:xfrm>
            <a:off x="7059787" y="4820636"/>
            <a:ext cx="3828487"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8220F11A-686C-BEC6-EF7E-3296303CF4AF}"/>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2" name="Text Placeholder 2">
            <a:extLst>
              <a:ext uri="{FF2B5EF4-FFF2-40B4-BE49-F238E27FC236}">
                <a16:creationId xmlns:a16="http://schemas.microsoft.com/office/drawing/2014/main" id="{1A0C2750-F682-DF5D-9708-4651B189D8BE}"/>
              </a:ext>
            </a:extLst>
          </p:cNvPr>
          <p:cNvSpPr>
            <a:spLocks noGrp="1"/>
          </p:cNvSpPr>
          <p:nvPr>
            <p:ph type="body" sz="quarter" idx="28" hasCustomPrompt="1"/>
          </p:nvPr>
        </p:nvSpPr>
        <p:spPr>
          <a:xfrm>
            <a:off x="1277089" y="2692710"/>
            <a:ext cx="3795126"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SUBTITLE/ICON</a:t>
            </a:r>
          </a:p>
        </p:txBody>
      </p:sp>
      <p:sp>
        <p:nvSpPr>
          <p:cNvPr id="3" name="Text Placeholder 2">
            <a:extLst>
              <a:ext uri="{FF2B5EF4-FFF2-40B4-BE49-F238E27FC236}">
                <a16:creationId xmlns:a16="http://schemas.microsoft.com/office/drawing/2014/main" id="{AEE5C985-0FF6-E115-DF4F-555AAC4669E6}"/>
              </a:ext>
            </a:extLst>
          </p:cNvPr>
          <p:cNvSpPr>
            <a:spLocks noGrp="1"/>
          </p:cNvSpPr>
          <p:nvPr>
            <p:ph type="body" sz="quarter" idx="29" hasCustomPrompt="1"/>
          </p:nvPr>
        </p:nvSpPr>
        <p:spPr>
          <a:xfrm>
            <a:off x="1277089" y="4393919"/>
            <a:ext cx="3795126"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SUBTITLE/ICON</a:t>
            </a:r>
          </a:p>
        </p:txBody>
      </p:sp>
      <p:sp>
        <p:nvSpPr>
          <p:cNvPr id="4" name="Text Placeholder 2">
            <a:extLst>
              <a:ext uri="{FF2B5EF4-FFF2-40B4-BE49-F238E27FC236}">
                <a16:creationId xmlns:a16="http://schemas.microsoft.com/office/drawing/2014/main" id="{6F0AC9E1-281D-3DB6-4120-E92E3573352F}"/>
              </a:ext>
            </a:extLst>
          </p:cNvPr>
          <p:cNvSpPr>
            <a:spLocks noGrp="1"/>
          </p:cNvSpPr>
          <p:nvPr>
            <p:ph type="body" sz="quarter" idx="30" hasCustomPrompt="1"/>
          </p:nvPr>
        </p:nvSpPr>
        <p:spPr>
          <a:xfrm>
            <a:off x="6976140" y="2692710"/>
            <a:ext cx="3795126"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SUBTITLE/ICON</a:t>
            </a:r>
          </a:p>
        </p:txBody>
      </p:sp>
      <p:sp>
        <p:nvSpPr>
          <p:cNvPr id="5" name="Text Placeholder 2">
            <a:extLst>
              <a:ext uri="{FF2B5EF4-FFF2-40B4-BE49-F238E27FC236}">
                <a16:creationId xmlns:a16="http://schemas.microsoft.com/office/drawing/2014/main" id="{383D5ECD-D452-974F-67AA-58DC2A9FD599}"/>
              </a:ext>
            </a:extLst>
          </p:cNvPr>
          <p:cNvSpPr>
            <a:spLocks noGrp="1"/>
          </p:cNvSpPr>
          <p:nvPr>
            <p:ph type="body" sz="quarter" idx="31" hasCustomPrompt="1"/>
          </p:nvPr>
        </p:nvSpPr>
        <p:spPr>
          <a:xfrm>
            <a:off x="6976140" y="4393919"/>
            <a:ext cx="3795126"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SUBTITLE/ICON</a:t>
            </a:r>
          </a:p>
        </p:txBody>
      </p:sp>
    </p:spTree>
    <p:extLst>
      <p:ext uri="{BB962C8B-B14F-4D97-AF65-F5344CB8AC3E}">
        <p14:creationId xmlns:p14="http://schemas.microsoft.com/office/powerpoint/2010/main" val="1123612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 + Body Text + Highlight 1">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6C3FAF8-AC2B-A213-3EFD-7C2D76D47489}"/>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10" name="Text Placeholder 12">
            <a:extLst>
              <a:ext uri="{FF2B5EF4-FFF2-40B4-BE49-F238E27FC236}">
                <a16:creationId xmlns:a16="http://schemas.microsoft.com/office/drawing/2014/main" id="{F4568BA6-4DA7-511B-921F-4544BCD27684}"/>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Title 1">
            <a:extLst>
              <a:ext uri="{FF2B5EF4-FFF2-40B4-BE49-F238E27FC236}">
                <a16:creationId xmlns:a16="http://schemas.microsoft.com/office/drawing/2014/main" id="{9416CE0F-AAC6-AE05-F0C0-2F060C48857B}"/>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12" name="Text Placeholder 10">
            <a:extLst>
              <a:ext uri="{FF2B5EF4-FFF2-40B4-BE49-F238E27FC236}">
                <a16:creationId xmlns:a16="http://schemas.microsoft.com/office/drawing/2014/main" id="{485EA6B5-E6E2-2F5D-DCB0-F449A420CB6F}"/>
              </a:ext>
            </a:extLst>
          </p:cNvPr>
          <p:cNvSpPr>
            <a:spLocks noGrp="1"/>
          </p:cNvSpPr>
          <p:nvPr>
            <p:ph type="body" sz="quarter" idx="14" hasCustomPrompt="1"/>
          </p:nvPr>
        </p:nvSpPr>
        <p:spPr>
          <a:xfrm>
            <a:off x="1255865" y="3377010"/>
            <a:ext cx="3816350"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3" name="Straight Connector 12">
            <a:extLst>
              <a:ext uri="{FF2B5EF4-FFF2-40B4-BE49-F238E27FC236}">
                <a16:creationId xmlns:a16="http://schemas.microsoft.com/office/drawing/2014/main" id="{FD19C484-B0F9-9526-80C9-65C7BC3D4F14}"/>
              </a:ext>
            </a:extLst>
          </p:cNvPr>
          <p:cNvCxnSpPr>
            <a:cxnSpLocks/>
          </p:cNvCxnSpPr>
          <p:nvPr userDrawn="1"/>
        </p:nvCxnSpPr>
        <p:spPr>
          <a:xfrm>
            <a:off x="10837162" y="3547121"/>
            <a:ext cx="849625"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90F64985-27DE-31C3-9FDA-27A174FED051}"/>
              </a:ext>
            </a:extLst>
          </p:cNvPr>
          <p:cNvSpPr>
            <a:spLocks noGrp="1"/>
          </p:cNvSpPr>
          <p:nvPr>
            <p:ph type="body" sz="quarter" idx="17" hasCustomPrompt="1"/>
          </p:nvPr>
        </p:nvSpPr>
        <p:spPr>
          <a:xfrm>
            <a:off x="8793618" y="3367727"/>
            <a:ext cx="2076535" cy="1044575"/>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spTree>
    <p:extLst>
      <p:ext uri="{BB962C8B-B14F-4D97-AF65-F5344CB8AC3E}">
        <p14:creationId xmlns:p14="http://schemas.microsoft.com/office/powerpoint/2010/main" val="1841557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 Body Text + Highlight 2">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9FDC609-4F40-A1B6-AE1D-C0B53DAC96A1}"/>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10" name="Text Placeholder 12">
            <a:extLst>
              <a:ext uri="{FF2B5EF4-FFF2-40B4-BE49-F238E27FC236}">
                <a16:creationId xmlns:a16="http://schemas.microsoft.com/office/drawing/2014/main" id="{F09CCDBA-2B0E-43A2-4458-B313A7BF6C69}"/>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Title 1">
            <a:extLst>
              <a:ext uri="{FF2B5EF4-FFF2-40B4-BE49-F238E27FC236}">
                <a16:creationId xmlns:a16="http://schemas.microsoft.com/office/drawing/2014/main" id="{6B42BBA8-2203-515D-5892-64FD9C6ACF1D}"/>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12" name="Text Placeholder 10">
            <a:extLst>
              <a:ext uri="{FF2B5EF4-FFF2-40B4-BE49-F238E27FC236}">
                <a16:creationId xmlns:a16="http://schemas.microsoft.com/office/drawing/2014/main" id="{907BE514-A3FC-9968-7C64-4C41DCE7A8AE}"/>
              </a:ext>
            </a:extLst>
          </p:cNvPr>
          <p:cNvSpPr>
            <a:spLocks noGrp="1"/>
          </p:cNvSpPr>
          <p:nvPr>
            <p:ph type="body" sz="quarter" idx="14" hasCustomPrompt="1"/>
          </p:nvPr>
        </p:nvSpPr>
        <p:spPr>
          <a:xfrm>
            <a:off x="1255865" y="3377010"/>
            <a:ext cx="3816350"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3" name="Straight Connector 12">
            <a:extLst>
              <a:ext uri="{FF2B5EF4-FFF2-40B4-BE49-F238E27FC236}">
                <a16:creationId xmlns:a16="http://schemas.microsoft.com/office/drawing/2014/main" id="{69623539-79FC-73F6-4C5E-A5D0E7DADB08}"/>
              </a:ext>
            </a:extLst>
          </p:cNvPr>
          <p:cNvCxnSpPr>
            <a:cxnSpLocks/>
          </p:cNvCxnSpPr>
          <p:nvPr userDrawn="1"/>
        </p:nvCxnSpPr>
        <p:spPr>
          <a:xfrm>
            <a:off x="10830910" y="3547121"/>
            <a:ext cx="855877"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BB5D8452-F4BB-2039-1C1A-F92C4E1CEC1C}"/>
              </a:ext>
            </a:extLst>
          </p:cNvPr>
          <p:cNvSpPr>
            <a:spLocks noGrp="1"/>
          </p:cNvSpPr>
          <p:nvPr>
            <p:ph type="body" sz="quarter" idx="17" hasCustomPrompt="1"/>
          </p:nvPr>
        </p:nvSpPr>
        <p:spPr>
          <a:xfrm>
            <a:off x="7859730" y="3367727"/>
            <a:ext cx="3010423" cy="1044575"/>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spTree>
    <p:extLst>
      <p:ext uri="{BB962C8B-B14F-4D97-AF65-F5344CB8AC3E}">
        <p14:creationId xmlns:p14="http://schemas.microsoft.com/office/powerpoint/2010/main" val="35637726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er + Body Text + Highlight 3">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C3FC6F4-BF42-EA22-C64A-095BE90036B1}"/>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10" name="Text Placeholder 12">
            <a:extLst>
              <a:ext uri="{FF2B5EF4-FFF2-40B4-BE49-F238E27FC236}">
                <a16:creationId xmlns:a16="http://schemas.microsoft.com/office/drawing/2014/main" id="{50EBF82E-35E9-1B94-34E0-F179EF3CB2AA}"/>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3" name="Title 1">
            <a:extLst>
              <a:ext uri="{FF2B5EF4-FFF2-40B4-BE49-F238E27FC236}">
                <a16:creationId xmlns:a16="http://schemas.microsoft.com/office/drawing/2014/main" id="{2666092A-1B52-B532-C15C-CF9310EAFFB6}"/>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14" name="Text Placeholder 10">
            <a:extLst>
              <a:ext uri="{FF2B5EF4-FFF2-40B4-BE49-F238E27FC236}">
                <a16:creationId xmlns:a16="http://schemas.microsoft.com/office/drawing/2014/main" id="{A7DB80B2-88EB-2874-6618-5E0CF2AFAA40}"/>
              </a:ext>
            </a:extLst>
          </p:cNvPr>
          <p:cNvSpPr>
            <a:spLocks noGrp="1"/>
          </p:cNvSpPr>
          <p:nvPr>
            <p:ph type="body" sz="quarter" idx="14" hasCustomPrompt="1"/>
          </p:nvPr>
        </p:nvSpPr>
        <p:spPr>
          <a:xfrm>
            <a:off x="1255864" y="3377010"/>
            <a:ext cx="3937927" cy="1044575"/>
          </a:xfrm>
          <a:prstGeom prst="rect">
            <a:avLst/>
          </a:prstGeom>
        </p:spPr>
        <p:txBody>
          <a:bodyPr/>
          <a:lstStyle>
            <a:lvl1pPr marL="0" indent="0">
              <a:lnSpc>
                <a:spcPct val="100000"/>
              </a:lnSpc>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6" name="Straight Connector 15">
            <a:extLst>
              <a:ext uri="{FF2B5EF4-FFF2-40B4-BE49-F238E27FC236}">
                <a16:creationId xmlns:a16="http://schemas.microsoft.com/office/drawing/2014/main" id="{90B678E4-5880-037C-0CA1-3AFD5C99C4F2}"/>
              </a:ext>
            </a:extLst>
          </p:cNvPr>
          <p:cNvCxnSpPr>
            <a:cxnSpLocks/>
          </p:cNvCxnSpPr>
          <p:nvPr userDrawn="1"/>
        </p:nvCxnSpPr>
        <p:spPr>
          <a:xfrm>
            <a:off x="1365305" y="3304358"/>
            <a:ext cx="3828487"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E840688E-625A-E52D-9F56-0E88689045B8}"/>
              </a:ext>
            </a:extLst>
          </p:cNvPr>
          <p:cNvSpPr>
            <a:spLocks noGrp="1"/>
          </p:cNvSpPr>
          <p:nvPr>
            <p:ph type="body" sz="quarter" idx="21" hasCustomPrompt="1"/>
          </p:nvPr>
        </p:nvSpPr>
        <p:spPr>
          <a:xfrm>
            <a:off x="6915806" y="1396339"/>
            <a:ext cx="3884987" cy="1078961"/>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sp>
        <p:nvSpPr>
          <p:cNvPr id="18" name="Text Placeholder 10">
            <a:extLst>
              <a:ext uri="{FF2B5EF4-FFF2-40B4-BE49-F238E27FC236}">
                <a16:creationId xmlns:a16="http://schemas.microsoft.com/office/drawing/2014/main" id="{21CDDF95-7D78-2C60-CFEC-DA8FBD772193}"/>
              </a:ext>
            </a:extLst>
          </p:cNvPr>
          <p:cNvSpPr>
            <a:spLocks noGrp="1"/>
          </p:cNvSpPr>
          <p:nvPr>
            <p:ph type="body" sz="quarter" idx="22" hasCustomPrompt="1"/>
          </p:nvPr>
        </p:nvSpPr>
        <p:spPr>
          <a:xfrm>
            <a:off x="6899920" y="3377010"/>
            <a:ext cx="3937926" cy="1044575"/>
          </a:xfrm>
          <a:prstGeom prst="rect">
            <a:avLst/>
          </a:prstGeom>
        </p:spPr>
        <p:txBody>
          <a:bodyPr/>
          <a:lstStyle>
            <a:lvl1pPr marL="0" indent="0">
              <a:lnSpc>
                <a:spcPct val="100000"/>
              </a:lnSpc>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0" name="Straight Connector 19">
            <a:extLst>
              <a:ext uri="{FF2B5EF4-FFF2-40B4-BE49-F238E27FC236}">
                <a16:creationId xmlns:a16="http://schemas.microsoft.com/office/drawing/2014/main" id="{E118122A-EE1C-EF89-DACB-B7C4749C2AED}"/>
              </a:ext>
            </a:extLst>
          </p:cNvPr>
          <p:cNvCxnSpPr>
            <a:cxnSpLocks/>
          </p:cNvCxnSpPr>
          <p:nvPr userDrawn="1"/>
        </p:nvCxnSpPr>
        <p:spPr>
          <a:xfrm>
            <a:off x="6998850" y="3304358"/>
            <a:ext cx="3828487"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44A3714E-F30E-FB7B-5F71-CCA093BC6ACA}"/>
              </a:ext>
            </a:extLst>
          </p:cNvPr>
          <p:cNvSpPr>
            <a:spLocks noGrp="1"/>
          </p:cNvSpPr>
          <p:nvPr>
            <p:ph type="body" sz="quarter" idx="28" hasCustomPrompt="1"/>
          </p:nvPr>
        </p:nvSpPr>
        <p:spPr>
          <a:xfrm>
            <a:off x="1277089" y="2877892"/>
            <a:ext cx="3795126"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SUBTITLE/ICON</a:t>
            </a:r>
          </a:p>
        </p:txBody>
      </p:sp>
      <p:sp>
        <p:nvSpPr>
          <p:cNvPr id="3" name="Text Placeholder 2">
            <a:extLst>
              <a:ext uri="{FF2B5EF4-FFF2-40B4-BE49-F238E27FC236}">
                <a16:creationId xmlns:a16="http://schemas.microsoft.com/office/drawing/2014/main" id="{F8276937-E65E-EF4D-8D98-86756022383E}"/>
              </a:ext>
            </a:extLst>
          </p:cNvPr>
          <p:cNvSpPr>
            <a:spLocks noGrp="1"/>
          </p:cNvSpPr>
          <p:nvPr>
            <p:ph type="body" sz="quarter" idx="29" hasCustomPrompt="1"/>
          </p:nvPr>
        </p:nvSpPr>
        <p:spPr>
          <a:xfrm>
            <a:off x="6912348" y="2877892"/>
            <a:ext cx="382848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SUBTITLE/ICON</a:t>
            </a:r>
          </a:p>
        </p:txBody>
      </p:sp>
    </p:spTree>
    <p:extLst>
      <p:ext uri="{BB962C8B-B14F-4D97-AF65-F5344CB8AC3E}">
        <p14:creationId xmlns:p14="http://schemas.microsoft.com/office/powerpoint/2010/main" val="36187851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er + Body Text + Highlight 4">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BA57558-E9FC-7861-8196-A7B76F58D023}"/>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11" name="Text Placeholder 12">
            <a:extLst>
              <a:ext uri="{FF2B5EF4-FFF2-40B4-BE49-F238E27FC236}">
                <a16:creationId xmlns:a16="http://schemas.microsoft.com/office/drawing/2014/main" id="{7DBDF65B-89F2-0EC5-5867-8E1852F153B5}"/>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2" name="Text Placeholder 10">
            <a:extLst>
              <a:ext uri="{FF2B5EF4-FFF2-40B4-BE49-F238E27FC236}">
                <a16:creationId xmlns:a16="http://schemas.microsoft.com/office/drawing/2014/main" id="{70D350FC-30A6-C71E-3A93-E098BC9E619E}"/>
              </a:ext>
            </a:extLst>
          </p:cNvPr>
          <p:cNvSpPr>
            <a:spLocks noGrp="1"/>
          </p:cNvSpPr>
          <p:nvPr>
            <p:ph type="body" sz="quarter" idx="21" hasCustomPrompt="1"/>
          </p:nvPr>
        </p:nvSpPr>
        <p:spPr>
          <a:xfrm>
            <a:off x="1286757" y="4377824"/>
            <a:ext cx="2014557" cy="744928"/>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3" name="Text Placeholder 10">
            <a:extLst>
              <a:ext uri="{FF2B5EF4-FFF2-40B4-BE49-F238E27FC236}">
                <a16:creationId xmlns:a16="http://schemas.microsoft.com/office/drawing/2014/main" id="{87AE8F83-B2B8-C137-B8BA-BA4248C8A25D}"/>
              </a:ext>
            </a:extLst>
          </p:cNvPr>
          <p:cNvSpPr>
            <a:spLocks noGrp="1"/>
          </p:cNvSpPr>
          <p:nvPr>
            <p:ph type="body" sz="quarter" idx="23" hasCustomPrompt="1"/>
          </p:nvPr>
        </p:nvSpPr>
        <p:spPr>
          <a:xfrm>
            <a:off x="3795178" y="4377824"/>
            <a:ext cx="2014557" cy="744928"/>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4" name="Text Placeholder 10">
            <a:extLst>
              <a:ext uri="{FF2B5EF4-FFF2-40B4-BE49-F238E27FC236}">
                <a16:creationId xmlns:a16="http://schemas.microsoft.com/office/drawing/2014/main" id="{05BD9273-09B3-EAFB-5E3E-B52182462E9C}"/>
              </a:ext>
            </a:extLst>
          </p:cNvPr>
          <p:cNvSpPr>
            <a:spLocks noGrp="1"/>
          </p:cNvSpPr>
          <p:nvPr>
            <p:ph type="body" sz="quarter" idx="25" hasCustomPrompt="1"/>
          </p:nvPr>
        </p:nvSpPr>
        <p:spPr>
          <a:xfrm>
            <a:off x="6303600" y="4377824"/>
            <a:ext cx="2014557" cy="744928"/>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5" name="Text Placeholder 10">
            <a:extLst>
              <a:ext uri="{FF2B5EF4-FFF2-40B4-BE49-F238E27FC236}">
                <a16:creationId xmlns:a16="http://schemas.microsoft.com/office/drawing/2014/main" id="{C4C02DD7-A3A4-7B24-2D4C-9A38E7C8E3CF}"/>
              </a:ext>
            </a:extLst>
          </p:cNvPr>
          <p:cNvSpPr>
            <a:spLocks noGrp="1"/>
          </p:cNvSpPr>
          <p:nvPr>
            <p:ph type="body" sz="quarter" idx="27" hasCustomPrompt="1"/>
          </p:nvPr>
        </p:nvSpPr>
        <p:spPr>
          <a:xfrm>
            <a:off x="8812023" y="4377824"/>
            <a:ext cx="2014557" cy="744928"/>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6" name="Rounded Rectangle 15">
            <a:extLst>
              <a:ext uri="{FF2B5EF4-FFF2-40B4-BE49-F238E27FC236}">
                <a16:creationId xmlns:a16="http://schemas.microsoft.com/office/drawing/2014/main" id="{F8009043-F882-304C-A179-8E770E9CD310}"/>
              </a:ext>
            </a:extLst>
          </p:cNvPr>
          <p:cNvSpPr/>
          <p:nvPr userDrawn="1"/>
        </p:nvSpPr>
        <p:spPr>
          <a:xfrm>
            <a:off x="1364803" y="3005959"/>
            <a:ext cx="9461777" cy="1188245"/>
          </a:xfrm>
          <a:prstGeom prst="roundRect">
            <a:avLst>
              <a:gd name="adj" fmla="val 10998"/>
            </a:avLst>
          </a:prstGeom>
          <a:blipFill dpi="0" rotWithShape="1">
            <a:blip r:embed="rId2">
              <a:alphaModFix amt="15000"/>
            </a:blip>
            <a:srcRect/>
            <a:tile tx="0" ty="0" sx="100000" sy="100000" flip="none" algn="tl"/>
          </a:blipFill>
          <a:ln w="6350">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7" name="Text Placeholder 10">
            <a:extLst>
              <a:ext uri="{FF2B5EF4-FFF2-40B4-BE49-F238E27FC236}">
                <a16:creationId xmlns:a16="http://schemas.microsoft.com/office/drawing/2014/main" id="{A6F31CF4-106E-87EB-92BE-26636C24C5A8}"/>
              </a:ext>
            </a:extLst>
          </p:cNvPr>
          <p:cNvSpPr>
            <a:spLocks noGrp="1"/>
          </p:cNvSpPr>
          <p:nvPr>
            <p:ph type="body" sz="quarter" idx="19" hasCustomPrompt="1"/>
          </p:nvPr>
        </p:nvSpPr>
        <p:spPr>
          <a:xfrm>
            <a:off x="1481959" y="3171071"/>
            <a:ext cx="9196551" cy="924420"/>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a:p>
            <a:pPr lvl="0"/>
            <a:endParaRPr lang="en-US" dirty="0"/>
          </a:p>
        </p:txBody>
      </p:sp>
      <p:sp>
        <p:nvSpPr>
          <p:cNvPr id="18" name="Title 1">
            <a:extLst>
              <a:ext uri="{FF2B5EF4-FFF2-40B4-BE49-F238E27FC236}">
                <a16:creationId xmlns:a16="http://schemas.microsoft.com/office/drawing/2014/main" id="{40B5D0B4-1F55-E902-2E37-27242D5C00D1}"/>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Tree>
    <p:extLst>
      <p:ext uri="{BB962C8B-B14F-4D97-AF65-F5344CB8AC3E}">
        <p14:creationId xmlns:p14="http://schemas.microsoft.com/office/powerpoint/2010/main" val="3379401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ne Mockup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C54A34-42FA-6C87-14F8-F623A09651B5}"/>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9" name="Slide Number Placeholder 5">
            <a:extLst>
              <a:ext uri="{FF2B5EF4-FFF2-40B4-BE49-F238E27FC236}">
                <a16:creationId xmlns:a16="http://schemas.microsoft.com/office/drawing/2014/main" id="{FDBC3D18-6A7B-8F6F-A063-C6C26B54F945}"/>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10" name="Text Placeholder 12">
            <a:extLst>
              <a:ext uri="{FF2B5EF4-FFF2-40B4-BE49-F238E27FC236}">
                <a16:creationId xmlns:a16="http://schemas.microsoft.com/office/drawing/2014/main" id="{63B3C073-3C49-23F8-AF62-CCE30BE8C509}"/>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Text Placeholder 10">
            <a:extLst>
              <a:ext uri="{FF2B5EF4-FFF2-40B4-BE49-F238E27FC236}">
                <a16:creationId xmlns:a16="http://schemas.microsoft.com/office/drawing/2014/main" id="{EA1A88C2-ED30-F5B2-E03E-B31D60EA1F87}"/>
              </a:ext>
            </a:extLst>
          </p:cNvPr>
          <p:cNvSpPr>
            <a:spLocks noGrp="1"/>
          </p:cNvSpPr>
          <p:nvPr>
            <p:ph type="body" sz="quarter" idx="14" hasCustomPrompt="1"/>
          </p:nvPr>
        </p:nvSpPr>
        <p:spPr>
          <a:xfrm>
            <a:off x="1255865" y="3377010"/>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pic>
        <p:nvPicPr>
          <p:cNvPr id="17" name="Graphic 16">
            <a:extLst>
              <a:ext uri="{FF2B5EF4-FFF2-40B4-BE49-F238E27FC236}">
                <a16:creationId xmlns:a16="http://schemas.microsoft.com/office/drawing/2014/main" id="{0E566B02-58A5-77CF-ED9D-3ABD16CA586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85247" y="1408352"/>
            <a:ext cx="2345565" cy="4742121"/>
          </a:xfrm>
          <a:prstGeom prst="rect">
            <a:avLst/>
          </a:prstGeom>
        </p:spPr>
      </p:pic>
      <p:pic>
        <p:nvPicPr>
          <p:cNvPr id="19" name="Graphic 18">
            <a:extLst>
              <a:ext uri="{FF2B5EF4-FFF2-40B4-BE49-F238E27FC236}">
                <a16:creationId xmlns:a16="http://schemas.microsoft.com/office/drawing/2014/main" id="{9F087B93-7583-0384-2E54-36AE9EDF069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70632" y="1408352"/>
            <a:ext cx="2345565" cy="4742121"/>
          </a:xfrm>
          <a:prstGeom prst="rect">
            <a:avLst/>
          </a:prstGeom>
        </p:spPr>
      </p:pic>
      <p:sp>
        <p:nvSpPr>
          <p:cNvPr id="21" name="Content Placeholder 20">
            <a:extLst>
              <a:ext uri="{FF2B5EF4-FFF2-40B4-BE49-F238E27FC236}">
                <a16:creationId xmlns:a16="http://schemas.microsoft.com/office/drawing/2014/main" id="{538A4CE7-F13E-29B7-A8A7-DB4CCED8D281}"/>
              </a:ext>
            </a:extLst>
          </p:cNvPr>
          <p:cNvSpPr>
            <a:spLocks noGrp="1"/>
          </p:cNvSpPr>
          <p:nvPr>
            <p:ph sz="quarter" idx="17"/>
          </p:nvPr>
        </p:nvSpPr>
        <p:spPr>
          <a:xfrm>
            <a:off x="6079222" y="1503848"/>
            <a:ext cx="2144713" cy="4549329"/>
          </a:xfrm>
          <a:prstGeom prst="rect">
            <a:avLst/>
          </a:prstGeom>
        </p:spPr>
        <p:txBody>
          <a:bodyPr/>
          <a:lstStyle/>
          <a:p>
            <a:pPr lvl="0"/>
            <a:endParaRPr lang="en-TR" dirty="0"/>
          </a:p>
        </p:txBody>
      </p:sp>
      <p:sp>
        <p:nvSpPr>
          <p:cNvPr id="22" name="Content Placeholder 20">
            <a:extLst>
              <a:ext uri="{FF2B5EF4-FFF2-40B4-BE49-F238E27FC236}">
                <a16:creationId xmlns:a16="http://schemas.microsoft.com/office/drawing/2014/main" id="{90870E39-31A8-97A5-FF53-DC6ADAA0F778}"/>
              </a:ext>
            </a:extLst>
          </p:cNvPr>
          <p:cNvSpPr>
            <a:spLocks noGrp="1"/>
          </p:cNvSpPr>
          <p:nvPr>
            <p:ph sz="quarter" idx="18"/>
          </p:nvPr>
        </p:nvSpPr>
        <p:spPr>
          <a:xfrm>
            <a:off x="8567764" y="1503848"/>
            <a:ext cx="2144713" cy="4549329"/>
          </a:xfrm>
          <a:prstGeom prst="rect">
            <a:avLst/>
          </a:prstGeom>
        </p:spPr>
        <p:txBody>
          <a:bodyPr/>
          <a:lstStyle/>
          <a:p>
            <a:pPr lvl="0"/>
            <a:endParaRPr lang="en-TR" dirty="0"/>
          </a:p>
        </p:txBody>
      </p:sp>
    </p:spTree>
    <p:extLst>
      <p:ext uri="{BB962C8B-B14F-4D97-AF65-F5344CB8AC3E}">
        <p14:creationId xmlns:p14="http://schemas.microsoft.com/office/powerpoint/2010/main" val="28672720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C54A34-42FA-6C87-14F8-F623A09651B5}"/>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2" name="Slide Number Placeholder 5">
            <a:extLst>
              <a:ext uri="{FF2B5EF4-FFF2-40B4-BE49-F238E27FC236}">
                <a16:creationId xmlns:a16="http://schemas.microsoft.com/office/drawing/2014/main" id="{71C94AE8-F457-4DE3-29FA-178BF5783222}"/>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3" name="Text Placeholder 12">
            <a:extLst>
              <a:ext uri="{FF2B5EF4-FFF2-40B4-BE49-F238E27FC236}">
                <a16:creationId xmlns:a16="http://schemas.microsoft.com/office/drawing/2014/main" id="{6A619F8F-2C34-83F4-732C-362934D4E3C3}"/>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4" name="Text Placeholder 10">
            <a:extLst>
              <a:ext uri="{FF2B5EF4-FFF2-40B4-BE49-F238E27FC236}">
                <a16:creationId xmlns:a16="http://schemas.microsoft.com/office/drawing/2014/main" id="{0E2E843C-C2DF-8376-3BCC-13688186E000}"/>
              </a:ext>
            </a:extLst>
          </p:cNvPr>
          <p:cNvSpPr>
            <a:spLocks noGrp="1"/>
          </p:cNvSpPr>
          <p:nvPr>
            <p:ph type="body" sz="quarter" idx="14" hasCustomPrompt="1"/>
          </p:nvPr>
        </p:nvSpPr>
        <p:spPr>
          <a:xfrm>
            <a:off x="1255865" y="3377010"/>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pic>
        <p:nvPicPr>
          <p:cNvPr id="6" name="Graphic 5">
            <a:extLst>
              <a:ext uri="{FF2B5EF4-FFF2-40B4-BE49-F238E27FC236}">
                <a16:creationId xmlns:a16="http://schemas.microsoft.com/office/drawing/2014/main" id="{6C61644C-8128-AA24-07E7-630506EB76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70632" y="1408352"/>
            <a:ext cx="2345565" cy="4742121"/>
          </a:xfrm>
          <a:prstGeom prst="rect">
            <a:avLst/>
          </a:prstGeom>
        </p:spPr>
      </p:pic>
      <p:sp>
        <p:nvSpPr>
          <p:cNvPr id="9" name="Content Placeholder 20">
            <a:extLst>
              <a:ext uri="{FF2B5EF4-FFF2-40B4-BE49-F238E27FC236}">
                <a16:creationId xmlns:a16="http://schemas.microsoft.com/office/drawing/2014/main" id="{0B7488A4-F3C3-0273-4B5F-05FF98EA1DF7}"/>
              </a:ext>
            </a:extLst>
          </p:cNvPr>
          <p:cNvSpPr>
            <a:spLocks noGrp="1"/>
          </p:cNvSpPr>
          <p:nvPr>
            <p:ph sz="quarter" idx="18"/>
          </p:nvPr>
        </p:nvSpPr>
        <p:spPr>
          <a:xfrm>
            <a:off x="8567764" y="1503848"/>
            <a:ext cx="2144713" cy="4549329"/>
          </a:xfrm>
          <a:prstGeom prst="rect">
            <a:avLst/>
          </a:prstGeom>
        </p:spPr>
        <p:txBody>
          <a:bodyPr/>
          <a:lstStyle/>
          <a:p>
            <a:pPr lvl="0"/>
            <a:endParaRPr lang="en-TR" dirty="0"/>
          </a:p>
        </p:txBody>
      </p:sp>
    </p:spTree>
    <p:extLst>
      <p:ext uri="{BB962C8B-B14F-4D97-AF65-F5344CB8AC3E}">
        <p14:creationId xmlns:p14="http://schemas.microsoft.com/office/powerpoint/2010/main" val="18214162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C54A34-42FA-6C87-14F8-F623A09651B5}"/>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2" name="Slide Number Placeholder 5">
            <a:extLst>
              <a:ext uri="{FF2B5EF4-FFF2-40B4-BE49-F238E27FC236}">
                <a16:creationId xmlns:a16="http://schemas.microsoft.com/office/drawing/2014/main" id="{71C94AE8-F457-4DE3-29FA-178BF5783222}"/>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3" name="Text Placeholder 12">
            <a:extLst>
              <a:ext uri="{FF2B5EF4-FFF2-40B4-BE49-F238E27FC236}">
                <a16:creationId xmlns:a16="http://schemas.microsoft.com/office/drawing/2014/main" id="{6A619F8F-2C34-83F4-732C-362934D4E3C3}"/>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0" name="Text Placeholder 10">
            <a:extLst>
              <a:ext uri="{FF2B5EF4-FFF2-40B4-BE49-F238E27FC236}">
                <a16:creationId xmlns:a16="http://schemas.microsoft.com/office/drawing/2014/main" id="{D20A3424-7B3B-6F72-8F10-E53B3EBFF307}"/>
              </a:ext>
            </a:extLst>
          </p:cNvPr>
          <p:cNvSpPr>
            <a:spLocks noGrp="1"/>
          </p:cNvSpPr>
          <p:nvPr>
            <p:ph type="body" sz="quarter" idx="14" hasCustomPrompt="1"/>
          </p:nvPr>
        </p:nvSpPr>
        <p:spPr>
          <a:xfrm>
            <a:off x="1255865" y="3377010"/>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pic>
        <p:nvPicPr>
          <p:cNvPr id="12" name="Graphic 11">
            <a:extLst>
              <a:ext uri="{FF2B5EF4-FFF2-40B4-BE49-F238E27FC236}">
                <a16:creationId xmlns:a16="http://schemas.microsoft.com/office/drawing/2014/main" id="{3582384C-FFB9-A08D-8964-2930B68349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67421" y="2222927"/>
            <a:ext cx="5671444" cy="3223768"/>
          </a:xfrm>
          <a:prstGeom prst="rect">
            <a:avLst/>
          </a:prstGeom>
        </p:spPr>
      </p:pic>
      <p:sp>
        <p:nvSpPr>
          <p:cNvPr id="14" name="Content Placeholder 13">
            <a:extLst>
              <a:ext uri="{FF2B5EF4-FFF2-40B4-BE49-F238E27FC236}">
                <a16:creationId xmlns:a16="http://schemas.microsoft.com/office/drawing/2014/main" id="{A8E86E5E-50D4-403E-C4ED-D3F54D31E5EF}"/>
              </a:ext>
            </a:extLst>
          </p:cNvPr>
          <p:cNvSpPr>
            <a:spLocks noGrp="1"/>
          </p:cNvSpPr>
          <p:nvPr>
            <p:ph sz="quarter" idx="17"/>
          </p:nvPr>
        </p:nvSpPr>
        <p:spPr>
          <a:xfrm>
            <a:off x="5820938" y="2386360"/>
            <a:ext cx="4360126" cy="2720899"/>
          </a:xfrm>
          <a:prstGeom prst="rect">
            <a:avLst/>
          </a:prstGeom>
        </p:spPr>
        <p:txBody>
          <a:bodyPr/>
          <a:lstStyle/>
          <a:p>
            <a:pPr lvl="0"/>
            <a:endParaRPr lang="en-TR" dirty="0"/>
          </a:p>
        </p:txBody>
      </p:sp>
    </p:spTree>
    <p:extLst>
      <p:ext uri="{BB962C8B-B14F-4D97-AF65-F5344CB8AC3E}">
        <p14:creationId xmlns:p14="http://schemas.microsoft.com/office/powerpoint/2010/main" val="3553639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ind Map">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A1F2BAD-FC3E-6CCC-C2B9-2077BD740DF5}"/>
              </a:ext>
            </a:extLst>
          </p:cNvPr>
          <p:cNvSpPr/>
          <p:nvPr userDrawn="1"/>
        </p:nvSpPr>
        <p:spPr>
          <a:xfrm>
            <a:off x="5105400" y="3559628"/>
            <a:ext cx="1981200" cy="1981200"/>
          </a:xfrm>
          <a:prstGeom prst="ellipse">
            <a:avLst/>
          </a:prstGeom>
          <a:noFill/>
          <a:ln w="6350">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9" name="Straight Connector 8">
            <a:extLst>
              <a:ext uri="{FF2B5EF4-FFF2-40B4-BE49-F238E27FC236}">
                <a16:creationId xmlns:a16="http://schemas.microsoft.com/office/drawing/2014/main" id="{A05F2F84-963F-B9C1-62C0-736288033F1D}"/>
              </a:ext>
            </a:extLst>
          </p:cNvPr>
          <p:cNvCxnSpPr>
            <a:cxnSpLocks/>
          </p:cNvCxnSpPr>
          <p:nvPr userDrawn="1"/>
        </p:nvCxnSpPr>
        <p:spPr>
          <a:xfrm flipH="1">
            <a:off x="6838462" y="3885494"/>
            <a:ext cx="2624320"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0508328-CE3A-1FAA-2596-3F68C9C91FD3}"/>
              </a:ext>
            </a:extLst>
          </p:cNvPr>
          <p:cNvCxnSpPr>
            <a:cxnSpLocks/>
          </p:cNvCxnSpPr>
          <p:nvPr userDrawn="1"/>
        </p:nvCxnSpPr>
        <p:spPr>
          <a:xfrm flipH="1">
            <a:off x="7092461" y="4534171"/>
            <a:ext cx="2624320"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62B30A-F5F8-5D09-1C84-0F586E592B90}"/>
              </a:ext>
            </a:extLst>
          </p:cNvPr>
          <p:cNvCxnSpPr>
            <a:cxnSpLocks/>
          </p:cNvCxnSpPr>
          <p:nvPr userDrawn="1"/>
        </p:nvCxnSpPr>
        <p:spPr>
          <a:xfrm flipH="1">
            <a:off x="6850186" y="5194571"/>
            <a:ext cx="2624320"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10564D-848F-C46F-C819-D9BA66DC3E20}"/>
              </a:ext>
            </a:extLst>
          </p:cNvPr>
          <p:cNvCxnSpPr>
            <a:cxnSpLocks/>
          </p:cNvCxnSpPr>
          <p:nvPr userDrawn="1"/>
        </p:nvCxnSpPr>
        <p:spPr>
          <a:xfrm flipH="1">
            <a:off x="6838462" y="5877169"/>
            <a:ext cx="2371969"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3B453A6-C212-A9BC-8C65-5B7C62BF6365}"/>
              </a:ext>
            </a:extLst>
          </p:cNvPr>
          <p:cNvCxnSpPr/>
          <p:nvPr userDrawn="1"/>
        </p:nvCxnSpPr>
        <p:spPr>
          <a:xfrm flipH="1" flipV="1">
            <a:off x="6443785" y="5486400"/>
            <a:ext cx="394677" cy="394677"/>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CC56E28-E854-F22E-C782-4D8CE3403968}"/>
              </a:ext>
            </a:extLst>
          </p:cNvPr>
          <p:cNvCxnSpPr>
            <a:cxnSpLocks/>
          </p:cNvCxnSpPr>
          <p:nvPr userDrawn="1"/>
        </p:nvCxnSpPr>
        <p:spPr>
          <a:xfrm flipH="1">
            <a:off x="6838462" y="3227031"/>
            <a:ext cx="2371969"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8E71704-E0CB-36DE-1EC3-7A0DE76C6F9E}"/>
              </a:ext>
            </a:extLst>
          </p:cNvPr>
          <p:cNvCxnSpPr>
            <a:cxnSpLocks/>
          </p:cNvCxnSpPr>
          <p:nvPr userDrawn="1"/>
        </p:nvCxnSpPr>
        <p:spPr>
          <a:xfrm flipH="1">
            <a:off x="6451405" y="3226999"/>
            <a:ext cx="394677" cy="402502"/>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09F499A-2559-0C77-74B8-9BAC875B9DD7}"/>
              </a:ext>
            </a:extLst>
          </p:cNvPr>
          <p:cNvCxnSpPr>
            <a:cxnSpLocks/>
          </p:cNvCxnSpPr>
          <p:nvPr userDrawn="1"/>
        </p:nvCxnSpPr>
        <p:spPr>
          <a:xfrm flipH="1">
            <a:off x="2721606" y="3885494"/>
            <a:ext cx="2624320"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12BF39F-83E1-2CE8-332C-ECD94BDCC0C5}"/>
              </a:ext>
            </a:extLst>
          </p:cNvPr>
          <p:cNvCxnSpPr>
            <a:cxnSpLocks/>
          </p:cNvCxnSpPr>
          <p:nvPr userDrawn="1"/>
        </p:nvCxnSpPr>
        <p:spPr>
          <a:xfrm flipH="1">
            <a:off x="2474867" y="4534171"/>
            <a:ext cx="2624320"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C71154A-DB0B-DE2E-9070-3832E48FBFA2}"/>
              </a:ext>
            </a:extLst>
          </p:cNvPr>
          <p:cNvCxnSpPr>
            <a:cxnSpLocks/>
          </p:cNvCxnSpPr>
          <p:nvPr userDrawn="1"/>
        </p:nvCxnSpPr>
        <p:spPr>
          <a:xfrm flipH="1">
            <a:off x="2715914" y="5194571"/>
            <a:ext cx="2624320"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3445C02B-B239-C0F0-2CD0-8F38D47F6806}"/>
              </a:ext>
            </a:extLst>
          </p:cNvPr>
          <p:cNvSpPr/>
          <p:nvPr userDrawn="1"/>
        </p:nvSpPr>
        <p:spPr>
          <a:xfrm>
            <a:off x="2473024" y="41944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4" name="Title 1">
            <a:extLst>
              <a:ext uri="{FF2B5EF4-FFF2-40B4-BE49-F238E27FC236}">
                <a16:creationId xmlns:a16="http://schemas.microsoft.com/office/drawing/2014/main" id="{268FC318-386A-A8CA-9A46-757C82B1642D}"/>
              </a:ext>
            </a:extLst>
          </p:cNvPr>
          <p:cNvSpPr txBox="1">
            <a:spLocks/>
          </p:cNvSpPr>
          <p:nvPr userDrawn="1"/>
        </p:nvSpPr>
        <p:spPr>
          <a:xfrm>
            <a:off x="2468313" y="41943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36" name="Rounded Rectangle 35">
            <a:extLst>
              <a:ext uri="{FF2B5EF4-FFF2-40B4-BE49-F238E27FC236}">
                <a16:creationId xmlns:a16="http://schemas.microsoft.com/office/drawing/2014/main" id="{73C71EAC-D6B1-552E-AD70-C30F285F219E}"/>
              </a:ext>
            </a:extLst>
          </p:cNvPr>
          <p:cNvSpPr/>
          <p:nvPr userDrawn="1"/>
        </p:nvSpPr>
        <p:spPr>
          <a:xfrm>
            <a:off x="2725024" y="35464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7" name="Title 1">
            <a:extLst>
              <a:ext uri="{FF2B5EF4-FFF2-40B4-BE49-F238E27FC236}">
                <a16:creationId xmlns:a16="http://schemas.microsoft.com/office/drawing/2014/main" id="{E5D4D23B-6CF2-AFBF-3575-ECDCD83500FC}"/>
              </a:ext>
            </a:extLst>
          </p:cNvPr>
          <p:cNvSpPr txBox="1">
            <a:spLocks/>
          </p:cNvSpPr>
          <p:nvPr userDrawn="1"/>
        </p:nvSpPr>
        <p:spPr>
          <a:xfrm>
            <a:off x="2720313" y="35463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38" name="Rounded Rectangle 37">
            <a:extLst>
              <a:ext uri="{FF2B5EF4-FFF2-40B4-BE49-F238E27FC236}">
                <a16:creationId xmlns:a16="http://schemas.microsoft.com/office/drawing/2014/main" id="{2177F166-9B68-F09B-205A-9C786FAE3240}"/>
              </a:ext>
            </a:extLst>
          </p:cNvPr>
          <p:cNvSpPr/>
          <p:nvPr userDrawn="1"/>
        </p:nvSpPr>
        <p:spPr>
          <a:xfrm>
            <a:off x="2991424" y="28840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9" name="Title 1">
            <a:extLst>
              <a:ext uri="{FF2B5EF4-FFF2-40B4-BE49-F238E27FC236}">
                <a16:creationId xmlns:a16="http://schemas.microsoft.com/office/drawing/2014/main" id="{8CBB9317-546E-7451-E8C5-5DF55416FDDB}"/>
              </a:ext>
            </a:extLst>
          </p:cNvPr>
          <p:cNvSpPr txBox="1">
            <a:spLocks/>
          </p:cNvSpPr>
          <p:nvPr userDrawn="1"/>
        </p:nvSpPr>
        <p:spPr>
          <a:xfrm>
            <a:off x="2986713" y="28839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42" name="Rounded Rectangle 41">
            <a:extLst>
              <a:ext uri="{FF2B5EF4-FFF2-40B4-BE49-F238E27FC236}">
                <a16:creationId xmlns:a16="http://schemas.microsoft.com/office/drawing/2014/main" id="{0E4CED95-3C70-88FA-1E79-7C358B038AAE}"/>
              </a:ext>
            </a:extLst>
          </p:cNvPr>
          <p:cNvSpPr/>
          <p:nvPr userDrawn="1"/>
        </p:nvSpPr>
        <p:spPr>
          <a:xfrm>
            <a:off x="2725024" y="48496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3" name="Title 1">
            <a:extLst>
              <a:ext uri="{FF2B5EF4-FFF2-40B4-BE49-F238E27FC236}">
                <a16:creationId xmlns:a16="http://schemas.microsoft.com/office/drawing/2014/main" id="{B996C4CF-9643-443C-7B70-141899574362}"/>
              </a:ext>
            </a:extLst>
          </p:cNvPr>
          <p:cNvSpPr txBox="1">
            <a:spLocks/>
          </p:cNvSpPr>
          <p:nvPr userDrawn="1"/>
        </p:nvSpPr>
        <p:spPr>
          <a:xfrm>
            <a:off x="2720313" y="48495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45" name="Rounded Rectangle 44">
            <a:extLst>
              <a:ext uri="{FF2B5EF4-FFF2-40B4-BE49-F238E27FC236}">
                <a16:creationId xmlns:a16="http://schemas.microsoft.com/office/drawing/2014/main" id="{5040D533-3C65-A19F-D3FB-30F7C6146F49}"/>
              </a:ext>
            </a:extLst>
          </p:cNvPr>
          <p:cNvSpPr/>
          <p:nvPr userDrawn="1"/>
        </p:nvSpPr>
        <p:spPr>
          <a:xfrm>
            <a:off x="2991424" y="55408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6" name="Title 1">
            <a:extLst>
              <a:ext uri="{FF2B5EF4-FFF2-40B4-BE49-F238E27FC236}">
                <a16:creationId xmlns:a16="http://schemas.microsoft.com/office/drawing/2014/main" id="{989B0476-86B7-3F63-023F-E06B021F4F90}"/>
              </a:ext>
            </a:extLst>
          </p:cNvPr>
          <p:cNvSpPr txBox="1">
            <a:spLocks/>
          </p:cNvSpPr>
          <p:nvPr userDrawn="1"/>
        </p:nvSpPr>
        <p:spPr>
          <a:xfrm>
            <a:off x="2986713" y="55407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47" name="Rounded Rectangle 46">
            <a:extLst>
              <a:ext uri="{FF2B5EF4-FFF2-40B4-BE49-F238E27FC236}">
                <a16:creationId xmlns:a16="http://schemas.microsoft.com/office/drawing/2014/main" id="{8A85AE1E-FD0F-A127-7B11-D08782B8A6C8}"/>
              </a:ext>
            </a:extLst>
          </p:cNvPr>
          <p:cNvSpPr/>
          <p:nvPr userDrawn="1"/>
        </p:nvSpPr>
        <p:spPr>
          <a:xfrm>
            <a:off x="7340399" y="28840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8" name="Title 1">
            <a:extLst>
              <a:ext uri="{FF2B5EF4-FFF2-40B4-BE49-F238E27FC236}">
                <a16:creationId xmlns:a16="http://schemas.microsoft.com/office/drawing/2014/main" id="{D86CDE9F-9AA9-D34E-AC94-49CD7B6E40BA}"/>
              </a:ext>
            </a:extLst>
          </p:cNvPr>
          <p:cNvSpPr txBox="1">
            <a:spLocks/>
          </p:cNvSpPr>
          <p:nvPr userDrawn="1"/>
        </p:nvSpPr>
        <p:spPr>
          <a:xfrm>
            <a:off x="7335688" y="28839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50" name="Rounded Rectangle 49">
            <a:extLst>
              <a:ext uri="{FF2B5EF4-FFF2-40B4-BE49-F238E27FC236}">
                <a16:creationId xmlns:a16="http://schemas.microsoft.com/office/drawing/2014/main" id="{8EDDCF1D-CF2A-2C25-1593-2336A9EDDE18}"/>
              </a:ext>
            </a:extLst>
          </p:cNvPr>
          <p:cNvSpPr/>
          <p:nvPr userDrawn="1"/>
        </p:nvSpPr>
        <p:spPr>
          <a:xfrm>
            <a:off x="7609259" y="35464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1" name="Title 1">
            <a:extLst>
              <a:ext uri="{FF2B5EF4-FFF2-40B4-BE49-F238E27FC236}">
                <a16:creationId xmlns:a16="http://schemas.microsoft.com/office/drawing/2014/main" id="{BA653D3D-C2C1-0600-6A74-8C5C11124CCD}"/>
              </a:ext>
            </a:extLst>
          </p:cNvPr>
          <p:cNvSpPr txBox="1">
            <a:spLocks/>
          </p:cNvSpPr>
          <p:nvPr userDrawn="1"/>
        </p:nvSpPr>
        <p:spPr>
          <a:xfrm>
            <a:off x="7604548" y="35463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53" name="Rounded Rectangle 52">
            <a:extLst>
              <a:ext uri="{FF2B5EF4-FFF2-40B4-BE49-F238E27FC236}">
                <a16:creationId xmlns:a16="http://schemas.microsoft.com/office/drawing/2014/main" id="{45577D7B-B4D1-107C-34CD-BC0EE4116C1F}"/>
              </a:ext>
            </a:extLst>
          </p:cNvPr>
          <p:cNvSpPr/>
          <p:nvPr userDrawn="1"/>
        </p:nvSpPr>
        <p:spPr>
          <a:xfrm>
            <a:off x="7862780" y="41944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4" name="Title 1">
            <a:extLst>
              <a:ext uri="{FF2B5EF4-FFF2-40B4-BE49-F238E27FC236}">
                <a16:creationId xmlns:a16="http://schemas.microsoft.com/office/drawing/2014/main" id="{6FC3224A-C0E7-5E98-0B72-D9F91610F260}"/>
              </a:ext>
            </a:extLst>
          </p:cNvPr>
          <p:cNvSpPr txBox="1">
            <a:spLocks/>
          </p:cNvSpPr>
          <p:nvPr userDrawn="1"/>
        </p:nvSpPr>
        <p:spPr>
          <a:xfrm>
            <a:off x="7858069" y="41943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56" name="Rounded Rectangle 55">
            <a:extLst>
              <a:ext uri="{FF2B5EF4-FFF2-40B4-BE49-F238E27FC236}">
                <a16:creationId xmlns:a16="http://schemas.microsoft.com/office/drawing/2014/main" id="{928FA06E-F16D-A7C6-5604-0BEE125D2241}"/>
              </a:ext>
            </a:extLst>
          </p:cNvPr>
          <p:cNvSpPr/>
          <p:nvPr userDrawn="1"/>
        </p:nvSpPr>
        <p:spPr>
          <a:xfrm>
            <a:off x="7601824" y="48496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7" name="Title 1">
            <a:extLst>
              <a:ext uri="{FF2B5EF4-FFF2-40B4-BE49-F238E27FC236}">
                <a16:creationId xmlns:a16="http://schemas.microsoft.com/office/drawing/2014/main" id="{8251F8A3-FD97-C365-CDF3-A723DB40CD41}"/>
              </a:ext>
            </a:extLst>
          </p:cNvPr>
          <p:cNvSpPr txBox="1">
            <a:spLocks/>
          </p:cNvSpPr>
          <p:nvPr userDrawn="1"/>
        </p:nvSpPr>
        <p:spPr>
          <a:xfrm>
            <a:off x="7597113" y="48495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59" name="Rounded Rectangle 58">
            <a:extLst>
              <a:ext uri="{FF2B5EF4-FFF2-40B4-BE49-F238E27FC236}">
                <a16:creationId xmlns:a16="http://schemas.microsoft.com/office/drawing/2014/main" id="{DD66CC71-0654-8680-C83F-C501D6F2E278}"/>
              </a:ext>
            </a:extLst>
          </p:cNvPr>
          <p:cNvSpPr/>
          <p:nvPr userDrawn="1"/>
        </p:nvSpPr>
        <p:spPr>
          <a:xfrm>
            <a:off x="7340399" y="55408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0" name="Title 1">
            <a:extLst>
              <a:ext uri="{FF2B5EF4-FFF2-40B4-BE49-F238E27FC236}">
                <a16:creationId xmlns:a16="http://schemas.microsoft.com/office/drawing/2014/main" id="{86A32DFD-D969-3AF1-039F-88F76B431477}"/>
              </a:ext>
            </a:extLst>
          </p:cNvPr>
          <p:cNvSpPr txBox="1">
            <a:spLocks/>
          </p:cNvSpPr>
          <p:nvPr userDrawn="1"/>
        </p:nvSpPr>
        <p:spPr>
          <a:xfrm>
            <a:off x="7335688" y="5540793"/>
            <a:ext cx="1881136" cy="228600"/>
          </a:xfrm>
          <a:prstGeom prst="rect">
            <a:avLst/>
          </a:prstGeom>
          <a:noFill/>
          <a:ln>
            <a:noFill/>
          </a:ln>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cxnSp>
        <p:nvCxnSpPr>
          <p:cNvPr id="61" name="Straight Connector 60">
            <a:extLst>
              <a:ext uri="{FF2B5EF4-FFF2-40B4-BE49-F238E27FC236}">
                <a16:creationId xmlns:a16="http://schemas.microsoft.com/office/drawing/2014/main" id="{F2793C59-203A-CB88-54DC-0BF331FA451A}"/>
              </a:ext>
            </a:extLst>
          </p:cNvPr>
          <p:cNvCxnSpPr>
            <a:cxnSpLocks/>
          </p:cNvCxnSpPr>
          <p:nvPr userDrawn="1"/>
        </p:nvCxnSpPr>
        <p:spPr>
          <a:xfrm flipH="1">
            <a:off x="2990362" y="5877169"/>
            <a:ext cx="2371969"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B32FD99-FA8D-4F79-8BCE-9C6B9A39DF0C}"/>
              </a:ext>
            </a:extLst>
          </p:cNvPr>
          <p:cNvCxnSpPr/>
          <p:nvPr userDrawn="1"/>
        </p:nvCxnSpPr>
        <p:spPr>
          <a:xfrm flipH="1" flipV="1">
            <a:off x="5358123" y="3223291"/>
            <a:ext cx="394677" cy="394677"/>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2AD382D-1D34-BF12-4B8F-74EB4DB8F921}"/>
              </a:ext>
            </a:extLst>
          </p:cNvPr>
          <p:cNvCxnSpPr>
            <a:cxnSpLocks/>
          </p:cNvCxnSpPr>
          <p:nvPr userDrawn="1"/>
        </p:nvCxnSpPr>
        <p:spPr>
          <a:xfrm flipH="1">
            <a:off x="2990362" y="3227031"/>
            <a:ext cx="2371969"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3560E9E-D45A-B428-B695-5B61801E2A6F}"/>
              </a:ext>
            </a:extLst>
          </p:cNvPr>
          <p:cNvCxnSpPr>
            <a:cxnSpLocks/>
          </p:cNvCxnSpPr>
          <p:nvPr userDrawn="1"/>
        </p:nvCxnSpPr>
        <p:spPr>
          <a:xfrm flipH="1">
            <a:off x="5361745" y="5474899"/>
            <a:ext cx="394677" cy="402502"/>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sp>
        <p:nvSpPr>
          <p:cNvPr id="65" name="Title 1">
            <a:extLst>
              <a:ext uri="{FF2B5EF4-FFF2-40B4-BE49-F238E27FC236}">
                <a16:creationId xmlns:a16="http://schemas.microsoft.com/office/drawing/2014/main" id="{62FF1E21-72E5-89C7-CD5F-06B13B3CF9BE}"/>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66" name="Slide Number Placeholder 5">
            <a:extLst>
              <a:ext uri="{FF2B5EF4-FFF2-40B4-BE49-F238E27FC236}">
                <a16:creationId xmlns:a16="http://schemas.microsoft.com/office/drawing/2014/main" id="{DE1261B0-D14D-E068-9BC1-D83EC783D639}"/>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67" name="Text Placeholder 12">
            <a:extLst>
              <a:ext uri="{FF2B5EF4-FFF2-40B4-BE49-F238E27FC236}">
                <a16:creationId xmlns:a16="http://schemas.microsoft.com/office/drawing/2014/main" id="{F9B1D8C1-0A15-BBEB-CDE4-D96FC947484E}"/>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68" name="Title 1">
            <a:extLst>
              <a:ext uri="{FF2B5EF4-FFF2-40B4-BE49-F238E27FC236}">
                <a16:creationId xmlns:a16="http://schemas.microsoft.com/office/drawing/2014/main" id="{510BB3ED-ACCE-E135-A97B-33FC755CF619}"/>
              </a:ext>
            </a:extLst>
          </p:cNvPr>
          <p:cNvSpPr txBox="1">
            <a:spLocks/>
          </p:cNvSpPr>
          <p:nvPr userDrawn="1"/>
        </p:nvSpPr>
        <p:spPr>
          <a:xfrm>
            <a:off x="5105399" y="4322111"/>
            <a:ext cx="1981201" cy="464160"/>
          </a:xfrm>
          <a:prstGeom prst="rect">
            <a:avLst/>
          </a:prstGeom>
        </p:spPr>
        <p:txBody>
          <a:bodyPr/>
          <a:lstStyle>
            <a:lvl1pPr algn="l" defTabSz="914400" rtl="0" eaLnBrk="1" latinLnBrk="0" hangingPunct="1">
              <a:lnSpc>
                <a:spcPct val="90000"/>
              </a:lnSpc>
              <a:spcBef>
                <a:spcPct val="0"/>
              </a:spcBef>
              <a:buNone/>
              <a:defRPr sz="2400" b="1" i="0" kern="1200">
                <a:solidFill>
                  <a:srgbClr val="013460"/>
                </a:solidFill>
                <a:latin typeface="Houschka Alt Pro Bold" panose="02000503000000020003" pitchFamily="2" charset="77"/>
                <a:ea typeface="+mj-ea"/>
                <a:cs typeface="+mj-cs"/>
              </a:defRPr>
            </a:lvl1pPr>
          </a:lstStyle>
          <a:p>
            <a:pPr algn="ctr"/>
            <a:r>
              <a:rPr lang="en-US" dirty="0"/>
              <a:t>TITLE</a:t>
            </a:r>
          </a:p>
        </p:txBody>
      </p:sp>
    </p:spTree>
    <p:extLst>
      <p:ext uri="{BB962C8B-B14F-4D97-AF65-F5344CB8AC3E}">
        <p14:creationId xmlns:p14="http://schemas.microsoft.com/office/powerpoint/2010/main" val="2323730707"/>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ind Map 2">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CF1C7C8-C5BD-13ED-0280-58F0C764C792}"/>
              </a:ext>
            </a:extLst>
          </p:cNvPr>
          <p:cNvSpPr/>
          <p:nvPr userDrawn="1"/>
        </p:nvSpPr>
        <p:spPr>
          <a:xfrm>
            <a:off x="5105400" y="3559628"/>
            <a:ext cx="1981200" cy="1981200"/>
          </a:xfrm>
          <a:prstGeom prst="ellipse">
            <a:avLst/>
          </a:prstGeom>
          <a:noFill/>
          <a:ln w="6350">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6" name="Straight Connector 5">
            <a:extLst>
              <a:ext uri="{FF2B5EF4-FFF2-40B4-BE49-F238E27FC236}">
                <a16:creationId xmlns:a16="http://schemas.microsoft.com/office/drawing/2014/main" id="{678DE634-A665-F493-96CB-51A2EF3C1311}"/>
              </a:ext>
            </a:extLst>
          </p:cNvPr>
          <p:cNvCxnSpPr>
            <a:cxnSpLocks/>
          </p:cNvCxnSpPr>
          <p:nvPr userDrawn="1"/>
        </p:nvCxnSpPr>
        <p:spPr>
          <a:xfrm flipH="1">
            <a:off x="6838462" y="3885494"/>
            <a:ext cx="2910246"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061CD2C-3605-DF06-942B-52A9F6AB6991}"/>
              </a:ext>
            </a:extLst>
          </p:cNvPr>
          <p:cNvCxnSpPr>
            <a:cxnSpLocks/>
          </p:cNvCxnSpPr>
          <p:nvPr userDrawn="1"/>
        </p:nvCxnSpPr>
        <p:spPr>
          <a:xfrm flipH="1">
            <a:off x="7092461" y="4534171"/>
            <a:ext cx="2646744"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46BC89A-6731-80E2-48C1-FC471F63C55A}"/>
              </a:ext>
            </a:extLst>
          </p:cNvPr>
          <p:cNvCxnSpPr>
            <a:cxnSpLocks/>
          </p:cNvCxnSpPr>
          <p:nvPr userDrawn="1"/>
        </p:nvCxnSpPr>
        <p:spPr>
          <a:xfrm flipH="1">
            <a:off x="6850186" y="5194571"/>
            <a:ext cx="2889019"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671108-605F-1287-1C98-FA85E37A0142}"/>
              </a:ext>
            </a:extLst>
          </p:cNvPr>
          <p:cNvCxnSpPr>
            <a:cxnSpLocks/>
          </p:cNvCxnSpPr>
          <p:nvPr userDrawn="1"/>
        </p:nvCxnSpPr>
        <p:spPr>
          <a:xfrm flipH="1">
            <a:off x="6838462" y="5877169"/>
            <a:ext cx="2900743"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2DDF9B6-CADF-BD35-C47E-D21BF9847854}"/>
              </a:ext>
            </a:extLst>
          </p:cNvPr>
          <p:cNvCxnSpPr/>
          <p:nvPr userDrawn="1"/>
        </p:nvCxnSpPr>
        <p:spPr>
          <a:xfrm flipH="1" flipV="1">
            <a:off x="6443785" y="5486400"/>
            <a:ext cx="394677" cy="394677"/>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CB9A8C1-E715-01E8-F285-0A26C08BF28E}"/>
              </a:ext>
            </a:extLst>
          </p:cNvPr>
          <p:cNvCxnSpPr>
            <a:cxnSpLocks/>
          </p:cNvCxnSpPr>
          <p:nvPr userDrawn="1"/>
        </p:nvCxnSpPr>
        <p:spPr>
          <a:xfrm flipH="1">
            <a:off x="6838462" y="3227031"/>
            <a:ext cx="2910246"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E49876-ABAA-46DB-3AB6-455A7FFCF590}"/>
              </a:ext>
            </a:extLst>
          </p:cNvPr>
          <p:cNvCxnSpPr>
            <a:cxnSpLocks/>
          </p:cNvCxnSpPr>
          <p:nvPr userDrawn="1"/>
        </p:nvCxnSpPr>
        <p:spPr>
          <a:xfrm flipH="1">
            <a:off x="6451405" y="3226999"/>
            <a:ext cx="394677" cy="402502"/>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8998002-CBD4-A394-5408-1639C55C75B7}"/>
              </a:ext>
            </a:extLst>
          </p:cNvPr>
          <p:cNvCxnSpPr>
            <a:cxnSpLocks/>
          </p:cNvCxnSpPr>
          <p:nvPr userDrawn="1"/>
        </p:nvCxnSpPr>
        <p:spPr>
          <a:xfrm flipH="1">
            <a:off x="2459038" y="3885494"/>
            <a:ext cx="2886888"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31E1082-CD7F-0100-A2AF-D746E55E7935}"/>
              </a:ext>
            </a:extLst>
          </p:cNvPr>
          <p:cNvCxnSpPr>
            <a:cxnSpLocks/>
          </p:cNvCxnSpPr>
          <p:nvPr userDrawn="1"/>
        </p:nvCxnSpPr>
        <p:spPr>
          <a:xfrm flipH="1">
            <a:off x="2474867" y="4534171"/>
            <a:ext cx="2624320"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2AE948-EA46-4043-FC70-D7B2E85CAADC}"/>
              </a:ext>
            </a:extLst>
          </p:cNvPr>
          <p:cNvCxnSpPr>
            <a:cxnSpLocks/>
          </p:cNvCxnSpPr>
          <p:nvPr userDrawn="1"/>
        </p:nvCxnSpPr>
        <p:spPr>
          <a:xfrm flipH="1">
            <a:off x="2459038" y="5194571"/>
            <a:ext cx="2881196"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CF5B4F4F-BEEA-71D9-6D94-20178453EDA4}"/>
              </a:ext>
            </a:extLst>
          </p:cNvPr>
          <p:cNvSpPr/>
          <p:nvPr userDrawn="1"/>
        </p:nvSpPr>
        <p:spPr>
          <a:xfrm>
            <a:off x="2473024" y="41944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7" name="Title 1">
            <a:extLst>
              <a:ext uri="{FF2B5EF4-FFF2-40B4-BE49-F238E27FC236}">
                <a16:creationId xmlns:a16="http://schemas.microsoft.com/office/drawing/2014/main" id="{43866568-5C04-6A98-D4BD-BBA8B5BA6190}"/>
              </a:ext>
            </a:extLst>
          </p:cNvPr>
          <p:cNvSpPr txBox="1">
            <a:spLocks/>
          </p:cNvSpPr>
          <p:nvPr userDrawn="1"/>
        </p:nvSpPr>
        <p:spPr>
          <a:xfrm>
            <a:off x="2468313" y="41943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18" name="Rounded Rectangle 17">
            <a:extLst>
              <a:ext uri="{FF2B5EF4-FFF2-40B4-BE49-F238E27FC236}">
                <a16:creationId xmlns:a16="http://schemas.microsoft.com/office/drawing/2014/main" id="{46BBBC31-D8E9-0CB4-9078-2BCC4F35ABAD}"/>
              </a:ext>
            </a:extLst>
          </p:cNvPr>
          <p:cNvSpPr/>
          <p:nvPr userDrawn="1"/>
        </p:nvSpPr>
        <p:spPr>
          <a:xfrm>
            <a:off x="2467444" y="35464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9" name="Title 1">
            <a:extLst>
              <a:ext uri="{FF2B5EF4-FFF2-40B4-BE49-F238E27FC236}">
                <a16:creationId xmlns:a16="http://schemas.microsoft.com/office/drawing/2014/main" id="{BF65EBCE-50DE-8F14-F87F-8CBF6A9B45C5}"/>
              </a:ext>
            </a:extLst>
          </p:cNvPr>
          <p:cNvSpPr txBox="1">
            <a:spLocks/>
          </p:cNvSpPr>
          <p:nvPr userDrawn="1"/>
        </p:nvSpPr>
        <p:spPr>
          <a:xfrm>
            <a:off x="2462733" y="35463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20" name="Rounded Rectangle 19">
            <a:extLst>
              <a:ext uri="{FF2B5EF4-FFF2-40B4-BE49-F238E27FC236}">
                <a16:creationId xmlns:a16="http://schemas.microsoft.com/office/drawing/2014/main" id="{9536A0F2-5E88-C967-4D2D-7767188277FC}"/>
              </a:ext>
            </a:extLst>
          </p:cNvPr>
          <p:cNvSpPr/>
          <p:nvPr userDrawn="1"/>
        </p:nvSpPr>
        <p:spPr>
          <a:xfrm>
            <a:off x="2463385" y="28840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1" name="Title 1">
            <a:extLst>
              <a:ext uri="{FF2B5EF4-FFF2-40B4-BE49-F238E27FC236}">
                <a16:creationId xmlns:a16="http://schemas.microsoft.com/office/drawing/2014/main" id="{0EEF31C6-9C49-4CFB-5EA4-BD6F7EB42FB4}"/>
              </a:ext>
            </a:extLst>
          </p:cNvPr>
          <p:cNvSpPr txBox="1">
            <a:spLocks/>
          </p:cNvSpPr>
          <p:nvPr userDrawn="1"/>
        </p:nvSpPr>
        <p:spPr>
          <a:xfrm>
            <a:off x="2458674" y="28839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22" name="Rounded Rectangle 21">
            <a:extLst>
              <a:ext uri="{FF2B5EF4-FFF2-40B4-BE49-F238E27FC236}">
                <a16:creationId xmlns:a16="http://schemas.microsoft.com/office/drawing/2014/main" id="{227A738C-59DF-858D-940D-41CB1F7B2708}"/>
              </a:ext>
            </a:extLst>
          </p:cNvPr>
          <p:cNvSpPr/>
          <p:nvPr userDrawn="1"/>
        </p:nvSpPr>
        <p:spPr>
          <a:xfrm>
            <a:off x="2467444" y="48496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3" name="Title 1">
            <a:extLst>
              <a:ext uri="{FF2B5EF4-FFF2-40B4-BE49-F238E27FC236}">
                <a16:creationId xmlns:a16="http://schemas.microsoft.com/office/drawing/2014/main" id="{ECFAE498-4593-1100-9AE5-367157482A69}"/>
              </a:ext>
            </a:extLst>
          </p:cNvPr>
          <p:cNvSpPr txBox="1">
            <a:spLocks/>
          </p:cNvSpPr>
          <p:nvPr userDrawn="1"/>
        </p:nvSpPr>
        <p:spPr>
          <a:xfrm>
            <a:off x="2462733" y="48495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24" name="Rounded Rectangle 23">
            <a:extLst>
              <a:ext uri="{FF2B5EF4-FFF2-40B4-BE49-F238E27FC236}">
                <a16:creationId xmlns:a16="http://schemas.microsoft.com/office/drawing/2014/main" id="{1D47A4BF-9A6F-D6F5-9427-4D7BC42639D5}"/>
              </a:ext>
            </a:extLst>
          </p:cNvPr>
          <p:cNvSpPr/>
          <p:nvPr userDrawn="1"/>
        </p:nvSpPr>
        <p:spPr>
          <a:xfrm>
            <a:off x="2463385" y="55408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5" name="Title 1">
            <a:extLst>
              <a:ext uri="{FF2B5EF4-FFF2-40B4-BE49-F238E27FC236}">
                <a16:creationId xmlns:a16="http://schemas.microsoft.com/office/drawing/2014/main" id="{D4D34BB4-CA02-78F8-1CDA-60DD0661C4DD}"/>
              </a:ext>
            </a:extLst>
          </p:cNvPr>
          <p:cNvSpPr txBox="1">
            <a:spLocks/>
          </p:cNvSpPr>
          <p:nvPr userDrawn="1"/>
        </p:nvSpPr>
        <p:spPr>
          <a:xfrm>
            <a:off x="2458674" y="55407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26" name="Rounded Rectangle 25">
            <a:extLst>
              <a:ext uri="{FF2B5EF4-FFF2-40B4-BE49-F238E27FC236}">
                <a16:creationId xmlns:a16="http://schemas.microsoft.com/office/drawing/2014/main" id="{B0FF8ABA-8C8E-24BD-F94D-D1C5CF6868E0}"/>
              </a:ext>
            </a:extLst>
          </p:cNvPr>
          <p:cNvSpPr/>
          <p:nvPr userDrawn="1"/>
        </p:nvSpPr>
        <p:spPr>
          <a:xfrm>
            <a:off x="7868434" y="28840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7" name="Title 1">
            <a:extLst>
              <a:ext uri="{FF2B5EF4-FFF2-40B4-BE49-F238E27FC236}">
                <a16:creationId xmlns:a16="http://schemas.microsoft.com/office/drawing/2014/main" id="{F8F93C1C-DC7C-03C6-6769-0A810B22CF33}"/>
              </a:ext>
            </a:extLst>
          </p:cNvPr>
          <p:cNvSpPr txBox="1">
            <a:spLocks/>
          </p:cNvSpPr>
          <p:nvPr userDrawn="1"/>
        </p:nvSpPr>
        <p:spPr>
          <a:xfrm>
            <a:off x="7863723" y="28839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28" name="Rounded Rectangle 27">
            <a:extLst>
              <a:ext uri="{FF2B5EF4-FFF2-40B4-BE49-F238E27FC236}">
                <a16:creationId xmlns:a16="http://schemas.microsoft.com/office/drawing/2014/main" id="{BCAB457D-F2E5-6F60-BB53-55E9D3EA52E6}"/>
              </a:ext>
            </a:extLst>
          </p:cNvPr>
          <p:cNvSpPr/>
          <p:nvPr userDrawn="1"/>
        </p:nvSpPr>
        <p:spPr>
          <a:xfrm>
            <a:off x="7866839" y="35464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9" name="Title 1">
            <a:extLst>
              <a:ext uri="{FF2B5EF4-FFF2-40B4-BE49-F238E27FC236}">
                <a16:creationId xmlns:a16="http://schemas.microsoft.com/office/drawing/2014/main" id="{BFF45BB5-E04F-4F98-7049-0399ADB92A00}"/>
              </a:ext>
            </a:extLst>
          </p:cNvPr>
          <p:cNvSpPr txBox="1">
            <a:spLocks/>
          </p:cNvSpPr>
          <p:nvPr userDrawn="1"/>
        </p:nvSpPr>
        <p:spPr>
          <a:xfrm>
            <a:off x="7862128" y="35463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30" name="Rounded Rectangle 29">
            <a:extLst>
              <a:ext uri="{FF2B5EF4-FFF2-40B4-BE49-F238E27FC236}">
                <a16:creationId xmlns:a16="http://schemas.microsoft.com/office/drawing/2014/main" id="{56637BE7-0ED2-5027-D2BB-94D5C036EF6B}"/>
              </a:ext>
            </a:extLst>
          </p:cNvPr>
          <p:cNvSpPr/>
          <p:nvPr userDrawn="1"/>
        </p:nvSpPr>
        <p:spPr>
          <a:xfrm>
            <a:off x="7862780" y="41944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1" name="Title 1">
            <a:extLst>
              <a:ext uri="{FF2B5EF4-FFF2-40B4-BE49-F238E27FC236}">
                <a16:creationId xmlns:a16="http://schemas.microsoft.com/office/drawing/2014/main" id="{0C6B6E93-44D0-07F7-54BA-36050B01DBAB}"/>
              </a:ext>
            </a:extLst>
          </p:cNvPr>
          <p:cNvSpPr txBox="1">
            <a:spLocks/>
          </p:cNvSpPr>
          <p:nvPr userDrawn="1"/>
        </p:nvSpPr>
        <p:spPr>
          <a:xfrm>
            <a:off x="7858069" y="41943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32" name="Rounded Rectangle 31">
            <a:extLst>
              <a:ext uri="{FF2B5EF4-FFF2-40B4-BE49-F238E27FC236}">
                <a16:creationId xmlns:a16="http://schemas.microsoft.com/office/drawing/2014/main" id="{E9DBD1EA-C437-E79F-E19D-2E820DFC13B9}"/>
              </a:ext>
            </a:extLst>
          </p:cNvPr>
          <p:cNvSpPr/>
          <p:nvPr userDrawn="1"/>
        </p:nvSpPr>
        <p:spPr>
          <a:xfrm>
            <a:off x="7872283" y="48496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3" name="Title 1">
            <a:extLst>
              <a:ext uri="{FF2B5EF4-FFF2-40B4-BE49-F238E27FC236}">
                <a16:creationId xmlns:a16="http://schemas.microsoft.com/office/drawing/2014/main" id="{F8E6330A-0731-F513-CE20-3F3DFEE730C1}"/>
              </a:ext>
            </a:extLst>
          </p:cNvPr>
          <p:cNvSpPr txBox="1">
            <a:spLocks/>
          </p:cNvSpPr>
          <p:nvPr userDrawn="1"/>
        </p:nvSpPr>
        <p:spPr>
          <a:xfrm>
            <a:off x="7867572" y="4849593"/>
            <a:ext cx="1881136" cy="22860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34" name="Rounded Rectangle 33">
            <a:extLst>
              <a:ext uri="{FF2B5EF4-FFF2-40B4-BE49-F238E27FC236}">
                <a16:creationId xmlns:a16="http://schemas.microsoft.com/office/drawing/2014/main" id="{FF039871-CAD9-12BC-192D-A4FA3C19400B}"/>
              </a:ext>
            </a:extLst>
          </p:cNvPr>
          <p:cNvSpPr/>
          <p:nvPr userDrawn="1"/>
        </p:nvSpPr>
        <p:spPr>
          <a:xfrm>
            <a:off x="7868438" y="5540800"/>
            <a:ext cx="1876425" cy="228600"/>
          </a:xfrm>
          <a:prstGeom prst="roundRect">
            <a:avLst>
              <a:gd name="adj" fmla="val 50000"/>
            </a:avLst>
          </a:prstGeom>
          <a:noFill/>
          <a:ln w="9525">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5" name="Title 1">
            <a:extLst>
              <a:ext uri="{FF2B5EF4-FFF2-40B4-BE49-F238E27FC236}">
                <a16:creationId xmlns:a16="http://schemas.microsoft.com/office/drawing/2014/main" id="{7AC1599F-F1AF-AB6A-208F-5D98B2F23823}"/>
              </a:ext>
            </a:extLst>
          </p:cNvPr>
          <p:cNvSpPr txBox="1">
            <a:spLocks/>
          </p:cNvSpPr>
          <p:nvPr userDrawn="1"/>
        </p:nvSpPr>
        <p:spPr>
          <a:xfrm>
            <a:off x="7863727" y="5540793"/>
            <a:ext cx="1881136" cy="228600"/>
          </a:xfrm>
          <a:prstGeom prst="rect">
            <a:avLst/>
          </a:prstGeom>
          <a:noFill/>
          <a:ln>
            <a:noFill/>
          </a:ln>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cxnSp>
        <p:nvCxnSpPr>
          <p:cNvPr id="36" name="Straight Connector 35">
            <a:extLst>
              <a:ext uri="{FF2B5EF4-FFF2-40B4-BE49-F238E27FC236}">
                <a16:creationId xmlns:a16="http://schemas.microsoft.com/office/drawing/2014/main" id="{1E8EAB01-94D1-0CAF-37D8-6CDAB9B8E28E}"/>
              </a:ext>
            </a:extLst>
          </p:cNvPr>
          <p:cNvCxnSpPr>
            <a:cxnSpLocks/>
          </p:cNvCxnSpPr>
          <p:nvPr userDrawn="1"/>
        </p:nvCxnSpPr>
        <p:spPr>
          <a:xfrm flipH="1">
            <a:off x="2459038" y="5877169"/>
            <a:ext cx="2903293"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A09508B-A2E7-805F-1440-2358CA0AF939}"/>
              </a:ext>
            </a:extLst>
          </p:cNvPr>
          <p:cNvCxnSpPr/>
          <p:nvPr userDrawn="1"/>
        </p:nvCxnSpPr>
        <p:spPr>
          <a:xfrm flipH="1" flipV="1">
            <a:off x="5358123" y="3223291"/>
            <a:ext cx="394677" cy="394677"/>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42156DB-9CB7-ACB2-9107-0EAF0E441FF9}"/>
              </a:ext>
            </a:extLst>
          </p:cNvPr>
          <p:cNvCxnSpPr>
            <a:cxnSpLocks/>
          </p:cNvCxnSpPr>
          <p:nvPr userDrawn="1"/>
        </p:nvCxnSpPr>
        <p:spPr>
          <a:xfrm flipH="1">
            <a:off x="2459038" y="3227031"/>
            <a:ext cx="2903293"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94143C-F11E-B2F8-D5BE-B1A1A949865D}"/>
              </a:ext>
            </a:extLst>
          </p:cNvPr>
          <p:cNvCxnSpPr>
            <a:cxnSpLocks/>
          </p:cNvCxnSpPr>
          <p:nvPr userDrawn="1"/>
        </p:nvCxnSpPr>
        <p:spPr>
          <a:xfrm flipH="1">
            <a:off x="5361745" y="5474899"/>
            <a:ext cx="394677" cy="402502"/>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88408DCD-F6CF-918E-57EF-B2870D8C38DD}"/>
              </a:ext>
            </a:extLst>
          </p:cNvPr>
          <p:cNvSpPr txBox="1">
            <a:spLocks/>
          </p:cNvSpPr>
          <p:nvPr userDrawn="1"/>
        </p:nvSpPr>
        <p:spPr>
          <a:xfrm>
            <a:off x="5105399" y="4322111"/>
            <a:ext cx="1981201" cy="464160"/>
          </a:xfrm>
          <a:prstGeom prst="rect">
            <a:avLst/>
          </a:prstGeom>
        </p:spPr>
        <p:txBody>
          <a:bodyPr/>
          <a:lstStyle>
            <a:lvl1pPr algn="l" defTabSz="914400" rtl="0" eaLnBrk="1" latinLnBrk="0" hangingPunct="1">
              <a:lnSpc>
                <a:spcPct val="90000"/>
              </a:lnSpc>
              <a:spcBef>
                <a:spcPct val="0"/>
              </a:spcBef>
              <a:buNone/>
              <a:defRPr sz="2400" b="1" i="0" kern="1200">
                <a:solidFill>
                  <a:srgbClr val="013460"/>
                </a:solidFill>
                <a:latin typeface="Houschka Alt Pro Bold" panose="02000503000000020003" pitchFamily="2" charset="77"/>
                <a:ea typeface="+mj-ea"/>
                <a:cs typeface="+mj-cs"/>
              </a:defRPr>
            </a:lvl1pPr>
          </a:lstStyle>
          <a:p>
            <a:pPr algn="ctr"/>
            <a:r>
              <a:rPr lang="en-US" dirty="0"/>
              <a:t>TITLE</a:t>
            </a:r>
          </a:p>
        </p:txBody>
      </p:sp>
      <p:sp>
        <p:nvSpPr>
          <p:cNvPr id="51" name="Title 1">
            <a:extLst>
              <a:ext uri="{FF2B5EF4-FFF2-40B4-BE49-F238E27FC236}">
                <a16:creationId xmlns:a16="http://schemas.microsoft.com/office/drawing/2014/main" id="{308D42BE-5AAD-CBA6-828C-8E00809A0055}"/>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52" name="Slide Number Placeholder 5">
            <a:extLst>
              <a:ext uri="{FF2B5EF4-FFF2-40B4-BE49-F238E27FC236}">
                <a16:creationId xmlns:a16="http://schemas.microsoft.com/office/drawing/2014/main" id="{A6A39A01-8B56-833D-EDB2-34BEA14F44F7}"/>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53" name="Text Placeholder 12">
            <a:extLst>
              <a:ext uri="{FF2B5EF4-FFF2-40B4-BE49-F238E27FC236}">
                <a16:creationId xmlns:a16="http://schemas.microsoft.com/office/drawing/2014/main" id="{403B0321-EEE4-C6DC-366F-7E6CE32A327E}"/>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Tree>
    <p:extLst>
      <p:ext uri="{BB962C8B-B14F-4D97-AF65-F5344CB8AC3E}">
        <p14:creationId xmlns:p14="http://schemas.microsoft.com/office/powerpoint/2010/main" val="286459578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B25A-31A8-4FD0-5C64-7FE67F363CC2}"/>
              </a:ext>
            </a:extLst>
          </p:cNvPr>
          <p:cNvSpPr>
            <a:spLocks noGrp="1"/>
          </p:cNvSpPr>
          <p:nvPr>
            <p:ph type="title" hasCustomPrompt="1"/>
          </p:nvPr>
        </p:nvSpPr>
        <p:spPr>
          <a:xfrm>
            <a:off x="838200" y="365125"/>
            <a:ext cx="945388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70B2846-907A-4FF4-01EE-983DF2EC8025}"/>
              </a:ext>
            </a:extLst>
          </p:cNvPr>
          <p:cNvSpPr>
            <a:spLocks noGrp="1"/>
          </p:cNvSpPr>
          <p:nvPr>
            <p:ph sz="half" idx="1"/>
          </p:nvPr>
        </p:nvSpPr>
        <p:spPr>
          <a:xfrm>
            <a:off x="838200" y="1825625"/>
            <a:ext cx="5181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AB107-EB47-255C-D380-917D4015DCE2}"/>
              </a:ext>
            </a:extLst>
          </p:cNvPr>
          <p:cNvSpPr>
            <a:spLocks noGrp="1"/>
          </p:cNvSpPr>
          <p:nvPr>
            <p:ph sz="half" idx="2"/>
          </p:nvPr>
        </p:nvSpPr>
        <p:spPr>
          <a:xfrm>
            <a:off x="6172200" y="1825625"/>
            <a:ext cx="5181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799D1D5-7905-D434-CEF8-DD3BC57AE1B3}"/>
              </a:ext>
            </a:extLst>
          </p:cNvPr>
          <p:cNvSpPr>
            <a:spLocks noGrp="1"/>
          </p:cNvSpPr>
          <p:nvPr>
            <p:ph type="sldNum" sz="quarter" idx="12"/>
          </p:nvPr>
        </p:nvSpPr>
        <p:spPr/>
        <p:txBody>
          <a:bodyPr/>
          <a:lstStyle/>
          <a:p>
            <a:fld id="{7836118B-5888-5042-AA1C-CA776C008D2C}" type="slidenum">
              <a:rPr lang="en-US" smtClean="0"/>
              <a:t>‹#›</a:t>
            </a:fld>
            <a:endParaRPr lang="en-US"/>
          </a:p>
        </p:txBody>
      </p:sp>
      <p:pic>
        <p:nvPicPr>
          <p:cNvPr id="5" name="Picture 4">
            <a:extLst>
              <a:ext uri="{FF2B5EF4-FFF2-40B4-BE49-F238E27FC236}">
                <a16:creationId xmlns:a16="http://schemas.microsoft.com/office/drawing/2014/main" id="{7A695152-C947-E863-7C5B-D48D918B6AA6}"/>
              </a:ext>
            </a:extLst>
          </p:cNvPr>
          <p:cNvPicPr>
            <a:picLocks noChangeAspect="1"/>
          </p:cNvPicPr>
          <p:nvPr userDrawn="1"/>
        </p:nvPicPr>
        <p:blipFill>
          <a:blip r:embed="rId2"/>
          <a:stretch>
            <a:fillRect/>
          </a:stretch>
        </p:blipFill>
        <p:spPr>
          <a:xfrm>
            <a:off x="10492729" y="424500"/>
            <a:ext cx="1354006" cy="365125"/>
          </a:xfrm>
          <a:prstGeom prst="rect">
            <a:avLst/>
          </a:prstGeom>
        </p:spPr>
      </p:pic>
    </p:spTree>
    <p:extLst>
      <p:ext uri="{BB962C8B-B14F-4D97-AF65-F5344CB8AC3E}">
        <p14:creationId xmlns:p14="http://schemas.microsoft.com/office/powerpoint/2010/main" val="1613340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rganizational Chart 1">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308D42BE-5AAD-CBA6-828C-8E00809A0055}"/>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52" name="Slide Number Placeholder 5">
            <a:extLst>
              <a:ext uri="{FF2B5EF4-FFF2-40B4-BE49-F238E27FC236}">
                <a16:creationId xmlns:a16="http://schemas.microsoft.com/office/drawing/2014/main" id="{A6A39A01-8B56-833D-EDB2-34BEA14F44F7}"/>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53" name="Text Placeholder 12">
            <a:extLst>
              <a:ext uri="{FF2B5EF4-FFF2-40B4-BE49-F238E27FC236}">
                <a16:creationId xmlns:a16="http://schemas.microsoft.com/office/drawing/2014/main" id="{403B0321-EEE4-C6DC-366F-7E6CE32A327E}"/>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4" name="Title 1">
            <a:extLst>
              <a:ext uri="{FF2B5EF4-FFF2-40B4-BE49-F238E27FC236}">
                <a16:creationId xmlns:a16="http://schemas.microsoft.com/office/drawing/2014/main" id="{730E7B8F-4585-139C-D4FF-9801975B51FC}"/>
              </a:ext>
            </a:extLst>
          </p:cNvPr>
          <p:cNvSpPr txBox="1">
            <a:spLocks/>
          </p:cNvSpPr>
          <p:nvPr userDrawn="1"/>
        </p:nvSpPr>
        <p:spPr>
          <a:xfrm>
            <a:off x="8487177" y="5189312"/>
            <a:ext cx="1412228"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41" name="Title 1">
            <a:extLst>
              <a:ext uri="{FF2B5EF4-FFF2-40B4-BE49-F238E27FC236}">
                <a16:creationId xmlns:a16="http://schemas.microsoft.com/office/drawing/2014/main" id="{F02202A4-3CF1-E83C-CD39-DFBC2FDE6FF9}"/>
              </a:ext>
            </a:extLst>
          </p:cNvPr>
          <p:cNvSpPr txBox="1">
            <a:spLocks/>
          </p:cNvSpPr>
          <p:nvPr userDrawn="1"/>
        </p:nvSpPr>
        <p:spPr>
          <a:xfrm>
            <a:off x="8202690" y="3289157"/>
            <a:ext cx="1981201" cy="464160"/>
          </a:xfrm>
          <a:prstGeom prst="rect">
            <a:avLst/>
          </a:prstGeom>
        </p:spPr>
        <p:txBody>
          <a:bodyPr/>
          <a:lstStyle>
            <a:lvl1pPr algn="l" defTabSz="914400" rtl="0" eaLnBrk="1" latinLnBrk="0" hangingPunct="1">
              <a:lnSpc>
                <a:spcPct val="90000"/>
              </a:lnSpc>
              <a:spcBef>
                <a:spcPct val="0"/>
              </a:spcBef>
              <a:buNone/>
              <a:defRPr sz="2400" b="1" i="0" kern="1200">
                <a:solidFill>
                  <a:srgbClr val="013460"/>
                </a:solidFill>
                <a:latin typeface="Houschka Alt Pro Bold" panose="02000503000000020003" pitchFamily="2" charset="77"/>
                <a:ea typeface="+mj-ea"/>
                <a:cs typeface="+mj-cs"/>
              </a:defRPr>
            </a:lvl1pPr>
          </a:lstStyle>
          <a:p>
            <a:pPr algn="ctr"/>
            <a:r>
              <a:rPr lang="en-US" dirty="0"/>
              <a:t>TITLE</a:t>
            </a:r>
          </a:p>
        </p:txBody>
      </p:sp>
      <p:sp>
        <p:nvSpPr>
          <p:cNvPr id="42" name="Title 1">
            <a:extLst>
              <a:ext uri="{FF2B5EF4-FFF2-40B4-BE49-F238E27FC236}">
                <a16:creationId xmlns:a16="http://schemas.microsoft.com/office/drawing/2014/main" id="{1A38F506-1C5F-ABC8-3AFE-8B24FFF9834E}"/>
              </a:ext>
            </a:extLst>
          </p:cNvPr>
          <p:cNvSpPr txBox="1">
            <a:spLocks/>
          </p:cNvSpPr>
          <p:nvPr userDrawn="1"/>
        </p:nvSpPr>
        <p:spPr>
          <a:xfrm>
            <a:off x="7083380" y="5189312"/>
            <a:ext cx="1412228"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43" name="Title 1">
            <a:extLst>
              <a:ext uri="{FF2B5EF4-FFF2-40B4-BE49-F238E27FC236}">
                <a16:creationId xmlns:a16="http://schemas.microsoft.com/office/drawing/2014/main" id="{8A0660A3-250F-D543-D511-FD8DF69C872A}"/>
              </a:ext>
            </a:extLst>
          </p:cNvPr>
          <p:cNvSpPr txBox="1">
            <a:spLocks/>
          </p:cNvSpPr>
          <p:nvPr userDrawn="1"/>
        </p:nvSpPr>
        <p:spPr>
          <a:xfrm>
            <a:off x="9903852" y="5189312"/>
            <a:ext cx="1412228"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cxnSp>
        <p:nvCxnSpPr>
          <p:cNvPr id="45" name="Straight Connector 44">
            <a:extLst>
              <a:ext uri="{FF2B5EF4-FFF2-40B4-BE49-F238E27FC236}">
                <a16:creationId xmlns:a16="http://schemas.microsoft.com/office/drawing/2014/main" id="{2FADAEB9-E4FD-F168-0B24-7CA472C85B33}"/>
              </a:ext>
            </a:extLst>
          </p:cNvPr>
          <p:cNvCxnSpPr>
            <a:cxnSpLocks/>
          </p:cNvCxnSpPr>
          <p:nvPr userDrawn="1"/>
        </p:nvCxnSpPr>
        <p:spPr>
          <a:xfrm flipV="1">
            <a:off x="10609966" y="4466745"/>
            <a:ext cx="0" cy="66442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D28169C-89D9-33D9-C2B5-7B1E994D4C8A}"/>
              </a:ext>
            </a:extLst>
          </p:cNvPr>
          <p:cNvCxnSpPr>
            <a:cxnSpLocks/>
          </p:cNvCxnSpPr>
          <p:nvPr userDrawn="1"/>
        </p:nvCxnSpPr>
        <p:spPr>
          <a:xfrm flipV="1">
            <a:off x="9201296" y="3789363"/>
            <a:ext cx="0" cy="1341802"/>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289CCA8-D30F-1F50-30BB-7A536515DC31}"/>
              </a:ext>
            </a:extLst>
          </p:cNvPr>
          <p:cNvCxnSpPr>
            <a:cxnSpLocks/>
          </p:cNvCxnSpPr>
          <p:nvPr userDrawn="1"/>
        </p:nvCxnSpPr>
        <p:spPr>
          <a:xfrm flipV="1">
            <a:off x="7786447" y="4466745"/>
            <a:ext cx="0" cy="66442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49A952E-8F0E-5900-92A2-945E747529A0}"/>
              </a:ext>
            </a:extLst>
          </p:cNvPr>
          <p:cNvCxnSpPr>
            <a:cxnSpLocks/>
          </p:cNvCxnSpPr>
          <p:nvPr userDrawn="1"/>
        </p:nvCxnSpPr>
        <p:spPr>
          <a:xfrm flipH="1">
            <a:off x="7788275" y="4470085"/>
            <a:ext cx="2821691"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sp>
        <p:nvSpPr>
          <p:cNvPr id="63" name="Text Placeholder 10">
            <a:extLst>
              <a:ext uri="{FF2B5EF4-FFF2-40B4-BE49-F238E27FC236}">
                <a16:creationId xmlns:a16="http://schemas.microsoft.com/office/drawing/2014/main" id="{88419A96-8401-9CC8-6507-1C349D6212AE}"/>
              </a:ext>
            </a:extLst>
          </p:cNvPr>
          <p:cNvSpPr>
            <a:spLocks noGrp="1"/>
          </p:cNvSpPr>
          <p:nvPr>
            <p:ph type="body" sz="quarter" idx="14" hasCustomPrompt="1"/>
          </p:nvPr>
        </p:nvSpPr>
        <p:spPr>
          <a:xfrm>
            <a:off x="1255865" y="3377010"/>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Tree>
    <p:extLst>
      <p:ext uri="{BB962C8B-B14F-4D97-AF65-F5344CB8AC3E}">
        <p14:creationId xmlns:p14="http://schemas.microsoft.com/office/powerpoint/2010/main" val="952248010"/>
      </p:ext>
    </p:extLst>
  </p:cSld>
  <p:clrMapOvr>
    <a:masterClrMapping/>
  </p:clrMapOvr>
  <p:extLst>
    <p:ext uri="{DCECCB84-F9BA-43D5-87BE-67443E8EF086}">
      <p15:sldGuideLst xmlns:p15="http://schemas.microsoft.com/office/powerpoint/2012/main">
        <p15:guide id="1" orient="horz" pos="3226" userDrawn="1">
          <p15:clr>
            <a:srgbClr val="FBAE40"/>
          </p15:clr>
        </p15:guide>
        <p15:guide id="2" pos="4634" userDrawn="1">
          <p15:clr>
            <a:srgbClr val="FBAE40"/>
          </p15:clr>
        </p15:guide>
        <p15:guide id="3" orient="horz" pos="2478" userDrawn="1">
          <p15:clr>
            <a:srgbClr val="FBAE40"/>
          </p15:clr>
        </p15:guide>
        <p15:guide id="4" orient="horz" pos="2387" userDrawn="1">
          <p15:clr>
            <a:srgbClr val="FBAE40"/>
          </p15:clr>
        </p15:guide>
        <p15:guide id="5" pos="6675"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rganizational Chart 2">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308D42BE-5AAD-CBA6-828C-8E00809A0055}"/>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52" name="Slide Number Placeholder 5">
            <a:extLst>
              <a:ext uri="{FF2B5EF4-FFF2-40B4-BE49-F238E27FC236}">
                <a16:creationId xmlns:a16="http://schemas.microsoft.com/office/drawing/2014/main" id="{A6A39A01-8B56-833D-EDB2-34BEA14F44F7}"/>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53" name="Text Placeholder 12">
            <a:extLst>
              <a:ext uri="{FF2B5EF4-FFF2-40B4-BE49-F238E27FC236}">
                <a16:creationId xmlns:a16="http://schemas.microsoft.com/office/drawing/2014/main" id="{403B0321-EEE4-C6DC-366F-7E6CE32A327E}"/>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5" name="Title 1">
            <a:extLst>
              <a:ext uri="{FF2B5EF4-FFF2-40B4-BE49-F238E27FC236}">
                <a16:creationId xmlns:a16="http://schemas.microsoft.com/office/drawing/2014/main" id="{03198743-2BCC-0316-0DD5-423F503A04FC}"/>
              </a:ext>
            </a:extLst>
          </p:cNvPr>
          <p:cNvSpPr txBox="1">
            <a:spLocks/>
          </p:cNvSpPr>
          <p:nvPr userDrawn="1"/>
        </p:nvSpPr>
        <p:spPr>
          <a:xfrm>
            <a:off x="7917165" y="4274914"/>
            <a:ext cx="1412228"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6" name="Title 1">
            <a:extLst>
              <a:ext uri="{FF2B5EF4-FFF2-40B4-BE49-F238E27FC236}">
                <a16:creationId xmlns:a16="http://schemas.microsoft.com/office/drawing/2014/main" id="{3DC3F159-09FE-0172-B589-8A9DC4C7EE65}"/>
              </a:ext>
            </a:extLst>
          </p:cNvPr>
          <p:cNvSpPr txBox="1">
            <a:spLocks/>
          </p:cNvSpPr>
          <p:nvPr userDrawn="1"/>
        </p:nvSpPr>
        <p:spPr>
          <a:xfrm>
            <a:off x="7632678" y="2374759"/>
            <a:ext cx="1981201" cy="464160"/>
          </a:xfrm>
          <a:prstGeom prst="rect">
            <a:avLst/>
          </a:prstGeom>
        </p:spPr>
        <p:txBody>
          <a:bodyPr/>
          <a:lstStyle>
            <a:lvl1pPr algn="l" defTabSz="914400" rtl="0" eaLnBrk="1" latinLnBrk="0" hangingPunct="1">
              <a:lnSpc>
                <a:spcPct val="90000"/>
              </a:lnSpc>
              <a:spcBef>
                <a:spcPct val="0"/>
              </a:spcBef>
              <a:buNone/>
              <a:defRPr sz="2400" b="1" i="0" kern="1200">
                <a:solidFill>
                  <a:srgbClr val="013460"/>
                </a:solidFill>
                <a:latin typeface="Houschka Alt Pro Bold" panose="02000503000000020003" pitchFamily="2" charset="77"/>
                <a:ea typeface="+mj-ea"/>
                <a:cs typeface="+mj-cs"/>
              </a:defRPr>
            </a:lvl1pPr>
          </a:lstStyle>
          <a:p>
            <a:pPr algn="ctr"/>
            <a:r>
              <a:rPr lang="en-US" dirty="0"/>
              <a:t>TITLE</a:t>
            </a:r>
          </a:p>
        </p:txBody>
      </p:sp>
      <p:sp>
        <p:nvSpPr>
          <p:cNvPr id="7" name="Title 1">
            <a:extLst>
              <a:ext uri="{FF2B5EF4-FFF2-40B4-BE49-F238E27FC236}">
                <a16:creationId xmlns:a16="http://schemas.microsoft.com/office/drawing/2014/main" id="{A22EC29C-F9FF-887A-6959-A666D0A7F008}"/>
              </a:ext>
            </a:extLst>
          </p:cNvPr>
          <p:cNvSpPr txBox="1">
            <a:spLocks/>
          </p:cNvSpPr>
          <p:nvPr userDrawn="1"/>
        </p:nvSpPr>
        <p:spPr>
          <a:xfrm>
            <a:off x="6513368" y="4274914"/>
            <a:ext cx="1412228"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8" name="Title 1">
            <a:extLst>
              <a:ext uri="{FF2B5EF4-FFF2-40B4-BE49-F238E27FC236}">
                <a16:creationId xmlns:a16="http://schemas.microsoft.com/office/drawing/2014/main" id="{1B0A13DB-A9DC-3BF2-29EA-A9E7AC7F66B6}"/>
              </a:ext>
            </a:extLst>
          </p:cNvPr>
          <p:cNvSpPr txBox="1">
            <a:spLocks/>
          </p:cNvSpPr>
          <p:nvPr userDrawn="1"/>
        </p:nvSpPr>
        <p:spPr>
          <a:xfrm>
            <a:off x="9333840" y="4274914"/>
            <a:ext cx="1412228"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cxnSp>
        <p:nvCxnSpPr>
          <p:cNvPr id="9" name="Straight Connector 8">
            <a:extLst>
              <a:ext uri="{FF2B5EF4-FFF2-40B4-BE49-F238E27FC236}">
                <a16:creationId xmlns:a16="http://schemas.microsoft.com/office/drawing/2014/main" id="{E1E49DE5-5D4F-1EA8-A32E-79A9B4B0BCB4}"/>
              </a:ext>
            </a:extLst>
          </p:cNvPr>
          <p:cNvCxnSpPr>
            <a:cxnSpLocks/>
          </p:cNvCxnSpPr>
          <p:nvPr userDrawn="1"/>
        </p:nvCxnSpPr>
        <p:spPr>
          <a:xfrm flipV="1">
            <a:off x="10039954" y="3552347"/>
            <a:ext cx="0" cy="66442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130E7E-0264-FECD-7692-B413374DDA85}"/>
              </a:ext>
            </a:extLst>
          </p:cNvPr>
          <p:cNvCxnSpPr>
            <a:cxnSpLocks/>
          </p:cNvCxnSpPr>
          <p:nvPr userDrawn="1"/>
        </p:nvCxnSpPr>
        <p:spPr>
          <a:xfrm flipV="1">
            <a:off x="8624460" y="2874965"/>
            <a:ext cx="0" cy="1341802"/>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37DB75-DFB5-8B1D-451A-EF08BF900319}"/>
              </a:ext>
            </a:extLst>
          </p:cNvPr>
          <p:cNvCxnSpPr>
            <a:cxnSpLocks/>
          </p:cNvCxnSpPr>
          <p:nvPr userDrawn="1"/>
        </p:nvCxnSpPr>
        <p:spPr>
          <a:xfrm flipV="1">
            <a:off x="7216435" y="3552347"/>
            <a:ext cx="0" cy="66442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109599-BAB0-1184-269E-5F8DE8A2C7C7}"/>
              </a:ext>
            </a:extLst>
          </p:cNvPr>
          <p:cNvCxnSpPr>
            <a:cxnSpLocks/>
          </p:cNvCxnSpPr>
          <p:nvPr userDrawn="1"/>
        </p:nvCxnSpPr>
        <p:spPr>
          <a:xfrm flipH="1">
            <a:off x="7218263" y="3555687"/>
            <a:ext cx="2821691" cy="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1070B71-359C-9FFB-569A-8644690E7BDD}"/>
              </a:ext>
            </a:extLst>
          </p:cNvPr>
          <p:cNvSpPr txBox="1">
            <a:spLocks/>
          </p:cNvSpPr>
          <p:nvPr userDrawn="1"/>
        </p:nvSpPr>
        <p:spPr>
          <a:xfrm>
            <a:off x="7917165" y="5331817"/>
            <a:ext cx="1412228"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14" name="Title 1">
            <a:extLst>
              <a:ext uri="{FF2B5EF4-FFF2-40B4-BE49-F238E27FC236}">
                <a16:creationId xmlns:a16="http://schemas.microsoft.com/office/drawing/2014/main" id="{87C407A1-2C30-FEE0-80B7-F3E681F3BFA5}"/>
              </a:ext>
            </a:extLst>
          </p:cNvPr>
          <p:cNvSpPr txBox="1">
            <a:spLocks/>
          </p:cNvSpPr>
          <p:nvPr userDrawn="1"/>
        </p:nvSpPr>
        <p:spPr>
          <a:xfrm>
            <a:off x="6513368" y="5331817"/>
            <a:ext cx="1412228"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15" name="Title 1">
            <a:extLst>
              <a:ext uri="{FF2B5EF4-FFF2-40B4-BE49-F238E27FC236}">
                <a16:creationId xmlns:a16="http://schemas.microsoft.com/office/drawing/2014/main" id="{227B5FD7-7AE6-07EB-340D-EF1E5856EBC9}"/>
              </a:ext>
            </a:extLst>
          </p:cNvPr>
          <p:cNvSpPr txBox="1">
            <a:spLocks/>
          </p:cNvSpPr>
          <p:nvPr userDrawn="1"/>
        </p:nvSpPr>
        <p:spPr>
          <a:xfrm>
            <a:off x="9333840" y="5331817"/>
            <a:ext cx="1412228"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cxnSp>
        <p:nvCxnSpPr>
          <p:cNvPr id="16" name="Straight Connector 15">
            <a:extLst>
              <a:ext uri="{FF2B5EF4-FFF2-40B4-BE49-F238E27FC236}">
                <a16:creationId xmlns:a16="http://schemas.microsoft.com/office/drawing/2014/main" id="{9F9F7688-0F6C-0118-DA2C-82CEBB2695B1}"/>
              </a:ext>
            </a:extLst>
          </p:cNvPr>
          <p:cNvCxnSpPr>
            <a:cxnSpLocks/>
          </p:cNvCxnSpPr>
          <p:nvPr userDrawn="1"/>
        </p:nvCxnSpPr>
        <p:spPr>
          <a:xfrm flipV="1">
            <a:off x="10039954" y="4609250"/>
            <a:ext cx="0" cy="66442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60D153C-9A93-66E6-D385-8F4D29703EA4}"/>
              </a:ext>
            </a:extLst>
          </p:cNvPr>
          <p:cNvCxnSpPr>
            <a:cxnSpLocks/>
          </p:cNvCxnSpPr>
          <p:nvPr userDrawn="1"/>
        </p:nvCxnSpPr>
        <p:spPr>
          <a:xfrm flipV="1">
            <a:off x="7216435" y="4609250"/>
            <a:ext cx="0" cy="66442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58C9CA-3A65-7AE3-6238-EFDD6F4ED742}"/>
              </a:ext>
            </a:extLst>
          </p:cNvPr>
          <p:cNvCxnSpPr>
            <a:cxnSpLocks/>
          </p:cNvCxnSpPr>
          <p:nvPr userDrawn="1"/>
        </p:nvCxnSpPr>
        <p:spPr>
          <a:xfrm flipV="1">
            <a:off x="8626791" y="4609250"/>
            <a:ext cx="0" cy="664420"/>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C27C9F11-A1CE-78C2-1FC6-80DFAABBF1A4}"/>
              </a:ext>
            </a:extLst>
          </p:cNvPr>
          <p:cNvSpPr>
            <a:spLocks noGrp="1"/>
          </p:cNvSpPr>
          <p:nvPr>
            <p:ph type="body" sz="quarter" idx="14" hasCustomPrompt="1"/>
          </p:nvPr>
        </p:nvSpPr>
        <p:spPr>
          <a:xfrm>
            <a:off x="1255865" y="3377010"/>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Tree>
    <p:extLst>
      <p:ext uri="{BB962C8B-B14F-4D97-AF65-F5344CB8AC3E}">
        <p14:creationId xmlns:p14="http://schemas.microsoft.com/office/powerpoint/2010/main" val="368922268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arameters">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308D42BE-5AAD-CBA6-828C-8E00809A0055}"/>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52" name="Slide Number Placeholder 5">
            <a:extLst>
              <a:ext uri="{FF2B5EF4-FFF2-40B4-BE49-F238E27FC236}">
                <a16:creationId xmlns:a16="http://schemas.microsoft.com/office/drawing/2014/main" id="{A6A39A01-8B56-833D-EDB2-34BEA14F44F7}"/>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53" name="Text Placeholder 12">
            <a:extLst>
              <a:ext uri="{FF2B5EF4-FFF2-40B4-BE49-F238E27FC236}">
                <a16:creationId xmlns:a16="http://schemas.microsoft.com/office/drawing/2014/main" id="{403B0321-EEE4-C6DC-366F-7E6CE32A327E}"/>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20" name="Text Placeholder 10">
            <a:extLst>
              <a:ext uri="{FF2B5EF4-FFF2-40B4-BE49-F238E27FC236}">
                <a16:creationId xmlns:a16="http://schemas.microsoft.com/office/drawing/2014/main" id="{C27C9F11-A1CE-78C2-1FC6-80DFAABBF1A4}"/>
              </a:ext>
            </a:extLst>
          </p:cNvPr>
          <p:cNvSpPr>
            <a:spLocks noGrp="1"/>
          </p:cNvSpPr>
          <p:nvPr>
            <p:ph type="body" sz="quarter" idx="14" hasCustomPrompt="1"/>
          </p:nvPr>
        </p:nvSpPr>
        <p:spPr>
          <a:xfrm>
            <a:off x="1255865" y="2399529"/>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4" name="Title 1">
            <a:extLst>
              <a:ext uri="{FF2B5EF4-FFF2-40B4-BE49-F238E27FC236}">
                <a16:creationId xmlns:a16="http://schemas.microsoft.com/office/drawing/2014/main" id="{F922ECC6-0D31-EAE8-E172-0AB54751B143}"/>
              </a:ext>
            </a:extLst>
          </p:cNvPr>
          <p:cNvSpPr txBox="1">
            <a:spLocks/>
          </p:cNvSpPr>
          <p:nvPr userDrawn="1"/>
        </p:nvSpPr>
        <p:spPr>
          <a:xfrm>
            <a:off x="5019898" y="2883973"/>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r"/>
            <a:r>
              <a:rPr lang="en-US" b="1" i="0" dirty="0">
                <a:latin typeface="Houschka Alt Pro Bold" panose="02000503000000020003" pitchFamily="2" charset="77"/>
              </a:rPr>
              <a:t>TITLE</a:t>
            </a:r>
          </a:p>
        </p:txBody>
      </p:sp>
      <p:sp>
        <p:nvSpPr>
          <p:cNvPr id="18" name="Title 1">
            <a:extLst>
              <a:ext uri="{FF2B5EF4-FFF2-40B4-BE49-F238E27FC236}">
                <a16:creationId xmlns:a16="http://schemas.microsoft.com/office/drawing/2014/main" id="{C58BB6A8-54A7-0FC7-D553-376B93E67589}"/>
              </a:ext>
            </a:extLst>
          </p:cNvPr>
          <p:cNvSpPr txBox="1">
            <a:spLocks/>
          </p:cNvSpPr>
          <p:nvPr userDrawn="1"/>
        </p:nvSpPr>
        <p:spPr>
          <a:xfrm>
            <a:off x="5019898" y="3463836"/>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r"/>
            <a:r>
              <a:rPr lang="en-US" b="1" i="0" dirty="0">
                <a:latin typeface="Houschka Alt Pro Bold" panose="02000503000000020003" pitchFamily="2" charset="77"/>
              </a:rPr>
              <a:t>TITLE</a:t>
            </a:r>
          </a:p>
        </p:txBody>
      </p:sp>
      <p:sp>
        <p:nvSpPr>
          <p:cNvPr id="21" name="Title 1">
            <a:extLst>
              <a:ext uri="{FF2B5EF4-FFF2-40B4-BE49-F238E27FC236}">
                <a16:creationId xmlns:a16="http://schemas.microsoft.com/office/drawing/2014/main" id="{76789E99-9987-C1EE-B822-4C6CF8C621A0}"/>
              </a:ext>
            </a:extLst>
          </p:cNvPr>
          <p:cNvSpPr txBox="1">
            <a:spLocks/>
          </p:cNvSpPr>
          <p:nvPr userDrawn="1"/>
        </p:nvSpPr>
        <p:spPr>
          <a:xfrm>
            <a:off x="5027331" y="4043699"/>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r"/>
            <a:r>
              <a:rPr lang="en-US" b="1" i="0" dirty="0">
                <a:latin typeface="Houschka Alt Pro Bold" panose="02000503000000020003" pitchFamily="2" charset="77"/>
              </a:rPr>
              <a:t>TITLE</a:t>
            </a:r>
          </a:p>
        </p:txBody>
      </p:sp>
      <p:sp>
        <p:nvSpPr>
          <p:cNvPr id="22" name="Title 1">
            <a:extLst>
              <a:ext uri="{FF2B5EF4-FFF2-40B4-BE49-F238E27FC236}">
                <a16:creationId xmlns:a16="http://schemas.microsoft.com/office/drawing/2014/main" id="{3279C47A-2C14-6652-B747-B143A1716F08}"/>
              </a:ext>
            </a:extLst>
          </p:cNvPr>
          <p:cNvSpPr txBox="1">
            <a:spLocks/>
          </p:cNvSpPr>
          <p:nvPr userDrawn="1"/>
        </p:nvSpPr>
        <p:spPr>
          <a:xfrm>
            <a:off x="5027331" y="4623563"/>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r"/>
            <a:r>
              <a:rPr lang="en-US" b="1" i="0" dirty="0">
                <a:latin typeface="Houschka Alt Pro Bold" panose="02000503000000020003" pitchFamily="2" charset="77"/>
              </a:rPr>
              <a:t>TITLE</a:t>
            </a:r>
          </a:p>
        </p:txBody>
      </p:sp>
      <p:sp>
        <p:nvSpPr>
          <p:cNvPr id="23" name="Title 1">
            <a:extLst>
              <a:ext uri="{FF2B5EF4-FFF2-40B4-BE49-F238E27FC236}">
                <a16:creationId xmlns:a16="http://schemas.microsoft.com/office/drawing/2014/main" id="{A1FDFA5C-5C10-D65D-A33C-C61DF7C8A785}"/>
              </a:ext>
            </a:extLst>
          </p:cNvPr>
          <p:cNvSpPr txBox="1">
            <a:spLocks/>
          </p:cNvSpPr>
          <p:nvPr userDrawn="1"/>
        </p:nvSpPr>
        <p:spPr>
          <a:xfrm>
            <a:off x="5027331" y="5192275"/>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r"/>
            <a:r>
              <a:rPr lang="en-US" b="1" i="0" dirty="0">
                <a:latin typeface="Houschka Alt Pro Bold" panose="02000503000000020003" pitchFamily="2" charset="77"/>
              </a:rPr>
              <a:t>TITLE</a:t>
            </a:r>
          </a:p>
        </p:txBody>
      </p:sp>
      <p:sp>
        <p:nvSpPr>
          <p:cNvPr id="24" name="Title 1">
            <a:extLst>
              <a:ext uri="{FF2B5EF4-FFF2-40B4-BE49-F238E27FC236}">
                <a16:creationId xmlns:a16="http://schemas.microsoft.com/office/drawing/2014/main" id="{F9FEDD45-45B5-69D2-2F8A-42A7D86A12E7}"/>
              </a:ext>
            </a:extLst>
          </p:cNvPr>
          <p:cNvSpPr txBox="1">
            <a:spLocks/>
          </p:cNvSpPr>
          <p:nvPr userDrawn="1"/>
        </p:nvSpPr>
        <p:spPr>
          <a:xfrm>
            <a:off x="10294425" y="2883973"/>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l"/>
            <a:r>
              <a:rPr lang="en-US" b="1" i="0" dirty="0">
                <a:latin typeface="Houschka Alt Pro Bold" panose="02000503000000020003" pitchFamily="2" charset="77"/>
              </a:rPr>
              <a:t>TITLE</a:t>
            </a:r>
          </a:p>
        </p:txBody>
      </p:sp>
      <p:sp>
        <p:nvSpPr>
          <p:cNvPr id="25" name="Title 1">
            <a:extLst>
              <a:ext uri="{FF2B5EF4-FFF2-40B4-BE49-F238E27FC236}">
                <a16:creationId xmlns:a16="http://schemas.microsoft.com/office/drawing/2014/main" id="{5B7699AB-AB5D-C9B0-84F4-C58B6B46D42F}"/>
              </a:ext>
            </a:extLst>
          </p:cNvPr>
          <p:cNvSpPr txBox="1">
            <a:spLocks/>
          </p:cNvSpPr>
          <p:nvPr userDrawn="1"/>
        </p:nvSpPr>
        <p:spPr>
          <a:xfrm>
            <a:off x="10294425" y="3463836"/>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l"/>
            <a:r>
              <a:rPr lang="en-US" b="1" i="0" dirty="0">
                <a:latin typeface="Houschka Alt Pro Bold" panose="02000503000000020003" pitchFamily="2" charset="77"/>
              </a:rPr>
              <a:t>TITLE</a:t>
            </a:r>
          </a:p>
        </p:txBody>
      </p:sp>
      <p:sp>
        <p:nvSpPr>
          <p:cNvPr id="26" name="Title 1">
            <a:extLst>
              <a:ext uri="{FF2B5EF4-FFF2-40B4-BE49-F238E27FC236}">
                <a16:creationId xmlns:a16="http://schemas.microsoft.com/office/drawing/2014/main" id="{6B10D3D1-B76F-DE0E-F12B-BC50107FF323}"/>
              </a:ext>
            </a:extLst>
          </p:cNvPr>
          <p:cNvSpPr txBox="1">
            <a:spLocks/>
          </p:cNvSpPr>
          <p:nvPr userDrawn="1"/>
        </p:nvSpPr>
        <p:spPr>
          <a:xfrm>
            <a:off x="10301858" y="4043699"/>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l"/>
            <a:r>
              <a:rPr lang="en-US" b="1" i="0" dirty="0">
                <a:latin typeface="Houschka Alt Pro Bold" panose="02000503000000020003" pitchFamily="2" charset="77"/>
              </a:rPr>
              <a:t>TITLE</a:t>
            </a:r>
          </a:p>
        </p:txBody>
      </p:sp>
      <p:sp>
        <p:nvSpPr>
          <p:cNvPr id="27" name="Title 1">
            <a:extLst>
              <a:ext uri="{FF2B5EF4-FFF2-40B4-BE49-F238E27FC236}">
                <a16:creationId xmlns:a16="http://schemas.microsoft.com/office/drawing/2014/main" id="{6CC37B26-4949-EBFA-56CC-84B56E8EA9C9}"/>
              </a:ext>
            </a:extLst>
          </p:cNvPr>
          <p:cNvSpPr txBox="1">
            <a:spLocks/>
          </p:cNvSpPr>
          <p:nvPr userDrawn="1"/>
        </p:nvSpPr>
        <p:spPr>
          <a:xfrm>
            <a:off x="10301858" y="4623563"/>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l"/>
            <a:r>
              <a:rPr lang="en-US" b="1" i="0" dirty="0">
                <a:latin typeface="Houschka Alt Pro Bold" panose="02000503000000020003" pitchFamily="2" charset="77"/>
              </a:rPr>
              <a:t>TITLE</a:t>
            </a:r>
          </a:p>
        </p:txBody>
      </p:sp>
      <p:sp>
        <p:nvSpPr>
          <p:cNvPr id="28" name="Title 1">
            <a:extLst>
              <a:ext uri="{FF2B5EF4-FFF2-40B4-BE49-F238E27FC236}">
                <a16:creationId xmlns:a16="http://schemas.microsoft.com/office/drawing/2014/main" id="{4BD4FE43-0716-384F-2A7C-BC8692AEE324}"/>
              </a:ext>
            </a:extLst>
          </p:cNvPr>
          <p:cNvSpPr txBox="1">
            <a:spLocks/>
          </p:cNvSpPr>
          <p:nvPr userDrawn="1"/>
        </p:nvSpPr>
        <p:spPr>
          <a:xfrm>
            <a:off x="10301858" y="5192275"/>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l"/>
            <a:r>
              <a:rPr lang="en-US" b="1" i="0" dirty="0">
                <a:latin typeface="Houschka Alt Pro Bold" panose="02000503000000020003" pitchFamily="2" charset="77"/>
              </a:rPr>
              <a:t>TITLE</a:t>
            </a:r>
          </a:p>
        </p:txBody>
      </p:sp>
      <p:cxnSp>
        <p:nvCxnSpPr>
          <p:cNvPr id="30" name="Straight Connector 29">
            <a:extLst>
              <a:ext uri="{FF2B5EF4-FFF2-40B4-BE49-F238E27FC236}">
                <a16:creationId xmlns:a16="http://schemas.microsoft.com/office/drawing/2014/main" id="{1E08B6DE-EE69-A95E-25A2-B29F61A178AB}"/>
              </a:ext>
            </a:extLst>
          </p:cNvPr>
          <p:cNvCxnSpPr/>
          <p:nvPr userDrawn="1"/>
        </p:nvCxnSpPr>
        <p:spPr>
          <a:xfrm>
            <a:off x="6177776" y="3055434"/>
            <a:ext cx="3992136" cy="0"/>
          </a:xfrm>
          <a:prstGeom prst="line">
            <a:avLst/>
          </a:prstGeom>
          <a:ln>
            <a:solidFill>
              <a:srgbClr val="013460"/>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64E448D-F013-1812-20F1-5F8F2600F01C}"/>
              </a:ext>
            </a:extLst>
          </p:cNvPr>
          <p:cNvCxnSpPr/>
          <p:nvPr userDrawn="1"/>
        </p:nvCxnSpPr>
        <p:spPr>
          <a:xfrm>
            <a:off x="6177776" y="3635297"/>
            <a:ext cx="3992136" cy="0"/>
          </a:xfrm>
          <a:prstGeom prst="line">
            <a:avLst/>
          </a:prstGeom>
          <a:ln>
            <a:solidFill>
              <a:srgbClr val="013460"/>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241D362-0E43-29B2-F0D2-4912B5027353}"/>
              </a:ext>
            </a:extLst>
          </p:cNvPr>
          <p:cNvCxnSpPr/>
          <p:nvPr userDrawn="1"/>
        </p:nvCxnSpPr>
        <p:spPr>
          <a:xfrm>
            <a:off x="6177776" y="4215161"/>
            <a:ext cx="3992136" cy="0"/>
          </a:xfrm>
          <a:prstGeom prst="line">
            <a:avLst/>
          </a:prstGeom>
          <a:ln>
            <a:solidFill>
              <a:srgbClr val="013460"/>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1D3044-21A5-274A-F45E-B1729F521DE7}"/>
              </a:ext>
            </a:extLst>
          </p:cNvPr>
          <p:cNvCxnSpPr/>
          <p:nvPr userDrawn="1"/>
        </p:nvCxnSpPr>
        <p:spPr>
          <a:xfrm>
            <a:off x="6177776" y="4783874"/>
            <a:ext cx="3992136" cy="0"/>
          </a:xfrm>
          <a:prstGeom prst="line">
            <a:avLst/>
          </a:prstGeom>
          <a:ln>
            <a:solidFill>
              <a:srgbClr val="013460"/>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7DA6C9-EC45-B450-BF1C-587924F7124F}"/>
              </a:ext>
            </a:extLst>
          </p:cNvPr>
          <p:cNvCxnSpPr/>
          <p:nvPr userDrawn="1"/>
        </p:nvCxnSpPr>
        <p:spPr>
          <a:xfrm>
            <a:off x="6177776" y="5363737"/>
            <a:ext cx="3992136" cy="0"/>
          </a:xfrm>
          <a:prstGeom prst="line">
            <a:avLst/>
          </a:prstGeom>
          <a:ln>
            <a:solidFill>
              <a:srgbClr val="013460"/>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5E43D54B-0CEE-28CF-2665-510F42F639EA}"/>
              </a:ext>
            </a:extLst>
          </p:cNvPr>
          <p:cNvSpPr/>
          <p:nvPr userDrawn="1"/>
        </p:nvSpPr>
        <p:spPr>
          <a:xfrm>
            <a:off x="7492245" y="3026719"/>
            <a:ext cx="90000" cy="90000"/>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7" name="Oval 36">
            <a:extLst>
              <a:ext uri="{FF2B5EF4-FFF2-40B4-BE49-F238E27FC236}">
                <a16:creationId xmlns:a16="http://schemas.microsoft.com/office/drawing/2014/main" id="{AFA9F558-3177-ECC4-21A1-8570D45987C7}"/>
              </a:ext>
            </a:extLst>
          </p:cNvPr>
          <p:cNvSpPr/>
          <p:nvPr userDrawn="1"/>
        </p:nvSpPr>
        <p:spPr>
          <a:xfrm>
            <a:off x="8113568" y="3073615"/>
            <a:ext cx="90000" cy="90000"/>
          </a:xfrm>
          <a:prstGeom prst="ellipse">
            <a:avLst/>
          </a:prstGeom>
          <a:solidFill>
            <a:srgbClr val="0476D9"/>
          </a:solidFill>
          <a:ln>
            <a:solidFill>
              <a:srgbClr val="047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8" name="Oval 37">
            <a:extLst>
              <a:ext uri="{FF2B5EF4-FFF2-40B4-BE49-F238E27FC236}">
                <a16:creationId xmlns:a16="http://schemas.microsoft.com/office/drawing/2014/main" id="{B21CD727-DEE5-87EB-C22E-CF903783F97E}"/>
              </a:ext>
            </a:extLst>
          </p:cNvPr>
          <p:cNvSpPr/>
          <p:nvPr userDrawn="1"/>
        </p:nvSpPr>
        <p:spPr>
          <a:xfrm>
            <a:off x="7738429" y="3601153"/>
            <a:ext cx="90000" cy="90000"/>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9" name="Oval 38">
            <a:extLst>
              <a:ext uri="{FF2B5EF4-FFF2-40B4-BE49-F238E27FC236}">
                <a16:creationId xmlns:a16="http://schemas.microsoft.com/office/drawing/2014/main" id="{0E4E988D-F44C-8DFE-69C3-3AF1A3F5B59F}"/>
              </a:ext>
            </a:extLst>
          </p:cNvPr>
          <p:cNvSpPr/>
          <p:nvPr userDrawn="1"/>
        </p:nvSpPr>
        <p:spPr>
          <a:xfrm>
            <a:off x="8019783" y="3560123"/>
            <a:ext cx="90000" cy="90000"/>
          </a:xfrm>
          <a:prstGeom prst="ellipse">
            <a:avLst/>
          </a:prstGeom>
          <a:solidFill>
            <a:srgbClr val="0476D9"/>
          </a:solidFill>
          <a:ln>
            <a:solidFill>
              <a:srgbClr val="047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0" name="Oval 39">
            <a:extLst>
              <a:ext uri="{FF2B5EF4-FFF2-40B4-BE49-F238E27FC236}">
                <a16:creationId xmlns:a16="http://schemas.microsoft.com/office/drawing/2014/main" id="{83091640-CE2F-9FDC-40FC-EB96EB46123B}"/>
              </a:ext>
            </a:extLst>
          </p:cNvPr>
          <p:cNvSpPr/>
          <p:nvPr userDrawn="1"/>
        </p:nvSpPr>
        <p:spPr>
          <a:xfrm>
            <a:off x="9379660" y="4281092"/>
            <a:ext cx="90000" cy="90000"/>
          </a:xfrm>
          <a:prstGeom prst="ellipse">
            <a:avLst/>
          </a:prstGeom>
          <a:solidFill>
            <a:srgbClr val="0476D9"/>
          </a:solidFill>
          <a:ln>
            <a:solidFill>
              <a:srgbClr val="047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1" name="Oval 40">
            <a:extLst>
              <a:ext uri="{FF2B5EF4-FFF2-40B4-BE49-F238E27FC236}">
                <a16:creationId xmlns:a16="http://schemas.microsoft.com/office/drawing/2014/main" id="{F00F4AA9-CF5B-3731-C0B6-607B6359C754}"/>
              </a:ext>
            </a:extLst>
          </p:cNvPr>
          <p:cNvSpPr/>
          <p:nvPr userDrawn="1"/>
        </p:nvSpPr>
        <p:spPr>
          <a:xfrm>
            <a:off x="7205030" y="4163861"/>
            <a:ext cx="90000" cy="90000"/>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2" name="Oval 41">
            <a:extLst>
              <a:ext uri="{FF2B5EF4-FFF2-40B4-BE49-F238E27FC236}">
                <a16:creationId xmlns:a16="http://schemas.microsoft.com/office/drawing/2014/main" id="{677E20F8-95E2-06AF-28CA-92E88F66D580}"/>
              </a:ext>
            </a:extLst>
          </p:cNvPr>
          <p:cNvSpPr/>
          <p:nvPr userDrawn="1"/>
        </p:nvSpPr>
        <p:spPr>
          <a:xfrm>
            <a:off x="8312861" y="4750015"/>
            <a:ext cx="90000" cy="90000"/>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3" name="Oval 42">
            <a:extLst>
              <a:ext uri="{FF2B5EF4-FFF2-40B4-BE49-F238E27FC236}">
                <a16:creationId xmlns:a16="http://schemas.microsoft.com/office/drawing/2014/main" id="{E7660ED8-ABD8-E6F5-1E6C-032BCA4CD8EE}"/>
              </a:ext>
            </a:extLst>
          </p:cNvPr>
          <p:cNvSpPr/>
          <p:nvPr userDrawn="1"/>
        </p:nvSpPr>
        <p:spPr>
          <a:xfrm>
            <a:off x="8441815" y="4703122"/>
            <a:ext cx="90000" cy="90000"/>
          </a:xfrm>
          <a:prstGeom prst="ellipse">
            <a:avLst/>
          </a:prstGeom>
          <a:solidFill>
            <a:srgbClr val="0476D9"/>
          </a:solidFill>
          <a:ln>
            <a:solidFill>
              <a:srgbClr val="047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4" name="Oval 43">
            <a:extLst>
              <a:ext uri="{FF2B5EF4-FFF2-40B4-BE49-F238E27FC236}">
                <a16:creationId xmlns:a16="http://schemas.microsoft.com/office/drawing/2014/main" id="{DAF945EC-FEE1-FF2E-13AD-AE9B81B160FD}"/>
              </a:ext>
            </a:extLst>
          </p:cNvPr>
          <p:cNvSpPr/>
          <p:nvPr userDrawn="1"/>
        </p:nvSpPr>
        <p:spPr>
          <a:xfrm>
            <a:off x="8008061" y="5330306"/>
            <a:ext cx="90000" cy="90000"/>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5" name="Oval 44">
            <a:extLst>
              <a:ext uri="{FF2B5EF4-FFF2-40B4-BE49-F238E27FC236}">
                <a16:creationId xmlns:a16="http://schemas.microsoft.com/office/drawing/2014/main" id="{3194D942-F63C-D6FB-EE3D-2321AD968109}"/>
              </a:ext>
            </a:extLst>
          </p:cNvPr>
          <p:cNvSpPr/>
          <p:nvPr userDrawn="1"/>
        </p:nvSpPr>
        <p:spPr>
          <a:xfrm>
            <a:off x="7380876" y="5330306"/>
            <a:ext cx="90000" cy="90000"/>
          </a:xfrm>
          <a:prstGeom prst="ellipse">
            <a:avLst/>
          </a:prstGeom>
          <a:solidFill>
            <a:srgbClr val="0476D9"/>
          </a:solidFill>
          <a:ln>
            <a:solidFill>
              <a:srgbClr val="047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8" name="Title 1">
            <a:extLst>
              <a:ext uri="{FF2B5EF4-FFF2-40B4-BE49-F238E27FC236}">
                <a16:creationId xmlns:a16="http://schemas.microsoft.com/office/drawing/2014/main" id="{297DC1EC-0F31-D425-65A8-826F93136DAD}"/>
              </a:ext>
            </a:extLst>
          </p:cNvPr>
          <p:cNvSpPr txBox="1">
            <a:spLocks/>
          </p:cNvSpPr>
          <p:nvPr userDrawn="1"/>
        </p:nvSpPr>
        <p:spPr>
          <a:xfrm>
            <a:off x="9581079" y="1390634"/>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r"/>
            <a:r>
              <a:rPr lang="en-US" b="1" i="0" dirty="0">
                <a:latin typeface="Houschka Alt Pro Bold" panose="02000503000000020003" pitchFamily="2" charset="77"/>
              </a:rPr>
              <a:t>TITLE</a:t>
            </a:r>
          </a:p>
        </p:txBody>
      </p:sp>
      <p:sp>
        <p:nvSpPr>
          <p:cNvPr id="49" name="Title 1">
            <a:extLst>
              <a:ext uri="{FF2B5EF4-FFF2-40B4-BE49-F238E27FC236}">
                <a16:creationId xmlns:a16="http://schemas.microsoft.com/office/drawing/2014/main" id="{E6D2E618-FE29-634E-2D57-1AB9E67AD28C}"/>
              </a:ext>
            </a:extLst>
          </p:cNvPr>
          <p:cNvSpPr txBox="1">
            <a:spLocks/>
          </p:cNvSpPr>
          <p:nvPr userDrawn="1"/>
        </p:nvSpPr>
        <p:spPr>
          <a:xfrm>
            <a:off x="9581079" y="1682809"/>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r"/>
            <a:r>
              <a:rPr lang="en-US" b="1" i="0" dirty="0">
                <a:latin typeface="Houschka Alt Pro Bold" panose="02000503000000020003" pitchFamily="2" charset="77"/>
              </a:rPr>
              <a:t>TITLE</a:t>
            </a:r>
          </a:p>
        </p:txBody>
      </p:sp>
      <p:sp>
        <p:nvSpPr>
          <p:cNvPr id="50" name="Rectangle 49">
            <a:extLst>
              <a:ext uri="{FF2B5EF4-FFF2-40B4-BE49-F238E27FC236}">
                <a16:creationId xmlns:a16="http://schemas.microsoft.com/office/drawing/2014/main" id="{200042C7-CE66-FD96-33B4-D045B681A378}"/>
              </a:ext>
            </a:extLst>
          </p:cNvPr>
          <p:cNvSpPr/>
          <p:nvPr userDrawn="1"/>
        </p:nvSpPr>
        <p:spPr>
          <a:xfrm>
            <a:off x="10634878" y="1439233"/>
            <a:ext cx="186446" cy="186446"/>
          </a:xfrm>
          <a:prstGeom prst="rect">
            <a:avLst/>
          </a:prstGeom>
          <a:solidFill>
            <a:srgbClr val="0476D9"/>
          </a:solidFill>
          <a:ln>
            <a:solidFill>
              <a:srgbClr val="047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4" name="Rectangle 53">
            <a:extLst>
              <a:ext uri="{FF2B5EF4-FFF2-40B4-BE49-F238E27FC236}">
                <a16:creationId xmlns:a16="http://schemas.microsoft.com/office/drawing/2014/main" id="{B09E1E5A-C7E0-3F86-89BB-709BF44E1FC4}"/>
              </a:ext>
            </a:extLst>
          </p:cNvPr>
          <p:cNvSpPr/>
          <p:nvPr userDrawn="1"/>
        </p:nvSpPr>
        <p:spPr>
          <a:xfrm>
            <a:off x="10634878" y="1731408"/>
            <a:ext cx="186446" cy="186446"/>
          </a:xfrm>
          <a:prstGeom prst="rect">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282139335"/>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ositioning">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308D42BE-5AAD-CBA6-828C-8E00809A0055}"/>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52" name="Slide Number Placeholder 5">
            <a:extLst>
              <a:ext uri="{FF2B5EF4-FFF2-40B4-BE49-F238E27FC236}">
                <a16:creationId xmlns:a16="http://schemas.microsoft.com/office/drawing/2014/main" id="{A6A39A01-8B56-833D-EDB2-34BEA14F44F7}"/>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53" name="Text Placeholder 12">
            <a:extLst>
              <a:ext uri="{FF2B5EF4-FFF2-40B4-BE49-F238E27FC236}">
                <a16:creationId xmlns:a16="http://schemas.microsoft.com/office/drawing/2014/main" id="{403B0321-EEE4-C6DC-366F-7E6CE32A327E}"/>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20" name="Text Placeholder 10">
            <a:extLst>
              <a:ext uri="{FF2B5EF4-FFF2-40B4-BE49-F238E27FC236}">
                <a16:creationId xmlns:a16="http://schemas.microsoft.com/office/drawing/2014/main" id="{C27C9F11-A1CE-78C2-1FC6-80DFAABBF1A4}"/>
              </a:ext>
            </a:extLst>
          </p:cNvPr>
          <p:cNvSpPr>
            <a:spLocks noGrp="1"/>
          </p:cNvSpPr>
          <p:nvPr>
            <p:ph type="body" sz="quarter" idx="14" hasCustomPrompt="1"/>
          </p:nvPr>
        </p:nvSpPr>
        <p:spPr>
          <a:xfrm>
            <a:off x="1255865" y="2399529"/>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48" name="Title 1">
            <a:extLst>
              <a:ext uri="{FF2B5EF4-FFF2-40B4-BE49-F238E27FC236}">
                <a16:creationId xmlns:a16="http://schemas.microsoft.com/office/drawing/2014/main" id="{297DC1EC-0F31-D425-65A8-826F93136DAD}"/>
              </a:ext>
            </a:extLst>
          </p:cNvPr>
          <p:cNvSpPr txBox="1">
            <a:spLocks/>
          </p:cNvSpPr>
          <p:nvPr userDrawn="1"/>
        </p:nvSpPr>
        <p:spPr>
          <a:xfrm>
            <a:off x="8131143" y="1197112"/>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5" name="Title 1">
            <a:extLst>
              <a:ext uri="{FF2B5EF4-FFF2-40B4-BE49-F238E27FC236}">
                <a16:creationId xmlns:a16="http://schemas.microsoft.com/office/drawing/2014/main" id="{D987989D-F539-559E-2925-D7BA88F203F2}"/>
              </a:ext>
            </a:extLst>
          </p:cNvPr>
          <p:cNvSpPr txBox="1">
            <a:spLocks/>
          </p:cNvSpPr>
          <p:nvPr userDrawn="1"/>
        </p:nvSpPr>
        <p:spPr>
          <a:xfrm>
            <a:off x="8131143" y="6114800"/>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6" name="Title 1">
            <a:extLst>
              <a:ext uri="{FF2B5EF4-FFF2-40B4-BE49-F238E27FC236}">
                <a16:creationId xmlns:a16="http://schemas.microsoft.com/office/drawing/2014/main" id="{1019B08B-0916-49D5-288D-D78FD3F516ED}"/>
              </a:ext>
            </a:extLst>
          </p:cNvPr>
          <p:cNvSpPr txBox="1">
            <a:spLocks/>
          </p:cNvSpPr>
          <p:nvPr userDrawn="1"/>
        </p:nvSpPr>
        <p:spPr>
          <a:xfrm>
            <a:off x="10707072" y="3610306"/>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7" name="Title 1">
            <a:extLst>
              <a:ext uri="{FF2B5EF4-FFF2-40B4-BE49-F238E27FC236}">
                <a16:creationId xmlns:a16="http://schemas.microsoft.com/office/drawing/2014/main" id="{F9A4F01F-69AF-CED5-8A1D-3F8B6A94F496}"/>
              </a:ext>
            </a:extLst>
          </p:cNvPr>
          <p:cNvSpPr txBox="1">
            <a:spLocks/>
          </p:cNvSpPr>
          <p:nvPr userDrawn="1"/>
        </p:nvSpPr>
        <p:spPr>
          <a:xfrm>
            <a:off x="5555209" y="3610306"/>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cxnSp>
        <p:nvCxnSpPr>
          <p:cNvPr id="8" name="Straight Connector 7">
            <a:extLst>
              <a:ext uri="{FF2B5EF4-FFF2-40B4-BE49-F238E27FC236}">
                <a16:creationId xmlns:a16="http://schemas.microsoft.com/office/drawing/2014/main" id="{DBBFC947-C4BE-AAD8-4764-9DEBC3DE4D09}"/>
              </a:ext>
            </a:extLst>
          </p:cNvPr>
          <p:cNvCxnSpPr>
            <a:cxnSpLocks/>
          </p:cNvCxnSpPr>
          <p:nvPr userDrawn="1"/>
        </p:nvCxnSpPr>
        <p:spPr>
          <a:xfrm>
            <a:off x="6448425" y="3791412"/>
            <a:ext cx="4391025" cy="0"/>
          </a:xfrm>
          <a:prstGeom prst="line">
            <a:avLst/>
          </a:prstGeom>
          <a:ln>
            <a:solidFill>
              <a:srgbClr val="01346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B77EED-AAED-40F8-4D04-9973710B8AC4}"/>
              </a:ext>
            </a:extLst>
          </p:cNvPr>
          <p:cNvCxnSpPr>
            <a:cxnSpLocks/>
          </p:cNvCxnSpPr>
          <p:nvPr userDrawn="1"/>
        </p:nvCxnSpPr>
        <p:spPr>
          <a:xfrm flipV="1">
            <a:off x="8650014" y="1618593"/>
            <a:ext cx="0" cy="4372304"/>
          </a:xfrm>
          <a:prstGeom prst="line">
            <a:avLst/>
          </a:prstGeom>
          <a:ln>
            <a:solidFill>
              <a:srgbClr val="01346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13F823E2-CFA7-ABEC-0D0C-57426687041C}"/>
              </a:ext>
            </a:extLst>
          </p:cNvPr>
          <p:cNvSpPr/>
          <p:nvPr userDrawn="1"/>
        </p:nvSpPr>
        <p:spPr>
          <a:xfrm>
            <a:off x="7854442" y="3444104"/>
            <a:ext cx="90000" cy="90000"/>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7" name="Oval 46">
            <a:extLst>
              <a:ext uri="{FF2B5EF4-FFF2-40B4-BE49-F238E27FC236}">
                <a16:creationId xmlns:a16="http://schemas.microsoft.com/office/drawing/2014/main" id="{657F5444-AAE1-3254-9BEC-91AAF8699673}"/>
              </a:ext>
            </a:extLst>
          </p:cNvPr>
          <p:cNvSpPr/>
          <p:nvPr userDrawn="1"/>
        </p:nvSpPr>
        <p:spPr>
          <a:xfrm>
            <a:off x="8958847" y="2915653"/>
            <a:ext cx="90000" cy="90000"/>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5" name="Oval 54">
            <a:extLst>
              <a:ext uri="{FF2B5EF4-FFF2-40B4-BE49-F238E27FC236}">
                <a16:creationId xmlns:a16="http://schemas.microsoft.com/office/drawing/2014/main" id="{DA752FD9-2745-E4DC-8DD1-9DACA908BA08}"/>
              </a:ext>
            </a:extLst>
          </p:cNvPr>
          <p:cNvSpPr/>
          <p:nvPr userDrawn="1"/>
        </p:nvSpPr>
        <p:spPr>
          <a:xfrm>
            <a:off x="9611990" y="4441632"/>
            <a:ext cx="90000" cy="90000"/>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6" name="Oval 55">
            <a:extLst>
              <a:ext uri="{FF2B5EF4-FFF2-40B4-BE49-F238E27FC236}">
                <a16:creationId xmlns:a16="http://schemas.microsoft.com/office/drawing/2014/main" id="{A5C96EE0-517B-4972-509E-78D5C6041A9A}"/>
              </a:ext>
            </a:extLst>
          </p:cNvPr>
          <p:cNvSpPr/>
          <p:nvPr userDrawn="1"/>
        </p:nvSpPr>
        <p:spPr>
          <a:xfrm>
            <a:off x="7444744" y="5100712"/>
            <a:ext cx="90000" cy="90000"/>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767786270"/>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ircular Diagram 1">
    <p:spTree>
      <p:nvGrpSpPr>
        <p:cNvPr id="1" name=""/>
        <p:cNvGrpSpPr/>
        <p:nvPr/>
      </p:nvGrpSpPr>
      <p:grpSpPr>
        <a:xfrm>
          <a:off x="0" y="0"/>
          <a:ext cx="0" cy="0"/>
          <a:chOff x="0" y="0"/>
          <a:chExt cx="0" cy="0"/>
        </a:xfrm>
      </p:grpSpPr>
      <p:sp>
        <p:nvSpPr>
          <p:cNvPr id="52" name="Slide Number Placeholder 5">
            <a:extLst>
              <a:ext uri="{FF2B5EF4-FFF2-40B4-BE49-F238E27FC236}">
                <a16:creationId xmlns:a16="http://schemas.microsoft.com/office/drawing/2014/main" id="{A6A39A01-8B56-833D-EDB2-34BEA14F44F7}"/>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53" name="Text Placeholder 12">
            <a:extLst>
              <a:ext uri="{FF2B5EF4-FFF2-40B4-BE49-F238E27FC236}">
                <a16:creationId xmlns:a16="http://schemas.microsoft.com/office/drawing/2014/main" id="{403B0321-EEE4-C6DC-366F-7E6CE32A327E}"/>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5" name="Oval 4">
            <a:extLst>
              <a:ext uri="{FF2B5EF4-FFF2-40B4-BE49-F238E27FC236}">
                <a16:creationId xmlns:a16="http://schemas.microsoft.com/office/drawing/2014/main" id="{EC899A60-D8CC-C297-59B5-373E43DB83E8}"/>
              </a:ext>
            </a:extLst>
          </p:cNvPr>
          <p:cNvSpPr/>
          <p:nvPr userDrawn="1"/>
        </p:nvSpPr>
        <p:spPr>
          <a:xfrm>
            <a:off x="7065818" y="2066304"/>
            <a:ext cx="3693225" cy="3693225"/>
          </a:xfrm>
          <a:prstGeom prst="ellipse">
            <a:avLst/>
          </a:prstGeom>
          <a:noFill/>
          <a:ln w="6350">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 name="Oval 7">
            <a:extLst>
              <a:ext uri="{FF2B5EF4-FFF2-40B4-BE49-F238E27FC236}">
                <a16:creationId xmlns:a16="http://schemas.microsoft.com/office/drawing/2014/main" id="{3AA07E28-6EB1-EB76-6C66-93DD80F82546}"/>
              </a:ext>
            </a:extLst>
          </p:cNvPr>
          <p:cNvSpPr/>
          <p:nvPr userDrawn="1"/>
        </p:nvSpPr>
        <p:spPr>
          <a:xfrm>
            <a:off x="7659583" y="2660069"/>
            <a:ext cx="2505695" cy="2505695"/>
          </a:xfrm>
          <a:prstGeom prst="ellipse">
            <a:avLst/>
          </a:prstGeom>
          <a:noFill/>
          <a:ln w="6350">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0" name="Oval 9">
            <a:extLst>
              <a:ext uri="{FF2B5EF4-FFF2-40B4-BE49-F238E27FC236}">
                <a16:creationId xmlns:a16="http://schemas.microsoft.com/office/drawing/2014/main" id="{E27D26BC-49FE-197C-9131-09B489517009}"/>
              </a:ext>
            </a:extLst>
          </p:cNvPr>
          <p:cNvSpPr/>
          <p:nvPr userDrawn="1"/>
        </p:nvSpPr>
        <p:spPr>
          <a:xfrm>
            <a:off x="8346868" y="3347354"/>
            <a:ext cx="1131125" cy="1131125"/>
          </a:xfrm>
          <a:prstGeom prst="ellipse">
            <a:avLst/>
          </a:prstGeom>
          <a:noFill/>
          <a:ln w="6350">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1" name="Title 1">
            <a:extLst>
              <a:ext uri="{FF2B5EF4-FFF2-40B4-BE49-F238E27FC236}">
                <a16:creationId xmlns:a16="http://schemas.microsoft.com/office/drawing/2014/main" id="{3DD41C52-F86B-5C72-B1EB-FBA029B01404}"/>
              </a:ext>
            </a:extLst>
          </p:cNvPr>
          <p:cNvSpPr txBox="1">
            <a:spLocks/>
          </p:cNvSpPr>
          <p:nvPr userDrawn="1"/>
        </p:nvSpPr>
        <p:spPr>
          <a:xfrm>
            <a:off x="8385530" y="2220334"/>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12" name="Title 1">
            <a:extLst>
              <a:ext uri="{FF2B5EF4-FFF2-40B4-BE49-F238E27FC236}">
                <a16:creationId xmlns:a16="http://schemas.microsoft.com/office/drawing/2014/main" id="{EAC29586-FD62-6070-C7E8-2505BEB5A821}"/>
              </a:ext>
            </a:extLst>
          </p:cNvPr>
          <p:cNvSpPr txBox="1">
            <a:spLocks/>
          </p:cNvSpPr>
          <p:nvPr userDrawn="1"/>
        </p:nvSpPr>
        <p:spPr>
          <a:xfrm>
            <a:off x="8385530" y="2897227"/>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13" name="Title 1">
            <a:extLst>
              <a:ext uri="{FF2B5EF4-FFF2-40B4-BE49-F238E27FC236}">
                <a16:creationId xmlns:a16="http://schemas.microsoft.com/office/drawing/2014/main" id="{50C390BB-9E63-5D5A-27F6-406619321E31}"/>
              </a:ext>
            </a:extLst>
          </p:cNvPr>
          <p:cNvSpPr txBox="1">
            <a:spLocks/>
          </p:cNvSpPr>
          <p:nvPr userDrawn="1"/>
        </p:nvSpPr>
        <p:spPr>
          <a:xfrm>
            <a:off x="8385530" y="3764126"/>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15" name="Title 1">
            <a:extLst>
              <a:ext uri="{FF2B5EF4-FFF2-40B4-BE49-F238E27FC236}">
                <a16:creationId xmlns:a16="http://schemas.microsoft.com/office/drawing/2014/main" id="{6E64B5D2-6735-0D2F-F1FA-BDECDD46703A}"/>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16" name="Text Placeholder 10">
            <a:extLst>
              <a:ext uri="{FF2B5EF4-FFF2-40B4-BE49-F238E27FC236}">
                <a16:creationId xmlns:a16="http://schemas.microsoft.com/office/drawing/2014/main" id="{AC75EB81-7E87-BE95-4F73-D66546B185CE}"/>
              </a:ext>
            </a:extLst>
          </p:cNvPr>
          <p:cNvSpPr>
            <a:spLocks noGrp="1"/>
          </p:cNvSpPr>
          <p:nvPr>
            <p:ph type="body" sz="quarter" idx="14" hasCustomPrompt="1"/>
          </p:nvPr>
        </p:nvSpPr>
        <p:spPr>
          <a:xfrm>
            <a:off x="1255865" y="2399529"/>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Tree>
    <p:extLst>
      <p:ext uri="{BB962C8B-B14F-4D97-AF65-F5344CB8AC3E}">
        <p14:creationId xmlns:p14="http://schemas.microsoft.com/office/powerpoint/2010/main" val="3990284340"/>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ircular Diagram 2">
    <p:spTree>
      <p:nvGrpSpPr>
        <p:cNvPr id="1" name=""/>
        <p:cNvGrpSpPr/>
        <p:nvPr/>
      </p:nvGrpSpPr>
      <p:grpSpPr>
        <a:xfrm>
          <a:off x="0" y="0"/>
          <a:ext cx="0" cy="0"/>
          <a:chOff x="0" y="0"/>
          <a:chExt cx="0" cy="0"/>
        </a:xfrm>
      </p:grpSpPr>
      <p:sp>
        <p:nvSpPr>
          <p:cNvPr id="52" name="Slide Number Placeholder 5">
            <a:extLst>
              <a:ext uri="{FF2B5EF4-FFF2-40B4-BE49-F238E27FC236}">
                <a16:creationId xmlns:a16="http://schemas.microsoft.com/office/drawing/2014/main" id="{A6A39A01-8B56-833D-EDB2-34BEA14F44F7}"/>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53" name="Text Placeholder 12">
            <a:extLst>
              <a:ext uri="{FF2B5EF4-FFF2-40B4-BE49-F238E27FC236}">
                <a16:creationId xmlns:a16="http://schemas.microsoft.com/office/drawing/2014/main" id="{403B0321-EEE4-C6DC-366F-7E6CE32A327E}"/>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0" name="Oval 9">
            <a:extLst>
              <a:ext uri="{FF2B5EF4-FFF2-40B4-BE49-F238E27FC236}">
                <a16:creationId xmlns:a16="http://schemas.microsoft.com/office/drawing/2014/main" id="{AE187B08-862B-BB62-264F-D25136DF76AF}"/>
              </a:ext>
            </a:extLst>
          </p:cNvPr>
          <p:cNvSpPr/>
          <p:nvPr userDrawn="1"/>
        </p:nvSpPr>
        <p:spPr>
          <a:xfrm>
            <a:off x="7065818" y="2066304"/>
            <a:ext cx="3693225" cy="3693225"/>
          </a:xfrm>
          <a:prstGeom prst="ellipse">
            <a:avLst/>
          </a:prstGeom>
          <a:noFill/>
          <a:ln w="6350">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1" name="Oval 10">
            <a:extLst>
              <a:ext uri="{FF2B5EF4-FFF2-40B4-BE49-F238E27FC236}">
                <a16:creationId xmlns:a16="http://schemas.microsoft.com/office/drawing/2014/main" id="{716DE6F9-9850-A215-0F35-6A798F7FE97F}"/>
              </a:ext>
            </a:extLst>
          </p:cNvPr>
          <p:cNvSpPr/>
          <p:nvPr userDrawn="1"/>
        </p:nvSpPr>
        <p:spPr>
          <a:xfrm>
            <a:off x="8235537" y="3236023"/>
            <a:ext cx="1353786" cy="1353786"/>
          </a:xfrm>
          <a:prstGeom prst="ellipse">
            <a:avLst/>
          </a:prstGeom>
          <a:noFill/>
          <a:ln w="6350">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4" name="Oval 13">
            <a:extLst>
              <a:ext uri="{FF2B5EF4-FFF2-40B4-BE49-F238E27FC236}">
                <a16:creationId xmlns:a16="http://schemas.microsoft.com/office/drawing/2014/main" id="{7EC7BCA5-E42B-74C4-8336-9E49FE469807}"/>
              </a:ext>
            </a:extLst>
          </p:cNvPr>
          <p:cNvSpPr/>
          <p:nvPr userDrawn="1"/>
        </p:nvSpPr>
        <p:spPr>
          <a:xfrm>
            <a:off x="8346868" y="1500740"/>
            <a:ext cx="1131125" cy="1131125"/>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5" name="Oval 14">
            <a:extLst>
              <a:ext uri="{FF2B5EF4-FFF2-40B4-BE49-F238E27FC236}">
                <a16:creationId xmlns:a16="http://schemas.microsoft.com/office/drawing/2014/main" id="{89AF3B8E-20B0-2714-D447-181B33EA6223}"/>
              </a:ext>
            </a:extLst>
          </p:cNvPr>
          <p:cNvSpPr/>
          <p:nvPr userDrawn="1"/>
        </p:nvSpPr>
        <p:spPr>
          <a:xfrm>
            <a:off x="6814950" y="4457697"/>
            <a:ext cx="1131125" cy="1131125"/>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6" name="Oval 15">
            <a:extLst>
              <a:ext uri="{FF2B5EF4-FFF2-40B4-BE49-F238E27FC236}">
                <a16:creationId xmlns:a16="http://schemas.microsoft.com/office/drawing/2014/main" id="{C55DE93B-6122-5467-DEDE-EDDC5266C057}"/>
              </a:ext>
            </a:extLst>
          </p:cNvPr>
          <p:cNvSpPr/>
          <p:nvPr userDrawn="1"/>
        </p:nvSpPr>
        <p:spPr>
          <a:xfrm>
            <a:off x="9819407" y="4457697"/>
            <a:ext cx="1131125" cy="1131125"/>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7" name="Title 1">
            <a:extLst>
              <a:ext uri="{FF2B5EF4-FFF2-40B4-BE49-F238E27FC236}">
                <a16:creationId xmlns:a16="http://schemas.microsoft.com/office/drawing/2014/main" id="{E05AE1CB-8766-3D15-B8F8-C6CB1A870C86}"/>
              </a:ext>
            </a:extLst>
          </p:cNvPr>
          <p:cNvSpPr txBox="1">
            <a:spLocks/>
          </p:cNvSpPr>
          <p:nvPr userDrawn="1"/>
        </p:nvSpPr>
        <p:spPr>
          <a:xfrm>
            <a:off x="8385530" y="3764126"/>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18" name="Title 1">
            <a:extLst>
              <a:ext uri="{FF2B5EF4-FFF2-40B4-BE49-F238E27FC236}">
                <a16:creationId xmlns:a16="http://schemas.microsoft.com/office/drawing/2014/main" id="{587ECA82-3D85-F959-DD5B-1E8B91582934}"/>
              </a:ext>
            </a:extLst>
          </p:cNvPr>
          <p:cNvSpPr txBox="1">
            <a:spLocks/>
          </p:cNvSpPr>
          <p:nvPr userDrawn="1"/>
        </p:nvSpPr>
        <p:spPr>
          <a:xfrm>
            <a:off x="8385530" y="1923451"/>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solidFill>
                  <a:schemeClr val="bg1"/>
                </a:solidFill>
                <a:latin typeface="Houschka Alt Pro Bold" panose="02000503000000020003" pitchFamily="2" charset="77"/>
              </a:rPr>
              <a:t>TITLE</a:t>
            </a:r>
          </a:p>
        </p:txBody>
      </p:sp>
      <p:sp>
        <p:nvSpPr>
          <p:cNvPr id="19" name="Title 1">
            <a:extLst>
              <a:ext uri="{FF2B5EF4-FFF2-40B4-BE49-F238E27FC236}">
                <a16:creationId xmlns:a16="http://schemas.microsoft.com/office/drawing/2014/main" id="{0CC8B46E-6BEF-DF5C-D6BA-625964A03725}"/>
              </a:ext>
            </a:extLst>
          </p:cNvPr>
          <p:cNvSpPr txBox="1">
            <a:spLocks/>
          </p:cNvSpPr>
          <p:nvPr userDrawn="1"/>
        </p:nvSpPr>
        <p:spPr>
          <a:xfrm>
            <a:off x="6853612" y="4892282"/>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solidFill>
                  <a:schemeClr val="bg1"/>
                </a:solidFill>
                <a:latin typeface="Houschka Alt Pro Bold" panose="02000503000000020003" pitchFamily="2" charset="77"/>
              </a:rPr>
              <a:t>TITLE</a:t>
            </a:r>
          </a:p>
        </p:txBody>
      </p:sp>
      <p:sp>
        <p:nvSpPr>
          <p:cNvPr id="21" name="Title 1">
            <a:extLst>
              <a:ext uri="{FF2B5EF4-FFF2-40B4-BE49-F238E27FC236}">
                <a16:creationId xmlns:a16="http://schemas.microsoft.com/office/drawing/2014/main" id="{683540C5-091E-8DA1-A1C8-6104A35AFD5E}"/>
              </a:ext>
            </a:extLst>
          </p:cNvPr>
          <p:cNvSpPr txBox="1">
            <a:spLocks/>
          </p:cNvSpPr>
          <p:nvPr userDrawn="1"/>
        </p:nvSpPr>
        <p:spPr>
          <a:xfrm>
            <a:off x="9858070" y="4892282"/>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solidFill>
                  <a:schemeClr val="bg1"/>
                </a:solidFill>
                <a:latin typeface="Houschka Alt Pro Bold" panose="02000503000000020003" pitchFamily="2" charset="77"/>
              </a:rPr>
              <a:t>TITLE</a:t>
            </a:r>
          </a:p>
        </p:txBody>
      </p:sp>
      <p:sp>
        <p:nvSpPr>
          <p:cNvPr id="22" name="Title 1">
            <a:extLst>
              <a:ext uri="{FF2B5EF4-FFF2-40B4-BE49-F238E27FC236}">
                <a16:creationId xmlns:a16="http://schemas.microsoft.com/office/drawing/2014/main" id="{89EB913F-AB46-56B2-2CE0-BA7E987E82D4}"/>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23" name="Text Placeholder 10">
            <a:extLst>
              <a:ext uri="{FF2B5EF4-FFF2-40B4-BE49-F238E27FC236}">
                <a16:creationId xmlns:a16="http://schemas.microsoft.com/office/drawing/2014/main" id="{724A360F-115B-30DD-67C0-E0B9F5005759}"/>
              </a:ext>
            </a:extLst>
          </p:cNvPr>
          <p:cNvSpPr>
            <a:spLocks noGrp="1"/>
          </p:cNvSpPr>
          <p:nvPr>
            <p:ph type="body" sz="quarter" idx="14" hasCustomPrompt="1"/>
          </p:nvPr>
        </p:nvSpPr>
        <p:spPr>
          <a:xfrm>
            <a:off x="1255865" y="2399529"/>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Tree>
    <p:extLst>
      <p:ext uri="{BB962C8B-B14F-4D97-AF65-F5344CB8AC3E}">
        <p14:creationId xmlns:p14="http://schemas.microsoft.com/office/powerpoint/2010/main" val="2483281282"/>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52" name="Slide Number Placeholder 5">
            <a:extLst>
              <a:ext uri="{FF2B5EF4-FFF2-40B4-BE49-F238E27FC236}">
                <a16:creationId xmlns:a16="http://schemas.microsoft.com/office/drawing/2014/main" id="{A6A39A01-8B56-833D-EDB2-34BEA14F44F7}"/>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53" name="Text Placeholder 12">
            <a:extLst>
              <a:ext uri="{FF2B5EF4-FFF2-40B4-BE49-F238E27FC236}">
                <a16:creationId xmlns:a16="http://schemas.microsoft.com/office/drawing/2014/main" id="{403B0321-EEE4-C6DC-366F-7E6CE32A327E}"/>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5" name="Oval 4">
            <a:extLst>
              <a:ext uri="{FF2B5EF4-FFF2-40B4-BE49-F238E27FC236}">
                <a16:creationId xmlns:a16="http://schemas.microsoft.com/office/drawing/2014/main" id="{105A88E2-E711-F2C7-8F4F-131F6BFE1966}"/>
              </a:ext>
            </a:extLst>
          </p:cNvPr>
          <p:cNvSpPr/>
          <p:nvPr userDrawn="1"/>
        </p:nvSpPr>
        <p:spPr>
          <a:xfrm>
            <a:off x="7683333" y="2152403"/>
            <a:ext cx="2505695" cy="2505695"/>
          </a:xfrm>
          <a:prstGeom prst="ellipse">
            <a:avLst/>
          </a:prstGeom>
          <a:noFill/>
          <a:ln w="6350">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 name="Oval 5">
            <a:extLst>
              <a:ext uri="{FF2B5EF4-FFF2-40B4-BE49-F238E27FC236}">
                <a16:creationId xmlns:a16="http://schemas.microsoft.com/office/drawing/2014/main" id="{CCF60994-C54A-F739-9363-4284F1C04667}"/>
              </a:ext>
            </a:extLst>
          </p:cNvPr>
          <p:cNvSpPr/>
          <p:nvPr userDrawn="1"/>
        </p:nvSpPr>
        <p:spPr>
          <a:xfrm>
            <a:off x="7113318" y="3399312"/>
            <a:ext cx="2505695" cy="2505695"/>
          </a:xfrm>
          <a:prstGeom prst="ellipse">
            <a:avLst/>
          </a:prstGeom>
          <a:noFill/>
          <a:ln w="6350">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 name="Oval 6">
            <a:extLst>
              <a:ext uri="{FF2B5EF4-FFF2-40B4-BE49-F238E27FC236}">
                <a16:creationId xmlns:a16="http://schemas.microsoft.com/office/drawing/2014/main" id="{6D8F187E-1F6A-C193-50EB-B4AC2904474A}"/>
              </a:ext>
            </a:extLst>
          </p:cNvPr>
          <p:cNvSpPr/>
          <p:nvPr userDrawn="1"/>
        </p:nvSpPr>
        <p:spPr>
          <a:xfrm>
            <a:off x="8324603" y="3399312"/>
            <a:ext cx="2505695" cy="2505695"/>
          </a:xfrm>
          <a:prstGeom prst="ellipse">
            <a:avLst/>
          </a:prstGeom>
          <a:noFill/>
          <a:ln w="6350">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 name="Title 1">
            <a:extLst>
              <a:ext uri="{FF2B5EF4-FFF2-40B4-BE49-F238E27FC236}">
                <a16:creationId xmlns:a16="http://schemas.microsoft.com/office/drawing/2014/main" id="{D17900D9-12E9-4A5C-7A34-38EE54376349}"/>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9" name="Text Placeholder 10">
            <a:extLst>
              <a:ext uri="{FF2B5EF4-FFF2-40B4-BE49-F238E27FC236}">
                <a16:creationId xmlns:a16="http://schemas.microsoft.com/office/drawing/2014/main" id="{50BFB45E-3F73-C954-17A3-173B8C28814C}"/>
              </a:ext>
            </a:extLst>
          </p:cNvPr>
          <p:cNvSpPr>
            <a:spLocks noGrp="1"/>
          </p:cNvSpPr>
          <p:nvPr>
            <p:ph type="body" sz="quarter" idx="14" hasCustomPrompt="1"/>
          </p:nvPr>
        </p:nvSpPr>
        <p:spPr>
          <a:xfrm>
            <a:off x="1255865" y="2399529"/>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0" name="Title 1">
            <a:extLst>
              <a:ext uri="{FF2B5EF4-FFF2-40B4-BE49-F238E27FC236}">
                <a16:creationId xmlns:a16="http://schemas.microsoft.com/office/drawing/2014/main" id="{C8BA7C0D-F35C-C6BE-9F55-A12A67413C40}"/>
              </a:ext>
            </a:extLst>
          </p:cNvPr>
          <p:cNvSpPr txBox="1">
            <a:spLocks/>
          </p:cNvSpPr>
          <p:nvPr userDrawn="1"/>
        </p:nvSpPr>
        <p:spPr>
          <a:xfrm>
            <a:off x="8385530" y="2399529"/>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11" name="Title 1">
            <a:extLst>
              <a:ext uri="{FF2B5EF4-FFF2-40B4-BE49-F238E27FC236}">
                <a16:creationId xmlns:a16="http://schemas.microsoft.com/office/drawing/2014/main" id="{DB928182-DB3E-BC12-9CA2-8C558C2D3B9B}"/>
              </a:ext>
            </a:extLst>
          </p:cNvPr>
          <p:cNvSpPr txBox="1">
            <a:spLocks/>
          </p:cNvSpPr>
          <p:nvPr userDrawn="1"/>
        </p:nvSpPr>
        <p:spPr>
          <a:xfrm>
            <a:off x="7113318" y="4560838"/>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
        <p:nvSpPr>
          <p:cNvPr id="12" name="Title 1">
            <a:extLst>
              <a:ext uri="{FF2B5EF4-FFF2-40B4-BE49-F238E27FC236}">
                <a16:creationId xmlns:a16="http://schemas.microsoft.com/office/drawing/2014/main" id="{44D48B4F-5779-847E-168C-14C567254C5D}"/>
              </a:ext>
            </a:extLst>
          </p:cNvPr>
          <p:cNvSpPr txBox="1">
            <a:spLocks/>
          </p:cNvSpPr>
          <p:nvPr userDrawn="1"/>
        </p:nvSpPr>
        <p:spPr>
          <a:xfrm>
            <a:off x="9785266" y="4560838"/>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TITLE</a:t>
            </a:r>
          </a:p>
        </p:txBody>
      </p:sp>
    </p:spTree>
    <p:extLst>
      <p:ext uri="{BB962C8B-B14F-4D97-AF65-F5344CB8AC3E}">
        <p14:creationId xmlns:p14="http://schemas.microsoft.com/office/powerpoint/2010/main" val="2816667242"/>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lumn Graph 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BA2F8E83-F9BF-A6B9-1638-4614CBABE71B}"/>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5903322C-D910-2798-319D-9F9972D172DF}"/>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3" name="Title 1">
            <a:extLst>
              <a:ext uri="{FF2B5EF4-FFF2-40B4-BE49-F238E27FC236}">
                <a16:creationId xmlns:a16="http://schemas.microsoft.com/office/drawing/2014/main" id="{E674AF41-F940-828E-43FE-4974D1D4E794}"/>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14" name="Text Placeholder 10">
            <a:extLst>
              <a:ext uri="{FF2B5EF4-FFF2-40B4-BE49-F238E27FC236}">
                <a16:creationId xmlns:a16="http://schemas.microsoft.com/office/drawing/2014/main" id="{E2B8B114-E6AF-EB97-AA61-5D62F124BA33}"/>
              </a:ext>
            </a:extLst>
          </p:cNvPr>
          <p:cNvSpPr>
            <a:spLocks noGrp="1"/>
          </p:cNvSpPr>
          <p:nvPr>
            <p:ph type="body" sz="quarter" idx="14" hasCustomPrompt="1"/>
          </p:nvPr>
        </p:nvSpPr>
        <p:spPr>
          <a:xfrm>
            <a:off x="1255865" y="3377010"/>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2" name="Title 1">
            <a:extLst>
              <a:ext uri="{FF2B5EF4-FFF2-40B4-BE49-F238E27FC236}">
                <a16:creationId xmlns:a16="http://schemas.microsoft.com/office/drawing/2014/main" id="{7498DA71-2ECD-509D-935F-A9C2B49B095D}"/>
              </a:ext>
            </a:extLst>
          </p:cNvPr>
          <p:cNvSpPr txBox="1">
            <a:spLocks/>
          </p:cNvSpPr>
          <p:nvPr userDrawn="1"/>
        </p:nvSpPr>
        <p:spPr>
          <a:xfrm>
            <a:off x="10301405" y="1850197"/>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l"/>
            <a:r>
              <a:rPr lang="en-US" b="1" i="0" dirty="0">
                <a:latin typeface="Houschka Alt Pro Bold" panose="02000503000000020003" pitchFamily="2" charset="77"/>
              </a:rPr>
              <a:t>TITLE</a:t>
            </a:r>
          </a:p>
        </p:txBody>
      </p:sp>
      <p:sp>
        <p:nvSpPr>
          <p:cNvPr id="3" name="Title 1">
            <a:extLst>
              <a:ext uri="{FF2B5EF4-FFF2-40B4-BE49-F238E27FC236}">
                <a16:creationId xmlns:a16="http://schemas.microsoft.com/office/drawing/2014/main" id="{74298179-D08D-44EE-104C-774B2C83DCA9}"/>
              </a:ext>
            </a:extLst>
          </p:cNvPr>
          <p:cNvSpPr txBox="1">
            <a:spLocks/>
          </p:cNvSpPr>
          <p:nvPr userDrawn="1"/>
        </p:nvSpPr>
        <p:spPr>
          <a:xfrm>
            <a:off x="10301405" y="2722716"/>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l"/>
            <a:r>
              <a:rPr lang="en-US" b="1" i="0" dirty="0">
                <a:latin typeface="Houschka Alt Pro Bold" panose="02000503000000020003" pitchFamily="2" charset="77"/>
              </a:rPr>
              <a:t>TITLE</a:t>
            </a:r>
          </a:p>
        </p:txBody>
      </p:sp>
      <p:sp>
        <p:nvSpPr>
          <p:cNvPr id="4" name="Title 1">
            <a:extLst>
              <a:ext uri="{FF2B5EF4-FFF2-40B4-BE49-F238E27FC236}">
                <a16:creationId xmlns:a16="http://schemas.microsoft.com/office/drawing/2014/main" id="{15304CE7-022F-076F-B0A0-22703183AE6E}"/>
              </a:ext>
            </a:extLst>
          </p:cNvPr>
          <p:cNvSpPr txBox="1">
            <a:spLocks/>
          </p:cNvSpPr>
          <p:nvPr userDrawn="1"/>
        </p:nvSpPr>
        <p:spPr>
          <a:xfrm>
            <a:off x="10301405" y="3295089"/>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l"/>
            <a:r>
              <a:rPr lang="en-US" b="1" i="0" dirty="0">
                <a:latin typeface="Houschka Alt Pro Bold" panose="02000503000000020003" pitchFamily="2" charset="77"/>
              </a:rPr>
              <a:t>TITLE</a:t>
            </a:r>
          </a:p>
        </p:txBody>
      </p:sp>
      <p:sp>
        <p:nvSpPr>
          <p:cNvPr id="5" name="Title 1">
            <a:extLst>
              <a:ext uri="{FF2B5EF4-FFF2-40B4-BE49-F238E27FC236}">
                <a16:creationId xmlns:a16="http://schemas.microsoft.com/office/drawing/2014/main" id="{777A51E0-0B87-E6D9-E5BC-6351CC8FFD44}"/>
              </a:ext>
            </a:extLst>
          </p:cNvPr>
          <p:cNvSpPr txBox="1">
            <a:spLocks/>
          </p:cNvSpPr>
          <p:nvPr userDrawn="1"/>
        </p:nvSpPr>
        <p:spPr>
          <a:xfrm>
            <a:off x="10301405" y="3832561"/>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l"/>
            <a:r>
              <a:rPr lang="en-US" b="1" i="0" dirty="0">
                <a:latin typeface="Houschka Alt Pro Bold" panose="02000503000000020003" pitchFamily="2" charset="77"/>
              </a:rPr>
              <a:t>TITLE</a:t>
            </a:r>
          </a:p>
        </p:txBody>
      </p:sp>
      <p:sp>
        <p:nvSpPr>
          <p:cNvPr id="6" name="Title 1">
            <a:extLst>
              <a:ext uri="{FF2B5EF4-FFF2-40B4-BE49-F238E27FC236}">
                <a16:creationId xmlns:a16="http://schemas.microsoft.com/office/drawing/2014/main" id="{5B91D2F6-A307-81B2-73E6-42C34D8E3576}"/>
              </a:ext>
            </a:extLst>
          </p:cNvPr>
          <p:cNvSpPr txBox="1">
            <a:spLocks/>
          </p:cNvSpPr>
          <p:nvPr userDrawn="1"/>
        </p:nvSpPr>
        <p:spPr>
          <a:xfrm>
            <a:off x="10301405" y="4767901"/>
            <a:ext cx="1053799"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l"/>
            <a:r>
              <a:rPr lang="en-US" b="1" i="0" dirty="0">
                <a:latin typeface="Houschka Alt Pro Bold" panose="02000503000000020003" pitchFamily="2" charset="77"/>
              </a:rPr>
              <a:t>TITLE</a:t>
            </a:r>
          </a:p>
        </p:txBody>
      </p:sp>
      <p:sp>
        <p:nvSpPr>
          <p:cNvPr id="17" name="Title 1">
            <a:extLst>
              <a:ext uri="{FF2B5EF4-FFF2-40B4-BE49-F238E27FC236}">
                <a16:creationId xmlns:a16="http://schemas.microsoft.com/office/drawing/2014/main" id="{11CBE208-807C-3CED-993C-FC796A94C801}"/>
              </a:ext>
            </a:extLst>
          </p:cNvPr>
          <p:cNvSpPr txBox="1">
            <a:spLocks/>
          </p:cNvSpPr>
          <p:nvPr userDrawn="1"/>
        </p:nvSpPr>
        <p:spPr>
          <a:xfrm>
            <a:off x="8283474" y="1762624"/>
            <a:ext cx="563948"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25%</a:t>
            </a:r>
          </a:p>
        </p:txBody>
      </p:sp>
      <p:sp>
        <p:nvSpPr>
          <p:cNvPr id="18" name="Title 1">
            <a:extLst>
              <a:ext uri="{FF2B5EF4-FFF2-40B4-BE49-F238E27FC236}">
                <a16:creationId xmlns:a16="http://schemas.microsoft.com/office/drawing/2014/main" id="{56A9018B-882A-0FEB-9120-0BFDBADFC989}"/>
              </a:ext>
            </a:extLst>
          </p:cNvPr>
          <p:cNvSpPr txBox="1">
            <a:spLocks/>
          </p:cNvSpPr>
          <p:nvPr userDrawn="1"/>
        </p:nvSpPr>
        <p:spPr>
          <a:xfrm>
            <a:off x="8760844" y="3201459"/>
            <a:ext cx="563948"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25%</a:t>
            </a:r>
          </a:p>
        </p:txBody>
      </p:sp>
      <p:sp>
        <p:nvSpPr>
          <p:cNvPr id="19" name="Title 1">
            <a:extLst>
              <a:ext uri="{FF2B5EF4-FFF2-40B4-BE49-F238E27FC236}">
                <a16:creationId xmlns:a16="http://schemas.microsoft.com/office/drawing/2014/main" id="{62629805-37AD-338F-0A1E-A98BD45A7D08}"/>
              </a:ext>
            </a:extLst>
          </p:cNvPr>
          <p:cNvSpPr txBox="1">
            <a:spLocks/>
          </p:cNvSpPr>
          <p:nvPr userDrawn="1"/>
        </p:nvSpPr>
        <p:spPr>
          <a:xfrm>
            <a:off x="9238214" y="2629959"/>
            <a:ext cx="563948"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25%</a:t>
            </a:r>
          </a:p>
        </p:txBody>
      </p:sp>
      <p:sp>
        <p:nvSpPr>
          <p:cNvPr id="20" name="Title 1">
            <a:extLst>
              <a:ext uri="{FF2B5EF4-FFF2-40B4-BE49-F238E27FC236}">
                <a16:creationId xmlns:a16="http://schemas.microsoft.com/office/drawing/2014/main" id="{3A784EDA-1C72-9664-9CA0-20078C7E3A71}"/>
              </a:ext>
            </a:extLst>
          </p:cNvPr>
          <p:cNvSpPr txBox="1">
            <a:spLocks/>
          </p:cNvSpPr>
          <p:nvPr userDrawn="1"/>
        </p:nvSpPr>
        <p:spPr>
          <a:xfrm>
            <a:off x="7813598" y="3739341"/>
            <a:ext cx="563948"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25%</a:t>
            </a:r>
          </a:p>
        </p:txBody>
      </p:sp>
      <p:sp>
        <p:nvSpPr>
          <p:cNvPr id="21" name="Title 1">
            <a:extLst>
              <a:ext uri="{FF2B5EF4-FFF2-40B4-BE49-F238E27FC236}">
                <a16:creationId xmlns:a16="http://schemas.microsoft.com/office/drawing/2014/main" id="{BDD15777-1424-287D-567E-669C83FB52A5}"/>
              </a:ext>
            </a:extLst>
          </p:cNvPr>
          <p:cNvSpPr txBox="1">
            <a:spLocks/>
          </p:cNvSpPr>
          <p:nvPr userDrawn="1"/>
        </p:nvSpPr>
        <p:spPr>
          <a:xfrm>
            <a:off x="7336228" y="4680635"/>
            <a:ext cx="563948" cy="271330"/>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pPr algn="ctr"/>
            <a:r>
              <a:rPr lang="en-US" b="1" i="0" dirty="0">
                <a:latin typeface="Houschka Alt Pro Bold" panose="02000503000000020003" pitchFamily="2" charset="77"/>
              </a:rPr>
              <a:t>25%</a:t>
            </a:r>
          </a:p>
        </p:txBody>
      </p:sp>
      <p:cxnSp>
        <p:nvCxnSpPr>
          <p:cNvPr id="23" name="Straight Connector 22">
            <a:extLst>
              <a:ext uri="{FF2B5EF4-FFF2-40B4-BE49-F238E27FC236}">
                <a16:creationId xmlns:a16="http://schemas.microsoft.com/office/drawing/2014/main" id="{D965CABA-EB96-873D-3591-1B0EDA8469F7}"/>
              </a:ext>
            </a:extLst>
          </p:cNvPr>
          <p:cNvCxnSpPr>
            <a:cxnSpLocks/>
          </p:cNvCxnSpPr>
          <p:nvPr userDrawn="1"/>
        </p:nvCxnSpPr>
        <p:spPr>
          <a:xfrm flipH="1">
            <a:off x="8373494" y="2087908"/>
            <a:ext cx="2454810" cy="0"/>
          </a:xfrm>
          <a:prstGeom prst="line">
            <a:avLst/>
          </a:prstGeom>
          <a:ln w="12700" cap="rnd">
            <a:solidFill>
              <a:srgbClr val="013460"/>
            </a:solidFill>
            <a:prstDash val="dash"/>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F627286-50B1-93CB-E867-2FFD0C5531A0}"/>
              </a:ext>
            </a:extLst>
          </p:cNvPr>
          <p:cNvCxnSpPr>
            <a:cxnSpLocks/>
          </p:cNvCxnSpPr>
          <p:nvPr userDrawn="1"/>
        </p:nvCxnSpPr>
        <p:spPr>
          <a:xfrm flipH="1">
            <a:off x="9324792" y="2966682"/>
            <a:ext cx="1503512" cy="0"/>
          </a:xfrm>
          <a:prstGeom prst="line">
            <a:avLst/>
          </a:prstGeom>
          <a:ln w="12700" cap="rnd">
            <a:solidFill>
              <a:srgbClr val="013460"/>
            </a:solidFill>
            <a:prstDash val="dash"/>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35C7532-008E-851F-F0D8-37CE9ACFB5B1}"/>
              </a:ext>
            </a:extLst>
          </p:cNvPr>
          <p:cNvCxnSpPr>
            <a:cxnSpLocks/>
          </p:cNvCxnSpPr>
          <p:nvPr userDrawn="1"/>
        </p:nvCxnSpPr>
        <p:spPr>
          <a:xfrm flipH="1">
            <a:off x="8847422" y="3530759"/>
            <a:ext cx="1980882" cy="0"/>
          </a:xfrm>
          <a:prstGeom prst="line">
            <a:avLst/>
          </a:prstGeom>
          <a:ln w="12700" cap="rnd">
            <a:solidFill>
              <a:srgbClr val="013460"/>
            </a:solidFill>
            <a:prstDash val="dash"/>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D13026-E7BD-0B49-CB3F-32E6CD893C93}"/>
              </a:ext>
            </a:extLst>
          </p:cNvPr>
          <p:cNvCxnSpPr>
            <a:cxnSpLocks/>
          </p:cNvCxnSpPr>
          <p:nvPr userDrawn="1"/>
        </p:nvCxnSpPr>
        <p:spPr>
          <a:xfrm flipH="1">
            <a:off x="7900176" y="4071086"/>
            <a:ext cx="2928128" cy="0"/>
          </a:xfrm>
          <a:prstGeom prst="line">
            <a:avLst/>
          </a:prstGeom>
          <a:ln w="12700" cap="rnd">
            <a:solidFill>
              <a:srgbClr val="013460"/>
            </a:solidFill>
            <a:prstDash val="dash"/>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835727C-B912-2E90-3C86-EC3B7CC83814}"/>
              </a:ext>
            </a:extLst>
          </p:cNvPr>
          <p:cNvCxnSpPr>
            <a:cxnSpLocks/>
          </p:cNvCxnSpPr>
          <p:nvPr userDrawn="1"/>
        </p:nvCxnSpPr>
        <p:spPr>
          <a:xfrm flipH="1">
            <a:off x="7426248" y="5009237"/>
            <a:ext cx="3402056" cy="0"/>
          </a:xfrm>
          <a:prstGeom prst="line">
            <a:avLst/>
          </a:prstGeom>
          <a:ln w="12700" cap="rnd">
            <a:solidFill>
              <a:srgbClr val="013460"/>
            </a:solidFill>
            <a:prstDash val="dash"/>
            <a:round/>
          </a:ln>
        </p:spPr>
        <p:style>
          <a:lnRef idx="1">
            <a:schemeClr val="accent1"/>
          </a:lnRef>
          <a:fillRef idx="0">
            <a:schemeClr val="accent1"/>
          </a:fillRef>
          <a:effectRef idx="0">
            <a:schemeClr val="accent1"/>
          </a:effectRef>
          <a:fontRef idx="minor">
            <a:schemeClr val="tx1"/>
          </a:fontRef>
        </p:style>
      </p:cxnSp>
      <p:sp>
        <p:nvSpPr>
          <p:cNvPr id="33" name="Round Same Side Corner Rectangle 32">
            <a:extLst>
              <a:ext uri="{FF2B5EF4-FFF2-40B4-BE49-F238E27FC236}">
                <a16:creationId xmlns:a16="http://schemas.microsoft.com/office/drawing/2014/main" id="{D58AEDF1-C465-2EF0-D875-2FD989F9282E}"/>
              </a:ext>
            </a:extLst>
          </p:cNvPr>
          <p:cNvSpPr/>
          <p:nvPr userDrawn="1"/>
        </p:nvSpPr>
        <p:spPr>
          <a:xfrm>
            <a:off x="9321320" y="2957579"/>
            <a:ext cx="385200" cy="2466000"/>
          </a:xfrm>
          <a:prstGeom prst="round2SameRect">
            <a:avLst/>
          </a:prstGeom>
          <a:gradFill>
            <a:gsLst>
              <a:gs pos="0">
                <a:srgbClr val="0476D9"/>
              </a:gs>
              <a:gs pos="100000">
                <a:srgbClr val="0476D9">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4" name="Round Same Side Corner Rectangle 33">
            <a:extLst>
              <a:ext uri="{FF2B5EF4-FFF2-40B4-BE49-F238E27FC236}">
                <a16:creationId xmlns:a16="http://schemas.microsoft.com/office/drawing/2014/main" id="{A39427FA-EDB9-64F9-4861-5D5C8F2533CD}"/>
              </a:ext>
            </a:extLst>
          </p:cNvPr>
          <p:cNvSpPr/>
          <p:nvPr userDrawn="1"/>
        </p:nvSpPr>
        <p:spPr>
          <a:xfrm>
            <a:off x="8847549" y="3536460"/>
            <a:ext cx="385200" cy="1893600"/>
          </a:xfrm>
          <a:prstGeom prst="round2SameRect">
            <a:avLst/>
          </a:prstGeom>
          <a:gradFill>
            <a:gsLst>
              <a:gs pos="0">
                <a:srgbClr val="0476D9"/>
              </a:gs>
              <a:gs pos="100000">
                <a:srgbClr val="0476D9">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5" name="Round Same Side Corner Rectangle 34">
            <a:extLst>
              <a:ext uri="{FF2B5EF4-FFF2-40B4-BE49-F238E27FC236}">
                <a16:creationId xmlns:a16="http://schemas.microsoft.com/office/drawing/2014/main" id="{A858A210-DFAC-EAEB-DD9C-8AD9938D93AC}"/>
              </a:ext>
            </a:extLst>
          </p:cNvPr>
          <p:cNvSpPr/>
          <p:nvPr userDrawn="1"/>
        </p:nvSpPr>
        <p:spPr>
          <a:xfrm>
            <a:off x="8373778" y="2093058"/>
            <a:ext cx="385200" cy="3333600"/>
          </a:xfrm>
          <a:prstGeom prst="round2SameRect">
            <a:avLst/>
          </a:prstGeom>
          <a:gradFill>
            <a:gsLst>
              <a:gs pos="0">
                <a:srgbClr val="0476D9"/>
              </a:gs>
              <a:gs pos="100000">
                <a:srgbClr val="0476D9">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6" name="Round Same Side Corner Rectangle 35">
            <a:extLst>
              <a:ext uri="{FF2B5EF4-FFF2-40B4-BE49-F238E27FC236}">
                <a16:creationId xmlns:a16="http://schemas.microsoft.com/office/drawing/2014/main" id="{978B2E84-6862-E2F4-E1A0-A614A6A481A8}"/>
              </a:ext>
            </a:extLst>
          </p:cNvPr>
          <p:cNvSpPr/>
          <p:nvPr userDrawn="1"/>
        </p:nvSpPr>
        <p:spPr>
          <a:xfrm>
            <a:off x="7900007" y="4065550"/>
            <a:ext cx="385200" cy="1357200"/>
          </a:xfrm>
          <a:prstGeom prst="round2SameRect">
            <a:avLst/>
          </a:prstGeom>
          <a:gradFill>
            <a:gsLst>
              <a:gs pos="0">
                <a:srgbClr val="0476D9"/>
              </a:gs>
              <a:gs pos="100000">
                <a:srgbClr val="0476D9">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7" name="Round Same Side Corner Rectangle 36">
            <a:extLst>
              <a:ext uri="{FF2B5EF4-FFF2-40B4-BE49-F238E27FC236}">
                <a16:creationId xmlns:a16="http://schemas.microsoft.com/office/drawing/2014/main" id="{B6340B9E-EB6A-AEE0-8635-86EB0C596160}"/>
              </a:ext>
            </a:extLst>
          </p:cNvPr>
          <p:cNvSpPr/>
          <p:nvPr userDrawn="1"/>
        </p:nvSpPr>
        <p:spPr>
          <a:xfrm>
            <a:off x="7426236" y="5001550"/>
            <a:ext cx="385200" cy="421200"/>
          </a:xfrm>
          <a:prstGeom prst="round2SameRect">
            <a:avLst/>
          </a:prstGeom>
          <a:gradFill>
            <a:gsLst>
              <a:gs pos="0">
                <a:srgbClr val="0476D9"/>
              </a:gs>
              <a:gs pos="100000">
                <a:srgbClr val="0476D9">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5330099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umber Graphic">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56F85C3-78CC-904E-3BCF-3EB82F7D1910}"/>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9118C24C-652E-F463-28AB-4A8198564D01}"/>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Title 1">
            <a:extLst>
              <a:ext uri="{FF2B5EF4-FFF2-40B4-BE49-F238E27FC236}">
                <a16:creationId xmlns:a16="http://schemas.microsoft.com/office/drawing/2014/main" id="{61135A03-2FF5-CD9E-CB28-B9B42D67084D}"/>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sp>
        <p:nvSpPr>
          <p:cNvPr id="12" name="Title 1">
            <a:extLst>
              <a:ext uri="{FF2B5EF4-FFF2-40B4-BE49-F238E27FC236}">
                <a16:creationId xmlns:a16="http://schemas.microsoft.com/office/drawing/2014/main" id="{03BB39E2-DF74-C823-9AAA-8F5104D65A5F}"/>
              </a:ext>
            </a:extLst>
          </p:cNvPr>
          <p:cNvSpPr txBox="1">
            <a:spLocks/>
          </p:cNvSpPr>
          <p:nvPr userDrawn="1"/>
        </p:nvSpPr>
        <p:spPr>
          <a:xfrm>
            <a:off x="1119235" y="3318413"/>
            <a:ext cx="5212508" cy="2141867"/>
          </a:xfrm>
          <a:prstGeom prst="rect">
            <a:avLst/>
          </a:prstGeom>
        </p:spPr>
        <p:txBody>
          <a:bodyPr/>
          <a:lstStyle>
            <a:lvl1pPr algn="l" defTabSz="914400" rtl="0" eaLnBrk="1" latinLnBrk="0" hangingPunct="1">
              <a:lnSpc>
                <a:spcPct val="90000"/>
              </a:lnSpc>
              <a:spcBef>
                <a:spcPct val="0"/>
              </a:spcBef>
              <a:buNone/>
              <a:defRPr sz="2400" b="1" i="0" kern="1200">
                <a:solidFill>
                  <a:srgbClr val="013460"/>
                </a:solidFill>
                <a:latin typeface="Houschka Pro Bold" panose="02000603000000020003" pitchFamily="2" charset="77"/>
                <a:ea typeface="+mj-ea"/>
                <a:cs typeface="+mj-cs"/>
              </a:defRPr>
            </a:lvl1pPr>
          </a:lstStyle>
          <a:p>
            <a:r>
              <a:rPr lang="en-US" sz="19500" b="1" i="0" dirty="0">
                <a:latin typeface="Houschka Alt Pro Bold" panose="02000503000000020003" pitchFamily="2" charset="77"/>
              </a:rPr>
              <a:t>75%</a:t>
            </a:r>
          </a:p>
        </p:txBody>
      </p:sp>
      <p:sp>
        <p:nvSpPr>
          <p:cNvPr id="13" name="Text Placeholder 10">
            <a:extLst>
              <a:ext uri="{FF2B5EF4-FFF2-40B4-BE49-F238E27FC236}">
                <a16:creationId xmlns:a16="http://schemas.microsoft.com/office/drawing/2014/main" id="{778F9DC3-3CDD-F034-F7C9-1CF43A6845CE}"/>
              </a:ext>
            </a:extLst>
          </p:cNvPr>
          <p:cNvSpPr>
            <a:spLocks noGrp="1"/>
          </p:cNvSpPr>
          <p:nvPr>
            <p:ph type="body" sz="quarter" idx="19" hasCustomPrompt="1"/>
          </p:nvPr>
        </p:nvSpPr>
        <p:spPr>
          <a:xfrm>
            <a:off x="1255865" y="2703271"/>
            <a:ext cx="4604391" cy="924420"/>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a:p>
            <a:pPr lvl="0"/>
            <a:endParaRPr lang="en-US" dirty="0"/>
          </a:p>
        </p:txBody>
      </p:sp>
      <p:sp>
        <p:nvSpPr>
          <p:cNvPr id="14" name="Text Placeholder 10">
            <a:extLst>
              <a:ext uri="{FF2B5EF4-FFF2-40B4-BE49-F238E27FC236}">
                <a16:creationId xmlns:a16="http://schemas.microsoft.com/office/drawing/2014/main" id="{3803A6FF-2B26-1047-552D-97C2612484E2}"/>
              </a:ext>
            </a:extLst>
          </p:cNvPr>
          <p:cNvSpPr>
            <a:spLocks noGrp="1"/>
          </p:cNvSpPr>
          <p:nvPr>
            <p:ph type="body" sz="quarter" idx="14" hasCustomPrompt="1"/>
          </p:nvPr>
        </p:nvSpPr>
        <p:spPr>
          <a:xfrm>
            <a:off x="6900309" y="3377010"/>
            <a:ext cx="3816350" cy="1044575"/>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Tree>
    <p:extLst>
      <p:ext uri="{BB962C8B-B14F-4D97-AF65-F5344CB8AC3E}">
        <p14:creationId xmlns:p14="http://schemas.microsoft.com/office/powerpoint/2010/main" val="6587483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Number Graphic">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56F85C3-78CC-904E-3BCF-3EB82F7D1910}"/>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9118C24C-652E-F463-28AB-4A8198564D01}"/>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Tree>
    <p:extLst>
      <p:ext uri="{BB962C8B-B14F-4D97-AF65-F5344CB8AC3E}">
        <p14:creationId xmlns:p14="http://schemas.microsoft.com/office/powerpoint/2010/main" val="2301120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F2417D7-9D54-DA89-0B52-85FF6AC7A219}"/>
              </a:ext>
            </a:extLst>
          </p:cNvPr>
          <p:cNvSpPr>
            <a:spLocks noGrp="1"/>
          </p:cNvSpPr>
          <p:nvPr>
            <p:ph type="title" hasCustomPrompt="1"/>
          </p:nvPr>
        </p:nvSpPr>
        <p:spPr>
          <a:xfrm>
            <a:off x="1263658" y="2682657"/>
            <a:ext cx="9664683" cy="876558"/>
          </a:xfrm>
          <a:prstGeom prst="rect">
            <a:avLst/>
          </a:prstGeom>
        </p:spPr>
        <p:txBody>
          <a:bodyPr/>
          <a:lstStyle>
            <a:lvl1pPr>
              <a:defRPr sz="6600" b="1" i="0">
                <a:solidFill>
                  <a:srgbClr val="013460"/>
                </a:solidFill>
                <a:latin typeface="Houschka Alt Pro Bold" panose="02000503000000020003" pitchFamily="2" charset="77"/>
              </a:defRPr>
            </a:lvl1pPr>
          </a:lstStyle>
          <a:p>
            <a:r>
              <a:rPr lang="en-US" dirty="0"/>
              <a:t>COVER TITLE</a:t>
            </a:r>
            <a:br>
              <a:rPr lang="en-US" dirty="0"/>
            </a:br>
            <a:endParaRPr lang="en-US" dirty="0"/>
          </a:p>
        </p:txBody>
      </p:sp>
      <p:sp>
        <p:nvSpPr>
          <p:cNvPr id="10" name="Title 1">
            <a:extLst>
              <a:ext uri="{FF2B5EF4-FFF2-40B4-BE49-F238E27FC236}">
                <a16:creationId xmlns:a16="http://schemas.microsoft.com/office/drawing/2014/main" id="{81323756-0784-4432-570F-E51FC8F5AAE9}"/>
              </a:ext>
            </a:extLst>
          </p:cNvPr>
          <p:cNvSpPr txBox="1">
            <a:spLocks/>
          </p:cNvSpPr>
          <p:nvPr userDrawn="1"/>
        </p:nvSpPr>
        <p:spPr>
          <a:xfrm>
            <a:off x="1271498" y="5478116"/>
            <a:ext cx="2510794" cy="32003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sz="880" b="1" i="0" dirty="0">
                <a:latin typeface="Houschka Alt Pro Bold" panose="02000503000000020003" pitchFamily="2" charset="77"/>
              </a:rPr>
              <a:t>PLASMA PROTEIN</a:t>
            </a:r>
          </a:p>
          <a:p>
            <a:r>
              <a:rPr lang="en-US" sz="880" b="1" i="0" dirty="0">
                <a:latin typeface="Houschka Alt Pro Bold" panose="02000503000000020003" pitchFamily="2" charset="77"/>
              </a:rPr>
              <a:t>THERAPEUTICS ASSOCIATION</a:t>
            </a:r>
          </a:p>
        </p:txBody>
      </p:sp>
      <p:pic>
        <p:nvPicPr>
          <p:cNvPr id="13" name="Picture 12">
            <a:extLst>
              <a:ext uri="{FF2B5EF4-FFF2-40B4-BE49-F238E27FC236}">
                <a16:creationId xmlns:a16="http://schemas.microsoft.com/office/drawing/2014/main" id="{5241EBA0-DA1B-169B-3376-7E4B5D9214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68847" y="5506994"/>
            <a:ext cx="1042188" cy="278984"/>
          </a:xfrm>
          <a:prstGeom prst="rect">
            <a:avLst/>
          </a:prstGeom>
        </p:spPr>
      </p:pic>
      <p:sp>
        <p:nvSpPr>
          <p:cNvPr id="4" name="Text Placeholder 3">
            <a:extLst>
              <a:ext uri="{FF2B5EF4-FFF2-40B4-BE49-F238E27FC236}">
                <a16:creationId xmlns:a16="http://schemas.microsoft.com/office/drawing/2014/main" id="{6BDA22EE-512C-EB14-041F-257C200A6965}"/>
              </a:ext>
            </a:extLst>
          </p:cNvPr>
          <p:cNvSpPr>
            <a:spLocks noGrp="1"/>
          </p:cNvSpPr>
          <p:nvPr>
            <p:ph type="body" sz="quarter" idx="10" hasCustomPrompt="1"/>
          </p:nvPr>
        </p:nvSpPr>
        <p:spPr>
          <a:xfrm>
            <a:off x="1255713" y="3860840"/>
            <a:ext cx="9672637" cy="982663"/>
          </a:xfrm>
          <a:prstGeom prst="rect">
            <a:avLst/>
          </a:prstGeom>
        </p:spPr>
        <p:txBody>
          <a:bodyPr/>
          <a:lstStyle>
            <a:lvl1pPr marL="0" indent="0">
              <a:spcBef>
                <a:spcPts val="0"/>
              </a:spcBef>
              <a:buNone/>
              <a:defRPr sz="3200" b="1" i="0">
                <a:solidFill>
                  <a:srgbClr val="013460"/>
                </a:solidFill>
                <a:latin typeface="Houschka Alt Pro Bold" panose="02000503000000020003" pitchFamily="2" charset="77"/>
              </a:defRPr>
            </a:lvl1pPr>
          </a:lstStyle>
          <a:p>
            <a:pPr lvl="0"/>
            <a:r>
              <a:rPr lang="en-TR" dirty="0"/>
              <a:t>YOUR TITLE</a:t>
            </a:r>
          </a:p>
          <a:p>
            <a:pPr lvl="0"/>
            <a:r>
              <a:rPr lang="en-TR" dirty="0"/>
              <a:t>HERE</a:t>
            </a:r>
          </a:p>
        </p:txBody>
      </p:sp>
      <p:sp>
        <p:nvSpPr>
          <p:cNvPr id="2" name="Text Placeholder 2">
            <a:extLst>
              <a:ext uri="{FF2B5EF4-FFF2-40B4-BE49-F238E27FC236}">
                <a16:creationId xmlns:a16="http://schemas.microsoft.com/office/drawing/2014/main" id="{96947DA3-7A1D-83C0-AC89-17BE494CFD55}"/>
              </a:ext>
            </a:extLst>
          </p:cNvPr>
          <p:cNvSpPr>
            <a:spLocks noGrp="1"/>
          </p:cNvSpPr>
          <p:nvPr>
            <p:ph type="body" sz="quarter" idx="11" hasCustomPrompt="1"/>
          </p:nvPr>
        </p:nvSpPr>
        <p:spPr>
          <a:xfrm>
            <a:off x="4922170" y="5480869"/>
            <a:ext cx="1533455" cy="320031"/>
          </a:xfrm>
          <a:prstGeom prst="rect">
            <a:avLst/>
          </a:prstGeom>
        </p:spPr>
        <p:txBody>
          <a:bodyPr/>
          <a:lstStyle>
            <a:lvl1pPr marL="0" indent="0">
              <a:spcBef>
                <a:spcPts val="0"/>
              </a:spcBef>
              <a:buNone/>
              <a:defRPr sz="880" b="1" i="0">
                <a:latin typeface="Houschka Alt Pro Bold" panose="02000503000000020003" pitchFamily="2" charset="77"/>
              </a:defRPr>
            </a:lvl1pPr>
          </a:lstStyle>
          <a:p>
            <a:pPr lvl="0"/>
            <a:r>
              <a:rPr lang="en-TR" dirty="0"/>
              <a:t>DATE </a:t>
            </a:r>
          </a:p>
          <a:p>
            <a:pPr lvl="0"/>
            <a:r>
              <a:rPr lang="en-TR" dirty="0"/>
              <a:t>HERE</a:t>
            </a:r>
          </a:p>
        </p:txBody>
      </p:sp>
    </p:spTree>
    <p:extLst>
      <p:ext uri="{BB962C8B-B14F-4D97-AF65-F5344CB8AC3E}">
        <p14:creationId xmlns:p14="http://schemas.microsoft.com/office/powerpoint/2010/main" val="2838549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rrow Diagram">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4AA9DAC-7617-9AFA-40F8-AC9138E265A1}"/>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90D2C6A3-D141-8EA4-0D7F-71BE30031D23}"/>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Text Placeholder 10">
            <a:extLst>
              <a:ext uri="{FF2B5EF4-FFF2-40B4-BE49-F238E27FC236}">
                <a16:creationId xmlns:a16="http://schemas.microsoft.com/office/drawing/2014/main" id="{3AB57B15-2314-CBA2-A19E-E889E2824660}"/>
              </a:ext>
            </a:extLst>
          </p:cNvPr>
          <p:cNvSpPr>
            <a:spLocks noGrp="1"/>
          </p:cNvSpPr>
          <p:nvPr>
            <p:ph type="body" sz="quarter" idx="21" hasCustomPrompt="1"/>
          </p:nvPr>
        </p:nvSpPr>
        <p:spPr>
          <a:xfrm>
            <a:off x="1286757" y="4721177"/>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2" name="Title 1">
            <a:extLst>
              <a:ext uri="{FF2B5EF4-FFF2-40B4-BE49-F238E27FC236}">
                <a16:creationId xmlns:a16="http://schemas.microsoft.com/office/drawing/2014/main" id="{317E540D-E4FA-F36D-1EC1-ED2AB6756C46}"/>
              </a:ext>
            </a:extLst>
          </p:cNvPr>
          <p:cNvSpPr txBox="1">
            <a:spLocks/>
          </p:cNvSpPr>
          <p:nvPr userDrawn="1"/>
        </p:nvSpPr>
        <p:spPr>
          <a:xfrm>
            <a:off x="1280578" y="4408274"/>
            <a:ext cx="1442908" cy="31290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b="1" i="0" dirty="0">
                <a:latin typeface="Houschka Alt Pro Bold" panose="02000503000000020003" pitchFamily="2" charset="77"/>
              </a:rPr>
              <a:t>/TITLE</a:t>
            </a:r>
          </a:p>
        </p:txBody>
      </p:sp>
      <p:cxnSp>
        <p:nvCxnSpPr>
          <p:cNvPr id="13" name="Straight Connector 12">
            <a:extLst>
              <a:ext uri="{FF2B5EF4-FFF2-40B4-BE49-F238E27FC236}">
                <a16:creationId xmlns:a16="http://schemas.microsoft.com/office/drawing/2014/main" id="{3A4DAA2F-315C-DFD2-2D2A-830F9069569A}"/>
              </a:ext>
            </a:extLst>
          </p:cNvPr>
          <p:cNvCxnSpPr>
            <a:cxnSpLocks/>
          </p:cNvCxnSpPr>
          <p:nvPr userDrawn="1"/>
        </p:nvCxnSpPr>
        <p:spPr>
          <a:xfrm>
            <a:off x="1365305" y="4383636"/>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2DD4EAC1-9EA4-61AE-73BA-84D312FA541A}"/>
              </a:ext>
            </a:extLst>
          </p:cNvPr>
          <p:cNvSpPr>
            <a:spLocks noGrp="1"/>
          </p:cNvSpPr>
          <p:nvPr>
            <p:ph type="body" sz="quarter" idx="23" hasCustomPrompt="1"/>
          </p:nvPr>
        </p:nvSpPr>
        <p:spPr>
          <a:xfrm>
            <a:off x="3795178" y="4721177"/>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5" name="Title 1">
            <a:extLst>
              <a:ext uri="{FF2B5EF4-FFF2-40B4-BE49-F238E27FC236}">
                <a16:creationId xmlns:a16="http://schemas.microsoft.com/office/drawing/2014/main" id="{44E0087F-AFD4-D2A3-D106-67353EFDC85C}"/>
              </a:ext>
            </a:extLst>
          </p:cNvPr>
          <p:cNvSpPr txBox="1">
            <a:spLocks/>
          </p:cNvSpPr>
          <p:nvPr userDrawn="1"/>
        </p:nvSpPr>
        <p:spPr>
          <a:xfrm>
            <a:off x="3788999" y="4408274"/>
            <a:ext cx="1442908" cy="31290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b="1" i="0" dirty="0">
                <a:latin typeface="Houschka Alt Pro Bold" panose="02000503000000020003" pitchFamily="2" charset="77"/>
              </a:rPr>
              <a:t>/TITLE</a:t>
            </a:r>
          </a:p>
        </p:txBody>
      </p:sp>
      <p:cxnSp>
        <p:nvCxnSpPr>
          <p:cNvPr id="16" name="Straight Connector 15">
            <a:extLst>
              <a:ext uri="{FF2B5EF4-FFF2-40B4-BE49-F238E27FC236}">
                <a16:creationId xmlns:a16="http://schemas.microsoft.com/office/drawing/2014/main" id="{C48BC489-CFB3-8AF1-BA71-32A7E6A68ADA}"/>
              </a:ext>
            </a:extLst>
          </p:cNvPr>
          <p:cNvCxnSpPr>
            <a:cxnSpLocks/>
          </p:cNvCxnSpPr>
          <p:nvPr userDrawn="1"/>
        </p:nvCxnSpPr>
        <p:spPr>
          <a:xfrm>
            <a:off x="3873726" y="4383636"/>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FBEE7B46-F373-C7C2-E2E3-B794780065BA}"/>
              </a:ext>
            </a:extLst>
          </p:cNvPr>
          <p:cNvSpPr>
            <a:spLocks noGrp="1"/>
          </p:cNvSpPr>
          <p:nvPr>
            <p:ph type="body" sz="quarter" idx="25" hasCustomPrompt="1"/>
          </p:nvPr>
        </p:nvSpPr>
        <p:spPr>
          <a:xfrm>
            <a:off x="6303600" y="4721177"/>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8" name="Title 1">
            <a:extLst>
              <a:ext uri="{FF2B5EF4-FFF2-40B4-BE49-F238E27FC236}">
                <a16:creationId xmlns:a16="http://schemas.microsoft.com/office/drawing/2014/main" id="{42777FC1-4A4F-0DAE-8961-A8CE29C764BE}"/>
              </a:ext>
            </a:extLst>
          </p:cNvPr>
          <p:cNvSpPr txBox="1">
            <a:spLocks/>
          </p:cNvSpPr>
          <p:nvPr userDrawn="1"/>
        </p:nvSpPr>
        <p:spPr>
          <a:xfrm>
            <a:off x="6297421" y="4408274"/>
            <a:ext cx="1442908" cy="31290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b="1" i="0" dirty="0">
                <a:latin typeface="Houschka Alt Pro Bold" panose="02000503000000020003" pitchFamily="2" charset="77"/>
              </a:rPr>
              <a:t>/TITLE</a:t>
            </a:r>
          </a:p>
        </p:txBody>
      </p:sp>
      <p:cxnSp>
        <p:nvCxnSpPr>
          <p:cNvPr id="19" name="Straight Connector 18">
            <a:extLst>
              <a:ext uri="{FF2B5EF4-FFF2-40B4-BE49-F238E27FC236}">
                <a16:creationId xmlns:a16="http://schemas.microsoft.com/office/drawing/2014/main" id="{70558AB8-B207-7481-FFDB-7736F39A9158}"/>
              </a:ext>
            </a:extLst>
          </p:cNvPr>
          <p:cNvCxnSpPr>
            <a:cxnSpLocks/>
          </p:cNvCxnSpPr>
          <p:nvPr userDrawn="1"/>
        </p:nvCxnSpPr>
        <p:spPr>
          <a:xfrm>
            <a:off x="6382148" y="4383636"/>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EB6622BE-EE33-69A4-E4C4-737D7EE86078}"/>
              </a:ext>
            </a:extLst>
          </p:cNvPr>
          <p:cNvSpPr>
            <a:spLocks noGrp="1"/>
          </p:cNvSpPr>
          <p:nvPr>
            <p:ph type="body" sz="quarter" idx="27" hasCustomPrompt="1"/>
          </p:nvPr>
        </p:nvSpPr>
        <p:spPr>
          <a:xfrm>
            <a:off x="8812023" y="4721177"/>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21" name="Title 1">
            <a:extLst>
              <a:ext uri="{FF2B5EF4-FFF2-40B4-BE49-F238E27FC236}">
                <a16:creationId xmlns:a16="http://schemas.microsoft.com/office/drawing/2014/main" id="{A42ADB06-AC77-5764-89AD-4EF8FADBE148}"/>
              </a:ext>
            </a:extLst>
          </p:cNvPr>
          <p:cNvSpPr txBox="1">
            <a:spLocks/>
          </p:cNvSpPr>
          <p:nvPr userDrawn="1"/>
        </p:nvSpPr>
        <p:spPr>
          <a:xfrm>
            <a:off x="8805844" y="4408274"/>
            <a:ext cx="1442908" cy="31290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b="1" i="0" dirty="0">
                <a:latin typeface="Houschka Alt Pro Bold" panose="02000503000000020003" pitchFamily="2" charset="77"/>
              </a:rPr>
              <a:t>/TITLE</a:t>
            </a:r>
          </a:p>
        </p:txBody>
      </p:sp>
      <p:cxnSp>
        <p:nvCxnSpPr>
          <p:cNvPr id="22" name="Straight Connector 21">
            <a:extLst>
              <a:ext uri="{FF2B5EF4-FFF2-40B4-BE49-F238E27FC236}">
                <a16:creationId xmlns:a16="http://schemas.microsoft.com/office/drawing/2014/main" id="{05EC4ACE-2E4E-131A-8356-8480C2BD0821}"/>
              </a:ext>
            </a:extLst>
          </p:cNvPr>
          <p:cNvCxnSpPr>
            <a:cxnSpLocks/>
          </p:cNvCxnSpPr>
          <p:nvPr userDrawn="1"/>
        </p:nvCxnSpPr>
        <p:spPr>
          <a:xfrm>
            <a:off x="8890571" y="4383636"/>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116ABAA-66C1-3DDE-8FB4-89F1F3ADDDC7}"/>
              </a:ext>
            </a:extLst>
          </p:cNvPr>
          <p:cNvSpPr>
            <a:spLocks noGrp="1"/>
          </p:cNvSpPr>
          <p:nvPr>
            <p:ph type="title" hasCustomPrompt="1"/>
          </p:nvPr>
        </p:nvSpPr>
        <p:spPr>
          <a:xfrm>
            <a:off x="1255865" y="1397719"/>
            <a:ext cx="4840135" cy="932877"/>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br>
              <a:rPr lang="en-US" dirty="0"/>
            </a:br>
            <a:endParaRPr lang="en-US" dirty="0"/>
          </a:p>
        </p:txBody>
      </p:sp>
      <p:pic>
        <p:nvPicPr>
          <p:cNvPr id="5" name="Graphic 4">
            <a:extLst>
              <a:ext uri="{FF2B5EF4-FFF2-40B4-BE49-F238E27FC236}">
                <a16:creationId xmlns:a16="http://schemas.microsoft.com/office/drawing/2014/main" id="{347E4002-8959-2771-793E-28F7ED4562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1521" y="3165229"/>
            <a:ext cx="1033007" cy="990321"/>
          </a:xfrm>
          <a:prstGeom prst="rect">
            <a:avLst/>
          </a:prstGeom>
        </p:spPr>
      </p:pic>
      <p:pic>
        <p:nvPicPr>
          <p:cNvPr id="6" name="Graphic 5">
            <a:extLst>
              <a:ext uri="{FF2B5EF4-FFF2-40B4-BE49-F238E27FC236}">
                <a16:creationId xmlns:a16="http://schemas.microsoft.com/office/drawing/2014/main" id="{F08E7109-A3E0-85A5-E371-11268FE8542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18346" y="3165229"/>
            <a:ext cx="1033007" cy="990321"/>
          </a:xfrm>
          <a:prstGeom prst="rect">
            <a:avLst/>
          </a:prstGeom>
        </p:spPr>
      </p:pic>
      <p:pic>
        <p:nvPicPr>
          <p:cNvPr id="9" name="Graphic 8">
            <a:extLst>
              <a:ext uri="{FF2B5EF4-FFF2-40B4-BE49-F238E27FC236}">
                <a16:creationId xmlns:a16="http://schemas.microsoft.com/office/drawing/2014/main" id="{9B62B765-5149-5CD1-1378-88636A400E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3832" y="3165229"/>
            <a:ext cx="1033007" cy="990321"/>
          </a:xfrm>
          <a:prstGeom prst="rect">
            <a:avLst/>
          </a:prstGeom>
        </p:spPr>
      </p:pic>
      <p:pic>
        <p:nvPicPr>
          <p:cNvPr id="23" name="Graphic 22">
            <a:extLst>
              <a:ext uri="{FF2B5EF4-FFF2-40B4-BE49-F238E27FC236}">
                <a16:creationId xmlns:a16="http://schemas.microsoft.com/office/drawing/2014/main" id="{AB844730-D1D2-5132-6A55-956BB47EDB8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50656" y="3165229"/>
            <a:ext cx="1033007" cy="990321"/>
          </a:xfrm>
          <a:prstGeom prst="rect">
            <a:avLst/>
          </a:prstGeom>
        </p:spPr>
      </p:pic>
    </p:spTree>
    <p:extLst>
      <p:ext uri="{BB962C8B-B14F-4D97-AF65-F5344CB8AC3E}">
        <p14:creationId xmlns:p14="http://schemas.microsoft.com/office/powerpoint/2010/main" val="1558977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r Graph 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78E6F867-32B7-7745-FA87-8BA06533A64D}"/>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9" name="Text Placeholder 12">
            <a:extLst>
              <a:ext uri="{FF2B5EF4-FFF2-40B4-BE49-F238E27FC236}">
                <a16:creationId xmlns:a16="http://schemas.microsoft.com/office/drawing/2014/main" id="{59FBC629-381B-EA87-9C05-913CF23D5A3B}"/>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4" name="Title 1">
            <a:extLst>
              <a:ext uri="{FF2B5EF4-FFF2-40B4-BE49-F238E27FC236}">
                <a16:creationId xmlns:a16="http://schemas.microsoft.com/office/drawing/2014/main" id="{63D28F37-1F5E-272A-BF21-183224ECE61E}"/>
              </a:ext>
            </a:extLst>
          </p:cNvPr>
          <p:cNvSpPr>
            <a:spLocks noGrp="1"/>
          </p:cNvSpPr>
          <p:nvPr>
            <p:ph type="title" hasCustomPrompt="1"/>
          </p:nvPr>
        </p:nvSpPr>
        <p:spPr>
          <a:xfrm>
            <a:off x="1255865" y="1397720"/>
            <a:ext cx="4726567" cy="814904"/>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5" name="Text Placeholder 10">
            <a:extLst>
              <a:ext uri="{FF2B5EF4-FFF2-40B4-BE49-F238E27FC236}">
                <a16:creationId xmlns:a16="http://schemas.microsoft.com/office/drawing/2014/main" id="{2F5355C3-9D6C-41D4-7E0A-DD255AD4DC99}"/>
              </a:ext>
            </a:extLst>
          </p:cNvPr>
          <p:cNvSpPr>
            <a:spLocks noGrp="1"/>
          </p:cNvSpPr>
          <p:nvPr>
            <p:ph type="body" sz="quarter" idx="14" hasCustomPrompt="1"/>
          </p:nvPr>
        </p:nvSpPr>
        <p:spPr>
          <a:xfrm>
            <a:off x="6901049" y="1414529"/>
            <a:ext cx="3936284" cy="798094"/>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2" name="Round Same Side Corner Rectangle 1">
            <a:extLst>
              <a:ext uri="{FF2B5EF4-FFF2-40B4-BE49-F238E27FC236}">
                <a16:creationId xmlns:a16="http://schemas.microsoft.com/office/drawing/2014/main" id="{DF85AC41-FE04-CC6A-5E5C-FC6D54D6F46A}"/>
              </a:ext>
            </a:extLst>
          </p:cNvPr>
          <p:cNvSpPr/>
          <p:nvPr userDrawn="1"/>
        </p:nvSpPr>
        <p:spPr>
          <a:xfrm rot="5400000">
            <a:off x="1886636" y="2291029"/>
            <a:ext cx="814904" cy="1850202"/>
          </a:xfrm>
          <a:prstGeom prst="round2SameRect">
            <a:avLst>
              <a:gd name="adj1" fmla="val 13461"/>
              <a:gd name="adj2" fmla="val 0"/>
            </a:avLst>
          </a:prstGeom>
          <a:no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Round Same Side Corner Rectangle 2">
            <a:extLst>
              <a:ext uri="{FF2B5EF4-FFF2-40B4-BE49-F238E27FC236}">
                <a16:creationId xmlns:a16="http://schemas.microsoft.com/office/drawing/2014/main" id="{EB9671FD-3D60-7395-4C33-504F04E37CF7}"/>
              </a:ext>
            </a:extLst>
          </p:cNvPr>
          <p:cNvSpPr/>
          <p:nvPr userDrawn="1"/>
        </p:nvSpPr>
        <p:spPr>
          <a:xfrm rot="5400000">
            <a:off x="2952966" y="2067688"/>
            <a:ext cx="813600" cy="3981559"/>
          </a:xfrm>
          <a:prstGeom prst="round2SameRect">
            <a:avLst>
              <a:gd name="adj1" fmla="val 13461"/>
              <a:gd name="adj2" fmla="val 0"/>
            </a:avLst>
          </a:prstGeom>
          <a:gradFill>
            <a:gsLst>
              <a:gs pos="0">
                <a:srgbClr val="94BDF2"/>
              </a:gs>
              <a:gs pos="100000">
                <a:srgbClr val="94BDF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 name="Round Same Side Corner Rectangle 3">
            <a:extLst>
              <a:ext uri="{FF2B5EF4-FFF2-40B4-BE49-F238E27FC236}">
                <a16:creationId xmlns:a16="http://schemas.microsoft.com/office/drawing/2014/main" id="{9FECB182-2094-09C5-ADAD-2F08E835BACC}"/>
              </a:ext>
            </a:extLst>
          </p:cNvPr>
          <p:cNvSpPr/>
          <p:nvPr userDrawn="1"/>
        </p:nvSpPr>
        <p:spPr>
          <a:xfrm rot="5400000">
            <a:off x="4355917" y="1507727"/>
            <a:ext cx="813600" cy="6787461"/>
          </a:xfrm>
          <a:prstGeom prst="round2SameRect">
            <a:avLst>
              <a:gd name="adj1" fmla="val 13461"/>
              <a:gd name="adj2" fmla="val 0"/>
            </a:avLst>
          </a:prstGeom>
          <a:gradFill>
            <a:gsLst>
              <a:gs pos="0">
                <a:srgbClr val="0476D9"/>
              </a:gs>
              <a:gs pos="100000">
                <a:srgbClr val="94BDF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 name="Round Same Side Corner Rectangle 4">
            <a:extLst>
              <a:ext uri="{FF2B5EF4-FFF2-40B4-BE49-F238E27FC236}">
                <a16:creationId xmlns:a16="http://schemas.microsoft.com/office/drawing/2014/main" id="{541A0001-8923-ADCA-2AFC-55C565BCF359}"/>
              </a:ext>
            </a:extLst>
          </p:cNvPr>
          <p:cNvSpPr/>
          <p:nvPr userDrawn="1"/>
        </p:nvSpPr>
        <p:spPr>
          <a:xfrm rot="5400000">
            <a:off x="5583827" y="1122807"/>
            <a:ext cx="813600" cy="9243281"/>
          </a:xfrm>
          <a:prstGeom prst="round2SameRect">
            <a:avLst>
              <a:gd name="adj1" fmla="val 13461"/>
              <a:gd name="adj2" fmla="val 0"/>
            </a:avLst>
          </a:prstGeom>
          <a:gradFill>
            <a:gsLst>
              <a:gs pos="0">
                <a:srgbClr val="013460"/>
              </a:gs>
              <a:gs pos="100000">
                <a:srgbClr val="0476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0" name="Rectangle 9">
            <a:extLst>
              <a:ext uri="{FF2B5EF4-FFF2-40B4-BE49-F238E27FC236}">
                <a16:creationId xmlns:a16="http://schemas.microsoft.com/office/drawing/2014/main" id="{A194B4AC-84F9-F926-1C56-8C80CE35542F}"/>
              </a:ext>
            </a:extLst>
          </p:cNvPr>
          <p:cNvSpPr/>
          <p:nvPr userDrawn="1"/>
        </p:nvSpPr>
        <p:spPr>
          <a:xfrm>
            <a:off x="1368985" y="2808677"/>
            <a:ext cx="9468347" cy="3342571"/>
          </a:xfrm>
          <a:prstGeom prst="rect">
            <a:avLst/>
          </a:prstGeom>
          <a:no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12" name="Straight Connector 11">
            <a:extLst>
              <a:ext uri="{FF2B5EF4-FFF2-40B4-BE49-F238E27FC236}">
                <a16:creationId xmlns:a16="http://schemas.microsoft.com/office/drawing/2014/main" id="{762EF7F1-3315-1811-CBA2-F41D0C67F953}"/>
              </a:ext>
            </a:extLst>
          </p:cNvPr>
          <p:cNvCxnSpPr/>
          <p:nvPr userDrawn="1"/>
        </p:nvCxnSpPr>
        <p:spPr>
          <a:xfrm flipV="1">
            <a:off x="10612268" y="2808677"/>
            <a:ext cx="0" cy="3342571"/>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358D05-7D17-285C-A446-BE6BA0C27B81}"/>
              </a:ext>
            </a:extLst>
          </p:cNvPr>
          <p:cNvCxnSpPr/>
          <p:nvPr userDrawn="1"/>
        </p:nvCxnSpPr>
        <p:spPr>
          <a:xfrm flipV="1">
            <a:off x="8158317" y="2808677"/>
            <a:ext cx="0" cy="3342571"/>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40FF3D-0D81-59CA-1427-8886A86E1A92}"/>
              </a:ext>
            </a:extLst>
          </p:cNvPr>
          <p:cNvCxnSpPr/>
          <p:nvPr userDrawn="1"/>
        </p:nvCxnSpPr>
        <p:spPr>
          <a:xfrm flipV="1">
            <a:off x="5349803" y="2808677"/>
            <a:ext cx="0" cy="3342571"/>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7DB89A-32F6-6C67-339F-7E6C82C1F408}"/>
              </a:ext>
            </a:extLst>
          </p:cNvPr>
          <p:cNvCxnSpPr/>
          <p:nvPr userDrawn="1"/>
        </p:nvCxnSpPr>
        <p:spPr>
          <a:xfrm flipV="1">
            <a:off x="3213093" y="2808677"/>
            <a:ext cx="0" cy="3342571"/>
          </a:xfrm>
          <a:prstGeom prst="line">
            <a:avLst/>
          </a:prstGeom>
          <a:ln>
            <a:solidFill>
              <a:srgbClr val="01346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1ED07D6E-9D37-C71E-6546-BDF9A70030D1}"/>
              </a:ext>
            </a:extLst>
          </p:cNvPr>
          <p:cNvSpPr txBox="1">
            <a:spLocks/>
          </p:cNvSpPr>
          <p:nvPr userDrawn="1"/>
        </p:nvSpPr>
        <p:spPr>
          <a:xfrm>
            <a:off x="1368242" y="2949272"/>
            <a:ext cx="1852815" cy="533717"/>
          </a:xfrm>
          <a:prstGeom prst="rect">
            <a:avLst/>
          </a:prstGeom>
        </p:spPr>
        <p:txBody>
          <a:bodyPr/>
          <a:lstStyle>
            <a:lvl1pPr algn="l" defTabSz="914400" rtl="0" eaLnBrk="1" latinLnBrk="0" hangingPunct="1">
              <a:lnSpc>
                <a:spcPct val="90000"/>
              </a:lnSpc>
              <a:spcBef>
                <a:spcPct val="0"/>
              </a:spcBef>
              <a:buNone/>
              <a:defRPr sz="2400" b="1" i="0" kern="1200">
                <a:solidFill>
                  <a:srgbClr val="013460"/>
                </a:solidFill>
                <a:latin typeface="Houschka Alt Pro Bold" panose="02000503000000020003" pitchFamily="2" charset="77"/>
                <a:ea typeface="+mj-ea"/>
                <a:cs typeface="+mj-cs"/>
              </a:defRPr>
            </a:lvl1pPr>
          </a:lstStyle>
          <a:p>
            <a:pPr algn="r"/>
            <a:r>
              <a:rPr lang="en-US" sz="3200" dirty="0"/>
              <a:t>15%</a:t>
            </a:r>
          </a:p>
        </p:txBody>
      </p:sp>
      <p:sp>
        <p:nvSpPr>
          <p:cNvPr id="20" name="Title 1">
            <a:extLst>
              <a:ext uri="{FF2B5EF4-FFF2-40B4-BE49-F238E27FC236}">
                <a16:creationId xmlns:a16="http://schemas.microsoft.com/office/drawing/2014/main" id="{F45A440E-CF8D-46E1-3D63-AECD35619F5E}"/>
              </a:ext>
            </a:extLst>
          </p:cNvPr>
          <p:cNvSpPr txBox="1">
            <a:spLocks/>
          </p:cNvSpPr>
          <p:nvPr userDrawn="1"/>
        </p:nvSpPr>
        <p:spPr>
          <a:xfrm>
            <a:off x="3513661" y="3791609"/>
            <a:ext cx="1852815" cy="533717"/>
          </a:xfrm>
          <a:prstGeom prst="rect">
            <a:avLst/>
          </a:prstGeom>
        </p:spPr>
        <p:txBody>
          <a:bodyPr/>
          <a:lstStyle>
            <a:lvl1pPr algn="l" defTabSz="914400" rtl="0" eaLnBrk="1" latinLnBrk="0" hangingPunct="1">
              <a:lnSpc>
                <a:spcPct val="90000"/>
              </a:lnSpc>
              <a:spcBef>
                <a:spcPct val="0"/>
              </a:spcBef>
              <a:buNone/>
              <a:defRPr sz="2400" b="1" i="0" kern="1200">
                <a:solidFill>
                  <a:srgbClr val="013460"/>
                </a:solidFill>
                <a:latin typeface="Houschka Alt Pro Bold" panose="02000503000000020003" pitchFamily="2" charset="77"/>
                <a:ea typeface="+mj-ea"/>
                <a:cs typeface="+mj-cs"/>
              </a:defRPr>
            </a:lvl1pPr>
          </a:lstStyle>
          <a:p>
            <a:pPr algn="r"/>
            <a:r>
              <a:rPr lang="en-US" sz="3200" dirty="0"/>
              <a:t>15%</a:t>
            </a:r>
          </a:p>
        </p:txBody>
      </p:sp>
      <p:sp>
        <p:nvSpPr>
          <p:cNvPr id="21" name="Title 1">
            <a:extLst>
              <a:ext uri="{FF2B5EF4-FFF2-40B4-BE49-F238E27FC236}">
                <a16:creationId xmlns:a16="http://schemas.microsoft.com/office/drawing/2014/main" id="{0DEFD950-1006-8854-CDFC-1FA638B031AA}"/>
              </a:ext>
            </a:extLst>
          </p:cNvPr>
          <p:cNvSpPr txBox="1">
            <a:spLocks/>
          </p:cNvSpPr>
          <p:nvPr userDrawn="1"/>
        </p:nvSpPr>
        <p:spPr>
          <a:xfrm>
            <a:off x="6303633" y="4634599"/>
            <a:ext cx="1852815" cy="533717"/>
          </a:xfrm>
          <a:prstGeom prst="rect">
            <a:avLst/>
          </a:prstGeom>
        </p:spPr>
        <p:txBody>
          <a:bodyPr/>
          <a:lstStyle>
            <a:lvl1pPr algn="l" defTabSz="914400" rtl="0" eaLnBrk="1" latinLnBrk="0" hangingPunct="1">
              <a:lnSpc>
                <a:spcPct val="90000"/>
              </a:lnSpc>
              <a:spcBef>
                <a:spcPct val="0"/>
              </a:spcBef>
              <a:buNone/>
              <a:defRPr sz="2400" b="1" i="0" kern="1200">
                <a:solidFill>
                  <a:srgbClr val="013460"/>
                </a:solidFill>
                <a:latin typeface="Houschka Alt Pro Bold" panose="02000503000000020003" pitchFamily="2" charset="77"/>
                <a:ea typeface="+mj-ea"/>
                <a:cs typeface="+mj-cs"/>
              </a:defRPr>
            </a:lvl1pPr>
          </a:lstStyle>
          <a:p>
            <a:pPr algn="r"/>
            <a:r>
              <a:rPr lang="en-US" sz="3200" dirty="0">
                <a:solidFill>
                  <a:schemeClr val="bg1"/>
                </a:solidFill>
              </a:rPr>
              <a:t>15%</a:t>
            </a:r>
          </a:p>
        </p:txBody>
      </p:sp>
      <p:sp>
        <p:nvSpPr>
          <p:cNvPr id="22" name="Title 1">
            <a:extLst>
              <a:ext uri="{FF2B5EF4-FFF2-40B4-BE49-F238E27FC236}">
                <a16:creationId xmlns:a16="http://schemas.microsoft.com/office/drawing/2014/main" id="{849E84ED-E06F-6C4D-BAC1-895AF83C6E7C}"/>
              </a:ext>
            </a:extLst>
          </p:cNvPr>
          <p:cNvSpPr txBox="1">
            <a:spLocks/>
          </p:cNvSpPr>
          <p:nvPr userDrawn="1"/>
        </p:nvSpPr>
        <p:spPr>
          <a:xfrm>
            <a:off x="8759452" y="5477589"/>
            <a:ext cx="1852815" cy="533717"/>
          </a:xfrm>
          <a:prstGeom prst="rect">
            <a:avLst/>
          </a:prstGeom>
        </p:spPr>
        <p:txBody>
          <a:bodyPr/>
          <a:lstStyle>
            <a:lvl1pPr algn="l" defTabSz="914400" rtl="0" eaLnBrk="1" latinLnBrk="0" hangingPunct="1">
              <a:lnSpc>
                <a:spcPct val="90000"/>
              </a:lnSpc>
              <a:spcBef>
                <a:spcPct val="0"/>
              </a:spcBef>
              <a:buNone/>
              <a:defRPr sz="2400" b="1" i="0" kern="1200">
                <a:solidFill>
                  <a:srgbClr val="013460"/>
                </a:solidFill>
                <a:latin typeface="Houschka Alt Pro Bold" panose="02000503000000020003" pitchFamily="2" charset="77"/>
                <a:ea typeface="+mj-ea"/>
                <a:cs typeface="+mj-cs"/>
              </a:defRPr>
            </a:lvl1pPr>
          </a:lstStyle>
          <a:p>
            <a:pPr algn="r"/>
            <a:r>
              <a:rPr lang="en-US" sz="3200" dirty="0">
                <a:solidFill>
                  <a:schemeClr val="bg1"/>
                </a:solidFill>
              </a:rPr>
              <a:t>15%</a:t>
            </a:r>
          </a:p>
        </p:txBody>
      </p:sp>
      <p:sp>
        <p:nvSpPr>
          <p:cNvPr id="23" name="Title 1">
            <a:extLst>
              <a:ext uri="{FF2B5EF4-FFF2-40B4-BE49-F238E27FC236}">
                <a16:creationId xmlns:a16="http://schemas.microsoft.com/office/drawing/2014/main" id="{AEE7BE2E-CCCF-4484-79CB-106753C41AB4}"/>
              </a:ext>
            </a:extLst>
          </p:cNvPr>
          <p:cNvSpPr txBox="1">
            <a:spLocks/>
          </p:cNvSpPr>
          <p:nvPr userDrawn="1"/>
        </p:nvSpPr>
        <p:spPr>
          <a:xfrm>
            <a:off x="1280578" y="2372551"/>
            <a:ext cx="1442908" cy="31290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b="1" i="0" dirty="0">
                <a:latin typeface="Houschka Alt Pro Bold" panose="02000503000000020003" pitchFamily="2" charset="77"/>
              </a:rPr>
              <a:t>0000</a:t>
            </a:r>
          </a:p>
        </p:txBody>
      </p:sp>
      <p:sp>
        <p:nvSpPr>
          <p:cNvPr id="24" name="Title 1">
            <a:extLst>
              <a:ext uri="{FF2B5EF4-FFF2-40B4-BE49-F238E27FC236}">
                <a16:creationId xmlns:a16="http://schemas.microsoft.com/office/drawing/2014/main" id="{85AB29F0-9DD8-29DF-8956-42DCAB42DF01}"/>
              </a:ext>
            </a:extLst>
          </p:cNvPr>
          <p:cNvSpPr txBox="1">
            <a:spLocks/>
          </p:cNvSpPr>
          <p:nvPr userDrawn="1"/>
        </p:nvSpPr>
        <p:spPr>
          <a:xfrm>
            <a:off x="3538586" y="2372551"/>
            <a:ext cx="1442908" cy="31290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b="1" i="0" dirty="0">
                <a:latin typeface="Houschka Alt Pro Bold" panose="02000503000000020003" pitchFamily="2" charset="77"/>
              </a:rPr>
              <a:t>0000</a:t>
            </a:r>
          </a:p>
        </p:txBody>
      </p:sp>
      <p:sp>
        <p:nvSpPr>
          <p:cNvPr id="25" name="Title 1">
            <a:extLst>
              <a:ext uri="{FF2B5EF4-FFF2-40B4-BE49-F238E27FC236}">
                <a16:creationId xmlns:a16="http://schemas.microsoft.com/office/drawing/2014/main" id="{A470F8F7-D8D9-FA61-AB8D-25A0C1EB6580}"/>
              </a:ext>
            </a:extLst>
          </p:cNvPr>
          <p:cNvSpPr txBox="1">
            <a:spLocks/>
          </p:cNvSpPr>
          <p:nvPr userDrawn="1"/>
        </p:nvSpPr>
        <p:spPr>
          <a:xfrm>
            <a:off x="5805924" y="2372551"/>
            <a:ext cx="1442908" cy="31290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b="1" i="0" dirty="0">
                <a:latin typeface="Houschka Alt Pro Bold" panose="02000503000000020003" pitchFamily="2" charset="77"/>
              </a:rPr>
              <a:t>0000</a:t>
            </a:r>
          </a:p>
        </p:txBody>
      </p:sp>
      <p:sp>
        <p:nvSpPr>
          <p:cNvPr id="26" name="Title 1">
            <a:extLst>
              <a:ext uri="{FF2B5EF4-FFF2-40B4-BE49-F238E27FC236}">
                <a16:creationId xmlns:a16="http://schemas.microsoft.com/office/drawing/2014/main" id="{F5A332B9-D818-8D8C-5B4B-A0545EB5589C}"/>
              </a:ext>
            </a:extLst>
          </p:cNvPr>
          <p:cNvSpPr txBox="1">
            <a:spLocks/>
          </p:cNvSpPr>
          <p:nvPr userDrawn="1"/>
        </p:nvSpPr>
        <p:spPr>
          <a:xfrm>
            <a:off x="8073262" y="2372551"/>
            <a:ext cx="1442908" cy="31290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b="1" i="0" dirty="0">
                <a:latin typeface="Houschka Alt Pro Bold" panose="02000503000000020003" pitchFamily="2" charset="77"/>
              </a:rPr>
              <a:t>0000</a:t>
            </a:r>
          </a:p>
        </p:txBody>
      </p:sp>
      <p:sp>
        <p:nvSpPr>
          <p:cNvPr id="27" name="Title 1">
            <a:extLst>
              <a:ext uri="{FF2B5EF4-FFF2-40B4-BE49-F238E27FC236}">
                <a16:creationId xmlns:a16="http://schemas.microsoft.com/office/drawing/2014/main" id="{5A870BB1-562F-5BAE-F13A-CA414A5E5367}"/>
              </a:ext>
            </a:extLst>
          </p:cNvPr>
          <p:cNvSpPr txBox="1">
            <a:spLocks/>
          </p:cNvSpPr>
          <p:nvPr userDrawn="1"/>
        </p:nvSpPr>
        <p:spPr>
          <a:xfrm>
            <a:off x="10340601" y="2372551"/>
            <a:ext cx="1442908" cy="31290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b="1" i="0" dirty="0">
                <a:latin typeface="Houschka Alt Pro Bold" panose="02000503000000020003" pitchFamily="2" charset="77"/>
              </a:rPr>
              <a:t>0000</a:t>
            </a:r>
          </a:p>
        </p:txBody>
      </p:sp>
    </p:spTree>
    <p:extLst>
      <p:ext uri="{BB962C8B-B14F-4D97-AF65-F5344CB8AC3E}">
        <p14:creationId xmlns:p14="http://schemas.microsoft.com/office/powerpoint/2010/main" val="31253672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rea Graph">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FB1B20D-BFFE-F260-9645-F7221CB5F61F}"/>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11" name="Text Placeholder 12">
            <a:extLst>
              <a:ext uri="{FF2B5EF4-FFF2-40B4-BE49-F238E27FC236}">
                <a16:creationId xmlns:a16="http://schemas.microsoft.com/office/drawing/2014/main" id="{8C789B37-6196-C4FD-8A74-EA4FAC34C83A}"/>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4" name="Title 1">
            <a:extLst>
              <a:ext uri="{FF2B5EF4-FFF2-40B4-BE49-F238E27FC236}">
                <a16:creationId xmlns:a16="http://schemas.microsoft.com/office/drawing/2014/main" id="{3E7D9E2A-F9A1-06BC-27BD-CC41FAC842F4}"/>
              </a:ext>
            </a:extLst>
          </p:cNvPr>
          <p:cNvSpPr>
            <a:spLocks noGrp="1"/>
          </p:cNvSpPr>
          <p:nvPr>
            <p:ph type="title" hasCustomPrompt="1"/>
          </p:nvPr>
        </p:nvSpPr>
        <p:spPr>
          <a:xfrm>
            <a:off x="1255865" y="1397720"/>
            <a:ext cx="4726567" cy="814904"/>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5" name="Text Placeholder 10">
            <a:extLst>
              <a:ext uri="{FF2B5EF4-FFF2-40B4-BE49-F238E27FC236}">
                <a16:creationId xmlns:a16="http://schemas.microsoft.com/office/drawing/2014/main" id="{03C1B8C7-7C71-790F-693F-7DDE839CC14D}"/>
              </a:ext>
            </a:extLst>
          </p:cNvPr>
          <p:cNvSpPr>
            <a:spLocks noGrp="1"/>
          </p:cNvSpPr>
          <p:nvPr>
            <p:ph type="body" sz="quarter" idx="14" hasCustomPrompt="1"/>
          </p:nvPr>
        </p:nvSpPr>
        <p:spPr>
          <a:xfrm>
            <a:off x="6901049" y="1414529"/>
            <a:ext cx="3936284" cy="798094"/>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4" name="Straight Connector 3">
            <a:extLst>
              <a:ext uri="{FF2B5EF4-FFF2-40B4-BE49-F238E27FC236}">
                <a16:creationId xmlns:a16="http://schemas.microsoft.com/office/drawing/2014/main" id="{1798A725-D267-B110-A679-9EA254A272B6}"/>
              </a:ext>
            </a:extLst>
          </p:cNvPr>
          <p:cNvCxnSpPr/>
          <p:nvPr userDrawn="1"/>
        </p:nvCxnSpPr>
        <p:spPr>
          <a:xfrm>
            <a:off x="1343025" y="2431228"/>
            <a:ext cx="0" cy="2977385"/>
          </a:xfrm>
          <a:prstGeom prst="line">
            <a:avLst/>
          </a:prstGeom>
          <a:ln w="12700">
            <a:solidFill>
              <a:srgbClr val="013460"/>
            </a:solidFill>
            <a:head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77E803-AF30-E542-E1A2-6CE44032F115}"/>
              </a:ext>
            </a:extLst>
          </p:cNvPr>
          <p:cNvCxnSpPr/>
          <p:nvPr userDrawn="1"/>
        </p:nvCxnSpPr>
        <p:spPr>
          <a:xfrm flipH="1">
            <a:off x="1343025" y="5408613"/>
            <a:ext cx="9494308" cy="0"/>
          </a:xfrm>
          <a:prstGeom prst="line">
            <a:avLst/>
          </a:prstGeom>
          <a:ln w="12700">
            <a:solidFill>
              <a:srgbClr val="01346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DD1AFA10-6B34-7326-4050-7A46480A6249}"/>
              </a:ext>
            </a:extLst>
          </p:cNvPr>
          <p:cNvSpPr/>
          <p:nvPr userDrawn="1"/>
        </p:nvSpPr>
        <p:spPr>
          <a:xfrm>
            <a:off x="1352845" y="2863397"/>
            <a:ext cx="9243437" cy="2546599"/>
          </a:xfrm>
          <a:custGeom>
            <a:avLst/>
            <a:gdLst>
              <a:gd name="connsiteX0" fmla="*/ 9995569 w 10332265"/>
              <a:gd name="connsiteY0" fmla="*/ 65500 h 2780809"/>
              <a:gd name="connsiteX1" fmla="*/ 9984812 w 10332265"/>
              <a:gd name="connsiteY1" fmla="*/ 2593547 h 2780809"/>
              <a:gd name="connsiteX2" fmla="*/ 765508 w 10332265"/>
              <a:gd name="connsiteY2" fmla="*/ 2593547 h 2780809"/>
              <a:gd name="connsiteX3" fmla="*/ 754751 w 10332265"/>
              <a:gd name="connsiteY3" fmla="*/ 2249302 h 2780809"/>
              <a:gd name="connsiteX4" fmla="*/ 2723400 w 10332265"/>
              <a:gd name="connsiteY4" fmla="*/ 1324144 h 2780809"/>
              <a:gd name="connsiteX5" fmla="*/ 4821141 w 10332265"/>
              <a:gd name="connsiteY5" fmla="*/ 2034149 h 2780809"/>
              <a:gd name="connsiteX6" fmla="*/ 6918882 w 10332265"/>
              <a:gd name="connsiteY6" fmla="*/ 162319 h 2780809"/>
              <a:gd name="connsiteX7" fmla="*/ 9038139 w 10332265"/>
              <a:gd name="connsiteY7" fmla="*/ 97773 h 2780809"/>
              <a:gd name="connsiteX8" fmla="*/ 9995569 w 10332265"/>
              <a:gd name="connsiteY8" fmla="*/ 65500 h 2780809"/>
              <a:gd name="connsiteX0" fmla="*/ 9995569 w 9995569"/>
              <a:gd name="connsiteY0" fmla="*/ 65500 h 2780809"/>
              <a:gd name="connsiteX1" fmla="*/ 9984812 w 9995569"/>
              <a:gd name="connsiteY1" fmla="*/ 2593547 h 2780809"/>
              <a:gd name="connsiteX2" fmla="*/ 765508 w 9995569"/>
              <a:gd name="connsiteY2" fmla="*/ 2593547 h 2780809"/>
              <a:gd name="connsiteX3" fmla="*/ 754751 w 9995569"/>
              <a:gd name="connsiteY3" fmla="*/ 2249302 h 2780809"/>
              <a:gd name="connsiteX4" fmla="*/ 2723400 w 9995569"/>
              <a:gd name="connsiteY4" fmla="*/ 1324144 h 2780809"/>
              <a:gd name="connsiteX5" fmla="*/ 4821141 w 9995569"/>
              <a:gd name="connsiteY5" fmla="*/ 2034149 h 2780809"/>
              <a:gd name="connsiteX6" fmla="*/ 6918882 w 9995569"/>
              <a:gd name="connsiteY6" fmla="*/ 162319 h 2780809"/>
              <a:gd name="connsiteX7" fmla="*/ 9038139 w 9995569"/>
              <a:gd name="connsiteY7" fmla="*/ 97773 h 2780809"/>
              <a:gd name="connsiteX8" fmla="*/ 9995569 w 9995569"/>
              <a:gd name="connsiteY8" fmla="*/ 65500 h 2780809"/>
              <a:gd name="connsiteX0" fmla="*/ 9995569 w 9995569"/>
              <a:gd name="connsiteY0" fmla="*/ 98343 h 2813652"/>
              <a:gd name="connsiteX1" fmla="*/ 9984812 w 9995569"/>
              <a:gd name="connsiteY1" fmla="*/ 2626390 h 2813652"/>
              <a:gd name="connsiteX2" fmla="*/ 765508 w 9995569"/>
              <a:gd name="connsiteY2" fmla="*/ 2626390 h 2813652"/>
              <a:gd name="connsiteX3" fmla="*/ 754751 w 9995569"/>
              <a:gd name="connsiteY3" fmla="*/ 2282145 h 2813652"/>
              <a:gd name="connsiteX4" fmla="*/ 2723400 w 9995569"/>
              <a:gd name="connsiteY4" fmla="*/ 1356987 h 2813652"/>
              <a:gd name="connsiteX5" fmla="*/ 4821141 w 9995569"/>
              <a:gd name="connsiteY5" fmla="*/ 2066992 h 2813652"/>
              <a:gd name="connsiteX6" fmla="*/ 6918882 w 9995569"/>
              <a:gd name="connsiteY6" fmla="*/ 195162 h 2813652"/>
              <a:gd name="connsiteX7" fmla="*/ 9038139 w 9995569"/>
              <a:gd name="connsiteY7" fmla="*/ 130616 h 2813652"/>
              <a:gd name="connsiteX8" fmla="*/ 9995569 w 9995569"/>
              <a:gd name="connsiteY8" fmla="*/ 98343 h 2813652"/>
              <a:gd name="connsiteX0" fmla="*/ 9995569 w 9995569"/>
              <a:gd name="connsiteY0" fmla="*/ 57006 h 2772315"/>
              <a:gd name="connsiteX1" fmla="*/ 9984812 w 9995569"/>
              <a:gd name="connsiteY1" fmla="*/ 2585053 h 2772315"/>
              <a:gd name="connsiteX2" fmla="*/ 765508 w 9995569"/>
              <a:gd name="connsiteY2" fmla="*/ 2585053 h 2772315"/>
              <a:gd name="connsiteX3" fmla="*/ 754751 w 9995569"/>
              <a:gd name="connsiteY3" fmla="*/ 2240808 h 2772315"/>
              <a:gd name="connsiteX4" fmla="*/ 2723400 w 9995569"/>
              <a:gd name="connsiteY4" fmla="*/ 1315650 h 2772315"/>
              <a:gd name="connsiteX5" fmla="*/ 4821141 w 9995569"/>
              <a:gd name="connsiteY5" fmla="*/ 2025655 h 2772315"/>
              <a:gd name="connsiteX6" fmla="*/ 6918882 w 9995569"/>
              <a:gd name="connsiteY6" fmla="*/ 153825 h 2772315"/>
              <a:gd name="connsiteX7" fmla="*/ 9038139 w 9995569"/>
              <a:gd name="connsiteY7" fmla="*/ 89279 h 2772315"/>
              <a:gd name="connsiteX8" fmla="*/ 9995569 w 9995569"/>
              <a:gd name="connsiteY8" fmla="*/ 57006 h 2772315"/>
              <a:gd name="connsiteX0" fmla="*/ 9995569 w 9995569"/>
              <a:gd name="connsiteY0" fmla="*/ 63786 h 2779095"/>
              <a:gd name="connsiteX1" fmla="*/ 9984812 w 9995569"/>
              <a:gd name="connsiteY1" fmla="*/ 2591833 h 2779095"/>
              <a:gd name="connsiteX2" fmla="*/ 765508 w 9995569"/>
              <a:gd name="connsiteY2" fmla="*/ 2591833 h 2779095"/>
              <a:gd name="connsiteX3" fmla="*/ 754751 w 9995569"/>
              <a:gd name="connsiteY3" fmla="*/ 2247588 h 2779095"/>
              <a:gd name="connsiteX4" fmla="*/ 2723400 w 9995569"/>
              <a:gd name="connsiteY4" fmla="*/ 1322430 h 2779095"/>
              <a:gd name="connsiteX5" fmla="*/ 4821141 w 9995569"/>
              <a:gd name="connsiteY5" fmla="*/ 2032435 h 2779095"/>
              <a:gd name="connsiteX6" fmla="*/ 6918882 w 9995569"/>
              <a:gd name="connsiteY6" fmla="*/ 160605 h 2779095"/>
              <a:gd name="connsiteX7" fmla="*/ 9016624 w 9995569"/>
              <a:gd name="connsiteY7" fmla="*/ 74544 h 2779095"/>
              <a:gd name="connsiteX8" fmla="*/ 9995569 w 9995569"/>
              <a:gd name="connsiteY8" fmla="*/ 63786 h 2779095"/>
              <a:gd name="connsiteX0" fmla="*/ 9995569 w 9995569"/>
              <a:gd name="connsiteY0" fmla="*/ 21846 h 2737155"/>
              <a:gd name="connsiteX1" fmla="*/ 9984812 w 9995569"/>
              <a:gd name="connsiteY1" fmla="*/ 2549893 h 2737155"/>
              <a:gd name="connsiteX2" fmla="*/ 765508 w 9995569"/>
              <a:gd name="connsiteY2" fmla="*/ 2549893 h 2737155"/>
              <a:gd name="connsiteX3" fmla="*/ 754751 w 9995569"/>
              <a:gd name="connsiteY3" fmla="*/ 2205648 h 2737155"/>
              <a:gd name="connsiteX4" fmla="*/ 2723400 w 9995569"/>
              <a:gd name="connsiteY4" fmla="*/ 1280490 h 2737155"/>
              <a:gd name="connsiteX5" fmla="*/ 4821141 w 9995569"/>
              <a:gd name="connsiteY5" fmla="*/ 1990495 h 2737155"/>
              <a:gd name="connsiteX6" fmla="*/ 6918882 w 9995569"/>
              <a:gd name="connsiteY6" fmla="*/ 118665 h 2737155"/>
              <a:gd name="connsiteX7" fmla="*/ 9016624 w 9995569"/>
              <a:gd name="connsiteY7" fmla="*/ 32604 h 2737155"/>
              <a:gd name="connsiteX8" fmla="*/ 9995569 w 9995569"/>
              <a:gd name="connsiteY8" fmla="*/ 21846 h 2737155"/>
              <a:gd name="connsiteX0" fmla="*/ 9995569 w 9995569"/>
              <a:gd name="connsiteY0" fmla="*/ 21846 h 2549898"/>
              <a:gd name="connsiteX1" fmla="*/ 9984812 w 9995569"/>
              <a:gd name="connsiteY1" fmla="*/ 2549893 h 2549898"/>
              <a:gd name="connsiteX2" fmla="*/ 765508 w 9995569"/>
              <a:gd name="connsiteY2" fmla="*/ 2549893 h 2549898"/>
              <a:gd name="connsiteX3" fmla="*/ 754751 w 9995569"/>
              <a:gd name="connsiteY3" fmla="*/ 2205648 h 2549898"/>
              <a:gd name="connsiteX4" fmla="*/ 2723400 w 9995569"/>
              <a:gd name="connsiteY4" fmla="*/ 1280490 h 2549898"/>
              <a:gd name="connsiteX5" fmla="*/ 4821141 w 9995569"/>
              <a:gd name="connsiteY5" fmla="*/ 1990495 h 2549898"/>
              <a:gd name="connsiteX6" fmla="*/ 6918882 w 9995569"/>
              <a:gd name="connsiteY6" fmla="*/ 118665 h 2549898"/>
              <a:gd name="connsiteX7" fmla="*/ 9016624 w 9995569"/>
              <a:gd name="connsiteY7" fmla="*/ 32604 h 2549898"/>
              <a:gd name="connsiteX8" fmla="*/ 9995569 w 9995569"/>
              <a:gd name="connsiteY8" fmla="*/ 21846 h 2549898"/>
              <a:gd name="connsiteX0" fmla="*/ 9378596 w 9378596"/>
              <a:gd name="connsiteY0" fmla="*/ 21846 h 2549898"/>
              <a:gd name="connsiteX1" fmla="*/ 9367839 w 9378596"/>
              <a:gd name="connsiteY1" fmla="*/ 2549893 h 2549898"/>
              <a:gd name="connsiteX2" fmla="*/ 148535 w 9378596"/>
              <a:gd name="connsiteY2" fmla="*/ 2549893 h 2549898"/>
              <a:gd name="connsiteX3" fmla="*/ 137778 w 9378596"/>
              <a:gd name="connsiteY3" fmla="*/ 2205648 h 2549898"/>
              <a:gd name="connsiteX4" fmla="*/ 2106427 w 9378596"/>
              <a:gd name="connsiteY4" fmla="*/ 1280490 h 2549898"/>
              <a:gd name="connsiteX5" fmla="*/ 4204168 w 9378596"/>
              <a:gd name="connsiteY5" fmla="*/ 1990495 h 2549898"/>
              <a:gd name="connsiteX6" fmla="*/ 6301909 w 9378596"/>
              <a:gd name="connsiteY6" fmla="*/ 118665 h 2549898"/>
              <a:gd name="connsiteX7" fmla="*/ 8399651 w 9378596"/>
              <a:gd name="connsiteY7" fmla="*/ 32604 h 2549898"/>
              <a:gd name="connsiteX8" fmla="*/ 9378596 w 9378596"/>
              <a:gd name="connsiteY8" fmla="*/ 21846 h 2549898"/>
              <a:gd name="connsiteX0" fmla="*/ 9240848 w 9240848"/>
              <a:gd name="connsiteY0" fmla="*/ 21846 h 2549898"/>
              <a:gd name="connsiteX1" fmla="*/ 9230091 w 9240848"/>
              <a:gd name="connsiteY1" fmla="*/ 2549893 h 2549898"/>
              <a:gd name="connsiteX2" fmla="*/ 10787 w 9240848"/>
              <a:gd name="connsiteY2" fmla="*/ 2549893 h 2549898"/>
              <a:gd name="connsiteX3" fmla="*/ 30 w 9240848"/>
              <a:gd name="connsiteY3" fmla="*/ 2205648 h 2549898"/>
              <a:gd name="connsiteX4" fmla="*/ 1968679 w 9240848"/>
              <a:gd name="connsiteY4" fmla="*/ 1280490 h 2549898"/>
              <a:gd name="connsiteX5" fmla="*/ 4066420 w 9240848"/>
              <a:gd name="connsiteY5" fmla="*/ 1990495 h 2549898"/>
              <a:gd name="connsiteX6" fmla="*/ 6164161 w 9240848"/>
              <a:gd name="connsiteY6" fmla="*/ 118665 h 2549898"/>
              <a:gd name="connsiteX7" fmla="*/ 8261903 w 9240848"/>
              <a:gd name="connsiteY7" fmla="*/ 32604 h 2549898"/>
              <a:gd name="connsiteX8" fmla="*/ 9240848 w 9240848"/>
              <a:gd name="connsiteY8" fmla="*/ 21846 h 2549898"/>
              <a:gd name="connsiteX0" fmla="*/ 9241072 w 9241072"/>
              <a:gd name="connsiteY0" fmla="*/ 21846 h 2549898"/>
              <a:gd name="connsiteX1" fmla="*/ 9230315 w 9241072"/>
              <a:gd name="connsiteY1" fmla="*/ 2549893 h 2549898"/>
              <a:gd name="connsiteX2" fmla="*/ 11011 w 9241072"/>
              <a:gd name="connsiteY2" fmla="*/ 2549893 h 2549898"/>
              <a:gd name="connsiteX3" fmla="*/ 254 w 9241072"/>
              <a:gd name="connsiteY3" fmla="*/ 2205648 h 2549898"/>
              <a:gd name="connsiteX4" fmla="*/ 1968903 w 9241072"/>
              <a:gd name="connsiteY4" fmla="*/ 1280490 h 2549898"/>
              <a:gd name="connsiteX5" fmla="*/ 4066644 w 9241072"/>
              <a:gd name="connsiteY5" fmla="*/ 1990495 h 2549898"/>
              <a:gd name="connsiteX6" fmla="*/ 6164385 w 9241072"/>
              <a:gd name="connsiteY6" fmla="*/ 118665 h 2549898"/>
              <a:gd name="connsiteX7" fmla="*/ 8262127 w 9241072"/>
              <a:gd name="connsiteY7" fmla="*/ 32604 h 2549898"/>
              <a:gd name="connsiteX8" fmla="*/ 9241072 w 9241072"/>
              <a:gd name="connsiteY8" fmla="*/ 21846 h 2549898"/>
              <a:gd name="connsiteX0" fmla="*/ 9241072 w 9241072"/>
              <a:gd name="connsiteY0" fmla="*/ 21846 h 2549898"/>
              <a:gd name="connsiteX1" fmla="*/ 9230315 w 9241072"/>
              <a:gd name="connsiteY1" fmla="*/ 2549893 h 2549898"/>
              <a:gd name="connsiteX2" fmla="*/ 11011 w 9241072"/>
              <a:gd name="connsiteY2" fmla="*/ 2549893 h 2549898"/>
              <a:gd name="connsiteX3" fmla="*/ 254 w 9241072"/>
              <a:gd name="connsiteY3" fmla="*/ 2205648 h 2549898"/>
              <a:gd name="connsiteX4" fmla="*/ 1968903 w 9241072"/>
              <a:gd name="connsiteY4" fmla="*/ 1280490 h 2549898"/>
              <a:gd name="connsiteX5" fmla="*/ 4066644 w 9241072"/>
              <a:gd name="connsiteY5" fmla="*/ 1990495 h 2549898"/>
              <a:gd name="connsiteX6" fmla="*/ 6164385 w 9241072"/>
              <a:gd name="connsiteY6" fmla="*/ 118665 h 2549898"/>
              <a:gd name="connsiteX7" fmla="*/ 8262127 w 9241072"/>
              <a:gd name="connsiteY7" fmla="*/ 32604 h 2549898"/>
              <a:gd name="connsiteX8" fmla="*/ 9241072 w 9241072"/>
              <a:gd name="connsiteY8" fmla="*/ 21846 h 2549898"/>
              <a:gd name="connsiteX0" fmla="*/ 9241072 w 9241072"/>
              <a:gd name="connsiteY0" fmla="*/ 21846 h 2549898"/>
              <a:gd name="connsiteX1" fmla="*/ 9230315 w 9241072"/>
              <a:gd name="connsiteY1" fmla="*/ 2549893 h 2549898"/>
              <a:gd name="connsiteX2" fmla="*/ 11011 w 9241072"/>
              <a:gd name="connsiteY2" fmla="*/ 2549893 h 2549898"/>
              <a:gd name="connsiteX3" fmla="*/ 254 w 9241072"/>
              <a:gd name="connsiteY3" fmla="*/ 2205648 h 2549898"/>
              <a:gd name="connsiteX4" fmla="*/ 1968903 w 9241072"/>
              <a:gd name="connsiteY4" fmla="*/ 1280490 h 2549898"/>
              <a:gd name="connsiteX5" fmla="*/ 4066644 w 9241072"/>
              <a:gd name="connsiteY5" fmla="*/ 1990495 h 2549898"/>
              <a:gd name="connsiteX6" fmla="*/ 6164385 w 9241072"/>
              <a:gd name="connsiteY6" fmla="*/ 118665 h 2549898"/>
              <a:gd name="connsiteX7" fmla="*/ 8262127 w 9241072"/>
              <a:gd name="connsiteY7" fmla="*/ 32604 h 2549898"/>
              <a:gd name="connsiteX8" fmla="*/ 9241072 w 9241072"/>
              <a:gd name="connsiteY8" fmla="*/ 21846 h 2549898"/>
              <a:gd name="connsiteX0" fmla="*/ 9241072 w 9241072"/>
              <a:gd name="connsiteY0" fmla="*/ 21846 h 2549898"/>
              <a:gd name="connsiteX1" fmla="*/ 9230315 w 9241072"/>
              <a:gd name="connsiteY1" fmla="*/ 2549893 h 2549898"/>
              <a:gd name="connsiteX2" fmla="*/ 11011 w 9241072"/>
              <a:gd name="connsiteY2" fmla="*/ 2549893 h 2549898"/>
              <a:gd name="connsiteX3" fmla="*/ 254 w 9241072"/>
              <a:gd name="connsiteY3" fmla="*/ 2205648 h 2549898"/>
              <a:gd name="connsiteX4" fmla="*/ 1968903 w 9241072"/>
              <a:gd name="connsiteY4" fmla="*/ 1280490 h 2549898"/>
              <a:gd name="connsiteX5" fmla="*/ 4066644 w 9241072"/>
              <a:gd name="connsiteY5" fmla="*/ 1990495 h 2549898"/>
              <a:gd name="connsiteX6" fmla="*/ 6164385 w 9241072"/>
              <a:gd name="connsiteY6" fmla="*/ 118665 h 2549898"/>
              <a:gd name="connsiteX7" fmla="*/ 8262127 w 9241072"/>
              <a:gd name="connsiteY7" fmla="*/ 32604 h 2549898"/>
              <a:gd name="connsiteX8" fmla="*/ 9241072 w 9241072"/>
              <a:gd name="connsiteY8" fmla="*/ 21846 h 2549898"/>
              <a:gd name="connsiteX0" fmla="*/ 9241072 w 9241072"/>
              <a:gd name="connsiteY0" fmla="*/ 21846 h 2549898"/>
              <a:gd name="connsiteX1" fmla="*/ 9230315 w 9241072"/>
              <a:gd name="connsiteY1" fmla="*/ 2549893 h 2549898"/>
              <a:gd name="connsiteX2" fmla="*/ 11011 w 9241072"/>
              <a:gd name="connsiteY2" fmla="*/ 2549893 h 2549898"/>
              <a:gd name="connsiteX3" fmla="*/ 254 w 9241072"/>
              <a:gd name="connsiteY3" fmla="*/ 2205648 h 2549898"/>
              <a:gd name="connsiteX4" fmla="*/ 1968903 w 9241072"/>
              <a:gd name="connsiteY4" fmla="*/ 1280490 h 2549898"/>
              <a:gd name="connsiteX5" fmla="*/ 4066644 w 9241072"/>
              <a:gd name="connsiteY5" fmla="*/ 1990495 h 2549898"/>
              <a:gd name="connsiteX6" fmla="*/ 6164385 w 9241072"/>
              <a:gd name="connsiteY6" fmla="*/ 118665 h 2549898"/>
              <a:gd name="connsiteX7" fmla="*/ 8262127 w 9241072"/>
              <a:gd name="connsiteY7" fmla="*/ 32604 h 2549898"/>
              <a:gd name="connsiteX8" fmla="*/ 9241072 w 9241072"/>
              <a:gd name="connsiteY8" fmla="*/ 21846 h 2549898"/>
              <a:gd name="connsiteX0" fmla="*/ 9241072 w 9241072"/>
              <a:gd name="connsiteY0" fmla="*/ 21846 h 2549898"/>
              <a:gd name="connsiteX1" fmla="*/ 9230315 w 9241072"/>
              <a:gd name="connsiteY1" fmla="*/ 2549893 h 2549898"/>
              <a:gd name="connsiteX2" fmla="*/ 11011 w 9241072"/>
              <a:gd name="connsiteY2" fmla="*/ 2549893 h 2549898"/>
              <a:gd name="connsiteX3" fmla="*/ 254 w 9241072"/>
              <a:gd name="connsiteY3" fmla="*/ 2205648 h 2549898"/>
              <a:gd name="connsiteX4" fmla="*/ 1968903 w 9241072"/>
              <a:gd name="connsiteY4" fmla="*/ 1280490 h 2549898"/>
              <a:gd name="connsiteX5" fmla="*/ 4066644 w 9241072"/>
              <a:gd name="connsiteY5" fmla="*/ 1990495 h 2549898"/>
              <a:gd name="connsiteX6" fmla="*/ 6164385 w 9241072"/>
              <a:gd name="connsiteY6" fmla="*/ 118665 h 2549898"/>
              <a:gd name="connsiteX7" fmla="*/ 8262127 w 9241072"/>
              <a:gd name="connsiteY7" fmla="*/ 32604 h 2549898"/>
              <a:gd name="connsiteX8" fmla="*/ 9241072 w 9241072"/>
              <a:gd name="connsiteY8" fmla="*/ 21846 h 2549898"/>
              <a:gd name="connsiteX0" fmla="*/ 9243437 w 9243437"/>
              <a:gd name="connsiteY0" fmla="*/ 21846 h 2549898"/>
              <a:gd name="connsiteX1" fmla="*/ 9232680 w 9243437"/>
              <a:gd name="connsiteY1" fmla="*/ 2549893 h 2549898"/>
              <a:gd name="connsiteX2" fmla="*/ 13376 w 9243437"/>
              <a:gd name="connsiteY2" fmla="*/ 2549893 h 2549898"/>
              <a:gd name="connsiteX3" fmla="*/ 2619 w 9243437"/>
              <a:gd name="connsiteY3" fmla="*/ 2205648 h 2549898"/>
              <a:gd name="connsiteX4" fmla="*/ 1971268 w 9243437"/>
              <a:gd name="connsiteY4" fmla="*/ 1280490 h 2549898"/>
              <a:gd name="connsiteX5" fmla="*/ 4069009 w 9243437"/>
              <a:gd name="connsiteY5" fmla="*/ 1990495 h 2549898"/>
              <a:gd name="connsiteX6" fmla="*/ 6166750 w 9243437"/>
              <a:gd name="connsiteY6" fmla="*/ 118665 h 2549898"/>
              <a:gd name="connsiteX7" fmla="*/ 8264492 w 9243437"/>
              <a:gd name="connsiteY7" fmla="*/ 32604 h 2549898"/>
              <a:gd name="connsiteX8" fmla="*/ 9243437 w 9243437"/>
              <a:gd name="connsiteY8" fmla="*/ 21846 h 2549898"/>
              <a:gd name="connsiteX0" fmla="*/ 9243437 w 9243437"/>
              <a:gd name="connsiteY0" fmla="*/ 26478 h 2554530"/>
              <a:gd name="connsiteX1" fmla="*/ 9232680 w 9243437"/>
              <a:gd name="connsiteY1" fmla="*/ 2554525 h 2554530"/>
              <a:gd name="connsiteX2" fmla="*/ 13376 w 9243437"/>
              <a:gd name="connsiteY2" fmla="*/ 2554525 h 2554530"/>
              <a:gd name="connsiteX3" fmla="*/ 2619 w 9243437"/>
              <a:gd name="connsiteY3" fmla="*/ 2210280 h 2554530"/>
              <a:gd name="connsiteX4" fmla="*/ 1971268 w 9243437"/>
              <a:gd name="connsiteY4" fmla="*/ 1285122 h 2554530"/>
              <a:gd name="connsiteX5" fmla="*/ 4069009 w 9243437"/>
              <a:gd name="connsiteY5" fmla="*/ 1995127 h 2554530"/>
              <a:gd name="connsiteX6" fmla="*/ 6166750 w 9243437"/>
              <a:gd name="connsiteY6" fmla="*/ 123297 h 2554530"/>
              <a:gd name="connsiteX7" fmla="*/ 8252460 w 9243437"/>
              <a:gd name="connsiteY7" fmla="*/ 25205 h 2554530"/>
              <a:gd name="connsiteX8" fmla="*/ 9243437 w 9243437"/>
              <a:gd name="connsiteY8" fmla="*/ 26478 h 2554530"/>
              <a:gd name="connsiteX0" fmla="*/ 9243437 w 9243437"/>
              <a:gd name="connsiteY0" fmla="*/ 37228 h 2565280"/>
              <a:gd name="connsiteX1" fmla="*/ 9232680 w 9243437"/>
              <a:gd name="connsiteY1" fmla="*/ 2565275 h 2565280"/>
              <a:gd name="connsiteX2" fmla="*/ 13376 w 9243437"/>
              <a:gd name="connsiteY2" fmla="*/ 2565275 h 2565280"/>
              <a:gd name="connsiteX3" fmla="*/ 2619 w 9243437"/>
              <a:gd name="connsiteY3" fmla="*/ 2221030 h 2565280"/>
              <a:gd name="connsiteX4" fmla="*/ 1971268 w 9243437"/>
              <a:gd name="connsiteY4" fmla="*/ 1295872 h 2565280"/>
              <a:gd name="connsiteX5" fmla="*/ 4069009 w 9243437"/>
              <a:gd name="connsiteY5" fmla="*/ 2005877 h 2565280"/>
              <a:gd name="connsiteX6" fmla="*/ 6166750 w 9243437"/>
              <a:gd name="connsiteY6" fmla="*/ 134047 h 2565280"/>
              <a:gd name="connsiteX7" fmla="*/ 8252460 w 9243437"/>
              <a:gd name="connsiteY7" fmla="*/ 35955 h 2565280"/>
              <a:gd name="connsiteX8" fmla="*/ 9243437 w 9243437"/>
              <a:gd name="connsiteY8" fmla="*/ 37228 h 2565280"/>
              <a:gd name="connsiteX0" fmla="*/ 9243437 w 9243437"/>
              <a:gd name="connsiteY0" fmla="*/ 93809 h 2621861"/>
              <a:gd name="connsiteX1" fmla="*/ 9232680 w 9243437"/>
              <a:gd name="connsiteY1" fmla="*/ 2621856 h 2621861"/>
              <a:gd name="connsiteX2" fmla="*/ 13376 w 9243437"/>
              <a:gd name="connsiteY2" fmla="*/ 2621856 h 2621861"/>
              <a:gd name="connsiteX3" fmla="*/ 2619 w 9243437"/>
              <a:gd name="connsiteY3" fmla="*/ 2277611 h 2621861"/>
              <a:gd name="connsiteX4" fmla="*/ 1971268 w 9243437"/>
              <a:gd name="connsiteY4" fmla="*/ 1352453 h 2621861"/>
              <a:gd name="connsiteX5" fmla="*/ 4069009 w 9243437"/>
              <a:gd name="connsiteY5" fmla="*/ 2062458 h 2621861"/>
              <a:gd name="connsiteX6" fmla="*/ 6166750 w 9243437"/>
              <a:gd name="connsiteY6" fmla="*/ 190628 h 2621861"/>
              <a:gd name="connsiteX7" fmla="*/ 8252460 w 9243437"/>
              <a:gd name="connsiteY7" fmla="*/ 92536 h 2621861"/>
              <a:gd name="connsiteX8" fmla="*/ 9243437 w 9243437"/>
              <a:gd name="connsiteY8" fmla="*/ 93809 h 2621861"/>
              <a:gd name="connsiteX0" fmla="*/ 9243437 w 9243437"/>
              <a:gd name="connsiteY0" fmla="*/ 38641 h 2566693"/>
              <a:gd name="connsiteX1" fmla="*/ 9232680 w 9243437"/>
              <a:gd name="connsiteY1" fmla="*/ 2566688 h 2566693"/>
              <a:gd name="connsiteX2" fmla="*/ 13376 w 9243437"/>
              <a:gd name="connsiteY2" fmla="*/ 2566688 h 2566693"/>
              <a:gd name="connsiteX3" fmla="*/ 2619 w 9243437"/>
              <a:gd name="connsiteY3" fmla="*/ 2222443 h 2566693"/>
              <a:gd name="connsiteX4" fmla="*/ 1971268 w 9243437"/>
              <a:gd name="connsiteY4" fmla="*/ 1297285 h 2566693"/>
              <a:gd name="connsiteX5" fmla="*/ 4069009 w 9243437"/>
              <a:gd name="connsiteY5" fmla="*/ 2007290 h 2566693"/>
              <a:gd name="connsiteX6" fmla="*/ 6166750 w 9243437"/>
              <a:gd name="connsiteY6" fmla="*/ 135460 h 2566693"/>
              <a:gd name="connsiteX7" fmla="*/ 8252460 w 9243437"/>
              <a:gd name="connsiteY7" fmla="*/ 37368 h 2566693"/>
              <a:gd name="connsiteX8" fmla="*/ 9243437 w 9243437"/>
              <a:gd name="connsiteY8" fmla="*/ 38641 h 2566693"/>
              <a:gd name="connsiteX0" fmla="*/ 9243437 w 9243437"/>
              <a:gd name="connsiteY0" fmla="*/ 11186 h 2539238"/>
              <a:gd name="connsiteX1" fmla="*/ 9232680 w 9243437"/>
              <a:gd name="connsiteY1" fmla="*/ 2539233 h 2539238"/>
              <a:gd name="connsiteX2" fmla="*/ 13376 w 9243437"/>
              <a:gd name="connsiteY2" fmla="*/ 2539233 h 2539238"/>
              <a:gd name="connsiteX3" fmla="*/ 2619 w 9243437"/>
              <a:gd name="connsiteY3" fmla="*/ 2194988 h 2539238"/>
              <a:gd name="connsiteX4" fmla="*/ 1971268 w 9243437"/>
              <a:gd name="connsiteY4" fmla="*/ 1269830 h 2539238"/>
              <a:gd name="connsiteX5" fmla="*/ 4069009 w 9243437"/>
              <a:gd name="connsiteY5" fmla="*/ 1979835 h 2539238"/>
              <a:gd name="connsiteX6" fmla="*/ 6098571 w 9243437"/>
              <a:gd name="connsiteY6" fmla="*/ 148110 h 2539238"/>
              <a:gd name="connsiteX7" fmla="*/ 8252460 w 9243437"/>
              <a:gd name="connsiteY7" fmla="*/ 9913 h 2539238"/>
              <a:gd name="connsiteX8" fmla="*/ 9243437 w 9243437"/>
              <a:gd name="connsiteY8" fmla="*/ 11186 h 2539238"/>
              <a:gd name="connsiteX0" fmla="*/ 9243437 w 9243437"/>
              <a:gd name="connsiteY0" fmla="*/ 18547 h 2546599"/>
              <a:gd name="connsiteX1" fmla="*/ 9232680 w 9243437"/>
              <a:gd name="connsiteY1" fmla="*/ 2546594 h 2546599"/>
              <a:gd name="connsiteX2" fmla="*/ 13376 w 9243437"/>
              <a:gd name="connsiteY2" fmla="*/ 2546594 h 2546599"/>
              <a:gd name="connsiteX3" fmla="*/ 2619 w 9243437"/>
              <a:gd name="connsiteY3" fmla="*/ 2202349 h 2546599"/>
              <a:gd name="connsiteX4" fmla="*/ 1971268 w 9243437"/>
              <a:gd name="connsiteY4" fmla="*/ 1277191 h 2546599"/>
              <a:gd name="connsiteX5" fmla="*/ 4069009 w 9243437"/>
              <a:gd name="connsiteY5" fmla="*/ 1987196 h 2546599"/>
              <a:gd name="connsiteX6" fmla="*/ 6098571 w 9243437"/>
              <a:gd name="connsiteY6" fmla="*/ 155471 h 2546599"/>
              <a:gd name="connsiteX7" fmla="*/ 8252460 w 9243437"/>
              <a:gd name="connsiteY7" fmla="*/ 17274 h 2546599"/>
              <a:gd name="connsiteX8" fmla="*/ 9243437 w 9243437"/>
              <a:gd name="connsiteY8" fmla="*/ 18547 h 254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3437" h="2546599">
                <a:moveTo>
                  <a:pt x="9243437" y="18547"/>
                </a:moveTo>
                <a:cubicBezTo>
                  <a:pt x="9232679" y="2567213"/>
                  <a:pt x="9232680" y="2546594"/>
                  <a:pt x="9232680" y="2546594"/>
                </a:cubicBezTo>
                <a:cubicBezTo>
                  <a:pt x="7457669" y="2526871"/>
                  <a:pt x="13376" y="2546594"/>
                  <a:pt x="13376" y="2546594"/>
                </a:cubicBezTo>
                <a:cubicBezTo>
                  <a:pt x="-3475" y="2485383"/>
                  <a:pt x="-967" y="2360128"/>
                  <a:pt x="2619" y="2202349"/>
                </a:cubicBezTo>
                <a:cubicBezTo>
                  <a:pt x="6205" y="2044570"/>
                  <a:pt x="1422627" y="1280777"/>
                  <a:pt x="1971268" y="1277191"/>
                </a:cubicBezTo>
                <a:cubicBezTo>
                  <a:pt x="2519909" y="1273605"/>
                  <a:pt x="3381125" y="2174149"/>
                  <a:pt x="4069009" y="1987196"/>
                </a:cubicBezTo>
                <a:cubicBezTo>
                  <a:pt x="4756893" y="1800243"/>
                  <a:pt x="5395738" y="478200"/>
                  <a:pt x="6098571" y="155471"/>
                </a:cubicBezTo>
                <a:cubicBezTo>
                  <a:pt x="6597009" y="-70439"/>
                  <a:pt x="7728316" y="16032"/>
                  <a:pt x="8252460" y="17274"/>
                </a:cubicBezTo>
                <a:lnTo>
                  <a:pt x="9243437" y="18547"/>
                </a:lnTo>
                <a:close/>
              </a:path>
            </a:pathLst>
          </a:custGeom>
          <a:gradFill>
            <a:gsLst>
              <a:gs pos="0">
                <a:srgbClr val="94BDF2"/>
              </a:gs>
              <a:gs pos="100000">
                <a:srgbClr val="94BDF2">
                  <a:alpha val="0"/>
                </a:srgbClr>
              </a:gs>
            </a:gsLst>
            <a:lin ang="5400000" scaled="1"/>
          </a:gradFill>
          <a:ln w="6350">
            <a:solidFill>
              <a:srgbClr val="047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1" name="Oval 20">
            <a:extLst>
              <a:ext uri="{FF2B5EF4-FFF2-40B4-BE49-F238E27FC236}">
                <a16:creationId xmlns:a16="http://schemas.microsoft.com/office/drawing/2014/main" id="{6D9B0A56-D309-B7E9-2606-3E23210C3540}"/>
              </a:ext>
            </a:extLst>
          </p:cNvPr>
          <p:cNvSpPr/>
          <p:nvPr userDrawn="1"/>
        </p:nvSpPr>
        <p:spPr>
          <a:xfrm>
            <a:off x="9589457" y="2841709"/>
            <a:ext cx="90000" cy="90000"/>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2" name="Oval 21">
            <a:extLst>
              <a:ext uri="{FF2B5EF4-FFF2-40B4-BE49-F238E27FC236}">
                <a16:creationId xmlns:a16="http://schemas.microsoft.com/office/drawing/2014/main" id="{CB433C30-1FDD-F122-A1D7-DF3AD0352714}"/>
              </a:ext>
            </a:extLst>
          </p:cNvPr>
          <p:cNvSpPr/>
          <p:nvPr userDrawn="1"/>
        </p:nvSpPr>
        <p:spPr>
          <a:xfrm>
            <a:off x="7479303" y="2964801"/>
            <a:ext cx="90000" cy="90000"/>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3" name="Oval 22">
            <a:extLst>
              <a:ext uri="{FF2B5EF4-FFF2-40B4-BE49-F238E27FC236}">
                <a16:creationId xmlns:a16="http://schemas.microsoft.com/office/drawing/2014/main" id="{C4A7403E-B790-392D-09DE-563B17EBCC35}"/>
              </a:ext>
            </a:extLst>
          </p:cNvPr>
          <p:cNvSpPr/>
          <p:nvPr userDrawn="1"/>
        </p:nvSpPr>
        <p:spPr>
          <a:xfrm>
            <a:off x="5363288" y="4811185"/>
            <a:ext cx="90000" cy="90000"/>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4" name="Oval 23">
            <a:extLst>
              <a:ext uri="{FF2B5EF4-FFF2-40B4-BE49-F238E27FC236}">
                <a16:creationId xmlns:a16="http://schemas.microsoft.com/office/drawing/2014/main" id="{A4BD5315-C407-58CD-551C-E1DA78AC30C9}"/>
              </a:ext>
            </a:extLst>
          </p:cNvPr>
          <p:cNvSpPr/>
          <p:nvPr userDrawn="1"/>
        </p:nvSpPr>
        <p:spPr>
          <a:xfrm>
            <a:off x="3264857" y="4119524"/>
            <a:ext cx="90000" cy="90000"/>
          </a:xfrm>
          <a:prstGeom prst="ellipse">
            <a:avLst/>
          </a:prstGeom>
          <a:solidFill>
            <a:srgbClr val="013460"/>
          </a:solidFill>
          <a:ln>
            <a:solidFill>
              <a:srgbClr val="013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6" name="Freeform 25">
            <a:extLst>
              <a:ext uri="{FF2B5EF4-FFF2-40B4-BE49-F238E27FC236}">
                <a16:creationId xmlns:a16="http://schemas.microsoft.com/office/drawing/2014/main" id="{73A1EF51-8291-B4B1-0B7A-EE7BAC82694C}"/>
              </a:ext>
            </a:extLst>
          </p:cNvPr>
          <p:cNvSpPr/>
          <p:nvPr userDrawn="1"/>
        </p:nvSpPr>
        <p:spPr>
          <a:xfrm>
            <a:off x="1343025" y="4839628"/>
            <a:ext cx="4091336" cy="580199"/>
          </a:xfrm>
          <a:custGeom>
            <a:avLst/>
            <a:gdLst>
              <a:gd name="connsiteX0" fmla="*/ 0 w 4073912"/>
              <a:gd name="connsiteY0" fmla="*/ 0 h 572430"/>
              <a:gd name="connsiteX1" fmla="*/ 4073912 w 4073912"/>
              <a:gd name="connsiteY1" fmla="*/ 0 h 572430"/>
              <a:gd name="connsiteX2" fmla="*/ 4073912 w 4073912"/>
              <a:gd name="connsiteY2" fmla="*/ 572430 h 572430"/>
            </a:gdLst>
            <a:ahLst/>
            <a:cxnLst>
              <a:cxn ang="0">
                <a:pos x="connsiteX0" y="connsiteY0"/>
              </a:cxn>
              <a:cxn ang="0">
                <a:pos x="connsiteX1" y="connsiteY1"/>
              </a:cxn>
              <a:cxn ang="0">
                <a:pos x="connsiteX2" y="connsiteY2"/>
              </a:cxn>
            </a:cxnLst>
            <a:rect l="l" t="t" r="r" b="b"/>
            <a:pathLst>
              <a:path w="4073912" h="572430">
                <a:moveTo>
                  <a:pt x="0" y="0"/>
                </a:moveTo>
                <a:lnTo>
                  <a:pt x="4073912" y="0"/>
                </a:lnTo>
                <a:lnTo>
                  <a:pt x="4073912" y="572430"/>
                </a:lnTo>
              </a:path>
            </a:pathLst>
          </a:custGeom>
          <a:noFill/>
          <a:ln w="6350">
            <a:solidFill>
              <a:srgbClr val="013460"/>
            </a:solidFill>
            <a:prstDash val="dash"/>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7" name="Freeform 26">
            <a:extLst>
              <a:ext uri="{FF2B5EF4-FFF2-40B4-BE49-F238E27FC236}">
                <a16:creationId xmlns:a16="http://schemas.microsoft.com/office/drawing/2014/main" id="{179A6265-46F6-7652-2DDD-72BB70E0BCC3}"/>
              </a:ext>
            </a:extLst>
          </p:cNvPr>
          <p:cNvSpPr/>
          <p:nvPr userDrawn="1"/>
        </p:nvSpPr>
        <p:spPr>
          <a:xfrm>
            <a:off x="1353015" y="4170557"/>
            <a:ext cx="1962614" cy="1238056"/>
          </a:xfrm>
          <a:custGeom>
            <a:avLst/>
            <a:gdLst>
              <a:gd name="connsiteX0" fmla="*/ 0 w 1962614"/>
              <a:gd name="connsiteY0" fmla="*/ 0 h 1263805"/>
              <a:gd name="connsiteX1" fmla="*/ 1962614 w 1962614"/>
              <a:gd name="connsiteY1" fmla="*/ 0 h 1263805"/>
              <a:gd name="connsiteX2" fmla="*/ 1962614 w 1962614"/>
              <a:gd name="connsiteY2" fmla="*/ 1263805 h 1263805"/>
            </a:gdLst>
            <a:ahLst/>
            <a:cxnLst>
              <a:cxn ang="0">
                <a:pos x="connsiteX0" y="connsiteY0"/>
              </a:cxn>
              <a:cxn ang="0">
                <a:pos x="connsiteX1" y="connsiteY1"/>
              </a:cxn>
              <a:cxn ang="0">
                <a:pos x="connsiteX2" y="connsiteY2"/>
              </a:cxn>
            </a:cxnLst>
            <a:rect l="l" t="t" r="r" b="b"/>
            <a:pathLst>
              <a:path w="1962614" h="1263805">
                <a:moveTo>
                  <a:pt x="0" y="0"/>
                </a:moveTo>
                <a:lnTo>
                  <a:pt x="1962614" y="0"/>
                </a:lnTo>
                <a:lnTo>
                  <a:pt x="1962614" y="1263805"/>
                </a:lnTo>
              </a:path>
            </a:pathLst>
          </a:custGeom>
          <a:noFill/>
          <a:ln w="6350">
            <a:solidFill>
              <a:srgbClr val="013460"/>
            </a:solidFill>
            <a:prstDash val="dash"/>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8" name="Freeform 27">
            <a:extLst>
              <a:ext uri="{FF2B5EF4-FFF2-40B4-BE49-F238E27FC236}">
                <a16:creationId xmlns:a16="http://schemas.microsoft.com/office/drawing/2014/main" id="{F60EFB74-1466-3ABC-C70C-C9752BFC44AB}"/>
              </a:ext>
            </a:extLst>
          </p:cNvPr>
          <p:cNvSpPr/>
          <p:nvPr userDrawn="1"/>
        </p:nvSpPr>
        <p:spPr>
          <a:xfrm>
            <a:off x="1352843" y="3003395"/>
            <a:ext cx="6177947" cy="2416432"/>
          </a:xfrm>
          <a:custGeom>
            <a:avLst/>
            <a:gdLst>
              <a:gd name="connsiteX0" fmla="*/ 0 w 6170341"/>
              <a:gd name="connsiteY0" fmla="*/ 0 h 2430966"/>
              <a:gd name="connsiteX1" fmla="*/ 6170341 w 6170341"/>
              <a:gd name="connsiteY1" fmla="*/ 0 h 2430966"/>
              <a:gd name="connsiteX2" fmla="*/ 6170341 w 6170341"/>
              <a:gd name="connsiteY2" fmla="*/ 2430966 h 2430966"/>
            </a:gdLst>
            <a:ahLst/>
            <a:cxnLst>
              <a:cxn ang="0">
                <a:pos x="connsiteX0" y="connsiteY0"/>
              </a:cxn>
              <a:cxn ang="0">
                <a:pos x="connsiteX1" y="connsiteY1"/>
              </a:cxn>
              <a:cxn ang="0">
                <a:pos x="connsiteX2" y="connsiteY2"/>
              </a:cxn>
            </a:cxnLst>
            <a:rect l="l" t="t" r="r" b="b"/>
            <a:pathLst>
              <a:path w="6170341" h="2430966">
                <a:moveTo>
                  <a:pt x="0" y="0"/>
                </a:moveTo>
                <a:lnTo>
                  <a:pt x="6170341" y="0"/>
                </a:lnTo>
                <a:lnTo>
                  <a:pt x="6170341" y="2430966"/>
                </a:lnTo>
              </a:path>
            </a:pathLst>
          </a:custGeom>
          <a:noFill/>
          <a:ln w="6350">
            <a:solidFill>
              <a:srgbClr val="013460"/>
            </a:solidFill>
            <a:prstDash val="dash"/>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0" name="Freeform 29">
            <a:extLst>
              <a:ext uri="{FF2B5EF4-FFF2-40B4-BE49-F238E27FC236}">
                <a16:creationId xmlns:a16="http://schemas.microsoft.com/office/drawing/2014/main" id="{EDBBF6B4-2FDF-8E76-897D-E6CB2481B351}"/>
              </a:ext>
            </a:extLst>
          </p:cNvPr>
          <p:cNvSpPr/>
          <p:nvPr userDrawn="1"/>
        </p:nvSpPr>
        <p:spPr>
          <a:xfrm>
            <a:off x="1352844" y="2914185"/>
            <a:ext cx="8281810" cy="2497874"/>
          </a:xfrm>
          <a:custGeom>
            <a:avLst/>
            <a:gdLst>
              <a:gd name="connsiteX0" fmla="*/ 0 w 8259337"/>
              <a:gd name="connsiteY0" fmla="*/ 0 h 2497874"/>
              <a:gd name="connsiteX1" fmla="*/ 8259337 w 8259337"/>
              <a:gd name="connsiteY1" fmla="*/ 0 h 2497874"/>
              <a:gd name="connsiteX2" fmla="*/ 8259337 w 8259337"/>
              <a:gd name="connsiteY2" fmla="*/ 2497874 h 2497874"/>
            </a:gdLst>
            <a:ahLst/>
            <a:cxnLst>
              <a:cxn ang="0">
                <a:pos x="connsiteX0" y="connsiteY0"/>
              </a:cxn>
              <a:cxn ang="0">
                <a:pos x="connsiteX1" y="connsiteY1"/>
              </a:cxn>
              <a:cxn ang="0">
                <a:pos x="connsiteX2" y="connsiteY2"/>
              </a:cxn>
            </a:cxnLst>
            <a:rect l="l" t="t" r="r" b="b"/>
            <a:pathLst>
              <a:path w="8259337" h="2497874">
                <a:moveTo>
                  <a:pt x="0" y="0"/>
                </a:moveTo>
                <a:lnTo>
                  <a:pt x="8259337" y="0"/>
                </a:lnTo>
                <a:lnTo>
                  <a:pt x="8259337" y="2497874"/>
                </a:lnTo>
              </a:path>
            </a:pathLst>
          </a:custGeom>
          <a:noFill/>
          <a:ln w="6350">
            <a:solidFill>
              <a:srgbClr val="013460"/>
            </a:solidFill>
            <a:prstDash val="dash"/>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1" name="Title 1">
            <a:extLst>
              <a:ext uri="{FF2B5EF4-FFF2-40B4-BE49-F238E27FC236}">
                <a16:creationId xmlns:a16="http://schemas.microsoft.com/office/drawing/2014/main" id="{443310E7-CCF5-7A2D-790B-024D26F7FC37}"/>
              </a:ext>
            </a:extLst>
          </p:cNvPr>
          <p:cNvSpPr txBox="1">
            <a:spLocks/>
          </p:cNvSpPr>
          <p:nvPr userDrawn="1"/>
        </p:nvSpPr>
        <p:spPr>
          <a:xfrm>
            <a:off x="1280578" y="5568855"/>
            <a:ext cx="1442908" cy="31290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b="1" i="0" dirty="0">
                <a:latin typeface="Houschka Alt Pro Bold" panose="02000503000000020003" pitchFamily="2" charset="77"/>
              </a:rPr>
              <a:t>1999</a:t>
            </a:r>
          </a:p>
        </p:txBody>
      </p:sp>
      <p:sp>
        <p:nvSpPr>
          <p:cNvPr id="32" name="Title 1">
            <a:extLst>
              <a:ext uri="{FF2B5EF4-FFF2-40B4-BE49-F238E27FC236}">
                <a16:creationId xmlns:a16="http://schemas.microsoft.com/office/drawing/2014/main" id="{F841454F-3237-9F2F-9EA9-1273C384DD34}"/>
              </a:ext>
            </a:extLst>
          </p:cNvPr>
          <p:cNvSpPr txBox="1">
            <a:spLocks/>
          </p:cNvSpPr>
          <p:nvPr userDrawn="1"/>
        </p:nvSpPr>
        <p:spPr>
          <a:xfrm>
            <a:off x="3219910" y="5568855"/>
            <a:ext cx="1442908" cy="31290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b="1" i="0" dirty="0">
                <a:latin typeface="Houschka Alt Pro Bold" panose="02000503000000020003" pitchFamily="2" charset="77"/>
              </a:rPr>
              <a:t>2000</a:t>
            </a:r>
          </a:p>
        </p:txBody>
      </p:sp>
      <p:sp>
        <p:nvSpPr>
          <p:cNvPr id="33" name="Title 1">
            <a:extLst>
              <a:ext uri="{FF2B5EF4-FFF2-40B4-BE49-F238E27FC236}">
                <a16:creationId xmlns:a16="http://schemas.microsoft.com/office/drawing/2014/main" id="{DF344F31-271D-1142-87DC-2C45E08AE4A6}"/>
              </a:ext>
            </a:extLst>
          </p:cNvPr>
          <p:cNvSpPr txBox="1">
            <a:spLocks/>
          </p:cNvSpPr>
          <p:nvPr userDrawn="1"/>
        </p:nvSpPr>
        <p:spPr>
          <a:xfrm>
            <a:off x="5320016" y="5568855"/>
            <a:ext cx="1442908" cy="31290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b="1" i="0" dirty="0">
                <a:latin typeface="Houschka Alt Pro Bold" panose="02000503000000020003" pitchFamily="2" charset="77"/>
              </a:rPr>
              <a:t>2000</a:t>
            </a:r>
          </a:p>
        </p:txBody>
      </p:sp>
      <p:sp>
        <p:nvSpPr>
          <p:cNvPr id="34" name="Title 1">
            <a:extLst>
              <a:ext uri="{FF2B5EF4-FFF2-40B4-BE49-F238E27FC236}">
                <a16:creationId xmlns:a16="http://schemas.microsoft.com/office/drawing/2014/main" id="{CAC62C37-FA39-663C-A6E6-EEDFF602D67B}"/>
              </a:ext>
            </a:extLst>
          </p:cNvPr>
          <p:cNvSpPr txBox="1">
            <a:spLocks/>
          </p:cNvSpPr>
          <p:nvPr userDrawn="1"/>
        </p:nvSpPr>
        <p:spPr>
          <a:xfrm>
            <a:off x="7440218" y="5568855"/>
            <a:ext cx="1442908" cy="31290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b="1" i="0" dirty="0">
                <a:latin typeface="Houschka Alt Pro Bold" panose="02000503000000020003" pitchFamily="2" charset="77"/>
              </a:rPr>
              <a:t>2000</a:t>
            </a:r>
          </a:p>
        </p:txBody>
      </p:sp>
      <p:sp>
        <p:nvSpPr>
          <p:cNvPr id="35" name="Title 1">
            <a:extLst>
              <a:ext uri="{FF2B5EF4-FFF2-40B4-BE49-F238E27FC236}">
                <a16:creationId xmlns:a16="http://schemas.microsoft.com/office/drawing/2014/main" id="{FE92A52E-3E48-3550-66BB-A78897729D5D}"/>
              </a:ext>
            </a:extLst>
          </p:cNvPr>
          <p:cNvSpPr txBox="1">
            <a:spLocks/>
          </p:cNvSpPr>
          <p:nvPr userDrawn="1"/>
        </p:nvSpPr>
        <p:spPr>
          <a:xfrm>
            <a:off x="9540323" y="5568855"/>
            <a:ext cx="1442908" cy="31290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b="1" i="0" dirty="0">
                <a:latin typeface="Houschka Alt Pro Bold" panose="02000503000000020003" pitchFamily="2" charset="77"/>
              </a:rPr>
              <a:t>2000</a:t>
            </a:r>
          </a:p>
        </p:txBody>
      </p:sp>
      <p:sp>
        <p:nvSpPr>
          <p:cNvPr id="36" name="Title 1">
            <a:extLst>
              <a:ext uri="{FF2B5EF4-FFF2-40B4-BE49-F238E27FC236}">
                <a16:creationId xmlns:a16="http://schemas.microsoft.com/office/drawing/2014/main" id="{3391C499-A301-2240-CFBF-38202FA5A383}"/>
              </a:ext>
            </a:extLst>
          </p:cNvPr>
          <p:cNvSpPr txBox="1">
            <a:spLocks/>
          </p:cNvSpPr>
          <p:nvPr userDrawn="1"/>
        </p:nvSpPr>
        <p:spPr>
          <a:xfrm>
            <a:off x="1461444" y="2362503"/>
            <a:ext cx="1442908" cy="312901"/>
          </a:xfrm>
          <a:prstGeom prst="rect">
            <a:avLst/>
          </a:prstGeom>
        </p:spPr>
        <p:txBody>
          <a:bodyPr/>
          <a:lstStyle>
            <a:lvl1pPr algn="l" defTabSz="914400" rtl="0" eaLnBrk="1" latinLnBrk="0" hangingPunct="1">
              <a:lnSpc>
                <a:spcPct val="90000"/>
              </a:lnSpc>
              <a:spcBef>
                <a:spcPct val="0"/>
              </a:spcBef>
              <a:buNone/>
              <a:defRPr sz="1300" b="1" i="0" kern="1200">
                <a:solidFill>
                  <a:srgbClr val="013460"/>
                </a:solidFill>
                <a:latin typeface="Houschka Pro Bold" panose="02000603000000020003" pitchFamily="2" charset="77"/>
                <a:ea typeface="+mj-ea"/>
                <a:cs typeface="+mj-cs"/>
              </a:defRPr>
            </a:lvl1pPr>
          </a:lstStyle>
          <a:p>
            <a:r>
              <a:rPr lang="en-US" b="1" i="0" dirty="0">
                <a:latin typeface="Houschka Alt Pro Bold" panose="02000503000000020003" pitchFamily="2" charset="77"/>
              </a:rPr>
              <a:t>TITLE</a:t>
            </a:r>
          </a:p>
        </p:txBody>
      </p:sp>
    </p:spTree>
    <p:extLst>
      <p:ext uri="{BB962C8B-B14F-4D97-AF65-F5344CB8AC3E}">
        <p14:creationId xmlns:p14="http://schemas.microsoft.com/office/powerpoint/2010/main" val="2370732993"/>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 List 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AF5E6E0-EFDD-851C-3EF2-607A7723A668}"/>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27F5C56E-86B1-A178-B2B0-6B8DE46A1E41}"/>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2" name="Title 1">
            <a:extLst>
              <a:ext uri="{FF2B5EF4-FFF2-40B4-BE49-F238E27FC236}">
                <a16:creationId xmlns:a16="http://schemas.microsoft.com/office/drawing/2014/main" id="{3EEF7E53-69A6-FDCC-82D0-38320564F703}"/>
              </a:ext>
            </a:extLst>
          </p:cNvPr>
          <p:cNvSpPr>
            <a:spLocks noGrp="1"/>
          </p:cNvSpPr>
          <p:nvPr>
            <p:ph type="title" hasCustomPrompt="1"/>
          </p:nvPr>
        </p:nvSpPr>
        <p:spPr>
          <a:xfrm>
            <a:off x="1255865" y="1397720"/>
            <a:ext cx="4726567" cy="893924"/>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3" name="Text Placeholder 10">
            <a:extLst>
              <a:ext uri="{FF2B5EF4-FFF2-40B4-BE49-F238E27FC236}">
                <a16:creationId xmlns:a16="http://schemas.microsoft.com/office/drawing/2014/main" id="{CCD19081-7EDD-C697-6D7F-8EE76D63CB00}"/>
              </a:ext>
            </a:extLst>
          </p:cNvPr>
          <p:cNvSpPr>
            <a:spLocks noGrp="1"/>
          </p:cNvSpPr>
          <p:nvPr>
            <p:ph type="body" sz="quarter" idx="14" hasCustomPrompt="1"/>
          </p:nvPr>
        </p:nvSpPr>
        <p:spPr>
          <a:xfrm>
            <a:off x="7856891" y="2457559"/>
            <a:ext cx="3067551" cy="876583"/>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5" name="Text Placeholder 10">
            <a:extLst>
              <a:ext uri="{FF2B5EF4-FFF2-40B4-BE49-F238E27FC236}">
                <a16:creationId xmlns:a16="http://schemas.microsoft.com/office/drawing/2014/main" id="{D42CDFBC-9977-5900-8358-FC765EBB5C5B}"/>
              </a:ext>
            </a:extLst>
          </p:cNvPr>
          <p:cNvSpPr>
            <a:spLocks noGrp="1"/>
          </p:cNvSpPr>
          <p:nvPr>
            <p:ph type="body" sz="quarter" idx="17" hasCustomPrompt="1"/>
          </p:nvPr>
        </p:nvSpPr>
        <p:spPr>
          <a:xfrm>
            <a:off x="7856891" y="3738491"/>
            <a:ext cx="3067551" cy="876583"/>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7" name="Text Placeholder 10">
            <a:extLst>
              <a:ext uri="{FF2B5EF4-FFF2-40B4-BE49-F238E27FC236}">
                <a16:creationId xmlns:a16="http://schemas.microsoft.com/office/drawing/2014/main" id="{0D64411C-C8A5-EC8F-1580-F2A95F53BB34}"/>
              </a:ext>
            </a:extLst>
          </p:cNvPr>
          <p:cNvSpPr>
            <a:spLocks noGrp="1"/>
          </p:cNvSpPr>
          <p:nvPr>
            <p:ph type="body" sz="quarter" idx="18" hasCustomPrompt="1"/>
          </p:nvPr>
        </p:nvSpPr>
        <p:spPr>
          <a:xfrm>
            <a:off x="7856891" y="5019422"/>
            <a:ext cx="3067551" cy="876583"/>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9" name="Straight Connector 18">
            <a:extLst>
              <a:ext uri="{FF2B5EF4-FFF2-40B4-BE49-F238E27FC236}">
                <a16:creationId xmlns:a16="http://schemas.microsoft.com/office/drawing/2014/main" id="{7011A39D-4021-7D1A-A17D-25168A3DB7E8}"/>
              </a:ext>
            </a:extLst>
          </p:cNvPr>
          <p:cNvCxnSpPr>
            <a:cxnSpLocks/>
          </p:cNvCxnSpPr>
          <p:nvPr userDrawn="1"/>
        </p:nvCxnSpPr>
        <p:spPr>
          <a:xfrm>
            <a:off x="7060942" y="3692604"/>
            <a:ext cx="880462"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BBC11F4-6377-20FE-9E7E-269EE8353807}"/>
              </a:ext>
            </a:extLst>
          </p:cNvPr>
          <p:cNvCxnSpPr>
            <a:cxnSpLocks/>
          </p:cNvCxnSpPr>
          <p:nvPr userDrawn="1"/>
        </p:nvCxnSpPr>
        <p:spPr>
          <a:xfrm>
            <a:off x="7060942" y="4977033"/>
            <a:ext cx="880462"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5183680-7860-1D02-8389-0DAFB010000A}"/>
              </a:ext>
            </a:extLst>
          </p:cNvPr>
          <p:cNvCxnSpPr>
            <a:cxnSpLocks/>
          </p:cNvCxnSpPr>
          <p:nvPr userDrawn="1"/>
        </p:nvCxnSpPr>
        <p:spPr>
          <a:xfrm>
            <a:off x="7060942" y="2411732"/>
            <a:ext cx="880462"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2" name="Text Placeholder 10">
            <a:extLst>
              <a:ext uri="{FF2B5EF4-FFF2-40B4-BE49-F238E27FC236}">
                <a16:creationId xmlns:a16="http://schemas.microsoft.com/office/drawing/2014/main" id="{68B0E67E-8662-86EC-E432-86A6F283C27D}"/>
              </a:ext>
            </a:extLst>
          </p:cNvPr>
          <p:cNvSpPr>
            <a:spLocks noGrp="1"/>
          </p:cNvSpPr>
          <p:nvPr>
            <p:ph type="body" sz="quarter" idx="19" hasCustomPrompt="1"/>
          </p:nvPr>
        </p:nvSpPr>
        <p:spPr>
          <a:xfrm>
            <a:off x="2167291" y="2457559"/>
            <a:ext cx="3067551" cy="876583"/>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24" name="Text Placeholder 10">
            <a:extLst>
              <a:ext uri="{FF2B5EF4-FFF2-40B4-BE49-F238E27FC236}">
                <a16:creationId xmlns:a16="http://schemas.microsoft.com/office/drawing/2014/main" id="{CE9B24B8-33DF-3ACE-BC20-087BDE77EA65}"/>
              </a:ext>
            </a:extLst>
          </p:cNvPr>
          <p:cNvSpPr>
            <a:spLocks noGrp="1"/>
          </p:cNvSpPr>
          <p:nvPr>
            <p:ph type="body" sz="quarter" idx="20" hasCustomPrompt="1"/>
          </p:nvPr>
        </p:nvSpPr>
        <p:spPr>
          <a:xfrm>
            <a:off x="2167291" y="3738491"/>
            <a:ext cx="3067551" cy="876583"/>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26" name="Text Placeholder 10">
            <a:extLst>
              <a:ext uri="{FF2B5EF4-FFF2-40B4-BE49-F238E27FC236}">
                <a16:creationId xmlns:a16="http://schemas.microsoft.com/office/drawing/2014/main" id="{1A4AA94F-12EC-31BC-2F0E-816AC884DAA4}"/>
              </a:ext>
            </a:extLst>
          </p:cNvPr>
          <p:cNvSpPr>
            <a:spLocks noGrp="1"/>
          </p:cNvSpPr>
          <p:nvPr>
            <p:ph type="body" sz="quarter" idx="21" hasCustomPrompt="1"/>
          </p:nvPr>
        </p:nvSpPr>
        <p:spPr>
          <a:xfrm>
            <a:off x="2167291" y="5019422"/>
            <a:ext cx="3067551" cy="876583"/>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8" name="Straight Connector 27">
            <a:extLst>
              <a:ext uri="{FF2B5EF4-FFF2-40B4-BE49-F238E27FC236}">
                <a16:creationId xmlns:a16="http://schemas.microsoft.com/office/drawing/2014/main" id="{C81D8665-5F0D-EF00-E2E1-2E0ED990560D}"/>
              </a:ext>
            </a:extLst>
          </p:cNvPr>
          <p:cNvCxnSpPr>
            <a:cxnSpLocks/>
          </p:cNvCxnSpPr>
          <p:nvPr userDrawn="1"/>
        </p:nvCxnSpPr>
        <p:spPr>
          <a:xfrm>
            <a:off x="1371342" y="3692604"/>
            <a:ext cx="880462"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A112A2-77F2-711B-4F86-77733717DD52}"/>
              </a:ext>
            </a:extLst>
          </p:cNvPr>
          <p:cNvCxnSpPr>
            <a:cxnSpLocks/>
          </p:cNvCxnSpPr>
          <p:nvPr userDrawn="1"/>
        </p:nvCxnSpPr>
        <p:spPr>
          <a:xfrm>
            <a:off x="1371342" y="4977033"/>
            <a:ext cx="880462"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A56875-B300-24A4-EE5F-413769AFF432}"/>
              </a:ext>
            </a:extLst>
          </p:cNvPr>
          <p:cNvCxnSpPr>
            <a:cxnSpLocks/>
          </p:cNvCxnSpPr>
          <p:nvPr userDrawn="1"/>
        </p:nvCxnSpPr>
        <p:spPr>
          <a:xfrm>
            <a:off x="1371342" y="2411732"/>
            <a:ext cx="880462"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32D1C43F-D9B4-D58F-8E9E-BB1EC7C6E2C7}"/>
              </a:ext>
            </a:extLst>
          </p:cNvPr>
          <p:cNvSpPr>
            <a:spLocks noGrp="1"/>
          </p:cNvSpPr>
          <p:nvPr>
            <p:ph type="body" sz="quarter" idx="10" hasCustomPrompt="1"/>
          </p:nvPr>
        </p:nvSpPr>
        <p:spPr>
          <a:xfrm>
            <a:off x="6976214" y="3716807"/>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/02</a:t>
            </a:r>
          </a:p>
        </p:txBody>
      </p:sp>
      <p:sp>
        <p:nvSpPr>
          <p:cNvPr id="3" name="Text Placeholder 2">
            <a:extLst>
              <a:ext uri="{FF2B5EF4-FFF2-40B4-BE49-F238E27FC236}">
                <a16:creationId xmlns:a16="http://schemas.microsoft.com/office/drawing/2014/main" id="{FAFB9622-89D4-6586-A9C5-C78E351F5769}"/>
              </a:ext>
            </a:extLst>
          </p:cNvPr>
          <p:cNvSpPr>
            <a:spLocks noGrp="1"/>
          </p:cNvSpPr>
          <p:nvPr>
            <p:ph type="body" sz="quarter" idx="22" hasCustomPrompt="1"/>
          </p:nvPr>
        </p:nvSpPr>
        <p:spPr>
          <a:xfrm>
            <a:off x="6976214" y="2440901"/>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/01</a:t>
            </a:r>
          </a:p>
        </p:txBody>
      </p:sp>
      <p:sp>
        <p:nvSpPr>
          <p:cNvPr id="4" name="Text Placeholder 2">
            <a:extLst>
              <a:ext uri="{FF2B5EF4-FFF2-40B4-BE49-F238E27FC236}">
                <a16:creationId xmlns:a16="http://schemas.microsoft.com/office/drawing/2014/main" id="{8D2E069B-4E9A-8FFC-5306-66D502B69E9D}"/>
              </a:ext>
            </a:extLst>
          </p:cNvPr>
          <p:cNvSpPr>
            <a:spLocks noGrp="1"/>
          </p:cNvSpPr>
          <p:nvPr>
            <p:ph type="body" sz="quarter" idx="23" hasCustomPrompt="1"/>
          </p:nvPr>
        </p:nvSpPr>
        <p:spPr>
          <a:xfrm>
            <a:off x="6976214" y="5003348"/>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/03</a:t>
            </a:r>
          </a:p>
        </p:txBody>
      </p:sp>
      <p:sp>
        <p:nvSpPr>
          <p:cNvPr id="5" name="TextBox 4">
            <a:extLst>
              <a:ext uri="{FF2B5EF4-FFF2-40B4-BE49-F238E27FC236}">
                <a16:creationId xmlns:a16="http://schemas.microsoft.com/office/drawing/2014/main" id="{D09DE575-5099-A02E-2C82-A5188D2522E6}"/>
              </a:ext>
            </a:extLst>
          </p:cNvPr>
          <p:cNvSpPr txBox="1"/>
          <p:nvPr userDrawn="1"/>
        </p:nvSpPr>
        <p:spPr>
          <a:xfrm>
            <a:off x="6645349" y="2232837"/>
            <a:ext cx="184731" cy="369332"/>
          </a:xfrm>
          <a:prstGeom prst="rect">
            <a:avLst/>
          </a:prstGeom>
          <a:noFill/>
        </p:spPr>
        <p:txBody>
          <a:bodyPr wrap="none" rtlCol="0">
            <a:spAutoFit/>
          </a:bodyPr>
          <a:lstStyle/>
          <a:p>
            <a:endParaRPr lang="en-TR" dirty="0"/>
          </a:p>
        </p:txBody>
      </p:sp>
      <p:sp>
        <p:nvSpPr>
          <p:cNvPr id="6" name="Text Placeholder 2">
            <a:extLst>
              <a:ext uri="{FF2B5EF4-FFF2-40B4-BE49-F238E27FC236}">
                <a16:creationId xmlns:a16="http://schemas.microsoft.com/office/drawing/2014/main" id="{F23C304B-2653-8CEB-5F61-E35AA6A942BD}"/>
              </a:ext>
            </a:extLst>
          </p:cNvPr>
          <p:cNvSpPr>
            <a:spLocks noGrp="1"/>
          </p:cNvSpPr>
          <p:nvPr>
            <p:ph type="body" sz="quarter" idx="24" hasCustomPrompt="1"/>
          </p:nvPr>
        </p:nvSpPr>
        <p:spPr>
          <a:xfrm>
            <a:off x="1287796" y="3716807"/>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/02</a:t>
            </a:r>
          </a:p>
        </p:txBody>
      </p:sp>
      <p:sp>
        <p:nvSpPr>
          <p:cNvPr id="9" name="Text Placeholder 2">
            <a:extLst>
              <a:ext uri="{FF2B5EF4-FFF2-40B4-BE49-F238E27FC236}">
                <a16:creationId xmlns:a16="http://schemas.microsoft.com/office/drawing/2014/main" id="{9AC87312-8EF5-D410-C01E-A8520B13784E}"/>
              </a:ext>
            </a:extLst>
          </p:cNvPr>
          <p:cNvSpPr>
            <a:spLocks noGrp="1"/>
          </p:cNvSpPr>
          <p:nvPr>
            <p:ph type="body" sz="quarter" idx="25" hasCustomPrompt="1"/>
          </p:nvPr>
        </p:nvSpPr>
        <p:spPr>
          <a:xfrm>
            <a:off x="1287796" y="2440901"/>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/01</a:t>
            </a:r>
          </a:p>
        </p:txBody>
      </p:sp>
      <p:sp>
        <p:nvSpPr>
          <p:cNvPr id="10" name="Text Placeholder 2">
            <a:extLst>
              <a:ext uri="{FF2B5EF4-FFF2-40B4-BE49-F238E27FC236}">
                <a16:creationId xmlns:a16="http://schemas.microsoft.com/office/drawing/2014/main" id="{B15E7132-FE0C-C98B-50FB-DAF33FD29555}"/>
              </a:ext>
            </a:extLst>
          </p:cNvPr>
          <p:cNvSpPr>
            <a:spLocks noGrp="1"/>
          </p:cNvSpPr>
          <p:nvPr>
            <p:ph type="body" sz="quarter" idx="26" hasCustomPrompt="1"/>
          </p:nvPr>
        </p:nvSpPr>
        <p:spPr>
          <a:xfrm>
            <a:off x="1287796" y="5003348"/>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/03</a:t>
            </a:r>
          </a:p>
        </p:txBody>
      </p:sp>
    </p:spTree>
    <p:extLst>
      <p:ext uri="{BB962C8B-B14F-4D97-AF65-F5344CB8AC3E}">
        <p14:creationId xmlns:p14="http://schemas.microsoft.com/office/powerpoint/2010/main" val="41067621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 List 2">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F9F7192-7322-34B8-CCB1-1C8795DDAA6D}"/>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B42110DD-8E8C-816D-639F-92816142D7B8}"/>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Title 1">
            <a:extLst>
              <a:ext uri="{FF2B5EF4-FFF2-40B4-BE49-F238E27FC236}">
                <a16:creationId xmlns:a16="http://schemas.microsoft.com/office/drawing/2014/main" id="{42BF8FF2-768A-0297-AC9E-4E236E85A475}"/>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2" name="Text Placeholder 10">
            <a:extLst>
              <a:ext uri="{FF2B5EF4-FFF2-40B4-BE49-F238E27FC236}">
                <a16:creationId xmlns:a16="http://schemas.microsoft.com/office/drawing/2014/main" id="{F1EAFE03-3474-F1A7-5E36-61541EB4CC23}"/>
              </a:ext>
            </a:extLst>
          </p:cNvPr>
          <p:cNvSpPr>
            <a:spLocks noGrp="1"/>
          </p:cNvSpPr>
          <p:nvPr>
            <p:ph type="body" sz="quarter" idx="14" hasCustomPrompt="1"/>
          </p:nvPr>
        </p:nvSpPr>
        <p:spPr>
          <a:xfrm>
            <a:off x="2723485" y="2521129"/>
            <a:ext cx="2404569" cy="749217"/>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4" name="Straight Connector 13">
            <a:extLst>
              <a:ext uri="{FF2B5EF4-FFF2-40B4-BE49-F238E27FC236}">
                <a16:creationId xmlns:a16="http://schemas.microsoft.com/office/drawing/2014/main" id="{840067E8-743C-FEBD-4AE1-D16BA65A8CF8}"/>
              </a:ext>
            </a:extLst>
          </p:cNvPr>
          <p:cNvCxnSpPr>
            <a:cxnSpLocks/>
          </p:cNvCxnSpPr>
          <p:nvPr userDrawn="1"/>
        </p:nvCxnSpPr>
        <p:spPr>
          <a:xfrm>
            <a:off x="1365305" y="2475302"/>
            <a:ext cx="376274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E64D54A7-E182-6CE7-9CAC-FA8A3FC9F50E}"/>
              </a:ext>
            </a:extLst>
          </p:cNvPr>
          <p:cNvSpPr>
            <a:spLocks noGrp="1"/>
          </p:cNvSpPr>
          <p:nvPr>
            <p:ph type="body" sz="quarter" idx="17" hasCustomPrompt="1"/>
          </p:nvPr>
        </p:nvSpPr>
        <p:spPr>
          <a:xfrm>
            <a:off x="2723485" y="3293427"/>
            <a:ext cx="2404569"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7" name="Straight Connector 16">
            <a:extLst>
              <a:ext uri="{FF2B5EF4-FFF2-40B4-BE49-F238E27FC236}">
                <a16:creationId xmlns:a16="http://schemas.microsoft.com/office/drawing/2014/main" id="{436284BB-D63B-7DB5-AFD4-79E07D24291E}"/>
              </a:ext>
            </a:extLst>
          </p:cNvPr>
          <p:cNvCxnSpPr>
            <a:cxnSpLocks/>
          </p:cNvCxnSpPr>
          <p:nvPr userDrawn="1"/>
        </p:nvCxnSpPr>
        <p:spPr>
          <a:xfrm>
            <a:off x="1365305" y="3247599"/>
            <a:ext cx="376274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0E89421D-218F-1760-5C46-6937AAE678BA}"/>
              </a:ext>
            </a:extLst>
          </p:cNvPr>
          <p:cNvSpPr>
            <a:spLocks noGrp="1"/>
          </p:cNvSpPr>
          <p:nvPr>
            <p:ph type="body" sz="quarter" idx="18" hasCustomPrompt="1"/>
          </p:nvPr>
        </p:nvSpPr>
        <p:spPr>
          <a:xfrm>
            <a:off x="2723485" y="4059545"/>
            <a:ext cx="2404569" cy="744927"/>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0" name="Straight Connector 19">
            <a:extLst>
              <a:ext uri="{FF2B5EF4-FFF2-40B4-BE49-F238E27FC236}">
                <a16:creationId xmlns:a16="http://schemas.microsoft.com/office/drawing/2014/main" id="{3E2B7ED1-E1FB-CF1E-0264-63967D53F777}"/>
              </a:ext>
            </a:extLst>
          </p:cNvPr>
          <p:cNvCxnSpPr>
            <a:cxnSpLocks/>
          </p:cNvCxnSpPr>
          <p:nvPr userDrawn="1"/>
        </p:nvCxnSpPr>
        <p:spPr>
          <a:xfrm>
            <a:off x="1365305" y="4013718"/>
            <a:ext cx="376274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088779C8-B983-4DA0-266D-77CD2B7F4E73}"/>
              </a:ext>
            </a:extLst>
          </p:cNvPr>
          <p:cNvSpPr>
            <a:spLocks noGrp="1"/>
          </p:cNvSpPr>
          <p:nvPr>
            <p:ph type="body" sz="quarter" idx="19" hasCustomPrompt="1"/>
          </p:nvPr>
        </p:nvSpPr>
        <p:spPr>
          <a:xfrm>
            <a:off x="2723485" y="4825665"/>
            <a:ext cx="2404569" cy="740633"/>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3" name="Straight Connector 22">
            <a:extLst>
              <a:ext uri="{FF2B5EF4-FFF2-40B4-BE49-F238E27FC236}">
                <a16:creationId xmlns:a16="http://schemas.microsoft.com/office/drawing/2014/main" id="{5463B18E-7D61-90F9-29BD-838FA084AC63}"/>
              </a:ext>
            </a:extLst>
          </p:cNvPr>
          <p:cNvCxnSpPr>
            <a:cxnSpLocks/>
          </p:cNvCxnSpPr>
          <p:nvPr userDrawn="1"/>
        </p:nvCxnSpPr>
        <p:spPr>
          <a:xfrm>
            <a:off x="1365305" y="4779837"/>
            <a:ext cx="376274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4" name="Text Placeholder 10">
            <a:extLst>
              <a:ext uri="{FF2B5EF4-FFF2-40B4-BE49-F238E27FC236}">
                <a16:creationId xmlns:a16="http://schemas.microsoft.com/office/drawing/2014/main" id="{BAA45522-7C1A-8BD5-FC4D-01BFC2471F42}"/>
              </a:ext>
            </a:extLst>
          </p:cNvPr>
          <p:cNvSpPr>
            <a:spLocks noGrp="1"/>
          </p:cNvSpPr>
          <p:nvPr>
            <p:ph type="body" sz="quarter" idx="20" hasCustomPrompt="1"/>
          </p:nvPr>
        </p:nvSpPr>
        <p:spPr>
          <a:xfrm>
            <a:off x="2723485" y="5597962"/>
            <a:ext cx="2404569" cy="876581"/>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6" name="Straight Connector 25">
            <a:extLst>
              <a:ext uri="{FF2B5EF4-FFF2-40B4-BE49-F238E27FC236}">
                <a16:creationId xmlns:a16="http://schemas.microsoft.com/office/drawing/2014/main" id="{05BD7890-FA76-47F5-524A-237B1BFA1D2B}"/>
              </a:ext>
            </a:extLst>
          </p:cNvPr>
          <p:cNvCxnSpPr>
            <a:cxnSpLocks/>
          </p:cNvCxnSpPr>
          <p:nvPr userDrawn="1"/>
        </p:nvCxnSpPr>
        <p:spPr>
          <a:xfrm>
            <a:off x="1365305" y="5552135"/>
            <a:ext cx="376274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8" name="Text Placeholder 10">
            <a:extLst>
              <a:ext uri="{FF2B5EF4-FFF2-40B4-BE49-F238E27FC236}">
                <a16:creationId xmlns:a16="http://schemas.microsoft.com/office/drawing/2014/main" id="{B41D8079-AB4B-CA14-4F28-18745399A5FA}"/>
              </a:ext>
            </a:extLst>
          </p:cNvPr>
          <p:cNvSpPr>
            <a:spLocks noGrp="1"/>
          </p:cNvSpPr>
          <p:nvPr>
            <p:ph type="body" sz="quarter" idx="21" hasCustomPrompt="1"/>
          </p:nvPr>
        </p:nvSpPr>
        <p:spPr>
          <a:xfrm>
            <a:off x="8492109" y="2521129"/>
            <a:ext cx="2404569" cy="749217"/>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30" name="Straight Connector 29">
            <a:extLst>
              <a:ext uri="{FF2B5EF4-FFF2-40B4-BE49-F238E27FC236}">
                <a16:creationId xmlns:a16="http://schemas.microsoft.com/office/drawing/2014/main" id="{0960F2AD-EE4D-DB80-3F80-CA52DE497C08}"/>
              </a:ext>
            </a:extLst>
          </p:cNvPr>
          <p:cNvCxnSpPr>
            <a:cxnSpLocks/>
          </p:cNvCxnSpPr>
          <p:nvPr userDrawn="1"/>
        </p:nvCxnSpPr>
        <p:spPr>
          <a:xfrm>
            <a:off x="7133929" y="2475302"/>
            <a:ext cx="376274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1" name="Text Placeholder 10">
            <a:extLst>
              <a:ext uri="{FF2B5EF4-FFF2-40B4-BE49-F238E27FC236}">
                <a16:creationId xmlns:a16="http://schemas.microsoft.com/office/drawing/2014/main" id="{D1B849B5-8FC0-7718-AACB-BBD0EAD1DC11}"/>
              </a:ext>
            </a:extLst>
          </p:cNvPr>
          <p:cNvSpPr>
            <a:spLocks noGrp="1"/>
          </p:cNvSpPr>
          <p:nvPr>
            <p:ph type="body" sz="quarter" idx="22" hasCustomPrompt="1"/>
          </p:nvPr>
        </p:nvSpPr>
        <p:spPr>
          <a:xfrm>
            <a:off x="8492109" y="3293427"/>
            <a:ext cx="2404569"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33" name="Straight Connector 32">
            <a:extLst>
              <a:ext uri="{FF2B5EF4-FFF2-40B4-BE49-F238E27FC236}">
                <a16:creationId xmlns:a16="http://schemas.microsoft.com/office/drawing/2014/main" id="{A98D0DE0-376C-39BB-57E5-1379380F28BD}"/>
              </a:ext>
            </a:extLst>
          </p:cNvPr>
          <p:cNvCxnSpPr>
            <a:cxnSpLocks/>
          </p:cNvCxnSpPr>
          <p:nvPr userDrawn="1"/>
        </p:nvCxnSpPr>
        <p:spPr>
          <a:xfrm>
            <a:off x="7133929" y="3247599"/>
            <a:ext cx="376274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4" name="Text Placeholder 10">
            <a:extLst>
              <a:ext uri="{FF2B5EF4-FFF2-40B4-BE49-F238E27FC236}">
                <a16:creationId xmlns:a16="http://schemas.microsoft.com/office/drawing/2014/main" id="{A912FEFD-148A-2F9D-B388-BCDC3BF79A5D}"/>
              </a:ext>
            </a:extLst>
          </p:cNvPr>
          <p:cNvSpPr>
            <a:spLocks noGrp="1"/>
          </p:cNvSpPr>
          <p:nvPr>
            <p:ph type="body" sz="quarter" idx="23" hasCustomPrompt="1"/>
          </p:nvPr>
        </p:nvSpPr>
        <p:spPr>
          <a:xfrm>
            <a:off x="8492109" y="4059545"/>
            <a:ext cx="2404569" cy="744927"/>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36" name="Straight Connector 35">
            <a:extLst>
              <a:ext uri="{FF2B5EF4-FFF2-40B4-BE49-F238E27FC236}">
                <a16:creationId xmlns:a16="http://schemas.microsoft.com/office/drawing/2014/main" id="{DF746CBB-F86A-6288-F70F-16996FE711EC}"/>
              </a:ext>
            </a:extLst>
          </p:cNvPr>
          <p:cNvCxnSpPr>
            <a:cxnSpLocks/>
          </p:cNvCxnSpPr>
          <p:nvPr userDrawn="1"/>
        </p:nvCxnSpPr>
        <p:spPr>
          <a:xfrm>
            <a:off x="7133929" y="4013718"/>
            <a:ext cx="376274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7" name="Text Placeholder 10">
            <a:extLst>
              <a:ext uri="{FF2B5EF4-FFF2-40B4-BE49-F238E27FC236}">
                <a16:creationId xmlns:a16="http://schemas.microsoft.com/office/drawing/2014/main" id="{928B850B-2571-AC6B-B24E-F6430BBC0595}"/>
              </a:ext>
            </a:extLst>
          </p:cNvPr>
          <p:cNvSpPr>
            <a:spLocks noGrp="1"/>
          </p:cNvSpPr>
          <p:nvPr>
            <p:ph type="body" sz="quarter" idx="24" hasCustomPrompt="1"/>
          </p:nvPr>
        </p:nvSpPr>
        <p:spPr>
          <a:xfrm>
            <a:off x="8492109" y="4825665"/>
            <a:ext cx="2404569" cy="740633"/>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39" name="Straight Connector 38">
            <a:extLst>
              <a:ext uri="{FF2B5EF4-FFF2-40B4-BE49-F238E27FC236}">
                <a16:creationId xmlns:a16="http://schemas.microsoft.com/office/drawing/2014/main" id="{954EAF00-E1AF-F803-1171-ACB66F0AFFC3}"/>
              </a:ext>
            </a:extLst>
          </p:cNvPr>
          <p:cNvCxnSpPr>
            <a:cxnSpLocks/>
          </p:cNvCxnSpPr>
          <p:nvPr userDrawn="1"/>
        </p:nvCxnSpPr>
        <p:spPr>
          <a:xfrm>
            <a:off x="7133929" y="4779837"/>
            <a:ext cx="376274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40" name="Text Placeholder 10">
            <a:extLst>
              <a:ext uri="{FF2B5EF4-FFF2-40B4-BE49-F238E27FC236}">
                <a16:creationId xmlns:a16="http://schemas.microsoft.com/office/drawing/2014/main" id="{FE2F04DF-4F33-CD08-93BF-9A12C42F4901}"/>
              </a:ext>
            </a:extLst>
          </p:cNvPr>
          <p:cNvSpPr>
            <a:spLocks noGrp="1"/>
          </p:cNvSpPr>
          <p:nvPr>
            <p:ph type="body" sz="quarter" idx="25" hasCustomPrompt="1"/>
          </p:nvPr>
        </p:nvSpPr>
        <p:spPr>
          <a:xfrm>
            <a:off x="8492109" y="5597962"/>
            <a:ext cx="2404569" cy="876581"/>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42" name="Straight Connector 41">
            <a:extLst>
              <a:ext uri="{FF2B5EF4-FFF2-40B4-BE49-F238E27FC236}">
                <a16:creationId xmlns:a16="http://schemas.microsoft.com/office/drawing/2014/main" id="{FA4500F4-DC2A-6ABC-C4B4-60E315A620FA}"/>
              </a:ext>
            </a:extLst>
          </p:cNvPr>
          <p:cNvCxnSpPr>
            <a:cxnSpLocks/>
          </p:cNvCxnSpPr>
          <p:nvPr userDrawn="1"/>
        </p:nvCxnSpPr>
        <p:spPr>
          <a:xfrm>
            <a:off x="7133929" y="5552135"/>
            <a:ext cx="376274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B1238AF4-A94B-25E8-C421-009378EA1775}"/>
              </a:ext>
            </a:extLst>
          </p:cNvPr>
          <p:cNvSpPr>
            <a:spLocks noGrp="1"/>
          </p:cNvSpPr>
          <p:nvPr>
            <p:ph type="body" sz="quarter" idx="26" hasCustomPrompt="1"/>
          </p:nvPr>
        </p:nvSpPr>
        <p:spPr>
          <a:xfrm>
            <a:off x="1277163" y="2504030"/>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3" name="Text Placeholder 2">
            <a:extLst>
              <a:ext uri="{FF2B5EF4-FFF2-40B4-BE49-F238E27FC236}">
                <a16:creationId xmlns:a16="http://schemas.microsoft.com/office/drawing/2014/main" id="{B0391B2C-C964-3212-D4CD-E9E324E27B08}"/>
              </a:ext>
            </a:extLst>
          </p:cNvPr>
          <p:cNvSpPr>
            <a:spLocks noGrp="1"/>
          </p:cNvSpPr>
          <p:nvPr>
            <p:ph type="body" sz="quarter" idx="27" hasCustomPrompt="1"/>
          </p:nvPr>
        </p:nvSpPr>
        <p:spPr>
          <a:xfrm>
            <a:off x="1277163" y="3269574"/>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4" name="Text Placeholder 2">
            <a:extLst>
              <a:ext uri="{FF2B5EF4-FFF2-40B4-BE49-F238E27FC236}">
                <a16:creationId xmlns:a16="http://schemas.microsoft.com/office/drawing/2014/main" id="{FBBB5916-6697-9123-F811-0BF2A88C06BB}"/>
              </a:ext>
            </a:extLst>
          </p:cNvPr>
          <p:cNvSpPr>
            <a:spLocks noGrp="1"/>
          </p:cNvSpPr>
          <p:nvPr>
            <p:ph type="body" sz="quarter" idx="28" hasCustomPrompt="1"/>
          </p:nvPr>
        </p:nvSpPr>
        <p:spPr>
          <a:xfrm>
            <a:off x="1277163" y="4035118"/>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5" name="Text Placeholder 2">
            <a:extLst>
              <a:ext uri="{FF2B5EF4-FFF2-40B4-BE49-F238E27FC236}">
                <a16:creationId xmlns:a16="http://schemas.microsoft.com/office/drawing/2014/main" id="{91501C99-87DA-BC54-5285-C3695F7D3998}"/>
              </a:ext>
            </a:extLst>
          </p:cNvPr>
          <p:cNvSpPr>
            <a:spLocks noGrp="1"/>
          </p:cNvSpPr>
          <p:nvPr>
            <p:ph type="body" sz="quarter" idx="29" hasCustomPrompt="1"/>
          </p:nvPr>
        </p:nvSpPr>
        <p:spPr>
          <a:xfrm>
            <a:off x="1277163" y="4800662"/>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6" name="Text Placeholder 2">
            <a:extLst>
              <a:ext uri="{FF2B5EF4-FFF2-40B4-BE49-F238E27FC236}">
                <a16:creationId xmlns:a16="http://schemas.microsoft.com/office/drawing/2014/main" id="{7F56FBC1-961E-2C09-2350-7223A44130D6}"/>
              </a:ext>
            </a:extLst>
          </p:cNvPr>
          <p:cNvSpPr>
            <a:spLocks noGrp="1"/>
          </p:cNvSpPr>
          <p:nvPr>
            <p:ph type="body" sz="quarter" idx="30" hasCustomPrompt="1"/>
          </p:nvPr>
        </p:nvSpPr>
        <p:spPr>
          <a:xfrm>
            <a:off x="1277163" y="5576839"/>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9" name="Text Placeholder 2">
            <a:extLst>
              <a:ext uri="{FF2B5EF4-FFF2-40B4-BE49-F238E27FC236}">
                <a16:creationId xmlns:a16="http://schemas.microsoft.com/office/drawing/2014/main" id="{8DA0904D-467D-D835-A91A-A9702CEFB002}"/>
              </a:ext>
            </a:extLst>
          </p:cNvPr>
          <p:cNvSpPr>
            <a:spLocks noGrp="1"/>
          </p:cNvSpPr>
          <p:nvPr>
            <p:ph type="body" sz="quarter" idx="31" hasCustomPrompt="1"/>
          </p:nvPr>
        </p:nvSpPr>
        <p:spPr>
          <a:xfrm>
            <a:off x="7050640" y="2504030"/>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10" name="Text Placeholder 2">
            <a:extLst>
              <a:ext uri="{FF2B5EF4-FFF2-40B4-BE49-F238E27FC236}">
                <a16:creationId xmlns:a16="http://schemas.microsoft.com/office/drawing/2014/main" id="{3633B96A-8F4A-27DC-3924-84ED6AC43884}"/>
              </a:ext>
            </a:extLst>
          </p:cNvPr>
          <p:cNvSpPr>
            <a:spLocks noGrp="1"/>
          </p:cNvSpPr>
          <p:nvPr>
            <p:ph type="body" sz="quarter" idx="32" hasCustomPrompt="1"/>
          </p:nvPr>
        </p:nvSpPr>
        <p:spPr>
          <a:xfrm>
            <a:off x="7050640" y="3269574"/>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27" name="Text Placeholder 2">
            <a:extLst>
              <a:ext uri="{FF2B5EF4-FFF2-40B4-BE49-F238E27FC236}">
                <a16:creationId xmlns:a16="http://schemas.microsoft.com/office/drawing/2014/main" id="{8D2142B8-1854-13DF-79B0-19220A1F1BDA}"/>
              </a:ext>
            </a:extLst>
          </p:cNvPr>
          <p:cNvSpPr>
            <a:spLocks noGrp="1"/>
          </p:cNvSpPr>
          <p:nvPr>
            <p:ph type="body" sz="quarter" idx="33" hasCustomPrompt="1"/>
          </p:nvPr>
        </p:nvSpPr>
        <p:spPr>
          <a:xfrm>
            <a:off x="7050640" y="4035118"/>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43" name="Text Placeholder 2">
            <a:extLst>
              <a:ext uri="{FF2B5EF4-FFF2-40B4-BE49-F238E27FC236}">
                <a16:creationId xmlns:a16="http://schemas.microsoft.com/office/drawing/2014/main" id="{C6A7F972-C318-3766-66A7-4EFD14F19C70}"/>
              </a:ext>
            </a:extLst>
          </p:cNvPr>
          <p:cNvSpPr>
            <a:spLocks noGrp="1"/>
          </p:cNvSpPr>
          <p:nvPr>
            <p:ph type="body" sz="quarter" idx="34" hasCustomPrompt="1"/>
          </p:nvPr>
        </p:nvSpPr>
        <p:spPr>
          <a:xfrm>
            <a:off x="7050640" y="4800662"/>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44" name="Text Placeholder 2">
            <a:extLst>
              <a:ext uri="{FF2B5EF4-FFF2-40B4-BE49-F238E27FC236}">
                <a16:creationId xmlns:a16="http://schemas.microsoft.com/office/drawing/2014/main" id="{3A8F44A6-B328-F8DC-9434-3638F14B5C49}"/>
              </a:ext>
            </a:extLst>
          </p:cNvPr>
          <p:cNvSpPr>
            <a:spLocks noGrp="1"/>
          </p:cNvSpPr>
          <p:nvPr>
            <p:ph type="body" sz="quarter" idx="35" hasCustomPrompt="1"/>
          </p:nvPr>
        </p:nvSpPr>
        <p:spPr>
          <a:xfrm>
            <a:off x="7050640" y="5576839"/>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Tree>
    <p:extLst>
      <p:ext uri="{BB962C8B-B14F-4D97-AF65-F5344CB8AC3E}">
        <p14:creationId xmlns:p14="http://schemas.microsoft.com/office/powerpoint/2010/main" val="23251982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 List 3">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DCEE356-6C9E-37C6-3E6F-6165D37F39C1}"/>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C6BF02B0-C540-4162-E5A5-2EF1AC68C3C8}"/>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Text Placeholder 10">
            <a:extLst>
              <a:ext uri="{FF2B5EF4-FFF2-40B4-BE49-F238E27FC236}">
                <a16:creationId xmlns:a16="http://schemas.microsoft.com/office/drawing/2014/main" id="{8008CCF2-11A4-06A4-CAE9-B43A980A4254}"/>
              </a:ext>
            </a:extLst>
          </p:cNvPr>
          <p:cNvSpPr>
            <a:spLocks noGrp="1"/>
          </p:cNvSpPr>
          <p:nvPr>
            <p:ph type="body" sz="quarter" idx="20" hasCustomPrompt="1"/>
          </p:nvPr>
        </p:nvSpPr>
        <p:spPr>
          <a:xfrm>
            <a:off x="1286757"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3" name="Straight Connector 12">
            <a:extLst>
              <a:ext uri="{FF2B5EF4-FFF2-40B4-BE49-F238E27FC236}">
                <a16:creationId xmlns:a16="http://schemas.microsoft.com/office/drawing/2014/main" id="{42790E06-66B2-A240-8E46-0A8302BD46E0}"/>
              </a:ext>
            </a:extLst>
          </p:cNvPr>
          <p:cNvCxnSpPr>
            <a:cxnSpLocks/>
          </p:cNvCxnSpPr>
          <p:nvPr userDrawn="1"/>
        </p:nvCxnSpPr>
        <p:spPr>
          <a:xfrm>
            <a:off x="1365305"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8BA0E7BD-1994-6F3E-096E-43A58B89C338}"/>
              </a:ext>
            </a:extLst>
          </p:cNvPr>
          <p:cNvSpPr>
            <a:spLocks noGrp="1"/>
          </p:cNvSpPr>
          <p:nvPr>
            <p:ph type="body" sz="quarter" idx="21" hasCustomPrompt="1"/>
          </p:nvPr>
        </p:nvSpPr>
        <p:spPr>
          <a:xfrm>
            <a:off x="1286757"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6" name="Straight Connector 15">
            <a:extLst>
              <a:ext uri="{FF2B5EF4-FFF2-40B4-BE49-F238E27FC236}">
                <a16:creationId xmlns:a16="http://schemas.microsoft.com/office/drawing/2014/main" id="{F4F5EDC8-5A73-7079-8144-22F81A67FE49}"/>
              </a:ext>
            </a:extLst>
          </p:cNvPr>
          <p:cNvCxnSpPr>
            <a:cxnSpLocks/>
          </p:cNvCxnSpPr>
          <p:nvPr userDrawn="1"/>
        </p:nvCxnSpPr>
        <p:spPr>
          <a:xfrm>
            <a:off x="1365305"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84A7E815-2401-112D-99F4-DFA36390EB90}"/>
              </a:ext>
            </a:extLst>
          </p:cNvPr>
          <p:cNvSpPr>
            <a:spLocks noGrp="1"/>
          </p:cNvSpPr>
          <p:nvPr>
            <p:ph type="body" sz="quarter" idx="22" hasCustomPrompt="1"/>
          </p:nvPr>
        </p:nvSpPr>
        <p:spPr>
          <a:xfrm>
            <a:off x="3795178"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9" name="Straight Connector 18">
            <a:extLst>
              <a:ext uri="{FF2B5EF4-FFF2-40B4-BE49-F238E27FC236}">
                <a16:creationId xmlns:a16="http://schemas.microsoft.com/office/drawing/2014/main" id="{CC4262EF-EDC2-8F16-14BF-687F3BF30FD1}"/>
              </a:ext>
            </a:extLst>
          </p:cNvPr>
          <p:cNvCxnSpPr>
            <a:cxnSpLocks/>
          </p:cNvCxnSpPr>
          <p:nvPr userDrawn="1"/>
        </p:nvCxnSpPr>
        <p:spPr>
          <a:xfrm>
            <a:off x="3873726"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7F807AA4-2573-32FB-1D5F-123E3529CE41}"/>
              </a:ext>
            </a:extLst>
          </p:cNvPr>
          <p:cNvSpPr>
            <a:spLocks noGrp="1"/>
          </p:cNvSpPr>
          <p:nvPr>
            <p:ph type="body" sz="quarter" idx="23" hasCustomPrompt="1"/>
          </p:nvPr>
        </p:nvSpPr>
        <p:spPr>
          <a:xfrm>
            <a:off x="3795178"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2" name="Straight Connector 21">
            <a:extLst>
              <a:ext uri="{FF2B5EF4-FFF2-40B4-BE49-F238E27FC236}">
                <a16:creationId xmlns:a16="http://schemas.microsoft.com/office/drawing/2014/main" id="{0DCB3AB6-CDEA-A00F-D9F6-51B3653355E4}"/>
              </a:ext>
            </a:extLst>
          </p:cNvPr>
          <p:cNvCxnSpPr>
            <a:cxnSpLocks/>
          </p:cNvCxnSpPr>
          <p:nvPr userDrawn="1"/>
        </p:nvCxnSpPr>
        <p:spPr>
          <a:xfrm>
            <a:off x="3873726"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3" name="Text Placeholder 10">
            <a:extLst>
              <a:ext uri="{FF2B5EF4-FFF2-40B4-BE49-F238E27FC236}">
                <a16:creationId xmlns:a16="http://schemas.microsoft.com/office/drawing/2014/main" id="{2EE11483-8337-A0C0-1756-EFEA837C99EA}"/>
              </a:ext>
            </a:extLst>
          </p:cNvPr>
          <p:cNvSpPr>
            <a:spLocks noGrp="1"/>
          </p:cNvSpPr>
          <p:nvPr>
            <p:ph type="body" sz="quarter" idx="24" hasCustomPrompt="1"/>
          </p:nvPr>
        </p:nvSpPr>
        <p:spPr>
          <a:xfrm>
            <a:off x="6303600"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5" name="Straight Connector 24">
            <a:extLst>
              <a:ext uri="{FF2B5EF4-FFF2-40B4-BE49-F238E27FC236}">
                <a16:creationId xmlns:a16="http://schemas.microsoft.com/office/drawing/2014/main" id="{042E7D94-B832-D6B1-B99C-E1B76FFF15BE}"/>
              </a:ext>
            </a:extLst>
          </p:cNvPr>
          <p:cNvCxnSpPr>
            <a:cxnSpLocks/>
          </p:cNvCxnSpPr>
          <p:nvPr userDrawn="1"/>
        </p:nvCxnSpPr>
        <p:spPr>
          <a:xfrm>
            <a:off x="6382148"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6" name="Text Placeholder 10">
            <a:extLst>
              <a:ext uri="{FF2B5EF4-FFF2-40B4-BE49-F238E27FC236}">
                <a16:creationId xmlns:a16="http://schemas.microsoft.com/office/drawing/2014/main" id="{E93213E7-170F-74C6-F887-5B5063F8F3A7}"/>
              </a:ext>
            </a:extLst>
          </p:cNvPr>
          <p:cNvSpPr>
            <a:spLocks noGrp="1"/>
          </p:cNvSpPr>
          <p:nvPr>
            <p:ph type="body" sz="quarter" idx="25" hasCustomPrompt="1"/>
          </p:nvPr>
        </p:nvSpPr>
        <p:spPr>
          <a:xfrm>
            <a:off x="6303600"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8" name="Straight Connector 27">
            <a:extLst>
              <a:ext uri="{FF2B5EF4-FFF2-40B4-BE49-F238E27FC236}">
                <a16:creationId xmlns:a16="http://schemas.microsoft.com/office/drawing/2014/main" id="{20293355-8BF0-E50F-E059-82629D964C1D}"/>
              </a:ext>
            </a:extLst>
          </p:cNvPr>
          <p:cNvCxnSpPr>
            <a:cxnSpLocks/>
          </p:cNvCxnSpPr>
          <p:nvPr userDrawn="1"/>
        </p:nvCxnSpPr>
        <p:spPr>
          <a:xfrm>
            <a:off x="6382148"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9" name="Text Placeholder 10">
            <a:extLst>
              <a:ext uri="{FF2B5EF4-FFF2-40B4-BE49-F238E27FC236}">
                <a16:creationId xmlns:a16="http://schemas.microsoft.com/office/drawing/2014/main" id="{A2024415-49DA-F8C4-62E4-54A03F246F8D}"/>
              </a:ext>
            </a:extLst>
          </p:cNvPr>
          <p:cNvSpPr>
            <a:spLocks noGrp="1"/>
          </p:cNvSpPr>
          <p:nvPr>
            <p:ph type="body" sz="quarter" idx="26" hasCustomPrompt="1"/>
          </p:nvPr>
        </p:nvSpPr>
        <p:spPr>
          <a:xfrm>
            <a:off x="8812023"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31" name="Straight Connector 30">
            <a:extLst>
              <a:ext uri="{FF2B5EF4-FFF2-40B4-BE49-F238E27FC236}">
                <a16:creationId xmlns:a16="http://schemas.microsoft.com/office/drawing/2014/main" id="{7EF799E7-0E98-E275-86EB-EA5D0701D9E1}"/>
              </a:ext>
            </a:extLst>
          </p:cNvPr>
          <p:cNvCxnSpPr>
            <a:cxnSpLocks/>
          </p:cNvCxnSpPr>
          <p:nvPr userDrawn="1"/>
        </p:nvCxnSpPr>
        <p:spPr>
          <a:xfrm>
            <a:off x="8890571"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2" name="Text Placeholder 10">
            <a:extLst>
              <a:ext uri="{FF2B5EF4-FFF2-40B4-BE49-F238E27FC236}">
                <a16:creationId xmlns:a16="http://schemas.microsoft.com/office/drawing/2014/main" id="{8EEC5D4E-ABB5-E0AF-7313-0C658E683A9E}"/>
              </a:ext>
            </a:extLst>
          </p:cNvPr>
          <p:cNvSpPr>
            <a:spLocks noGrp="1"/>
          </p:cNvSpPr>
          <p:nvPr>
            <p:ph type="body" sz="quarter" idx="27" hasCustomPrompt="1"/>
          </p:nvPr>
        </p:nvSpPr>
        <p:spPr>
          <a:xfrm>
            <a:off x="8812023"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34" name="Straight Connector 33">
            <a:extLst>
              <a:ext uri="{FF2B5EF4-FFF2-40B4-BE49-F238E27FC236}">
                <a16:creationId xmlns:a16="http://schemas.microsoft.com/office/drawing/2014/main" id="{257194CA-20E7-84BF-9566-B89335B888A4}"/>
              </a:ext>
            </a:extLst>
          </p:cNvPr>
          <p:cNvCxnSpPr>
            <a:cxnSpLocks/>
          </p:cNvCxnSpPr>
          <p:nvPr userDrawn="1"/>
        </p:nvCxnSpPr>
        <p:spPr>
          <a:xfrm>
            <a:off x="8890571"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7E1A4B13-B081-DCBD-5DEB-0339AC24D0BE}"/>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2" name="Text Placeholder 2">
            <a:extLst>
              <a:ext uri="{FF2B5EF4-FFF2-40B4-BE49-F238E27FC236}">
                <a16:creationId xmlns:a16="http://schemas.microsoft.com/office/drawing/2014/main" id="{CC99381B-4D71-199E-267D-71058F58F5D4}"/>
              </a:ext>
            </a:extLst>
          </p:cNvPr>
          <p:cNvSpPr>
            <a:spLocks noGrp="1"/>
          </p:cNvSpPr>
          <p:nvPr>
            <p:ph type="body" sz="quarter" idx="28" hasCustomPrompt="1"/>
          </p:nvPr>
        </p:nvSpPr>
        <p:spPr>
          <a:xfrm>
            <a:off x="1277089"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/1</a:t>
            </a:r>
          </a:p>
        </p:txBody>
      </p:sp>
      <p:sp>
        <p:nvSpPr>
          <p:cNvPr id="3" name="Text Placeholder 2">
            <a:extLst>
              <a:ext uri="{FF2B5EF4-FFF2-40B4-BE49-F238E27FC236}">
                <a16:creationId xmlns:a16="http://schemas.microsoft.com/office/drawing/2014/main" id="{8AD4D12B-0BFC-1960-8F33-C49E13FA489F}"/>
              </a:ext>
            </a:extLst>
          </p:cNvPr>
          <p:cNvSpPr>
            <a:spLocks noGrp="1"/>
          </p:cNvSpPr>
          <p:nvPr>
            <p:ph type="body" sz="quarter" idx="29" hasCustomPrompt="1"/>
          </p:nvPr>
        </p:nvSpPr>
        <p:spPr>
          <a:xfrm>
            <a:off x="1277089"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/2</a:t>
            </a:r>
          </a:p>
        </p:txBody>
      </p:sp>
      <p:sp>
        <p:nvSpPr>
          <p:cNvPr id="4" name="Text Placeholder 2">
            <a:extLst>
              <a:ext uri="{FF2B5EF4-FFF2-40B4-BE49-F238E27FC236}">
                <a16:creationId xmlns:a16="http://schemas.microsoft.com/office/drawing/2014/main" id="{580E654D-4E39-BC26-CD2C-C010861E1BD2}"/>
              </a:ext>
            </a:extLst>
          </p:cNvPr>
          <p:cNvSpPr>
            <a:spLocks noGrp="1"/>
          </p:cNvSpPr>
          <p:nvPr>
            <p:ph type="body" sz="quarter" idx="30" hasCustomPrompt="1"/>
          </p:nvPr>
        </p:nvSpPr>
        <p:spPr>
          <a:xfrm>
            <a:off x="3786372"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/3</a:t>
            </a:r>
          </a:p>
        </p:txBody>
      </p:sp>
      <p:sp>
        <p:nvSpPr>
          <p:cNvPr id="5" name="Text Placeholder 2">
            <a:extLst>
              <a:ext uri="{FF2B5EF4-FFF2-40B4-BE49-F238E27FC236}">
                <a16:creationId xmlns:a16="http://schemas.microsoft.com/office/drawing/2014/main" id="{EEB68678-08E6-8753-7014-E0986741E5F7}"/>
              </a:ext>
            </a:extLst>
          </p:cNvPr>
          <p:cNvSpPr>
            <a:spLocks noGrp="1"/>
          </p:cNvSpPr>
          <p:nvPr>
            <p:ph type="body" sz="quarter" idx="31" hasCustomPrompt="1"/>
          </p:nvPr>
        </p:nvSpPr>
        <p:spPr>
          <a:xfrm>
            <a:off x="3786372"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/4</a:t>
            </a:r>
          </a:p>
        </p:txBody>
      </p:sp>
      <p:sp>
        <p:nvSpPr>
          <p:cNvPr id="6" name="Text Placeholder 2">
            <a:extLst>
              <a:ext uri="{FF2B5EF4-FFF2-40B4-BE49-F238E27FC236}">
                <a16:creationId xmlns:a16="http://schemas.microsoft.com/office/drawing/2014/main" id="{232ED399-0D0F-D0AE-4B5E-68580AFA73F2}"/>
              </a:ext>
            </a:extLst>
          </p:cNvPr>
          <p:cNvSpPr>
            <a:spLocks noGrp="1"/>
          </p:cNvSpPr>
          <p:nvPr>
            <p:ph type="body" sz="quarter" idx="32" hasCustomPrompt="1"/>
          </p:nvPr>
        </p:nvSpPr>
        <p:spPr>
          <a:xfrm>
            <a:off x="6295656"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/5</a:t>
            </a:r>
          </a:p>
        </p:txBody>
      </p:sp>
      <p:sp>
        <p:nvSpPr>
          <p:cNvPr id="9" name="Text Placeholder 2">
            <a:extLst>
              <a:ext uri="{FF2B5EF4-FFF2-40B4-BE49-F238E27FC236}">
                <a16:creationId xmlns:a16="http://schemas.microsoft.com/office/drawing/2014/main" id="{F1EE4A00-12B7-E4E7-CB04-E03561C19CD6}"/>
              </a:ext>
            </a:extLst>
          </p:cNvPr>
          <p:cNvSpPr>
            <a:spLocks noGrp="1"/>
          </p:cNvSpPr>
          <p:nvPr>
            <p:ph type="body" sz="quarter" idx="33" hasCustomPrompt="1"/>
          </p:nvPr>
        </p:nvSpPr>
        <p:spPr>
          <a:xfrm>
            <a:off x="6295656"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/6</a:t>
            </a:r>
          </a:p>
        </p:txBody>
      </p:sp>
      <p:sp>
        <p:nvSpPr>
          <p:cNvPr id="10" name="Text Placeholder 2">
            <a:extLst>
              <a:ext uri="{FF2B5EF4-FFF2-40B4-BE49-F238E27FC236}">
                <a16:creationId xmlns:a16="http://schemas.microsoft.com/office/drawing/2014/main" id="{5E7241DF-32DF-78E6-C996-588980AEB060}"/>
              </a:ext>
            </a:extLst>
          </p:cNvPr>
          <p:cNvSpPr>
            <a:spLocks noGrp="1"/>
          </p:cNvSpPr>
          <p:nvPr>
            <p:ph type="body" sz="quarter" idx="34" hasCustomPrompt="1"/>
          </p:nvPr>
        </p:nvSpPr>
        <p:spPr>
          <a:xfrm>
            <a:off x="8804940"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/7</a:t>
            </a:r>
          </a:p>
        </p:txBody>
      </p:sp>
      <p:sp>
        <p:nvSpPr>
          <p:cNvPr id="36" name="Text Placeholder 2">
            <a:extLst>
              <a:ext uri="{FF2B5EF4-FFF2-40B4-BE49-F238E27FC236}">
                <a16:creationId xmlns:a16="http://schemas.microsoft.com/office/drawing/2014/main" id="{E7568865-B4F8-DC7F-D35E-0F8B2D88537B}"/>
              </a:ext>
            </a:extLst>
          </p:cNvPr>
          <p:cNvSpPr>
            <a:spLocks noGrp="1"/>
          </p:cNvSpPr>
          <p:nvPr>
            <p:ph type="body" sz="quarter" idx="35" hasCustomPrompt="1"/>
          </p:nvPr>
        </p:nvSpPr>
        <p:spPr>
          <a:xfrm>
            <a:off x="8804940"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/8</a:t>
            </a:r>
          </a:p>
        </p:txBody>
      </p:sp>
    </p:spTree>
    <p:extLst>
      <p:ext uri="{BB962C8B-B14F-4D97-AF65-F5344CB8AC3E}">
        <p14:creationId xmlns:p14="http://schemas.microsoft.com/office/powerpoint/2010/main" val="35917349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er + List 4">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806F3B2-F225-0396-8151-EC0099ACF8F7}"/>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9" name="Text Placeholder 12">
            <a:extLst>
              <a:ext uri="{FF2B5EF4-FFF2-40B4-BE49-F238E27FC236}">
                <a16:creationId xmlns:a16="http://schemas.microsoft.com/office/drawing/2014/main" id="{00509464-DE69-750F-E1C8-8A46F583FB79}"/>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2" name="Text Placeholder 10">
            <a:extLst>
              <a:ext uri="{FF2B5EF4-FFF2-40B4-BE49-F238E27FC236}">
                <a16:creationId xmlns:a16="http://schemas.microsoft.com/office/drawing/2014/main" id="{0D608003-609B-3EF6-B322-A5099ECB0EF1}"/>
              </a:ext>
            </a:extLst>
          </p:cNvPr>
          <p:cNvSpPr>
            <a:spLocks noGrp="1"/>
          </p:cNvSpPr>
          <p:nvPr>
            <p:ph type="body" sz="quarter" idx="20" hasCustomPrompt="1"/>
          </p:nvPr>
        </p:nvSpPr>
        <p:spPr>
          <a:xfrm>
            <a:off x="1286757"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4" name="Straight Connector 13">
            <a:extLst>
              <a:ext uri="{FF2B5EF4-FFF2-40B4-BE49-F238E27FC236}">
                <a16:creationId xmlns:a16="http://schemas.microsoft.com/office/drawing/2014/main" id="{745CDE0F-6EAC-1692-84B5-9025BDB17867}"/>
              </a:ext>
            </a:extLst>
          </p:cNvPr>
          <p:cNvCxnSpPr>
            <a:cxnSpLocks/>
          </p:cNvCxnSpPr>
          <p:nvPr userDrawn="1"/>
        </p:nvCxnSpPr>
        <p:spPr>
          <a:xfrm>
            <a:off x="1365305"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51A2F9B7-FCC2-568B-1344-4C705AA71DA5}"/>
              </a:ext>
            </a:extLst>
          </p:cNvPr>
          <p:cNvSpPr>
            <a:spLocks noGrp="1"/>
          </p:cNvSpPr>
          <p:nvPr>
            <p:ph type="body" sz="quarter" idx="21" hasCustomPrompt="1"/>
          </p:nvPr>
        </p:nvSpPr>
        <p:spPr>
          <a:xfrm>
            <a:off x="1286757"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7" name="Straight Connector 16">
            <a:extLst>
              <a:ext uri="{FF2B5EF4-FFF2-40B4-BE49-F238E27FC236}">
                <a16:creationId xmlns:a16="http://schemas.microsoft.com/office/drawing/2014/main" id="{5C590B71-8830-F6B7-7E14-5F68D933A45B}"/>
              </a:ext>
            </a:extLst>
          </p:cNvPr>
          <p:cNvCxnSpPr>
            <a:cxnSpLocks/>
          </p:cNvCxnSpPr>
          <p:nvPr userDrawn="1"/>
        </p:nvCxnSpPr>
        <p:spPr>
          <a:xfrm>
            <a:off x="1365305"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212621D8-8A8B-41A4-34AE-83FBA6201E03}"/>
              </a:ext>
            </a:extLst>
          </p:cNvPr>
          <p:cNvSpPr>
            <a:spLocks noGrp="1"/>
          </p:cNvSpPr>
          <p:nvPr>
            <p:ph type="body" sz="quarter" idx="22" hasCustomPrompt="1"/>
          </p:nvPr>
        </p:nvSpPr>
        <p:spPr>
          <a:xfrm>
            <a:off x="3795178"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0" name="Straight Connector 19">
            <a:extLst>
              <a:ext uri="{FF2B5EF4-FFF2-40B4-BE49-F238E27FC236}">
                <a16:creationId xmlns:a16="http://schemas.microsoft.com/office/drawing/2014/main" id="{D389B246-5B77-7C25-7377-4EEECAE0C2DD}"/>
              </a:ext>
            </a:extLst>
          </p:cNvPr>
          <p:cNvCxnSpPr>
            <a:cxnSpLocks/>
          </p:cNvCxnSpPr>
          <p:nvPr userDrawn="1"/>
        </p:nvCxnSpPr>
        <p:spPr>
          <a:xfrm>
            <a:off x="3873726"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E6939359-F8F7-18A9-7AE1-B8473742D069}"/>
              </a:ext>
            </a:extLst>
          </p:cNvPr>
          <p:cNvSpPr>
            <a:spLocks noGrp="1"/>
          </p:cNvSpPr>
          <p:nvPr>
            <p:ph type="body" sz="quarter" idx="23" hasCustomPrompt="1"/>
          </p:nvPr>
        </p:nvSpPr>
        <p:spPr>
          <a:xfrm>
            <a:off x="3795178"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3" name="Straight Connector 22">
            <a:extLst>
              <a:ext uri="{FF2B5EF4-FFF2-40B4-BE49-F238E27FC236}">
                <a16:creationId xmlns:a16="http://schemas.microsoft.com/office/drawing/2014/main" id="{AE1352BE-2180-DF34-9F84-10A68B923B47}"/>
              </a:ext>
            </a:extLst>
          </p:cNvPr>
          <p:cNvCxnSpPr>
            <a:cxnSpLocks/>
          </p:cNvCxnSpPr>
          <p:nvPr userDrawn="1"/>
        </p:nvCxnSpPr>
        <p:spPr>
          <a:xfrm>
            <a:off x="3873726"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116F8470-CB34-BCA0-806C-BFB7F9924955}"/>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2" name="Text Placeholder 2">
            <a:extLst>
              <a:ext uri="{FF2B5EF4-FFF2-40B4-BE49-F238E27FC236}">
                <a16:creationId xmlns:a16="http://schemas.microsoft.com/office/drawing/2014/main" id="{B8DD8731-C972-9CCA-D4DA-E88DD16C1C3B}"/>
              </a:ext>
            </a:extLst>
          </p:cNvPr>
          <p:cNvSpPr>
            <a:spLocks noGrp="1"/>
          </p:cNvSpPr>
          <p:nvPr>
            <p:ph type="body" sz="quarter" idx="28" hasCustomPrompt="1"/>
          </p:nvPr>
        </p:nvSpPr>
        <p:spPr>
          <a:xfrm>
            <a:off x="1277089"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/1</a:t>
            </a:r>
          </a:p>
        </p:txBody>
      </p:sp>
      <p:sp>
        <p:nvSpPr>
          <p:cNvPr id="3" name="Text Placeholder 2">
            <a:extLst>
              <a:ext uri="{FF2B5EF4-FFF2-40B4-BE49-F238E27FC236}">
                <a16:creationId xmlns:a16="http://schemas.microsoft.com/office/drawing/2014/main" id="{801A99D1-0E5D-75A0-7359-7A3605D6D4A2}"/>
              </a:ext>
            </a:extLst>
          </p:cNvPr>
          <p:cNvSpPr>
            <a:spLocks noGrp="1"/>
          </p:cNvSpPr>
          <p:nvPr>
            <p:ph type="body" sz="quarter" idx="29" hasCustomPrompt="1"/>
          </p:nvPr>
        </p:nvSpPr>
        <p:spPr>
          <a:xfrm>
            <a:off x="1277089"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/2</a:t>
            </a:r>
          </a:p>
        </p:txBody>
      </p:sp>
      <p:sp>
        <p:nvSpPr>
          <p:cNvPr id="4" name="Text Placeholder 2">
            <a:extLst>
              <a:ext uri="{FF2B5EF4-FFF2-40B4-BE49-F238E27FC236}">
                <a16:creationId xmlns:a16="http://schemas.microsoft.com/office/drawing/2014/main" id="{B1A45FCB-358E-0AD6-2EEE-463D7A254CF0}"/>
              </a:ext>
            </a:extLst>
          </p:cNvPr>
          <p:cNvSpPr>
            <a:spLocks noGrp="1"/>
          </p:cNvSpPr>
          <p:nvPr>
            <p:ph type="body" sz="quarter" idx="30" hasCustomPrompt="1"/>
          </p:nvPr>
        </p:nvSpPr>
        <p:spPr>
          <a:xfrm>
            <a:off x="3786372"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/3</a:t>
            </a:r>
          </a:p>
        </p:txBody>
      </p:sp>
      <p:sp>
        <p:nvSpPr>
          <p:cNvPr id="5" name="Text Placeholder 2">
            <a:extLst>
              <a:ext uri="{FF2B5EF4-FFF2-40B4-BE49-F238E27FC236}">
                <a16:creationId xmlns:a16="http://schemas.microsoft.com/office/drawing/2014/main" id="{9AA2B908-21F4-F069-897D-56EA29626DDC}"/>
              </a:ext>
            </a:extLst>
          </p:cNvPr>
          <p:cNvSpPr>
            <a:spLocks noGrp="1"/>
          </p:cNvSpPr>
          <p:nvPr>
            <p:ph type="body" sz="quarter" idx="31" hasCustomPrompt="1"/>
          </p:nvPr>
        </p:nvSpPr>
        <p:spPr>
          <a:xfrm>
            <a:off x="3786372"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/4</a:t>
            </a:r>
          </a:p>
        </p:txBody>
      </p:sp>
    </p:spTree>
    <p:extLst>
      <p:ext uri="{BB962C8B-B14F-4D97-AF65-F5344CB8AC3E}">
        <p14:creationId xmlns:p14="http://schemas.microsoft.com/office/powerpoint/2010/main" val="13511278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er + List 5">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DA9B550D-83D9-BB09-C954-841287FBFF6B}"/>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11" name="Text Placeholder 12">
            <a:extLst>
              <a:ext uri="{FF2B5EF4-FFF2-40B4-BE49-F238E27FC236}">
                <a16:creationId xmlns:a16="http://schemas.microsoft.com/office/drawing/2014/main" id="{3F0C7B6E-3E2F-0C5D-6F52-AD556A71C2E7}"/>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4" name="Text Placeholder 10">
            <a:extLst>
              <a:ext uri="{FF2B5EF4-FFF2-40B4-BE49-F238E27FC236}">
                <a16:creationId xmlns:a16="http://schemas.microsoft.com/office/drawing/2014/main" id="{280107C2-85A2-C06D-357E-021F47A5C295}"/>
              </a:ext>
            </a:extLst>
          </p:cNvPr>
          <p:cNvSpPr>
            <a:spLocks noGrp="1"/>
          </p:cNvSpPr>
          <p:nvPr>
            <p:ph type="body" sz="quarter" idx="20" hasCustomPrompt="1"/>
          </p:nvPr>
        </p:nvSpPr>
        <p:spPr>
          <a:xfrm>
            <a:off x="1286757"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6" name="Straight Connector 15">
            <a:extLst>
              <a:ext uri="{FF2B5EF4-FFF2-40B4-BE49-F238E27FC236}">
                <a16:creationId xmlns:a16="http://schemas.microsoft.com/office/drawing/2014/main" id="{DAF94154-AE63-C043-013E-13ED941C7A50}"/>
              </a:ext>
            </a:extLst>
          </p:cNvPr>
          <p:cNvCxnSpPr>
            <a:cxnSpLocks/>
          </p:cNvCxnSpPr>
          <p:nvPr userDrawn="1"/>
        </p:nvCxnSpPr>
        <p:spPr>
          <a:xfrm>
            <a:off x="1365305"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2D69692F-1980-B024-0BA8-BC95EFD0359F}"/>
              </a:ext>
            </a:extLst>
          </p:cNvPr>
          <p:cNvSpPr>
            <a:spLocks noGrp="1"/>
          </p:cNvSpPr>
          <p:nvPr>
            <p:ph type="body" sz="quarter" idx="21" hasCustomPrompt="1"/>
          </p:nvPr>
        </p:nvSpPr>
        <p:spPr>
          <a:xfrm>
            <a:off x="1286757"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19" name="Straight Connector 18">
            <a:extLst>
              <a:ext uri="{FF2B5EF4-FFF2-40B4-BE49-F238E27FC236}">
                <a16:creationId xmlns:a16="http://schemas.microsoft.com/office/drawing/2014/main" id="{37F31FD4-9983-9DD9-6621-C4CCEFC932BD}"/>
              </a:ext>
            </a:extLst>
          </p:cNvPr>
          <p:cNvCxnSpPr>
            <a:cxnSpLocks/>
          </p:cNvCxnSpPr>
          <p:nvPr userDrawn="1"/>
        </p:nvCxnSpPr>
        <p:spPr>
          <a:xfrm>
            <a:off x="1365305"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0" name="Text Placeholder 10">
            <a:extLst>
              <a:ext uri="{FF2B5EF4-FFF2-40B4-BE49-F238E27FC236}">
                <a16:creationId xmlns:a16="http://schemas.microsoft.com/office/drawing/2014/main" id="{69448153-E832-24BD-FFE6-436D559E1782}"/>
              </a:ext>
            </a:extLst>
          </p:cNvPr>
          <p:cNvSpPr>
            <a:spLocks noGrp="1"/>
          </p:cNvSpPr>
          <p:nvPr>
            <p:ph type="body" sz="quarter" idx="22" hasCustomPrompt="1"/>
          </p:nvPr>
        </p:nvSpPr>
        <p:spPr>
          <a:xfrm>
            <a:off x="5048248"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2" name="Straight Connector 21">
            <a:extLst>
              <a:ext uri="{FF2B5EF4-FFF2-40B4-BE49-F238E27FC236}">
                <a16:creationId xmlns:a16="http://schemas.microsoft.com/office/drawing/2014/main" id="{843444E1-3F1F-4F42-1656-33EFE74107AF}"/>
              </a:ext>
            </a:extLst>
          </p:cNvPr>
          <p:cNvCxnSpPr>
            <a:cxnSpLocks/>
          </p:cNvCxnSpPr>
          <p:nvPr userDrawn="1"/>
        </p:nvCxnSpPr>
        <p:spPr>
          <a:xfrm>
            <a:off x="5126796"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3" name="Text Placeholder 10">
            <a:extLst>
              <a:ext uri="{FF2B5EF4-FFF2-40B4-BE49-F238E27FC236}">
                <a16:creationId xmlns:a16="http://schemas.microsoft.com/office/drawing/2014/main" id="{B2946E91-DDF4-57BF-CDE3-F3F54E43E402}"/>
              </a:ext>
            </a:extLst>
          </p:cNvPr>
          <p:cNvSpPr>
            <a:spLocks noGrp="1"/>
          </p:cNvSpPr>
          <p:nvPr>
            <p:ph type="body" sz="quarter" idx="23" hasCustomPrompt="1"/>
          </p:nvPr>
        </p:nvSpPr>
        <p:spPr>
          <a:xfrm>
            <a:off x="5048248"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25" name="Straight Connector 24">
            <a:extLst>
              <a:ext uri="{FF2B5EF4-FFF2-40B4-BE49-F238E27FC236}">
                <a16:creationId xmlns:a16="http://schemas.microsoft.com/office/drawing/2014/main" id="{35B876A3-A242-E4DE-FAF6-BA4F7B3B7AF2}"/>
              </a:ext>
            </a:extLst>
          </p:cNvPr>
          <p:cNvCxnSpPr>
            <a:cxnSpLocks/>
          </p:cNvCxnSpPr>
          <p:nvPr userDrawn="1"/>
        </p:nvCxnSpPr>
        <p:spPr>
          <a:xfrm>
            <a:off x="5126796"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2" name="Text Placeholder 10">
            <a:extLst>
              <a:ext uri="{FF2B5EF4-FFF2-40B4-BE49-F238E27FC236}">
                <a16:creationId xmlns:a16="http://schemas.microsoft.com/office/drawing/2014/main" id="{9BB4127D-B081-0944-E772-2DB2C557BC85}"/>
              </a:ext>
            </a:extLst>
          </p:cNvPr>
          <p:cNvSpPr>
            <a:spLocks noGrp="1"/>
          </p:cNvSpPr>
          <p:nvPr>
            <p:ph type="body" sz="quarter" idx="26" hasCustomPrompt="1"/>
          </p:nvPr>
        </p:nvSpPr>
        <p:spPr>
          <a:xfrm>
            <a:off x="8812023" y="4034389"/>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34" name="Straight Connector 33">
            <a:extLst>
              <a:ext uri="{FF2B5EF4-FFF2-40B4-BE49-F238E27FC236}">
                <a16:creationId xmlns:a16="http://schemas.microsoft.com/office/drawing/2014/main" id="{BA28A3B9-03B0-3D34-EB14-59DA47BD1E71}"/>
              </a:ext>
            </a:extLst>
          </p:cNvPr>
          <p:cNvCxnSpPr>
            <a:cxnSpLocks/>
          </p:cNvCxnSpPr>
          <p:nvPr userDrawn="1"/>
        </p:nvCxnSpPr>
        <p:spPr>
          <a:xfrm>
            <a:off x="8890571" y="3696848"/>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5" name="Text Placeholder 10">
            <a:extLst>
              <a:ext uri="{FF2B5EF4-FFF2-40B4-BE49-F238E27FC236}">
                <a16:creationId xmlns:a16="http://schemas.microsoft.com/office/drawing/2014/main" id="{C62FF03D-9C23-ECC4-18C6-B00553729EAA}"/>
              </a:ext>
            </a:extLst>
          </p:cNvPr>
          <p:cNvSpPr>
            <a:spLocks noGrp="1"/>
          </p:cNvSpPr>
          <p:nvPr>
            <p:ph type="body" sz="quarter" idx="27" hasCustomPrompt="1"/>
          </p:nvPr>
        </p:nvSpPr>
        <p:spPr>
          <a:xfrm>
            <a:off x="8812023" y="5319492"/>
            <a:ext cx="2014557" cy="74492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cxnSp>
        <p:nvCxnSpPr>
          <p:cNvPr id="37" name="Straight Connector 36">
            <a:extLst>
              <a:ext uri="{FF2B5EF4-FFF2-40B4-BE49-F238E27FC236}">
                <a16:creationId xmlns:a16="http://schemas.microsoft.com/office/drawing/2014/main" id="{1815F21D-394D-2947-9981-7273C3121250}"/>
              </a:ext>
            </a:extLst>
          </p:cNvPr>
          <p:cNvCxnSpPr>
            <a:cxnSpLocks/>
          </p:cNvCxnSpPr>
          <p:nvPr userDrawn="1"/>
        </p:nvCxnSpPr>
        <p:spPr>
          <a:xfrm>
            <a:off x="8890571" y="4981951"/>
            <a:ext cx="1936009"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E6ABCE3E-5E43-43D6-D11B-38A95B4BC3E3}"/>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2" name="Text Placeholder 2">
            <a:extLst>
              <a:ext uri="{FF2B5EF4-FFF2-40B4-BE49-F238E27FC236}">
                <a16:creationId xmlns:a16="http://schemas.microsoft.com/office/drawing/2014/main" id="{8C5C8247-D38E-93F4-11B9-2BAA9FF89103}"/>
              </a:ext>
            </a:extLst>
          </p:cNvPr>
          <p:cNvSpPr>
            <a:spLocks noGrp="1"/>
          </p:cNvSpPr>
          <p:nvPr>
            <p:ph type="body" sz="quarter" idx="28" hasCustomPrompt="1"/>
          </p:nvPr>
        </p:nvSpPr>
        <p:spPr>
          <a:xfrm>
            <a:off x="1277089"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/1</a:t>
            </a:r>
          </a:p>
        </p:txBody>
      </p:sp>
      <p:sp>
        <p:nvSpPr>
          <p:cNvPr id="3" name="Text Placeholder 2">
            <a:extLst>
              <a:ext uri="{FF2B5EF4-FFF2-40B4-BE49-F238E27FC236}">
                <a16:creationId xmlns:a16="http://schemas.microsoft.com/office/drawing/2014/main" id="{812BCFFB-ECF6-A5B0-DDDF-10302FEBA173}"/>
              </a:ext>
            </a:extLst>
          </p:cNvPr>
          <p:cNvSpPr>
            <a:spLocks noGrp="1"/>
          </p:cNvSpPr>
          <p:nvPr>
            <p:ph type="body" sz="quarter" idx="29" hasCustomPrompt="1"/>
          </p:nvPr>
        </p:nvSpPr>
        <p:spPr>
          <a:xfrm>
            <a:off x="1277089"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/2</a:t>
            </a:r>
          </a:p>
        </p:txBody>
      </p:sp>
      <p:sp>
        <p:nvSpPr>
          <p:cNvPr id="4" name="Text Placeholder 2">
            <a:extLst>
              <a:ext uri="{FF2B5EF4-FFF2-40B4-BE49-F238E27FC236}">
                <a16:creationId xmlns:a16="http://schemas.microsoft.com/office/drawing/2014/main" id="{3F0B6832-8DCF-2707-E825-32A21DF3A5D7}"/>
              </a:ext>
            </a:extLst>
          </p:cNvPr>
          <p:cNvSpPr>
            <a:spLocks noGrp="1"/>
          </p:cNvSpPr>
          <p:nvPr>
            <p:ph type="body" sz="quarter" idx="30" hasCustomPrompt="1"/>
          </p:nvPr>
        </p:nvSpPr>
        <p:spPr>
          <a:xfrm>
            <a:off x="5049098"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/3</a:t>
            </a:r>
          </a:p>
        </p:txBody>
      </p:sp>
      <p:sp>
        <p:nvSpPr>
          <p:cNvPr id="5" name="Text Placeholder 2">
            <a:extLst>
              <a:ext uri="{FF2B5EF4-FFF2-40B4-BE49-F238E27FC236}">
                <a16:creationId xmlns:a16="http://schemas.microsoft.com/office/drawing/2014/main" id="{CF6E0188-2CDC-EC61-3590-B3ACD53EA0E2}"/>
              </a:ext>
            </a:extLst>
          </p:cNvPr>
          <p:cNvSpPr>
            <a:spLocks noGrp="1"/>
          </p:cNvSpPr>
          <p:nvPr>
            <p:ph type="body" sz="quarter" idx="31" hasCustomPrompt="1"/>
          </p:nvPr>
        </p:nvSpPr>
        <p:spPr>
          <a:xfrm>
            <a:off x="5049098"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/4</a:t>
            </a:r>
          </a:p>
        </p:txBody>
      </p:sp>
      <p:sp>
        <p:nvSpPr>
          <p:cNvPr id="6" name="Text Placeholder 2">
            <a:extLst>
              <a:ext uri="{FF2B5EF4-FFF2-40B4-BE49-F238E27FC236}">
                <a16:creationId xmlns:a16="http://schemas.microsoft.com/office/drawing/2014/main" id="{9268B203-4094-08C8-4768-B40292F85E39}"/>
              </a:ext>
            </a:extLst>
          </p:cNvPr>
          <p:cNvSpPr>
            <a:spLocks noGrp="1"/>
          </p:cNvSpPr>
          <p:nvPr>
            <p:ph type="body" sz="quarter" idx="32" hasCustomPrompt="1"/>
          </p:nvPr>
        </p:nvSpPr>
        <p:spPr>
          <a:xfrm>
            <a:off x="8802357" y="3724990"/>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/5</a:t>
            </a:r>
          </a:p>
        </p:txBody>
      </p:sp>
      <p:sp>
        <p:nvSpPr>
          <p:cNvPr id="7" name="Text Placeholder 2">
            <a:extLst>
              <a:ext uri="{FF2B5EF4-FFF2-40B4-BE49-F238E27FC236}">
                <a16:creationId xmlns:a16="http://schemas.microsoft.com/office/drawing/2014/main" id="{84F85EE1-4426-053E-CEAC-6856FC413299}"/>
              </a:ext>
            </a:extLst>
          </p:cNvPr>
          <p:cNvSpPr>
            <a:spLocks noGrp="1"/>
          </p:cNvSpPr>
          <p:nvPr>
            <p:ph type="body" sz="quarter" idx="33" hasCustomPrompt="1"/>
          </p:nvPr>
        </p:nvSpPr>
        <p:spPr>
          <a:xfrm>
            <a:off x="8802357" y="5011529"/>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/6</a:t>
            </a:r>
          </a:p>
        </p:txBody>
      </p:sp>
    </p:spTree>
    <p:extLst>
      <p:ext uri="{BB962C8B-B14F-4D97-AF65-F5344CB8AC3E}">
        <p14:creationId xmlns:p14="http://schemas.microsoft.com/office/powerpoint/2010/main" val="32316961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er + List 6">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8C6B2B-081C-1A7B-54A5-AFC377FB42B2}"/>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6" name="Text Placeholder 10">
            <a:extLst>
              <a:ext uri="{FF2B5EF4-FFF2-40B4-BE49-F238E27FC236}">
                <a16:creationId xmlns:a16="http://schemas.microsoft.com/office/drawing/2014/main" id="{77D71304-2E69-4E44-6A88-0644B4F84A5F}"/>
              </a:ext>
            </a:extLst>
          </p:cNvPr>
          <p:cNvSpPr>
            <a:spLocks noGrp="1"/>
          </p:cNvSpPr>
          <p:nvPr>
            <p:ph type="body" sz="quarter" idx="14" hasCustomPrompt="1"/>
          </p:nvPr>
        </p:nvSpPr>
        <p:spPr>
          <a:xfrm>
            <a:off x="1255865" y="3377010"/>
            <a:ext cx="3816350" cy="2083271"/>
          </a:xfrm>
          <a:prstGeom prst="rect">
            <a:avLst/>
          </a:prstGeom>
        </p:spPr>
        <p:txBody>
          <a:bodyPr/>
          <a:lstStyle>
            <a:lvl1pPr marL="171450" indent="-171450">
              <a:buFont typeface="Arial" panose="020B0604020202020204" pitchFamily="34" charset="0"/>
              <a:buChar char="•"/>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list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here to add your list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here to add your list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here to add your list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here to add your list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here to add your list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here to add your list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here to add your list</a:t>
            </a:r>
          </a:p>
          <a:p>
            <a:pPr lvl="0"/>
            <a:endParaRPr lang="en-US" dirty="0"/>
          </a:p>
        </p:txBody>
      </p:sp>
      <p:sp>
        <p:nvSpPr>
          <p:cNvPr id="7" name="Text Placeholder 10">
            <a:extLst>
              <a:ext uri="{FF2B5EF4-FFF2-40B4-BE49-F238E27FC236}">
                <a16:creationId xmlns:a16="http://schemas.microsoft.com/office/drawing/2014/main" id="{6984678D-4346-4A3A-00BD-79B3FAB1AE23}"/>
              </a:ext>
            </a:extLst>
          </p:cNvPr>
          <p:cNvSpPr>
            <a:spLocks noGrp="1"/>
          </p:cNvSpPr>
          <p:nvPr>
            <p:ph type="body" sz="quarter" idx="15" hasCustomPrompt="1"/>
          </p:nvPr>
        </p:nvSpPr>
        <p:spPr>
          <a:xfrm>
            <a:off x="6900308" y="3377010"/>
            <a:ext cx="3816350" cy="2083271"/>
          </a:xfrm>
          <a:prstGeom prst="rect">
            <a:avLst/>
          </a:prstGeom>
        </p:spPr>
        <p:txBody>
          <a:bodyPr/>
          <a:lstStyle>
            <a:lvl1pPr marL="171450" indent="-171450">
              <a:buFont typeface="Arial" panose="020B0604020202020204" pitchFamily="34" charset="0"/>
              <a:buChar char="•"/>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list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here to add your list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here to add your list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here to add your list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here to add your list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here to add your list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here to add your list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here to add your list</a:t>
            </a:r>
          </a:p>
        </p:txBody>
      </p:sp>
      <p:sp>
        <p:nvSpPr>
          <p:cNvPr id="8" name="Slide Number Placeholder 5">
            <a:extLst>
              <a:ext uri="{FF2B5EF4-FFF2-40B4-BE49-F238E27FC236}">
                <a16:creationId xmlns:a16="http://schemas.microsoft.com/office/drawing/2014/main" id="{54B430FB-4860-BCDB-F67E-137B6C8AC9C0}"/>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dirty="0">
                <a:latin typeface="Houschka Alt Pro Bold" panose="02000503000000020003" pitchFamily="2" charset="77"/>
              </a:rPr>
              <a:t>/01</a:t>
            </a:r>
          </a:p>
        </p:txBody>
      </p:sp>
      <p:sp>
        <p:nvSpPr>
          <p:cNvPr id="9" name="Text Placeholder 12">
            <a:extLst>
              <a:ext uri="{FF2B5EF4-FFF2-40B4-BE49-F238E27FC236}">
                <a16:creationId xmlns:a16="http://schemas.microsoft.com/office/drawing/2014/main" id="{8062E38D-4D7E-B2DA-66F7-5DA9BF4EA99F}"/>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Tree>
    <p:extLst>
      <p:ext uri="{BB962C8B-B14F-4D97-AF65-F5344CB8AC3E}">
        <p14:creationId xmlns:p14="http://schemas.microsoft.com/office/powerpoint/2010/main" val="2840724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er + List 7">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06FEF306-6672-EC6D-C348-AD01F0A940AE}"/>
              </a:ext>
            </a:extLst>
          </p:cNvPr>
          <p:cNvSpPr>
            <a:spLocks noGrp="1"/>
          </p:cNvSpPr>
          <p:nvPr>
            <p:ph type="body" sz="quarter" idx="20" hasCustomPrompt="1"/>
          </p:nvPr>
        </p:nvSpPr>
        <p:spPr>
          <a:xfrm>
            <a:off x="2345157" y="34293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7" name="Straight Connector 6">
            <a:extLst>
              <a:ext uri="{FF2B5EF4-FFF2-40B4-BE49-F238E27FC236}">
                <a16:creationId xmlns:a16="http://schemas.microsoft.com/office/drawing/2014/main" id="{969C1DB7-4D41-7109-16D5-DE645B73F53C}"/>
              </a:ext>
            </a:extLst>
          </p:cNvPr>
          <p:cNvCxnSpPr>
            <a:cxnSpLocks/>
          </p:cNvCxnSpPr>
          <p:nvPr userDrawn="1"/>
        </p:nvCxnSpPr>
        <p:spPr>
          <a:xfrm>
            <a:off x="1365305" y="33924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DDE74560-BCC5-CFFB-73F9-53327FE35A49}"/>
              </a:ext>
            </a:extLst>
          </p:cNvPr>
          <p:cNvSpPr>
            <a:spLocks noGrp="1"/>
          </p:cNvSpPr>
          <p:nvPr>
            <p:ph type="body" sz="quarter" idx="25" hasCustomPrompt="1"/>
          </p:nvPr>
        </p:nvSpPr>
        <p:spPr>
          <a:xfrm>
            <a:off x="2345157" y="3868563"/>
            <a:ext cx="2787738" cy="819797"/>
          </a:xfrm>
          <a:prstGeom prst="rect">
            <a:avLst/>
          </a:prstGeom>
        </p:spPr>
        <p:txBody>
          <a:bodyPr/>
          <a:lstStyle>
            <a:lvl1pPr marL="0" indent="0">
              <a:lnSpc>
                <a:spcPct val="100000"/>
              </a:lnSpc>
              <a:spcBef>
                <a:spcPts val="0"/>
              </a:spcBef>
              <a:spcAft>
                <a:spcPts val="0"/>
              </a:spcAft>
              <a:buFont typeface="Arial" panose="020B0604020202020204" pitchFamily="34" charse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Lorem ipsum dolor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Lorem ipsum dolor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lvl="0"/>
            <a:endParaRPr lang="en-US" dirty="0"/>
          </a:p>
        </p:txBody>
      </p:sp>
      <p:cxnSp>
        <p:nvCxnSpPr>
          <p:cNvPr id="15" name="Straight Connector 14">
            <a:extLst>
              <a:ext uri="{FF2B5EF4-FFF2-40B4-BE49-F238E27FC236}">
                <a16:creationId xmlns:a16="http://schemas.microsoft.com/office/drawing/2014/main" id="{42E8CF3D-A2CD-205C-BD62-FF1DF51A63FC}"/>
              </a:ext>
            </a:extLst>
          </p:cNvPr>
          <p:cNvCxnSpPr>
            <a:cxnSpLocks/>
          </p:cNvCxnSpPr>
          <p:nvPr userDrawn="1"/>
        </p:nvCxnSpPr>
        <p:spPr>
          <a:xfrm>
            <a:off x="1365305" y="38316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D0B86906-11DE-3DBF-4217-9DB8D8FF6EE6}"/>
              </a:ext>
            </a:extLst>
          </p:cNvPr>
          <p:cNvSpPr>
            <a:spLocks noGrp="1"/>
          </p:cNvSpPr>
          <p:nvPr>
            <p:ph type="body" sz="quarter" idx="26" hasCustomPrompt="1"/>
          </p:nvPr>
        </p:nvSpPr>
        <p:spPr>
          <a:xfrm>
            <a:off x="2345157" y="47757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18" name="Straight Connector 17">
            <a:extLst>
              <a:ext uri="{FF2B5EF4-FFF2-40B4-BE49-F238E27FC236}">
                <a16:creationId xmlns:a16="http://schemas.microsoft.com/office/drawing/2014/main" id="{E2189174-91D4-8658-FAA9-2E81CE985139}"/>
              </a:ext>
            </a:extLst>
          </p:cNvPr>
          <p:cNvCxnSpPr>
            <a:cxnSpLocks/>
          </p:cNvCxnSpPr>
          <p:nvPr userDrawn="1"/>
        </p:nvCxnSpPr>
        <p:spPr>
          <a:xfrm>
            <a:off x="1365305" y="47388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9" name="Text Placeholder 10">
            <a:extLst>
              <a:ext uri="{FF2B5EF4-FFF2-40B4-BE49-F238E27FC236}">
                <a16:creationId xmlns:a16="http://schemas.microsoft.com/office/drawing/2014/main" id="{C1499E65-BA4E-643C-9F74-B3A371CA27FC}"/>
              </a:ext>
            </a:extLst>
          </p:cNvPr>
          <p:cNvSpPr>
            <a:spLocks noGrp="1"/>
          </p:cNvSpPr>
          <p:nvPr>
            <p:ph type="body" sz="quarter" idx="27" hasCustomPrompt="1"/>
          </p:nvPr>
        </p:nvSpPr>
        <p:spPr>
          <a:xfrm>
            <a:off x="2345157" y="52221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21" name="Straight Connector 20">
            <a:extLst>
              <a:ext uri="{FF2B5EF4-FFF2-40B4-BE49-F238E27FC236}">
                <a16:creationId xmlns:a16="http://schemas.microsoft.com/office/drawing/2014/main" id="{A2258EC9-4F40-01F0-BDEB-31AA1C0D1F00}"/>
              </a:ext>
            </a:extLst>
          </p:cNvPr>
          <p:cNvCxnSpPr>
            <a:cxnSpLocks/>
          </p:cNvCxnSpPr>
          <p:nvPr userDrawn="1"/>
        </p:nvCxnSpPr>
        <p:spPr>
          <a:xfrm>
            <a:off x="1365305" y="51852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9BBDDBBC-D2EC-0552-DB59-6BAE92CF2316}"/>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25" name="Text Placeholder 10">
            <a:extLst>
              <a:ext uri="{FF2B5EF4-FFF2-40B4-BE49-F238E27FC236}">
                <a16:creationId xmlns:a16="http://schemas.microsoft.com/office/drawing/2014/main" id="{EE24CDFB-7796-49AB-B842-9C85BB9EA686}"/>
              </a:ext>
            </a:extLst>
          </p:cNvPr>
          <p:cNvSpPr>
            <a:spLocks noGrp="1"/>
          </p:cNvSpPr>
          <p:nvPr>
            <p:ph type="body" sz="quarter" idx="28" hasCustomPrompt="1"/>
          </p:nvPr>
        </p:nvSpPr>
        <p:spPr>
          <a:xfrm>
            <a:off x="7983958" y="34293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27" name="Straight Connector 26">
            <a:extLst>
              <a:ext uri="{FF2B5EF4-FFF2-40B4-BE49-F238E27FC236}">
                <a16:creationId xmlns:a16="http://schemas.microsoft.com/office/drawing/2014/main" id="{DA523816-9290-F7DD-32EB-327CCFDF4838}"/>
              </a:ext>
            </a:extLst>
          </p:cNvPr>
          <p:cNvCxnSpPr>
            <a:cxnSpLocks/>
          </p:cNvCxnSpPr>
          <p:nvPr userDrawn="1"/>
        </p:nvCxnSpPr>
        <p:spPr>
          <a:xfrm>
            <a:off x="7004106" y="33924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28" name="Text Placeholder 10">
            <a:extLst>
              <a:ext uri="{FF2B5EF4-FFF2-40B4-BE49-F238E27FC236}">
                <a16:creationId xmlns:a16="http://schemas.microsoft.com/office/drawing/2014/main" id="{51854DBD-8CFF-919C-EA13-1F64903D01AB}"/>
              </a:ext>
            </a:extLst>
          </p:cNvPr>
          <p:cNvSpPr>
            <a:spLocks noGrp="1"/>
          </p:cNvSpPr>
          <p:nvPr>
            <p:ph type="body" sz="quarter" idx="29" hasCustomPrompt="1"/>
          </p:nvPr>
        </p:nvSpPr>
        <p:spPr>
          <a:xfrm>
            <a:off x="7983958" y="3868563"/>
            <a:ext cx="2787738" cy="819797"/>
          </a:xfrm>
          <a:prstGeom prst="rect">
            <a:avLst/>
          </a:prstGeom>
        </p:spPr>
        <p:txBody>
          <a:bodyPr/>
          <a:lstStyle>
            <a:lvl1pPr marL="0" indent="0">
              <a:lnSpc>
                <a:spcPct val="100000"/>
              </a:lnSpc>
              <a:spcBef>
                <a:spcPts val="0"/>
              </a:spcBef>
              <a:spcAft>
                <a:spcPts val="0"/>
              </a:spcAft>
              <a:buFont typeface="Arial" panose="020B0604020202020204" pitchFamily="34" charse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Lorem ipsum dolor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Lorem ipsum dolor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pPr lvl="0"/>
            <a:endParaRPr lang="en-US" dirty="0"/>
          </a:p>
        </p:txBody>
      </p:sp>
      <p:cxnSp>
        <p:nvCxnSpPr>
          <p:cNvPr id="30" name="Straight Connector 29">
            <a:extLst>
              <a:ext uri="{FF2B5EF4-FFF2-40B4-BE49-F238E27FC236}">
                <a16:creationId xmlns:a16="http://schemas.microsoft.com/office/drawing/2014/main" id="{DD0DA8B1-23E9-C553-400E-167A556C182A}"/>
              </a:ext>
            </a:extLst>
          </p:cNvPr>
          <p:cNvCxnSpPr>
            <a:cxnSpLocks/>
          </p:cNvCxnSpPr>
          <p:nvPr userDrawn="1"/>
        </p:nvCxnSpPr>
        <p:spPr>
          <a:xfrm>
            <a:off x="7004106" y="38316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1" name="Text Placeholder 10">
            <a:extLst>
              <a:ext uri="{FF2B5EF4-FFF2-40B4-BE49-F238E27FC236}">
                <a16:creationId xmlns:a16="http://schemas.microsoft.com/office/drawing/2014/main" id="{314E8DF0-6042-5E43-91AA-BE28B217744E}"/>
              </a:ext>
            </a:extLst>
          </p:cNvPr>
          <p:cNvSpPr>
            <a:spLocks noGrp="1"/>
          </p:cNvSpPr>
          <p:nvPr>
            <p:ph type="body" sz="quarter" idx="30" hasCustomPrompt="1"/>
          </p:nvPr>
        </p:nvSpPr>
        <p:spPr>
          <a:xfrm>
            <a:off x="7983958" y="47757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33" name="Straight Connector 32">
            <a:extLst>
              <a:ext uri="{FF2B5EF4-FFF2-40B4-BE49-F238E27FC236}">
                <a16:creationId xmlns:a16="http://schemas.microsoft.com/office/drawing/2014/main" id="{C8E2A386-E82B-5699-250F-A290B24CA251}"/>
              </a:ext>
            </a:extLst>
          </p:cNvPr>
          <p:cNvCxnSpPr>
            <a:cxnSpLocks/>
          </p:cNvCxnSpPr>
          <p:nvPr userDrawn="1"/>
        </p:nvCxnSpPr>
        <p:spPr>
          <a:xfrm>
            <a:off x="7004106" y="47388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4" name="Text Placeholder 10">
            <a:extLst>
              <a:ext uri="{FF2B5EF4-FFF2-40B4-BE49-F238E27FC236}">
                <a16:creationId xmlns:a16="http://schemas.microsoft.com/office/drawing/2014/main" id="{9705E3EC-5D2C-FB0B-3DF2-213EFC8D5E19}"/>
              </a:ext>
            </a:extLst>
          </p:cNvPr>
          <p:cNvSpPr>
            <a:spLocks noGrp="1"/>
          </p:cNvSpPr>
          <p:nvPr>
            <p:ph type="body" sz="quarter" idx="31" hasCustomPrompt="1"/>
          </p:nvPr>
        </p:nvSpPr>
        <p:spPr>
          <a:xfrm>
            <a:off x="7983958" y="52221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36" name="Straight Connector 35">
            <a:extLst>
              <a:ext uri="{FF2B5EF4-FFF2-40B4-BE49-F238E27FC236}">
                <a16:creationId xmlns:a16="http://schemas.microsoft.com/office/drawing/2014/main" id="{1EFA2808-7DE7-2C86-6B7D-ED6277E281C4}"/>
              </a:ext>
            </a:extLst>
          </p:cNvPr>
          <p:cNvCxnSpPr>
            <a:cxnSpLocks/>
          </p:cNvCxnSpPr>
          <p:nvPr userDrawn="1"/>
        </p:nvCxnSpPr>
        <p:spPr>
          <a:xfrm>
            <a:off x="7004106" y="51852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9C34F72A-4954-28A9-68F0-DE020BC04E27}"/>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38" name="Text Placeholder 12">
            <a:extLst>
              <a:ext uri="{FF2B5EF4-FFF2-40B4-BE49-F238E27FC236}">
                <a16:creationId xmlns:a16="http://schemas.microsoft.com/office/drawing/2014/main" id="{CAEEEFA2-BF05-630D-4034-7831C5E7D6B9}"/>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2" name="Text Placeholder 2">
            <a:extLst>
              <a:ext uri="{FF2B5EF4-FFF2-40B4-BE49-F238E27FC236}">
                <a16:creationId xmlns:a16="http://schemas.microsoft.com/office/drawing/2014/main" id="{2D1B8198-353A-BF5D-6268-521949B82125}"/>
              </a:ext>
            </a:extLst>
          </p:cNvPr>
          <p:cNvSpPr>
            <a:spLocks noGrp="1"/>
          </p:cNvSpPr>
          <p:nvPr>
            <p:ph type="body" sz="quarter" idx="32" hasCustomPrompt="1"/>
          </p:nvPr>
        </p:nvSpPr>
        <p:spPr>
          <a:xfrm>
            <a:off x="1277163" y="3416761"/>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3" name="Text Placeholder 2">
            <a:extLst>
              <a:ext uri="{FF2B5EF4-FFF2-40B4-BE49-F238E27FC236}">
                <a16:creationId xmlns:a16="http://schemas.microsoft.com/office/drawing/2014/main" id="{AC20180D-F84D-4DFB-453F-2447D8086A6F}"/>
              </a:ext>
            </a:extLst>
          </p:cNvPr>
          <p:cNvSpPr>
            <a:spLocks noGrp="1"/>
          </p:cNvSpPr>
          <p:nvPr>
            <p:ph type="body" sz="quarter" idx="33" hasCustomPrompt="1"/>
          </p:nvPr>
        </p:nvSpPr>
        <p:spPr>
          <a:xfrm>
            <a:off x="1277163" y="3852697"/>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4" name="Text Placeholder 2">
            <a:extLst>
              <a:ext uri="{FF2B5EF4-FFF2-40B4-BE49-F238E27FC236}">
                <a16:creationId xmlns:a16="http://schemas.microsoft.com/office/drawing/2014/main" id="{FD2FE308-1B7A-1A54-AC09-B55B1A52508F}"/>
              </a:ext>
            </a:extLst>
          </p:cNvPr>
          <p:cNvSpPr>
            <a:spLocks noGrp="1"/>
          </p:cNvSpPr>
          <p:nvPr>
            <p:ph type="body" sz="quarter" idx="34" hasCustomPrompt="1"/>
          </p:nvPr>
        </p:nvSpPr>
        <p:spPr>
          <a:xfrm>
            <a:off x="1277163" y="4767097"/>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8" name="Text Placeholder 2">
            <a:extLst>
              <a:ext uri="{FF2B5EF4-FFF2-40B4-BE49-F238E27FC236}">
                <a16:creationId xmlns:a16="http://schemas.microsoft.com/office/drawing/2014/main" id="{818AC01C-5D7A-AD2E-9187-9864FD9799D0}"/>
              </a:ext>
            </a:extLst>
          </p:cNvPr>
          <p:cNvSpPr>
            <a:spLocks noGrp="1"/>
          </p:cNvSpPr>
          <p:nvPr>
            <p:ph type="body" sz="quarter" idx="35" hasCustomPrompt="1"/>
          </p:nvPr>
        </p:nvSpPr>
        <p:spPr>
          <a:xfrm>
            <a:off x="1277163" y="5213664"/>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9" name="Text Placeholder 2">
            <a:extLst>
              <a:ext uri="{FF2B5EF4-FFF2-40B4-BE49-F238E27FC236}">
                <a16:creationId xmlns:a16="http://schemas.microsoft.com/office/drawing/2014/main" id="{F2A62A4D-BB63-706E-905F-A88779B77079}"/>
              </a:ext>
            </a:extLst>
          </p:cNvPr>
          <p:cNvSpPr>
            <a:spLocks noGrp="1"/>
          </p:cNvSpPr>
          <p:nvPr>
            <p:ph type="body" sz="quarter" idx="36" hasCustomPrompt="1"/>
          </p:nvPr>
        </p:nvSpPr>
        <p:spPr>
          <a:xfrm>
            <a:off x="6923051" y="3416761"/>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10" name="Text Placeholder 2">
            <a:extLst>
              <a:ext uri="{FF2B5EF4-FFF2-40B4-BE49-F238E27FC236}">
                <a16:creationId xmlns:a16="http://schemas.microsoft.com/office/drawing/2014/main" id="{7643EAA0-63FA-4217-34BD-ED7B7E46B4AF}"/>
              </a:ext>
            </a:extLst>
          </p:cNvPr>
          <p:cNvSpPr>
            <a:spLocks noGrp="1"/>
          </p:cNvSpPr>
          <p:nvPr>
            <p:ph type="body" sz="quarter" idx="37" hasCustomPrompt="1"/>
          </p:nvPr>
        </p:nvSpPr>
        <p:spPr>
          <a:xfrm>
            <a:off x="6923051" y="3852697"/>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11" name="Text Placeholder 2">
            <a:extLst>
              <a:ext uri="{FF2B5EF4-FFF2-40B4-BE49-F238E27FC236}">
                <a16:creationId xmlns:a16="http://schemas.microsoft.com/office/drawing/2014/main" id="{101FA7DD-2089-2D33-CD9D-4091C7278CB6}"/>
              </a:ext>
            </a:extLst>
          </p:cNvPr>
          <p:cNvSpPr>
            <a:spLocks noGrp="1"/>
          </p:cNvSpPr>
          <p:nvPr>
            <p:ph type="body" sz="quarter" idx="38" hasCustomPrompt="1"/>
          </p:nvPr>
        </p:nvSpPr>
        <p:spPr>
          <a:xfrm>
            <a:off x="6923051" y="4767097"/>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12" name="Text Placeholder 2">
            <a:extLst>
              <a:ext uri="{FF2B5EF4-FFF2-40B4-BE49-F238E27FC236}">
                <a16:creationId xmlns:a16="http://schemas.microsoft.com/office/drawing/2014/main" id="{77C8E4DA-B6DF-6163-449D-B1662916A4BD}"/>
              </a:ext>
            </a:extLst>
          </p:cNvPr>
          <p:cNvSpPr>
            <a:spLocks noGrp="1"/>
          </p:cNvSpPr>
          <p:nvPr>
            <p:ph type="body" sz="quarter" idx="39" hasCustomPrompt="1"/>
          </p:nvPr>
        </p:nvSpPr>
        <p:spPr>
          <a:xfrm>
            <a:off x="6923051" y="5213664"/>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Tree>
    <p:extLst>
      <p:ext uri="{BB962C8B-B14F-4D97-AF65-F5344CB8AC3E}">
        <p14:creationId xmlns:p14="http://schemas.microsoft.com/office/powerpoint/2010/main" val="1499817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4514569-7125-76C5-102F-0C5DD0C113A0}"/>
              </a:ext>
            </a:extLst>
          </p:cNvPr>
          <p:cNvSpPr>
            <a:spLocks noGrp="1"/>
          </p:cNvSpPr>
          <p:nvPr>
            <p:ph type="title" hasCustomPrompt="1"/>
          </p:nvPr>
        </p:nvSpPr>
        <p:spPr>
          <a:xfrm>
            <a:off x="1263658" y="3238242"/>
            <a:ext cx="9664683" cy="876558"/>
          </a:xfrm>
          <a:prstGeom prst="rect">
            <a:avLst/>
          </a:prstGeom>
        </p:spPr>
        <p:txBody>
          <a:bodyPr/>
          <a:lstStyle>
            <a:lvl1pPr>
              <a:defRPr sz="6600" b="1" i="0">
                <a:solidFill>
                  <a:srgbClr val="013460"/>
                </a:solidFill>
                <a:latin typeface="Houschka Alt Pro Bold" panose="02000503000000020003" pitchFamily="2" charset="77"/>
              </a:defRPr>
            </a:lvl1pPr>
          </a:lstStyle>
          <a:p>
            <a:r>
              <a:rPr lang="en-US" dirty="0"/>
              <a:t>COVER TITLE</a:t>
            </a:r>
            <a:br>
              <a:rPr lang="en-US" dirty="0"/>
            </a:br>
            <a:endParaRPr lang="en-US" dirty="0"/>
          </a:p>
        </p:txBody>
      </p:sp>
      <p:pic>
        <p:nvPicPr>
          <p:cNvPr id="11" name="Picture 10">
            <a:extLst>
              <a:ext uri="{FF2B5EF4-FFF2-40B4-BE49-F238E27FC236}">
                <a16:creationId xmlns:a16="http://schemas.microsoft.com/office/drawing/2014/main" id="{B2037559-993C-1DC1-762B-9A5524A818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6230" y="2615232"/>
            <a:ext cx="1042188" cy="278984"/>
          </a:xfrm>
          <a:prstGeom prst="rect">
            <a:avLst/>
          </a:prstGeom>
        </p:spPr>
      </p:pic>
      <p:sp>
        <p:nvSpPr>
          <p:cNvPr id="3" name="Text Placeholder 3">
            <a:extLst>
              <a:ext uri="{FF2B5EF4-FFF2-40B4-BE49-F238E27FC236}">
                <a16:creationId xmlns:a16="http://schemas.microsoft.com/office/drawing/2014/main" id="{EF464619-6145-7E8F-38D8-F5B48A37EE97}"/>
              </a:ext>
            </a:extLst>
          </p:cNvPr>
          <p:cNvSpPr>
            <a:spLocks noGrp="1"/>
          </p:cNvSpPr>
          <p:nvPr>
            <p:ph type="body" sz="quarter" idx="10" hasCustomPrompt="1"/>
          </p:nvPr>
        </p:nvSpPr>
        <p:spPr>
          <a:xfrm>
            <a:off x="1255713" y="4416425"/>
            <a:ext cx="9672637" cy="982663"/>
          </a:xfrm>
          <a:prstGeom prst="rect">
            <a:avLst/>
          </a:prstGeom>
        </p:spPr>
        <p:txBody>
          <a:bodyPr/>
          <a:lstStyle>
            <a:lvl1pPr marL="0" indent="0">
              <a:spcBef>
                <a:spcPts val="0"/>
              </a:spcBef>
              <a:buNone/>
              <a:defRPr sz="3200" b="1" i="0">
                <a:solidFill>
                  <a:srgbClr val="013460"/>
                </a:solidFill>
                <a:latin typeface="Houschka Alt Pro Bold" panose="02000503000000020003" pitchFamily="2" charset="77"/>
              </a:defRPr>
            </a:lvl1pPr>
          </a:lstStyle>
          <a:p>
            <a:pPr lvl="0"/>
            <a:r>
              <a:rPr lang="en-TR" dirty="0"/>
              <a:t>YOUR TITLE</a:t>
            </a:r>
          </a:p>
          <a:p>
            <a:pPr lvl="0"/>
            <a:r>
              <a:rPr lang="en-TR" dirty="0"/>
              <a:t>HERE</a:t>
            </a:r>
          </a:p>
        </p:txBody>
      </p:sp>
    </p:spTree>
    <p:extLst>
      <p:ext uri="{BB962C8B-B14F-4D97-AF65-F5344CB8AC3E}">
        <p14:creationId xmlns:p14="http://schemas.microsoft.com/office/powerpoint/2010/main" val="17598141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er + List 8">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984CD512-58D1-6AEF-0189-73EEEDF9BD82}"/>
              </a:ext>
            </a:extLst>
          </p:cNvPr>
          <p:cNvSpPr>
            <a:spLocks noGrp="1"/>
          </p:cNvSpPr>
          <p:nvPr>
            <p:ph type="body" sz="quarter" idx="20" hasCustomPrompt="1"/>
          </p:nvPr>
        </p:nvSpPr>
        <p:spPr>
          <a:xfrm>
            <a:off x="2345157" y="34293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7" name="Straight Connector 6">
            <a:extLst>
              <a:ext uri="{FF2B5EF4-FFF2-40B4-BE49-F238E27FC236}">
                <a16:creationId xmlns:a16="http://schemas.microsoft.com/office/drawing/2014/main" id="{04495700-AB9F-9FD8-CD85-CD5B35890F0D}"/>
              </a:ext>
            </a:extLst>
          </p:cNvPr>
          <p:cNvCxnSpPr>
            <a:cxnSpLocks/>
          </p:cNvCxnSpPr>
          <p:nvPr userDrawn="1"/>
        </p:nvCxnSpPr>
        <p:spPr>
          <a:xfrm>
            <a:off x="1365305" y="33924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E5F6475E-CF9B-2CE5-FE89-DF411340FD5C}"/>
              </a:ext>
            </a:extLst>
          </p:cNvPr>
          <p:cNvSpPr>
            <a:spLocks noGrp="1"/>
          </p:cNvSpPr>
          <p:nvPr>
            <p:ph type="body" sz="quarter" idx="26" hasCustomPrompt="1"/>
          </p:nvPr>
        </p:nvSpPr>
        <p:spPr>
          <a:xfrm>
            <a:off x="2345157" y="47757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13" name="Straight Connector 12">
            <a:extLst>
              <a:ext uri="{FF2B5EF4-FFF2-40B4-BE49-F238E27FC236}">
                <a16:creationId xmlns:a16="http://schemas.microsoft.com/office/drawing/2014/main" id="{02528C35-7A3E-BEDE-F5A5-D2215902F47D}"/>
              </a:ext>
            </a:extLst>
          </p:cNvPr>
          <p:cNvCxnSpPr>
            <a:cxnSpLocks/>
          </p:cNvCxnSpPr>
          <p:nvPr userDrawn="1"/>
        </p:nvCxnSpPr>
        <p:spPr>
          <a:xfrm>
            <a:off x="1365305" y="47388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E2B77E2E-D4E6-C1D7-BACE-3050233E8540}"/>
              </a:ext>
            </a:extLst>
          </p:cNvPr>
          <p:cNvSpPr>
            <a:spLocks noGrp="1"/>
          </p:cNvSpPr>
          <p:nvPr>
            <p:ph type="body" sz="quarter" idx="27" hasCustomPrompt="1"/>
          </p:nvPr>
        </p:nvSpPr>
        <p:spPr>
          <a:xfrm>
            <a:off x="2345157" y="52221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16" name="Straight Connector 15">
            <a:extLst>
              <a:ext uri="{FF2B5EF4-FFF2-40B4-BE49-F238E27FC236}">
                <a16:creationId xmlns:a16="http://schemas.microsoft.com/office/drawing/2014/main" id="{1FBA7E35-7E20-DC96-B487-ACFF35F69C8B}"/>
              </a:ext>
            </a:extLst>
          </p:cNvPr>
          <p:cNvCxnSpPr>
            <a:cxnSpLocks/>
          </p:cNvCxnSpPr>
          <p:nvPr userDrawn="1"/>
        </p:nvCxnSpPr>
        <p:spPr>
          <a:xfrm>
            <a:off x="1365305" y="51852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B172B1A9-14AE-949D-E82E-741556FFB103}"/>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30" name="Text Placeholder 10">
            <a:extLst>
              <a:ext uri="{FF2B5EF4-FFF2-40B4-BE49-F238E27FC236}">
                <a16:creationId xmlns:a16="http://schemas.microsoft.com/office/drawing/2014/main" id="{61BF0802-E564-87C5-2EF7-F72E07D48C33}"/>
              </a:ext>
            </a:extLst>
          </p:cNvPr>
          <p:cNvSpPr>
            <a:spLocks noGrp="1"/>
          </p:cNvSpPr>
          <p:nvPr>
            <p:ph type="body" sz="quarter" idx="32" hasCustomPrompt="1"/>
          </p:nvPr>
        </p:nvSpPr>
        <p:spPr>
          <a:xfrm>
            <a:off x="2345157" y="38829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32" name="Straight Connector 31">
            <a:extLst>
              <a:ext uri="{FF2B5EF4-FFF2-40B4-BE49-F238E27FC236}">
                <a16:creationId xmlns:a16="http://schemas.microsoft.com/office/drawing/2014/main" id="{EAACF9D6-6EF8-EB46-4FDD-8EAFF056DADB}"/>
              </a:ext>
            </a:extLst>
          </p:cNvPr>
          <p:cNvCxnSpPr>
            <a:cxnSpLocks/>
          </p:cNvCxnSpPr>
          <p:nvPr userDrawn="1"/>
        </p:nvCxnSpPr>
        <p:spPr>
          <a:xfrm>
            <a:off x="1365305" y="38460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ABA5F0EC-9247-61A5-3EDF-0FB849877C49}"/>
              </a:ext>
            </a:extLst>
          </p:cNvPr>
          <p:cNvSpPr>
            <a:spLocks noGrp="1"/>
          </p:cNvSpPr>
          <p:nvPr>
            <p:ph type="body" sz="quarter" idx="33" hasCustomPrompt="1"/>
          </p:nvPr>
        </p:nvSpPr>
        <p:spPr>
          <a:xfrm>
            <a:off x="2345157" y="43293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35" name="Straight Connector 34">
            <a:extLst>
              <a:ext uri="{FF2B5EF4-FFF2-40B4-BE49-F238E27FC236}">
                <a16:creationId xmlns:a16="http://schemas.microsoft.com/office/drawing/2014/main" id="{910B7F16-5420-BB6C-D504-A64289FDB21D}"/>
              </a:ext>
            </a:extLst>
          </p:cNvPr>
          <p:cNvCxnSpPr>
            <a:cxnSpLocks/>
          </p:cNvCxnSpPr>
          <p:nvPr userDrawn="1"/>
        </p:nvCxnSpPr>
        <p:spPr>
          <a:xfrm>
            <a:off x="1365305" y="42924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6" name="Text Placeholder 10">
            <a:extLst>
              <a:ext uri="{FF2B5EF4-FFF2-40B4-BE49-F238E27FC236}">
                <a16:creationId xmlns:a16="http://schemas.microsoft.com/office/drawing/2014/main" id="{2593399B-741D-5AAF-5AD7-E7F88B035B9D}"/>
              </a:ext>
            </a:extLst>
          </p:cNvPr>
          <p:cNvSpPr>
            <a:spLocks noGrp="1"/>
          </p:cNvSpPr>
          <p:nvPr>
            <p:ph type="body" sz="quarter" idx="34" hasCustomPrompt="1"/>
          </p:nvPr>
        </p:nvSpPr>
        <p:spPr>
          <a:xfrm>
            <a:off x="7978700" y="34293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38" name="Straight Connector 37">
            <a:extLst>
              <a:ext uri="{FF2B5EF4-FFF2-40B4-BE49-F238E27FC236}">
                <a16:creationId xmlns:a16="http://schemas.microsoft.com/office/drawing/2014/main" id="{94065E4F-3534-0D3E-6AEB-0EEA06FC8D07}"/>
              </a:ext>
            </a:extLst>
          </p:cNvPr>
          <p:cNvCxnSpPr>
            <a:cxnSpLocks/>
          </p:cNvCxnSpPr>
          <p:nvPr userDrawn="1"/>
        </p:nvCxnSpPr>
        <p:spPr>
          <a:xfrm>
            <a:off x="6998848" y="33924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39" name="Text Placeholder 10">
            <a:extLst>
              <a:ext uri="{FF2B5EF4-FFF2-40B4-BE49-F238E27FC236}">
                <a16:creationId xmlns:a16="http://schemas.microsoft.com/office/drawing/2014/main" id="{74AE4E18-FB56-D8E1-6D0E-9D9427DDBB25}"/>
              </a:ext>
            </a:extLst>
          </p:cNvPr>
          <p:cNvSpPr>
            <a:spLocks noGrp="1"/>
          </p:cNvSpPr>
          <p:nvPr>
            <p:ph type="body" sz="quarter" idx="35" hasCustomPrompt="1"/>
          </p:nvPr>
        </p:nvSpPr>
        <p:spPr>
          <a:xfrm>
            <a:off x="7978700" y="47757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41" name="Straight Connector 40">
            <a:extLst>
              <a:ext uri="{FF2B5EF4-FFF2-40B4-BE49-F238E27FC236}">
                <a16:creationId xmlns:a16="http://schemas.microsoft.com/office/drawing/2014/main" id="{D8400CC2-20A8-FB61-2670-0E3081E0F29E}"/>
              </a:ext>
            </a:extLst>
          </p:cNvPr>
          <p:cNvCxnSpPr>
            <a:cxnSpLocks/>
          </p:cNvCxnSpPr>
          <p:nvPr userDrawn="1"/>
        </p:nvCxnSpPr>
        <p:spPr>
          <a:xfrm>
            <a:off x="6998848" y="47388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42" name="Text Placeholder 10">
            <a:extLst>
              <a:ext uri="{FF2B5EF4-FFF2-40B4-BE49-F238E27FC236}">
                <a16:creationId xmlns:a16="http://schemas.microsoft.com/office/drawing/2014/main" id="{5BEA8935-1D8F-7310-7904-D77A9E34B189}"/>
              </a:ext>
            </a:extLst>
          </p:cNvPr>
          <p:cNvSpPr>
            <a:spLocks noGrp="1"/>
          </p:cNvSpPr>
          <p:nvPr>
            <p:ph type="body" sz="quarter" idx="36" hasCustomPrompt="1"/>
          </p:nvPr>
        </p:nvSpPr>
        <p:spPr>
          <a:xfrm>
            <a:off x="7978700" y="52221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44" name="Straight Connector 43">
            <a:extLst>
              <a:ext uri="{FF2B5EF4-FFF2-40B4-BE49-F238E27FC236}">
                <a16:creationId xmlns:a16="http://schemas.microsoft.com/office/drawing/2014/main" id="{C0F83716-3E9E-1DBE-94DD-02301F2E11CC}"/>
              </a:ext>
            </a:extLst>
          </p:cNvPr>
          <p:cNvCxnSpPr>
            <a:cxnSpLocks/>
          </p:cNvCxnSpPr>
          <p:nvPr userDrawn="1"/>
        </p:nvCxnSpPr>
        <p:spPr>
          <a:xfrm>
            <a:off x="6998848" y="51852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45" name="Text Placeholder 10">
            <a:extLst>
              <a:ext uri="{FF2B5EF4-FFF2-40B4-BE49-F238E27FC236}">
                <a16:creationId xmlns:a16="http://schemas.microsoft.com/office/drawing/2014/main" id="{B92C60D5-1882-0E82-9188-3F81B042E3C2}"/>
              </a:ext>
            </a:extLst>
          </p:cNvPr>
          <p:cNvSpPr>
            <a:spLocks noGrp="1"/>
          </p:cNvSpPr>
          <p:nvPr>
            <p:ph type="body" sz="quarter" idx="37" hasCustomPrompt="1"/>
          </p:nvPr>
        </p:nvSpPr>
        <p:spPr>
          <a:xfrm>
            <a:off x="7978700" y="38829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47" name="Straight Connector 46">
            <a:extLst>
              <a:ext uri="{FF2B5EF4-FFF2-40B4-BE49-F238E27FC236}">
                <a16:creationId xmlns:a16="http://schemas.microsoft.com/office/drawing/2014/main" id="{5407D064-226F-1B94-199D-2BCB8F016194}"/>
              </a:ext>
            </a:extLst>
          </p:cNvPr>
          <p:cNvCxnSpPr>
            <a:cxnSpLocks/>
          </p:cNvCxnSpPr>
          <p:nvPr userDrawn="1"/>
        </p:nvCxnSpPr>
        <p:spPr>
          <a:xfrm>
            <a:off x="6998848" y="38460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48" name="Text Placeholder 10">
            <a:extLst>
              <a:ext uri="{FF2B5EF4-FFF2-40B4-BE49-F238E27FC236}">
                <a16:creationId xmlns:a16="http://schemas.microsoft.com/office/drawing/2014/main" id="{FE12C033-7E2D-31EA-951A-017F1AED7081}"/>
              </a:ext>
            </a:extLst>
          </p:cNvPr>
          <p:cNvSpPr>
            <a:spLocks noGrp="1"/>
          </p:cNvSpPr>
          <p:nvPr>
            <p:ph type="body" sz="quarter" idx="38" hasCustomPrompt="1"/>
          </p:nvPr>
        </p:nvSpPr>
        <p:spPr>
          <a:xfrm>
            <a:off x="7978700" y="4329364"/>
            <a:ext cx="2787738" cy="375748"/>
          </a:xfrm>
          <a:prstGeom prst="rect">
            <a:avLst/>
          </a:prstGeom>
        </p:spPr>
        <p:txBody>
          <a:bodyPr/>
          <a:lstStyle>
            <a:lvl1pPr marL="0" indent="0">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Lorem ipsum dolor</a:t>
            </a:r>
          </a:p>
        </p:txBody>
      </p:sp>
      <p:cxnSp>
        <p:nvCxnSpPr>
          <p:cNvPr id="50" name="Straight Connector 49">
            <a:extLst>
              <a:ext uri="{FF2B5EF4-FFF2-40B4-BE49-F238E27FC236}">
                <a16:creationId xmlns:a16="http://schemas.microsoft.com/office/drawing/2014/main" id="{1FBACEA7-7C28-99A3-C689-6A543E6C0620}"/>
              </a:ext>
            </a:extLst>
          </p:cNvPr>
          <p:cNvCxnSpPr>
            <a:cxnSpLocks/>
          </p:cNvCxnSpPr>
          <p:nvPr userDrawn="1"/>
        </p:nvCxnSpPr>
        <p:spPr>
          <a:xfrm>
            <a:off x="6998848" y="4292448"/>
            <a:ext cx="376759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
        <p:nvSpPr>
          <p:cNvPr id="51" name="Slide Number Placeholder 5">
            <a:extLst>
              <a:ext uri="{FF2B5EF4-FFF2-40B4-BE49-F238E27FC236}">
                <a16:creationId xmlns:a16="http://schemas.microsoft.com/office/drawing/2014/main" id="{61C3CEB0-2E1C-DD95-9E63-A716FB61ED23}"/>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52" name="Text Placeholder 12">
            <a:extLst>
              <a:ext uri="{FF2B5EF4-FFF2-40B4-BE49-F238E27FC236}">
                <a16:creationId xmlns:a16="http://schemas.microsoft.com/office/drawing/2014/main" id="{2A77311E-F0F2-8340-DB29-5E89AA57DD9B}"/>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2" name="Text Placeholder 2">
            <a:extLst>
              <a:ext uri="{FF2B5EF4-FFF2-40B4-BE49-F238E27FC236}">
                <a16:creationId xmlns:a16="http://schemas.microsoft.com/office/drawing/2014/main" id="{5B08FA47-188B-7EEF-9B20-D3EF2CE96ECB}"/>
              </a:ext>
            </a:extLst>
          </p:cNvPr>
          <p:cNvSpPr>
            <a:spLocks noGrp="1"/>
          </p:cNvSpPr>
          <p:nvPr>
            <p:ph type="body" sz="quarter" idx="39" hasCustomPrompt="1"/>
          </p:nvPr>
        </p:nvSpPr>
        <p:spPr>
          <a:xfrm>
            <a:off x="1277163" y="3416761"/>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3" name="Text Placeholder 2">
            <a:extLst>
              <a:ext uri="{FF2B5EF4-FFF2-40B4-BE49-F238E27FC236}">
                <a16:creationId xmlns:a16="http://schemas.microsoft.com/office/drawing/2014/main" id="{D2086A24-A670-2D87-F7C0-86CF44E4FDBF}"/>
              </a:ext>
            </a:extLst>
          </p:cNvPr>
          <p:cNvSpPr>
            <a:spLocks noGrp="1"/>
          </p:cNvSpPr>
          <p:nvPr>
            <p:ph type="body" sz="quarter" idx="40" hasCustomPrompt="1"/>
          </p:nvPr>
        </p:nvSpPr>
        <p:spPr>
          <a:xfrm>
            <a:off x="1277163" y="3873961"/>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4" name="Text Placeholder 2">
            <a:extLst>
              <a:ext uri="{FF2B5EF4-FFF2-40B4-BE49-F238E27FC236}">
                <a16:creationId xmlns:a16="http://schemas.microsoft.com/office/drawing/2014/main" id="{CA00B662-1E93-83EF-B01F-A98CADED21DE}"/>
              </a:ext>
            </a:extLst>
          </p:cNvPr>
          <p:cNvSpPr>
            <a:spLocks noGrp="1"/>
          </p:cNvSpPr>
          <p:nvPr>
            <p:ph type="body" sz="quarter" idx="41" hasCustomPrompt="1"/>
          </p:nvPr>
        </p:nvSpPr>
        <p:spPr>
          <a:xfrm>
            <a:off x="1277163" y="4320530"/>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8" name="Text Placeholder 2">
            <a:extLst>
              <a:ext uri="{FF2B5EF4-FFF2-40B4-BE49-F238E27FC236}">
                <a16:creationId xmlns:a16="http://schemas.microsoft.com/office/drawing/2014/main" id="{05BA1524-9B2E-D196-B080-8931D5FC0A40}"/>
              </a:ext>
            </a:extLst>
          </p:cNvPr>
          <p:cNvSpPr>
            <a:spLocks noGrp="1"/>
          </p:cNvSpPr>
          <p:nvPr>
            <p:ph type="body" sz="quarter" idx="42" hasCustomPrompt="1"/>
          </p:nvPr>
        </p:nvSpPr>
        <p:spPr>
          <a:xfrm>
            <a:off x="1277163" y="4767097"/>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9" name="Text Placeholder 2">
            <a:extLst>
              <a:ext uri="{FF2B5EF4-FFF2-40B4-BE49-F238E27FC236}">
                <a16:creationId xmlns:a16="http://schemas.microsoft.com/office/drawing/2014/main" id="{14428477-1D2A-5B0B-DAC5-C3BF55778F41}"/>
              </a:ext>
            </a:extLst>
          </p:cNvPr>
          <p:cNvSpPr>
            <a:spLocks noGrp="1"/>
          </p:cNvSpPr>
          <p:nvPr>
            <p:ph type="body" sz="quarter" idx="43" hasCustomPrompt="1"/>
          </p:nvPr>
        </p:nvSpPr>
        <p:spPr>
          <a:xfrm>
            <a:off x="1277163" y="5213665"/>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10" name="Text Placeholder 2">
            <a:extLst>
              <a:ext uri="{FF2B5EF4-FFF2-40B4-BE49-F238E27FC236}">
                <a16:creationId xmlns:a16="http://schemas.microsoft.com/office/drawing/2014/main" id="{7D268678-000E-11CE-ADCF-E03C55AD81DF}"/>
              </a:ext>
            </a:extLst>
          </p:cNvPr>
          <p:cNvSpPr>
            <a:spLocks noGrp="1"/>
          </p:cNvSpPr>
          <p:nvPr>
            <p:ph type="body" sz="quarter" idx="44" hasCustomPrompt="1"/>
          </p:nvPr>
        </p:nvSpPr>
        <p:spPr>
          <a:xfrm>
            <a:off x="6912420" y="3416761"/>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18" name="Text Placeholder 2">
            <a:extLst>
              <a:ext uri="{FF2B5EF4-FFF2-40B4-BE49-F238E27FC236}">
                <a16:creationId xmlns:a16="http://schemas.microsoft.com/office/drawing/2014/main" id="{3261EB60-068D-138B-3858-1D3597E71962}"/>
              </a:ext>
            </a:extLst>
          </p:cNvPr>
          <p:cNvSpPr>
            <a:spLocks noGrp="1"/>
          </p:cNvSpPr>
          <p:nvPr>
            <p:ph type="body" sz="quarter" idx="45" hasCustomPrompt="1"/>
          </p:nvPr>
        </p:nvSpPr>
        <p:spPr>
          <a:xfrm>
            <a:off x="6912420" y="3873961"/>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19" name="Text Placeholder 2">
            <a:extLst>
              <a:ext uri="{FF2B5EF4-FFF2-40B4-BE49-F238E27FC236}">
                <a16:creationId xmlns:a16="http://schemas.microsoft.com/office/drawing/2014/main" id="{4460F038-0E11-09BC-92D7-B9B3B23764BB}"/>
              </a:ext>
            </a:extLst>
          </p:cNvPr>
          <p:cNvSpPr>
            <a:spLocks noGrp="1"/>
          </p:cNvSpPr>
          <p:nvPr>
            <p:ph type="body" sz="quarter" idx="46" hasCustomPrompt="1"/>
          </p:nvPr>
        </p:nvSpPr>
        <p:spPr>
          <a:xfrm>
            <a:off x="6912420" y="4320530"/>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20" name="Text Placeholder 2">
            <a:extLst>
              <a:ext uri="{FF2B5EF4-FFF2-40B4-BE49-F238E27FC236}">
                <a16:creationId xmlns:a16="http://schemas.microsoft.com/office/drawing/2014/main" id="{19B20990-6F0F-1442-9D1D-207E9403A7B7}"/>
              </a:ext>
            </a:extLst>
          </p:cNvPr>
          <p:cNvSpPr>
            <a:spLocks noGrp="1"/>
          </p:cNvSpPr>
          <p:nvPr>
            <p:ph type="body" sz="quarter" idx="47" hasCustomPrompt="1"/>
          </p:nvPr>
        </p:nvSpPr>
        <p:spPr>
          <a:xfrm>
            <a:off x="6912420" y="4767097"/>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
        <p:nvSpPr>
          <p:cNvPr id="21" name="Text Placeholder 2">
            <a:extLst>
              <a:ext uri="{FF2B5EF4-FFF2-40B4-BE49-F238E27FC236}">
                <a16:creationId xmlns:a16="http://schemas.microsoft.com/office/drawing/2014/main" id="{EAB27849-CA0D-DA0B-C814-F6FEE5227B2D}"/>
              </a:ext>
            </a:extLst>
          </p:cNvPr>
          <p:cNvSpPr>
            <a:spLocks noGrp="1"/>
          </p:cNvSpPr>
          <p:nvPr>
            <p:ph type="body" sz="quarter" idx="48" hasCustomPrompt="1"/>
          </p:nvPr>
        </p:nvSpPr>
        <p:spPr>
          <a:xfrm>
            <a:off x="6912420" y="5213665"/>
            <a:ext cx="3952127"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TITLE</a:t>
            </a:r>
          </a:p>
        </p:txBody>
      </p:sp>
    </p:spTree>
    <p:extLst>
      <p:ext uri="{BB962C8B-B14F-4D97-AF65-F5344CB8AC3E}">
        <p14:creationId xmlns:p14="http://schemas.microsoft.com/office/powerpoint/2010/main" val="10555365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eader + Graph">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0648A70-41B0-9FBB-3AC5-DC7272186B78}"/>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59F8B7DE-8B4A-4741-11DC-362CE42C4899}"/>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9" name="Title 1">
            <a:extLst>
              <a:ext uri="{FF2B5EF4-FFF2-40B4-BE49-F238E27FC236}">
                <a16:creationId xmlns:a16="http://schemas.microsoft.com/office/drawing/2014/main" id="{8E356512-2C66-2425-19AA-E793A2DF205D}"/>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3" name="Content Placeholder 12">
            <a:extLst>
              <a:ext uri="{FF2B5EF4-FFF2-40B4-BE49-F238E27FC236}">
                <a16:creationId xmlns:a16="http://schemas.microsoft.com/office/drawing/2014/main" id="{38149C39-CA8C-87AB-7644-C284EC2D46E9}"/>
              </a:ext>
            </a:extLst>
          </p:cNvPr>
          <p:cNvSpPr>
            <a:spLocks noGrp="1"/>
          </p:cNvSpPr>
          <p:nvPr>
            <p:ph sz="quarter" idx="17"/>
          </p:nvPr>
        </p:nvSpPr>
        <p:spPr>
          <a:xfrm>
            <a:off x="1369687" y="2420937"/>
            <a:ext cx="9455968" cy="3930125"/>
          </a:xfrm>
          <a:prstGeom prst="rect">
            <a:avLst/>
          </a:prstGeom>
        </p:spPr>
        <p:txBody>
          <a:bodyPr/>
          <a:lstStyle/>
          <a:p>
            <a:pPr lvl="0"/>
            <a:endParaRPr lang="en-TR" dirty="0"/>
          </a:p>
        </p:txBody>
      </p:sp>
    </p:spTree>
    <p:extLst>
      <p:ext uri="{BB962C8B-B14F-4D97-AF65-F5344CB8AC3E}">
        <p14:creationId xmlns:p14="http://schemas.microsoft.com/office/powerpoint/2010/main" val="38426887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er + Table 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9C8B788-04EA-16FD-93C0-446A2E9FD9BA}"/>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9DA7BA0E-329B-9F4B-304C-B80CD05AAB81}"/>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9" name="Title 1">
            <a:extLst>
              <a:ext uri="{FF2B5EF4-FFF2-40B4-BE49-F238E27FC236}">
                <a16:creationId xmlns:a16="http://schemas.microsoft.com/office/drawing/2014/main" id="{16DEF828-85DC-BF61-1B49-66D2DAC0971C}"/>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0" name="Content Placeholder 12">
            <a:extLst>
              <a:ext uri="{FF2B5EF4-FFF2-40B4-BE49-F238E27FC236}">
                <a16:creationId xmlns:a16="http://schemas.microsoft.com/office/drawing/2014/main" id="{8E406A9D-4FCA-45A5-C125-A43FFD3EE8B7}"/>
              </a:ext>
            </a:extLst>
          </p:cNvPr>
          <p:cNvSpPr>
            <a:spLocks noGrp="1"/>
          </p:cNvSpPr>
          <p:nvPr>
            <p:ph sz="quarter" idx="17"/>
          </p:nvPr>
        </p:nvSpPr>
        <p:spPr>
          <a:xfrm>
            <a:off x="1369687" y="2420937"/>
            <a:ext cx="9455968" cy="3930125"/>
          </a:xfrm>
          <a:prstGeom prst="rect">
            <a:avLst/>
          </a:prstGeom>
        </p:spPr>
        <p:txBody>
          <a:bodyPr/>
          <a:lstStyle/>
          <a:p>
            <a:pPr lvl="0"/>
            <a:endParaRPr lang="en-TR" dirty="0"/>
          </a:p>
        </p:txBody>
      </p:sp>
    </p:spTree>
    <p:extLst>
      <p:ext uri="{BB962C8B-B14F-4D97-AF65-F5344CB8AC3E}">
        <p14:creationId xmlns:p14="http://schemas.microsoft.com/office/powerpoint/2010/main" val="9106081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ultiple Images 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79213C1-4A3D-D463-169E-4C8088E5A348}"/>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dirty="0">
                <a:latin typeface="Houschka Alt Pro Bold" panose="02000503000000020003" pitchFamily="2" charset="77"/>
              </a:rPr>
              <a:t>/01</a:t>
            </a:r>
          </a:p>
        </p:txBody>
      </p:sp>
      <p:sp>
        <p:nvSpPr>
          <p:cNvPr id="8" name="Text Placeholder 12">
            <a:extLst>
              <a:ext uri="{FF2B5EF4-FFF2-40B4-BE49-F238E27FC236}">
                <a16:creationId xmlns:a16="http://schemas.microsoft.com/office/drawing/2014/main" id="{CBD3F6AC-4542-99BF-B89B-12A484C63FB5}"/>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3" name="Content Placeholder 12">
            <a:extLst>
              <a:ext uri="{FF2B5EF4-FFF2-40B4-BE49-F238E27FC236}">
                <a16:creationId xmlns:a16="http://schemas.microsoft.com/office/drawing/2014/main" id="{0864883B-4B47-0C4E-7625-14ED435B65BD}"/>
              </a:ext>
            </a:extLst>
          </p:cNvPr>
          <p:cNvSpPr>
            <a:spLocks noGrp="1"/>
          </p:cNvSpPr>
          <p:nvPr>
            <p:ph sz="quarter" idx="17"/>
          </p:nvPr>
        </p:nvSpPr>
        <p:spPr>
          <a:xfrm>
            <a:off x="1369687" y="1431758"/>
            <a:ext cx="3094029" cy="3982453"/>
          </a:xfrm>
          <a:prstGeom prst="rect">
            <a:avLst/>
          </a:prstGeom>
        </p:spPr>
        <p:txBody>
          <a:bodyPr/>
          <a:lstStyle/>
          <a:p>
            <a:pPr lvl="0"/>
            <a:endParaRPr lang="en-TR" dirty="0"/>
          </a:p>
        </p:txBody>
      </p:sp>
      <p:sp>
        <p:nvSpPr>
          <p:cNvPr id="14" name="Content Placeholder 12">
            <a:extLst>
              <a:ext uri="{FF2B5EF4-FFF2-40B4-BE49-F238E27FC236}">
                <a16:creationId xmlns:a16="http://schemas.microsoft.com/office/drawing/2014/main" id="{573D5116-C511-3B8C-6BCF-89D59013C2A8}"/>
              </a:ext>
            </a:extLst>
          </p:cNvPr>
          <p:cNvSpPr>
            <a:spLocks noGrp="1"/>
          </p:cNvSpPr>
          <p:nvPr>
            <p:ph sz="quarter" idx="18"/>
          </p:nvPr>
        </p:nvSpPr>
        <p:spPr>
          <a:xfrm>
            <a:off x="4546024" y="1431758"/>
            <a:ext cx="3094029" cy="3982453"/>
          </a:xfrm>
          <a:prstGeom prst="rect">
            <a:avLst/>
          </a:prstGeom>
        </p:spPr>
        <p:txBody>
          <a:bodyPr/>
          <a:lstStyle/>
          <a:p>
            <a:pPr lvl="0"/>
            <a:endParaRPr lang="en-TR" dirty="0"/>
          </a:p>
        </p:txBody>
      </p:sp>
      <p:sp>
        <p:nvSpPr>
          <p:cNvPr id="15" name="Content Placeholder 12">
            <a:extLst>
              <a:ext uri="{FF2B5EF4-FFF2-40B4-BE49-F238E27FC236}">
                <a16:creationId xmlns:a16="http://schemas.microsoft.com/office/drawing/2014/main" id="{1A8A58CF-DB5F-E033-E8C2-549D76767757}"/>
              </a:ext>
            </a:extLst>
          </p:cNvPr>
          <p:cNvSpPr>
            <a:spLocks noGrp="1"/>
          </p:cNvSpPr>
          <p:nvPr>
            <p:ph sz="quarter" idx="19"/>
          </p:nvPr>
        </p:nvSpPr>
        <p:spPr>
          <a:xfrm>
            <a:off x="7722361" y="1431758"/>
            <a:ext cx="3094029" cy="3982453"/>
          </a:xfrm>
          <a:prstGeom prst="rect">
            <a:avLst/>
          </a:prstGeom>
        </p:spPr>
        <p:txBody>
          <a:bodyPr/>
          <a:lstStyle/>
          <a:p>
            <a:pPr lvl="0"/>
            <a:endParaRPr lang="en-TR" dirty="0"/>
          </a:p>
        </p:txBody>
      </p:sp>
    </p:spTree>
    <p:extLst>
      <p:ext uri="{BB962C8B-B14F-4D97-AF65-F5344CB8AC3E}">
        <p14:creationId xmlns:p14="http://schemas.microsoft.com/office/powerpoint/2010/main" val="1309781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ultiple Images 2">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FB8473A-42B3-F489-0DB1-4BB5455848D1}"/>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BD14DD29-9DBE-87FB-B761-3E4025D1A32C}"/>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Content Placeholder 12">
            <a:extLst>
              <a:ext uri="{FF2B5EF4-FFF2-40B4-BE49-F238E27FC236}">
                <a16:creationId xmlns:a16="http://schemas.microsoft.com/office/drawing/2014/main" id="{38BD2E25-3540-3888-3E17-C0E4F022B7C6}"/>
              </a:ext>
            </a:extLst>
          </p:cNvPr>
          <p:cNvSpPr>
            <a:spLocks noGrp="1"/>
          </p:cNvSpPr>
          <p:nvPr>
            <p:ph sz="quarter" idx="17"/>
          </p:nvPr>
        </p:nvSpPr>
        <p:spPr>
          <a:xfrm>
            <a:off x="1369687" y="1431759"/>
            <a:ext cx="3094029" cy="1963513"/>
          </a:xfrm>
          <a:prstGeom prst="rect">
            <a:avLst/>
          </a:prstGeom>
        </p:spPr>
        <p:txBody>
          <a:bodyPr/>
          <a:lstStyle/>
          <a:p>
            <a:pPr lvl="0"/>
            <a:endParaRPr lang="en-TR" dirty="0"/>
          </a:p>
        </p:txBody>
      </p:sp>
      <p:sp>
        <p:nvSpPr>
          <p:cNvPr id="12" name="Content Placeholder 12">
            <a:extLst>
              <a:ext uri="{FF2B5EF4-FFF2-40B4-BE49-F238E27FC236}">
                <a16:creationId xmlns:a16="http://schemas.microsoft.com/office/drawing/2014/main" id="{9CD85609-595E-9FE3-73CE-9BFF9DB473E6}"/>
              </a:ext>
            </a:extLst>
          </p:cNvPr>
          <p:cNvSpPr>
            <a:spLocks noGrp="1"/>
          </p:cNvSpPr>
          <p:nvPr>
            <p:ph sz="quarter" idx="18"/>
          </p:nvPr>
        </p:nvSpPr>
        <p:spPr>
          <a:xfrm>
            <a:off x="4546024" y="1431759"/>
            <a:ext cx="3094029" cy="1963513"/>
          </a:xfrm>
          <a:prstGeom prst="rect">
            <a:avLst/>
          </a:prstGeom>
        </p:spPr>
        <p:txBody>
          <a:bodyPr/>
          <a:lstStyle/>
          <a:p>
            <a:pPr lvl="0"/>
            <a:endParaRPr lang="en-TR" dirty="0"/>
          </a:p>
        </p:txBody>
      </p:sp>
      <p:sp>
        <p:nvSpPr>
          <p:cNvPr id="13" name="Content Placeholder 12">
            <a:extLst>
              <a:ext uri="{FF2B5EF4-FFF2-40B4-BE49-F238E27FC236}">
                <a16:creationId xmlns:a16="http://schemas.microsoft.com/office/drawing/2014/main" id="{D43E129C-D6BB-6327-9156-B45BF3AA1CE6}"/>
              </a:ext>
            </a:extLst>
          </p:cNvPr>
          <p:cNvSpPr>
            <a:spLocks noGrp="1"/>
          </p:cNvSpPr>
          <p:nvPr>
            <p:ph sz="quarter" idx="19"/>
          </p:nvPr>
        </p:nvSpPr>
        <p:spPr>
          <a:xfrm>
            <a:off x="7722361" y="1431758"/>
            <a:ext cx="3094029" cy="3982453"/>
          </a:xfrm>
          <a:prstGeom prst="rect">
            <a:avLst/>
          </a:prstGeom>
        </p:spPr>
        <p:txBody>
          <a:bodyPr/>
          <a:lstStyle/>
          <a:p>
            <a:pPr lvl="0"/>
            <a:endParaRPr lang="en-TR" dirty="0"/>
          </a:p>
        </p:txBody>
      </p:sp>
      <p:sp>
        <p:nvSpPr>
          <p:cNvPr id="14" name="Content Placeholder 12">
            <a:extLst>
              <a:ext uri="{FF2B5EF4-FFF2-40B4-BE49-F238E27FC236}">
                <a16:creationId xmlns:a16="http://schemas.microsoft.com/office/drawing/2014/main" id="{DD7B2D6D-93DF-C356-C0AB-BAFF20FA1CDB}"/>
              </a:ext>
            </a:extLst>
          </p:cNvPr>
          <p:cNvSpPr>
            <a:spLocks noGrp="1"/>
          </p:cNvSpPr>
          <p:nvPr>
            <p:ph sz="quarter" idx="20"/>
          </p:nvPr>
        </p:nvSpPr>
        <p:spPr>
          <a:xfrm>
            <a:off x="1369687" y="3465833"/>
            <a:ext cx="3094029" cy="1963513"/>
          </a:xfrm>
          <a:prstGeom prst="rect">
            <a:avLst/>
          </a:prstGeom>
        </p:spPr>
        <p:txBody>
          <a:bodyPr/>
          <a:lstStyle/>
          <a:p>
            <a:pPr lvl="0"/>
            <a:endParaRPr lang="en-TR" dirty="0"/>
          </a:p>
        </p:txBody>
      </p:sp>
      <p:sp>
        <p:nvSpPr>
          <p:cNvPr id="15" name="Content Placeholder 12">
            <a:extLst>
              <a:ext uri="{FF2B5EF4-FFF2-40B4-BE49-F238E27FC236}">
                <a16:creationId xmlns:a16="http://schemas.microsoft.com/office/drawing/2014/main" id="{16F4FC32-A04F-8F1A-B228-F495667BC8F6}"/>
              </a:ext>
            </a:extLst>
          </p:cNvPr>
          <p:cNvSpPr>
            <a:spLocks noGrp="1"/>
          </p:cNvSpPr>
          <p:nvPr>
            <p:ph sz="quarter" idx="21"/>
          </p:nvPr>
        </p:nvSpPr>
        <p:spPr>
          <a:xfrm>
            <a:off x="4546024" y="3465833"/>
            <a:ext cx="3094029" cy="1963513"/>
          </a:xfrm>
          <a:prstGeom prst="rect">
            <a:avLst/>
          </a:prstGeom>
        </p:spPr>
        <p:txBody>
          <a:bodyPr/>
          <a:lstStyle/>
          <a:p>
            <a:pPr lvl="0"/>
            <a:endParaRPr lang="en-TR" dirty="0"/>
          </a:p>
        </p:txBody>
      </p:sp>
    </p:spTree>
    <p:extLst>
      <p:ext uri="{BB962C8B-B14F-4D97-AF65-F5344CB8AC3E}">
        <p14:creationId xmlns:p14="http://schemas.microsoft.com/office/powerpoint/2010/main" val="16631755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ultiple Images 3">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574CD72-CECA-7A40-11A5-A21DD06E0FAD}"/>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DF84E82B-530D-C745-6E6A-54017B559132}"/>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Content Placeholder 12">
            <a:extLst>
              <a:ext uri="{FF2B5EF4-FFF2-40B4-BE49-F238E27FC236}">
                <a16:creationId xmlns:a16="http://schemas.microsoft.com/office/drawing/2014/main" id="{63247AA8-A558-3038-2063-983C4789A6F1}"/>
              </a:ext>
            </a:extLst>
          </p:cNvPr>
          <p:cNvSpPr>
            <a:spLocks noGrp="1"/>
          </p:cNvSpPr>
          <p:nvPr>
            <p:ph sz="quarter" idx="17"/>
          </p:nvPr>
        </p:nvSpPr>
        <p:spPr>
          <a:xfrm>
            <a:off x="1369687" y="1431759"/>
            <a:ext cx="3094029" cy="1963513"/>
          </a:xfrm>
          <a:prstGeom prst="rect">
            <a:avLst/>
          </a:prstGeom>
        </p:spPr>
        <p:txBody>
          <a:bodyPr/>
          <a:lstStyle/>
          <a:p>
            <a:pPr lvl="0"/>
            <a:endParaRPr lang="en-TR" dirty="0"/>
          </a:p>
        </p:txBody>
      </p:sp>
      <p:sp>
        <p:nvSpPr>
          <p:cNvPr id="12" name="Content Placeholder 12">
            <a:extLst>
              <a:ext uri="{FF2B5EF4-FFF2-40B4-BE49-F238E27FC236}">
                <a16:creationId xmlns:a16="http://schemas.microsoft.com/office/drawing/2014/main" id="{8404D648-82B7-9521-0E6E-158413738E42}"/>
              </a:ext>
            </a:extLst>
          </p:cNvPr>
          <p:cNvSpPr>
            <a:spLocks noGrp="1"/>
          </p:cNvSpPr>
          <p:nvPr>
            <p:ph sz="quarter" idx="18"/>
          </p:nvPr>
        </p:nvSpPr>
        <p:spPr>
          <a:xfrm>
            <a:off x="4546024" y="1431759"/>
            <a:ext cx="3094029" cy="1963513"/>
          </a:xfrm>
          <a:prstGeom prst="rect">
            <a:avLst/>
          </a:prstGeom>
        </p:spPr>
        <p:txBody>
          <a:bodyPr/>
          <a:lstStyle/>
          <a:p>
            <a:pPr lvl="0"/>
            <a:endParaRPr lang="en-TR" dirty="0"/>
          </a:p>
        </p:txBody>
      </p:sp>
      <p:sp>
        <p:nvSpPr>
          <p:cNvPr id="14" name="Content Placeholder 12">
            <a:extLst>
              <a:ext uri="{FF2B5EF4-FFF2-40B4-BE49-F238E27FC236}">
                <a16:creationId xmlns:a16="http://schemas.microsoft.com/office/drawing/2014/main" id="{6A0A444E-81FE-98F3-C92D-C0EE3D42C0A6}"/>
              </a:ext>
            </a:extLst>
          </p:cNvPr>
          <p:cNvSpPr>
            <a:spLocks noGrp="1"/>
          </p:cNvSpPr>
          <p:nvPr>
            <p:ph sz="quarter" idx="20"/>
          </p:nvPr>
        </p:nvSpPr>
        <p:spPr>
          <a:xfrm>
            <a:off x="1369687" y="3465833"/>
            <a:ext cx="3094029" cy="1963513"/>
          </a:xfrm>
          <a:prstGeom prst="rect">
            <a:avLst/>
          </a:prstGeom>
        </p:spPr>
        <p:txBody>
          <a:bodyPr/>
          <a:lstStyle/>
          <a:p>
            <a:pPr lvl="0"/>
            <a:endParaRPr lang="en-TR" dirty="0"/>
          </a:p>
        </p:txBody>
      </p:sp>
      <p:sp>
        <p:nvSpPr>
          <p:cNvPr id="15" name="Content Placeholder 12">
            <a:extLst>
              <a:ext uri="{FF2B5EF4-FFF2-40B4-BE49-F238E27FC236}">
                <a16:creationId xmlns:a16="http://schemas.microsoft.com/office/drawing/2014/main" id="{B37668CF-7B16-B387-0C5A-C1BAF2206B27}"/>
              </a:ext>
            </a:extLst>
          </p:cNvPr>
          <p:cNvSpPr>
            <a:spLocks noGrp="1"/>
          </p:cNvSpPr>
          <p:nvPr>
            <p:ph sz="quarter" idx="21"/>
          </p:nvPr>
        </p:nvSpPr>
        <p:spPr>
          <a:xfrm>
            <a:off x="4546024" y="3465833"/>
            <a:ext cx="3094029" cy="1963513"/>
          </a:xfrm>
          <a:prstGeom prst="rect">
            <a:avLst/>
          </a:prstGeom>
        </p:spPr>
        <p:txBody>
          <a:bodyPr/>
          <a:lstStyle/>
          <a:p>
            <a:pPr lvl="0"/>
            <a:endParaRPr lang="en-TR" dirty="0"/>
          </a:p>
        </p:txBody>
      </p:sp>
      <p:sp>
        <p:nvSpPr>
          <p:cNvPr id="18" name="Content Placeholder 12">
            <a:extLst>
              <a:ext uri="{FF2B5EF4-FFF2-40B4-BE49-F238E27FC236}">
                <a16:creationId xmlns:a16="http://schemas.microsoft.com/office/drawing/2014/main" id="{237BCF50-E15E-1F95-8A83-8DB56FED1BBC}"/>
              </a:ext>
            </a:extLst>
          </p:cNvPr>
          <p:cNvSpPr>
            <a:spLocks noGrp="1"/>
          </p:cNvSpPr>
          <p:nvPr>
            <p:ph sz="quarter" idx="22"/>
          </p:nvPr>
        </p:nvSpPr>
        <p:spPr>
          <a:xfrm>
            <a:off x="7726546" y="1431759"/>
            <a:ext cx="3094029" cy="1963513"/>
          </a:xfrm>
          <a:prstGeom prst="rect">
            <a:avLst/>
          </a:prstGeom>
        </p:spPr>
        <p:txBody>
          <a:bodyPr/>
          <a:lstStyle/>
          <a:p>
            <a:pPr lvl="0"/>
            <a:endParaRPr lang="en-TR" dirty="0"/>
          </a:p>
        </p:txBody>
      </p:sp>
      <p:sp>
        <p:nvSpPr>
          <p:cNvPr id="19" name="Content Placeholder 12">
            <a:extLst>
              <a:ext uri="{FF2B5EF4-FFF2-40B4-BE49-F238E27FC236}">
                <a16:creationId xmlns:a16="http://schemas.microsoft.com/office/drawing/2014/main" id="{CD305DA6-0129-6569-77EF-71ECF7DA04DA}"/>
              </a:ext>
            </a:extLst>
          </p:cNvPr>
          <p:cNvSpPr>
            <a:spLocks noGrp="1"/>
          </p:cNvSpPr>
          <p:nvPr>
            <p:ph sz="quarter" idx="23"/>
          </p:nvPr>
        </p:nvSpPr>
        <p:spPr>
          <a:xfrm>
            <a:off x="7726546" y="3465833"/>
            <a:ext cx="3094029" cy="1963513"/>
          </a:xfrm>
          <a:prstGeom prst="rect">
            <a:avLst/>
          </a:prstGeom>
        </p:spPr>
        <p:txBody>
          <a:bodyPr/>
          <a:lstStyle/>
          <a:p>
            <a:pPr lvl="0"/>
            <a:endParaRPr lang="en-TR" dirty="0"/>
          </a:p>
        </p:txBody>
      </p:sp>
    </p:spTree>
    <p:extLst>
      <p:ext uri="{BB962C8B-B14F-4D97-AF65-F5344CB8AC3E}">
        <p14:creationId xmlns:p14="http://schemas.microsoft.com/office/powerpoint/2010/main" val="38602962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ultiple Images 4">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7AD37FC3-2B11-387B-6C63-AACDC7869597}"/>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9" name="Text Placeholder 12">
            <a:extLst>
              <a:ext uri="{FF2B5EF4-FFF2-40B4-BE49-F238E27FC236}">
                <a16:creationId xmlns:a16="http://schemas.microsoft.com/office/drawing/2014/main" id="{9AF0773E-6D64-F85F-7F9B-282E37EB0AC2}"/>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3" name="Content Placeholder 12">
            <a:extLst>
              <a:ext uri="{FF2B5EF4-FFF2-40B4-BE49-F238E27FC236}">
                <a16:creationId xmlns:a16="http://schemas.microsoft.com/office/drawing/2014/main" id="{D1C4A677-DFBD-25D3-A9F2-7DFD9179BB9B}"/>
              </a:ext>
            </a:extLst>
          </p:cNvPr>
          <p:cNvSpPr>
            <a:spLocks noGrp="1"/>
          </p:cNvSpPr>
          <p:nvPr>
            <p:ph sz="quarter" idx="18"/>
          </p:nvPr>
        </p:nvSpPr>
        <p:spPr>
          <a:xfrm>
            <a:off x="1371425" y="1431759"/>
            <a:ext cx="6565944" cy="3997587"/>
          </a:xfrm>
          <a:prstGeom prst="rect">
            <a:avLst/>
          </a:prstGeom>
        </p:spPr>
        <p:txBody>
          <a:bodyPr/>
          <a:lstStyle/>
          <a:p>
            <a:pPr lvl="0"/>
            <a:endParaRPr lang="en-TR" dirty="0"/>
          </a:p>
        </p:txBody>
      </p:sp>
      <p:sp>
        <p:nvSpPr>
          <p:cNvPr id="16" name="Content Placeholder 12">
            <a:extLst>
              <a:ext uri="{FF2B5EF4-FFF2-40B4-BE49-F238E27FC236}">
                <a16:creationId xmlns:a16="http://schemas.microsoft.com/office/drawing/2014/main" id="{18D388CF-2FDD-8A8D-D9EF-C09EF03CB107}"/>
              </a:ext>
            </a:extLst>
          </p:cNvPr>
          <p:cNvSpPr>
            <a:spLocks noGrp="1"/>
          </p:cNvSpPr>
          <p:nvPr>
            <p:ph sz="quarter" idx="22"/>
          </p:nvPr>
        </p:nvSpPr>
        <p:spPr>
          <a:xfrm>
            <a:off x="8008069" y="1431759"/>
            <a:ext cx="2812505" cy="1963513"/>
          </a:xfrm>
          <a:prstGeom prst="rect">
            <a:avLst/>
          </a:prstGeom>
        </p:spPr>
        <p:txBody>
          <a:bodyPr/>
          <a:lstStyle/>
          <a:p>
            <a:pPr lvl="0"/>
            <a:endParaRPr lang="en-TR" dirty="0"/>
          </a:p>
        </p:txBody>
      </p:sp>
      <p:sp>
        <p:nvSpPr>
          <p:cNvPr id="17" name="Content Placeholder 12">
            <a:extLst>
              <a:ext uri="{FF2B5EF4-FFF2-40B4-BE49-F238E27FC236}">
                <a16:creationId xmlns:a16="http://schemas.microsoft.com/office/drawing/2014/main" id="{941D78FA-BD03-1363-05AD-9D98689A824E}"/>
              </a:ext>
            </a:extLst>
          </p:cNvPr>
          <p:cNvSpPr>
            <a:spLocks noGrp="1"/>
          </p:cNvSpPr>
          <p:nvPr>
            <p:ph sz="quarter" idx="23"/>
          </p:nvPr>
        </p:nvSpPr>
        <p:spPr>
          <a:xfrm>
            <a:off x="8008069" y="3465833"/>
            <a:ext cx="2812505" cy="1963513"/>
          </a:xfrm>
          <a:prstGeom prst="rect">
            <a:avLst/>
          </a:prstGeom>
        </p:spPr>
        <p:txBody>
          <a:bodyPr/>
          <a:lstStyle/>
          <a:p>
            <a:pPr lvl="0"/>
            <a:endParaRPr lang="en-TR" dirty="0"/>
          </a:p>
        </p:txBody>
      </p:sp>
    </p:spTree>
    <p:extLst>
      <p:ext uri="{BB962C8B-B14F-4D97-AF65-F5344CB8AC3E}">
        <p14:creationId xmlns:p14="http://schemas.microsoft.com/office/powerpoint/2010/main" val="3643169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ultiple Images 5">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7598821E-E565-6C8B-E8FA-19E6A62304B4}"/>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11" name="Text Placeholder 12">
            <a:extLst>
              <a:ext uri="{FF2B5EF4-FFF2-40B4-BE49-F238E27FC236}">
                <a16:creationId xmlns:a16="http://schemas.microsoft.com/office/drawing/2014/main" id="{E33DE949-7661-2582-9A0B-18149F1783BF}"/>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4" name="Content Placeholder 12">
            <a:extLst>
              <a:ext uri="{FF2B5EF4-FFF2-40B4-BE49-F238E27FC236}">
                <a16:creationId xmlns:a16="http://schemas.microsoft.com/office/drawing/2014/main" id="{55B85D1F-6749-8FC6-BA61-763AA8BBBB58}"/>
              </a:ext>
            </a:extLst>
          </p:cNvPr>
          <p:cNvSpPr>
            <a:spLocks noGrp="1"/>
          </p:cNvSpPr>
          <p:nvPr>
            <p:ph sz="quarter" idx="18"/>
          </p:nvPr>
        </p:nvSpPr>
        <p:spPr>
          <a:xfrm>
            <a:off x="1371425" y="707923"/>
            <a:ext cx="6565944" cy="5456903"/>
          </a:xfrm>
          <a:prstGeom prst="rect">
            <a:avLst/>
          </a:prstGeom>
        </p:spPr>
        <p:txBody>
          <a:bodyPr/>
          <a:lstStyle/>
          <a:p>
            <a:pPr lvl="0"/>
            <a:endParaRPr lang="en-TR" dirty="0"/>
          </a:p>
        </p:txBody>
      </p:sp>
      <p:sp>
        <p:nvSpPr>
          <p:cNvPr id="15" name="Content Placeholder 12">
            <a:extLst>
              <a:ext uri="{FF2B5EF4-FFF2-40B4-BE49-F238E27FC236}">
                <a16:creationId xmlns:a16="http://schemas.microsoft.com/office/drawing/2014/main" id="{14B22BAD-07BE-189B-9673-0F025B9CD5DE}"/>
              </a:ext>
            </a:extLst>
          </p:cNvPr>
          <p:cNvSpPr>
            <a:spLocks noGrp="1"/>
          </p:cNvSpPr>
          <p:nvPr>
            <p:ph sz="quarter" idx="22"/>
          </p:nvPr>
        </p:nvSpPr>
        <p:spPr>
          <a:xfrm>
            <a:off x="8008069" y="707923"/>
            <a:ext cx="2812505" cy="2687349"/>
          </a:xfrm>
          <a:prstGeom prst="rect">
            <a:avLst/>
          </a:prstGeom>
        </p:spPr>
        <p:txBody>
          <a:bodyPr/>
          <a:lstStyle/>
          <a:p>
            <a:pPr lvl="0"/>
            <a:endParaRPr lang="en-TR" dirty="0"/>
          </a:p>
        </p:txBody>
      </p:sp>
      <p:sp>
        <p:nvSpPr>
          <p:cNvPr id="16" name="Content Placeholder 12">
            <a:extLst>
              <a:ext uri="{FF2B5EF4-FFF2-40B4-BE49-F238E27FC236}">
                <a16:creationId xmlns:a16="http://schemas.microsoft.com/office/drawing/2014/main" id="{FEA352E3-B236-D17B-6BDD-631553D7AD6B}"/>
              </a:ext>
            </a:extLst>
          </p:cNvPr>
          <p:cNvSpPr>
            <a:spLocks noGrp="1"/>
          </p:cNvSpPr>
          <p:nvPr>
            <p:ph sz="quarter" idx="23"/>
          </p:nvPr>
        </p:nvSpPr>
        <p:spPr>
          <a:xfrm>
            <a:off x="8008069" y="3465833"/>
            <a:ext cx="2812505" cy="2698993"/>
          </a:xfrm>
          <a:prstGeom prst="rect">
            <a:avLst/>
          </a:prstGeom>
        </p:spPr>
        <p:txBody>
          <a:bodyPr/>
          <a:lstStyle/>
          <a:p>
            <a:pPr lvl="0"/>
            <a:endParaRPr lang="en-TR" dirty="0"/>
          </a:p>
        </p:txBody>
      </p:sp>
    </p:spTree>
    <p:extLst>
      <p:ext uri="{BB962C8B-B14F-4D97-AF65-F5344CB8AC3E}">
        <p14:creationId xmlns:p14="http://schemas.microsoft.com/office/powerpoint/2010/main" val="4419423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der + Multiple Images 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CD85F07-48C5-1F37-0652-E41BEFF480C9}"/>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25E294F6-A1CD-EF40-D098-7DFC203F0EDA}"/>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9" name="Content Placeholder 12">
            <a:extLst>
              <a:ext uri="{FF2B5EF4-FFF2-40B4-BE49-F238E27FC236}">
                <a16:creationId xmlns:a16="http://schemas.microsoft.com/office/drawing/2014/main" id="{02263707-E6B7-4EB1-0DEE-3F1EB8494DA3}"/>
              </a:ext>
            </a:extLst>
          </p:cNvPr>
          <p:cNvSpPr>
            <a:spLocks noGrp="1"/>
          </p:cNvSpPr>
          <p:nvPr>
            <p:ph sz="quarter" idx="17"/>
          </p:nvPr>
        </p:nvSpPr>
        <p:spPr>
          <a:xfrm>
            <a:off x="1369687" y="2362785"/>
            <a:ext cx="3094029" cy="3982453"/>
          </a:xfrm>
          <a:prstGeom prst="rect">
            <a:avLst/>
          </a:prstGeom>
        </p:spPr>
        <p:txBody>
          <a:bodyPr/>
          <a:lstStyle/>
          <a:p>
            <a:pPr lvl="0"/>
            <a:endParaRPr lang="en-TR" dirty="0"/>
          </a:p>
        </p:txBody>
      </p:sp>
      <p:sp>
        <p:nvSpPr>
          <p:cNvPr id="10" name="Content Placeholder 12">
            <a:extLst>
              <a:ext uri="{FF2B5EF4-FFF2-40B4-BE49-F238E27FC236}">
                <a16:creationId xmlns:a16="http://schemas.microsoft.com/office/drawing/2014/main" id="{F0E91094-6757-8B14-6528-81C5F0090D66}"/>
              </a:ext>
            </a:extLst>
          </p:cNvPr>
          <p:cNvSpPr>
            <a:spLocks noGrp="1"/>
          </p:cNvSpPr>
          <p:nvPr>
            <p:ph sz="quarter" idx="18"/>
          </p:nvPr>
        </p:nvSpPr>
        <p:spPr>
          <a:xfrm>
            <a:off x="4546024" y="2362785"/>
            <a:ext cx="3094029" cy="3982453"/>
          </a:xfrm>
          <a:prstGeom prst="rect">
            <a:avLst/>
          </a:prstGeom>
        </p:spPr>
        <p:txBody>
          <a:bodyPr/>
          <a:lstStyle/>
          <a:p>
            <a:pPr lvl="0"/>
            <a:endParaRPr lang="en-TR" dirty="0"/>
          </a:p>
        </p:txBody>
      </p:sp>
      <p:sp>
        <p:nvSpPr>
          <p:cNvPr id="11" name="Content Placeholder 12">
            <a:extLst>
              <a:ext uri="{FF2B5EF4-FFF2-40B4-BE49-F238E27FC236}">
                <a16:creationId xmlns:a16="http://schemas.microsoft.com/office/drawing/2014/main" id="{E38E344F-3991-22D1-8DC9-90DF7891C5FD}"/>
              </a:ext>
            </a:extLst>
          </p:cNvPr>
          <p:cNvSpPr>
            <a:spLocks noGrp="1"/>
          </p:cNvSpPr>
          <p:nvPr>
            <p:ph sz="quarter" idx="19"/>
          </p:nvPr>
        </p:nvSpPr>
        <p:spPr>
          <a:xfrm>
            <a:off x="7722361" y="2362785"/>
            <a:ext cx="3094029" cy="3982453"/>
          </a:xfrm>
          <a:prstGeom prst="rect">
            <a:avLst/>
          </a:prstGeom>
        </p:spPr>
        <p:txBody>
          <a:bodyPr/>
          <a:lstStyle/>
          <a:p>
            <a:pPr lvl="0"/>
            <a:endParaRPr lang="en-TR" dirty="0"/>
          </a:p>
        </p:txBody>
      </p:sp>
      <p:sp>
        <p:nvSpPr>
          <p:cNvPr id="12" name="Title 1">
            <a:extLst>
              <a:ext uri="{FF2B5EF4-FFF2-40B4-BE49-F238E27FC236}">
                <a16:creationId xmlns:a16="http://schemas.microsoft.com/office/drawing/2014/main" id="{096CC8AD-1093-E773-2C5F-7C763D555DA2}"/>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Tree>
    <p:extLst>
      <p:ext uri="{BB962C8B-B14F-4D97-AF65-F5344CB8AC3E}">
        <p14:creationId xmlns:p14="http://schemas.microsoft.com/office/powerpoint/2010/main" val="8389861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ader + Multiple Images 2">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0C71F80-E70D-7154-FB65-EB339043C28B}"/>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A7586B4D-A7EB-E907-675C-7C160B1279C3}"/>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9" name="Content Placeholder 12">
            <a:extLst>
              <a:ext uri="{FF2B5EF4-FFF2-40B4-BE49-F238E27FC236}">
                <a16:creationId xmlns:a16="http://schemas.microsoft.com/office/drawing/2014/main" id="{AF636A3B-ECD8-6FAA-473B-9C46641695B5}"/>
              </a:ext>
            </a:extLst>
          </p:cNvPr>
          <p:cNvSpPr>
            <a:spLocks noGrp="1"/>
          </p:cNvSpPr>
          <p:nvPr>
            <p:ph sz="quarter" idx="17"/>
          </p:nvPr>
        </p:nvSpPr>
        <p:spPr>
          <a:xfrm>
            <a:off x="1369687" y="2347651"/>
            <a:ext cx="3094029" cy="1963513"/>
          </a:xfrm>
          <a:prstGeom prst="rect">
            <a:avLst/>
          </a:prstGeom>
        </p:spPr>
        <p:txBody>
          <a:bodyPr/>
          <a:lstStyle/>
          <a:p>
            <a:pPr lvl="0"/>
            <a:endParaRPr lang="en-TR" dirty="0"/>
          </a:p>
        </p:txBody>
      </p:sp>
      <p:sp>
        <p:nvSpPr>
          <p:cNvPr id="10" name="Content Placeholder 12">
            <a:extLst>
              <a:ext uri="{FF2B5EF4-FFF2-40B4-BE49-F238E27FC236}">
                <a16:creationId xmlns:a16="http://schemas.microsoft.com/office/drawing/2014/main" id="{9F41C97C-9807-F63C-36BE-7A723C4B1DAC}"/>
              </a:ext>
            </a:extLst>
          </p:cNvPr>
          <p:cNvSpPr>
            <a:spLocks noGrp="1"/>
          </p:cNvSpPr>
          <p:nvPr>
            <p:ph sz="quarter" idx="18"/>
          </p:nvPr>
        </p:nvSpPr>
        <p:spPr>
          <a:xfrm>
            <a:off x="4546024" y="2347651"/>
            <a:ext cx="3094029" cy="1963513"/>
          </a:xfrm>
          <a:prstGeom prst="rect">
            <a:avLst/>
          </a:prstGeom>
        </p:spPr>
        <p:txBody>
          <a:bodyPr/>
          <a:lstStyle/>
          <a:p>
            <a:pPr lvl="0"/>
            <a:endParaRPr lang="en-TR" dirty="0"/>
          </a:p>
        </p:txBody>
      </p:sp>
      <p:sp>
        <p:nvSpPr>
          <p:cNvPr id="11" name="Content Placeholder 12">
            <a:extLst>
              <a:ext uri="{FF2B5EF4-FFF2-40B4-BE49-F238E27FC236}">
                <a16:creationId xmlns:a16="http://schemas.microsoft.com/office/drawing/2014/main" id="{FDE123E4-5DA7-34C1-86EF-D3D2FEA2B2EE}"/>
              </a:ext>
            </a:extLst>
          </p:cNvPr>
          <p:cNvSpPr>
            <a:spLocks noGrp="1"/>
          </p:cNvSpPr>
          <p:nvPr>
            <p:ph sz="quarter" idx="19"/>
          </p:nvPr>
        </p:nvSpPr>
        <p:spPr>
          <a:xfrm>
            <a:off x="7722361" y="2347650"/>
            <a:ext cx="3094029" cy="3982453"/>
          </a:xfrm>
          <a:prstGeom prst="rect">
            <a:avLst/>
          </a:prstGeom>
        </p:spPr>
        <p:txBody>
          <a:bodyPr/>
          <a:lstStyle/>
          <a:p>
            <a:pPr lvl="0"/>
            <a:endParaRPr lang="en-TR" dirty="0"/>
          </a:p>
        </p:txBody>
      </p:sp>
      <p:sp>
        <p:nvSpPr>
          <p:cNvPr id="12" name="Content Placeholder 12">
            <a:extLst>
              <a:ext uri="{FF2B5EF4-FFF2-40B4-BE49-F238E27FC236}">
                <a16:creationId xmlns:a16="http://schemas.microsoft.com/office/drawing/2014/main" id="{DE391681-0FFD-4CF2-7258-78AE2DB40A1A}"/>
              </a:ext>
            </a:extLst>
          </p:cNvPr>
          <p:cNvSpPr>
            <a:spLocks noGrp="1"/>
          </p:cNvSpPr>
          <p:nvPr>
            <p:ph sz="quarter" idx="20"/>
          </p:nvPr>
        </p:nvSpPr>
        <p:spPr>
          <a:xfrm>
            <a:off x="1369687" y="4381725"/>
            <a:ext cx="3094029" cy="1963513"/>
          </a:xfrm>
          <a:prstGeom prst="rect">
            <a:avLst/>
          </a:prstGeom>
        </p:spPr>
        <p:txBody>
          <a:bodyPr/>
          <a:lstStyle/>
          <a:p>
            <a:pPr lvl="0"/>
            <a:endParaRPr lang="en-TR" dirty="0"/>
          </a:p>
        </p:txBody>
      </p:sp>
      <p:sp>
        <p:nvSpPr>
          <p:cNvPr id="13" name="Content Placeholder 12">
            <a:extLst>
              <a:ext uri="{FF2B5EF4-FFF2-40B4-BE49-F238E27FC236}">
                <a16:creationId xmlns:a16="http://schemas.microsoft.com/office/drawing/2014/main" id="{2645065C-00FC-1EFE-C5F6-0872D8ECB598}"/>
              </a:ext>
            </a:extLst>
          </p:cNvPr>
          <p:cNvSpPr>
            <a:spLocks noGrp="1"/>
          </p:cNvSpPr>
          <p:nvPr>
            <p:ph sz="quarter" idx="21"/>
          </p:nvPr>
        </p:nvSpPr>
        <p:spPr>
          <a:xfrm>
            <a:off x="4546024" y="4381725"/>
            <a:ext cx="3094029" cy="1963513"/>
          </a:xfrm>
          <a:prstGeom prst="rect">
            <a:avLst/>
          </a:prstGeom>
        </p:spPr>
        <p:txBody>
          <a:bodyPr/>
          <a:lstStyle/>
          <a:p>
            <a:pPr lvl="0"/>
            <a:endParaRPr lang="en-TR" dirty="0"/>
          </a:p>
        </p:txBody>
      </p:sp>
      <p:sp>
        <p:nvSpPr>
          <p:cNvPr id="14" name="Title 1">
            <a:extLst>
              <a:ext uri="{FF2B5EF4-FFF2-40B4-BE49-F238E27FC236}">
                <a16:creationId xmlns:a16="http://schemas.microsoft.com/office/drawing/2014/main" id="{3A8321A5-8A97-78BC-871D-D8F2F6BB511B}"/>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Tree>
    <p:extLst>
      <p:ext uri="{BB962C8B-B14F-4D97-AF65-F5344CB8AC3E}">
        <p14:creationId xmlns:p14="http://schemas.microsoft.com/office/powerpoint/2010/main" val="2291819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57EA2A8-E3CE-7DA2-1E8D-D1FADF4964B8}"/>
              </a:ext>
            </a:extLst>
          </p:cNvPr>
          <p:cNvSpPr>
            <a:spLocks noGrp="1"/>
          </p:cNvSpPr>
          <p:nvPr>
            <p:ph type="title" hasCustomPrompt="1"/>
          </p:nvPr>
        </p:nvSpPr>
        <p:spPr>
          <a:xfrm>
            <a:off x="1263658" y="3238242"/>
            <a:ext cx="9664683" cy="2054392"/>
          </a:xfrm>
          <a:prstGeom prst="rect">
            <a:avLst/>
          </a:prstGeom>
        </p:spPr>
        <p:txBody>
          <a:bodyPr/>
          <a:lstStyle>
            <a:lvl1pPr>
              <a:defRPr sz="6600" b="1" i="0">
                <a:solidFill>
                  <a:srgbClr val="013460"/>
                </a:solidFill>
                <a:latin typeface="Houschka Alt Pro Bold" panose="02000503000000020003" pitchFamily="2" charset="77"/>
              </a:defRPr>
            </a:lvl1pPr>
          </a:lstStyle>
          <a:p>
            <a:r>
              <a:rPr lang="en-US" dirty="0"/>
              <a:t>COVER TITLE</a:t>
            </a:r>
            <a:br>
              <a:rPr lang="en-US" dirty="0"/>
            </a:br>
            <a:r>
              <a:rPr lang="en-US" dirty="0"/>
              <a:t>HERE</a:t>
            </a:r>
            <a:br>
              <a:rPr lang="en-US" dirty="0"/>
            </a:br>
            <a:endParaRPr lang="en-US" dirty="0"/>
          </a:p>
        </p:txBody>
      </p:sp>
      <p:pic>
        <p:nvPicPr>
          <p:cNvPr id="10" name="Picture 9">
            <a:extLst>
              <a:ext uri="{FF2B5EF4-FFF2-40B4-BE49-F238E27FC236}">
                <a16:creationId xmlns:a16="http://schemas.microsoft.com/office/drawing/2014/main" id="{81F6BE95-617A-2BD0-77DF-BFC947055A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6230" y="2615232"/>
            <a:ext cx="1042188" cy="278984"/>
          </a:xfrm>
          <a:prstGeom prst="rect">
            <a:avLst/>
          </a:prstGeom>
        </p:spPr>
      </p:pic>
      <p:sp>
        <p:nvSpPr>
          <p:cNvPr id="3" name="Text Placeholder 2">
            <a:extLst>
              <a:ext uri="{FF2B5EF4-FFF2-40B4-BE49-F238E27FC236}">
                <a16:creationId xmlns:a16="http://schemas.microsoft.com/office/drawing/2014/main" id="{19B5234E-EF31-F08B-259C-609811282EFD}"/>
              </a:ext>
            </a:extLst>
          </p:cNvPr>
          <p:cNvSpPr>
            <a:spLocks noGrp="1"/>
          </p:cNvSpPr>
          <p:nvPr>
            <p:ph type="body" sz="quarter" idx="10" hasCustomPrompt="1"/>
          </p:nvPr>
        </p:nvSpPr>
        <p:spPr>
          <a:xfrm>
            <a:off x="1254124" y="5290025"/>
            <a:ext cx="9674217" cy="320031"/>
          </a:xfrm>
          <a:prstGeom prst="rect">
            <a:avLst/>
          </a:prstGeom>
        </p:spPr>
        <p:txBody>
          <a:bodyPr/>
          <a:lstStyle>
            <a:lvl1pPr marL="0" indent="0">
              <a:buNone/>
              <a:defRPr sz="1300" b="1" i="0">
                <a:latin typeface="Houschka Alt Pro Bold" panose="02000503000000020003" pitchFamily="2" charset="77"/>
              </a:defRPr>
            </a:lvl1pPr>
          </a:lstStyle>
          <a:p>
            <a:pPr lvl="0"/>
            <a:r>
              <a:rPr lang="en-TR" dirty="0"/>
              <a:t>SUBTITLE</a:t>
            </a:r>
          </a:p>
        </p:txBody>
      </p:sp>
    </p:spTree>
    <p:extLst>
      <p:ext uri="{BB962C8B-B14F-4D97-AF65-F5344CB8AC3E}">
        <p14:creationId xmlns:p14="http://schemas.microsoft.com/office/powerpoint/2010/main" val="14217106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eader + Multiple Images 3">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20D634B-401F-7FFC-34E3-AE48A7E2B9BF}"/>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2FB8074F-DB09-22D8-4853-FF2E6708ED95}"/>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9" name="Content Placeholder 12">
            <a:extLst>
              <a:ext uri="{FF2B5EF4-FFF2-40B4-BE49-F238E27FC236}">
                <a16:creationId xmlns:a16="http://schemas.microsoft.com/office/drawing/2014/main" id="{9819CF69-8524-8BF4-9FBC-5D7E585F8472}"/>
              </a:ext>
            </a:extLst>
          </p:cNvPr>
          <p:cNvSpPr>
            <a:spLocks noGrp="1"/>
          </p:cNvSpPr>
          <p:nvPr>
            <p:ph sz="quarter" idx="17"/>
          </p:nvPr>
        </p:nvSpPr>
        <p:spPr>
          <a:xfrm>
            <a:off x="1369687" y="2347651"/>
            <a:ext cx="3094029" cy="1963513"/>
          </a:xfrm>
          <a:prstGeom prst="rect">
            <a:avLst/>
          </a:prstGeom>
        </p:spPr>
        <p:txBody>
          <a:bodyPr/>
          <a:lstStyle/>
          <a:p>
            <a:pPr lvl="0"/>
            <a:endParaRPr lang="en-TR" dirty="0"/>
          </a:p>
        </p:txBody>
      </p:sp>
      <p:sp>
        <p:nvSpPr>
          <p:cNvPr id="10" name="Content Placeholder 12">
            <a:extLst>
              <a:ext uri="{FF2B5EF4-FFF2-40B4-BE49-F238E27FC236}">
                <a16:creationId xmlns:a16="http://schemas.microsoft.com/office/drawing/2014/main" id="{DCAE69C9-3D8F-34B9-403F-8FD08D27A4FE}"/>
              </a:ext>
            </a:extLst>
          </p:cNvPr>
          <p:cNvSpPr>
            <a:spLocks noGrp="1"/>
          </p:cNvSpPr>
          <p:nvPr>
            <p:ph sz="quarter" idx="18"/>
          </p:nvPr>
        </p:nvSpPr>
        <p:spPr>
          <a:xfrm>
            <a:off x="4546024" y="2347651"/>
            <a:ext cx="3094029" cy="1963513"/>
          </a:xfrm>
          <a:prstGeom prst="rect">
            <a:avLst/>
          </a:prstGeom>
        </p:spPr>
        <p:txBody>
          <a:bodyPr/>
          <a:lstStyle/>
          <a:p>
            <a:pPr lvl="0"/>
            <a:endParaRPr lang="en-TR" dirty="0"/>
          </a:p>
        </p:txBody>
      </p:sp>
      <p:sp>
        <p:nvSpPr>
          <p:cNvPr id="11" name="Content Placeholder 12">
            <a:extLst>
              <a:ext uri="{FF2B5EF4-FFF2-40B4-BE49-F238E27FC236}">
                <a16:creationId xmlns:a16="http://schemas.microsoft.com/office/drawing/2014/main" id="{B1BB27F9-0A22-2567-3A51-69BD83CB700D}"/>
              </a:ext>
            </a:extLst>
          </p:cNvPr>
          <p:cNvSpPr>
            <a:spLocks noGrp="1"/>
          </p:cNvSpPr>
          <p:nvPr>
            <p:ph sz="quarter" idx="20"/>
          </p:nvPr>
        </p:nvSpPr>
        <p:spPr>
          <a:xfrm>
            <a:off x="1369687" y="4381725"/>
            <a:ext cx="3094029" cy="1963513"/>
          </a:xfrm>
          <a:prstGeom prst="rect">
            <a:avLst/>
          </a:prstGeom>
        </p:spPr>
        <p:txBody>
          <a:bodyPr/>
          <a:lstStyle/>
          <a:p>
            <a:pPr lvl="0"/>
            <a:endParaRPr lang="en-TR" dirty="0"/>
          </a:p>
        </p:txBody>
      </p:sp>
      <p:sp>
        <p:nvSpPr>
          <p:cNvPr id="12" name="Content Placeholder 12">
            <a:extLst>
              <a:ext uri="{FF2B5EF4-FFF2-40B4-BE49-F238E27FC236}">
                <a16:creationId xmlns:a16="http://schemas.microsoft.com/office/drawing/2014/main" id="{0AB902BA-1797-9A5E-E214-68507A9CBC28}"/>
              </a:ext>
            </a:extLst>
          </p:cNvPr>
          <p:cNvSpPr>
            <a:spLocks noGrp="1"/>
          </p:cNvSpPr>
          <p:nvPr>
            <p:ph sz="quarter" idx="21"/>
          </p:nvPr>
        </p:nvSpPr>
        <p:spPr>
          <a:xfrm>
            <a:off x="4546024" y="4381725"/>
            <a:ext cx="3094029" cy="1963513"/>
          </a:xfrm>
          <a:prstGeom prst="rect">
            <a:avLst/>
          </a:prstGeom>
        </p:spPr>
        <p:txBody>
          <a:bodyPr/>
          <a:lstStyle/>
          <a:p>
            <a:pPr lvl="0"/>
            <a:endParaRPr lang="en-TR" dirty="0"/>
          </a:p>
        </p:txBody>
      </p:sp>
      <p:sp>
        <p:nvSpPr>
          <p:cNvPr id="13" name="Content Placeholder 12">
            <a:extLst>
              <a:ext uri="{FF2B5EF4-FFF2-40B4-BE49-F238E27FC236}">
                <a16:creationId xmlns:a16="http://schemas.microsoft.com/office/drawing/2014/main" id="{F8A38325-D86F-3B37-0CF2-A1CBEAFA6397}"/>
              </a:ext>
            </a:extLst>
          </p:cNvPr>
          <p:cNvSpPr>
            <a:spLocks noGrp="1"/>
          </p:cNvSpPr>
          <p:nvPr>
            <p:ph sz="quarter" idx="22"/>
          </p:nvPr>
        </p:nvSpPr>
        <p:spPr>
          <a:xfrm>
            <a:off x="7726546" y="2347651"/>
            <a:ext cx="3094029" cy="1963513"/>
          </a:xfrm>
          <a:prstGeom prst="rect">
            <a:avLst/>
          </a:prstGeom>
        </p:spPr>
        <p:txBody>
          <a:bodyPr/>
          <a:lstStyle/>
          <a:p>
            <a:pPr lvl="0"/>
            <a:endParaRPr lang="en-TR" dirty="0"/>
          </a:p>
        </p:txBody>
      </p:sp>
      <p:sp>
        <p:nvSpPr>
          <p:cNvPr id="14" name="Content Placeholder 12">
            <a:extLst>
              <a:ext uri="{FF2B5EF4-FFF2-40B4-BE49-F238E27FC236}">
                <a16:creationId xmlns:a16="http://schemas.microsoft.com/office/drawing/2014/main" id="{79F0E853-BC2E-E5D0-5F0C-7F324728F6A3}"/>
              </a:ext>
            </a:extLst>
          </p:cNvPr>
          <p:cNvSpPr>
            <a:spLocks noGrp="1"/>
          </p:cNvSpPr>
          <p:nvPr>
            <p:ph sz="quarter" idx="23"/>
          </p:nvPr>
        </p:nvSpPr>
        <p:spPr>
          <a:xfrm>
            <a:off x="7726546" y="4381725"/>
            <a:ext cx="3094029" cy="1963513"/>
          </a:xfrm>
          <a:prstGeom prst="rect">
            <a:avLst/>
          </a:prstGeom>
        </p:spPr>
        <p:txBody>
          <a:bodyPr/>
          <a:lstStyle/>
          <a:p>
            <a:pPr lvl="0"/>
            <a:endParaRPr lang="en-TR" dirty="0"/>
          </a:p>
        </p:txBody>
      </p:sp>
      <p:sp>
        <p:nvSpPr>
          <p:cNvPr id="15" name="Title 1">
            <a:extLst>
              <a:ext uri="{FF2B5EF4-FFF2-40B4-BE49-F238E27FC236}">
                <a16:creationId xmlns:a16="http://schemas.microsoft.com/office/drawing/2014/main" id="{DCBB2BB9-187B-49D9-FEA0-0DB88BF8D012}"/>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Tree>
    <p:extLst>
      <p:ext uri="{BB962C8B-B14F-4D97-AF65-F5344CB8AC3E}">
        <p14:creationId xmlns:p14="http://schemas.microsoft.com/office/powerpoint/2010/main" val="24775869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ader + Multiple Images 4">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DFB08D6-E6F5-F497-A360-ECF3087CDE73}"/>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9" name="Text Placeholder 12">
            <a:extLst>
              <a:ext uri="{FF2B5EF4-FFF2-40B4-BE49-F238E27FC236}">
                <a16:creationId xmlns:a16="http://schemas.microsoft.com/office/drawing/2014/main" id="{8C99380C-B358-C090-E13E-57ED6FA87946}"/>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0" name="Content Placeholder 12">
            <a:extLst>
              <a:ext uri="{FF2B5EF4-FFF2-40B4-BE49-F238E27FC236}">
                <a16:creationId xmlns:a16="http://schemas.microsoft.com/office/drawing/2014/main" id="{283FA8C0-1D3A-B6A2-3925-85B90C2A96F0}"/>
              </a:ext>
            </a:extLst>
          </p:cNvPr>
          <p:cNvSpPr>
            <a:spLocks noGrp="1"/>
          </p:cNvSpPr>
          <p:nvPr>
            <p:ph sz="quarter" idx="18"/>
          </p:nvPr>
        </p:nvSpPr>
        <p:spPr>
          <a:xfrm>
            <a:off x="1371425" y="2347651"/>
            <a:ext cx="6565944" cy="3997587"/>
          </a:xfrm>
          <a:prstGeom prst="rect">
            <a:avLst/>
          </a:prstGeom>
        </p:spPr>
        <p:txBody>
          <a:bodyPr/>
          <a:lstStyle/>
          <a:p>
            <a:pPr lvl="0"/>
            <a:endParaRPr lang="en-TR" dirty="0"/>
          </a:p>
        </p:txBody>
      </p:sp>
      <p:sp>
        <p:nvSpPr>
          <p:cNvPr id="11" name="Content Placeholder 12">
            <a:extLst>
              <a:ext uri="{FF2B5EF4-FFF2-40B4-BE49-F238E27FC236}">
                <a16:creationId xmlns:a16="http://schemas.microsoft.com/office/drawing/2014/main" id="{9C102B52-07A0-54DF-6A5F-ADDAB9E1807E}"/>
              </a:ext>
            </a:extLst>
          </p:cNvPr>
          <p:cNvSpPr>
            <a:spLocks noGrp="1"/>
          </p:cNvSpPr>
          <p:nvPr>
            <p:ph sz="quarter" idx="22"/>
          </p:nvPr>
        </p:nvSpPr>
        <p:spPr>
          <a:xfrm>
            <a:off x="8008069" y="2347651"/>
            <a:ext cx="2812505" cy="1963513"/>
          </a:xfrm>
          <a:prstGeom prst="rect">
            <a:avLst/>
          </a:prstGeom>
        </p:spPr>
        <p:txBody>
          <a:bodyPr/>
          <a:lstStyle/>
          <a:p>
            <a:pPr lvl="0"/>
            <a:endParaRPr lang="en-TR" dirty="0"/>
          </a:p>
        </p:txBody>
      </p:sp>
      <p:sp>
        <p:nvSpPr>
          <p:cNvPr id="12" name="Content Placeholder 12">
            <a:extLst>
              <a:ext uri="{FF2B5EF4-FFF2-40B4-BE49-F238E27FC236}">
                <a16:creationId xmlns:a16="http://schemas.microsoft.com/office/drawing/2014/main" id="{BD8BC5F3-5E00-9A72-DEBB-F867644A0BB6}"/>
              </a:ext>
            </a:extLst>
          </p:cNvPr>
          <p:cNvSpPr>
            <a:spLocks noGrp="1"/>
          </p:cNvSpPr>
          <p:nvPr>
            <p:ph sz="quarter" idx="23"/>
          </p:nvPr>
        </p:nvSpPr>
        <p:spPr>
          <a:xfrm>
            <a:off x="8008069" y="4381725"/>
            <a:ext cx="2812505" cy="1963513"/>
          </a:xfrm>
          <a:prstGeom prst="rect">
            <a:avLst/>
          </a:prstGeom>
        </p:spPr>
        <p:txBody>
          <a:bodyPr/>
          <a:lstStyle/>
          <a:p>
            <a:pPr lvl="0"/>
            <a:endParaRPr lang="en-TR" dirty="0"/>
          </a:p>
        </p:txBody>
      </p:sp>
      <p:sp>
        <p:nvSpPr>
          <p:cNvPr id="13" name="Title 1">
            <a:extLst>
              <a:ext uri="{FF2B5EF4-FFF2-40B4-BE49-F238E27FC236}">
                <a16:creationId xmlns:a16="http://schemas.microsoft.com/office/drawing/2014/main" id="{B0A0E66A-429D-A20C-2FBB-6AA0BB7015D2}"/>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Tree>
    <p:extLst>
      <p:ext uri="{BB962C8B-B14F-4D97-AF65-F5344CB8AC3E}">
        <p14:creationId xmlns:p14="http://schemas.microsoft.com/office/powerpoint/2010/main" val="34595186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eader + Body Text + Multiple Images 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284824D-8AA6-DAC2-F97D-5708FF84215F}"/>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0C072BF4-1F80-754C-EC0A-721F423AAE69}"/>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Title 1">
            <a:extLst>
              <a:ext uri="{FF2B5EF4-FFF2-40B4-BE49-F238E27FC236}">
                <a16:creationId xmlns:a16="http://schemas.microsoft.com/office/drawing/2014/main" id="{D8C4E329-3438-3C33-DA60-5B3075223F9C}"/>
              </a:ext>
            </a:extLst>
          </p:cNvPr>
          <p:cNvSpPr>
            <a:spLocks noGrp="1"/>
          </p:cNvSpPr>
          <p:nvPr>
            <p:ph type="title" hasCustomPrompt="1"/>
          </p:nvPr>
        </p:nvSpPr>
        <p:spPr>
          <a:xfrm>
            <a:off x="6980072" y="1397719"/>
            <a:ext cx="4726567" cy="851495"/>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2" name="Text Placeholder 10">
            <a:extLst>
              <a:ext uri="{FF2B5EF4-FFF2-40B4-BE49-F238E27FC236}">
                <a16:creationId xmlns:a16="http://schemas.microsoft.com/office/drawing/2014/main" id="{36ECD98D-112A-B937-9386-A17E43A598F8}"/>
              </a:ext>
            </a:extLst>
          </p:cNvPr>
          <p:cNvSpPr>
            <a:spLocks noGrp="1"/>
          </p:cNvSpPr>
          <p:nvPr>
            <p:ph type="body" sz="quarter" idx="14" hasCustomPrompt="1"/>
          </p:nvPr>
        </p:nvSpPr>
        <p:spPr>
          <a:xfrm>
            <a:off x="6900062" y="2388866"/>
            <a:ext cx="3816350"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3" name="Content Placeholder 12">
            <a:extLst>
              <a:ext uri="{FF2B5EF4-FFF2-40B4-BE49-F238E27FC236}">
                <a16:creationId xmlns:a16="http://schemas.microsoft.com/office/drawing/2014/main" id="{E0B9E3DC-C141-CB87-BFFD-E147E48EFB67}"/>
              </a:ext>
            </a:extLst>
          </p:cNvPr>
          <p:cNvSpPr>
            <a:spLocks noGrp="1"/>
          </p:cNvSpPr>
          <p:nvPr>
            <p:ph sz="quarter" idx="17"/>
          </p:nvPr>
        </p:nvSpPr>
        <p:spPr>
          <a:xfrm>
            <a:off x="1369687" y="1429656"/>
            <a:ext cx="4185293" cy="2422253"/>
          </a:xfrm>
          <a:prstGeom prst="rect">
            <a:avLst/>
          </a:prstGeom>
        </p:spPr>
        <p:txBody>
          <a:bodyPr/>
          <a:lstStyle/>
          <a:p>
            <a:pPr lvl="0"/>
            <a:endParaRPr lang="en-TR" dirty="0"/>
          </a:p>
        </p:txBody>
      </p:sp>
      <p:sp>
        <p:nvSpPr>
          <p:cNvPr id="14" name="Content Placeholder 12">
            <a:extLst>
              <a:ext uri="{FF2B5EF4-FFF2-40B4-BE49-F238E27FC236}">
                <a16:creationId xmlns:a16="http://schemas.microsoft.com/office/drawing/2014/main" id="{C0FCF5A7-BE9D-2B76-164C-6D598D4F646E}"/>
              </a:ext>
            </a:extLst>
          </p:cNvPr>
          <p:cNvSpPr>
            <a:spLocks noGrp="1"/>
          </p:cNvSpPr>
          <p:nvPr>
            <p:ph sz="quarter" idx="18"/>
          </p:nvPr>
        </p:nvSpPr>
        <p:spPr>
          <a:xfrm>
            <a:off x="1369687" y="3932826"/>
            <a:ext cx="4185293" cy="2422253"/>
          </a:xfrm>
          <a:prstGeom prst="rect">
            <a:avLst/>
          </a:prstGeom>
        </p:spPr>
        <p:txBody>
          <a:bodyPr/>
          <a:lstStyle/>
          <a:p>
            <a:pPr lvl="0"/>
            <a:endParaRPr lang="en-TR" dirty="0"/>
          </a:p>
        </p:txBody>
      </p:sp>
    </p:spTree>
    <p:extLst>
      <p:ext uri="{BB962C8B-B14F-4D97-AF65-F5344CB8AC3E}">
        <p14:creationId xmlns:p14="http://schemas.microsoft.com/office/powerpoint/2010/main" val="36064428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eader + Body Text + Multiple Images 2">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0821789-7B5E-8B2F-5704-5683B2730577}"/>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DB043789-A3B4-C49E-731E-5A41D73FC5AA}"/>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Text Placeholder 10">
            <a:extLst>
              <a:ext uri="{FF2B5EF4-FFF2-40B4-BE49-F238E27FC236}">
                <a16:creationId xmlns:a16="http://schemas.microsoft.com/office/drawing/2014/main" id="{255CC85F-4557-D06F-8955-17B3EADEABDE}"/>
              </a:ext>
            </a:extLst>
          </p:cNvPr>
          <p:cNvSpPr>
            <a:spLocks noGrp="1"/>
          </p:cNvSpPr>
          <p:nvPr>
            <p:ph type="body" sz="quarter" idx="20" hasCustomPrompt="1"/>
          </p:nvPr>
        </p:nvSpPr>
        <p:spPr>
          <a:xfrm>
            <a:off x="1286757" y="3371195"/>
            <a:ext cx="2014557" cy="427082"/>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4" name="Text Placeholder 10">
            <a:extLst>
              <a:ext uri="{FF2B5EF4-FFF2-40B4-BE49-F238E27FC236}">
                <a16:creationId xmlns:a16="http://schemas.microsoft.com/office/drawing/2014/main" id="{5128695D-EA67-2B90-719D-19D7ECF46A6E}"/>
              </a:ext>
            </a:extLst>
          </p:cNvPr>
          <p:cNvSpPr>
            <a:spLocks noGrp="1"/>
          </p:cNvSpPr>
          <p:nvPr>
            <p:ph type="body" sz="quarter" idx="21" hasCustomPrompt="1"/>
          </p:nvPr>
        </p:nvSpPr>
        <p:spPr>
          <a:xfrm>
            <a:off x="1286757" y="5784763"/>
            <a:ext cx="2014557" cy="546589"/>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7" name="Text Placeholder 10">
            <a:extLst>
              <a:ext uri="{FF2B5EF4-FFF2-40B4-BE49-F238E27FC236}">
                <a16:creationId xmlns:a16="http://schemas.microsoft.com/office/drawing/2014/main" id="{815650DF-AE5D-19F0-B9D6-E6D071ECEBF7}"/>
              </a:ext>
            </a:extLst>
          </p:cNvPr>
          <p:cNvSpPr>
            <a:spLocks noGrp="1"/>
          </p:cNvSpPr>
          <p:nvPr>
            <p:ph type="body" sz="quarter" idx="22" hasCustomPrompt="1"/>
          </p:nvPr>
        </p:nvSpPr>
        <p:spPr>
          <a:xfrm>
            <a:off x="3795178" y="3371195"/>
            <a:ext cx="2014557" cy="427082"/>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20" name="Text Placeholder 10">
            <a:extLst>
              <a:ext uri="{FF2B5EF4-FFF2-40B4-BE49-F238E27FC236}">
                <a16:creationId xmlns:a16="http://schemas.microsoft.com/office/drawing/2014/main" id="{78AEFB8E-EAE0-56A6-450C-0EC427FA7F18}"/>
              </a:ext>
            </a:extLst>
          </p:cNvPr>
          <p:cNvSpPr>
            <a:spLocks noGrp="1"/>
          </p:cNvSpPr>
          <p:nvPr>
            <p:ph type="body" sz="quarter" idx="23" hasCustomPrompt="1"/>
          </p:nvPr>
        </p:nvSpPr>
        <p:spPr>
          <a:xfrm>
            <a:off x="3795178" y="5784763"/>
            <a:ext cx="2014557" cy="546589"/>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23" name="Text Placeholder 10">
            <a:extLst>
              <a:ext uri="{FF2B5EF4-FFF2-40B4-BE49-F238E27FC236}">
                <a16:creationId xmlns:a16="http://schemas.microsoft.com/office/drawing/2014/main" id="{E2C72B1C-1528-DECD-C50F-A668C4F3D269}"/>
              </a:ext>
            </a:extLst>
          </p:cNvPr>
          <p:cNvSpPr>
            <a:spLocks noGrp="1"/>
          </p:cNvSpPr>
          <p:nvPr>
            <p:ph type="body" sz="quarter" idx="24" hasCustomPrompt="1"/>
          </p:nvPr>
        </p:nvSpPr>
        <p:spPr>
          <a:xfrm>
            <a:off x="6303600" y="3371195"/>
            <a:ext cx="2014557" cy="427082"/>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26" name="Text Placeholder 10">
            <a:extLst>
              <a:ext uri="{FF2B5EF4-FFF2-40B4-BE49-F238E27FC236}">
                <a16:creationId xmlns:a16="http://schemas.microsoft.com/office/drawing/2014/main" id="{1A382E12-0626-3A20-FAF1-C0D80CA028E3}"/>
              </a:ext>
            </a:extLst>
          </p:cNvPr>
          <p:cNvSpPr>
            <a:spLocks noGrp="1"/>
          </p:cNvSpPr>
          <p:nvPr>
            <p:ph type="body" sz="quarter" idx="25" hasCustomPrompt="1"/>
          </p:nvPr>
        </p:nvSpPr>
        <p:spPr>
          <a:xfrm>
            <a:off x="6303600" y="5784763"/>
            <a:ext cx="2014557" cy="546589"/>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29" name="Text Placeholder 10">
            <a:extLst>
              <a:ext uri="{FF2B5EF4-FFF2-40B4-BE49-F238E27FC236}">
                <a16:creationId xmlns:a16="http://schemas.microsoft.com/office/drawing/2014/main" id="{CF3D3B97-BD68-C3D8-65FB-660CD71CDF6C}"/>
              </a:ext>
            </a:extLst>
          </p:cNvPr>
          <p:cNvSpPr>
            <a:spLocks noGrp="1"/>
          </p:cNvSpPr>
          <p:nvPr>
            <p:ph type="body" sz="quarter" idx="26" hasCustomPrompt="1"/>
          </p:nvPr>
        </p:nvSpPr>
        <p:spPr>
          <a:xfrm>
            <a:off x="8812023" y="3371195"/>
            <a:ext cx="2014557" cy="427082"/>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32" name="Text Placeholder 10">
            <a:extLst>
              <a:ext uri="{FF2B5EF4-FFF2-40B4-BE49-F238E27FC236}">
                <a16:creationId xmlns:a16="http://schemas.microsoft.com/office/drawing/2014/main" id="{9F2F5DFE-DFDE-52BD-4513-A699724196C5}"/>
              </a:ext>
            </a:extLst>
          </p:cNvPr>
          <p:cNvSpPr>
            <a:spLocks noGrp="1"/>
          </p:cNvSpPr>
          <p:nvPr>
            <p:ph type="body" sz="quarter" idx="27" hasCustomPrompt="1"/>
          </p:nvPr>
        </p:nvSpPr>
        <p:spPr>
          <a:xfrm>
            <a:off x="8812023" y="5784763"/>
            <a:ext cx="2014557" cy="546589"/>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38" name="Content Placeholder 12">
            <a:extLst>
              <a:ext uri="{FF2B5EF4-FFF2-40B4-BE49-F238E27FC236}">
                <a16:creationId xmlns:a16="http://schemas.microsoft.com/office/drawing/2014/main" id="{4AD5128B-A989-3DED-1AC7-1C9798866831}"/>
              </a:ext>
            </a:extLst>
          </p:cNvPr>
          <p:cNvSpPr>
            <a:spLocks noGrp="1"/>
          </p:cNvSpPr>
          <p:nvPr>
            <p:ph sz="quarter" idx="17"/>
          </p:nvPr>
        </p:nvSpPr>
        <p:spPr>
          <a:xfrm>
            <a:off x="1369687" y="1429657"/>
            <a:ext cx="1931627" cy="1593908"/>
          </a:xfrm>
          <a:prstGeom prst="rect">
            <a:avLst/>
          </a:prstGeom>
        </p:spPr>
        <p:txBody>
          <a:bodyPr/>
          <a:lstStyle/>
          <a:p>
            <a:pPr lvl="0"/>
            <a:endParaRPr lang="en-TR" dirty="0"/>
          </a:p>
        </p:txBody>
      </p:sp>
      <p:sp>
        <p:nvSpPr>
          <p:cNvPr id="39" name="Content Placeholder 12">
            <a:extLst>
              <a:ext uri="{FF2B5EF4-FFF2-40B4-BE49-F238E27FC236}">
                <a16:creationId xmlns:a16="http://schemas.microsoft.com/office/drawing/2014/main" id="{BF424A9D-3BF3-3A52-17A6-277B3AF422B2}"/>
              </a:ext>
            </a:extLst>
          </p:cNvPr>
          <p:cNvSpPr>
            <a:spLocks noGrp="1"/>
          </p:cNvSpPr>
          <p:nvPr>
            <p:ph sz="quarter" idx="28"/>
          </p:nvPr>
        </p:nvSpPr>
        <p:spPr>
          <a:xfrm>
            <a:off x="3875143" y="1429657"/>
            <a:ext cx="1931627" cy="1593908"/>
          </a:xfrm>
          <a:prstGeom prst="rect">
            <a:avLst/>
          </a:prstGeom>
        </p:spPr>
        <p:txBody>
          <a:bodyPr/>
          <a:lstStyle/>
          <a:p>
            <a:pPr lvl="0"/>
            <a:endParaRPr lang="en-TR" dirty="0"/>
          </a:p>
        </p:txBody>
      </p:sp>
      <p:sp>
        <p:nvSpPr>
          <p:cNvPr id="40" name="Content Placeholder 12">
            <a:extLst>
              <a:ext uri="{FF2B5EF4-FFF2-40B4-BE49-F238E27FC236}">
                <a16:creationId xmlns:a16="http://schemas.microsoft.com/office/drawing/2014/main" id="{57476E87-91B3-C2BC-0376-3BE21A0C62BA}"/>
              </a:ext>
            </a:extLst>
          </p:cNvPr>
          <p:cNvSpPr>
            <a:spLocks noGrp="1"/>
          </p:cNvSpPr>
          <p:nvPr>
            <p:ph sz="quarter" idx="29"/>
          </p:nvPr>
        </p:nvSpPr>
        <p:spPr>
          <a:xfrm>
            <a:off x="6380599" y="1429657"/>
            <a:ext cx="1931627" cy="1593908"/>
          </a:xfrm>
          <a:prstGeom prst="rect">
            <a:avLst/>
          </a:prstGeom>
        </p:spPr>
        <p:txBody>
          <a:bodyPr/>
          <a:lstStyle/>
          <a:p>
            <a:pPr lvl="0"/>
            <a:endParaRPr lang="en-TR" dirty="0"/>
          </a:p>
        </p:txBody>
      </p:sp>
      <p:sp>
        <p:nvSpPr>
          <p:cNvPr id="41" name="Content Placeholder 12">
            <a:extLst>
              <a:ext uri="{FF2B5EF4-FFF2-40B4-BE49-F238E27FC236}">
                <a16:creationId xmlns:a16="http://schemas.microsoft.com/office/drawing/2014/main" id="{D147B582-E7C3-1755-D7DD-C9CA2198E745}"/>
              </a:ext>
            </a:extLst>
          </p:cNvPr>
          <p:cNvSpPr>
            <a:spLocks noGrp="1"/>
          </p:cNvSpPr>
          <p:nvPr>
            <p:ph sz="quarter" idx="30"/>
          </p:nvPr>
        </p:nvSpPr>
        <p:spPr>
          <a:xfrm>
            <a:off x="8886055" y="1429657"/>
            <a:ext cx="1931627" cy="1593908"/>
          </a:xfrm>
          <a:prstGeom prst="rect">
            <a:avLst/>
          </a:prstGeom>
        </p:spPr>
        <p:txBody>
          <a:bodyPr/>
          <a:lstStyle/>
          <a:p>
            <a:pPr lvl="0"/>
            <a:endParaRPr lang="en-TR" dirty="0"/>
          </a:p>
        </p:txBody>
      </p:sp>
      <p:sp>
        <p:nvSpPr>
          <p:cNvPr id="42" name="Content Placeholder 12">
            <a:extLst>
              <a:ext uri="{FF2B5EF4-FFF2-40B4-BE49-F238E27FC236}">
                <a16:creationId xmlns:a16="http://schemas.microsoft.com/office/drawing/2014/main" id="{E716BA50-02BB-6C95-8D9E-B514E125EE81}"/>
              </a:ext>
            </a:extLst>
          </p:cNvPr>
          <p:cNvSpPr>
            <a:spLocks noGrp="1"/>
          </p:cNvSpPr>
          <p:nvPr>
            <p:ph sz="quarter" idx="31"/>
          </p:nvPr>
        </p:nvSpPr>
        <p:spPr>
          <a:xfrm>
            <a:off x="1369687" y="3834529"/>
            <a:ext cx="1931627" cy="1593908"/>
          </a:xfrm>
          <a:prstGeom prst="rect">
            <a:avLst/>
          </a:prstGeom>
        </p:spPr>
        <p:txBody>
          <a:bodyPr/>
          <a:lstStyle/>
          <a:p>
            <a:pPr lvl="0"/>
            <a:endParaRPr lang="en-TR" dirty="0"/>
          </a:p>
        </p:txBody>
      </p:sp>
      <p:sp>
        <p:nvSpPr>
          <p:cNvPr id="43" name="Content Placeholder 12">
            <a:extLst>
              <a:ext uri="{FF2B5EF4-FFF2-40B4-BE49-F238E27FC236}">
                <a16:creationId xmlns:a16="http://schemas.microsoft.com/office/drawing/2014/main" id="{A0907AC5-E283-D93D-5339-67819BABB664}"/>
              </a:ext>
            </a:extLst>
          </p:cNvPr>
          <p:cNvSpPr>
            <a:spLocks noGrp="1"/>
          </p:cNvSpPr>
          <p:nvPr>
            <p:ph sz="quarter" idx="32"/>
          </p:nvPr>
        </p:nvSpPr>
        <p:spPr>
          <a:xfrm>
            <a:off x="3875143" y="3834529"/>
            <a:ext cx="1931627" cy="1593908"/>
          </a:xfrm>
          <a:prstGeom prst="rect">
            <a:avLst/>
          </a:prstGeom>
        </p:spPr>
        <p:txBody>
          <a:bodyPr/>
          <a:lstStyle/>
          <a:p>
            <a:pPr lvl="0"/>
            <a:endParaRPr lang="en-TR" dirty="0"/>
          </a:p>
        </p:txBody>
      </p:sp>
      <p:sp>
        <p:nvSpPr>
          <p:cNvPr id="44" name="Content Placeholder 12">
            <a:extLst>
              <a:ext uri="{FF2B5EF4-FFF2-40B4-BE49-F238E27FC236}">
                <a16:creationId xmlns:a16="http://schemas.microsoft.com/office/drawing/2014/main" id="{345B9C66-3917-C781-D473-8699D2E16A0E}"/>
              </a:ext>
            </a:extLst>
          </p:cNvPr>
          <p:cNvSpPr>
            <a:spLocks noGrp="1"/>
          </p:cNvSpPr>
          <p:nvPr>
            <p:ph sz="quarter" idx="33"/>
          </p:nvPr>
        </p:nvSpPr>
        <p:spPr>
          <a:xfrm>
            <a:off x="6380599" y="3834529"/>
            <a:ext cx="1931627" cy="1593908"/>
          </a:xfrm>
          <a:prstGeom prst="rect">
            <a:avLst/>
          </a:prstGeom>
        </p:spPr>
        <p:txBody>
          <a:bodyPr/>
          <a:lstStyle/>
          <a:p>
            <a:pPr lvl="0"/>
            <a:endParaRPr lang="en-TR" dirty="0"/>
          </a:p>
        </p:txBody>
      </p:sp>
      <p:sp>
        <p:nvSpPr>
          <p:cNvPr id="45" name="Content Placeholder 12">
            <a:extLst>
              <a:ext uri="{FF2B5EF4-FFF2-40B4-BE49-F238E27FC236}">
                <a16:creationId xmlns:a16="http://schemas.microsoft.com/office/drawing/2014/main" id="{8E3742CD-56B6-DD0C-D582-10C90777CED4}"/>
              </a:ext>
            </a:extLst>
          </p:cNvPr>
          <p:cNvSpPr>
            <a:spLocks noGrp="1"/>
          </p:cNvSpPr>
          <p:nvPr>
            <p:ph sz="quarter" idx="34"/>
          </p:nvPr>
        </p:nvSpPr>
        <p:spPr>
          <a:xfrm>
            <a:off x="8886055" y="3834529"/>
            <a:ext cx="1931627" cy="1593908"/>
          </a:xfrm>
          <a:prstGeom prst="rect">
            <a:avLst/>
          </a:prstGeom>
        </p:spPr>
        <p:txBody>
          <a:bodyPr/>
          <a:lstStyle/>
          <a:p>
            <a:pPr lvl="0"/>
            <a:endParaRPr lang="en-TR" dirty="0"/>
          </a:p>
        </p:txBody>
      </p:sp>
      <p:sp>
        <p:nvSpPr>
          <p:cNvPr id="2" name="Text Placeholder 2">
            <a:extLst>
              <a:ext uri="{FF2B5EF4-FFF2-40B4-BE49-F238E27FC236}">
                <a16:creationId xmlns:a16="http://schemas.microsoft.com/office/drawing/2014/main" id="{8BF96172-A859-E753-72D8-233E3C96DFF4}"/>
              </a:ext>
            </a:extLst>
          </p:cNvPr>
          <p:cNvSpPr>
            <a:spLocks noGrp="1"/>
          </p:cNvSpPr>
          <p:nvPr>
            <p:ph type="body" sz="quarter" idx="35" hasCustomPrompt="1"/>
          </p:nvPr>
        </p:nvSpPr>
        <p:spPr>
          <a:xfrm>
            <a:off x="1277089" y="3059882"/>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a:t>
            </a:r>
          </a:p>
        </p:txBody>
      </p:sp>
      <p:sp>
        <p:nvSpPr>
          <p:cNvPr id="3" name="Text Placeholder 2">
            <a:extLst>
              <a:ext uri="{FF2B5EF4-FFF2-40B4-BE49-F238E27FC236}">
                <a16:creationId xmlns:a16="http://schemas.microsoft.com/office/drawing/2014/main" id="{F352CB92-C9B7-2574-8D01-0B78AA3526A5}"/>
              </a:ext>
            </a:extLst>
          </p:cNvPr>
          <p:cNvSpPr>
            <a:spLocks noGrp="1"/>
          </p:cNvSpPr>
          <p:nvPr>
            <p:ph type="body" sz="quarter" idx="36" hasCustomPrompt="1"/>
          </p:nvPr>
        </p:nvSpPr>
        <p:spPr>
          <a:xfrm>
            <a:off x="1277089" y="5473443"/>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a:t>
            </a:r>
          </a:p>
        </p:txBody>
      </p:sp>
      <p:sp>
        <p:nvSpPr>
          <p:cNvPr id="4" name="Text Placeholder 2">
            <a:extLst>
              <a:ext uri="{FF2B5EF4-FFF2-40B4-BE49-F238E27FC236}">
                <a16:creationId xmlns:a16="http://schemas.microsoft.com/office/drawing/2014/main" id="{67FE05E6-7FF4-65FA-64D7-BC0FE2D06170}"/>
              </a:ext>
            </a:extLst>
          </p:cNvPr>
          <p:cNvSpPr>
            <a:spLocks noGrp="1"/>
          </p:cNvSpPr>
          <p:nvPr>
            <p:ph type="body" sz="quarter" idx="37" hasCustomPrompt="1"/>
          </p:nvPr>
        </p:nvSpPr>
        <p:spPr>
          <a:xfrm>
            <a:off x="3786372" y="3059882"/>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a:t>
            </a:r>
          </a:p>
        </p:txBody>
      </p:sp>
      <p:sp>
        <p:nvSpPr>
          <p:cNvPr id="5" name="Text Placeholder 2">
            <a:extLst>
              <a:ext uri="{FF2B5EF4-FFF2-40B4-BE49-F238E27FC236}">
                <a16:creationId xmlns:a16="http://schemas.microsoft.com/office/drawing/2014/main" id="{738CEB1D-EFF3-93CC-BD0F-7E94F599DB9B}"/>
              </a:ext>
            </a:extLst>
          </p:cNvPr>
          <p:cNvSpPr>
            <a:spLocks noGrp="1"/>
          </p:cNvSpPr>
          <p:nvPr>
            <p:ph type="body" sz="quarter" idx="38" hasCustomPrompt="1"/>
          </p:nvPr>
        </p:nvSpPr>
        <p:spPr>
          <a:xfrm>
            <a:off x="3786372" y="5473443"/>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a:t>
            </a:r>
          </a:p>
        </p:txBody>
      </p:sp>
      <p:sp>
        <p:nvSpPr>
          <p:cNvPr id="6" name="Text Placeholder 2">
            <a:extLst>
              <a:ext uri="{FF2B5EF4-FFF2-40B4-BE49-F238E27FC236}">
                <a16:creationId xmlns:a16="http://schemas.microsoft.com/office/drawing/2014/main" id="{74FCF19F-9C54-DA82-7659-A51E8C539F9B}"/>
              </a:ext>
            </a:extLst>
          </p:cNvPr>
          <p:cNvSpPr>
            <a:spLocks noGrp="1"/>
          </p:cNvSpPr>
          <p:nvPr>
            <p:ph type="body" sz="quarter" idx="39" hasCustomPrompt="1"/>
          </p:nvPr>
        </p:nvSpPr>
        <p:spPr>
          <a:xfrm>
            <a:off x="6295656" y="3059882"/>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a:t>
            </a:r>
          </a:p>
        </p:txBody>
      </p:sp>
      <p:sp>
        <p:nvSpPr>
          <p:cNvPr id="9" name="Text Placeholder 2">
            <a:extLst>
              <a:ext uri="{FF2B5EF4-FFF2-40B4-BE49-F238E27FC236}">
                <a16:creationId xmlns:a16="http://schemas.microsoft.com/office/drawing/2014/main" id="{3C50166E-F0AF-FA88-3726-E3AC15893C0E}"/>
              </a:ext>
            </a:extLst>
          </p:cNvPr>
          <p:cNvSpPr>
            <a:spLocks noGrp="1"/>
          </p:cNvSpPr>
          <p:nvPr>
            <p:ph type="body" sz="quarter" idx="40" hasCustomPrompt="1"/>
          </p:nvPr>
        </p:nvSpPr>
        <p:spPr>
          <a:xfrm>
            <a:off x="6295656" y="5473443"/>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a:t>
            </a:r>
          </a:p>
        </p:txBody>
      </p:sp>
      <p:sp>
        <p:nvSpPr>
          <p:cNvPr id="10" name="Text Placeholder 2">
            <a:extLst>
              <a:ext uri="{FF2B5EF4-FFF2-40B4-BE49-F238E27FC236}">
                <a16:creationId xmlns:a16="http://schemas.microsoft.com/office/drawing/2014/main" id="{235719EE-4EEC-6978-9C74-48DB5CF6D8FB}"/>
              </a:ext>
            </a:extLst>
          </p:cNvPr>
          <p:cNvSpPr>
            <a:spLocks noGrp="1"/>
          </p:cNvSpPr>
          <p:nvPr>
            <p:ph type="body" sz="quarter" idx="41" hasCustomPrompt="1"/>
          </p:nvPr>
        </p:nvSpPr>
        <p:spPr>
          <a:xfrm>
            <a:off x="8804940" y="3059882"/>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a:t>
            </a:r>
          </a:p>
        </p:txBody>
      </p:sp>
      <p:sp>
        <p:nvSpPr>
          <p:cNvPr id="13" name="Text Placeholder 2">
            <a:extLst>
              <a:ext uri="{FF2B5EF4-FFF2-40B4-BE49-F238E27FC236}">
                <a16:creationId xmlns:a16="http://schemas.microsoft.com/office/drawing/2014/main" id="{3BCFE9D5-3909-E919-523F-E06722840C25}"/>
              </a:ext>
            </a:extLst>
          </p:cNvPr>
          <p:cNvSpPr>
            <a:spLocks noGrp="1"/>
          </p:cNvSpPr>
          <p:nvPr>
            <p:ph type="body" sz="quarter" idx="42" hasCustomPrompt="1"/>
          </p:nvPr>
        </p:nvSpPr>
        <p:spPr>
          <a:xfrm>
            <a:off x="8804940" y="5473443"/>
            <a:ext cx="2024223" cy="320031"/>
          </a:xfrm>
          <a:prstGeom prst="rect">
            <a:avLst/>
          </a:prstGeom>
        </p:spPr>
        <p:txBody>
          <a:bodyPr/>
          <a:lstStyle>
            <a:lvl1pPr marL="0" indent="0">
              <a:buNone/>
              <a:defRPr sz="1300" b="1" i="0">
                <a:solidFill>
                  <a:srgbClr val="013460"/>
                </a:solidFill>
                <a:latin typeface="Houschka Alt Pro Bold" panose="02000503000000020003" pitchFamily="2" charset="77"/>
              </a:defRPr>
            </a:lvl1pPr>
          </a:lstStyle>
          <a:p>
            <a:pPr lvl="0"/>
            <a:r>
              <a:rPr lang="en-TR" dirty="0"/>
              <a:t>SUBTITLE</a:t>
            </a:r>
          </a:p>
        </p:txBody>
      </p:sp>
    </p:spTree>
    <p:extLst>
      <p:ext uri="{BB962C8B-B14F-4D97-AF65-F5344CB8AC3E}">
        <p14:creationId xmlns:p14="http://schemas.microsoft.com/office/powerpoint/2010/main" val="8424968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eader + Body Text + Multiple Images 3">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584B4CF-B144-0DFC-AF16-545D449F705B}"/>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31EDF608-E05F-7D56-684B-D9E8D83D9404}"/>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Content Placeholder 12">
            <a:extLst>
              <a:ext uri="{FF2B5EF4-FFF2-40B4-BE49-F238E27FC236}">
                <a16:creationId xmlns:a16="http://schemas.microsoft.com/office/drawing/2014/main" id="{C0F3F0AD-E0ED-2265-0A7B-9C716BDBA25F}"/>
              </a:ext>
            </a:extLst>
          </p:cNvPr>
          <p:cNvSpPr>
            <a:spLocks noGrp="1"/>
          </p:cNvSpPr>
          <p:nvPr>
            <p:ph sz="quarter" idx="17"/>
          </p:nvPr>
        </p:nvSpPr>
        <p:spPr>
          <a:xfrm>
            <a:off x="1369687" y="2362785"/>
            <a:ext cx="3094029" cy="3982453"/>
          </a:xfrm>
          <a:prstGeom prst="rect">
            <a:avLst/>
          </a:prstGeom>
        </p:spPr>
        <p:txBody>
          <a:bodyPr/>
          <a:lstStyle/>
          <a:p>
            <a:pPr lvl="0"/>
            <a:endParaRPr lang="en-TR" dirty="0"/>
          </a:p>
        </p:txBody>
      </p:sp>
      <p:sp>
        <p:nvSpPr>
          <p:cNvPr id="13" name="Title 1">
            <a:extLst>
              <a:ext uri="{FF2B5EF4-FFF2-40B4-BE49-F238E27FC236}">
                <a16:creationId xmlns:a16="http://schemas.microsoft.com/office/drawing/2014/main" id="{8E1AAB72-25AC-5E74-350E-1E5FFF95E9CC}"/>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4" name="Text Placeholder 10">
            <a:extLst>
              <a:ext uri="{FF2B5EF4-FFF2-40B4-BE49-F238E27FC236}">
                <a16:creationId xmlns:a16="http://schemas.microsoft.com/office/drawing/2014/main" id="{F4E8874E-0D81-788A-3946-2ABF4B90BD40}"/>
              </a:ext>
            </a:extLst>
          </p:cNvPr>
          <p:cNvSpPr>
            <a:spLocks noGrp="1"/>
          </p:cNvSpPr>
          <p:nvPr>
            <p:ph type="body" sz="quarter" idx="14" hasCustomPrompt="1"/>
          </p:nvPr>
        </p:nvSpPr>
        <p:spPr>
          <a:xfrm>
            <a:off x="7839855" y="2331716"/>
            <a:ext cx="2982457"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5" name="Content Placeholder 12">
            <a:extLst>
              <a:ext uri="{FF2B5EF4-FFF2-40B4-BE49-F238E27FC236}">
                <a16:creationId xmlns:a16="http://schemas.microsoft.com/office/drawing/2014/main" id="{4EE8F122-0099-8740-5E4A-918CB850E523}"/>
              </a:ext>
            </a:extLst>
          </p:cNvPr>
          <p:cNvSpPr>
            <a:spLocks noGrp="1"/>
          </p:cNvSpPr>
          <p:nvPr>
            <p:ph sz="quarter" idx="18"/>
          </p:nvPr>
        </p:nvSpPr>
        <p:spPr>
          <a:xfrm>
            <a:off x="4546024" y="2347651"/>
            <a:ext cx="3094029" cy="1963513"/>
          </a:xfrm>
          <a:prstGeom prst="rect">
            <a:avLst/>
          </a:prstGeom>
        </p:spPr>
        <p:txBody>
          <a:bodyPr/>
          <a:lstStyle/>
          <a:p>
            <a:pPr lvl="0"/>
            <a:endParaRPr lang="en-TR" dirty="0"/>
          </a:p>
        </p:txBody>
      </p:sp>
      <p:sp>
        <p:nvSpPr>
          <p:cNvPr id="16" name="Content Placeholder 12">
            <a:extLst>
              <a:ext uri="{FF2B5EF4-FFF2-40B4-BE49-F238E27FC236}">
                <a16:creationId xmlns:a16="http://schemas.microsoft.com/office/drawing/2014/main" id="{4552AD88-3E1E-12EF-75AA-390FA6BEEAB4}"/>
              </a:ext>
            </a:extLst>
          </p:cNvPr>
          <p:cNvSpPr>
            <a:spLocks noGrp="1"/>
          </p:cNvSpPr>
          <p:nvPr>
            <p:ph sz="quarter" idx="21"/>
          </p:nvPr>
        </p:nvSpPr>
        <p:spPr>
          <a:xfrm>
            <a:off x="4546024" y="4381725"/>
            <a:ext cx="3094029" cy="1963513"/>
          </a:xfrm>
          <a:prstGeom prst="rect">
            <a:avLst/>
          </a:prstGeom>
        </p:spPr>
        <p:txBody>
          <a:bodyPr/>
          <a:lstStyle/>
          <a:p>
            <a:pPr lvl="0"/>
            <a:endParaRPr lang="en-TR" dirty="0"/>
          </a:p>
        </p:txBody>
      </p:sp>
    </p:spTree>
    <p:extLst>
      <p:ext uri="{BB962C8B-B14F-4D97-AF65-F5344CB8AC3E}">
        <p14:creationId xmlns:p14="http://schemas.microsoft.com/office/powerpoint/2010/main" val="9097926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eader + Body Text + Multiple Images 4">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3C88C07-C9DF-349F-9772-DE232DF2688C}"/>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9" name="Text Placeholder 12">
            <a:extLst>
              <a:ext uri="{FF2B5EF4-FFF2-40B4-BE49-F238E27FC236}">
                <a16:creationId xmlns:a16="http://schemas.microsoft.com/office/drawing/2014/main" id="{20F24FCC-B373-8CD9-32E7-83BA5DEBE22A}"/>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2" name="Content Placeholder 12">
            <a:extLst>
              <a:ext uri="{FF2B5EF4-FFF2-40B4-BE49-F238E27FC236}">
                <a16:creationId xmlns:a16="http://schemas.microsoft.com/office/drawing/2014/main" id="{953BB423-FAAF-40B7-AF4D-202EBCA239A3}"/>
              </a:ext>
            </a:extLst>
          </p:cNvPr>
          <p:cNvSpPr>
            <a:spLocks noGrp="1"/>
          </p:cNvSpPr>
          <p:nvPr>
            <p:ph sz="quarter" idx="17"/>
          </p:nvPr>
        </p:nvSpPr>
        <p:spPr>
          <a:xfrm>
            <a:off x="1369687" y="2362785"/>
            <a:ext cx="3094029" cy="3982453"/>
          </a:xfrm>
          <a:prstGeom prst="rect">
            <a:avLst/>
          </a:prstGeom>
        </p:spPr>
        <p:txBody>
          <a:bodyPr/>
          <a:lstStyle/>
          <a:p>
            <a:pPr lvl="0"/>
            <a:endParaRPr lang="en-TR" dirty="0"/>
          </a:p>
        </p:txBody>
      </p:sp>
      <p:sp>
        <p:nvSpPr>
          <p:cNvPr id="13" name="Content Placeholder 12">
            <a:extLst>
              <a:ext uri="{FF2B5EF4-FFF2-40B4-BE49-F238E27FC236}">
                <a16:creationId xmlns:a16="http://schemas.microsoft.com/office/drawing/2014/main" id="{C2763590-6739-9133-8989-77FB61816D34}"/>
              </a:ext>
            </a:extLst>
          </p:cNvPr>
          <p:cNvSpPr>
            <a:spLocks noGrp="1"/>
          </p:cNvSpPr>
          <p:nvPr>
            <p:ph sz="quarter" idx="18"/>
          </p:nvPr>
        </p:nvSpPr>
        <p:spPr>
          <a:xfrm>
            <a:off x="4546024" y="2362785"/>
            <a:ext cx="3094029" cy="3982453"/>
          </a:xfrm>
          <a:prstGeom prst="rect">
            <a:avLst/>
          </a:prstGeom>
        </p:spPr>
        <p:txBody>
          <a:bodyPr/>
          <a:lstStyle/>
          <a:p>
            <a:pPr lvl="0"/>
            <a:endParaRPr lang="en-TR" dirty="0"/>
          </a:p>
        </p:txBody>
      </p:sp>
      <p:sp>
        <p:nvSpPr>
          <p:cNvPr id="14" name="Title 1">
            <a:extLst>
              <a:ext uri="{FF2B5EF4-FFF2-40B4-BE49-F238E27FC236}">
                <a16:creationId xmlns:a16="http://schemas.microsoft.com/office/drawing/2014/main" id="{F5579767-4AFB-B453-5AB3-C5C7D0DCB6C0}"/>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5" name="Text Placeholder 10">
            <a:extLst>
              <a:ext uri="{FF2B5EF4-FFF2-40B4-BE49-F238E27FC236}">
                <a16:creationId xmlns:a16="http://schemas.microsoft.com/office/drawing/2014/main" id="{82199121-6694-A06B-7242-20E7E5EB052B}"/>
              </a:ext>
            </a:extLst>
          </p:cNvPr>
          <p:cNvSpPr>
            <a:spLocks noGrp="1"/>
          </p:cNvSpPr>
          <p:nvPr>
            <p:ph type="body" sz="quarter" idx="14" hasCustomPrompt="1"/>
          </p:nvPr>
        </p:nvSpPr>
        <p:spPr>
          <a:xfrm>
            <a:off x="7839855" y="2331716"/>
            <a:ext cx="2982457" cy="1044575"/>
          </a:xfrm>
          <a:prstGeom prst="rect">
            <a:avLst/>
          </a:prstGeom>
        </p:spPr>
        <p:txBody>
          <a:bodyPr/>
          <a:lstStyle>
            <a:lvl1pPr marL="0" indent="0">
              <a:spcBef>
                <a:spcPts val="0"/>
              </a:spcBef>
              <a:buNone/>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Tree>
    <p:extLst>
      <p:ext uri="{BB962C8B-B14F-4D97-AF65-F5344CB8AC3E}">
        <p14:creationId xmlns:p14="http://schemas.microsoft.com/office/powerpoint/2010/main" val="6984664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eader + Multiple Images + Highlight 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A699990-9486-E2F5-6778-0144861C8222}"/>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3A7EF776-C9C6-60D7-CA04-4FB1F909BC62}"/>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Content Placeholder 12">
            <a:extLst>
              <a:ext uri="{FF2B5EF4-FFF2-40B4-BE49-F238E27FC236}">
                <a16:creationId xmlns:a16="http://schemas.microsoft.com/office/drawing/2014/main" id="{EEE99D94-78F0-48D7-711E-48900F8D0F0E}"/>
              </a:ext>
            </a:extLst>
          </p:cNvPr>
          <p:cNvSpPr>
            <a:spLocks noGrp="1"/>
          </p:cNvSpPr>
          <p:nvPr>
            <p:ph sz="quarter" idx="17"/>
          </p:nvPr>
        </p:nvSpPr>
        <p:spPr>
          <a:xfrm>
            <a:off x="1369687" y="707045"/>
            <a:ext cx="3094029" cy="2664805"/>
          </a:xfrm>
          <a:prstGeom prst="rect">
            <a:avLst/>
          </a:prstGeom>
        </p:spPr>
        <p:txBody>
          <a:bodyPr/>
          <a:lstStyle/>
          <a:p>
            <a:pPr lvl="0"/>
            <a:endParaRPr lang="en-TR" dirty="0"/>
          </a:p>
        </p:txBody>
      </p:sp>
      <p:sp>
        <p:nvSpPr>
          <p:cNvPr id="12" name="Content Placeholder 12">
            <a:extLst>
              <a:ext uri="{FF2B5EF4-FFF2-40B4-BE49-F238E27FC236}">
                <a16:creationId xmlns:a16="http://schemas.microsoft.com/office/drawing/2014/main" id="{F5592F6C-218B-ACC8-BBF3-C31905A7862A}"/>
              </a:ext>
            </a:extLst>
          </p:cNvPr>
          <p:cNvSpPr>
            <a:spLocks noGrp="1"/>
          </p:cNvSpPr>
          <p:nvPr>
            <p:ph sz="quarter" idx="18"/>
          </p:nvPr>
        </p:nvSpPr>
        <p:spPr>
          <a:xfrm>
            <a:off x="7722361" y="707045"/>
            <a:ext cx="3094029" cy="2664805"/>
          </a:xfrm>
          <a:prstGeom prst="rect">
            <a:avLst/>
          </a:prstGeom>
        </p:spPr>
        <p:txBody>
          <a:bodyPr/>
          <a:lstStyle/>
          <a:p>
            <a:pPr lvl="0"/>
            <a:endParaRPr lang="en-TR" dirty="0"/>
          </a:p>
        </p:txBody>
      </p:sp>
      <p:sp>
        <p:nvSpPr>
          <p:cNvPr id="13" name="Text Placeholder 10">
            <a:extLst>
              <a:ext uri="{FF2B5EF4-FFF2-40B4-BE49-F238E27FC236}">
                <a16:creationId xmlns:a16="http://schemas.microsoft.com/office/drawing/2014/main" id="{67173E40-BD32-DD1B-CB63-20D79ACE7704}"/>
              </a:ext>
            </a:extLst>
          </p:cNvPr>
          <p:cNvSpPr>
            <a:spLocks noGrp="1"/>
          </p:cNvSpPr>
          <p:nvPr>
            <p:ph type="body" sz="quarter" idx="22" hasCustomPrompt="1"/>
          </p:nvPr>
        </p:nvSpPr>
        <p:spPr>
          <a:xfrm>
            <a:off x="5032469" y="1397071"/>
            <a:ext cx="2076535" cy="924420"/>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sp>
        <p:nvSpPr>
          <p:cNvPr id="14" name="Text Placeholder 10">
            <a:extLst>
              <a:ext uri="{FF2B5EF4-FFF2-40B4-BE49-F238E27FC236}">
                <a16:creationId xmlns:a16="http://schemas.microsoft.com/office/drawing/2014/main" id="{C0333559-5C6A-0A34-82F6-92DD90D600B8}"/>
              </a:ext>
            </a:extLst>
          </p:cNvPr>
          <p:cNvSpPr>
            <a:spLocks noGrp="1"/>
          </p:cNvSpPr>
          <p:nvPr>
            <p:ph type="body" sz="quarter" idx="23" hasCustomPrompt="1"/>
          </p:nvPr>
        </p:nvSpPr>
        <p:spPr>
          <a:xfrm>
            <a:off x="5032469" y="4342035"/>
            <a:ext cx="2076535" cy="924420"/>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sp>
        <p:nvSpPr>
          <p:cNvPr id="15" name="Content Placeholder 12">
            <a:extLst>
              <a:ext uri="{FF2B5EF4-FFF2-40B4-BE49-F238E27FC236}">
                <a16:creationId xmlns:a16="http://schemas.microsoft.com/office/drawing/2014/main" id="{F9254E52-C266-407B-22DB-2F1E012E4D89}"/>
              </a:ext>
            </a:extLst>
          </p:cNvPr>
          <p:cNvSpPr>
            <a:spLocks noGrp="1"/>
          </p:cNvSpPr>
          <p:nvPr>
            <p:ph sz="quarter" idx="24"/>
          </p:nvPr>
        </p:nvSpPr>
        <p:spPr>
          <a:xfrm>
            <a:off x="1369687" y="3487823"/>
            <a:ext cx="3094029" cy="2664805"/>
          </a:xfrm>
          <a:prstGeom prst="rect">
            <a:avLst/>
          </a:prstGeom>
        </p:spPr>
        <p:txBody>
          <a:bodyPr/>
          <a:lstStyle/>
          <a:p>
            <a:pPr lvl="0"/>
            <a:endParaRPr lang="en-TR" dirty="0"/>
          </a:p>
        </p:txBody>
      </p:sp>
      <p:sp>
        <p:nvSpPr>
          <p:cNvPr id="16" name="Content Placeholder 12">
            <a:extLst>
              <a:ext uri="{FF2B5EF4-FFF2-40B4-BE49-F238E27FC236}">
                <a16:creationId xmlns:a16="http://schemas.microsoft.com/office/drawing/2014/main" id="{F9342887-9D33-23B4-5EB8-45DCDD205439}"/>
              </a:ext>
            </a:extLst>
          </p:cNvPr>
          <p:cNvSpPr>
            <a:spLocks noGrp="1"/>
          </p:cNvSpPr>
          <p:nvPr>
            <p:ph sz="quarter" idx="25"/>
          </p:nvPr>
        </p:nvSpPr>
        <p:spPr>
          <a:xfrm>
            <a:off x="7722361" y="3487823"/>
            <a:ext cx="3094029" cy="2664805"/>
          </a:xfrm>
          <a:prstGeom prst="rect">
            <a:avLst/>
          </a:prstGeom>
        </p:spPr>
        <p:txBody>
          <a:bodyPr/>
          <a:lstStyle/>
          <a:p>
            <a:pPr lvl="0"/>
            <a:endParaRPr lang="en-TR" dirty="0"/>
          </a:p>
        </p:txBody>
      </p:sp>
      <p:cxnSp>
        <p:nvCxnSpPr>
          <p:cNvPr id="17" name="Straight Connector 16">
            <a:extLst>
              <a:ext uri="{FF2B5EF4-FFF2-40B4-BE49-F238E27FC236}">
                <a16:creationId xmlns:a16="http://schemas.microsoft.com/office/drawing/2014/main" id="{3F6C68B3-9EEB-1A7A-0B1B-C406C051CC29}"/>
              </a:ext>
            </a:extLst>
          </p:cNvPr>
          <p:cNvCxnSpPr>
            <a:cxnSpLocks/>
          </p:cNvCxnSpPr>
          <p:nvPr userDrawn="1"/>
        </p:nvCxnSpPr>
        <p:spPr>
          <a:xfrm>
            <a:off x="4463716" y="4534401"/>
            <a:ext cx="624191"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D461862-09C5-DF0E-41F3-141D636370C6}"/>
              </a:ext>
            </a:extLst>
          </p:cNvPr>
          <p:cNvCxnSpPr>
            <a:cxnSpLocks/>
          </p:cNvCxnSpPr>
          <p:nvPr userDrawn="1"/>
        </p:nvCxnSpPr>
        <p:spPr>
          <a:xfrm>
            <a:off x="7067247" y="1583322"/>
            <a:ext cx="655114"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309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eader + Multiple Images + Highlight 2">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3A6AE93-6960-C4E3-7BA0-93956A174322}"/>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755CEE98-12C6-33FB-1772-FEB3C90BE7C3}"/>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Content Placeholder 12">
            <a:extLst>
              <a:ext uri="{FF2B5EF4-FFF2-40B4-BE49-F238E27FC236}">
                <a16:creationId xmlns:a16="http://schemas.microsoft.com/office/drawing/2014/main" id="{5430AF58-C017-26D8-FCFD-DE65896447BE}"/>
              </a:ext>
            </a:extLst>
          </p:cNvPr>
          <p:cNvSpPr>
            <a:spLocks noGrp="1"/>
          </p:cNvSpPr>
          <p:nvPr>
            <p:ph sz="quarter" idx="17"/>
          </p:nvPr>
        </p:nvSpPr>
        <p:spPr>
          <a:xfrm>
            <a:off x="1369687" y="2419936"/>
            <a:ext cx="3094029" cy="3000789"/>
          </a:xfrm>
          <a:prstGeom prst="rect">
            <a:avLst/>
          </a:prstGeom>
        </p:spPr>
        <p:txBody>
          <a:bodyPr/>
          <a:lstStyle/>
          <a:p>
            <a:pPr lvl="0"/>
            <a:endParaRPr lang="en-TR" dirty="0"/>
          </a:p>
        </p:txBody>
      </p:sp>
      <p:sp>
        <p:nvSpPr>
          <p:cNvPr id="12" name="Title 1">
            <a:extLst>
              <a:ext uri="{FF2B5EF4-FFF2-40B4-BE49-F238E27FC236}">
                <a16:creationId xmlns:a16="http://schemas.microsoft.com/office/drawing/2014/main" id="{A1216225-7A21-BE34-3893-16D59DF46F8B}"/>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3" name="Content Placeholder 12">
            <a:extLst>
              <a:ext uri="{FF2B5EF4-FFF2-40B4-BE49-F238E27FC236}">
                <a16:creationId xmlns:a16="http://schemas.microsoft.com/office/drawing/2014/main" id="{C5AF3523-19BC-9CFC-F52C-C38B1CB2934E}"/>
              </a:ext>
            </a:extLst>
          </p:cNvPr>
          <p:cNvSpPr>
            <a:spLocks noGrp="1"/>
          </p:cNvSpPr>
          <p:nvPr>
            <p:ph sz="quarter" idx="18"/>
          </p:nvPr>
        </p:nvSpPr>
        <p:spPr>
          <a:xfrm>
            <a:off x="7722361" y="2419936"/>
            <a:ext cx="3094029" cy="3000789"/>
          </a:xfrm>
          <a:prstGeom prst="rect">
            <a:avLst/>
          </a:prstGeom>
        </p:spPr>
        <p:txBody>
          <a:bodyPr/>
          <a:lstStyle/>
          <a:p>
            <a:pPr lvl="0"/>
            <a:endParaRPr lang="en-TR" dirty="0"/>
          </a:p>
        </p:txBody>
      </p:sp>
      <p:sp>
        <p:nvSpPr>
          <p:cNvPr id="14" name="Text Placeholder 10">
            <a:extLst>
              <a:ext uri="{FF2B5EF4-FFF2-40B4-BE49-F238E27FC236}">
                <a16:creationId xmlns:a16="http://schemas.microsoft.com/office/drawing/2014/main" id="{0DEF68BC-92E0-DEFC-E186-1089595F06F0}"/>
              </a:ext>
            </a:extLst>
          </p:cNvPr>
          <p:cNvSpPr>
            <a:spLocks noGrp="1"/>
          </p:cNvSpPr>
          <p:nvPr>
            <p:ph type="body" sz="quarter" idx="22" hasCustomPrompt="1"/>
          </p:nvPr>
        </p:nvSpPr>
        <p:spPr>
          <a:xfrm>
            <a:off x="5032469" y="2234200"/>
            <a:ext cx="2076535" cy="924420"/>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sp>
        <p:nvSpPr>
          <p:cNvPr id="15" name="Text Placeholder 10">
            <a:extLst>
              <a:ext uri="{FF2B5EF4-FFF2-40B4-BE49-F238E27FC236}">
                <a16:creationId xmlns:a16="http://schemas.microsoft.com/office/drawing/2014/main" id="{2E972BE6-00FE-E1FA-D5C3-2E299D4046DC}"/>
              </a:ext>
            </a:extLst>
          </p:cNvPr>
          <p:cNvSpPr>
            <a:spLocks noGrp="1"/>
          </p:cNvSpPr>
          <p:nvPr>
            <p:ph type="body" sz="quarter" idx="23" hasCustomPrompt="1"/>
          </p:nvPr>
        </p:nvSpPr>
        <p:spPr>
          <a:xfrm>
            <a:off x="5032469" y="4204249"/>
            <a:ext cx="2076535" cy="924420"/>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cxnSp>
        <p:nvCxnSpPr>
          <p:cNvPr id="16" name="Straight Connector 15">
            <a:extLst>
              <a:ext uri="{FF2B5EF4-FFF2-40B4-BE49-F238E27FC236}">
                <a16:creationId xmlns:a16="http://schemas.microsoft.com/office/drawing/2014/main" id="{7CE7380D-A453-9DAD-B4C0-BAA23BF33223}"/>
              </a:ext>
            </a:extLst>
          </p:cNvPr>
          <p:cNvCxnSpPr>
            <a:cxnSpLocks/>
          </p:cNvCxnSpPr>
          <p:nvPr userDrawn="1"/>
        </p:nvCxnSpPr>
        <p:spPr>
          <a:xfrm>
            <a:off x="4463716" y="4381619"/>
            <a:ext cx="551770"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8649EC-0144-1E13-A1A4-EEF2205D12BE}"/>
              </a:ext>
            </a:extLst>
          </p:cNvPr>
          <p:cNvCxnSpPr>
            <a:cxnSpLocks/>
          </p:cNvCxnSpPr>
          <p:nvPr userDrawn="1"/>
        </p:nvCxnSpPr>
        <p:spPr>
          <a:xfrm>
            <a:off x="7067247" y="2411050"/>
            <a:ext cx="655114" cy="0"/>
          </a:xfrm>
          <a:prstGeom prst="line">
            <a:avLst/>
          </a:prstGeom>
          <a:ln w="12700">
            <a:solidFill>
              <a:srgbClr val="0134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2127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eader + Multiple Images + Highlight 3">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398008D-7760-C1D3-00D3-511AF5D89C31}"/>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C777FAF7-449A-A4B7-039A-6C53C67CF420}"/>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
        <p:nvSpPr>
          <p:cNvPr id="11" name="Content Placeholder 12">
            <a:extLst>
              <a:ext uri="{FF2B5EF4-FFF2-40B4-BE49-F238E27FC236}">
                <a16:creationId xmlns:a16="http://schemas.microsoft.com/office/drawing/2014/main" id="{11A9D468-7242-C7BB-171F-F425528DEA6F}"/>
              </a:ext>
            </a:extLst>
          </p:cNvPr>
          <p:cNvSpPr>
            <a:spLocks noGrp="1"/>
          </p:cNvSpPr>
          <p:nvPr>
            <p:ph sz="quarter" idx="17"/>
          </p:nvPr>
        </p:nvSpPr>
        <p:spPr>
          <a:xfrm>
            <a:off x="1369687" y="2362785"/>
            <a:ext cx="3094029" cy="3982453"/>
          </a:xfrm>
          <a:prstGeom prst="rect">
            <a:avLst/>
          </a:prstGeom>
        </p:spPr>
        <p:txBody>
          <a:bodyPr/>
          <a:lstStyle/>
          <a:p>
            <a:pPr lvl="0"/>
            <a:endParaRPr lang="en-TR" dirty="0"/>
          </a:p>
        </p:txBody>
      </p:sp>
      <p:sp>
        <p:nvSpPr>
          <p:cNvPr id="12" name="Title 1">
            <a:extLst>
              <a:ext uri="{FF2B5EF4-FFF2-40B4-BE49-F238E27FC236}">
                <a16:creationId xmlns:a16="http://schemas.microsoft.com/office/drawing/2014/main" id="{2C869A09-0BD0-FD44-3163-E9D761ADDE2A}"/>
              </a:ext>
            </a:extLst>
          </p:cNvPr>
          <p:cNvSpPr>
            <a:spLocks noGrp="1"/>
          </p:cNvSpPr>
          <p:nvPr>
            <p:ph type="title" hasCustomPrompt="1"/>
          </p:nvPr>
        </p:nvSpPr>
        <p:spPr>
          <a:xfrm>
            <a:off x="1255865" y="1397719"/>
            <a:ext cx="4726567" cy="1023219"/>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YOUR TITLE</a:t>
            </a:r>
            <a:br>
              <a:rPr lang="en-US" dirty="0"/>
            </a:br>
            <a:r>
              <a:rPr lang="en-US" dirty="0"/>
              <a:t>HERE</a:t>
            </a:r>
            <a:br>
              <a:rPr lang="en-US" dirty="0"/>
            </a:br>
            <a:endParaRPr lang="en-US" dirty="0"/>
          </a:p>
        </p:txBody>
      </p:sp>
      <p:sp>
        <p:nvSpPr>
          <p:cNvPr id="13" name="Content Placeholder 12">
            <a:extLst>
              <a:ext uri="{FF2B5EF4-FFF2-40B4-BE49-F238E27FC236}">
                <a16:creationId xmlns:a16="http://schemas.microsoft.com/office/drawing/2014/main" id="{0E7EE28A-458F-69BE-5BAA-34CF297CD45B}"/>
              </a:ext>
            </a:extLst>
          </p:cNvPr>
          <p:cNvSpPr>
            <a:spLocks noGrp="1"/>
          </p:cNvSpPr>
          <p:nvPr>
            <p:ph sz="quarter" idx="18"/>
          </p:nvPr>
        </p:nvSpPr>
        <p:spPr>
          <a:xfrm>
            <a:off x="4546025" y="2347651"/>
            <a:ext cx="3009206" cy="1963513"/>
          </a:xfrm>
          <a:prstGeom prst="rect">
            <a:avLst/>
          </a:prstGeom>
        </p:spPr>
        <p:txBody>
          <a:bodyPr/>
          <a:lstStyle/>
          <a:p>
            <a:pPr lvl="0"/>
            <a:endParaRPr lang="en-TR" dirty="0"/>
          </a:p>
        </p:txBody>
      </p:sp>
      <p:sp>
        <p:nvSpPr>
          <p:cNvPr id="14" name="Content Placeholder 12">
            <a:extLst>
              <a:ext uri="{FF2B5EF4-FFF2-40B4-BE49-F238E27FC236}">
                <a16:creationId xmlns:a16="http://schemas.microsoft.com/office/drawing/2014/main" id="{15FC3199-CD2D-5EAC-0DC5-AC0367554839}"/>
              </a:ext>
            </a:extLst>
          </p:cNvPr>
          <p:cNvSpPr>
            <a:spLocks noGrp="1"/>
          </p:cNvSpPr>
          <p:nvPr>
            <p:ph sz="quarter" idx="21"/>
          </p:nvPr>
        </p:nvSpPr>
        <p:spPr>
          <a:xfrm>
            <a:off x="4546025" y="4381725"/>
            <a:ext cx="3009206" cy="1963513"/>
          </a:xfrm>
          <a:prstGeom prst="rect">
            <a:avLst/>
          </a:prstGeom>
        </p:spPr>
        <p:txBody>
          <a:bodyPr/>
          <a:lstStyle/>
          <a:p>
            <a:pPr lvl="0"/>
            <a:endParaRPr lang="en-TR" dirty="0"/>
          </a:p>
        </p:txBody>
      </p:sp>
      <p:grpSp>
        <p:nvGrpSpPr>
          <p:cNvPr id="19" name="Group 18">
            <a:extLst>
              <a:ext uri="{FF2B5EF4-FFF2-40B4-BE49-F238E27FC236}">
                <a16:creationId xmlns:a16="http://schemas.microsoft.com/office/drawing/2014/main" id="{77BD8275-E0CD-2E4C-17EB-F832E0D341F8}"/>
              </a:ext>
            </a:extLst>
          </p:cNvPr>
          <p:cNvGrpSpPr/>
          <p:nvPr userDrawn="1"/>
        </p:nvGrpSpPr>
        <p:grpSpPr>
          <a:xfrm>
            <a:off x="7174685" y="2773486"/>
            <a:ext cx="2260625" cy="1217849"/>
            <a:chOff x="5686400" y="2817576"/>
            <a:chExt cx="2260625" cy="1217849"/>
          </a:xfrm>
        </p:grpSpPr>
        <p:sp>
          <p:nvSpPr>
            <p:cNvPr id="20" name="Rounded Rectangle 19">
              <a:extLst>
                <a:ext uri="{FF2B5EF4-FFF2-40B4-BE49-F238E27FC236}">
                  <a16:creationId xmlns:a16="http://schemas.microsoft.com/office/drawing/2014/main" id="{0808A268-D560-3197-4A7A-86D34CBD50B9}"/>
                </a:ext>
              </a:extLst>
            </p:cNvPr>
            <p:cNvSpPr/>
            <p:nvPr userDrawn="1"/>
          </p:nvSpPr>
          <p:spPr>
            <a:xfrm>
              <a:off x="5689600" y="2817576"/>
              <a:ext cx="2257425" cy="1217849"/>
            </a:xfrm>
            <a:prstGeom prst="roundRect">
              <a:avLst>
                <a:gd name="adj" fmla="val 10998"/>
              </a:avLst>
            </a:prstGeom>
            <a:blipFill dpi="0" rotWithShape="1">
              <a:blip r:embed="rId2">
                <a:alphaModFix amt="15000"/>
              </a:blip>
              <a:srcRect/>
              <a:tile tx="0" ty="0" sx="100000" sy="100000" flip="none" algn="tl"/>
            </a:blip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1" name="Rounded Rectangle 20">
              <a:extLst>
                <a:ext uri="{FF2B5EF4-FFF2-40B4-BE49-F238E27FC236}">
                  <a16:creationId xmlns:a16="http://schemas.microsoft.com/office/drawing/2014/main" id="{82D29CF3-1156-6DE0-4B2C-B206F0934CF1}"/>
                </a:ext>
              </a:extLst>
            </p:cNvPr>
            <p:cNvSpPr/>
            <p:nvPr userDrawn="1"/>
          </p:nvSpPr>
          <p:spPr>
            <a:xfrm>
              <a:off x="5686400" y="2817576"/>
              <a:ext cx="2257425" cy="1217849"/>
            </a:xfrm>
            <a:prstGeom prst="roundRect">
              <a:avLst>
                <a:gd name="adj" fmla="val 10998"/>
              </a:avLst>
            </a:prstGeom>
            <a:gradFill flip="none" rotWithShape="1">
              <a:gsLst>
                <a:gs pos="0">
                  <a:schemeClr val="bg1">
                    <a:alpha val="54876"/>
                  </a:schemeClr>
                </a:gs>
                <a:gs pos="82000">
                  <a:schemeClr val="bg1">
                    <a:alpha val="0"/>
                  </a:schemeClr>
                </a:gs>
              </a:gsLst>
              <a:lin ang="2700000" scaled="1"/>
              <a:tileRect/>
            </a:gra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grpSp>
      <p:sp>
        <p:nvSpPr>
          <p:cNvPr id="22" name="Text Placeholder 10">
            <a:extLst>
              <a:ext uri="{FF2B5EF4-FFF2-40B4-BE49-F238E27FC236}">
                <a16:creationId xmlns:a16="http://schemas.microsoft.com/office/drawing/2014/main" id="{C23F415C-FE43-A7B2-7ED8-CA9B182FB8DA}"/>
              </a:ext>
            </a:extLst>
          </p:cNvPr>
          <p:cNvSpPr>
            <a:spLocks noGrp="1"/>
          </p:cNvSpPr>
          <p:nvPr>
            <p:ph type="body" sz="quarter" idx="22" hasCustomPrompt="1"/>
          </p:nvPr>
        </p:nvSpPr>
        <p:spPr>
          <a:xfrm>
            <a:off x="7271630" y="2936672"/>
            <a:ext cx="2076535" cy="924420"/>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grpSp>
        <p:nvGrpSpPr>
          <p:cNvPr id="23" name="Group 22">
            <a:extLst>
              <a:ext uri="{FF2B5EF4-FFF2-40B4-BE49-F238E27FC236}">
                <a16:creationId xmlns:a16="http://schemas.microsoft.com/office/drawing/2014/main" id="{666E0B67-D229-1C45-D87B-E899559399B5}"/>
              </a:ext>
            </a:extLst>
          </p:cNvPr>
          <p:cNvGrpSpPr/>
          <p:nvPr userDrawn="1"/>
        </p:nvGrpSpPr>
        <p:grpSpPr>
          <a:xfrm>
            <a:off x="7174685" y="4773736"/>
            <a:ext cx="2260625" cy="1217849"/>
            <a:chOff x="5686400" y="2817576"/>
            <a:chExt cx="2260625" cy="1217849"/>
          </a:xfrm>
        </p:grpSpPr>
        <p:sp>
          <p:nvSpPr>
            <p:cNvPr id="24" name="Rounded Rectangle 23">
              <a:extLst>
                <a:ext uri="{FF2B5EF4-FFF2-40B4-BE49-F238E27FC236}">
                  <a16:creationId xmlns:a16="http://schemas.microsoft.com/office/drawing/2014/main" id="{0851F643-F796-2F81-D71B-A6D90805832F}"/>
                </a:ext>
              </a:extLst>
            </p:cNvPr>
            <p:cNvSpPr/>
            <p:nvPr userDrawn="1"/>
          </p:nvSpPr>
          <p:spPr>
            <a:xfrm>
              <a:off x="5689600" y="2817576"/>
              <a:ext cx="2257425" cy="1217849"/>
            </a:xfrm>
            <a:prstGeom prst="roundRect">
              <a:avLst>
                <a:gd name="adj" fmla="val 10998"/>
              </a:avLst>
            </a:prstGeom>
            <a:blipFill dpi="0" rotWithShape="1">
              <a:blip r:embed="rId2">
                <a:alphaModFix amt="15000"/>
              </a:blip>
              <a:srcRect/>
              <a:tile tx="0" ty="0" sx="100000" sy="100000" flip="none" algn="tl"/>
            </a:blip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5" name="Rounded Rectangle 24">
              <a:extLst>
                <a:ext uri="{FF2B5EF4-FFF2-40B4-BE49-F238E27FC236}">
                  <a16:creationId xmlns:a16="http://schemas.microsoft.com/office/drawing/2014/main" id="{197F360D-4111-89CD-9FD3-8C306FB117F7}"/>
                </a:ext>
              </a:extLst>
            </p:cNvPr>
            <p:cNvSpPr/>
            <p:nvPr userDrawn="1"/>
          </p:nvSpPr>
          <p:spPr>
            <a:xfrm>
              <a:off x="5686400" y="2817576"/>
              <a:ext cx="2257425" cy="1217849"/>
            </a:xfrm>
            <a:prstGeom prst="roundRect">
              <a:avLst>
                <a:gd name="adj" fmla="val 10998"/>
              </a:avLst>
            </a:prstGeom>
            <a:gradFill flip="none" rotWithShape="1">
              <a:gsLst>
                <a:gs pos="0">
                  <a:schemeClr val="bg1">
                    <a:alpha val="54876"/>
                  </a:schemeClr>
                </a:gs>
                <a:gs pos="82000">
                  <a:schemeClr val="bg1">
                    <a:alpha val="0"/>
                  </a:schemeClr>
                </a:gs>
              </a:gsLst>
              <a:lin ang="2700000" scaled="1"/>
              <a:tileRect/>
            </a:gra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grpSp>
      <p:sp>
        <p:nvSpPr>
          <p:cNvPr id="26" name="Text Placeholder 10">
            <a:extLst>
              <a:ext uri="{FF2B5EF4-FFF2-40B4-BE49-F238E27FC236}">
                <a16:creationId xmlns:a16="http://schemas.microsoft.com/office/drawing/2014/main" id="{34BED1E9-AD02-F221-16A9-9F6EEEA76294}"/>
              </a:ext>
            </a:extLst>
          </p:cNvPr>
          <p:cNvSpPr>
            <a:spLocks noGrp="1"/>
          </p:cNvSpPr>
          <p:nvPr>
            <p:ph type="body" sz="quarter" idx="23" hasCustomPrompt="1"/>
          </p:nvPr>
        </p:nvSpPr>
        <p:spPr>
          <a:xfrm>
            <a:off x="7271630" y="4936922"/>
            <a:ext cx="2076535" cy="924420"/>
          </a:xfrm>
          <a:prstGeom prst="rect">
            <a:avLst/>
          </a:prstGeom>
        </p:spPr>
        <p:txBody>
          <a:bodyPr/>
          <a:lstStyle>
            <a:lvl1pPr marL="0" indent="0">
              <a:lnSpc>
                <a:spcPct val="100000"/>
              </a:lnSpc>
              <a:spcBef>
                <a:spcPts val="400"/>
              </a:spcBef>
              <a:buNone/>
              <a:defRPr sz="1200" b="1" i="0">
                <a:solidFill>
                  <a:srgbClr val="013460"/>
                </a:solidFill>
                <a:latin typeface="Nunito Sans"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Add your highlight/quote</a:t>
            </a:r>
          </a:p>
          <a:p>
            <a:pPr lvl="0"/>
            <a:r>
              <a:rPr lang="en-US" dirty="0"/>
              <a:t>here</a:t>
            </a:r>
          </a:p>
        </p:txBody>
      </p:sp>
    </p:spTree>
    <p:extLst>
      <p:ext uri="{BB962C8B-B14F-4D97-AF65-F5344CB8AC3E}">
        <p14:creationId xmlns:p14="http://schemas.microsoft.com/office/powerpoint/2010/main" val="24155090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750542C-A875-52D8-75EA-2CDCDBAE7307}"/>
              </a:ext>
            </a:extLst>
          </p:cNvPr>
          <p:cNvSpPr>
            <a:spLocks noGrp="1"/>
          </p:cNvSpPr>
          <p:nvPr>
            <p:ph type="title" hasCustomPrompt="1"/>
          </p:nvPr>
        </p:nvSpPr>
        <p:spPr>
          <a:xfrm>
            <a:off x="6980072" y="1397719"/>
            <a:ext cx="4726567" cy="447123"/>
          </a:xfrm>
          <a:prstGeom prst="rect">
            <a:avLst/>
          </a:prstGeom>
        </p:spPr>
        <p:txBody>
          <a:bodyPr/>
          <a:lstStyle>
            <a:lvl1pPr>
              <a:defRPr sz="2400" b="1" i="0">
                <a:solidFill>
                  <a:srgbClr val="013460"/>
                </a:solidFill>
                <a:latin typeface="Houschka Alt Pro Bold" panose="02000503000000020003" pitchFamily="2" charset="77"/>
              </a:defRPr>
            </a:lvl1pPr>
          </a:lstStyle>
          <a:p>
            <a:r>
              <a:rPr lang="en-US" dirty="0"/>
              <a:t>GET IN TOUCH!</a:t>
            </a:r>
            <a:br>
              <a:rPr lang="en-US" dirty="0"/>
            </a:br>
            <a:endParaRPr lang="en-US" dirty="0"/>
          </a:p>
        </p:txBody>
      </p:sp>
      <p:sp>
        <p:nvSpPr>
          <p:cNvPr id="10" name="Text Placeholder 10">
            <a:extLst>
              <a:ext uri="{FF2B5EF4-FFF2-40B4-BE49-F238E27FC236}">
                <a16:creationId xmlns:a16="http://schemas.microsoft.com/office/drawing/2014/main" id="{254CA9B0-89AA-C2FA-950A-E883DC4807D2}"/>
              </a:ext>
            </a:extLst>
          </p:cNvPr>
          <p:cNvSpPr>
            <a:spLocks noGrp="1"/>
          </p:cNvSpPr>
          <p:nvPr>
            <p:ph type="body" sz="quarter" idx="14" hasCustomPrompt="1"/>
          </p:nvPr>
        </p:nvSpPr>
        <p:spPr>
          <a:xfrm>
            <a:off x="6929558" y="1968149"/>
            <a:ext cx="3816350" cy="1044575"/>
          </a:xfrm>
          <a:prstGeom prst="rect">
            <a:avLst/>
          </a:prstGeom>
        </p:spPr>
        <p:txBody>
          <a:bodyPr/>
          <a:lstStyle>
            <a:lvl1pPr marL="171450" indent="-171450">
              <a:spcBef>
                <a:spcPts val="0"/>
              </a:spcBef>
              <a:buFont typeface="Arial" panose="020B0604020202020204" pitchFamily="34" charset="0"/>
              <a:buChar char="•"/>
              <a:defRPr sz="1000" b="0" i="0">
                <a:solidFill>
                  <a:srgbClr val="013460"/>
                </a:solidFill>
                <a:latin typeface="Nunito Sans Light" pitchFamily="2" charset="77"/>
              </a:defRPr>
            </a:lvl1pPr>
            <a:lvl2pPr>
              <a:defRPr sz="1000" b="0" i="0">
                <a:latin typeface="Nunito Sans Light" pitchFamily="2" charset="77"/>
              </a:defRPr>
            </a:lvl2pPr>
            <a:lvl3pPr>
              <a:defRPr sz="1000" b="0" i="0">
                <a:latin typeface="Nunito Sans Light" pitchFamily="2" charset="77"/>
              </a:defRPr>
            </a:lvl3pPr>
            <a:lvl4pPr>
              <a:defRPr sz="1000" b="0" i="0">
                <a:latin typeface="Nunito Sans Light" pitchFamily="2" charset="77"/>
              </a:defRPr>
            </a:lvl4pPr>
            <a:lvl5pPr>
              <a:defRPr sz="1000" b="0" i="0">
                <a:latin typeface="Nunito Sans Light" pitchFamily="2" charset="77"/>
              </a:defRPr>
            </a:lvl5pPr>
          </a:lstStyle>
          <a:p>
            <a:pPr lvl="0"/>
            <a:r>
              <a:rPr lang="en-US" dirty="0"/>
              <a:t>Click here to add your body text</a:t>
            </a:r>
          </a:p>
        </p:txBody>
      </p:sp>
      <p:sp>
        <p:nvSpPr>
          <p:cNvPr id="11" name="Slide Number Placeholder 5">
            <a:extLst>
              <a:ext uri="{FF2B5EF4-FFF2-40B4-BE49-F238E27FC236}">
                <a16:creationId xmlns:a16="http://schemas.microsoft.com/office/drawing/2014/main" id="{3B778589-E7E8-A889-3C47-397A5DDF79A3}"/>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12" name="Text Placeholder 12">
            <a:extLst>
              <a:ext uri="{FF2B5EF4-FFF2-40B4-BE49-F238E27FC236}">
                <a16:creationId xmlns:a16="http://schemas.microsoft.com/office/drawing/2014/main" id="{9F9A67F6-269D-9B00-A4B6-0FFAD00CB032}"/>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spTree>
    <p:extLst>
      <p:ext uri="{BB962C8B-B14F-4D97-AF65-F5344CB8AC3E}">
        <p14:creationId xmlns:p14="http://schemas.microsoft.com/office/powerpoint/2010/main" val="2079580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4E9F95B-EB66-1726-FCE7-6FB0BAA9855D}"/>
              </a:ext>
            </a:extLst>
          </p:cNvPr>
          <p:cNvSpPr>
            <a:spLocks noGrp="1"/>
          </p:cNvSpPr>
          <p:nvPr>
            <p:ph type="title" hasCustomPrompt="1"/>
          </p:nvPr>
        </p:nvSpPr>
        <p:spPr>
          <a:xfrm>
            <a:off x="1263658" y="3238242"/>
            <a:ext cx="9664683" cy="876558"/>
          </a:xfrm>
          <a:prstGeom prst="rect">
            <a:avLst/>
          </a:prstGeom>
        </p:spPr>
        <p:txBody>
          <a:bodyPr/>
          <a:lstStyle>
            <a:lvl1pPr>
              <a:defRPr sz="6600" b="1" i="0">
                <a:solidFill>
                  <a:srgbClr val="013460"/>
                </a:solidFill>
                <a:latin typeface="Houschka Alt Pro Bold" panose="02000503000000020003" pitchFamily="2" charset="77"/>
              </a:defRPr>
            </a:lvl1pPr>
          </a:lstStyle>
          <a:p>
            <a:r>
              <a:rPr lang="en-US" dirty="0"/>
              <a:t>COVER TITLE</a:t>
            </a:r>
            <a:br>
              <a:rPr lang="en-US" dirty="0"/>
            </a:br>
            <a:endParaRPr lang="en-US" dirty="0"/>
          </a:p>
        </p:txBody>
      </p:sp>
      <p:pic>
        <p:nvPicPr>
          <p:cNvPr id="12" name="Picture 11">
            <a:extLst>
              <a:ext uri="{FF2B5EF4-FFF2-40B4-BE49-F238E27FC236}">
                <a16:creationId xmlns:a16="http://schemas.microsoft.com/office/drawing/2014/main" id="{07287131-611A-33AC-BC4E-019F5BA842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6230" y="2787358"/>
            <a:ext cx="1042188" cy="278984"/>
          </a:xfrm>
          <a:prstGeom prst="rect">
            <a:avLst/>
          </a:prstGeom>
        </p:spPr>
      </p:pic>
      <p:sp>
        <p:nvSpPr>
          <p:cNvPr id="2" name="Text Placeholder 2">
            <a:extLst>
              <a:ext uri="{FF2B5EF4-FFF2-40B4-BE49-F238E27FC236}">
                <a16:creationId xmlns:a16="http://schemas.microsoft.com/office/drawing/2014/main" id="{C5E49F12-0602-0890-2A00-C53C63C02268}"/>
              </a:ext>
            </a:extLst>
          </p:cNvPr>
          <p:cNvSpPr>
            <a:spLocks noGrp="1"/>
          </p:cNvSpPr>
          <p:nvPr>
            <p:ph type="body" sz="quarter" idx="10" hasCustomPrompt="1"/>
          </p:nvPr>
        </p:nvSpPr>
        <p:spPr>
          <a:xfrm>
            <a:off x="1254124" y="5088238"/>
            <a:ext cx="9674217" cy="500451"/>
          </a:xfrm>
          <a:prstGeom prst="rect">
            <a:avLst/>
          </a:prstGeom>
        </p:spPr>
        <p:txBody>
          <a:bodyPr/>
          <a:lstStyle>
            <a:lvl1pPr marL="0" indent="0">
              <a:spcBef>
                <a:spcPts val="0"/>
              </a:spcBef>
              <a:buNone/>
              <a:defRPr sz="1300" b="1" i="0">
                <a:latin typeface="Houschka Alt Pro Bold" panose="02000503000000020003" pitchFamily="2" charset="77"/>
              </a:defRPr>
            </a:lvl1pPr>
          </a:lstStyle>
          <a:p>
            <a:pPr lvl="0"/>
            <a:r>
              <a:rPr lang="en-TR" dirty="0"/>
              <a:t>SUBTITLE</a:t>
            </a:r>
          </a:p>
          <a:p>
            <a:pPr lvl="0"/>
            <a:r>
              <a:rPr lang="en-TR" dirty="0"/>
              <a:t>HERE</a:t>
            </a:r>
          </a:p>
        </p:txBody>
      </p:sp>
      <p:sp>
        <p:nvSpPr>
          <p:cNvPr id="3" name="Text Placeholder 3">
            <a:extLst>
              <a:ext uri="{FF2B5EF4-FFF2-40B4-BE49-F238E27FC236}">
                <a16:creationId xmlns:a16="http://schemas.microsoft.com/office/drawing/2014/main" id="{364401C3-BE16-E56E-FC8F-1BCBEAA022C6}"/>
              </a:ext>
            </a:extLst>
          </p:cNvPr>
          <p:cNvSpPr>
            <a:spLocks noGrp="1"/>
          </p:cNvSpPr>
          <p:nvPr>
            <p:ph type="body" sz="quarter" idx="11" hasCustomPrompt="1"/>
          </p:nvPr>
        </p:nvSpPr>
        <p:spPr>
          <a:xfrm>
            <a:off x="1255713" y="4416426"/>
            <a:ext cx="9672637" cy="499820"/>
          </a:xfrm>
          <a:prstGeom prst="rect">
            <a:avLst/>
          </a:prstGeom>
        </p:spPr>
        <p:txBody>
          <a:bodyPr/>
          <a:lstStyle>
            <a:lvl1pPr marL="0" indent="0">
              <a:spcBef>
                <a:spcPts val="0"/>
              </a:spcBef>
              <a:buNone/>
              <a:defRPr sz="3200" b="1" i="0">
                <a:solidFill>
                  <a:srgbClr val="013460"/>
                </a:solidFill>
                <a:latin typeface="Houschka Alt Pro Bold" panose="02000503000000020003" pitchFamily="2" charset="77"/>
              </a:defRPr>
            </a:lvl1pPr>
          </a:lstStyle>
          <a:p>
            <a:pPr lvl="0"/>
            <a:r>
              <a:rPr lang="en-TR" dirty="0"/>
              <a:t>YOUR TITLE</a:t>
            </a:r>
          </a:p>
        </p:txBody>
      </p:sp>
    </p:spTree>
    <p:extLst>
      <p:ext uri="{BB962C8B-B14F-4D97-AF65-F5344CB8AC3E}">
        <p14:creationId xmlns:p14="http://schemas.microsoft.com/office/powerpoint/2010/main" val="38768908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utro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AF6CB22-F02E-E471-6A1F-B42356EE0756}"/>
              </a:ext>
            </a:extLst>
          </p:cNvPr>
          <p:cNvSpPr>
            <a:spLocks noGrp="1"/>
          </p:cNvSpPr>
          <p:nvPr>
            <p:ph type="title" hasCustomPrompt="1"/>
          </p:nvPr>
        </p:nvSpPr>
        <p:spPr>
          <a:xfrm>
            <a:off x="3732715" y="4344726"/>
            <a:ext cx="4726567" cy="447123"/>
          </a:xfrm>
          <a:prstGeom prst="rect">
            <a:avLst/>
          </a:prstGeom>
        </p:spPr>
        <p:txBody>
          <a:bodyPr/>
          <a:lstStyle>
            <a:lvl1pPr algn="ctr">
              <a:defRPr sz="2400" b="1" i="0">
                <a:solidFill>
                  <a:srgbClr val="013460"/>
                </a:solidFill>
                <a:latin typeface="Houschka Alt Pro Bold" panose="02000503000000020003" pitchFamily="2" charset="77"/>
              </a:defRPr>
            </a:lvl1pPr>
          </a:lstStyle>
          <a:p>
            <a:r>
              <a:rPr lang="en-US" dirty="0"/>
              <a:t>THANK YOU!</a:t>
            </a:r>
          </a:p>
        </p:txBody>
      </p:sp>
      <p:pic>
        <p:nvPicPr>
          <p:cNvPr id="11" name="Picture 10">
            <a:extLst>
              <a:ext uri="{FF2B5EF4-FFF2-40B4-BE49-F238E27FC236}">
                <a16:creationId xmlns:a16="http://schemas.microsoft.com/office/drawing/2014/main" id="{C921F0BC-AFB4-E50F-F0D7-C201D9D2D7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95776" y="2405778"/>
            <a:ext cx="3600450" cy="1212918"/>
          </a:xfrm>
          <a:prstGeom prst="rect">
            <a:avLst/>
          </a:prstGeom>
        </p:spPr>
      </p:pic>
      <p:sp>
        <p:nvSpPr>
          <p:cNvPr id="2" name="Text Placeholder 2">
            <a:extLst>
              <a:ext uri="{FF2B5EF4-FFF2-40B4-BE49-F238E27FC236}">
                <a16:creationId xmlns:a16="http://schemas.microsoft.com/office/drawing/2014/main" id="{AD7E987E-1D82-A95B-E45B-013246AC1990}"/>
              </a:ext>
            </a:extLst>
          </p:cNvPr>
          <p:cNvSpPr>
            <a:spLocks noGrp="1"/>
          </p:cNvSpPr>
          <p:nvPr>
            <p:ph type="body" sz="quarter" idx="38" hasCustomPrompt="1"/>
          </p:nvPr>
        </p:nvSpPr>
        <p:spPr>
          <a:xfrm>
            <a:off x="5083886" y="4902789"/>
            <a:ext cx="2024223" cy="320031"/>
          </a:xfrm>
          <a:prstGeom prst="rect">
            <a:avLst/>
          </a:prstGeom>
        </p:spPr>
        <p:txBody>
          <a:bodyPr/>
          <a:lstStyle>
            <a:lvl1pPr marL="0" indent="0" algn="ctr">
              <a:buNone/>
              <a:defRPr sz="1300" b="1" i="0">
                <a:solidFill>
                  <a:srgbClr val="013460"/>
                </a:solidFill>
                <a:latin typeface="Houschka Alt Pro Bold" panose="02000503000000020003" pitchFamily="2" charset="77"/>
              </a:defRPr>
            </a:lvl1pPr>
          </a:lstStyle>
          <a:p>
            <a:pPr lvl="0"/>
            <a:r>
              <a:rPr lang="en-TR" dirty="0"/>
              <a:t>SUBTITLE</a:t>
            </a:r>
          </a:p>
        </p:txBody>
      </p:sp>
    </p:spTree>
    <p:extLst>
      <p:ext uri="{BB962C8B-B14F-4D97-AF65-F5344CB8AC3E}">
        <p14:creationId xmlns:p14="http://schemas.microsoft.com/office/powerpoint/2010/main" val="12377341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utro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7849095-1129-4991-714F-5207C0BD0710}"/>
              </a:ext>
            </a:extLst>
          </p:cNvPr>
          <p:cNvSpPr>
            <a:spLocks noGrp="1"/>
          </p:cNvSpPr>
          <p:nvPr>
            <p:ph type="title" hasCustomPrompt="1"/>
          </p:nvPr>
        </p:nvSpPr>
        <p:spPr>
          <a:xfrm>
            <a:off x="3732715" y="2378221"/>
            <a:ext cx="4726567" cy="447123"/>
          </a:xfrm>
          <a:prstGeom prst="rect">
            <a:avLst/>
          </a:prstGeom>
        </p:spPr>
        <p:txBody>
          <a:bodyPr/>
          <a:lstStyle>
            <a:lvl1pPr algn="ctr">
              <a:defRPr sz="2400" b="1" i="0">
                <a:solidFill>
                  <a:srgbClr val="013460"/>
                </a:solidFill>
                <a:latin typeface="Houschka Alt Pro Bold" panose="02000503000000020003" pitchFamily="2" charset="77"/>
              </a:defRPr>
            </a:lvl1pPr>
          </a:lstStyle>
          <a:p>
            <a:r>
              <a:rPr lang="en-US" dirty="0"/>
              <a:t>THANK YOU!</a:t>
            </a:r>
          </a:p>
        </p:txBody>
      </p:sp>
      <p:pic>
        <p:nvPicPr>
          <p:cNvPr id="12" name="Picture 11">
            <a:extLst>
              <a:ext uri="{FF2B5EF4-FFF2-40B4-BE49-F238E27FC236}">
                <a16:creationId xmlns:a16="http://schemas.microsoft.com/office/drawing/2014/main" id="{A6609D73-E5C2-31F8-08D9-6A7B8FB650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95776" y="3926106"/>
            <a:ext cx="3600450" cy="1212918"/>
          </a:xfrm>
          <a:prstGeom prst="rect">
            <a:avLst/>
          </a:prstGeom>
        </p:spPr>
      </p:pic>
      <p:sp>
        <p:nvSpPr>
          <p:cNvPr id="2" name="Text Placeholder 2">
            <a:extLst>
              <a:ext uri="{FF2B5EF4-FFF2-40B4-BE49-F238E27FC236}">
                <a16:creationId xmlns:a16="http://schemas.microsoft.com/office/drawing/2014/main" id="{A1630DE9-0F5A-D37E-7349-A76392B4F17A}"/>
              </a:ext>
            </a:extLst>
          </p:cNvPr>
          <p:cNvSpPr>
            <a:spLocks noGrp="1"/>
          </p:cNvSpPr>
          <p:nvPr>
            <p:ph type="body" sz="quarter" idx="38" hasCustomPrompt="1"/>
          </p:nvPr>
        </p:nvSpPr>
        <p:spPr>
          <a:xfrm>
            <a:off x="5083886" y="2931482"/>
            <a:ext cx="2024223" cy="320031"/>
          </a:xfrm>
          <a:prstGeom prst="rect">
            <a:avLst/>
          </a:prstGeom>
        </p:spPr>
        <p:txBody>
          <a:bodyPr/>
          <a:lstStyle>
            <a:lvl1pPr marL="0" indent="0" algn="ctr">
              <a:buNone/>
              <a:defRPr sz="1300" b="1" i="0">
                <a:solidFill>
                  <a:srgbClr val="013460"/>
                </a:solidFill>
                <a:latin typeface="Houschka Alt Pro Bold" panose="02000503000000020003" pitchFamily="2" charset="77"/>
              </a:defRPr>
            </a:lvl1pPr>
          </a:lstStyle>
          <a:p>
            <a:pPr lvl="0"/>
            <a:r>
              <a:rPr lang="en-TR" dirty="0"/>
              <a:t>SUBTITLE</a:t>
            </a:r>
          </a:p>
        </p:txBody>
      </p:sp>
    </p:spTree>
    <p:extLst>
      <p:ext uri="{BB962C8B-B14F-4D97-AF65-F5344CB8AC3E}">
        <p14:creationId xmlns:p14="http://schemas.microsoft.com/office/powerpoint/2010/main" val="2068062"/>
      </p:ext>
    </p:extLst>
  </p:cSld>
  <p:clrMapOvr>
    <a:masterClrMapping/>
  </p:clrMapOvr>
  <p:extLst>
    <p:ext uri="{DCECCB84-F9BA-43D5-87BE-67443E8EF086}">
      <p15:sldGuideLst xmlns:p15="http://schemas.microsoft.com/office/powerpoint/2012/main">
        <p15:guide id="1" pos="2706" userDrawn="1">
          <p15:clr>
            <a:srgbClr val="FBAE40"/>
          </p15:clr>
        </p15:guide>
        <p15:guide id="2" pos="4974"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utro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F7DAB5-4E7F-A9C7-6AAA-313327D5D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59896" y="2258796"/>
            <a:ext cx="1467845" cy="392928"/>
          </a:xfrm>
          <a:prstGeom prst="rect">
            <a:avLst/>
          </a:prstGeom>
        </p:spPr>
      </p:pic>
      <p:sp>
        <p:nvSpPr>
          <p:cNvPr id="10" name="Title 1">
            <a:extLst>
              <a:ext uri="{FF2B5EF4-FFF2-40B4-BE49-F238E27FC236}">
                <a16:creationId xmlns:a16="http://schemas.microsoft.com/office/drawing/2014/main" id="{5B014A5C-F09D-9BE2-C1B7-BA1B265B9452}"/>
              </a:ext>
            </a:extLst>
          </p:cNvPr>
          <p:cNvSpPr>
            <a:spLocks noGrp="1"/>
          </p:cNvSpPr>
          <p:nvPr>
            <p:ph type="title" hasCustomPrompt="1"/>
          </p:nvPr>
        </p:nvSpPr>
        <p:spPr>
          <a:xfrm>
            <a:off x="1261476" y="3191945"/>
            <a:ext cx="9664683" cy="809057"/>
          </a:xfrm>
          <a:prstGeom prst="rect">
            <a:avLst/>
          </a:prstGeom>
        </p:spPr>
        <p:txBody>
          <a:bodyPr/>
          <a:lstStyle>
            <a:lvl1pPr algn="ctr">
              <a:defRPr sz="6600" b="1" i="0">
                <a:solidFill>
                  <a:srgbClr val="013460"/>
                </a:solidFill>
                <a:latin typeface="Houschka Alt Pro Bold" panose="02000503000000020003" pitchFamily="2" charset="77"/>
              </a:defRPr>
            </a:lvl1pPr>
          </a:lstStyle>
          <a:p>
            <a:r>
              <a:rPr lang="en-US" dirty="0"/>
              <a:t>THANK YOU</a:t>
            </a:r>
          </a:p>
        </p:txBody>
      </p:sp>
      <p:sp>
        <p:nvSpPr>
          <p:cNvPr id="2" name="Text Placeholder 2">
            <a:extLst>
              <a:ext uri="{FF2B5EF4-FFF2-40B4-BE49-F238E27FC236}">
                <a16:creationId xmlns:a16="http://schemas.microsoft.com/office/drawing/2014/main" id="{931E7508-8379-A388-B7B9-96EDF49D4F4E}"/>
              </a:ext>
            </a:extLst>
          </p:cNvPr>
          <p:cNvSpPr>
            <a:spLocks noGrp="1"/>
          </p:cNvSpPr>
          <p:nvPr>
            <p:ph type="body" sz="quarter" idx="38" hasCustomPrompt="1"/>
          </p:nvPr>
        </p:nvSpPr>
        <p:spPr>
          <a:xfrm>
            <a:off x="5083886" y="4379494"/>
            <a:ext cx="2024223" cy="320031"/>
          </a:xfrm>
          <a:prstGeom prst="rect">
            <a:avLst/>
          </a:prstGeom>
        </p:spPr>
        <p:txBody>
          <a:bodyPr/>
          <a:lstStyle>
            <a:lvl1pPr marL="0" indent="0" algn="ctr">
              <a:buNone/>
              <a:defRPr sz="1300" b="1" i="0">
                <a:solidFill>
                  <a:srgbClr val="013460"/>
                </a:solidFill>
                <a:latin typeface="Houschka Alt Pro Bold" panose="02000503000000020003" pitchFamily="2" charset="77"/>
              </a:defRPr>
            </a:lvl1pPr>
          </a:lstStyle>
          <a:p>
            <a:pPr lvl="0"/>
            <a:r>
              <a:rPr lang="en-TR" dirty="0"/>
              <a:t>JANUARY 13, 2023</a:t>
            </a:r>
          </a:p>
        </p:txBody>
      </p:sp>
    </p:spTree>
    <p:extLst>
      <p:ext uri="{BB962C8B-B14F-4D97-AF65-F5344CB8AC3E}">
        <p14:creationId xmlns:p14="http://schemas.microsoft.com/office/powerpoint/2010/main" val="2024897354"/>
      </p:ext>
    </p:extLst>
  </p:cSld>
  <p:clrMapOvr>
    <a:masterClrMapping/>
  </p:clrMapOvr>
  <p:extLst>
    <p:ext uri="{DCECCB84-F9BA-43D5-87BE-67443E8EF086}">
      <p15:sldGuideLst xmlns:p15="http://schemas.microsoft.com/office/powerpoint/2012/main">
        <p15:guide id="1" pos="3364" userDrawn="1">
          <p15:clr>
            <a:srgbClr val="FBAE40"/>
          </p15:clr>
        </p15:guide>
        <p15:guide id="2" pos="4294"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utro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9666324-AAC2-22F2-05DB-64BF53986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59896" y="2258796"/>
            <a:ext cx="1467845" cy="392928"/>
          </a:xfrm>
          <a:prstGeom prst="rect">
            <a:avLst/>
          </a:prstGeom>
        </p:spPr>
      </p:pic>
      <p:sp>
        <p:nvSpPr>
          <p:cNvPr id="13" name="Title 1">
            <a:extLst>
              <a:ext uri="{FF2B5EF4-FFF2-40B4-BE49-F238E27FC236}">
                <a16:creationId xmlns:a16="http://schemas.microsoft.com/office/drawing/2014/main" id="{006C7C65-7DED-A3C0-7F7F-CF65D843D859}"/>
              </a:ext>
            </a:extLst>
          </p:cNvPr>
          <p:cNvSpPr>
            <a:spLocks noGrp="1"/>
          </p:cNvSpPr>
          <p:nvPr>
            <p:ph type="title" hasCustomPrompt="1"/>
          </p:nvPr>
        </p:nvSpPr>
        <p:spPr>
          <a:xfrm>
            <a:off x="1261476" y="3191945"/>
            <a:ext cx="9664683" cy="809057"/>
          </a:xfrm>
          <a:prstGeom prst="rect">
            <a:avLst/>
          </a:prstGeom>
        </p:spPr>
        <p:txBody>
          <a:bodyPr/>
          <a:lstStyle>
            <a:lvl1pPr algn="ctr">
              <a:defRPr sz="6600" b="1" i="0">
                <a:solidFill>
                  <a:srgbClr val="013460"/>
                </a:solidFill>
                <a:latin typeface="Houschka Alt Pro Bold" panose="02000503000000020003" pitchFamily="2" charset="77"/>
              </a:defRPr>
            </a:lvl1pPr>
          </a:lstStyle>
          <a:p>
            <a:r>
              <a:rPr lang="en-US" dirty="0"/>
              <a:t>THANK YOU</a:t>
            </a:r>
          </a:p>
        </p:txBody>
      </p:sp>
      <p:sp>
        <p:nvSpPr>
          <p:cNvPr id="2" name="Text Placeholder 2">
            <a:extLst>
              <a:ext uri="{FF2B5EF4-FFF2-40B4-BE49-F238E27FC236}">
                <a16:creationId xmlns:a16="http://schemas.microsoft.com/office/drawing/2014/main" id="{6D1737B7-F58F-ECEB-97C4-3272895EE936}"/>
              </a:ext>
            </a:extLst>
          </p:cNvPr>
          <p:cNvSpPr>
            <a:spLocks noGrp="1"/>
          </p:cNvSpPr>
          <p:nvPr>
            <p:ph type="body" sz="quarter" idx="38" hasCustomPrompt="1"/>
          </p:nvPr>
        </p:nvSpPr>
        <p:spPr>
          <a:xfrm>
            <a:off x="5083886" y="4379494"/>
            <a:ext cx="2024223" cy="320031"/>
          </a:xfrm>
          <a:prstGeom prst="rect">
            <a:avLst/>
          </a:prstGeom>
        </p:spPr>
        <p:txBody>
          <a:bodyPr/>
          <a:lstStyle>
            <a:lvl1pPr marL="0" indent="0" algn="ctr">
              <a:buNone/>
              <a:defRPr sz="1300" b="1" i="0">
                <a:solidFill>
                  <a:srgbClr val="013460"/>
                </a:solidFill>
                <a:latin typeface="Houschka Alt Pro Bold" panose="02000503000000020003" pitchFamily="2" charset="77"/>
              </a:defRPr>
            </a:lvl1pPr>
          </a:lstStyle>
          <a:p>
            <a:pPr lvl="0"/>
            <a:r>
              <a:rPr lang="en-TR" dirty="0"/>
              <a:t>JANUARY 13, 2023</a:t>
            </a:r>
          </a:p>
        </p:txBody>
      </p:sp>
    </p:spTree>
    <p:extLst>
      <p:ext uri="{BB962C8B-B14F-4D97-AF65-F5344CB8AC3E}">
        <p14:creationId xmlns:p14="http://schemas.microsoft.com/office/powerpoint/2010/main" val="16281322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ight Plain">
    <p:spTree>
      <p:nvGrpSpPr>
        <p:cNvPr id="1" name=""/>
        <p:cNvGrpSpPr/>
        <p:nvPr/>
      </p:nvGrpSpPr>
      <p:grpSpPr>
        <a:xfrm>
          <a:off x="0" y="0"/>
          <a:ext cx="0" cy="0"/>
          <a:chOff x="0" y="0"/>
          <a:chExt cx="0" cy="0"/>
        </a:xfrm>
      </p:grpSpPr>
      <p:pic>
        <p:nvPicPr>
          <p:cNvPr id="2" name="Picture 1" descr="A blue sky with white clouds&#10;&#10;Description automatically generated with low confidence">
            <a:extLst>
              <a:ext uri="{FF2B5EF4-FFF2-40B4-BE49-F238E27FC236}">
                <a16:creationId xmlns:a16="http://schemas.microsoft.com/office/drawing/2014/main" id="{01CFCC0B-2B7A-7A1E-015C-E744293B87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1E79F5EB-4C45-0354-3CEB-D6CF65D20B4C}"/>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dirty="0">
                <a:latin typeface="Houschka Alt Pro Bold" panose="02000503000000020003" pitchFamily="2" charset="77"/>
              </a:rPr>
              <a:t>/01</a:t>
            </a:r>
          </a:p>
        </p:txBody>
      </p:sp>
      <p:sp>
        <p:nvSpPr>
          <p:cNvPr id="8" name="Text Placeholder 12">
            <a:extLst>
              <a:ext uri="{FF2B5EF4-FFF2-40B4-BE49-F238E27FC236}">
                <a16:creationId xmlns:a16="http://schemas.microsoft.com/office/drawing/2014/main" id="{593E6CB6-04C9-7DB6-5F71-18176AAB1CA5}"/>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pic>
        <p:nvPicPr>
          <p:cNvPr id="11" name="Picture 10">
            <a:extLst>
              <a:ext uri="{FF2B5EF4-FFF2-40B4-BE49-F238E27FC236}">
                <a16:creationId xmlns:a16="http://schemas.microsoft.com/office/drawing/2014/main" id="{2B444306-9B18-029A-D869-43DE067076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12" name="Straight Connector 11">
            <a:extLst>
              <a:ext uri="{FF2B5EF4-FFF2-40B4-BE49-F238E27FC236}">
                <a16:creationId xmlns:a16="http://schemas.microsoft.com/office/drawing/2014/main" id="{3DE62A93-44F0-EBC1-ED7B-FB4F7D5AEA4B}"/>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5247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ight Warm 1">
    <p:spTree>
      <p:nvGrpSpPr>
        <p:cNvPr id="1" name=""/>
        <p:cNvGrpSpPr/>
        <p:nvPr/>
      </p:nvGrpSpPr>
      <p:grpSpPr>
        <a:xfrm>
          <a:off x="0" y="0"/>
          <a:ext cx="0" cy="0"/>
          <a:chOff x="0" y="0"/>
          <a:chExt cx="0" cy="0"/>
        </a:xfrm>
      </p:grpSpPr>
      <p:pic>
        <p:nvPicPr>
          <p:cNvPr id="5" name="Picture 4" descr="A blue sky with white clouds&#10;&#10;Description automatically generated with low confidence">
            <a:extLst>
              <a:ext uri="{FF2B5EF4-FFF2-40B4-BE49-F238E27FC236}">
                <a16:creationId xmlns:a16="http://schemas.microsoft.com/office/drawing/2014/main" id="{70C7C398-726D-FCC0-5BFA-43BE8BD2FE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53A8F26A-4624-9344-3AAD-F6E7E87367EA}"/>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37D99002-97F7-51DB-17B4-6ED3F5934D3B}"/>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pic>
        <p:nvPicPr>
          <p:cNvPr id="11" name="Picture 10">
            <a:extLst>
              <a:ext uri="{FF2B5EF4-FFF2-40B4-BE49-F238E27FC236}">
                <a16:creationId xmlns:a16="http://schemas.microsoft.com/office/drawing/2014/main" id="{2DF32674-C053-855F-4158-2ACB194E76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12" name="Straight Connector 11">
            <a:extLst>
              <a:ext uri="{FF2B5EF4-FFF2-40B4-BE49-F238E27FC236}">
                <a16:creationId xmlns:a16="http://schemas.microsoft.com/office/drawing/2014/main" id="{D27682A2-9073-2DDF-9489-5F65F0972AD3}"/>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35522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ight Warm 2">
    <p:spTree>
      <p:nvGrpSpPr>
        <p:cNvPr id="1" name=""/>
        <p:cNvGrpSpPr/>
        <p:nvPr/>
      </p:nvGrpSpPr>
      <p:grpSpPr>
        <a:xfrm>
          <a:off x="0" y="0"/>
          <a:ext cx="0" cy="0"/>
          <a:chOff x="0" y="0"/>
          <a:chExt cx="0" cy="0"/>
        </a:xfrm>
      </p:grpSpPr>
      <p:pic>
        <p:nvPicPr>
          <p:cNvPr id="3" name="Picture 2" descr="A blue sky with white clouds&#10;&#10;Description automatically generated with low confidence">
            <a:extLst>
              <a:ext uri="{FF2B5EF4-FFF2-40B4-BE49-F238E27FC236}">
                <a16:creationId xmlns:a16="http://schemas.microsoft.com/office/drawing/2014/main" id="{2C31F6AB-3F20-2AC1-03F0-D5E74DF684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61D8FC3D-3383-5DD7-A549-7E06195BDE9D}"/>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8" name="Text Placeholder 12">
            <a:extLst>
              <a:ext uri="{FF2B5EF4-FFF2-40B4-BE49-F238E27FC236}">
                <a16:creationId xmlns:a16="http://schemas.microsoft.com/office/drawing/2014/main" id="{B2C84920-9621-0CF3-D18E-CB6188BB9728}"/>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pic>
        <p:nvPicPr>
          <p:cNvPr id="11" name="Picture 10">
            <a:extLst>
              <a:ext uri="{FF2B5EF4-FFF2-40B4-BE49-F238E27FC236}">
                <a16:creationId xmlns:a16="http://schemas.microsoft.com/office/drawing/2014/main" id="{B02591EA-B1F9-DC22-B37B-36AC0A1AB4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12" name="Straight Connector 11">
            <a:extLst>
              <a:ext uri="{FF2B5EF4-FFF2-40B4-BE49-F238E27FC236}">
                <a16:creationId xmlns:a16="http://schemas.microsoft.com/office/drawing/2014/main" id="{8BC90B1A-1C4F-F7CB-B0E2-34726746228F}"/>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1341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ight">
    <p:spTree>
      <p:nvGrpSpPr>
        <p:cNvPr id="1" name=""/>
        <p:cNvGrpSpPr/>
        <p:nvPr/>
      </p:nvGrpSpPr>
      <p:grpSpPr>
        <a:xfrm>
          <a:off x="0" y="0"/>
          <a:ext cx="0" cy="0"/>
          <a:chOff x="0" y="0"/>
          <a:chExt cx="0" cy="0"/>
        </a:xfrm>
      </p:grpSpPr>
      <p:pic>
        <p:nvPicPr>
          <p:cNvPr id="5" name="Picture 4" descr="A blue sky with white clouds&#10;&#10;Description automatically generated with low confidence">
            <a:extLst>
              <a:ext uri="{FF2B5EF4-FFF2-40B4-BE49-F238E27FC236}">
                <a16:creationId xmlns:a16="http://schemas.microsoft.com/office/drawing/2014/main" id="{76F97C70-3102-152E-7320-35EE343064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Slide Number Placeholder 5">
            <a:extLst>
              <a:ext uri="{FF2B5EF4-FFF2-40B4-BE49-F238E27FC236}">
                <a16:creationId xmlns:a16="http://schemas.microsoft.com/office/drawing/2014/main" id="{BF958276-1CBC-4FB0-2041-FABEBFB0D6EB}"/>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4" name="Text Placeholder 12">
            <a:extLst>
              <a:ext uri="{FF2B5EF4-FFF2-40B4-BE49-F238E27FC236}">
                <a16:creationId xmlns:a16="http://schemas.microsoft.com/office/drawing/2014/main" id="{93F61D45-8C90-4D6E-E997-197A695CBAC2}"/>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pic>
        <p:nvPicPr>
          <p:cNvPr id="7" name="Picture 6">
            <a:extLst>
              <a:ext uri="{FF2B5EF4-FFF2-40B4-BE49-F238E27FC236}">
                <a16:creationId xmlns:a16="http://schemas.microsoft.com/office/drawing/2014/main" id="{AF08457A-65A3-1C75-4302-3802278F93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5357E6F6-BCD8-8D43-EE8B-4BA3F4A6E381}"/>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4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Medium">
    <p:spTree>
      <p:nvGrpSpPr>
        <p:cNvPr id="1" name=""/>
        <p:cNvGrpSpPr/>
        <p:nvPr/>
      </p:nvGrpSpPr>
      <p:grpSpPr>
        <a:xfrm>
          <a:off x="0" y="0"/>
          <a:ext cx="0" cy="0"/>
          <a:chOff x="0" y="0"/>
          <a:chExt cx="0" cy="0"/>
        </a:xfrm>
      </p:grpSpPr>
      <p:pic>
        <p:nvPicPr>
          <p:cNvPr id="5" name="Picture 4" descr="A blue sky with white clouds&#10;&#10;Description automatically generated with low confidence">
            <a:extLst>
              <a:ext uri="{FF2B5EF4-FFF2-40B4-BE49-F238E27FC236}">
                <a16:creationId xmlns:a16="http://schemas.microsoft.com/office/drawing/2014/main" id="{625AC85C-05D0-02DE-45C7-5E5DA6951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5">
            <a:extLst>
              <a:ext uri="{FF2B5EF4-FFF2-40B4-BE49-F238E27FC236}">
                <a16:creationId xmlns:a16="http://schemas.microsoft.com/office/drawing/2014/main" id="{8E586CAF-3B0E-1188-3DBA-80A809969C59}"/>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4" name="Text Placeholder 12">
            <a:extLst>
              <a:ext uri="{FF2B5EF4-FFF2-40B4-BE49-F238E27FC236}">
                <a16:creationId xmlns:a16="http://schemas.microsoft.com/office/drawing/2014/main" id="{FE665262-EAC8-FDD6-0BAC-68A59C33CDA3}"/>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pic>
        <p:nvPicPr>
          <p:cNvPr id="7" name="Picture 6">
            <a:extLst>
              <a:ext uri="{FF2B5EF4-FFF2-40B4-BE49-F238E27FC236}">
                <a16:creationId xmlns:a16="http://schemas.microsoft.com/office/drawing/2014/main" id="{2D72F646-E269-D7B5-AC33-33FA9EC948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2217341B-82CE-D186-46AA-F0CAF3FFE8FB}"/>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5049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edium Warm">
    <p:spTree>
      <p:nvGrpSpPr>
        <p:cNvPr id="1" name=""/>
        <p:cNvGrpSpPr/>
        <p:nvPr/>
      </p:nvGrpSpPr>
      <p:grpSpPr>
        <a:xfrm>
          <a:off x="0" y="0"/>
          <a:ext cx="0" cy="0"/>
          <a:chOff x="0" y="0"/>
          <a:chExt cx="0" cy="0"/>
        </a:xfrm>
      </p:grpSpPr>
      <p:pic>
        <p:nvPicPr>
          <p:cNvPr id="5" name="Picture 4" descr="A blue sky with white clouds&#10;&#10;Description automatically generated with low confidence">
            <a:extLst>
              <a:ext uri="{FF2B5EF4-FFF2-40B4-BE49-F238E27FC236}">
                <a16:creationId xmlns:a16="http://schemas.microsoft.com/office/drawing/2014/main" id="{6ED0631B-68A7-B80C-EEC9-8E1F5DF4E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1"/>
          </a:xfrm>
          <a:prstGeom prst="rect">
            <a:avLst/>
          </a:prstGeom>
        </p:spPr>
      </p:pic>
      <p:sp>
        <p:nvSpPr>
          <p:cNvPr id="3" name="Slide Number Placeholder 5">
            <a:extLst>
              <a:ext uri="{FF2B5EF4-FFF2-40B4-BE49-F238E27FC236}">
                <a16:creationId xmlns:a16="http://schemas.microsoft.com/office/drawing/2014/main" id="{A00830DD-68C0-B08C-1BB9-6A18BF6F4B74}"/>
              </a:ext>
            </a:extLst>
          </p:cNvPr>
          <p:cNvSpPr txBox="1">
            <a:spLocks/>
          </p:cNvSpPr>
          <p:nvPr userDrawn="1"/>
        </p:nvSpPr>
        <p:spPr>
          <a:xfrm>
            <a:off x="5860256" y="127622"/>
            <a:ext cx="471487" cy="365125"/>
          </a:xfrm>
          <a:prstGeom prst="rect">
            <a:avLst/>
          </a:prstGeom>
        </p:spPr>
        <p:txBody>
          <a:bodyPr anchor="ctr" anchorCtr="1"/>
          <a:lstStyle>
            <a:defPPr>
              <a:defRPr lang="en-US"/>
            </a:defPPr>
            <a:lvl1pPr marL="0" algn="ctr" defTabSz="914400" rtl="0" eaLnBrk="1" latinLnBrk="0" hangingPunct="1">
              <a:defRPr sz="880" b="1" i="0" kern="1200">
                <a:solidFill>
                  <a:srgbClr val="013460"/>
                </a:solidFill>
                <a:latin typeface="Houschka Pro Bold" panose="020006030000000200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0">
                <a:latin typeface="Houschka Alt Pro Bold" panose="02000503000000020003" pitchFamily="2" charset="77"/>
              </a:rPr>
              <a:t>/01</a:t>
            </a:r>
            <a:endParaRPr lang="en-US" b="1" i="0" dirty="0">
              <a:latin typeface="Houschka Alt Pro Bold" panose="02000503000000020003" pitchFamily="2" charset="77"/>
            </a:endParaRPr>
          </a:p>
        </p:txBody>
      </p:sp>
      <p:sp>
        <p:nvSpPr>
          <p:cNvPr id="4" name="Text Placeholder 12">
            <a:extLst>
              <a:ext uri="{FF2B5EF4-FFF2-40B4-BE49-F238E27FC236}">
                <a16:creationId xmlns:a16="http://schemas.microsoft.com/office/drawing/2014/main" id="{73D6F231-B369-2A69-6205-EC6AAC901B1D}"/>
              </a:ext>
            </a:extLst>
          </p:cNvPr>
          <p:cNvSpPr>
            <a:spLocks noGrp="1"/>
          </p:cNvSpPr>
          <p:nvPr>
            <p:ph type="body" sz="quarter" idx="16" hasCustomPrompt="1"/>
          </p:nvPr>
        </p:nvSpPr>
        <p:spPr>
          <a:xfrm>
            <a:off x="9051130" y="195008"/>
            <a:ext cx="2732087" cy="230352"/>
          </a:xfrm>
          <a:prstGeom prst="rect">
            <a:avLst/>
          </a:prstGeom>
        </p:spPr>
        <p:txBody>
          <a:bodyPr/>
          <a:lstStyle>
            <a:lvl1pPr marL="0" indent="0" algn="r">
              <a:buNone/>
              <a:defRPr sz="880" b="1" i="0">
                <a:solidFill>
                  <a:srgbClr val="013460"/>
                </a:solidFill>
                <a:latin typeface="Houschka Alt Pro Bold" panose="02000503000000020003" pitchFamily="2" charset="77"/>
              </a:defRPr>
            </a:lvl1pPr>
          </a:lstStyle>
          <a:p>
            <a:pPr lvl="0"/>
            <a:r>
              <a:rPr lang="en-US" dirty="0"/>
              <a:t>PRESENTATION TITLE</a:t>
            </a:r>
          </a:p>
        </p:txBody>
      </p:sp>
      <p:pic>
        <p:nvPicPr>
          <p:cNvPr id="7" name="Picture 6">
            <a:extLst>
              <a:ext uri="{FF2B5EF4-FFF2-40B4-BE49-F238E27FC236}">
                <a16:creationId xmlns:a16="http://schemas.microsoft.com/office/drawing/2014/main" id="{A5822709-CBDC-1D09-2A33-0794182637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39E3CB27-E9A2-BB3D-A144-99E51D19A73B}"/>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15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image" Target="../media/image2.png"/><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1.jp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10.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2.png"/><Relationship Id="rId5" Type="http://schemas.openxmlformats.org/officeDocument/2006/relationships/slideLayout" Target="../slideLayouts/slideLayout67.xml"/><Relationship Id="rId10" Type="http://schemas.openxmlformats.org/officeDocument/2006/relationships/image" Target="../media/image1.jpg"/><Relationship Id="rId4" Type="http://schemas.openxmlformats.org/officeDocument/2006/relationships/slideLayout" Target="../slideLayouts/slideLayout66.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2.xml"/><Relationship Id="rId1" Type="http://schemas.openxmlformats.org/officeDocument/2006/relationships/slideLayout" Target="../slideLayouts/slideLayout71.xml"/><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3.xml"/><Relationship Id="rId1" Type="http://schemas.openxmlformats.org/officeDocument/2006/relationships/slideLayout" Target="../slideLayouts/slideLayout72.xml"/><Relationship Id="rId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5.xml"/><Relationship Id="rId7" Type="http://schemas.openxmlformats.org/officeDocument/2006/relationships/image" Target="../media/image1.jp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theme" Target="../theme/theme14.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2.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1.jpg"/><Relationship Id="rId5" Type="http://schemas.openxmlformats.org/officeDocument/2006/relationships/theme" Target="../theme/theme15.xml"/><Relationship Id="rId4" Type="http://schemas.openxmlformats.org/officeDocument/2006/relationships/slideLayout" Target="../slideLayouts/slideLayout81.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2.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image" Target="../media/image1.jpg"/><Relationship Id="rId5" Type="http://schemas.openxmlformats.org/officeDocument/2006/relationships/theme" Target="../theme/theme16.xml"/><Relationship Id="rId4" Type="http://schemas.openxmlformats.org/officeDocument/2006/relationships/slideLayout" Target="../slideLayouts/slideLayout85.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18.xml"/><Relationship Id="rId1" Type="http://schemas.openxmlformats.org/officeDocument/2006/relationships/slideLayout" Target="../slideLayouts/slideLayout89.xml"/><Relationship Id="rId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image" Target="../media/image6.jpg"/><Relationship Id="rId5" Type="http://schemas.openxmlformats.org/officeDocument/2006/relationships/theme" Target="../theme/theme19.xml"/><Relationship Id="rId4"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 Id="rId9" Type="http://schemas.openxmlformats.org/officeDocument/2006/relationships/image" Target="../media/image20.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8.sv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22.xml"/><Relationship Id="rId7"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image" Target="../media/image1.jp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image" Target="../media/image2.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7.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image" Target="../media/image1.jp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8.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2.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jpg"/><Relationship Id="rId5" Type="http://schemas.openxmlformats.org/officeDocument/2006/relationships/theme" Target="../theme/theme9.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3" name="Picture 2" descr="A picture containing white, blur&#10;&#10;Description automatically generated">
            <a:extLst>
              <a:ext uri="{FF2B5EF4-FFF2-40B4-BE49-F238E27FC236}">
                <a16:creationId xmlns:a16="http://schemas.microsoft.com/office/drawing/2014/main" id="{643D0B46-02DD-1597-0F8D-B73A41B92DE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31D09F4-536D-ADB6-2958-5E28DC05440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12" name="Straight Connector 11">
            <a:extLst>
              <a:ext uri="{FF2B5EF4-FFF2-40B4-BE49-F238E27FC236}">
                <a16:creationId xmlns:a16="http://schemas.microsoft.com/office/drawing/2014/main" id="{815B0B55-C9C7-DAC7-A839-4EE5CC573C72}"/>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7271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809" r:id="rId4"/>
    <p:sldLayoutId id="214748381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userDrawn="1">
          <p15:clr>
            <a:srgbClr val="F26B43"/>
          </p15:clr>
        </p15:guide>
        <p15:guide id="2" pos="6811" userDrawn="1">
          <p15:clr>
            <a:srgbClr val="F26B43"/>
          </p15:clr>
        </p15:guide>
        <p15:guide id="3" pos="302" userDrawn="1">
          <p15:clr>
            <a:srgbClr val="F26B43"/>
          </p15:clr>
        </p15:guide>
        <p15:guide id="4" orient="horz" pos="890" userDrawn="1">
          <p15:clr>
            <a:srgbClr val="F26B43"/>
          </p15:clr>
        </p15:guide>
        <p15:guide id="5" pos="846" userDrawn="1">
          <p15:clr>
            <a:srgbClr val="F26B43"/>
          </p15:clr>
        </p15:guide>
        <p15:guide id="6" pos="7355" userDrawn="1">
          <p15:clr>
            <a:srgbClr val="F26B43"/>
          </p15:clr>
        </p15:guide>
        <p15:guide id="7" orient="horz" pos="935" userDrawn="1">
          <p15:clr>
            <a:srgbClr val="F26B43"/>
          </p15:clr>
        </p15:guide>
        <p15:guide id="8" orient="horz" pos="3430" userDrawn="1">
          <p15:clr>
            <a:srgbClr val="F26B43"/>
          </p15:clr>
        </p15:guide>
        <p15:guide id="9" orient="horz" pos="1502" userDrawn="1">
          <p15:clr>
            <a:srgbClr val="F26B43"/>
          </p15:clr>
        </p15:guide>
        <p15:guide id="10" orient="horz" pos="1548"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3" name="Picture 2" descr="A picture containing white, blur&#10;&#10;Description automatically generated">
            <a:extLst>
              <a:ext uri="{FF2B5EF4-FFF2-40B4-BE49-F238E27FC236}">
                <a16:creationId xmlns:a16="http://schemas.microsoft.com/office/drawing/2014/main" id="{AA533A51-CC0A-9EE6-1BAE-3938044E015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5167B34-A44A-DA7E-7D39-0A058E5F9A0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945DC014-0583-7863-9C2F-EFDB8E82B983}"/>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83235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7" r:id="rId10"/>
    <p:sldLayoutId id="2147483802" r:id="rId11"/>
    <p:sldLayoutId id="2147483806" r:id="rId12"/>
    <p:sldLayoutId id="2147483729" r:id="rId13"/>
    <p:sldLayoutId id="2147483730" r:id="rId14"/>
    <p:sldLayoutId id="2147483808" r:id="rId15"/>
    <p:sldLayoutId id="2147483731" r:id="rId16"/>
    <p:sldLayoutId id="2147483732" r:id="rId17"/>
    <p:sldLayoutId id="214748373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3" name="Picture 2" descr="A picture containing white, blur&#10;&#10;Description automatically generated">
            <a:extLst>
              <a:ext uri="{FF2B5EF4-FFF2-40B4-BE49-F238E27FC236}">
                <a16:creationId xmlns:a16="http://schemas.microsoft.com/office/drawing/2014/main" id="{9097C5BE-88FA-DE8C-1A3F-19ABB2C3C0D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6384E60-5D28-2BE3-F812-BC45DBF6F70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D630BC93-99AC-F3C6-0B64-A38A77E47094}"/>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91151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52" r:id="rId6"/>
    <p:sldLayoutId id="2147483753" r:id="rId7"/>
    <p:sldLayoutId id="214748375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3" name="Picture 2" descr="A picture containing white, blur&#10;&#10;Description automatically generated">
            <a:extLst>
              <a:ext uri="{FF2B5EF4-FFF2-40B4-BE49-F238E27FC236}">
                <a16:creationId xmlns:a16="http://schemas.microsoft.com/office/drawing/2014/main" id="{FD243ACE-F04D-5562-D875-325059BC7C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6C5520F-31A1-39C3-65EC-C8F0BD652D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D24C3882-71A1-4694-9ED8-025DBDCBEB54}"/>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272714"/>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3" name="Picture 2" descr="A picture containing white, blur&#10;&#10;Description automatically generated">
            <a:extLst>
              <a:ext uri="{FF2B5EF4-FFF2-40B4-BE49-F238E27FC236}">
                <a16:creationId xmlns:a16="http://schemas.microsoft.com/office/drawing/2014/main" id="{6790404E-0257-C0E4-091E-BAD0C13C70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2CDAD4E-957B-A67D-020A-F483C52E909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1A2AD95F-C28C-A332-4D6F-094BEA6D01C7}"/>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552909"/>
      </p:ext>
    </p:extLst>
  </p:cSld>
  <p:clrMap bg1="lt1" tx1="dk1" bg2="lt2" tx2="dk2" accent1="accent1" accent2="accent2" accent3="accent3" accent4="accent4" accent5="accent5" accent6="accent6" hlink="hlink" folHlink="folHlink"/>
  <p:sldLayoutIdLst>
    <p:sldLayoutId id="214748375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3" name="Picture 2" descr="A picture containing white, blur&#10;&#10;Description automatically generated">
            <a:extLst>
              <a:ext uri="{FF2B5EF4-FFF2-40B4-BE49-F238E27FC236}">
                <a16:creationId xmlns:a16="http://schemas.microsoft.com/office/drawing/2014/main" id="{62FCA30B-CA3A-2CE7-B8FC-28BE5B95EE1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DBB51F3-1855-1DBF-0D89-D21C42003E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C463DE5C-504C-FFB3-D921-5316BAA47DB3}"/>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93889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3" name="Picture 2" descr="A picture containing white, blur&#10;&#10;Description automatically generated">
            <a:extLst>
              <a:ext uri="{FF2B5EF4-FFF2-40B4-BE49-F238E27FC236}">
                <a16:creationId xmlns:a16="http://schemas.microsoft.com/office/drawing/2014/main" id="{CE7D2E0C-138C-3E68-9353-41C91C8D4B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2475C15-296C-A0D1-03B8-C0F5457599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914612C2-B898-1B36-38B6-83C9937201D8}"/>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27070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3" name="Picture 2" descr="A picture containing white, blur&#10;&#10;Description automatically generated">
            <a:extLst>
              <a:ext uri="{FF2B5EF4-FFF2-40B4-BE49-F238E27FC236}">
                <a16:creationId xmlns:a16="http://schemas.microsoft.com/office/drawing/2014/main" id="{896DBAEE-2D5B-F4E8-B468-76523B5E29B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FB63BF2-ED7A-C06E-92C2-64829257A25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D5F3C2AE-1F36-642D-2A6F-687F7A88B38E}"/>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36165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white, blur&#10;&#10;Description automatically generated">
            <a:extLst>
              <a:ext uri="{FF2B5EF4-FFF2-40B4-BE49-F238E27FC236}">
                <a16:creationId xmlns:a16="http://schemas.microsoft.com/office/drawing/2014/main" id="{3CF08DA9-B5CE-8EC2-B734-98F8B0D77BC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FDB34DF-EDDB-4DC0-97C9-AE5941239B9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A2597C02-1472-236F-2140-A3202C175633}"/>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16823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blue sky with white clouds&#10;&#10;Description automatically generated with low confidence">
            <a:extLst>
              <a:ext uri="{FF2B5EF4-FFF2-40B4-BE49-F238E27FC236}">
                <a16:creationId xmlns:a16="http://schemas.microsoft.com/office/drawing/2014/main" id="{78356DDE-DE27-8867-EBC0-264A8FD97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7" name="Picture 6">
            <a:extLst>
              <a:ext uri="{FF2B5EF4-FFF2-40B4-BE49-F238E27FC236}">
                <a16:creationId xmlns:a16="http://schemas.microsoft.com/office/drawing/2014/main" id="{F2C6F35B-8089-75B4-94D7-573F139506C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96BF20E4-4964-082E-64FE-C9666C8C695A}"/>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793350"/>
      </p:ext>
    </p:extLst>
  </p:cSld>
  <p:clrMap bg1="lt1" tx1="dk1" bg2="lt2" tx2="dk2" accent1="accent1" accent2="accent2" accent3="accent3" accent4="accent4" accent5="accent5" accent6="accent6" hlink="hlink" folHlink="folHlink"/>
  <p:sldLayoutIdLst>
    <p:sldLayoutId id="21474837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2" name="Picture 1" descr="A blue sky with white clouds&#10;&#10;Description automatically generated with low confidence">
            <a:extLst>
              <a:ext uri="{FF2B5EF4-FFF2-40B4-BE49-F238E27FC236}">
                <a16:creationId xmlns:a16="http://schemas.microsoft.com/office/drawing/2014/main" id="{57AA33C2-1D5C-9D8D-DF23-36CD2941503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217072712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5" name="Picture 4" descr="A blue sky with white clouds&#10;&#10;Description automatically generated with low confidence">
            <a:extLst>
              <a:ext uri="{FF2B5EF4-FFF2-40B4-BE49-F238E27FC236}">
                <a16:creationId xmlns:a16="http://schemas.microsoft.com/office/drawing/2014/main" id="{227EEA7B-31ED-8444-EC3D-E51B06158FB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8970154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blue sky with white clouds&#10;&#10;Description automatically generated with low confidence">
            <a:extLst>
              <a:ext uri="{FF2B5EF4-FFF2-40B4-BE49-F238E27FC236}">
                <a16:creationId xmlns:a16="http://schemas.microsoft.com/office/drawing/2014/main" id="{CC2A9395-416D-38BF-7EF0-254652BA58C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775446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5" r:id="rId3"/>
    <p:sldLayoutId id="2147483790" r:id="rId4"/>
    <p:sldLayoutId id="2147483792" r:id="rId5"/>
    <p:sldLayoutId id="2147483789" r:id="rId6"/>
    <p:sldLayoutId id="214748379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3" name="Picture 2" descr="A blue sky with white clouds&#10;&#10;Description automatically generated with low confidence">
            <a:extLst>
              <a:ext uri="{FF2B5EF4-FFF2-40B4-BE49-F238E27FC236}">
                <a16:creationId xmlns:a16="http://schemas.microsoft.com/office/drawing/2014/main" id="{3F89590E-5987-A4D6-B4C0-BAE78C08B4B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246241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1346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8C7233-FEA3-4596-0A91-433F3137511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10" name="Straight Connector 9">
            <a:extLst>
              <a:ext uri="{FF2B5EF4-FFF2-40B4-BE49-F238E27FC236}">
                <a16:creationId xmlns:a16="http://schemas.microsoft.com/office/drawing/2014/main" id="{5ED5923A-1E10-BD6B-9FF7-B5237BEF7139}"/>
              </a:ext>
            </a:extLst>
          </p:cNvPr>
          <p:cNvCxnSpPr>
            <a:cxnSpLocks/>
          </p:cNvCxnSpPr>
          <p:nvPr userDrawn="1"/>
        </p:nvCxnSpPr>
        <p:spPr>
          <a:xfrm>
            <a:off x="481263" y="511407"/>
            <a:ext cx="11194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C97C4FF9-BDFC-DCB9-6E4B-5762FD4439A3}"/>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9425" y="245886"/>
            <a:ext cx="509402" cy="137367"/>
          </a:xfrm>
          <a:prstGeom prst="rect">
            <a:avLst/>
          </a:prstGeom>
        </p:spPr>
      </p:pic>
    </p:spTree>
    <p:extLst>
      <p:ext uri="{BB962C8B-B14F-4D97-AF65-F5344CB8AC3E}">
        <p14:creationId xmlns:p14="http://schemas.microsoft.com/office/powerpoint/2010/main" val="399702444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userDrawn="1">
          <p15:clr>
            <a:srgbClr val="F26B43"/>
          </p15:clr>
        </p15:guide>
        <p15:guide id="2" pos="846" userDrawn="1">
          <p15:clr>
            <a:srgbClr val="F26B43"/>
          </p15:clr>
        </p15:guide>
        <p15:guide id="3" orient="horz" pos="3430" userDrawn="1">
          <p15:clr>
            <a:srgbClr val="F26B43"/>
          </p15:clr>
        </p15:guide>
        <p15:guide id="4" orient="horz" pos="3385" userDrawn="1">
          <p15:clr>
            <a:srgbClr val="F26B43"/>
          </p15:clr>
        </p15:guide>
        <p15:guide id="5" orient="horz" pos="2795" userDrawn="1">
          <p15:clr>
            <a:srgbClr val="F26B43"/>
          </p15:clr>
        </p15:guide>
        <p15:guide id="6" orient="horz" pos="2750" userDrawn="1">
          <p15:clr>
            <a:srgbClr val="F26B43"/>
          </p15:clr>
        </p15:guide>
        <p15:guide id="7" orient="horz" pos="2183" userDrawn="1">
          <p15:clr>
            <a:srgbClr val="F26B43"/>
          </p15:clr>
        </p15:guide>
        <p15:guide id="8" orient="horz" pos="2137" userDrawn="1">
          <p15:clr>
            <a:srgbClr val="F26B43"/>
          </p15:clr>
        </p15:guide>
        <p15:guide id="9" orient="horz" pos="1570" userDrawn="1">
          <p15:clr>
            <a:srgbClr val="F26B43"/>
          </p15:clr>
        </p15:guide>
        <p15:guide id="10" orient="horz" pos="1525" userDrawn="1">
          <p15:clr>
            <a:srgbClr val="F26B43"/>
          </p15:clr>
        </p15:guide>
        <p15:guide id="11" orient="horz" pos="323" userDrawn="1">
          <p15:clr>
            <a:srgbClr val="F26B43"/>
          </p15:clr>
        </p15:guide>
        <p15:guide id="12" orient="horz" pos="890" userDrawn="1">
          <p15:clr>
            <a:srgbClr val="F26B43"/>
          </p15:clr>
        </p15:guide>
        <p15:guide id="13" orient="horz" pos="935" userDrawn="1">
          <p15:clr>
            <a:srgbClr val="F26B43"/>
          </p15:clr>
        </p15:guide>
        <p15:guide id="14" pos="892" userDrawn="1">
          <p15:clr>
            <a:srgbClr val="F26B43"/>
          </p15:clr>
        </p15:guide>
        <p15:guide id="15" pos="30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9B6C4-47DD-4E5F-6050-644552BDFBD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7" name="Slide Number Placeholder 5">
            <a:extLst>
              <a:ext uri="{FF2B5EF4-FFF2-40B4-BE49-F238E27FC236}">
                <a16:creationId xmlns:a16="http://schemas.microsoft.com/office/drawing/2014/main" id="{D6C9C531-2830-94A2-B4A6-4EC92DD30238}"/>
              </a:ext>
            </a:extLst>
          </p:cNvPr>
          <p:cNvSpPr>
            <a:spLocks noGrp="1"/>
          </p:cNvSpPr>
          <p:nvPr>
            <p:ph type="sldNum" sz="quarter" idx="4"/>
          </p:nvPr>
        </p:nvSpPr>
        <p:spPr>
          <a:xfrm>
            <a:off x="5860256" y="127622"/>
            <a:ext cx="471487" cy="365125"/>
          </a:xfrm>
          <a:prstGeom prst="rect">
            <a:avLst/>
          </a:prstGeom>
        </p:spPr>
        <p:txBody>
          <a:bodyPr anchor="ctr" anchorCtr="1"/>
          <a:lstStyle>
            <a:lvl1pPr algn="ctr">
              <a:defRPr sz="880" b="1" i="0">
                <a:solidFill>
                  <a:srgbClr val="013460"/>
                </a:solidFill>
                <a:latin typeface="Houschka Pro Bold" panose="02000603000000020003" pitchFamily="2" charset="77"/>
              </a:defRPr>
            </a:lvl1pPr>
          </a:lstStyle>
          <a:p>
            <a:r>
              <a:rPr lang="en-US" dirty="0"/>
              <a:t>/01</a:t>
            </a:r>
          </a:p>
        </p:txBody>
      </p:sp>
      <p:pic>
        <p:nvPicPr>
          <p:cNvPr id="9" name="Picture 8">
            <a:extLst>
              <a:ext uri="{FF2B5EF4-FFF2-40B4-BE49-F238E27FC236}">
                <a16:creationId xmlns:a16="http://schemas.microsoft.com/office/drawing/2014/main" id="{F48DDC1A-C634-45D4-24E9-384C1BBFC54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12" name="Straight Connector 11">
            <a:extLst>
              <a:ext uri="{FF2B5EF4-FFF2-40B4-BE49-F238E27FC236}">
                <a16:creationId xmlns:a16="http://schemas.microsoft.com/office/drawing/2014/main" id="{D6240373-0F24-C43C-00A2-842BF0205458}"/>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0317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userDrawn="1">
          <p15:clr>
            <a:srgbClr val="F26B43"/>
          </p15:clr>
        </p15:guide>
        <p15:guide id="2" pos="302" userDrawn="1">
          <p15:clr>
            <a:srgbClr val="F26B43"/>
          </p15:clr>
        </p15:guide>
        <p15:guide id="3" orient="horz" pos="890" userDrawn="1">
          <p15:clr>
            <a:srgbClr val="F26B43"/>
          </p15:clr>
        </p15:guide>
        <p15:guide id="4" pos="846" userDrawn="1">
          <p15:clr>
            <a:srgbClr val="F26B43"/>
          </p15:clr>
        </p15:guide>
        <p15:guide id="5" pos="892" userDrawn="1">
          <p15:clr>
            <a:srgbClr val="F26B43"/>
          </p15:clr>
        </p15:guide>
        <p15:guide id="6" pos="1459" userDrawn="1">
          <p15:clr>
            <a:srgbClr val="F26B43"/>
          </p15:clr>
        </p15:guide>
        <p15:guide id="7" pos="1504" userDrawn="1">
          <p15:clr>
            <a:srgbClr val="F26B43"/>
          </p15:clr>
        </p15:guide>
        <p15:guide id="8" pos="2048" userDrawn="1">
          <p15:clr>
            <a:srgbClr val="F26B43"/>
          </p15:clr>
        </p15:guide>
        <p15:guide id="9" pos="2094" userDrawn="1">
          <p15:clr>
            <a:srgbClr val="F26B43"/>
          </p15:clr>
        </p15:guide>
        <p15:guide id="10" pos="2638" userDrawn="1">
          <p15:clr>
            <a:srgbClr val="F26B43"/>
          </p15:clr>
        </p15:guide>
        <p15:guide id="11" pos="2683" userDrawn="1">
          <p15:clr>
            <a:srgbClr val="F26B43"/>
          </p15:clr>
        </p15:guide>
        <p15:guide id="12" pos="3228" userDrawn="1">
          <p15:clr>
            <a:srgbClr val="F26B43"/>
          </p15:clr>
        </p15:guide>
        <p15:guide id="13" pos="3273" userDrawn="1">
          <p15:clr>
            <a:srgbClr val="F26B43"/>
          </p15:clr>
        </p15:guide>
        <p15:guide id="14" pos="3817" userDrawn="1">
          <p15:clr>
            <a:srgbClr val="F26B43"/>
          </p15:clr>
        </p15:guide>
        <p15:guide id="15" pos="3863" userDrawn="1">
          <p15:clr>
            <a:srgbClr val="F26B43"/>
          </p15:clr>
        </p15:guide>
        <p15:guide id="16" pos="4407" userDrawn="1">
          <p15:clr>
            <a:srgbClr val="F26B43"/>
          </p15:clr>
        </p15:guide>
        <p15:guide id="17" pos="4452" userDrawn="1">
          <p15:clr>
            <a:srgbClr val="F26B43"/>
          </p15:clr>
        </p15:guide>
        <p15:guide id="18" pos="4997" userDrawn="1">
          <p15:clr>
            <a:srgbClr val="F26B43"/>
          </p15:clr>
        </p15:guide>
        <p15:guide id="19" pos="5042" userDrawn="1">
          <p15:clr>
            <a:srgbClr val="F26B43"/>
          </p15:clr>
        </p15:guide>
        <p15:guide id="20" pos="5586" userDrawn="1">
          <p15:clr>
            <a:srgbClr val="F26B43"/>
          </p15:clr>
        </p15:guide>
        <p15:guide id="21" pos="5632" userDrawn="1">
          <p15:clr>
            <a:srgbClr val="F26B43"/>
          </p15:clr>
        </p15:guide>
        <p15:guide id="22" pos="6176" userDrawn="1">
          <p15:clr>
            <a:srgbClr val="F26B43"/>
          </p15:clr>
        </p15:guide>
        <p15:guide id="23" pos="6221" userDrawn="1">
          <p15:clr>
            <a:srgbClr val="F26B43"/>
          </p15:clr>
        </p15:guide>
        <p15:guide id="24" pos="6788" userDrawn="1">
          <p15:clr>
            <a:srgbClr val="F26B43"/>
          </p15:clr>
        </p15:guide>
        <p15:guide id="25" pos="6834" userDrawn="1">
          <p15:clr>
            <a:srgbClr val="F26B43"/>
          </p15:clr>
        </p15:guide>
        <p15:guide id="26" pos="7355" userDrawn="1">
          <p15:clr>
            <a:srgbClr val="F26B43"/>
          </p15:clr>
        </p15:guide>
        <p15:guide id="27" orient="horz" pos="935" userDrawn="1">
          <p15:clr>
            <a:srgbClr val="F26B43"/>
          </p15:clr>
        </p15:guide>
        <p15:guide id="28" orient="horz" pos="1525" userDrawn="1">
          <p15:clr>
            <a:srgbClr val="F26B43"/>
          </p15:clr>
        </p15:guide>
        <p15:guide id="29" orient="horz" pos="1570" userDrawn="1">
          <p15:clr>
            <a:srgbClr val="F26B43"/>
          </p15:clr>
        </p15:guide>
        <p15:guide id="30" orient="horz" pos="2137" userDrawn="1">
          <p15:clr>
            <a:srgbClr val="F26B43"/>
          </p15:clr>
        </p15:guide>
        <p15:guide id="31" orient="horz" pos="2183" userDrawn="1">
          <p15:clr>
            <a:srgbClr val="F26B43"/>
          </p15:clr>
        </p15:guide>
        <p15:guide id="32" orient="horz" pos="2750" userDrawn="1">
          <p15:clr>
            <a:srgbClr val="F26B43"/>
          </p15:clr>
        </p15:guide>
        <p15:guide id="33" orient="horz" pos="2795" userDrawn="1">
          <p15:clr>
            <a:srgbClr val="F26B43"/>
          </p15:clr>
        </p15:guide>
        <p15:guide id="34" orient="horz" pos="3385" userDrawn="1">
          <p15:clr>
            <a:srgbClr val="F26B43"/>
          </p15:clr>
        </p15:guide>
        <p15:guide id="35" orient="horz" pos="3430" userDrawn="1">
          <p15:clr>
            <a:srgbClr val="F26B43"/>
          </p15:clr>
        </p15:guide>
        <p15:guide id="36" orient="horz" pos="3997"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3" name="Picture 2" descr="A picture containing white, blur&#10;&#10;Description automatically generated">
            <a:extLst>
              <a:ext uri="{FF2B5EF4-FFF2-40B4-BE49-F238E27FC236}">
                <a16:creationId xmlns:a16="http://schemas.microsoft.com/office/drawing/2014/main" id="{F904A72E-AE7A-DD65-AB26-D6AC9950428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D941FC8-2B3A-00C7-2A11-F1D52F54F7B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E39DC9E2-1308-7F32-8BC8-F7105E787B95}"/>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448894"/>
      </p:ext>
    </p:extLst>
  </p:cSld>
  <p:clrMap bg1="lt1" tx1="dk1" bg2="lt2" tx2="dk2" accent1="accent1" accent2="accent2" accent3="accent3" accent4="accent4" accent5="accent5" accent6="accent6" hlink="hlink" folHlink="folHlink"/>
  <p:sldLayoutIdLst>
    <p:sldLayoutId id="2147483706" r:id="rId1"/>
    <p:sldLayoutId id="2147483710" r:id="rId2"/>
    <p:sldLayoutId id="2147483709" r:id="rId3"/>
    <p:sldLayoutId id="2147483707" r:id="rId4"/>
    <p:sldLayoutId id="214748370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C1DC90-1BA4-953D-C69D-0613EAE88BB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2EE54725-01F9-CACA-ADFB-09D9ACABBB3A}"/>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descr="A picture containing white, blur&#10;&#10;Description automatically generated">
            <a:extLst>
              <a:ext uri="{FF2B5EF4-FFF2-40B4-BE49-F238E27FC236}">
                <a16:creationId xmlns:a16="http://schemas.microsoft.com/office/drawing/2014/main" id="{2C946274-E12D-7D52-D261-CB441248C94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618399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3" name="Picture 2" descr="A picture containing white, blur&#10;&#10;Description automatically generated">
            <a:extLst>
              <a:ext uri="{FF2B5EF4-FFF2-40B4-BE49-F238E27FC236}">
                <a16:creationId xmlns:a16="http://schemas.microsoft.com/office/drawing/2014/main" id="{FB0FEDE1-C4BA-C940-F9FB-993858FAFCB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9E5A52D-FC64-D19C-9DC6-D767DC438D7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496B80D9-6EB6-4C82-82DA-DBFFC6CA9216}"/>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962672"/>
      </p:ext>
    </p:extLst>
  </p:cSld>
  <p:clrMap bg1="lt1" tx1="dk1" bg2="lt2" tx2="dk2" accent1="accent1" accent2="accent2" accent3="accent3" accent4="accent4" accent5="accent5" accent6="accent6" hlink="hlink" folHlink="folHlink"/>
  <p:sldLayoutIdLst>
    <p:sldLayoutId id="2147483718" r:id="rId1"/>
    <p:sldLayoutId id="2147483722" r:id="rId2"/>
    <p:sldLayoutId id="2147483719" r:id="rId3"/>
    <p:sldLayoutId id="2147483720" r:id="rId4"/>
    <p:sldLayoutId id="214748372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BFEFF"/>
        </a:solidFill>
        <a:effectLst/>
      </p:bgPr>
    </p:bg>
    <p:spTree>
      <p:nvGrpSpPr>
        <p:cNvPr id="1" name=""/>
        <p:cNvGrpSpPr/>
        <p:nvPr/>
      </p:nvGrpSpPr>
      <p:grpSpPr>
        <a:xfrm>
          <a:off x="0" y="0"/>
          <a:ext cx="0" cy="0"/>
          <a:chOff x="0" y="0"/>
          <a:chExt cx="0" cy="0"/>
        </a:xfrm>
      </p:grpSpPr>
      <p:pic>
        <p:nvPicPr>
          <p:cNvPr id="3" name="Picture 2" descr="A picture containing white, blur&#10;&#10;Description automatically generated">
            <a:extLst>
              <a:ext uri="{FF2B5EF4-FFF2-40B4-BE49-F238E27FC236}">
                <a16:creationId xmlns:a16="http://schemas.microsoft.com/office/drawing/2014/main" id="{724C8FA7-5EFE-DEAD-289B-E9B0160C181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07260FF-BBDE-9189-8BF9-19A6A833FE2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9425" y="245887"/>
            <a:ext cx="509402" cy="136362"/>
          </a:xfrm>
          <a:prstGeom prst="rect">
            <a:avLst/>
          </a:prstGeom>
        </p:spPr>
      </p:pic>
      <p:cxnSp>
        <p:nvCxnSpPr>
          <p:cNvPr id="8" name="Straight Connector 7">
            <a:extLst>
              <a:ext uri="{FF2B5EF4-FFF2-40B4-BE49-F238E27FC236}">
                <a16:creationId xmlns:a16="http://schemas.microsoft.com/office/drawing/2014/main" id="{0EE10834-4ACD-2C86-C33D-C468FFDDEAF2}"/>
              </a:ext>
            </a:extLst>
          </p:cNvPr>
          <p:cNvCxnSpPr>
            <a:cxnSpLocks/>
          </p:cNvCxnSpPr>
          <p:nvPr userDrawn="1"/>
        </p:nvCxnSpPr>
        <p:spPr>
          <a:xfrm>
            <a:off x="481263" y="511407"/>
            <a:ext cx="11194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24291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26.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30.png"/><Relationship Id="rId4" Type="http://schemas.openxmlformats.org/officeDocument/2006/relationships/diagramLayout" Target="../diagrams/layout3.xml"/><Relationship Id="rId9"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BF0CA-FD55-55C9-AEF8-B7BEF118D824}"/>
              </a:ext>
            </a:extLst>
          </p:cNvPr>
          <p:cNvSpPr>
            <a:spLocks noGrp="1"/>
          </p:cNvSpPr>
          <p:nvPr>
            <p:ph type="title"/>
          </p:nvPr>
        </p:nvSpPr>
        <p:spPr>
          <a:xfrm>
            <a:off x="1263658" y="914410"/>
            <a:ext cx="9664683" cy="3027587"/>
          </a:xfrm>
        </p:spPr>
        <p:txBody>
          <a:bodyPr/>
          <a:lstStyle/>
          <a:p>
            <a:pPr algn="ctr"/>
            <a:r>
              <a:rPr lang="en-US" sz="4400" dirty="0"/>
              <a:t>Are US Source Plasma Donors Healthy?</a:t>
            </a:r>
            <a:br>
              <a:rPr lang="en-US" sz="4400" dirty="0"/>
            </a:br>
            <a:br>
              <a:rPr lang="en-US" sz="4400" dirty="0"/>
            </a:br>
            <a:r>
              <a:rPr lang="en-US" sz="4400" dirty="0"/>
              <a:t>A Cross-Sectional Examination of Donation Frequencies, Health Effects, and Reasons for Lapsing </a:t>
            </a:r>
          </a:p>
        </p:txBody>
      </p:sp>
      <p:sp>
        <p:nvSpPr>
          <p:cNvPr id="3" name="Text Placeholder 2">
            <a:extLst>
              <a:ext uri="{FF2B5EF4-FFF2-40B4-BE49-F238E27FC236}">
                <a16:creationId xmlns:a16="http://schemas.microsoft.com/office/drawing/2014/main" id="{1E3856C9-6E60-1D41-5E8D-5331D10AE0DA}"/>
              </a:ext>
            </a:extLst>
          </p:cNvPr>
          <p:cNvSpPr>
            <a:spLocks noGrp="1"/>
          </p:cNvSpPr>
          <p:nvPr>
            <p:ph type="body" sz="quarter" idx="10"/>
          </p:nvPr>
        </p:nvSpPr>
        <p:spPr>
          <a:xfrm>
            <a:off x="1255713" y="4360577"/>
            <a:ext cx="9672637" cy="982663"/>
          </a:xfrm>
        </p:spPr>
        <p:txBody>
          <a:bodyPr/>
          <a:lstStyle/>
          <a:p>
            <a:r>
              <a:rPr lang="en-US" sz="2000" dirty="0"/>
              <a:t>Michelle Fransen, MPH</a:t>
            </a:r>
          </a:p>
          <a:p>
            <a:r>
              <a:rPr lang="en-US" sz="2000" dirty="0"/>
              <a:t>Director, Study Management, PPTA</a:t>
            </a:r>
          </a:p>
        </p:txBody>
      </p:sp>
      <p:sp>
        <p:nvSpPr>
          <p:cNvPr id="4" name="Text Placeholder 3">
            <a:extLst>
              <a:ext uri="{FF2B5EF4-FFF2-40B4-BE49-F238E27FC236}">
                <a16:creationId xmlns:a16="http://schemas.microsoft.com/office/drawing/2014/main" id="{8CD49620-8D9A-8E93-4613-EE4E7FBB2425}"/>
              </a:ext>
            </a:extLst>
          </p:cNvPr>
          <p:cNvSpPr>
            <a:spLocks noGrp="1"/>
          </p:cNvSpPr>
          <p:nvPr>
            <p:ph type="body" sz="quarter" idx="11"/>
          </p:nvPr>
        </p:nvSpPr>
        <p:spPr/>
        <p:txBody>
          <a:bodyPr/>
          <a:lstStyle/>
          <a:p>
            <a:r>
              <a:rPr lang="en-US" dirty="0"/>
              <a:t>12 September 2025</a:t>
            </a:r>
          </a:p>
          <a:p>
            <a:r>
              <a:rPr lang="en-US" dirty="0"/>
              <a:t>ECDHM, The Netherlands</a:t>
            </a:r>
          </a:p>
        </p:txBody>
      </p:sp>
    </p:spTree>
    <p:extLst>
      <p:ext uri="{BB962C8B-B14F-4D97-AF65-F5344CB8AC3E}">
        <p14:creationId xmlns:p14="http://schemas.microsoft.com/office/powerpoint/2010/main" val="2162546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E53B57-0D6C-242A-127A-C40115F4B4E2}"/>
              </a:ext>
            </a:extLst>
          </p:cNvPr>
          <p:cNvSpPr>
            <a:spLocks noGrp="1"/>
          </p:cNvSpPr>
          <p:nvPr>
            <p:ph type="body" sz="quarter" idx="16"/>
          </p:nvPr>
        </p:nvSpPr>
        <p:spPr/>
        <p:txBody>
          <a:bodyPr/>
          <a:lstStyle/>
          <a:p>
            <a:r>
              <a:rPr lang="en-US" dirty="0"/>
              <a:t>ECDHM, The Netherlands, 2025</a:t>
            </a:r>
            <a:endParaRPr lang="en-TR" dirty="0"/>
          </a:p>
        </p:txBody>
      </p:sp>
      <p:sp>
        <p:nvSpPr>
          <p:cNvPr id="3" name="Title 2">
            <a:extLst>
              <a:ext uri="{FF2B5EF4-FFF2-40B4-BE49-F238E27FC236}">
                <a16:creationId xmlns:a16="http://schemas.microsoft.com/office/drawing/2014/main" id="{54B650EA-64D8-EF40-5D7E-6DC16AC20E42}"/>
              </a:ext>
            </a:extLst>
          </p:cNvPr>
          <p:cNvSpPr>
            <a:spLocks noGrp="1"/>
          </p:cNvSpPr>
          <p:nvPr>
            <p:ph type="title"/>
          </p:nvPr>
        </p:nvSpPr>
        <p:spPr>
          <a:xfrm>
            <a:off x="1147781" y="101298"/>
            <a:ext cx="9664683" cy="986706"/>
          </a:xfrm>
        </p:spPr>
        <p:txBody>
          <a:bodyPr/>
          <a:lstStyle/>
          <a:p>
            <a:r>
              <a:rPr lang="en-US" dirty="0"/>
              <a:t>Study Participants</a:t>
            </a:r>
            <a:endParaRPr lang="en-TR" dirty="0"/>
          </a:p>
        </p:txBody>
      </p:sp>
      <p:sp>
        <p:nvSpPr>
          <p:cNvPr id="4" name="Content Placeholder 3">
            <a:extLst>
              <a:ext uri="{FF2B5EF4-FFF2-40B4-BE49-F238E27FC236}">
                <a16:creationId xmlns:a16="http://schemas.microsoft.com/office/drawing/2014/main" id="{C2DFAE93-CD49-D3AF-B8DF-BE772B116F78}"/>
              </a:ext>
            </a:extLst>
          </p:cNvPr>
          <p:cNvSpPr>
            <a:spLocks noGrp="1"/>
          </p:cNvSpPr>
          <p:nvPr>
            <p:ph sz="quarter" idx="15"/>
          </p:nvPr>
        </p:nvSpPr>
        <p:spPr>
          <a:xfrm>
            <a:off x="616688" y="740115"/>
            <a:ext cx="11249247" cy="481757"/>
          </a:xfrm>
        </p:spPr>
        <p:txBody>
          <a:bodyPr/>
          <a:lstStyle/>
          <a:p>
            <a:pPr algn="ctr"/>
            <a:r>
              <a:rPr lang="en-US" sz="2000" dirty="0">
                <a:solidFill>
                  <a:srgbClr val="013460"/>
                </a:solidFill>
                <a:latin typeface="Nunito Sans" pitchFamily="2" charset="0"/>
              </a:rPr>
              <a:t>5608 SP donors from 14 US SP centers were enrolled between October 2019 and May 2020 </a:t>
            </a:r>
            <a:endParaRPr lang="en-US" sz="1800" dirty="0">
              <a:latin typeface="Nunito Sans" pitchFamily="2" charset="0"/>
            </a:endParaRPr>
          </a:p>
          <a:p>
            <a:endParaRPr lang="en-TR" dirty="0"/>
          </a:p>
        </p:txBody>
      </p:sp>
      <p:sp>
        <p:nvSpPr>
          <p:cNvPr id="13" name="TextBox 12">
            <a:extLst>
              <a:ext uri="{FF2B5EF4-FFF2-40B4-BE49-F238E27FC236}">
                <a16:creationId xmlns:a16="http://schemas.microsoft.com/office/drawing/2014/main" id="{531F3928-E6A2-A008-C6C9-2E4FD300D572}"/>
              </a:ext>
            </a:extLst>
          </p:cNvPr>
          <p:cNvSpPr txBox="1"/>
          <p:nvPr/>
        </p:nvSpPr>
        <p:spPr>
          <a:xfrm>
            <a:off x="6397499" y="2596752"/>
            <a:ext cx="5385718" cy="2585323"/>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13460"/>
                </a:solidFill>
                <a:latin typeface="Nunito Sans" pitchFamily="2" charset="0"/>
              </a:rPr>
              <a:t>New Donors (ND): donors with no previous donation history or who had no documented donations in the previous 12 months </a:t>
            </a:r>
          </a:p>
          <a:p>
            <a:pPr marL="342900" indent="-342900">
              <a:buFont typeface="Arial" panose="020B0604020202020204" pitchFamily="34" charset="0"/>
              <a:buChar char="•"/>
            </a:pPr>
            <a:r>
              <a:rPr lang="en-US" dirty="0">
                <a:solidFill>
                  <a:srgbClr val="013460"/>
                </a:solidFill>
                <a:latin typeface="Nunito Sans" pitchFamily="2" charset="0"/>
              </a:rPr>
              <a:t>Low Frequency Donors (LFD): 1 – 24 donations, </a:t>
            </a:r>
          </a:p>
          <a:p>
            <a:pPr marL="342900" indent="-342900">
              <a:buFont typeface="Arial" panose="020B0604020202020204" pitchFamily="34" charset="0"/>
              <a:buChar char="•"/>
            </a:pPr>
            <a:r>
              <a:rPr lang="en-US" dirty="0">
                <a:solidFill>
                  <a:srgbClr val="013460"/>
                </a:solidFill>
                <a:latin typeface="Nunito Sans" pitchFamily="2" charset="0"/>
              </a:rPr>
              <a:t>High Frequency Donors (HFD): 25 – 69 donations, and</a:t>
            </a:r>
          </a:p>
          <a:p>
            <a:pPr marL="342900" indent="-342900">
              <a:buFont typeface="Arial" panose="020B0604020202020204" pitchFamily="34" charset="0"/>
              <a:buChar char="•"/>
            </a:pPr>
            <a:r>
              <a:rPr lang="en-US" dirty="0">
                <a:solidFill>
                  <a:srgbClr val="013460"/>
                </a:solidFill>
                <a:latin typeface="Nunito Sans" pitchFamily="2" charset="0"/>
              </a:rPr>
              <a:t>Very High Frequency Donors (VHFD): 70 – 104 donations.</a:t>
            </a:r>
          </a:p>
        </p:txBody>
      </p:sp>
      <p:pic>
        <p:nvPicPr>
          <p:cNvPr id="8" name="Picture 7">
            <a:extLst>
              <a:ext uri="{FF2B5EF4-FFF2-40B4-BE49-F238E27FC236}">
                <a16:creationId xmlns:a16="http://schemas.microsoft.com/office/drawing/2014/main" id="{4DC77210-A03C-54FF-22C5-4CDE0958AF9D}"/>
              </a:ext>
            </a:extLst>
          </p:cNvPr>
          <p:cNvPicPr>
            <a:picLocks noChangeAspect="1"/>
          </p:cNvPicPr>
          <p:nvPr/>
        </p:nvPicPr>
        <p:blipFill>
          <a:blip r:embed="rId2"/>
          <a:srcRect l="5213" b="3091"/>
          <a:stretch>
            <a:fillRect/>
          </a:stretch>
        </p:blipFill>
        <p:spPr>
          <a:xfrm>
            <a:off x="938784" y="1645737"/>
            <a:ext cx="5041338" cy="3134257"/>
          </a:xfrm>
          <a:prstGeom prst="rect">
            <a:avLst/>
          </a:prstGeom>
          <a:ln>
            <a:noFill/>
          </a:ln>
          <a:effectLst>
            <a:outerShdw blurRad="292100" dist="139700" dir="2700000" algn="tl" rotWithShape="0">
              <a:srgbClr val="333333">
                <a:alpha val="65000"/>
              </a:srgbClr>
            </a:outerShdw>
          </a:effectLst>
        </p:spPr>
      </p:pic>
      <p:sp>
        <p:nvSpPr>
          <p:cNvPr id="9" name="Content Placeholder 3">
            <a:extLst>
              <a:ext uri="{FF2B5EF4-FFF2-40B4-BE49-F238E27FC236}">
                <a16:creationId xmlns:a16="http://schemas.microsoft.com/office/drawing/2014/main" id="{6E743BAB-6183-EAF2-6E76-37A32B39A92E}"/>
              </a:ext>
            </a:extLst>
          </p:cNvPr>
          <p:cNvSpPr txBox="1">
            <a:spLocks/>
          </p:cNvSpPr>
          <p:nvPr/>
        </p:nvSpPr>
        <p:spPr>
          <a:xfrm>
            <a:off x="6397499" y="1215025"/>
            <a:ext cx="5041338" cy="123965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rgbClr val="013460"/>
                </a:solidFill>
                <a:latin typeface="Nunito Sans" pitchFamily="2" charset="0"/>
              </a:rPr>
              <a:t>By sex, donors were assigned to one of four groups, according to their frequency of SP donation in the 12 months before enrollment:</a:t>
            </a:r>
          </a:p>
          <a:p>
            <a:endParaRPr lang="en-US" sz="1800" dirty="0">
              <a:latin typeface="Nunito Sans" pitchFamily="2" charset="0"/>
            </a:endParaRPr>
          </a:p>
          <a:p>
            <a:endParaRPr lang="en-TR" dirty="0"/>
          </a:p>
        </p:txBody>
      </p:sp>
      <p:sp>
        <p:nvSpPr>
          <p:cNvPr id="10" name="TextBox 9">
            <a:extLst>
              <a:ext uri="{FF2B5EF4-FFF2-40B4-BE49-F238E27FC236}">
                <a16:creationId xmlns:a16="http://schemas.microsoft.com/office/drawing/2014/main" id="{F3C6327C-7C1B-A8B7-0726-633C0E450A2D}"/>
              </a:ext>
            </a:extLst>
          </p:cNvPr>
          <p:cNvSpPr txBox="1"/>
          <p:nvPr/>
        </p:nvSpPr>
        <p:spPr>
          <a:xfrm>
            <a:off x="1012416" y="5439696"/>
            <a:ext cx="10770165" cy="1323439"/>
          </a:xfrm>
          <a:prstGeom prst="rect">
            <a:avLst/>
          </a:prstGeom>
          <a:noFill/>
        </p:spPr>
        <p:txBody>
          <a:bodyPr wrap="square" rtlCol="0">
            <a:spAutoFit/>
          </a:bodyPr>
          <a:lstStyle/>
          <a:p>
            <a:pPr algn="ctr"/>
            <a:r>
              <a:rPr lang="en-US" sz="2000" dirty="0">
                <a:solidFill>
                  <a:srgbClr val="013460"/>
                </a:solidFill>
                <a:latin typeface="Nunito Sans" pitchFamily="2" charset="0"/>
              </a:rPr>
              <a:t>1448 SP donors who lapsed in donating during six months or greater during the study follow-up were asked to complete a survey noting why they stopped</a:t>
            </a:r>
          </a:p>
          <a:p>
            <a:pPr algn="ctr"/>
            <a:endParaRPr lang="en-US" sz="2000" dirty="0">
              <a:solidFill>
                <a:srgbClr val="013460"/>
              </a:solidFill>
              <a:latin typeface="Nunito Sans" pitchFamily="2" charset="0"/>
            </a:endParaRPr>
          </a:p>
          <a:p>
            <a:pPr algn="ctr"/>
            <a:r>
              <a:rPr lang="en-US" sz="2000" dirty="0">
                <a:solidFill>
                  <a:srgbClr val="013460"/>
                </a:solidFill>
                <a:latin typeface="Nunito Sans" pitchFamily="2" charset="0"/>
              </a:rPr>
              <a:t>Protocol was approved by Sterling Institutional Review Board</a:t>
            </a:r>
          </a:p>
        </p:txBody>
      </p:sp>
    </p:spTree>
    <p:extLst>
      <p:ext uri="{BB962C8B-B14F-4D97-AF65-F5344CB8AC3E}">
        <p14:creationId xmlns:p14="http://schemas.microsoft.com/office/powerpoint/2010/main" val="66303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E53B57-0D6C-242A-127A-C40115F4B4E2}"/>
              </a:ext>
            </a:extLst>
          </p:cNvPr>
          <p:cNvSpPr>
            <a:spLocks noGrp="1"/>
          </p:cNvSpPr>
          <p:nvPr>
            <p:ph type="body" sz="quarter" idx="16"/>
          </p:nvPr>
        </p:nvSpPr>
        <p:spPr/>
        <p:txBody>
          <a:bodyPr/>
          <a:lstStyle/>
          <a:p>
            <a:r>
              <a:rPr lang="en-US" dirty="0"/>
              <a:t>ECDHM, The Netherlands, 2025</a:t>
            </a:r>
            <a:endParaRPr lang="en-TR" dirty="0"/>
          </a:p>
        </p:txBody>
      </p:sp>
      <p:sp>
        <p:nvSpPr>
          <p:cNvPr id="3" name="Title 2">
            <a:extLst>
              <a:ext uri="{FF2B5EF4-FFF2-40B4-BE49-F238E27FC236}">
                <a16:creationId xmlns:a16="http://schemas.microsoft.com/office/drawing/2014/main" id="{54B650EA-64D8-EF40-5D7E-6DC16AC20E42}"/>
              </a:ext>
            </a:extLst>
          </p:cNvPr>
          <p:cNvSpPr>
            <a:spLocks noGrp="1"/>
          </p:cNvSpPr>
          <p:nvPr>
            <p:ph type="title"/>
          </p:nvPr>
        </p:nvSpPr>
        <p:spPr>
          <a:xfrm>
            <a:off x="1119388" y="103270"/>
            <a:ext cx="9664683" cy="986706"/>
          </a:xfrm>
        </p:spPr>
        <p:txBody>
          <a:bodyPr/>
          <a:lstStyle/>
          <a:p>
            <a:r>
              <a:rPr lang="en-US" dirty="0"/>
              <a:t>Study Instruments: SF-36v2® Health Survey (SF-36v2)</a:t>
            </a:r>
            <a:endParaRPr lang="en-TR" dirty="0"/>
          </a:p>
        </p:txBody>
      </p:sp>
      <p:sp>
        <p:nvSpPr>
          <p:cNvPr id="5" name="Content Placeholder 3">
            <a:extLst>
              <a:ext uri="{FF2B5EF4-FFF2-40B4-BE49-F238E27FC236}">
                <a16:creationId xmlns:a16="http://schemas.microsoft.com/office/drawing/2014/main" id="{D06282E1-8643-A853-42CD-5AC6BE80E346}"/>
              </a:ext>
            </a:extLst>
          </p:cNvPr>
          <p:cNvSpPr>
            <a:spLocks noGrp="1"/>
          </p:cNvSpPr>
          <p:nvPr>
            <p:ph sz="quarter" idx="15"/>
          </p:nvPr>
        </p:nvSpPr>
        <p:spPr>
          <a:xfrm>
            <a:off x="609599" y="1566180"/>
            <a:ext cx="5993432" cy="4146333"/>
          </a:xfrm>
        </p:spPr>
        <p:txBody>
          <a:bodyPr/>
          <a:lstStyle/>
          <a:p>
            <a:pPr marL="342900" indent="-342900">
              <a:buFont typeface="Arial" panose="020B0604020202020204" pitchFamily="34" charset="0"/>
              <a:buChar char="•"/>
            </a:pPr>
            <a:r>
              <a:rPr lang="en-US" sz="2000" dirty="0">
                <a:solidFill>
                  <a:srgbClr val="013460"/>
                </a:solidFill>
                <a:latin typeface="Nunito Sans" pitchFamily="2" charset="0"/>
              </a:rPr>
              <a:t>Multipurpose, short-form health related quality of life (</a:t>
            </a:r>
            <a:r>
              <a:rPr lang="en-US" sz="2000" dirty="0" err="1">
                <a:solidFill>
                  <a:srgbClr val="013460"/>
                </a:solidFill>
                <a:latin typeface="Nunito Sans" pitchFamily="2" charset="0"/>
              </a:rPr>
              <a:t>HRQoL</a:t>
            </a:r>
            <a:r>
              <a:rPr lang="en-US" sz="2000" dirty="0">
                <a:solidFill>
                  <a:srgbClr val="013460"/>
                </a:solidFill>
                <a:latin typeface="Nunito Sans" pitchFamily="2" charset="0"/>
              </a:rPr>
              <a:t>) survey measuring with 36 questions that yields an 8-scale profile of functional health and well-being, as well as 2 psychometrically based physical and mental health utility index</a:t>
            </a:r>
          </a:p>
          <a:p>
            <a:pPr marL="342900" indent="-342900">
              <a:buFont typeface="Arial" panose="020B0604020202020204" pitchFamily="34" charset="0"/>
              <a:buChar char="•"/>
            </a:pPr>
            <a:endParaRPr lang="en-US" sz="2000" dirty="0">
              <a:solidFill>
                <a:srgbClr val="013460"/>
              </a:solidFill>
              <a:latin typeface="Nunito Sans" pitchFamily="2" charset="0"/>
            </a:endParaRPr>
          </a:p>
          <a:p>
            <a:pPr marL="342900" indent="-342900">
              <a:buFont typeface="Arial" panose="020B0604020202020204" pitchFamily="34" charset="0"/>
              <a:buChar char="•"/>
            </a:pPr>
            <a:r>
              <a:rPr lang="en-US" sz="2000" dirty="0">
                <a:solidFill>
                  <a:srgbClr val="013460"/>
                </a:solidFill>
                <a:latin typeface="Nunito Sans" pitchFamily="2" charset="0"/>
              </a:rPr>
              <a:t>Generic measure of health status, as opposed to one that targets a specific age, disease, or treatment group</a:t>
            </a:r>
          </a:p>
          <a:p>
            <a:pPr marL="342900" indent="-342900">
              <a:buFont typeface="Arial" panose="020B0604020202020204" pitchFamily="34" charset="0"/>
              <a:buChar char="•"/>
            </a:pPr>
            <a:endParaRPr lang="en-US" sz="2000" dirty="0">
              <a:solidFill>
                <a:srgbClr val="013460"/>
              </a:solidFill>
              <a:latin typeface="Nunito Sans" pitchFamily="2" charset="0"/>
            </a:endParaRPr>
          </a:p>
          <a:p>
            <a:pPr marL="342900" indent="-342900">
              <a:buFont typeface="Arial" panose="020B0604020202020204" pitchFamily="34" charset="0"/>
              <a:buChar char="•"/>
            </a:pPr>
            <a:r>
              <a:rPr lang="en-US" sz="2000" dirty="0">
                <a:solidFill>
                  <a:srgbClr val="013460"/>
                </a:solidFill>
                <a:latin typeface="Nunito Sans" pitchFamily="2" charset="0"/>
              </a:rPr>
              <a:t>Validated tool, proven useful for conducting surveys of general and specific populations</a:t>
            </a:r>
          </a:p>
          <a:p>
            <a:pPr algn="ctr"/>
            <a:endParaRPr lang="en-US" sz="1800" dirty="0">
              <a:latin typeface="Nunito Sans" pitchFamily="2" charset="0"/>
            </a:endParaRPr>
          </a:p>
          <a:p>
            <a:endParaRPr lang="en-TR" dirty="0"/>
          </a:p>
        </p:txBody>
      </p:sp>
      <p:pic>
        <p:nvPicPr>
          <p:cNvPr id="10" name="Picture 9">
            <a:extLst>
              <a:ext uri="{FF2B5EF4-FFF2-40B4-BE49-F238E27FC236}">
                <a16:creationId xmlns:a16="http://schemas.microsoft.com/office/drawing/2014/main" id="{1A2D25B2-E982-1A60-96A8-F94913CBDEE1}"/>
              </a:ext>
            </a:extLst>
          </p:cNvPr>
          <p:cNvPicPr>
            <a:picLocks noChangeAspect="1"/>
          </p:cNvPicPr>
          <p:nvPr/>
        </p:nvPicPr>
        <p:blipFill rotWithShape="1">
          <a:blip r:embed="rId3"/>
          <a:srcRect l="59228" t="11849" r="19595" b="4361"/>
          <a:stretch/>
        </p:blipFill>
        <p:spPr>
          <a:xfrm>
            <a:off x="7260682" y="864473"/>
            <a:ext cx="4321719" cy="55497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95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37D0A-FCAC-2CC3-61EC-2AA34E0901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5B669F1-D914-52DA-4EC0-4835DFD5FE58}"/>
              </a:ext>
            </a:extLst>
          </p:cNvPr>
          <p:cNvSpPr>
            <a:spLocks noGrp="1"/>
          </p:cNvSpPr>
          <p:nvPr>
            <p:ph type="body" sz="quarter" idx="16"/>
          </p:nvPr>
        </p:nvSpPr>
        <p:spPr/>
        <p:txBody>
          <a:bodyPr/>
          <a:lstStyle/>
          <a:p>
            <a:r>
              <a:rPr lang="en-US" dirty="0"/>
              <a:t>ECDHM, The Netherlands, 2025</a:t>
            </a:r>
            <a:endParaRPr lang="en-TR" dirty="0"/>
          </a:p>
        </p:txBody>
      </p:sp>
      <p:sp>
        <p:nvSpPr>
          <p:cNvPr id="3" name="Title 2">
            <a:extLst>
              <a:ext uri="{FF2B5EF4-FFF2-40B4-BE49-F238E27FC236}">
                <a16:creationId xmlns:a16="http://schemas.microsoft.com/office/drawing/2014/main" id="{8ACADFEE-00A7-CF5C-E0A6-2482D4465018}"/>
              </a:ext>
            </a:extLst>
          </p:cNvPr>
          <p:cNvSpPr>
            <a:spLocks noGrp="1"/>
          </p:cNvSpPr>
          <p:nvPr>
            <p:ph type="title"/>
          </p:nvPr>
        </p:nvSpPr>
        <p:spPr>
          <a:xfrm>
            <a:off x="1119388" y="103270"/>
            <a:ext cx="9664683" cy="986706"/>
          </a:xfrm>
        </p:spPr>
        <p:txBody>
          <a:bodyPr/>
          <a:lstStyle/>
          <a:p>
            <a:r>
              <a:rPr lang="en-US" dirty="0"/>
              <a:t>Study Instruments: Donor Health Status Survey</a:t>
            </a:r>
            <a:endParaRPr lang="en-TR" dirty="0"/>
          </a:p>
        </p:txBody>
      </p:sp>
      <p:sp>
        <p:nvSpPr>
          <p:cNvPr id="5" name="Content Placeholder 3">
            <a:extLst>
              <a:ext uri="{FF2B5EF4-FFF2-40B4-BE49-F238E27FC236}">
                <a16:creationId xmlns:a16="http://schemas.microsoft.com/office/drawing/2014/main" id="{25D2A432-4D34-576A-C1A0-284702129C28}"/>
              </a:ext>
            </a:extLst>
          </p:cNvPr>
          <p:cNvSpPr>
            <a:spLocks noGrp="1"/>
          </p:cNvSpPr>
          <p:nvPr>
            <p:ph sz="quarter" idx="15"/>
          </p:nvPr>
        </p:nvSpPr>
        <p:spPr>
          <a:xfrm>
            <a:off x="741546" y="758105"/>
            <a:ext cx="5354454" cy="5755215"/>
          </a:xfrm>
        </p:spPr>
        <p:txBody>
          <a:bodyPr/>
          <a:lstStyle/>
          <a:p>
            <a:r>
              <a:rPr lang="en-US" sz="2000" dirty="0">
                <a:solidFill>
                  <a:srgbClr val="013460"/>
                </a:solidFill>
                <a:latin typeface="Nunito Sans" pitchFamily="2" charset="0"/>
              </a:rPr>
              <a:t>Short, 14 question survey asks donors about health conditions, which are possibly associated with immune system function due to reduced levels of immunoglobulins, that they may have over different time periods:</a:t>
            </a:r>
          </a:p>
          <a:p>
            <a:endParaRPr lang="en-US" sz="2000" dirty="0">
              <a:solidFill>
                <a:srgbClr val="013460"/>
              </a:solidFill>
              <a:latin typeface="Nunito Sans" pitchFamily="2" charset="0"/>
            </a:endParaRPr>
          </a:p>
          <a:p>
            <a:pPr marL="342900" indent="-342900">
              <a:buFont typeface="Arial" panose="020B0604020202020204" pitchFamily="34" charset="0"/>
              <a:buChar char="•"/>
            </a:pPr>
            <a:r>
              <a:rPr lang="en-US" sz="2000" dirty="0">
                <a:solidFill>
                  <a:srgbClr val="013460"/>
                </a:solidFill>
                <a:latin typeface="Nunito Sans" pitchFamily="2" charset="0"/>
              </a:rPr>
              <a:t>At least once in past 6 months</a:t>
            </a:r>
          </a:p>
          <a:p>
            <a:pPr marL="1028700" lvl="1" indent="-342900"/>
            <a:r>
              <a:rPr lang="en-US" sz="1800" dirty="0">
                <a:solidFill>
                  <a:srgbClr val="013460"/>
                </a:solidFill>
                <a:latin typeface="Nunito Sans" pitchFamily="2" charset="0"/>
              </a:rPr>
              <a:t>Conditions which improved without prescription medications</a:t>
            </a:r>
          </a:p>
          <a:p>
            <a:pPr marL="1028700" lvl="1" indent="-342900"/>
            <a:r>
              <a:rPr lang="en-US" sz="1800" dirty="0">
                <a:solidFill>
                  <a:srgbClr val="013460"/>
                </a:solidFill>
                <a:latin typeface="Nunito Sans" pitchFamily="2" charset="0"/>
              </a:rPr>
              <a:t>Conditions which medical care was sought</a:t>
            </a:r>
          </a:p>
          <a:p>
            <a:pPr marL="342900" indent="-342900">
              <a:buFont typeface="Arial" panose="020B0604020202020204" pitchFamily="34" charset="0"/>
              <a:buChar char="•"/>
            </a:pPr>
            <a:r>
              <a:rPr lang="en-US" sz="2000" dirty="0">
                <a:solidFill>
                  <a:srgbClr val="013460"/>
                </a:solidFill>
                <a:latin typeface="Nunito Sans" pitchFamily="2" charset="0"/>
              </a:rPr>
              <a:t>Conditions experienced 1, 2, 3, or constantly in the past 6 months </a:t>
            </a:r>
          </a:p>
          <a:p>
            <a:endParaRPr lang="en-US" sz="2000" dirty="0">
              <a:solidFill>
                <a:srgbClr val="013460"/>
              </a:solidFill>
              <a:latin typeface="Nunito Sans" pitchFamily="2" charset="0"/>
            </a:endParaRPr>
          </a:p>
          <a:p>
            <a:r>
              <a:rPr lang="en-US" sz="2000" dirty="0">
                <a:solidFill>
                  <a:srgbClr val="013460"/>
                </a:solidFill>
                <a:latin typeface="Nunito Sans" pitchFamily="2" charset="0"/>
              </a:rPr>
              <a:t>Basic demographics, including employment status, smoking history and race/ethnicity</a:t>
            </a:r>
          </a:p>
          <a:p>
            <a:endParaRPr lang="en-TR" dirty="0"/>
          </a:p>
        </p:txBody>
      </p:sp>
      <p:pic>
        <p:nvPicPr>
          <p:cNvPr id="11" name="Picture 10">
            <a:extLst>
              <a:ext uri="{FF2B5EF4-FFF2-40B4-BE49-F238E27FC236}">
                <a16:creationId xmlns:a16="http://schemas.microsoft.com/office/drawing/2014/main" id="{B8547E18-2C7D-B299-C670-E26E39D9B327}"/>
              </a:ext>
            </a:extLst>
          </p:cNvPr>
          <p:cNvPicPr>
            <a:picLocks noChangeAspect="1"/>
          </p:cNvPicPr>
          <p:nvPr/>
        </p:nvPicPr>
        <p:blipFill rotWithShape="1">
          <a:blip r:embed="rId3"/>
          <a:srcRect l="59552" t="24865" r="20376" b="29717"/>
          <a:stretch/>
        </p:blipFill>
        <p:spPr>
          <a:xfrm>
            <a:off x="6379815" y="1089976"/>
            <a:ext cx="5448481" cy="513656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5CCD3440-E87A-765A-4D5D-78FB348CC7D0}"/>
              </a:ext>
            </a:extLst>
          </p:cNvPr>
          <p:cNvSpPr txBox="1"/>
          <p:nvPr/>
        </p:nvSpPr>
        <p:spPr>
          <a:xfrm>
            <a:off x="3747523" y="6385398"/>
            <a:ext cx="5264583" cy="369332"/>
          </a:xfrm>
          <a:prstGeom prst="rect">
            <a:avLst/>
          </a:prstGeom>
          <a:noFill/>
        </p:spPr>
        <p:txBody>
          <a:bodyPr wrap="none" rtlCol="0">
            <a:spAutoFit/>
          </a:bodyPr>
          <a:lstStyle/>
          <a:p>
            <a:r>
              <a:rPr lang="en-US" dirty="0">
                <a:solidFill>
                  <a:srgbClr val="013460"/>
                </a:solidFill>
                <a:latin typeface="Nunito Sans" pitchFamily="2" charset="0"/>
              </a:rPr>
              <a:t>Donors received $5 after completing the surveys</a:t>
            </a:r>
            <a:endParaRPr lang="en-US" dirty="0"/>
          </a:p>
        </p:txBody>
      </p:sp>
    </p:spTree>
    <p:extLst>
      <p:ext uri="{BB962C8B-B14F-4D97-AF65-F5344CB8AC3E}">
        <p14:creationId xmlns:p14="http://schemas.microsoft.com/office/powerpoint/2010/main" val="2200600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56F6F-F234-108F-CB9A-89C44CD892C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FB598A9-C1C9-ED0F-0CB5-18A582C46568}"/>
              </a:ext>
            </a:extLst>
          </p:cNvPr>
          <p:cNvSpPr>
            <a:spLocks noGrp="1"/>
          </p:cNvSpPr>
          <p:nvPr>
            <p:ph type="body" sz="quarter" idx="16"/>
          </p:nvPr>
        </p:nvSpPr>
        <p:spPr/>
        <p:txBody>
          <a:bodyPr/>
          <a:lstStyle/>
          <a:p>
            <a:r>
              <a:rPr lang="en-US" dirty="0"/>
              <a:t>ECDHM, The Netherlands, 2025</a:t>
            </a:r>
            <a:endParaRPr lang="en-TR" dirty="0"/>
          </a:p>
        </p:txBody>
      </p:sp>
      <p:sp>
        <p:nvSpPr>
          <p:cNvPr id="3" name="Title 2">
            <a:extLst>
              <a:ext uri="{FF2B5EF4-FFF2-40B4-BE49-F238E27FC236}">
                <a16:creationId xmlns:a16="http://schemas.microsoft.com/office/drawing/2014/main" id="{6B8C967E-6A8A-CB1D-CE55-8AB94CEBA9A8}"/>
              </a:ext>
            </a:extLst>
          </p:cNvPr>
          <p:cNvSpPr>
            <a:spLocks noGrp="1"/>
          </p:cNvSpPr>
          <p:nvPr>
            <p:ph type="title"/>
          </p:nvPr>
        </p:nvSpPr>
        <p:spPr>
          <a:xfrm>
            <a:off x="1119388" y="103270"/>
            <a:ext cx="9664683" cy="986706"/>
          </a:xfrm>
        </p:spPr>
        <p:txBody>
          <a:bodyPr/>
          <a:lstStyle/>
          <a:p>
            <a:r>
              <a:rPr lang="en-US" dirty="0"/>
              <a:t>Study Instruments: Lapsed Donor Survey</a:t>
            </a:r>
            <a:endParaRPr lang="en-TR" dirty="0"/>
          </a:p>
        </p:txBody>
      </p:sp>
      <p:sp>
        <p:nvSpPr>
          <p:cNvPr id="5" name="Content Placeholder 3">
            <a:extLst>
              <a:ext uri="{FF2B5EF4-FFF2-40B4-BE49-F238E27FC236}">
                <a16:creationId xmlns:a16="http://schemas.microsoft.com/office/drawing/2014/main" id="{01E734E8-5F56-394B-3ABB-8DF922574291}"/>
              </a:ext>
            </a:extLst>
          </p:cNvPr>
          <p:cNvSpPr>
            <a:spLocks noGrp="1"/>
          </p:cNvSpPr>
          <p:nvPr>
            <p:ph sz="quarter" idx="15"/>
          </p:nvPr>
        </p:nvSpPr>
        <p:spPr>
          <a:xfrm>
            <a:off x="336139" y="979942"/>
            <a:ext cx="3087545" cy="5296490"/>
          </a:xfrm>
        </p:spPr>
        <p:txBody>
          <a:bodyPr/>
          <a:lstStyle/>
          <a:p>
            <a:pPr marL="457200" indent="-457200">
              <a:buAutoNum type="arabicPeriod"/>
            </a:pPr>
            <a:r>
              <a:rPr lang="en-US" sz="2000" dirty="0">
                <a:solidFill>
                  <a:srgbClr val="013460"/>
                </a:solidFill>
                <a:latin typeface="Nunito Sans" pitchFamily="2" charset="0"/>
              </a:rPr>
              <a:t>When did you first donate at this plasma center?</a:t>
            </a:r>
          </a:p>
          <a:p>
            <a:pPr marL="457200" indent="-457200">
              <a:buAutoNum type="arabicPeriod"/>
            </a:pPr>
            <a:endParaRPr lang="en-US" sz="1000" dirty="0">
              <a:solidFill>
                <a:srgbClr val="013460"/>
              </a:solidFill>
              <a:latin typeface="Nunito Sans" pitchFamily="2" charset="0"/>
            </a:endParaRPr>
          </a:p>
          <a:p>
            <a:pPr marL="457200" indent="-457200">
              <a:buFont typeface="+mj-lt"/>
              <a:buAutoNum type="arabicPeriod"/>
            </a:pPr>
            <a:r>
              <a:rPr lang="en-US" sz="2000" dirty="0">
                <a:solidFill>
                  <a:srgbClr val="013460"/>
                </a:solidFill>
                <a:latin typeface="Nunito Sans" pitchFamily="2" charset="0"/>
              </a:rPr>
              <a:t>Prior to your last donation, on average, how often did you donate plasma at this center?</a:t>
            </a:r>
          </a:p>
          <a:p>
            <a:endParaRPr lang="en-US" sz="1000" dirty="0">
              <a:solidFill>
                <a:srgbClr val="013460"/>
              </a:solidFill>
              <a:latin typeface="Nunito Sans" pitchFamily="2" charset="0"/>
            </a:endParaRPr>
          </a:p>
          <a:p>
            <a:pPr marL="457200" indent="-457200">
              <a:buFont typeface="+mj-lt"/>
              <a:buAutoNum type="arabicPeriod" startAt="3"/>
            </a:pPr>
            <a:r>
              <a:rPr lang="en-US" sz="2000" dirty="0">
                <a:solidFill>
                  <a:srgbClr val="013460"/>
                </a:solidFill>
                <a:latin typeface="Nunito Sans" pitchFamily="2" charset="0"/>
              </a:rPr>
              <a:t>Why did you donate plasma?</a:t>
            </a:r>
          </a:p>
          <a:p>
            <a:endParaRPr lang="en-US" sz="1000" dirty="0">
              <a:solidFill>
                <a:srgbClr val="013460"/>
              </a:solidFill>
              <a:latin typeface="Nunito Sans" pitchFamily="2" charset="0"/>
            </a:endParaRPr>
          </a:p>
          <a:p>
            <a:pPr marL="457200" indent="-457200">
              <a:buFont typeface="+mj-lt"/>
              <a:buAutoNum type="arabicPeriod" startAt="4"/>
            </a:pPr>
            <a:r>
              <a:rPr lang="en-US" sz="2000" dirty="0">
                <a:solidFill>
                  <a:srgbClr val="013460"/>
                </a:solidFill>
                <a:latin typeface="Nunito Sans" pitchFamily="2" charset="0"/>
              </a:rPr>
              <a:t>Why did you stop donating plasma at this center? Rank your top 5 reasons.</a:t>
            </a:r>
          </a:p>
        </p:txBody>
      </p:sp>
      <p:graphicFrame>
        <p:nvGraphicFramePr>
          <p:cNvPr id="4" name="Table 3">
            <a:extLst>
              <a:ext uri="{FF2B5EF4-FFF2-40B4-BE49-F238E27FC236}">
                <a16:creationId xmlns:a16="http://schemas.microsoft.com/office/drawing/2014/main" id="{F1BE33B4-2901-2B20-0581-11BD2EDEF9E0}"/>
              </a:ext>
            </a:extLst>
          </p:cNvPr>
          <p:cNvGraphicFramePr>
            <a:graphicFrameLocks noGrp="1"/>
          </p:cNvGraphicFramePr>
          <p:nvPr>
            <p:extLst>
              <p:ext uri="{D42A27DB-BD31-4B8C-83A1-F6EECF244321}">
                <p14:modId xmlns:p14="http://schemas.microsoft.com/office/powerpoint/2010/main" val="2753302872"/>
              </p:ext>
            </p:extLst>
          </p:nvPr>
        </p:nvGraphicFramePr>
        <p:xfrm>
          <a:off x="3620023" y="905511"/>
          <a:ext cx="8163194" cy="5296489"/>
        </p:xfrm>
        <a:graphic>
          <a:graphicData uri="http://schemas.openxmlformats.org/drawingml/2006/table">
            <a:tbl>
              <a:tblPr bandRow="1">
                <a:tableStyleId>{3B4B98B0-60AC-42C2-AFA5-B58CD77FA1E5}</a:tableStyleId>
              </a:tblPr>
              <a:tblGrid>
                <a:gridCol w="3045473">
                  <a:extLst>
                    <a:ext uri="{9D8B030D-6E8A-4147-A177-3AD203B41FA5}">
                      <a16:colId xmlns:a16="http://schemas.microsoft.com/office/drawing/2014/main" val="1682579035"/>
                    </a:ext>
                  </a:extLst>
                </a:gridCol>
                <a:gridCol w="5117721">
                  <a:extLst>
                    <a:ext uri="{9D8B030D-6E8A-4147-A177-3AD203B41FA5}">
                      <a16:colId xmlns:a16="http://schemas.microsoft.com/office/drawing/2014/main" val="1141379601"/>
                    </a:ext>
                  </a:extLst>
                </a:gridCol>
              </a:tblGrid>
              <a:tr h="427016">
                <a:tc gridSpan="2">
                  <a:txBody>
                    <a:bodyPr/>
                    <a:lstStyle/>
                    <a:p>
                      <a:pPr marL="0" marR="0" algn="ctr">
                        <a:lnSpc>
                          <a:spcPct val="106000"/>
                        </a:lnSpc>
                        <a:spcBef>
                          <a:spcPts val="0"/>
                        </a:spcBef>
                        <a:spcAft>
                          <a:spcPts val="0"/>
                        </a:spcAft>
                      </a:pPr>
                      <a:r>
                        <a:rPr lang="en-US" sz="1600" b="0" dirty="0">
                          <a:solidFill>
                            <a:srgbClr val="013460"/>
                          </a:solidFill>
                          <a:effectLst/>
                          <a:latin typeface="Nunito Sans" pitchFamily="2" charset="0"/>
                        </a:rPr>
                        <a:t>Reasons for “Why did you stop donating plasma?” (Multiple Responses Allowed)</a:t>
                      </a:r>
                      <a:endParaRPr lang="en-US" sz="16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lnB w="12700" cap="flat" cmpd="sng" algn="ctr">
                      <a:solidFill>
                        <a:schemeClr val="tx1"/>
                      </a:solidFill>
                      <a:prstDash val="solid"/>
                      <a:round/>
                      <a:headEnd type="none" w="med" len="med"/>
                      <a:tailEnd type="none" w="med" len="med"/>
                    </a:lnB>
                  </a:tcPr>
                </a:tc>
                <a:tc hMerge="1">
                  <a:txBody>
                    <a:bodyPr/>
                    <a:lstStyle/>
                    <a:p>
                      <a:pPr marL="0" marR="0">
                        <a:lnSpc>
                          <a:spcPct val="107000"/>
                        </a:lnSpc>
                        <a:spcBef>
                          <a:spcPts val="0"/>
                        </a:spcBef>
                        <a:spcAft>
                          <a:spcPts val="800"/>
                        </a:spcAft>
                      </a:pPr>
                      <a:endParaRPr lang="en-US" sz="1200" b="0" dirty="0">
                        <a:solidFill>
                          <a:schemeClr val="tx1"/>
                        </a:solidFill>
                        <a:effectLst/>
                        <a:latin typeface="Verdana Pro" panose="020B0604030504040204" pitchFamily="34" charset="0"/>
                        <a:ea typeface="Calibri" panose="020F0502020204030204" pitchFamily="34" charset="0"/>
                        <a:cs typeface="Times New Roman" panose="02020603050405020304" pitchFamily="18" charset="0"/>
                      </a:endParaRPr>
                    </a:p>
                  </a:txBody>
                  <a:tcPr marL="29468" marR="29468" marT="9209" marB="0" anchor="ctr"/>
                </a:tc>
                <a:extLst>
                  <a:ext uri="{0D108BD9-81ED-4DB2-BD59-A6C34878D82A}">
                    <a16:rowId xmlns:a16="http://schemas.microsoft.com/office/drawing/2014/main" val="2651955891"/>
                  </a:ext>
                </a:extLst>
              </a:tr>
              <a:tr h="427016">
                <a:tc>
                  <a:txBody>
                    <a:bodyPr/>
                    <a:lstStyle/>
                    <a:p>
                      <a:pPr marL="0" marR="0">
                        <a:lnSpc>
                          <a:spcPct val="106000"/>
                        </a:lnSpc>
                        <a:spcBef>
                          <a:spcPts val="0"/>
                        </a:spcBef>
                        <a:spcAft>
                          <a:spcPts val="0"/>
                        </a:spcAft>
                      </a:pPr>
                      <a:r>
                        <a:rPr lang="en-US" sz="1200" b="0" dirty="0">
                          <a:solidFill>
                            <a:srgbClr val="013460"/>
                          </a:solidFill>
                          <a:effectLst/>
                          <a:latin typeface="Nunito Sans" pitchFamily="2" charset="0"/>
                        </a:rPr>
                        <a:t>I had schedule conflicts/a lack of time</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800"/>
                        </a:spcAft>
                      </a:pPr>
                      <a:r>
                        <a:rPr lang="en-US" sz="1200" b="0" dirty="0">
                          <a:solidFill>
                            <a:srgbClr val="013460"/>
                          </a:solidFill>
                          <a:effectLst/>
                          <a:latin typeface="Nunito Sans" pitchFamily="2" charset="0"/>
                        </a:rPr>
                        <a:t>I was told by the plasma center I could not donate plasma again</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29468" marR="29468" marT="9209"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6817288"/>
                  </a:ext>
                </a:extLst>
              </a:tr>
              <a:tr h="209017">
                <a:tc>
                  <a:txBody>
                    <a:bodyPr/>
                    <a:lstStyle/>
                    <a:p>
                      <a:pPr marL="0" marR="0">
                        <a:lnSpc>
                          <a:spcPct val="106000"/>
                        </a:lnSpc>
                        <a:spcBef>
                          <a:spcPts val="0"/>
                        </a:spcBef>
                        <a:spcAft>
                          <a:spcPts val="0"/>
                        </a:spcAft>
                      </a:pPr>
                      <a:r>
                        <a:rPr lang="en-US" sz="1200" b="0" dirty="0">
                          <a:solidFill>
                            <a:srgbClr val="013460"/>
                          </a:solidFill>
                          <a:effectLst/>
                          <a:latin typeface="Nunito Sans" pitchFamily="2" charset="0"/>
                        </a:rPr>
                        <a:t>The compensation was not enough</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200" b="0" dirty="0">
                          <a:solidFill>
                            <a:srgbClr val="013460"/>
                          </a:solidFill>
                          <a:effectLst/>
                          <a:latin typeface="Nunito Sans" pitchFamily="2" charset="0"/>
                        </a:rPr>
                        <a:t>I had sex with another man (Male Donors)</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29468" marR="29468" marT="9209" marB="0" anchor="ctr"/>
                </a:tc>
                <a:extLst>
                  <a:ext uri="{0D108BD9-81ED-4DB2-BD59-A6C34878D82A}">
                    <a16:rowId xmlns:a16="http://schemas.microsoft.com/office/drawing/2014/main" val="3731894452"/>
                  </a:ext>
                </a:extLst>
              </a:tr>
              <a:tr h="209017">
                <a:tc>
                  <a:txBody>
                    <a:bodyPr/>
                    <a:lstStyle/>
                    <a:p>
                      <a:pPr marL="0" marR="0" lvl="0" indent="0" algn="l" defTabSz="914400" rtl="0" eaLnBrk="1" fontAlgn="auto" latinLnBrk="0" hangingPunct="1">
                        <a:lnSpc>
                          <a:spcPct val="106000"/>
                        </a:lnSpc>
                        <a:spcBef>
                          <a:spcPts val="0"/>
                        </a:spcBef>
                        <a:spcAft>
                          <a:spcPts val="0"/>
                        </a:spcAft>
                        <a:buClr>
                          <a:srgbClr val="000000"/>
                        </a:buClr>
                        <a:buSzTx/>
                        <a:buFont typeface="Arial"/>
                        <a:buNone/>
                        <a:tabLst/>
                        <a:defRPr/>
                      </a:pPr>
                      <a:r>
                        <a:rPr lang="en-US" sz="1200" b="0" dirty="0">
                          <a:solidFill>
                            <a:srgbClr val="013460"/>
                          </a:solidFill>
                          <a:effectLst/>
                          <a:latin typeface="Nunito Sans" pitchFamily="2" charset="0"/>
                        </a:rPr>
                        <a:t>I got a tattoo</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200" b="0" dirty="0">
                          <a:solidFill>
                            <a:srgbClr val="013460"/>
                          </a:solidFill>
                          <a:effectLst/>
                          <a:latin typeface="Nunito Sans" pitchFamily="2" charset="0"/>
                        </a:rPr>
                        <a:t>I was deferred multiple times during the screening process</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29468" marR="29468" marT="9209" marB="0" anchor="ctr"/>
                </a:tc>
                <a:extLst>
                  <a:ext uri="{0D108BD9-81ED-4DB2-BD59-A6C34878D82A}">
                    <a16:rowId xmlns:a16="http://schemas.microsoft.com/office/drawing/2014/main" val="1562761090"/>
                  </a:ext>
                </a:extLst>
              </a:tr>
              <a:tr h="209017">
                <a:tc>
                  <a:txBody>
                    <a:bodyPr/>
                    <a:lstStyle/>
                    <a:p>
                      <a:pPr marL="0" marR="0">
                        <a:lnSpc>
                          <a:spcPct val="106000"/>
                        </a:lnSpc>
                        <a:spcBef>
                          <a:spcPts val="0"/>
                        </a:spcBef>
                        <a:spcAft>
                          <a:spcPts val="0"/>
                        </a:spcAft>
                      </a:pPr>
                      <a:r>
                        <a:rPr lang="en-US" sz="1200" b="0" dirty="0">
                          <a:solidFill>
                            <a:srgbClr val="013460"/>
                          </a:solidFill>
                          <a:effectLst/>
                          <a:latin typeface="Nunito Sans" pitchFamily="2" charset="0"/>
                        </a:rPr>
                        <a:t>The donation process took too long</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tc>
                  <a:txBody>
                    <a:bodyPr/>
                    <a:lstStyle/>
                    <a:p>
                      <a:pPr marL="0" marR="0">
                        <a:lnSpc>
                          <a:spcPct val="107000"/>
                        </a:lnSpc>
                        <a:spcBef>
                          <a:spcPts val="0"/>
                        </a:spcBef>
                        <a:spcAft>
                          <a:spcPts val="800"/>
                        </a:spcAft>
                      </a:pPr>
                      <a:r>
                        <a:rPr lang="en-US" sz="1200" b="0" dirty="0">
                          <a:solidFill>
                            <a:srgbClr val="013460"/>
                          </a:solidFill>
                          <a:effectLst/>
                          <a:latin typeface="Nunito Sans" pitchFamily="2" charset="0"/>
                        </a:rPr>
                        <a:t>I had a surgery, accident, or injury in the past 6 months</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29468" marR="29468" marT="9209" marB="0" anchor="ctr"/>
                </a:tc>
                <a:extLst>
                  <a:ext uri="{0D108BD9-81ED-4DB2-BD59-A6C34878D82A}">
                    <a16:rowId xmlns:a16="http://schemas.microsoft.com/office/drawing/2014/main" val="3064482711"/>
                  </a:ext>
                </a:extLst>
              </a:tr>
              <a:tr h="209017">
                <a:tc>
                  <a:txBody>
                    <a:bodyPr/>
                    <a:lstStyle/>
                    <a:p>
                      <a:pPr marL="0" marR="0">
                        <a:lnSpc>
                          <a:spcPct val="106000"/>
                        </a:lnSpc>
                        <a:spcBef>
                          <a:spcPts val="0"/>
                        </a:spcBef>
                        <a:spcAft>
                          <a:spcPts val="0"/>
                        </a:spcAft>
                      </a:pPr>
                      <a:r>
                        <a:rPr lang="en-US" sz="1200" b="0" dirty="0">
                          <a:solidFill>
                            <a:srgbClr val="013460"/>
                          </a:solidFill>
                          <a:effectLst/>
                          <a:latin typeface="Nunito Sans" pitchFamily="2" charset="0"/>
                        </a:rPr>
                        <a:t>I moved out of the local area</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200" b="0" dirty="0">
                          <a:solidFill>
                            <a:srgbClr val="013460"/>
                          </a:solidFill>
                          <a:effectLst/>
                          <a:latin typeface="Nunito Sans" pitchFamily="2" charset="0"/>
                        </a:rPr>
                        <a:t>I was told I had low or abnormal protein levels</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29468" marR="29468" marT="9209" marB="0" anchor="ctr"/>
                </a:tc>
                <a:extLst>
                  <a:ext uri="{0D108BD9-81ED-4DB2-BD59-A6C34878D82A}">
                    <a16:rowId xmlns:a16="http://schemas.microsoft.com/office/drawing/2014/main" val="3117728551"/>
                  </a:ext>
                </a:extLst>
              </a:tr>
              <a:tr h="209017">
                <a:tc>
                  <a:txBody>
                    <a:bodyPr/>
                    <a:lstStyle/>
                    <a:p>
                      <a:pPr marL="0" marR="0">
                        <a:lnSpc>
                          <a:spcPct val="106000"/>
                        </a:lnSpc>
                        <a:spcBef>
                          <a:spcPts val="0"/>
                        </a:spcBef>
                        <a:spcAft>
                          <a:spcPts val="0"/>
                        </a:spcAft>
                      </a:pPr>
                      <a:r>
                        <a:rPr lang="en-US" sz="1200" b="0" dirty="0">
                          <a:solidFill>
                            <a:srgbClr val="013460"/>
                          </a:solidFill>
                          <a:effectLst/>
                          <a:latin typeface="Nunito Sans" pitchFamily="2" charset="0"/>
                        </a:rPr>
                        <a:t>I was concerned about my health</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200" b="0" dirty="0">
                          <a:solidFill>
                            <a:srgbClr val="013460"/>
                          </a:solidFill>
                          <a:effectLst/>
                          <a:latin typeface="Nunito Sans" pitchFamily="2" charset="0"/>
                        </a:rPr>
                        <a:t>It took too much time to get to the center</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29468" marR="29468" marT="9209" marB="0" anchor="ctr"/>
                </a:tc>
                <a:extLst>
                  <a:ext uri="{0D108BD9-81ED-4DB2-BD59-A6C34878D82A}">
                    <a16:rowId xmlns:a16="http://schemas.microsoft.com/office/drawing/2014/main" val="3152720875"/>
                  </a:ext>
                </a:extLst>
              </a:tr>
              <a:tr h="423758">
                <a:tc>
                  <a:txBody>
                    <a:bodyPr/>
                    <a:lstStyle/>
                    <a:p>
                      <a:pPr marL="0" marR="0" lvl="0" indent="0" algn="l" defTabSz="914400" rtl="0" eaLnBrk="1" fontAlgn="auto" latinLnBrk="0" hangingPunct="1">
                        <a:lnSpc>
                          <a:spcPct val="106000"/>
                        </a:lnSpc>
                        <a:spcBef>
                          <a:spcPts val="0"/>
                        </a:spcBef>
                        <a:spcAft>
                          <a:spcPts val="0"/>
                        </a:spcAft>
                        <a:buClr>
                          <a:srgbClr val="000000"/>
                        </a:buClr>
                        <a:buSzTx/>
                        <a:buFont typeface="Arial"/>
                        <a:buNone/>
                        <a:tabLst/>
                        <a:defRPr/>
                      </a:pPr>
                      <a:r>
                        <a:rPr lang="en-US" sz="1200" b="0" dirty="0">
                          <a:solidFill>
                            <a:srgbClr val="013460"/>
                          </a:solidFill>
                          <a:effectLst/>
                          <a:latin typeface="Nunito Sans" pitchFamily="2" charset="0"/>
                        </a:rPr>
                        <a:t>I found donating plasma was too painful</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tc>
                  <a:txBody>
                    <a:bodyPr/>
                    <a:lstStyle/>
                    <a:p>
                      <a:pPr marL="0" marR="0">
                        <a:lnSpc>
                          <a:spcPct val="107000"/>
                        </a:lnSpc>
                        <a:spcBef>
                          <a:spcPts val="0"/>
                        </a:spcBef>
                        <a:spcAft>
                          <a:spcPts val="800"/>
                        </a:spcAft>
                      </a:pPr>
                      <a:r>
                        <a:rPr lang="en-US" sz="1200" b="0" dirty="0">
                          <a:solidFill>
                            <a:srgbClr val="013460"/>
                          </a:solidFill>
                          <a:effectLst/>
                          <a:latin typeface="Nunito Sans" pitchFamily="2" charset="0"/>
                        </a:rPr>
                        <a:t>I decided to donate plasma at another center</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29468" marR="29468" marT="9209" marB="0" anchor="ctr"/>
                </a:tc>
                <a:extLst>
                  <a:ext uri="{0D108BD9-81ED-4DB2-BD59-A6C34878D82A}">
                    <a16:rowId xmlns:a16="http://schemas.microsoft.com/office/drawing/2014/main" val="3323368207"/>
                  </a:ext>
                </a:extLst>
              </a:tr>
              <a:tr h="427016">
                <a:tc>
                  <a:txBody>
                    <a:bodyPr/>
                    <a:lstStyle/>
                    <a:p>
                      <a:pPr marL="0" marR="0">
                        <a:lnSpc>
                          <a:spcPct val="106000"/>
                        </a:lnSpc>
                        <a:spcBef>
                          <a:spcPts val="0"/>
                        </a:spcBef>
                        <a:spcAft>
                          <a:spcPts val="0"/>
                        </a:spcAft>
                      </a:pPr>
                      <a:r>
                        <a:rPr lang="en-US" sz="1200" b="0" dirty="0">
                          <a:solidFill>
                            <a:srgbClr val="013460"/>
                          </a:solidFill>
                          <a:effectLst/>
                          <a:latin typeface="Nunito Sans" pitchFamily="2" charset="0"/>
                        </a:rPr>
                        <a:t>I no longer needed the extra income</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tc>
                  <a:txBody>
                    <a:bodyPr/>
                    <a:lstStyle/>
                    <a:p>
                      <a:pPr marL="0" marR="0">
                        <a:lnSpc>
                          <a:spcPct val="107000"/>
                        </a:lnSpc>
                        <a:spcBef>
                          <a:spcPts val="0"/>
                        </a:spcBef>
                        <a:spcAft>
                          <a:spcPts val="800"/>
                        </a:spcAft>
                      </a:pPr>
                      <a:r>
                        <a:rPr lang="en-US" sz="1200" b="0" dirty="0">
                          <a:solidFill>
                            <a:srgbClr val="013460"/>
                          </a:solidFill>
                          <a:effectLst/>
                          <a:latin typeface="Nunito Sans" pitchFamily="2" charset="0"/>
                        </a:rPr>
                        <a:t>I did not like the changes in center operations due to COVID-19</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29468" marR="29468" marT="9209" marB="0" anchor="ctr"/>
                </a:tc>
                <a:extLst>
                  <a:ext uri="{0D108BD9-81ED-4DB2-BD59-A6C34878D82A}">
                    <a16:rowId xmlns:a16="http://schemas.microsoft.com/office/drawing/2014/main" val="147380840"/>
                  </a:ext>
                </a:extLst>
              </a:tr>
              <a:tr h="423758">
                <a:tc>
                  <a:txBody>
                    <a:bodyPr/>
                    <a:lstStyle/>
                    <a:p>
                      <a:pPr marL="0" marR="0">
                        <a:lnSpc>
                          <a:spcPct val="106000"/>
                        </a:lnSpc>
                        <a:spcBef>
                          <a:spcPts val="0"/>
                        </a:spcBef>
                        <a:spcAft>
                          <a:spcPts val="0"/>
                        </a:spcAft>
                      </a:pPr>
                      <a:r>
                        <a:rPr lang="en-US" sz="1200" b="0" dirty="0">
                          <a:solidFill>
                            <a:srgbClr val="013460"/>
                          </a:solidFill>
                          <a:effectLst/>
                          <a:latin typeface="Nunito Sans" pitchFamily="2" charset="0"/>
                        </a:rPr>
                        <a:t>I did not feel well after donating plasma</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tc>
                  <a:txBody>
                    <a:bodyPr/>
                    <a:lstStyle/>
                    <a:p>
                      <a:pPr marL="0" marR="0">
                        <a:lnSpc>
                          <a:spcPct val="107000"/>
                        </a:lnSpc>
                        <a:spcBef>
                          <a:spcPts val="0"/>
                        </a:spcBef>
                        <a:spcAft>
                          <a:spcPts val="800"/>
                        </a:spcAft>
                      </a:pPr>
                      <a:r>
                        <a:rPr lang="en-US" sz="1200" b="0" dirty="0">
                          <a:solidFill>
                            <a:srgbClr val="013460"/>
                          </a:solidFill>
                          <a:effectLst/>
                          <a:latin typeface="Nunito Sans" pitchFamily="2" charset="0"/>
                        </a:rPr>
                        <a:t>I had an unexpected reaction donating plasma</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29468" marR="29468" marT="9209" marB="0" anchor="ctr"/>
                </a:tc>
                <a:extLst>
                  <a:ext uri="{0D108BD9-81ED-4DB2-BD59-A6C34878D82A}">
                    <a16:rowId xmlns:a16="http://schemas.microsoft.com/office/drawing/2014/main" val="2238239135"/>
                  </a:ext>
                </a:extLst>
              </a:tr>
              <a:tr h="209017">
                <a:tc>
                  <a:txBody>
                    <a:bodyPr/>
                    <a:lstStyle/>
                    <a:p>
                      <a:pPr marL="0" marR="0">
                        <a:lnSpc>
                          <a:spcPct val="106000"/>
                        </a:lnSpc>
                        <a:spcBef>
                          <a:spcPts val="0"/>
                        </a:spcBef>
                        <a:spcAft>
                          <a:spcPts val="0"/>
                        </a:spcAft>
                      </a:pPr>
                      <a:r>
                        <a:rPr lang="en-US" sz="1200" b="0" dirty="0">
                          <a:solidFill>
                            <a:srgbClr val="013460"/>
                          </a:solidFill>
                          <a:effectLst/>
                          <a:latin typeface="Nunito Sans" pitchFamily="2" charset="0"/>
                        </a:rPr>
                        <a:t>I lost interest in donating plasma</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tc>
                  <a:txBody>
                    <a:bodyPr/>
                    <a:lstStyle/>
                    <a:p>
                      <a:pPr marL="0" marR="0">
                        <a:lnSpc>
                          <a:spcPct val="107000"/>
                        </a:lnSpc>
                        <a:spcBef>
                          <a:spcPts val="0"/>
                        </a:spcBef>
                        <a:spcAft>
                          <a:spcPts val="800"/>
                        </a:spcAft>
                      </a:pPr>
                      <a:r>
                        <a:rPr lang="en-US" sz="1200" b="0" dirty="0">
                          <a:solidFill>
                            <a:srgbClr val="013460"/>
                          </a:solidFill>
                          <a:effectLst/>
                          <a:latin typeface="Nunito Sans" pitchFamily="2" charset="0"/>
                        </a:rPr>
                        <a:t>A health care provider told me to stop donating</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29468" marR="29468" marT="9209" marB="0" anchor="ctr"/>
                </a:tc>
                <a:extLst>
                  <a:ext uri="{0D108BD9-81ED-4DB2-BD59-A6C34878D82A}">
                    <a16:rowId xmlns:a16="http://schemas.microsoft.com/office/drawing/2014/main" val="2277536994"/>
                  </a:ext>
                </a:extLst>
              </a:tr>
              <a:tr h="209017">
                <a:tc>
                  <a:txBody>
                    <a:bodyPr/>
                    <a:lstStyle/>
                    <a:p>
                      <a:pPr marL="0" marR="0" lvl="0" indent="0" algn="l" defTabSz="914400" rtl="0" eaLnBrk="1" fontAlgn="auto" latinLnBrk="0" hangingPunct="1">
                        <a:lnSpc>
                          <a:spcPct val="106000"/>
                        </a:lnSpc>
                        <a:spcBef>
                          <a:spcPts val="0"/>
                        </a:spcBef>
                        <a:spcAft>
                          <a:spcPts val="0"/>
                        </a:spcAft>
                        <a:buClr>
                          <a:srgbClr val="000000"/>
                        </a:buClr>
                        <a:buSzTx/>
                        <a:buFont typeface="Arial"/>
                        <a:buNone/>
                        <a:tabLst/>
                        <a:defRPr/>
                      </a:pPr>
                      <a:r>
                        <a:rPr lang="en-US" sz="1200" b="0" dirty="0">
                          <a:solidFill>
                            <a:srgbClr val="013460"/>
                          </a:solidFill>
                          <a:effectLst/>
                          <a:latin typeface="Nunito Sans" pitchFamily="2" charset="0"/>
                        </a:rPr>
                        <a:t>Issues with phlebotomy or veins</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200" b="0" dirty="0">
                          <a:solidFill>
                            <a:srgbClr val="013460"/>
                          </a:solidFill>
                          <a:effectLst/>
                          <a:latin typeface="Nunito Sans" pitchFamily="2" charset="0"/>
                        </a:rPr>
                        <a:t>I experienced unpleasant personnel/poor customer service</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29468" marR="29468" marT="9209" marB="0" anchor="ctr"/>
                </a:tc>
                <a:extLst>
                  <a:ext uri="{0D108BD9-81ED-4DB2-BD59-A6C34878D82A}">
                    <a16:rowId xmlns:a16="http://schemas.microsoft.com/office/drawing/2014/main" val="3320391918"/>
                  </a:ext>
                </a:extLst>
              </a:tr>
              <a:tr h="427016">
                <a:tc>
                  <a:txBody>
                    <a:bodyPr/>
                    <a:lstStyle/>
                    <a:p>
                      <a:pPr marL="0" marR="0">
                        <a:lnSpc>
                          <a:spcPct val="106000"/>
                        </a:lnSpc>
                        <a:spcBef>
                          <a:spcPts val="0"/>
                        </a:spcBef>
                        <a:spcAft>
                          <a:spcPts val="0"/>
                        </a:spcAft>
                      </a:pPr>
                      <a:r>
                        <a:rPr lang="en-US" sz="1200" b="0" dirty="0">
                          <a:solidFill>
                            <a:srgbClr val="013460"/>
                          </a:solidFill>
                          <a:effectLst/>
                          <a:latin typeface="Nunito Sans" pitchFamily="2" charset="0"/>
                        </a:rPr>
                        <a:t>I became pregnant (Female Donors)</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tc>
                  <a:txBody>
                    <a:bodyPr/>
                    <a:lstStyle/>
                    <a:p>
                      <a:pPr marL="0" marR="0">
                        <a:lnSpc>
                          <a:spcPct val="107000"/>
                        </a:lnSpc>
                        <a:spcBef>
                          <a:spcPts val="0"/>
                        </a:spcBef>
                        <a:spcAft>
                          <a:spcPts val="800"/>
                        </a:spcAft>
                      </a:pPr>
                      <a:r>
                        <a:rPr lang="en-US" sz="1200" b="0" dirty="0">
                          <a:solidFill>
                            <a:srgbClr val="013460"/>
                          </a:solidFill>
                          <a:effectLst/>
                          <a:latin typeface="Nunito Sans" pitchFamily="2" charset="0"/>
                        </a:rPr>
                        <a:t>I decided to donate blood at the Red Cross or other blood bank</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29468" marR="29468" marT="9209" marB="0" anchor="ctr"/>
                </a:tc>
                <a:extLst>
                  <a:ext uri="{0D108BD9-81ED-4DB2-BD59-A6C34878D82A}">
                    <a16:rowId xmlns:a16="http://schemas.microsoft.com/office/drawing/2014/main" val="3304540719"/>
                  </a:ext>
                </a:extLst>
              </a:tr>
              <a:tr h="427016">
                <a:tc>
                  <a:txBody>
                    <a:bodyPr/>
                    <a:lstStyle/>
                    <a:p>
                      <a:pPr marL="0" marR="0" lvl="0" indent="0" algn="l" defTabSz="914400" rtl="0" eaLnBrk="1" fontAlgn="auto" latinLnBrk="0" hangingPunct="1">
                        <a:lnSpc>
                          <a:spcPct val="106000"/>
                        </a:lnSpc>
                        <a:spcBef>
                          <a:spcPts val="0"/>
                        </a:spcBef>
                        <a:spcAft>
                          <a:spcPts val="0"/>
                        </a:spcAft>
                        <a:buClr>
                          <a:srgbClr val="000000"/>
                        </a:buClr>
                        <a:buSzTx/>
                        <a:buFont typeface="Arial"/>
                        <a:buNone/>
                        <a:tabLst/>
                        <a:defRPr/>
                      </a:pPr>
                      <a:r>
                        <a:rPr lang="en-US" sz="1200" b="0" dirty="0">
                          <a:solidFill>
                            <a:srgbClr val="013460"/>
                          </a:solidFill>
                          <a:effectLst/>
                          <a:latin typeface="Nunito Sans" pitchFamily="2" charset="0"/>
                        </a:rPr>
                        <a:t>I became ill with COVID-19</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tc>
                  <a:txBody>
                    <a:bodyPr/>
                    <a:lstStyle/>
                    <a:p>
                      <a:pPr marL="0" marR="0">
                        <a:lnSpc>
                          <a:spcPct val="107000"/>
                        </a:lnSpc>
                        <a:spcBef>
                          <a:spcPts val="0"/>
                        </a:spcBef>
                        <a:spcAft>
                          <a:spcPts val="800"/>
                        </a:spcAft>
                      </a:pPr>
                      <a:r>
                        <a:rPr lang="en-US" sz="1200" b="0" dirty="0">
                          <a:solidFill>
                            <a:srgbClr val="013460"/>
                          </a:solidFill>
                          <a:effectLst/>
                          <a:latin typeface="Nunito Sans" pitchFamily="2" charset="0"/>
                        </a:rPr>
                        <a:t>I started donating COVID-19 convalescent plasma at another collection site</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29468" marR="29468" marT="9209" marB="0" anchor="ctr"/>
                </a:tc>
                <a:extLst>
                  <a:ext uri="{0D108BD9-81ED-4DB2-BD59-A6C34878D82A}">
                    <a16:rowId xmlns:a16="http://schemas.microsoft.com/office/drawing/2014/main" val="2606890707"/>
                  </a:ext>
                </a:extLst>
              </a:tr>
              <a:tr h="427016">
                <a:tc>
                  <a:txBody>
                    <a:bodyPr/>
                    <a:lstStyle/>
                    <a:p>
                      <a:pPr marL="0" marR="0">
                        <a:lnSpc>
                          <a:spcPct val="106000"/>
                        </a:lnSpc>
                        <a:spcBef>
                          <a:spcPts val="0"/>
                        </a:spcBef>
                        <a:spcAft>
                          <a:spcPts val="0"/>
                        </a:spcAft>
                      </a:pPr>
                      <a:r>
                        <a:rPr lang="en-US" sz="1200" b="0">
                          <a:solidFill>
                            <a:srgbClr val="013460"/>
                          </a:solidFill>
                          <a:effectLst/>
                          <a:latin typeface="Nunito Sans" pitchFamily="2" charset="0"/>
                        </a:rPr>
                        <a:t>I had difficulty getting transportation</a:t>
                      </a:r>
                      <a:endParaRPr lang="en-US" sz="1200" b="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200" b="0" dirty="0">
                          <a:solidFill>
                            <a:srgbClr val="013460"/>
                          </a:solidFill>
                          <a:effectLst/>
                          <a:latin typeface="Nunito Sans" pitchFamily="2" charset="0"/>
                        </a:rPr>
                        <a:t>I was concerned about exposure to COVID-19 while in public or at the donor center</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29468" marR="29468" marT="9209" marB="0" anchor="ctr"/>
                </a:tc>
                <a:extLst>
                  <a:ext uri="{0D108BD9-81ED-4DB2-BD59-A6C34878D82A}">
                    <a16:rowId xmlns:a16="http://schemas.microsoft.com/office/drawing/2014/main" val="123050396"/>
                  </a:ext>
                </a:extLst>
              </a:tr>
              <a:tr h="207810">
                <a:tc>
                  <a:txBody>
                    <a:bodyPr/>
                    <a:lstStyle/>
                    <a:p>
                      <a:pPr marL="0" marR="0">
                        <a:lnSpc>
                          <a:spcPct val="106000"/>
                        </a:lnSpc>
                        <a:spcBef>
                          <a:spcPts val="0"/>
                        </a:spcBef>
                        <a:spcAft>
                          <a:spcPts val="0"/>
                        </a:spcAft>
                      </a:pPr>
                      <a:r>
                        <a:rPr lang="en-US" sz="1200" b="0" dirty="0">
                          <a:solidFill>
                            <a:srgbClr val="013460"/>
                          </a:solidFill>
                          <a:effectLst/>
                          <a:latin typeface="Nunito Sans" pitchFamily="2" charset="0"/>
                        </a:rPr>
                        <a:t>I had difficulty getting childcare</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tc rowSpan="2">
                  <a:txBody>
                    <a:bodyPr/>
                    <a:lstStyle/>
                    <a:p>
                      <a:pPr marL="0" marR="0" lvl="0" indent="0" algn="l" defTabSz="914400" rtl="0" eaLnBrk="1" fontAlgn="auto" latinLnBrk="0" hangingPunct="1">
                        <a:lnSpc>
                          <a:spcPct val="106000"/>
                        </a:lnSpc>
                        <a:spcBef>
                          <a:spcPts val="0"/>
                        </a:spcBef>
                        <a:spcAft>
                          <a:spcPts val="0"/>
                        </a:spcAft>
                        <a:buClr>
                          <a:srgbClr val="000000"/>
                        </a:buClr>
                        <a:buSzTx/>
                        <a:buFont typeface="Arial"/>
                        <a:buNone/>
                        <a:tabLst/>
                        <a:defRPr/>
                      </a:pPr>
                      <a:r>
                        <a:rPr lang="en-US" sz="1200" b="0" dirty="0">
                          <a:solidFill>
                            <a:srgbClr val="013460"/>
                          </a:solidFill>
                          <a:effectLst/>
                          <a:latin typeface="Nunito Sans" pitchFamily="2" charset="0"/>
                        </a:rPr>
                        <a:t>I developed an illness or health condition unrelated to plasma donation or COVID-19</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extLst>
                  <a:ext uri="{0D108BD9-81ED-4DB2-BD59-A6C34878D82A}">
                    <a16:rowId xmlns:a16="http://schemas.microsoft.com/office/drawing/2014/main" val="3380174698"/>
                  </a:ext>
                </a:extLst>
              </a:tr>
              <a:tr h="215948">
                <a:tc>
                  <a:txBody>
                    <a:bodyPr/>
                    <a:lstStyle/>
                    <a:p>
                      <a:pPr marL="0" marR="0" lvl="0" indent="0" algn="l" defTabSz="914400" rtl="0" eaLnBrk="1" fontAlgn="auto" latinLnBrk="0" hangingPunct="1">
                        <a:lnSpc>
                          <a:spcPct val="106000"/>
                        </a:lnSpc>
                        <a:spcBef>
                          <a:spcPts val="0"/>
                        </a:spcBef>
                        <a:spcAft>
                          <a:spcPts val="0"/>
                        </a:spcAft>
                        <a:buClr>
                          <a:srgbClr val="000000"/>
                        </a:buClr>
                        <a:buSzTx/>
                        <a:buFont typeface="Arial"/>
                        <a:buNone/>
                        <a:tabLst/>
                        <a:defRPr/>
                      </a:pPr>
                      <a:r>
                        <a:rPr lang="en-US" sz="1200" b="0" dirty="0">
                          <a:solidFill>
                            <a:srgbClr val="013460"/>
                          </a:solidFill>
                          <a:effectLst/>
                          <a:latin typeface="Nunito Sans" pitchFamily="2" charset="0"/>
                        </a:rPr>
                        <a:t>Other </a:t>
                      </a:r>
                      <a:endParaRPr lang="en-US" sz="1200" b="0" dirty="0">
                        <a:solidFill>
                          <a:srgbClr val="013460"/>
                        </a:solidFill>
                        <a:effectLst/>
                        <a:latin typeface="Nunito Sans" pitchFamily="2" charset="0"/>
                        <a:ea typeface="Calibri" panose="020F0502020204030204" pitchFamily="34" charset="0"/>
                        <a:cs typeface="Times New Roman" panose="02020603050405020304" pitchFamily="18" charset="0"/>
                      </a:endParaRPr>
                    </a:p>
                  </a:txBody>
                  <a:tcPr marL="30469" marR="30469" marT="9522" marB="0" anchor="ctr"/>
                </a:tc>
                <a:tc vMerge="1">
                  <a:txBody>
                    <a:bodyPr/>
                    <a:lstStyle/>
                    <a:p>
                      <a:pPr marL="0" marR="0" lvl="0" indent="0" algn="l" defTabSz="914400" rtl="0" eaLnBrk="1" fontAlgn="auto" latinLnBrk="0" hangingPunct="1">
                        <a:lnSpc>
                          <a:spcPct val="106000"/>
                        </a:lnSpc>
                        <a:spcBef>
                          <a:spcPts val="0"/>
                        </a:spcBef>
                        <a:spcAft>
                          <a:spcPts val="0"/>
                        </a:spcAft>
                        <a:buClr>
                          <a:srgbClr val="000000"/>
                        </a:buClr>
                        <a:buSzTx/>
                        <a:buFont typeface="Arial"/>
                        <a:buNone/>
                        <a:tabLst/>
                        <a:defRPr/>
                      </a:pPr>
                      <a:endParaRPr lang="en-US" sz="1200" b="0" dirty="0">
                        <a:solidFill>
                          <a:schemeClr val="tx1"/>
                        </a:solidFill>
                        <a:effectLst/>
                        <a:latin typeface="Verdana Pro" panose="020B0604030504040204" pitchFamily="34" charset="0"/>
                        <a:ea typeface="Calibri" panose="020F0502020204030204" pitchFamily="34" charset="0"/>
                        <a:cs typeface="Times New Roman" panose="02020603050405020304" pitchFamily="18" charset="0"/>
                      </a:endParaRPr>
                    </a:p>
                  </a:txBody>
                  <a:tcPr marL="30469" marR="30469" marT="9522" marB="0" anchor="ctr"/>
                </a:tc>
                <a:extLst>
                  <a:ext uri="{0D108BD9-81ED-4DB2-BD59-A6C34878D82A}">
                    <a16:rowId xmlns:a16="http://schemas.microsoft.com/office/drawing/2014/main" val="2710385499"/>
                  </a:ext>
                </a:extLst>
              </a:tr>
            </a:tbl>
          </a:graphicData>
        </a:graphic>
      </p:graphicFrame>
      <p:sp>
        <p:nvSpPr>
          <p:cNvPr id="7" name="TextBox 6">
            <a:extLst>
              <a:ext uri="{FF2B5EF4-FFF2-40B4-BE49-F238E27FC236}">
                <a16:creationId xmlns:a16="http://schemas.microsoft.com/office/drawing/2014/main" id="{3B45731C-497F-A1B9-AEEC-0127A385A0A1}"/>
              </a:ext>
            </a:extLst>
          </p:cNvPr>
          <p:cNvSpPr txBox="1"/>
          <p:nvPr/>
        </p:nvSpPr>
        <p:spPr>
          <a:xfrm>
            <a:off x="3450083" y="6385398"/>
            <a:ext cx="5291833" cy="369332"/>
          </a:xfrm>
          <a:prstGeom prst="rect">
            <a:avLst/>
          </a:prstGeom>
          <a:noFill/>
        </p:spPr>
        <p:txBody>
          <a:bodyPr wrap="none" rtlCol="0">
            <a:spAutoFit/>
          </a:bodyPr>
          <a:lstStyle/>
          <a:p>
            <a:r>
              <a:rPr lang="en-US" dirty="0">
                <a:solidFill>
                  <a:srgbClr val="013460"/>
                </a:solidFill>
                <a:latin typeface="Nunito Sans" pitchFamily="2" charset="0"/>
              </a:rPr>
              <a:t>Donors received $10 after completing the survey</a:t>
            </a:r>
            <a:endParaRPr lang="en-US" dirty="0"/>
          </a:p>
        </p:txBody>
      </p:sp>
    </p:spTree>
    <p:extLst>
      <p:ext uri="{BB962C8B-B14F-4D97-AF65-F5344CB8AC3E}">
        <p14:creationId xmlns:p14="http://schemas.microsoft.com/office/powerpoint/2010/main" val="149080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55D7A-5E4F-0430-6F73-3C4EE7D6182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267CB51-D895-D2C3-7AC7-281B7B4B1519}"/>
              </a:ext>
            </a:extLst>
          </p:cNvPr>
          <p:cNvSpPr>
            <a:spLocks noGrp="1"/>
          </p:cNvSpPr>
          <p:nvPr>
            <p:ph type="body" sz="quarter" idx="16"/>
          </p:nvPr>
        </p:nvSpPr>
        <p:spPr/>
        <p:txBody>
          <a:bodyPr/>
          <a:lstStyle/>
          <a:p>
            <a:r>
              <a:rPr lang="en-US" dirty="0"/>
              <a:t>ECDHM, The Netherlands, 2025</a:t>
            </a:r>
            <a:endParaRPr lang="en-TR" dirty="0"/>
          </a:p>
        </p:txBody>
      </p:sp>
      <p:sp>
        <p:nvSpPr>
          <p:cNvPr id="3" name="Title 2">
            <a:extLst>
              <a:ext uri="{FF2B5EF4-FFF2-40B4-BE49-F238E27FC236}">
                <a16:creationId xmlns:a16="http://schemas.microsoft.com/office/drawing/2014/main" id="{90A29000-62E7-E222-F5EA-8BCAB64395A6}"/>
              </a:ext>
            </a:extLst>
          </p:cNvPr>
          <p:cNvSpPr>
            <a:spLocks noGrp="1"/>
          </p:cNvSpPr>
          <p:nvPr>
            <p:ph type="title"/>
          </p:nvPr>
        </p:nvSpPr>
        <p:spPr>
          <a:xfrm>
            <a:off x="1119388" y="103270"/>
            <a:ext cx="9664683" cy="986706"/>
          </a:xfrm>
        </p:spPr>
        <p:txBody>
          <a:bodyPr/>
          <a:lstStyle/>
          <a:p>
            <a:r>
              <a:rPr lang="en-US" dirty="0"/>
              <a:t>The SF-36v2® Health Survey (SF-36v2) Scoring</a:t>
            </a:r>
            <a:endParaRPr lang="en-TR" dirty="0"/>
          </a:p>
        </p:txBody>
      </p:sp>
      <p:grpSp>
        <p:nvGrpSpPr>
          <p:cNvPr id="7" name="Group 6">
            <a:extLst>
              <a:ext uri="{FF2B5EF4-FFF2-40B4-BE49-F238E27FC236}">
                <a16:creationId xmlns:a16="http://schemas.microsoft.com/office/drawing/2014/main" id="{D47FCA4E-31FF-6904-AD6C-84508D98E454}"/>
              </a:ext>
            </a:extLst>
          </p:cNvPr>
          <p:cNvGrpSpPr/>
          <p:nvPr/>
        </p:nvGrpSpPr>
        <p:grpSpPr>
          <a:xfrm>
            <a:off x="553253" y="583200"/>
            <a:ext cx="11218947" cy="6145894"/>
            <a:chOff x="258995" y="483653"/>
            <a:chExt cx="8486860" cy="4534584"/>
          </a:xfrm>
        </p:grpSpPr>
        <p:graphicFrame>
          <p:nvGraphicFramePr>
            <p:cNvPr id="8" name="Diagram 7">
              <a:extLst>
                <a:ext uri="{FF2B5EF4-FFF2-40B4-BE49-F238E27FC236}">
                  <a16:creationId xmlns:a16="http://schemas.microsoft.com/office/drawing/2014/main" id="{8A22650B-C363-D48C-34D9-AF0DF0DDBA56}"/>
                </a:ext>
              </a:extLst>
            </p:cNvPr>
            <p:cNvGraphicFramePr/>
            <p:nvPr>
              <p:extLst>
                <p:ext uri="{D42A27DB-BD31-4B8C-83A1-F6EECF244321}">
                  <p14:modId xmlns:p14="http://schemas.microsoft.com/office/powerpoint/2010/main" val="3211722801"/>
                </p:ext>
              </p:extLst>
            </p:nvPr>
          </p:nvGraphicFramePr>
          <p:xfrm>
            <a:off x="2649855" y="483653"/>
            <a:ext cx="6096000" cy="239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54A8C9C7-3FD3-150F-3B77-DFDD4A3C0BF7}"/>
                </a:ext>
              </a:extLst>
            </p:cNvPr>
            <p:cNvGraphicFramePr/>
            <p:nvPr>
              <p:extLst>
                <p:ext uri="{D42A27DB-BD31-4B8C-83A1-F6EECF244321}">
                  <p14:modId xmlns:p14="http://schemas.microsoft.com/office/powerpoint/2010/main" val="3731054273"/>
                </p:ext>
              </p:extLst>
            </p:nvPr>
          </p:nvGraphicFramePr>
          <p:xfrm>
            <a:off x="2649855" y="2055564"/>
            <a:ext cx="6096000" cy="29626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Arrow: Right 9">
              <a:extLst>
                <a:ext uri="{FF2B5EF4-FFF2-40B4-BE49-F238E27FC236}">
                  <a16:creationId xmlns:a16="http://schemas.microsoft.com/office/drawing/2014/main" id="{3060584F-A9E3-8028-7005-2C6AD2C3A55A}"/>
                </a:ext>
              </a:extLst>
            </p:cNvPr>
            <p:cNvSpPr/>
            <p:nvPr/>
          </p:nvSpPr>
          <p:spPr>
            <a:xfrm>
              <a:off x="268491" y="786557"/>
              <a:ext cx="2438514" cy="978326"/>
            </a:xfrm>
            <a:prstGeom prst="rightArrow">
              <a:avLst/>
            </a:prstGeom>
            <a:solidFill>
              <a:schemeClr val="bg2">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13460"/>
                  </a:solidFill>
                </a:rPr>
                <a:t>Physical Component Summary (PCS) Measure</a:t>
              </a:r>
            </a:p>
          </p:txBody>
        </p:sp>
        <p:sp>
          <p:nvSpPr>
            <p:cNvPr id="11" name="Arrow: Right 10">
              <a:extLst>
                <a:ext uri="{FF2B5EF4-FFF2-40B4-BE49-F238E27FC236}">
                  <a16:creationId xmlns:a16="http://schemas.microsoft.com/office/drawing/2014/main" id="{F55A61C4-5480-BA9C-A647-1094CE9D3607}"/>
                </a:ext>
              </a:extLst>
            </p:cNvPr>
            <p:cNvSpPr/>
            <p:nvPr/>
          </p:nvSpPr>
          <p:spPr>
            <a:xfrm>
              <a:off x="258995" y="2623863"/>
              <a:ext cx="2438514" cy="978326"/>
            </a:xfrm>
            <a:prstGeom prst="rightArrow">
              <a:avLst/>
            </a:prstGeom>
            <a:solidFill>
              <a:schemeClr val="bg2">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13460"/>
                  </a:solidFill>
                </a:rPr>
                <a:t>Mental Component Summary (MCS) Measure</a:t>
              </a:r>
            </a:p>
          </p:txBody>
        </p:sp>
        <p:sp>
          <p:nvSpPr>
            <p:cNvPr id="12" name="Arrow: Right 11">
              <a:extLst>
                <a:ext uri="{FF2B5EF4-FFF2-40B4-BE49-F238E27FC236}">
                  <a16:creationId xmlns:a16="http://schemas.microsoft.com/office/drawing/2014/main" id="{C2AD1AC3-0CCD-A57F-C1EA-0B390F425B0D}"/>
                </a:ext>
              </a:extLst>
            </p:cNvPr>
            <p:cNvSpPr/>
            <p:nvPr/>
          </p:nvSpPr>
          <p:spPr>
            <a:xfrm>
              <a:off x="568585" y="3536901"/>
              <a:ext cx="1705031" cy="833211"/>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Health Domain Scales</a:t>
              </a:r>
            </a:p>
          </p:txBody>
        </p:sp>
        <p:sp>
          <p:nvSpPr>
            <p:cNvPr id="13" name="Arrow: Right 12">
              <a:extLst>
                <a:ext uri="{FF2B5EF4-FFF2-40B4-BE49-F238E27FC236}">
                  <a16:creationId xmlns:a16="http://schemas.microsoft.com/office/drawing/2014/main" id="{2BD58F9C-506E-6347-09D2-A3C5BA025CE6}"/>
                </a:ext>
              </a:extLst>
            </p:cNvPr>
            <p:cNvSpPr/>
            <p:nvPr/>
          </p:nvSpPr>
          <p:spPr>
            <a:xfrm>
              <a:off x="568585" y="1710366"/>
              <a:ext cx="1705031" cy="833211"/>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Health Domain Scales</a:t>
              </a:r>
            </a:p>
          </p:txBody>
        </p:sp>
      </p:grpSp>
    </p:spTree>
    <p:extLst>
      <p:ext uri="{BB962C8B-B14F-4D97-AF65-F5344CB8AC3E}">
        <p14:creationId xmlns:p14="http://schemas.microsoft.com/office/powerpoint/2010/main" val="383264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8757EC-B362-8D90-5C95-B77D7101866D}"/>
              </a:ext>
            </a:extLst>
          </p:cNvPr>
          <p:cNvSpPr>
            <a:spLocks noGrp="1"/>
          </p:cNvSpPr>
          <p:nvPr>
            <p:ph type="title"/>
          </p:nvPr>
        </p:nvSpPr>
        <p:spPr>
          <a:xfrm>
            <a:off x="1299124" y="3060056"/>
            <a:ext cx="8930868" cy="519340"/>
          </a:xfrm>
        </p:spPr>
        <p:txBody>
          <a:bodyPr/>
          <a:lstStyle/>
          <a:p>
            <a:r>
              <a:rPr lang="en-US" sz="2800" dirty="0"/>
              <a:t>Results</a:t>
            </a:r>
          </a:p>
        </p:txBody>
      </p:sp>
      <p:sp>
        <p:nvSpPr>
          <p:cNvPr id="5" name="Text Placeholder 4">
            <a:extLst>
              <a:ext uri="{FF2B5EF4-FFF2-40B4-BE49-F238E27FC236}">
                <a16:creationId xmlns:a16="http://schemas.microsoft.com/office/drawing/2014/main" id="{628304DD-9412-2605-BE7C-B57C72E3835E}"/>
              </a:ext>
            </a:extLst>
          </p:cNvPr>
          <p:cNvSpPr>
            <a:spLocks noGrp="1"/>
          </p:cNvSpPr>
          <p:nvPr>
            <p:ph type="body" sz="quarter" idx="10"/>
          </p:nvPr>
        </p:nvSpPr>
        <p:spPr>
          <a:xfrm>
            <a:off x="1591009" y="3479272"/>
            <a:ext cx="4815807" cy="563339"/>
          </a:xfrm>
        </p:spPr>
        <p:txBody>
          <a:bodyPr/>
          <a:lstStyle/>
          <a:p>
            <a:endParaRPr lang="en-US"/>
          </a:p>
        </p:txBody>
      </p:sp>
    </p:spTree>
    <p:extLst>
      <p:ext uri="{BB962C8B-B14F-4D97-AF65-F5344CB8AC3E}">
        <p14:creationId xmlns:p14="http://schemas.microsoft.com/office/powerpoint/2010/main" val="28636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F2129-41D1-6659-486B-0A86AE1D8668}"/>
            </a:ext>
          </a:extLst>
        </p:cNvPr>
        <p:cNvGrpSpPr/>
        <p:nvPr/>
      </p:nvGrpSpPr>
      <p:grpSpPr>
        <a:xfrm>
          <a:off x="0" y="0"/>
          <a:ext cx="0" cy="0"/>
          <a:chOff x="0" y="0"/>
          <a:chExt cx="0" cy="0"/>
        </a:xfrm>
      </p:grpSpPr>
      <p:pic>
        <p:nvPicPr>
          <p:cNvPr id="7" name="Picture 6" descr="A picture containing chart">
            <a:extLst>
              <a:ext uri="{FF2B5EF4-FFF2-40B4-BE49-F238E27FC236}">
                <a16:creationId xmlns:a16="http://schemas.microsoft.com/office/drawing/2014/main" id="{2C4676E3-8EC8-DFAE-4FE6-370E372E59E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556" y="1192347"/>
            <a:ext cx="11257661" cy="4644180"/>
          </a:xfrm>
          <a:prstGeom prst="rect">
            <a:avLst/>
          </a:prstGeom>
          <a:ln>
            <a:noFill/>
          </a:ln>
          <a:effectLst>
            <a:outerShdw blurRad="292100" dist="139700" dir="2700000" algn="tl" rotWithShape="0">
              <a:srgbClr val="333333">
                <a:alpha val="65000"/>
              </a:srgbClr>
            </a:outerShdw>
          </a:effectLst>
        </p:spPr>
      </p:pic>
      <p:sp>
        <p:nvSpPr>
          <p:cNvPr id="2" name="Text Placeholder 1">
            <a:extLst>
              <a:ext uri="{FF2B5EF4-FFF2-40B4-BE49-F238E27FC236}">
                <a16:creationId xmlns:a16="http://schemas.microsoft.com/office/drawing/2014/main" id="{1542B87F-091C-1CA7-0B24-34C4F9F02484}"/>
              </a:ext>
            </a:extLst>
          </p:cNvPr>
          <p:cNvSpPr>
            <a:spLocks noGrp="1"/>
          </p:cNvSpPr>
          <p:nvPr>
            <p:ph type="body" sz="quarter" idx="16"/>
          </p:nvPr>
        </p:nvSpPr>
        <p:spPr/>
        <p:txBody>
          <a:bodyPr/>
          <a:lstStyle/>
          <a:p>
            <a:r>
              <a:rPr lang="en-US" dirty="0"/>
              <a:t>ECDHM, The Netherlands, 2025</a:t>
            </a:r>
            <a:endParaRPr lang="en-TR" dirty="0"/>
          </a:p>
          <a:p>
            <a:endParaRPr lang="en-TR" dirty="0"/>
          </a:p>
        </p:txBody>
      </p:sp>
      <p:sp>
        <p:nvSpPr>
          <p:cNvPr id="3" name="Title 2">
            <a:extLst>
              <a:ext uri="{FF2B5EF4-FFF2-40B4-BE49-F238E27FC236}">
                <a16:creationId xmlns:a16="http://schemas.microsoft.com/office/drawing/2014/main" id="{52B5AF5E-12C8-ACD2-7E64-1AAB9205BFFD}"/>
              </a:ext>
            </a:extLst>
          </p:cNvPr>
          <p:cNvSpPr>
            <a:spLocks noGrp="1"/>
          </p:cNvSpPr>
          <p:nvPr>
            <p:ph type="title"/>
          </p:nvPr>
        </p:nvSpPr>
        <p:spPr>
          <a:xfrm>
            <a:off x="977800" y="117466"/>
            <a:ext cx="9346411" cy="986706"/>
          </a:xfrm>
        </p:spPr>
        <p:txBody>
          <a:bodyPr/>
          <a:lstStyle/>
          <a:p>
            <a:r>
              <a:rPr lang="en-US" dirty="0"/>
              <a:t>Median SF-36v2 Physical Component Summary (PCS) and Mental Component Summary (MCS) Scores by Donation Frequency Groups and Sex Relative to External Benchmarks</a:t>
            </a:r>
            <a:br>
              <a:rPr lang="en-US" dirty="0"/>
            </a:br>
            <a:endParaRPr lang="en-TR" dirty="0"/>
          </a:p>
        </p:txBody>
      </p:sp>
      <p:sp>
        <p:nvSpPr>
          <p:cNvPr id="4" name="Content Placeholder 3">
            <a:extLst>
              <a:ext uri="{FF2B5EF4-FFF2-40B4-BE49-F238E27FC236}">
                <a16:creationId xmlns:a16="http://schemas.microsoft.com/office/drawing/2014/main" id="{4FE00538-7463-6AA5-4087-48C927C6C14E}"/>
              </a:ext>
            </a:extLst>
          </p:cNvPr>
          <p:cNvSpPr>
            <a:spLocks noGrp="1"/>
          </p:cNvSpPr>
          <p:nvPr>
            <p:ph sz="quarter" idx="15"/>
          </p:nvPr>
        </p:nvSpPr>
        <p:spPr>
          <a:xfrm>
            <a:off x="649738" y="5966948"/>
            <a:ext cx="11249247" cy="773586"/>
          </a:xfrm>
        </p:spPr>
        <p:txBody>
          <a:bodyPr/>
          <a:lstStyle/>
          <a:p>
            <a:pPr algn="ctr"/>
            <a:r>
              <a:rPr lang="en-US" sz="1600" dirty="0">
                <a:solidFill>
                  <a:srgbClr val="013460"/>
                </a:solidFill>
                <a:latin typeface="Nunito Sans" pitchFamily="2" charset="0"/>
              </a:rPr>
              <a:t>With the 3434 survey respondents (61.3% response rate), there were no statistically significant differences in SF-36v2 scores between any of the donor frequency groups, compared to new donors, after controlling for potential confounding and accounting for multiple comparisons among males and females. </a:t>
            </a:r>
          </a:p>
          <a:p>
            <a:endParaRPr lang="en-US" sz="1800" dirty="0">
              <a:latin typeface="Nunito Sans" pitchFamily="2" charset="0"/>
            </a:endParaRPr>
          </a:p>
          <a:p>
            <a:endParaRPr lang="en-TR" dirty="0"/>
          </a:p>
        </p:txBody>
      </p:sp>
    </p:spTree>
    <p:extLst>
      <p:ext uri="{BB962C8B-B14F-4D97-AF65-F5344CB8AC3E}">
        <p14:creationId xmlns:p14="http://schemas.microsoft.com/office/powerpoint/2010/main" val="174267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03F7B-7875-7828-D6F9-1E5288D12E94}"/>
            </a:ext>
          </a:extLst>
        </p:cNvPr>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1153A0E9-957B-7265-9C68-0894E21DD659}"/>
              </a:ext>
            </a:extLst>
          </p:cNvPr>
          <p:cNvGraphicFramePr>
            <a:graphicFrameLocks/>
          </p:cNvGraphicFramePr>
          <p:nvPr>
            <p:extLst>
              <p:ext uri="{D42A27DB-BD31-4B8C-83A1-F6EECF244321}">
                <p14:modId xmlns:p14="http://schemas.microsoft.com/office/powerpoint/2010/main" val="3634945889"/>
              </p:ext>
            </p:extLst>
          </p:nvPr>
        </p:nvGraphicFramePr>
        <p:xfrm>
          <a:off x="340242" y="669850"/>
          <a:ext cx="11558743" cy="529709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91849715-9518-A8F0-0B73-637C9107B5BD}"/>
              </a:ext>
            </a:extLst>
          </p:cNvPr>
          <p:cNvSpPr>
            <a:spLocks noGrp="1"/>
          </p:cNvSpPr>
          <p:nvPr>
            <p:ph type="body" sz="quarter" idx="16"/>
          </p:nvPr>
        </p:nvSpPr>
        <p:spPr/>
        <p:txBody>
          <a:bodyPr/>
          <a:lstStyle/>
          <a:p>
            <a:r>
              <a:rPr lang="en-US" dirty="0"/>
              <a:t>ECDHM, The Netherlands, 2025</a:t>
            </a:r>
            <a:endParaRPr lang="en-TR" dirty="0"/>
          </a:p>
          <a:p>
            <a:endParaRPr lang="en-TR" dirty="0"/>
          </a:p>
        </p:txBody>
      </p:sp>
      <p:sp>
        <p:nvSpPr>
          <p:cNvPr id="3" name="Title 2">
            <a:extLst>
              <a:ext uri="{FF2B5EF4-FFF2-40B4-BE49-F238E27FC236}">
                <a16:creationId xmlns:a16="http://schemas.microsoft.com/office/drawing/2014/main" id="{78F8B529-0E67-CE23-6E91-2061D1A0B23A}"/>
              </a:ext>
            </a:extLst>
          </p:cNvPr>
          <p:cNvSpPr>
            <a:spLocks noGrp="1"/>
          </p:cNvSpPr>
          <p:nvPr>
            <p:ph type="title"/>
          </p:nvPr>
        </p:nvSpPr>
        <p:spPr>
          <a:xfrm>
            <a:off x="1216857" y="117466"/>
            <a:ext cx="7834273" cy="860729"/>
          </a:xfrm>
        </p:spPr>
        <p:txBody>
          <a:bodyPr/>
          <a:lstStyle/>
          <a:p>
            <a:r>
              <a:rPr lang="en-US" dirty="0"/>
              <a:t>Conditions experienced at least once and 3 or more times in the past 6 months by sex and donation frequency (in %) </a:t>
            </a:r>
            <a:endParaRPr lang="en-TR" dirty="0"/>
          </a:p>
        </p:txBody>
      </p:sp>
      <p:sp>
        <p:nvSpPr>
          <p:cNvPr id="4" name="Content Placeholder 3">
            <a:extLst>
              <a:ext uri="{FF2B5EF4-FFF2-40B4-BE49-F238E27FC236}">
                <a16:creationId xmlns:a16="http://schemas.microsoft.com/office/drawing/2014/main" id="{8096DF8F-9232-BAFC-4E69-5CADA270847E}"/>
              </a:ext>
            </a:extLst>
          </p:cNvPr>
          <p:cNvSpPr>
            <a:spLocks noGrp="1"/>
          </p:cNvSpPr>
          <p:nvPr>
            <p:ph sz="quarter" idx="15"/>
          </p:nvPr>
        </p:nvSpPr>
        <p:spPr>
          <a:xfrm>
            <a:off x="649738" y="6062645"/>
            <a:ext cx="11249247" cy="552383"/>
          </a:xfrm>
        </p:spPr>
        <p:txBody>
          <a:bodyPr/>
          <a:lstStyle/>
          <a:p>
            <a:r>
              <a:rPr lang="en-US" sz="1600" dirty="0">
                <a:solidFill>
                  <a:srgbClr val="013460"/>
                </a:solidFill>
                <a:latin typeface="Nunito Sans" pitchFamily="2" charset="0"/>
              </a:rPr>
              <a:t>Temporary conditions such as cough, cold, occasional fatigue, and sore throat were the most reported health conditions or symptoms, but there was no clear difference among sex or frequency groups. </a:t>
            </a:r>
            <a:endParaRPr lang="en-TR" dirty="0"/>
          </a:p>
        </p:txBody>
      </p:sp>
    </p:spTree>
    <p:extLst>
      <p:ext uri="{BB962C8B-B14F-4D97-AF65-F5344CB8AC3E}">
        <p14:creationId xmlns:p14="http://schemas.microsoft.com/office/powerpoint/2010/main" val="390125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85A76-D27E-D695-F7D2-567961D8833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00E084F-C430-7BFC-827B-E316B9DEA376}"/>
              </a:ext>
            </a:extLst>
          </p:cNvPr>
          <p:cNvSpPr>
            <a:spLocks noGrp="1"/>
          </p:cNvSpPr>
          <p:nvPr>
            <p:ph sz="quarter" idx="15"/>
          </p:nvPr>
        </p:nvSpPr>
        <p:spPr>
          <a:xfrm>
            <a:off x="649738" y="5966948"/>
            <a:ext cx="11249247" cy="773586"/>
          </a:xfrm>
        </p:spPr>
        <p:txBody>
          <a:bodyPr/>
          <a:lstStyle/>
          <a:p>
            <a:endParaRPr lang="en-US" sz="1800" dirty="0">
              <a:latin typeface="Nunito Sans" pitchFamily="2" charset="0"/>
            </a:endParaRPr>
          </a:p>
          <a:p>
            <a:endParaRPr lang="en-TR" dirty="0"/>
          </a:p>
        </p:txBody>
      </p:sp>
      <p:graphicFrame>
        <p:nvGraphicFramePr>
          <p:cNvPr id="11" name="Chart 10">
            <a:extLst>
              <a:ext uri="{FF2B5EF4-FFF2-40B4-BE49-F238E27FC236}">
                <a16:creationId xmlns:a16="http://schemas.microsoft.com/office/drawing/2014/main" id="{6A7FAF32-A0B8-E460-6C50-498CAD5A3850}"/>
              </a:ext>
            </a:extLst>
          </p:cNvPr>
          <p:cNvGraphicFramePr>
            <a:graphicFrameLocks/>
          </p:cNvGraphicFramePr>
          <p:nvPr>
            <p:extLst>
              <p:ext uri="{D42A27DB-BD31-4B8C-83A1-F6EECF244321}">
                <p14:modId xmlns:p14="http://schemas.microsoft.com/office/powerpoint/2010/main" val="2157890036"/>
              </p:ext>
            </p:extLst>
          </p:nvPr>
        </p:nvGraphicFramePr>
        <p:xfrm>
          <a:off x="-1048" y="499620"/>
          <a:ext cx="11420416" cy="635837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1">
            <a:extLst>
              <a:ext uri="{FF2B5EF4-FFF2-40B4-BE49-F238E27FC236}">
                <a16:creationId xmlns:a16="http://schemas.microsoft.com/office/drawing/2014/main" id="{6E3E4D19-F0FB-C277-F4D9-EF12AF51EC8E}"/>
              </a:ext>
            </a:extLst>
          </p:cNvPr>
          <p:cNvSpPr>
            <a:spLocks noGrp="1"/>
          </p:cNvSpPr>
          <p:nvPr>
            <p:ph type="body" sz="quarter" idx="16"/>
          </p:nvPr>
        </p:nvSpPr>
        <p:spPr>
          <a:xfrm>
            <a:off x="9051130" y="195008"/>
            <a:ext cx="2732087" cy="230352"/>
          </a:xfrm>
        </p:spPr>
        <p:txBody>
          <a:bodyPr/>
          <a:lstStyle/>
          <a:p>
            <a:r>
              <a:rPr lang="en-US" dirty="0"/>
              <a:t>ECDHM, The Netherlands, 2025</a:t>
            </a:r>
            <a:endParaRPr lang="en-TR" dirty="0"/>
          </a:p>
          <a:p>
            <a:endParaRPr lang="en-TR" dirty="0"/>
          </a:p>
        </p:txBody>
      </p:sp>
      <p:sp>
        <p:nvSpPr>
          <p:cNvPr id="13" name="Text Placeholder 358">
            <a:extLst>
              <a:ext uri="{FF2B5EF4-FFF2-40B4-BE49-F238E27FC236}">
                <a16:creationId xmlns:a16="http://schemas.microsoft.com/office/drawing/2014/main" id="{485640A1-5E86-244F-499E-36A9D18F7C21}"/>
              </a:ext>
            </a:extLst>
          </p:cNvPr>
          <p:cNvSpPr txBox="1">
            <a:spLocks/>
          </p:cNvSpPr>
          <p:nvPr/>
        </p:nvSpPr>
        <p:spPr>
          <a:xfrm>
            <a:off x="7848230" y="3184451"/>
            <a:ext cx="3699880" cy="1015640"/>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545 survey respondents (37.6% response rate)</a:t>
            </a:r>
          </a:p>
        </p:txBody>
      </p:sp>
      <p:sp>
        <p:nvSpPr>
          <p:cNvPr id="2" name="Title 2">
            <a:extLst>
              <a:ext uri="{FF2B5EF4-FFF2-40B4-BE49-F238E27FC236}">
                <a16:creationId xmlns:a16="http://schemas.microsoft.com/office/drawing/2014/main" id="{8E750FA7-168F-CA95-E8A6-A476FFEDEFFF}"/>
              </a:ext>
            </a:extLst>
          </p:cNvPr>
          <p:cNvSpPr>
            <a:spLocks noGrp="1"/>
          </p:cNvSpPr>
          <p:nvPr>
            <p:ph type="title"/>
          </p:nvPr>
        </p:nvSpPr>
        <p:spPr>
          <a:xfrm>
            <a:off x="1216857" y="117466"/>
            <a:ext cx="9105494" cy="860729"/>
          </a:xfrm>
        </p:spPr>
        <p:txBody>
          <a:bodyPr/>
          <a:lstStyle/>
          <a:p>
            <a:r>
              <a:rPr lang="en-US" dirty="0"/>
              <a:t>Category results of “Why did you stop donating plasma” by sex (in %)</a:t>
            </a:r>
          </a:p>
        </p:txBody>
      </p:sp>
    </p:spTree>
    <p:extLst>
      <p:ext uri="{BB962C8B-B14F-4D97-AF65-F5344CB8AC3E}">
        <p14:creationId xmlns:p14="http://schemas.microsoft.com/office/powerpoint/2010/main" val="295183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D0F5-D11B-15A1-D453-7C9894C46AC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5BCEDF2-E052-DB54-3118-83A0EC72D17A}"/>
              </a:ext>
            </a:extLst>
          </p:cNvPr>
          <p:cNvSpPr>
            <a:spLocks noGrp="1"/>
          </p:cNvSpPr>
          <p:nvPr>
            <p:ph sz="quarter" idx="15"/>
          </p:nvPr>
        </p:nvSpPr>
        <p:spPr>
          <a:xfrm>
            <a:off x="649738" y="5966948"/>
            <a:ext cx="11249247" cy="773586"/>
          </a:xfrm>
        </p:spPr>
        <p:txBody>
          <a:bodyPr/>
          <a:lstStyle/>
          <a:p>
            <a:endParaRPr lang="en-US" sz="1800" dirty="0">
              <a:latin typeface="Nunito Sans" pitchFamily="2" charset="0"/>
            </a:endParaRPr>
          </a:p>
          <a:p>
            <a:endParaRPr lang="en-TR" dirty="0"/>
          </a:p>
        </p:txBody>
      </p:sp>
      <p:graphicFrame>
        <p:nvGraphicFramePr>
          <p:cNvPr id="11" name="Chart 10">
            <a:extLst>
              <a:ext uri="{FF2B5EF4-FFF2-40B4-BE49-F238E27FC236}">
                <a16:creationId xmlns:a16="http://schemas.microsoft.com/office/drawing/2014/main" id="{8FDE1A2E-69F3-F409-25B7-39DB43746045}"/>
              </a:ext>
            </a:extLst>
          </p:cNvPr>
          <p:cNvGraphicFramePr>
            <a:graphicFrameLocks/>
          </p:cNvGraphicFramePr>
          <p:nvPr>
            <p:extLst>
              <p:ext uri="{D42A27DB-BD31-4B8C-83A1-F6EECF244321}">
                <p14:modId xmlns:p14="http://schemas.microsoft.com/office/powerpoint/2010/main" val="4068434954"/>
              </p:ext>
            </p:extLst>
          </p:nvPr>
        </p:nvGraphicFramePr>
        <p:xfrm>
          <a:off x="-1048" y="527900"/>
          <a:ext cx="11367253" cy="6330099"/>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1">
            <a:extLst>
              <a:ext uri="{FF2B5EF4-FFF2-40B4-BE49-F238E27FC236}">
                <a16:creationId xmlns:a16="http://schemas.microsoft.com/office/drawing/2014/main" id="{059C2E30-CF2C-3871-D609-CEFADA921339}"/>
              </a:ext>
            </a:extLst>
          </p:cNvPr>
          <p:cNvSpPr>
            <a:spLocks noGrp="1"/>
          </p:cNvSpPr>
          <p:nvPr>
            <p:ph type="body" sz="quarter" idx="16"/>
          </p:nvPr>
        </p:nvSpPr>
        <p:spPr>
          <a:xfrm>
            <a:off x="9051130" y="195008"/>
            <a:ext cx="2732087" cy="230352"/>
          </a:xfrm>
        </p:spPr>
        <p:txBody>
          <a:bodyPr/>
          <a:lstStyle/>
          <a:p>
            <a:r>
              <a:rPr lang="en-US" dirty="0"/>
              <a:t>ECDHM, The Netherlands, 2025</a:t>
            </a:r>
            <a:endParaRPr lang="en-TR" dirty="0"/>
          </a:p>
          <a:p>
            <a:endParaRPr lang="en-TR" dirty="0"/>
          </a:p>
        </p:txBody>
      </p:sp>
      <p:sp>
        <p:nvSpPr>
          <p:cNvPr id="13" name="Text Placeholder 358">
            <a:extLst>
              <a:ext uri="{FF2B5EF4-FFF2-40B4-BE49-F238E27FC236}">
                <a16:creationId xmlns:a16="http://schemas.microsoft.com/office/drawing/2014/main" id="{C8376145-7FDF-71DD-D09B-7C9AA0908786}"/>
              </a:ext>
            </a:extLst>
          </p:cNvPr>
          <p:cNvSpPr txBox="1">
            <a:spLocks/>
          </p:cNvSpPr>
          <p:nvPr/>
        </p:nvSpPr>
        <p:spPr>
          <a:xfrm>
            <a:off x="8129278" y="2228682"/>
            <a:ext cx="3699880" cy="2622234"/>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#1 Reason: Convenience (69.1%)</a:t>
            </a:r>
          </a:p>
          <a:p>
            <a:pPr algn="ctr"/>
            <a:endParaRPr lang="en-US" sz="1800" dirty="0">
              <a:solidFill>
                <a:srgbClr val="013460"/>
              </a:solidFill>
              <a:latin typeface="Nunito Sans" pitchFamily="2" charset="0"/>
              <a:ea typeface="Calibri Light" panose="020F0302020204030204" pitchFamily="34" charset="0"/>
              <a:cs typeface="Calibri Light" panose="020F0302020204030204" pitchFamily="34" charset="0"/>
            </a:endParaRPr>
          </a:p>
          <a:p>
            <a:pPr algn="ct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Includes: </a:t>
            </a:r>
          </a:p>
          <a:p>
            <a:pPr marL="285750" indent="-285750" algn="ctr">
              <a:buFont typeface="Arial" panose="020B0604020202020204" pitchFamily="34" charset="0"/>
              <a:buChar char="•"/>
            </a:pP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schedule conflicts (30.2%)</a:t>
            </a:r>
          </a:p>
          <a:p>
            <a:pPr marL="285750" indent="-285750" algn="ctr">
              <a:buFont typeface="Arial" panose="020B0604020202020204" pitchFamily="34" charset="0"/>
              <a:buChar char="•"/>
            </a:pP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stating the donation process took too long (13.2%)</a:t>
            </a:r>
          </a:p>
        </p:txBody>
      </p:sp>
      <p:sp>
        <p:nvSpPr>
          <p:cNvPr id="2" name="Rectangle 1">
            <a:extLst>
              <a:ext uri="{FF2B5EF4-FFF2-40B4-BE49-F238E27FC236}">
                <a16:creationId xmlns:a16="http://schemas.microsoft.com/office/drawing/2014/main" id="{00419AC5-0162-3D7F-24FD-F1E2D0D40A93}"/>
              </a:ext>
            </a:extLst>
          </p:cNvPr>
          <p:cNvSpPr/>
          <p:nvPr/>
        </p:nvSpPr>
        <p:spPr>
          <a:xfrm>
            <a:off x="1227568" y="771109"/>
            <a:ext cx="1265274" cy="489098"/>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5FCBDBE-78C3-4AF9-DCC2-A30032E20B96}"/>
              </a:ext>
            </a:extLst>
          </p:cNvPr>
          <p:cNvSpPr>
            <a:spLocks noGrp="1"/>
          </p:cNvSpPr>
          <p:nvPr>
            <p:ph type="title"/>
          </p:nvPr>
        </p:nvSpPr>
        <p:spPr>
          <a:xfrm>
            <a:off x="1216857" y="117466"/>
            <a:ext cx="9105494" cy="860729"/>
          </a:xfrm>
        </p:spPr>
        <p:txBody>
          <a:bodyPr/>
          <a:lstStyle/>
          <a:p>
            <a:r>
              <a:rPr lang="en-US" dirty="0"/>
              <a:t>Category results of “Why did you stop donating plasma” by sex (in %)</a:t>
            </a:r>
          </a:p>
        </p:txBody>
      </p:sp>
    </p:spTree>
    <p:extLst>
      <p:ext uri="{BB962C8B-B14F-4D97-AF65-F5344CB8AC3E}">
        <p14:creationId xmlns:p14="http://schemas.microsoft.com/office/powerpoint/2010/main" val="2367974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8757EC-B362-8D90-5C95-B77D7101866D}"/>
              </a:ext>
            </a:extLst>
          </p:cNvPr>
          <p:cNvSpPr>
            <a:spLocks noGrp="1"/>
          </p:cNvSpPr>
          <p:nvPr>
            <p:ph type="title"/>
          </p:nvPr>
        </p:nvSpPr>
        <p:spPr>
          <a:xfrm>
            <a:off x="1299124" y="3060056"/>
            <a:ext cx="8930868" cy="519340"/>
          </a:xfrm>
        </p:spPr>
        <p:txBody>
          <a:bodyPr/>
          <a:lstStyle/>
          <a:p>
            <a:r>
              <a:rPr lang="en-US" sz="2800" dirty="0"/>
              <a:t>Conflict of Interest</a:t>
            </a:r>
          </a:p>
        </p:txBody>
      </p:sp>
      <p:sp>
        <p:nvSpPr>
          <p:cNvPr id="5" name="Text Placeholder 4">
            <a:extLst>
              <a:ext uri="{FF2B5EF4-FFF2-40B4-BE49-F238E27FC236}">
                <a16:creationId xmlns:a16="http://schemas.microsoft.com/office/drawing/2014/main" id="{628304DD-9412-2605-BE7C-B57C72E3835E}"/>
              </a:ext>
            </a:extLst>
          </p:cNvPr>
          <p:cNvSpPr>
            <a:spLocks noGrp="1"/>
          </p:cNvSpPr>
          <p:nvPr>
            <p:ph type="body" sz="quarter" idx="10"/>
          </p:nvPr>
        </p:nvSpPr>
        <p:spPr>
          <a:xfrm>
            <a:off x="1591009" y="3479272"/>
            <a:ext cx="4815807" cy="563339"/>
          </a:xfrm>
        </p:spPr>
        <p:txBody>
          <a:bodyPr/>
          <a:lstStyle/>
          <a:p>
            <a:r>
              <a:rPr lang="en-US" dirty="0"/>
              <a:t>Employee of PPTA</a:t>
            </a:r>
          </a:p>
        </p:txBody>
      </p:sp>
    </p:spTree>
    <p:extLst>
      <p:ext uri="{BB962C8B-B14F-4D97-AF65-F5344CB8AC3E}">
        <p14:creationId xmlns:p14="http://schemas.microsoft.com/office/powerpoint/2010/main" val="70816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5C780-EE1E-F75B-C718-180370CBC87F}"/>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61A04F-381D-0D3B-5E82-6627A3695B02}"/>
              </a:ext>
            </a:extLst>
          </p:cNvPr>
          <p:cNvSpPr>
            <a:spLocks noGrp="1"/>
          </p:cNvSpPr>
          <p:nvPr>
            <p:ph sz="quarter" idx="15"/>
          </p:nvPr>
        </p:nvSpPr>
        <p:spPr>
          <a:xfrm>
            <a:off x="649738" y="5966948"/>
            <a:ext cx="11249247" cy="773586"/>
          </a:xfrm>
        </p:spPr>
        <p:txBody>
          <a:bodyPr/>
          <a:lstStyle/>
          <a:p>
            <a:endParaRPr lang="en-US" sz="1800" dirty="0">
              <a:latin typeface="Nunito Sans" pitchFamily="2" charset="0"/>
            </a:endParaRPr>
          </a:p>
          <a:p>
            <a:endParaRPr lang="en-TR" dirty="0"/>
          </a:p>
        </p:txBody>
      </p:sp>
      <p:graphicFrame>
        <p:nvGraphicFramePr>
          <p:cNvPr id="11" name="Chart 10">
            <a:extLst>
              <a:ext uri="{FF2B5EF4-FFF2-40B4-BE49-F238E27FC236}">
                <a16:creationId xmlns:a16="http://schemas.microsoft.com/office/drawing/2014/main" id="{0E7D59E0-02D2-A97E-55F6-055905F9F0CA}"/>
              </a:ext>
            </a:extLst>
          </p:cNvPr>
          <p:cNvGraphicFramePr>
            <a:graphicFrameLocks/>
          </p:cNvGraphicFramePr>
          <p:nvPr>
            <p:extLst>
              <p:ext uri="{D42A27DB-BD31-4B8C-83A1-F6EECF244321}">
                <p14:modId xmlns:p14="http://schemas.microsoft.com/office/powerpoint/2010/main" val="41590180"/>
              </p:ext>
            </p:extLst>
          </p:nvPr>
        </p:nvGraphicFramePr>
        <p:xfrm>
          <a:off x="-1040" y="546754"/>
          <a:ext cx="11526742" cy="6262891"/>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1">
            <a:extLst>
              <a:ext uri="{FF2B5EF4-FFF2-40B4-BE49-F238E27FC236}">
                <a16:creationId xmlns:a16="http://schemas.microsoft.com/office/drawing/2014/main" id="{434794CF-E52D-6DDE-7F30-DD554C13AAE7}"/>
              </a:ext>
            </a:extLst>
          </p:cNvPr>
          <p:cNvSpPr>
            <a:spLocks noGrp="1"/>
          </p:cNvSpPr>
          <p:nvPr>
            <p:ph type="body" sz="quarter" idx="16"/>
          </p:nvPr>
        </p:nvSpPr>
        <p:spPr>
          <a:xfrm>
            <a:off x="9051130" y="195008"/>
            <a:ext cx="2732087" cy="230352"/>
          </a:xfrm>
        </p:spPr>
        <p:txBody>
          <a:bodyPr/>
          <a:lstStyle/>
          <a:p>
            <a:r>
              <a:rPr lang="en-US" dirty="0"/>
              <a:t>ECDHM, The Netherlands, 2025</a:t>
            </a:r>
            <a:endParaRPr lang="en-TR" dirty="0"/>
          </a:p>
          <a:p>
            <a:endParaRPr lang="en-TR" dirty="0"/>
          </a:p>
        </p:txBody>
      </p:sp>
      <p:sp>
        <p:nvSpPr>
          <p:cNvPr id="13" name="Text Placeholder 358">
            <a:extLst>
              <a:ext uri="{FF2B5EF4-FFF2-40B4-BE49-F238E27FC236}">
                <a16:creationId xmlns:a16="http://schemas.microsoft.com/office/drawing/2014/main" id="{05B3D7E2-BF8B-4B3A-5952-26CB63FF84A2}"/>
              </a:ext>
            </a:extLst>
          </p:cNvPr>
          <p:cNvSpPr txBox="1">
            <a:spLocks/>
          </p:cNvSpPr>
          <p:nvPr/>
        </p:nvSpPr>
        <p:spPr>
          <a:xfrm>
            <a:off x="7289334" y="1738680"/>
            <a:ext cx="4609651" cy="3785630"/>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1200" dirty="0">
                <a:solidFill>
                  <a:srgbClr val="013460"/>
                </a:solidFill>
                <a:latin typeface="Nunito Sans" pitchFamily="2" charset="0"/>
                <a:ea typeface="Calibri Light" panose="020F0302020204030204" pitchFamily="34" charset="0"/>
                <a:cs typeface="Calibri Light" panose="020F0302020204030204" pitchFamily="34" charset="0"/>
              </a:rPr>
              <a:t> </a:t>
            </a: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#2 Reason: Concerns about health possibly related to or unable to determine a relationship to plasmapheresis (45.5%)</a:t>
            </a:r>
          </a:p>
          <a:p>
            <a:pPr algn="ctr"/>
            <a:endParaRPr lang="en-US" sz="1800" dirty="0">
              <a:solidFill>
                <a:srgbClr val="013460"/>
              </a:solidFill>
              <a:latin typeface="Nunito Sans" pitchFamily="2" charset="0"/>
              <a:ea typeface="Calibri Light" panose="020F0302020204030204" pitchFamily="34" charset="0"/>
              <a:cs typeface="Calibri Light" panose="020F0302020204030204" pitchFamily="34" charset="0"/>
            </a:endParaRPr>
          </a:p>
          <a:p>
            <a:pPr algn="ct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Includes:</a:t>
            </a:r>
          </a:p>
          <a:p>
            <a:pPr marL="285750" indent="-285750" algn="ctr">
              <a:buFont typeface="Arial" panose="020B0604020202020204" pitchFamily="34" charset="0"/>
              <a:buChar char="•"/>
            </a:pP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having multiple deferrals during screening (14.3%)</a:t>
            </a:r>
          </a:p>
          <a:p>
            <a:pPr marL="285750" indent="-285750" algn="ctr">
              <a:buFont typeface="Arial" panose="020B0604020202020204" pitchFamily="34" charset="0"/>
              <a:buChar char="•"/>
            </a:pP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concerns about health (9.9%)</a:t>
            </a:r>
          </a:p>
          <a:p>
            <a:pPr marL="285750" indent="-285750" algn="ctr">
              <a:buFont typeface="Arial" panose="020B0604020202020204" pitchFamily="34" charset="0"/>
              <a:buChar char="•"/>
            </a:pP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not feeling well after donating plasma (7.7%)</a:t>
            </a:r>
          </a:p>
        </p:txBody>
      </p:sp>
      <p:sp>
        <p:nvSpPr>
          <p:cNvPr id="2" name="Rectangle 1">
            <a:extLst>
              <a:ext uri="{FF2B5EF4-FFF2-40B4-BE49-F238E27FC236}">
                <a16:creationId xmlns:a16="http://schemas.microsoft.com/office/drawing/2014/main" id="{A5477CC1-10E9-7544-8437-7B0994B89B8A}"/>
              </a:ext>
            </a:extLst>
          </p:cNvPr>
          <p:cNvSpPr/>
          <p:nvPr/>
        </p:nvSpPr>
        <p:spPr>
          <a:xfrm>
            <a:off x="17101" y="1526025"/>
            <a:ext cx="2470918" cy="489098"/>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29D5126-FE5D-BA8D-F9C7-7F98C1285583}"/>
              </a:ext>
            </a:extLst>
          </p:cNvPr>
          <p:cNvSpPr>
            <a:spLocks noGrp="1"/>
          </p:cNvSpPr>
          <p:nvPr>
            <p:ph type="title"/>
          </p:nvPr>
        </p:nvSpPr>
        <p:spPr>
          <a:xfrm>
            <a:off x="1216857" y="117466"/>
            <a:ext cx="9105494" cy="860729"/>
          </a:xfrm>
        </p:spPr>
        <p:txBody>
          <a:bodyPr/>
          <a:lstStyle/>
          <a:p>
            <a:r>
              <a:rPr lang="en-US" dirty="0"/>
              <a:t>Category results of “Why did you stop donating plasma” by sex (in %)</a:t>
            </a:r>
          </a:p>
        </p:txBody>
      </p:sp>
    </p:spTree>
    <p:extLst>
      <p:ext uri="{BB962C8B-B14F-4D97-AF65-F5344CB8AC3E}">
        <p14:creationId xmlns:p14="http://schemas.microsoft.com/office/powerpoint/2010/main" val="4082805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754E3-C994-C4C5-1C74-C076D7B07276}"/>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F26A356-581D-E424-E71F-7F65F42470A2}"/>
              </a:ext>
            </a:extLst>
          </p:cNvPr>
          <p:cNvSpPr>
            <a:spLocks noGrp="1"/>
          </p:cNvSpPr>
          <p:nvPr>
            <p:ph sz="quarter" idx="15"/>
          </p:nvPr>
        </p:nvSpPr>
        <p:spPr>
          <a:xfrm>
            <a:off x="649738" y="5966948"/>
            <a:ext cx="11249247" cy="773586"/>
          </a:xfrm>
        </p:spPr>
        <p:txBody>
          <a:bodyPr/>
          <a:lstStyle/>
          <a:p>
            <a:endParaRPr lang="en-US" sz="1800" dirty="0">
              <a:latin typeface="Nunito Sans" pitchFamily="2" charset="0"/>
            </a:endParaRPr>
          </a:p>
          <a:p>
            <a:endParaRPr lang="en-TR" dirty="0"/>
          </a:p>
        </p:txBody>
      </p:sp>
      <p:graphicFrame>
        <p:nvGraphicFramePr>
          <p:cNvPr id="11" name="Chart 10">
            <a:extLst>
              <a:ext uri="{FF2B5EF4-FFF2-40B4-BE49-F238E27FC236}">
                <a16:creationId xmlns:a16="http://schemas.microsoft.com/office/drawing/2014/main" id="{AEA82BFA-4840-BD98-3B5A-32FC247CB1C3}"/>
              </a:ext>
            </a:extLst>
          </p:cNvPr>
          <p:cNvGraphicFramePr>
            <a:graphicFrameLocks/>
          </p:cNvGraphicFramePr>
          <p:nvPr>
            <p:extLst>
              <p:ext uri="{D42A27DB-BD31-4B8C-83A1-F6EECF244321}">
                <p14:modId xmlns:p14="http://schemas.microsoft.com/office/powerpoint/2010/main" val="1406471611"/>
              </p:ext>
            </p:extLst>
          </p:nvPr>
        </p:nvGraphicFramePr>
        <p:xfrm>
          <a:off x="-1049" y="537328"/>
          <a:ext cx="11143969" cy="632067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1">
            <a:extLst>
              <a:ext uri="{FF2B5EF4-FFF2-40B4-BE49-F238E27FC236}">
                <a16:creationId xmlns:a16="http://schemas.microsoft.com/office/drawing/2014/main" id="{BEE7ADC2-4ADE-211B-409A-842288E466DE}"/>
              </a:ext>
            </a:extLst>
          </p:cNvPr>
          <p:cNvSpPr>
            <a:spLocks noGrp="1"/>
          </p:cNvSpPr>
          <p:nvPr>
            <p:ph type="body" sz="quarter" idx="16"/>
          </p:nvPr>
        </p:nvSpPr>
        <p:spPr>
          <a:xfrm>
            <a:off x="9051130" y="195008"/>
            <a:ext cx="2732087" cy="230352"/>
          </a:xfrm>
        </p:spPr>
        <p:txBody>
          <a:bodyPr/>
          <a:lstStyle/>
          <a:p>
            <a:r>
              <a:rPr lang="en-US" dirty="0"/>
              <a:t>ECDHM, The Netherlands, 2025</a:t>
            </a:r>
            <a:endParaRPr lang="en-TR" dirty="0"/>
          </a:p>
          <a:p>
            <a:endParaRPr lang="en-TR" dirty="0"/>
          </a:p>
        </p:txBody>
      </p:sp>
      <p:sp>
        <p:nvSpPr>
          <p:cNvPr id="13" name="Text Placeholder 358">
            <a:extLst>
              <a:ext uri="{FF2B5EF4-FFF2-40B4-BE49-F238E27FC236}">
                <a16:creationId xmlns:a16="http://schemas.microsoft.com/office/drawing/2014/main" id="{1AD4EB95-794C-81D9-2C85-24AC40D1226A}"/>
              </a:ext>
            </a:extLst>
          </p:cNvPr>
          <p:cNvSpPr txBox="1">
            <a:spLocks/>
          </p:cNvSpPr>
          <p:nvPr/>
        </p:nvSpPr>
        <p:spPr>
          <a:xfrm>
            <a:off x="7224247" y="2578649"/>
            <a:ext cx="4296706" cy="2289835"/>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#3 Reason: Personal (29.7%)</a:t>
            </a:r>
          </a:p>
          <a:p>
            <a:pPr algn="ctr"/>
            <a:endParaRPr lang="en-US" sz="1800" dirty="0">
              <a:solidFill>
                <a:srgbClr val="013460"/>
              </a:solidFill>
              <a:latin typeface="Nunito Sans" pitchFamily="2" charset="0"/>
              <a:ea typeface="Calibri Light" panose="020F0302020204030204" pitchFamily="34" charset="0"/>
              <a:cs typeface="Calibri Light" panose="020F0302020204030204" pitchFamily="34" charset="0"/>
            </a:endParaRPr>
          </a:p>
          <a:p>
            <a:pPr algn="ct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Includes:</a:t>
            </a:r>
          </a:p>
          <a:p>
            <a:pPr marL="285750" indent="-285750" algn="ctr">
              <a:buFont typeface="Arial" panose="020B0604020202020204" pitchFamily="34" charset="0"/>
              <a:buChar char="•"/>
            </a:pP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experiencing unpleasant personnel in the plasma center (9.0%)</a:t>
            </a:r>
          </a:p>
        </p:txBody>
      </p:sp>
      <p:sp>
        <p:nvSpPr>
          <p:cNvPr id="7" name="Rectangle 6">
            <a:extLst>
              <a:ext uri="{FF2B5EF4-FFF2-40B4-BE49-F238E27FC236}">
                <a16:creationId xmlns:a16="http://schemas.microsoft.com/office/drawing/2014/main" id="{7278E74C-E900-D89A-CC97-A34A17941DEA}"/>
              </a:ext>
            </a:extLst>
          </p:cNvPr>
          <p:cNvSpPr/>
          <p:nvPr/>
        </p:nvSpPr>
        <p:spPr>
          <a:xfrm>
            <a:off x="1573618" y="2334100"/>
            <a:ext cx="935665" cy="489098"/>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7D01636B-B38C-2663-6293-2071E3C9D490}"/>
              </a:ext>
            </a:extLst>
          </p:cNvPr>
          <p:cNvSpPr>
            <a:spLocks noGrp="1"/>
          </p:cNvSpPr>
          <p:nvPr>
            <p:ph type="title"/>
          </p:nvPr>
        </p:nvSpPr>
        <p:spPr>
          <a:xfrm>
            <a:off x="1216857" y="117466"/>
            <a:ext cx="9105494" cy="860729"/>
          </a:xfrm>
        </p:spPr>
        <p:txBody>
          <a:bodyPr/>
          <a:lstStyle/>
          <a:p>
            <a:r>
              <a:rPr lang="en-US" dirty="0"/>
              <a:t>Category results of “Why did you stop donating plasma” by sex (in %)</a:t>
            </a:r>
          </a:p>
        </p:txBody>
      </p:sp>
    </p:spTree>
    <p:extLst>
      <p:ext uri="{BB962C8B-B14F-4D97-AF65-F5344CB8AC3E}">
        <p14:creationId xmlns:p14="http://schemas.microsoft.com/office/powerpoint/2010/main" val="2358464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1DCB4-0F61-1EA8-647B-1FBEC5B3F2C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2C618D-3BC1-5C7F-56EA-D19EC707E1D3}"/>
              </a:ext>
            </a:extLst>
          </p:cNvPr>
          <p:cNvSpPr>
            <a:spLocks noGrp="1"/>
          </p:cNvSpPr>
          <p:nvPr>
            <p:ph sz="quarter" idx="15"/>
          </p:nvPr>
        </p:nvSpPr>
        <p:spPr>
          <a:xfrm>
            <a:off x="649738" y="5966948"/>
            <a:ext cx="11249247" cy="773586"/>
          </a:xfrm>
        </p:spPr>
        <p:txBody>
          <a:bodyPr/>
          <a:lstStyle/>
          <a:p>
            <a:endParaRPr lang="en-US" sz="1800" dirty="0">
              <a:latin typeface="Nunito Sans" pitchFamily="2" charset="0"/>
            </a:endParaRPr>
          </a:p>
          <a:p>
            <a:endParaRPr lang="en-TR" dirty="0"/>
          </a:p>
        </p:txBody>
      </p:sp>
      <p:graphicFrame>
        <p:nvGraphicFramePr>
          <p:cNvPr id="11" name="Chart 10">
            <a:extLst>
              <a:ext uri="{FF2B5EF4-FFF2-40B4-BE49-F238E27FC236}">
                <a16:creationId xmlns:a16="http://schemas.microsoft.com/office/drawing/2014/main" id="{071CAB69-F881-7999-DC3D-25BC69F86BA0}"/>
              </a:ext>
            </a:extLst>
          </p:cNvPr>
          <p:cNvGraphicFramePr>
            <a:graphicFrameLocks/>
          </p:cNvGraphicFramePr>
          <p:nvPr>
            <p:extLst>
              <p:ext uri="{D42A27DB-BD31-4B8C-83A1-F6EECF244321}">
                <p14:modId xmlns:p14="http://schemas.microsoft.com/office/powerpoint/2010/main" val="3213755425"/>
              </p:ext>
            </p:extLst>
          </p:nvPr>
        </p:nvGraphicFramePr>
        <p:xfrm>
          <a:off x="-1049" y="575034"/>
          <a:ext cx="11143969" cy="628296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1">
            <a:extLst>
              <a:ext uri="{FF2B5EF4-FFF2-40B4-BE49-F238E27FC236}">
                <a16:creationId xmlns:a16="http://schemas.microsoft.com/office/drawing/2014/main" id="{B482AF2D-8FDF-A8ED-2B47-747ED3E93830}"/>
              </a:ext>
            </a:extLst>
          </p:cNvPr>
          <p:cNvSpPr>
            <a:spLocks noGrp="1"/>
          </p:cNvSpPr>
          <p:nvPr>
            <p:ph type="body" sz="quarter" idx="16"/>
          </p:nvPr>
        </p:nvSpPr>
        <p:spPr>
          <a:xfrm>
            <a:off x="9051130" y="195008"/>
            <a:ext cx="2732087" cy="230352"/>
          </a:xfrm>
        </p:spPr>
        <p:txBody>
          <a:bodyPr/>
          <a:lstStyle/>
          <a:p>
            <a:r>
              <a:rPr lang="en-US" dirty="0"/>
              <a:t>ECDHM, The Netherlands, 2025</a:t>
            </a:r>
            <a:endParaRPr lang="en-TR" dirty="0"/>
          </a:p>
          <a:p>
            <a:endParaRPr lang="en-TR" dirty="0"/>
          </a:p>
        </p:txBody>
      </p:sp>
      <p:sp>
        <p:nvSpPr>
          <p:cNvPr id="13" name="Text Placeholder 358">
            <a:extLst>
              <a:ext uri="{FF2B5EF4-FFF2-40B4-BE49-F238E27FC236}">
                <a16:creationId xmlns:a16="http://schemas.microsoft.com/office/drawing/2014/main" id="{9517F0EA-B32C-BE7C-8C56-B5B57F61DE0A}"/>
              </a:ext>
            </a:extLst>
          </p:cNvPr>
          <p:cNvSpPr txBox="1">
            <a:spLocks/>
          </p:cNvSpPr>
          <p:nvPr/>
        </p:nvSpPr>
        <p:spPr>
          <a:xfrm>
            <a:off x="7310342" y="2153344"/>
            <a:ext cx="4296706" cy="2012837"/>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ct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#4 Reason: Economic (22.4%)</a:t>
            </a:r>
          </a:p>
          <a:p>
            <a:pPr algn="ctr"/>
            <a:endParaRPr lang="en-US" sz="1800" dirty="0">
              <a:solidFill>
                <a:srgbClr val="013460"/>
              </a:solidFill>
              <a:latin typeface="Nunito Sans" pitchFamily="2" charset="0"/>
              <a:ea typeface="Calibri Light" panose="020F0302020204030204" pitchFamily="34" charset="0"/>
              <a:cs typeface="Calibri Light" panose="020F0302020204030204" pitchFamily="34" charset="0"/>
            </a:endParaRPr>
          </a:p>
          <a:p>
            <a:pPr algn="ct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Includes:</a:t>
            </a:r>
          </a:p>
          <a:p>
            <a:pPr marL="285750" indent="-285750" algn="ctr">
              <a:buFont typeface="Arial" panose="020B0604020202020204" pitchFamily="34" charset="0"/>
              <a:buChar char="•"/>
            </a:pPr>
            <a:r>
              <a:rPr lang="en-US" sz="1800" dirty="0">
                <a:solidFill>
                  <a:srgbClr val="013460"/>
                </a:solidFill>
                <a:latin typeface="Nunito Sans" pitchFamily="2" charset="0"/>
                <a:ea typeface="Calibri Light" panose="020F0302020204030204" pitchFamily="34" charset="0"/>
                <a:cs typeface="Calibri Light" panose="020F0302020204030204" pitchFamily="34" charset="0"/>
              </a:rPr>
              <a:t>compensation was not enough (14.7%)</a:t>
            </a:r>
          </a:p>
        </p:txBody>
      </p:sp>
      <p:sp>
        <p:nvSpPr>
          <p:cNvPr id="2" name="Rectangle 1">
            <a:extLst>
              <a:ext uri="{FF2B5EF4-FFF2-40B4-BE49-F238E27FC236}">
                <a16:creationId xmlns:a16="http://schemas.microsoft.com/office/drawing/2014/main" id="{A7031948-EC84-8603-02DB-3AC07698FEEB}"/>
              </a:ext>
            </a:extLst>
          </p:cNvPr>
          <p:cNvSpPr/>
          <p:nvPr/>
        </p:nvSpPr>
        <p:spPr>
          <a:xfrm>
            <a:off x="1573618" y="3111627"/>
            <a:ext cx="935665" cy="489098"/>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4CE4BD2-AE8C-C42B-8842-3CB1DE1B6383}"/>
              </a:ext>
            </a:extLst>
          </p:cNvPr>
          <p:cNvSpPr>
            <a:spLocks noGrp="1"/>
          </p:cNvSpPr>
          <p:nvPr>
            <p:ph type="title"/>
          </p:nvPr>
        </p:nvSpPr>
        <p:spPr>
          <a:xfrm>
            <a:off x="1216857" y="117466"/>
            <a:ext cx="9105494" cy="860729"/>
          </a:xfrm>
        </p:spPr>
        <p:txBody>
          <a:bodyPr/>
          <a:lstStyle/>
          <a:p>
            <a:r>
              <a:rPr lang="en-US" dirty="0"/>
              <a:t>Category results of “Why did you stop donating plasma” by sex (in %)</a:t>
            </a:r>
          </a:p>
        </p:txBody>
      </p:sp>
    </p:spTree>
    <p:extLst>
      <p:ext uri="{BB962C8B-B14F-4D97-AF65-F5344CB8AC3E}">
        <p14:creationId xmlns:p14="http://schemas.microsoft.com/office/powerpoint/2010/main" val="2181379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D5FA2-E751-21C3-990B-1A39652713C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21A8424-C28F-F0C7-913D-0CB87DAD55F6}"/>
              </a:ext>
            </a:extLst>
          </p:cNvPr>
          <p:cNvSpPr>
            <a:spLocks noGrp="1"/>
          </p:cNvSpPr>
          <p:nvPr>
            <p:ph type="body" sz="quarter" idx="16"/>
          </p:nvPr>
        </p:nvSpPr>
        <p:spPr/>
        <p:txBody>
          <a:bodyPr/>
          <a:lstStyle/>
          <a:p>
            <a:r>
              <a:rPr lang="en-US" dirty="0"/>
              <a:t>ECDHM, The Netherlands, 2025</a:t>
            </a:r>
            <a:endParaRPr lang="en-TR" dirty="0"/>
          </a:p>
          <a:p>
            <a:endParaRPr lang="en-TR" dirty="0"/>
          </a:p>
        </p:txBody>
      </p:sp>
      <p:sp>
        <p:nvSpPr>
          <p:cNvPr id="3" name="Title 2">
            <a:extLst>
              <a:ext uri="{FF2B5EF4-FFF2-40B4-BE49-F238E27FC236}">
                <a16:creationId xmlns:a16="http://schemas.microsoft.com/office/drawing/2014/main" id="{DD3E18C0-1DDF-A00A-6869-F3DE52954365}"/>
              </a:ext>
            </a:extLst>
          </p:cNvPr>
          <p:cNvSpPr>
            <a:spLocks noGrp="1"/>
          </p:cNvSpPr>
          <p:nvPr>
            <p:ph type="title"/>
          </p:nvPr>
        </p:nvSpPr>
        <p:spPr>
          <a:xfrm>
            <a:off x="1147781" y="101298"/>
            <a:ext cx="9664683" cy="986706"/>
          </a:xfrm>
        </p:spPr>
        <p:txBody>
          <a:bodyPr/>
          <a:lstStyle/>
          <a:p>
            <a:r>
              <a:rPr lang="en-US" dirty="0"/>
              <a:t>Conclusions</a:t>
            </a:r>
            <a:endParaRPr lang="en-TR" dirty="0"/>
          </a:p>
        </p:txBody>
      </p:sp>
      <p:sp>
        <p:nvSpPr>
          <p:cNvPr id="4" name="Content Placeholder 3">
            <a:extLst>
              <a:ext uri="{FF2B5EF4-FFF2-40B4-BE49-F238E27FC236}">
                <a16:creationId xmlns:a16="http://schemas.microsoft.com/office/drawing/2014/main" id="{D3604978-10EA-FBBE-185B-F95B4C102866}"/>
              </a:ext>
            </a:extLst>
          </p:cNvPr>
          <p:cNvSpPr>
            <a:spLocks noGrp="1"/>
          </p:cNvSpPr>
          <p:nvPr>
            <p:ph sz="quarter" idx="15"/>
          </p:nvPr>
        </p:nvSpPr>
        <p:spPr>
          <a:xfrm>
            <a:off x="616688" y="908631"/>
            <a:ext cx="11249247" cy="3167609"/>
          </a:xfrm>
        </p:spPr>
        <p:txBody>
          <a:bodyPr/>
          <a:lstStyle/>
          <a:p>
            <a:endParaRPr lang="en-US" sz="1800" dirty="0">
              <a:latin typeface="Nunito Sans" pitchFamily="2" charset="0"/>
            </a:endParaRPr>
          </a:p>
          <a:p>
            <a:endParaRPr lang="en-TR" dirty="0"/>
          </a:p>
        </p:txBody>
      </p:sp>
      <p:graphicFrame>
        <p:nvGraphicFramePr>
          <p:cNvPr id="5" name="Diagram 4">
            <a:extLst>
              <a:ext uri="{FF2B5EF4-FFF2-40B4-BE49-F238E27FC236}">
                <a16:creationId xmlns:a16="http://schemas.microsoft.com/office/drawing/2014/main" id="{CA3600A4-1936-66AC-BEBE-2674C7A8834F}"/>
              </a:ext>
            </a:extLst>
          </p:cNvPr>
          <p:cNvGraphicFramePr/>
          <p:nvPr>
            <p:extLst>
              <p:ext uri="{D42A27DB-BD31-4B8C-83A1-F6EECF244321}">
                <p14:modId xmlns:p14="http://schemas.microsoft.com/office/powerpoint/2010/main" val="89322899"/>
              </p:ext>
            </p:extLst>
          </p:nvPr>
        </p:nvGraphicFramePr>
        <p:xfrm>
          <a:off x="-823862" y="669851"/>
          <a:ext cx="13263954" cy="5993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BAAEB884-6D10-892F-AA56-3CC9ABF3415F}"/>
              </a:ext>
            </a:extLst>
          </p:cNvPr>
          <p:cNvSpPr txBox="1"/>
          <p:nvPr/>
        </p:nvSpPr>
        <p:spPr>
          <a:xfrm>
            <a:off x="1408801" y="768828"/>
            <a:ext cx="542260" cy="1015663"/>
          </a:xfrm>
          <a:prstGeom prst="rect">
            <a:avLst/>
          </a:prstGeom>
          <a:noFill/>
        </p:spPr>
        <p:txBody>
          <a:bodyPr wrap="square" rtlCol="0">
            <a:spAutoFit/>
          </a:bodyPr>
          <a:lstStyle/>
          <a:p>
            <a:r>
              <a:rPr lang="en-US" sz="6000" dirty="0">
                <a:solidFill>
                  <a:srgbClr val="013460"/>
                </a:solidFill>
                <a:latin typeface="Houschka Pro Bold"/>
              </a:rPr>
              <a:t>1</a:t>
            </a:r>
          </a:p>
        </p:txBody>
      </p:sp>
      <p:sp>
        <p:nvSpPr>
          <p:cNvPr id="16" name="TextBox 15">
            <a:extLst>
              <a:ext uri="{FF2B5EF4-FFF2-40B4-BE49-F238E27FC236}">
                <a16:creationId xmlns:a16="http://schemas.microsoft.com/office/drawing/2014/main" id="{F1B994C4-B655-AFF5-A184-E72B9F6197E9}"/>
              </a:ext>
            </a:extLst>
          </p:cNvPr>
          <p:cNvSpPr txBox="1"/>
          <p:nvPr/>
        </p:nvSpPr>
        <p:spPr>
          <a:xfrm>
            <a:off x="1408788" y="2347010"/>
            <a:ext cx="542260" cy="1015663"/>
          </a:xfrm>
          <a:prstGeom prst="rect">
            <a:avLst/>
          </a:prstGeom>
          <a:noFill/>
        </p:spPr>
        <p:txBody>
          <a:bodyPr wrap="square" rtlCol="0">
            <a:spAutoFit/>
          </a:bodyPr>
          <a:lstStyle/>
          <a:p>
            <a:r>
              <a:rPr lang="en-US" sz="6000" dirty="0">
                <a:solidFill>
                  <a:srgbClr val="013460"/>
                </a:solidFill>
                <a:latin typeface="Houschka Pro Bold"/>
              </a:rPr>
              <a:t>2</a:t>
            </a:r>
          </a:p>
        </p:txBody>
      </p:sp>
      <p:sp>
        <p:nvSpPr>
          <p:cNvPr id="17" name="TextBox 16">
            <a:extLst>
              <a:ext uri="{FF2B5EF4-FFF2-40B4-BE49-F238E27FC236}">
                <a16:creationId xmlns:a16="http://schemas.microsoft.com/office/drawing/2014/main" id="{AECEE65B-F8E7-90CB-A08C-77C9FB7AE041}"/>
              </a:ext>
            </a:extLst>
          </p:cNvPr>
          <p:cNvSpPr txBox="1"/>
          <p:nvPr/>
        </p:nvSpPr>
        <p:spPr>
          <a:xfrm>
            <a:off x="1408788" y="3926065"/>
            <a:ext cx="542260" cy="1015663"/>
          </a:xfrm>
          <a:prstGeom prst="rect">
            <a:avLst/>
          </a:prstGeom>
          <a:noFill/>
        </p:spPr>
        <p:txBody>
          <a:bodyPr wrap="square" rtlCol="0">
            <a:spAutoFit/>
          </a:bodyPr>
          <a:lstStyle/>
          <a:p>
            <a:r>
              <a:rPr lang="en-US" sz="6000" dirty="0">
                <a:solidFill>
                  <a:srgbClr val="013460"/>
                </a:solidFill>
                <a:latin typeface="Houschka Pro Bold"/>
              </a:rPr>
              <a:t>3</a:t>
            </a:r>
          </a:p>
        </p:txBody>
      </p:sp>
      <p:sp>
        <p:nvSpPr>
          <p:cNvPr id="18" name="TextBox 17">
            <a:extLst>
              <a:ext uri="{FF2B5EF4-FFF2-40B4-BE49-F238E27FC236}">
                <a16:creationId xmlns:a16="http://schemas.microsoft.com/office/drawing/2014/main" id="{C584F6B4-F5BB-88F7-F856-43C732FFB13F}"/>
              </a:ext>
            </a:extLst>
          </p:cNvPr>
          <p:cNvSpPr txBox="1"/>
          <p:nvPr/>
        </p:nvSpPr>
        <p:spPr>
          <a:xfrm>
            <a:off x="1398155" y="5519077"/>
            <a:ext cx="542260" cy="1015663"/>
          </a:xfrm>
          <a:prstGeom prst="rect">
            <a:avLst/>
          </a:prstGeom>
          <a:noFill/>
        </p:spPr>
        <p:txBody>
          <a:bodyPr wrap="square" rtlCol="0">
            <a:spAutoFit/>
          </a:bodyPr>
          <a:lstStyle/>
          <a:p>
            <a:r>
              <a:rPr lang="en-US" sz="6000" dirty="0">
                <a:solidFill>
                  <a:srgbClr val="013460"/>
                </a:solidFill>
                <a:latin typeface="Houschka Pro Bold"/>
              </a:rPr>
              <a:t>4</a:t>
            </a:r>
          </a:p>
        </p:txBody>
      </p:sp>
    </p:spTree>
    <p:extLst>
      <p:ext uri="{BB962C8B-B14F-4D97-AF65-F5344CB8AC3E}">
        <p14:creationId xmlns:p14="http://schemas.microsoft.com/office/powerpoint/2010/main" val="311114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E53B57-0D6C-242A-127A-C40115F4B4E2}"/>
              </a:ext>
            </a:extLst>
          </p:cNvPr>
          <p:cNvSpPr>
            <a:spLocks noGrp="1"/>
          </p:cNvSpPr>
          <p:nvPr>
            <p:ph type="body" sz="quarter" idx="16"/>
          </p:nvPr>
        </p:nvSpPr>
        <p:spPr/>
        <p:txBody>
          <a:bodyPr/>
          <a:lstStyle/>
          <a:p>
            <a:r>
              <a:rPr lang="en-US" dirty="0"/>
              <a:t>ECDHM, The Netherlands, 2025</a:t>
            </a:r>
            <a:endParaRPr lang="en-TR" dirty="0"/>
          </a:p>
          <a:p>
            <a:endParaRPr lang="en-TR" dirty="0"/>
          </a:p>
        </p:txBody>
      </p:sp>
      <p:sp>
        <p:nvSpPr>
          <p:cNvPr id="3" name="Title 2">
            <a:extLst>
              <a:ext uri="{FF2B5EF4-FFF2-40B4-BE49-F238E27FC236}">
                <a16:creationId xmlns:a16="http://schemas.microsoft.com/office/drawing/2014/main" id="{54B650EA-64D8-EF40-5D7E-6DC16AC20E42}"/>
              </a:ext>
            </a:extLst>
          </p:cNvPr>
          <p:cNvSpPr>
            <a:spLocks noGrp="1"/>
          </p:cNvSpPr>
          <p:nvPr>
            <p:ph type="title"/>
          </p:nvPr>
        </p:nvSpPr>
        <p:spPr>
          <a:xfrm>
            <a:off x="1184291" y="95536"/>
            <a:ext cx="9664683" cy="986706"/>
          </a:xfrm>
        </p:spPr>
        <p:txBody>
          <a:bodyPr/>
          <a:lstStyle/>
          <a:p>
            <a:r>
              <a:rPr lang="en-US" dirty="0"/>
              <a:t>Study Investigators</a:t>
            </a:r>
            <a:endParaRPr lang="en-TR" dirty="0"/>
          </a:p>
        </p:txBody>
      </p:sp>
      <p:sp>
        <p:nvSpPr>
          <p:cNvPr id="4" name="Content Placeholder 3">
            <a:extLst>
              <a:ext uri="{FF2B5EF4-FFF2-40B4-BE49-F238E27FC236}">
                <a16:creationId xmlns:a16="http://schemas.microsoft.com/office/drawing/2014/main" id="{C2DFAE93-CD49-D3AF-B8DF-BE772B116F78}"/>
              </a:ext>
            </a:extLst>
          </p:cNvPr>
          <p:cNvSpPr>
            <a:spLocks noGrp="1"/>
          </p:cNvSpPr>
          <p:nvPr>
            <p:ph sz="quarter" idx="15"/>
          </p:nvPr>
        </p:nvSpPr>
        <p:spPr>
          <a:xfrm>
            <a:off x="3766386" y="1227895"/>
            <a:ext cx="4659227" cy="4995484"/>
          </a:xfrm>
        </p:spPr>
        <p:txBody>
          <a:bodyPr/>
          <a:lstStyle/>
          <a:p>
            <a:r>
              <a:rPr lang="en-US" sz="1800" dirty="0">
                <a:solidFill>
                  <a:srgbClr val="013460"/>
                </a:solidFill>
                <a:latin typeface="Nunito Sans" pitchFamily="2" charset="0"/>
              </a:rPr>
              <a:t>Toby Simon, Co-Investigator</a:t>
            </a:r>
          </a:p>
          <a:p>
            <a:endParaRPr lang="en-US" sz="1800" dirty="0">
              <a:solidFill>
                <a:srgbClr val="013460"/>
              </a:solidFill>
              <a:latin typeface="Nunito Sans" pitchFamily="2" charset="0"/>
            </a:endParaRPr>
          </a:p>
          <a:p>
            <a:pPr algn="r"/>
            <a:r>
              <a:rPr lang="en-US" sz="1800" dirty="0">
                <a:solidFill>
                  <a:srgbClr val="013460"/>
                </a:solidFill>
                <a:latin typeface="Nunito Sans" pitchFamily="2" charset="0"/>
              </a:rPr>
              <a:t>Mark Becker, Co-Investigator</a:t>
            </a:r>
          </a:p>
          <a:p>
            <a:endParaRPr lang="en-US" sz="1800" dirty="0">
              <a:solidFill>
                <a:srgbClr val="013460"/>
              </a:solidFill>
              <a:latin typeface="Nunito Sans" pitchFamily="2" charset="0"/>
            </a:endParaRPr>
          </a:p>
          <a:p>
            <a:r>
              <a:rPr lang="en-US" sz="1800" dirty="0">
                <a:solidFill>
                  <a:srgbClr val="013460"/>
                </a:solidFill>
                <a:latin typeface="Nunito Sans" pitchFamily="2" charset="0"/>
              </a:rPr>
              <a:t>Janet Hershman, Co-Investigator</a:t>
            </a:r>
          </a:p>
          <a:p>
            <a:r>
              <a:rPr lang="en-US" sz="1800" dirty="0">
                <a:solidFill>
                  <a:srgbClr val="013460"/>
                </a:solidFill>
                <a:latin typeface="Nunito Sans" pitchFamily="2" charset="0"/>
              </a:rPr>
              <a:t>James Lenart, Co-Investigator</a:t>
            </a:r>
          </a:p>
          <a:p>
            <a:endParaRPr lang="en-US" sz="1800" dirty="0">
              <a:solidFill>
                <a:srgbClr val="013460"/>
              </a:solidFill>
              <a:latin typeface="Nunito Sans" pitchFamily="2" charset="0"/>
            </a:endParaRPr>
          </a:p>
          <a:p>
            <a:pPr algn="r"/>
            <a:r>
              <a:rPr lang="en-US" sz="1800" dirty="0">
                <a:solidFill>
                  <a:srgbClr val="013460"/>
                </a:solidFill>
                <a:latin typeface="Nunito Sans" pitchFamily="2" charset="0"/>
              </a:rPr>
              <a:t>Alexandra Parfitt, Statistician</a:t>
            </a:r>
          </a:p>
          <a:p>
            <a:pPr algn="r"/>
            <a:r>
              <a:rPr lang="en-US" sz="1800" dirty="0">
                <a:solidFill>
                  <a:srgbClr val="013460"/>
                </a:solidFill>
                <a:latin typeface="Nunito Sans" pitchFamily="2" charset="0"/>
              </a:rPr>
              <a:t>Lisa Weissfeld, Statistician</a:t>
            </a:r>
          </a:p>
          <a:p>
            <a:endParaRPr lang="en-US" sz="1800" dirty="0">
              <a:solidFill>
                <a:srgbClr val="013460"/>
              </a:solidFill>
              <a:latin typeface="Nunito Sans" pitchFamily="2" charset="0"/>
            </a:endParaRPr>
          </a:p>
          <a:p>
            <a:r>
              <a:rPr lang="en-US" sz="1800" dirty="0">
                <a:solidFill>
                  <a:srgbClr val="013460"/>
                </a:solidFill>
                <a:latin typeface="Nunito Sans" pitchFamily="2" charset="0"/>
              </a:rPr>
              <a:t>Guang Song, Data Analysist</a:t>
            </a:r>
          </a:p>
          <a:p>
            <a:endParaRPr lang="en-US" sz="1800" dirty="0">
              <a:solidFill>
                <a:srgbClr val="013460"/>
              </a:solidFill>
              <a:latin typeface="Nunito Sans" pitchFamily="2" charset="0"/>
            </a:endParaRPr>
          </a:p>
          <a:p>
            <a:pPr algn="r"/>
            <a:r>
              <a:rPr lang="en-US" sz="1800" dirty="0">
                <a:solidFill>
                  <a:srgbClr val="013460"/>
                </a:solidFill>
                <a:latin typeface="Nunito Sans" pitchFamily="2" charset="0"/>
              </a:rPr>
              <a:t>Michelle Fransen, Investigator</a:t>
            </a:r>
          </a:p>
          <a:p>
            <a:endParaRPr lang="en-TR" dirty="0"/>
          </a:p>
        </p:txBody>
      </p:sp>
      <p:pic>
        <p:nvPicPr>
          <p:cNvPr id="5" name="Picture 4" descr="CSLPlasmalogo.jpg">
            <a:extLst>
              <a:ext uri="{FF2B5EF4-FFF2-40B4-BE49-F238E27FC236}">
                <a16:creationId xmlns:a16="http://schemas.microsoft.com/office/drawing/2014/main" id="{F4D0A499-2017-6AFF-1EB5-A8FE8F0454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216"/>
          <a:stretch/>
        </p:blipFill>
        <p:spPr bwMode="auto">
          <a:xfrm>
            <a:off x="652181" y="940807"/>
            <a:ext cx="2645018" cy="85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G:\Reference\Graphics_Logos\Member Company Logos\Grifols.jpg">
            <a:extLst>
              <a:ext uri="{FF2B5EF4-FFF2-40B4-BE49-F238E27FC236}">
                <a16:creationId xmlns:a16="http://schemas.microsoft.com/office/drawing/2014/main" id="{BEC6690A-77F0-EC33-FA06-2C8A2A7036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5646" y="1842507"/>
            <a:ext cx="1954173" cy="53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869464F-0696-FE6F-9739-B8AD50FB57C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511" t="29593" r="23512" b="28424"/>
          <a:stretch/>
        </p:blipFill>
        <p:spPr bwMode="auto">
          <a:xfrm>
            <a:off x="1018992" y="2676295"/>
            <a:ext cx="1911395" cy="7952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FEI Systems">
            <a:extLst>
              <a:ext uri="{FF2B5EF4-FFF2-40B4-BE49-F238E27FC236}">
                <a16:creationId xmlns:a16="http://schemas.microsoft.com/office/drawing/2014/main" id="{14F61DD0-80F8-F87E-43F3-7A324A82F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065" y="4773069"/>
            <a:ext cx="1909764" cy="7381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3AD08707-214B-26AB-B087-AE5C8EBD48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4613" y="3936599"/>
            <a:ext cx="2458015" cy="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0A24A32-0BAB-BC39-5517-3F73D4286DAB}"/>
              </a:ext>
            </a:extLst>
          </p:cNvPr>
          <p:cNvPicPr>
            <a:picLocks noChangeAspect="1"/>
          </p:cNvPicPr>
          <p:nvPr/>
        </p:nvPicPr>
        <p:blipFill>
          <a:blip r:embed="rId7"/>
          <a:stretch>
            <a:fillRect/>
          </a:stretch>
        </p:blipFill>
        <p:spPr>
          <a:xfrm>
            <a:off x="9466536" y="5443023"/>
            <a:ext cx="2316681" cy="780356"/>
          </a:xfrm>
          <a:prstGeom prst="rect">
            <a:avLst/>
          </a:prstGeom>
        </p:spPr>
      </p:pic>
    </p:spTree>
    <p:extLst>
      <p:ext uri="{BB962C8B-B14F-4D97-AF65-F5344CB8AC3E}">
        <p14:creationId xmlns:p14="http://schemas.microsoft.com/office/powerpoint/2010/main" val="214227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houses next to a body of water&#10;&#10;AI-generated content may be incorrect.">
            <a:extLst>
              <a:ext uri="{FF2B5EF4-FFF2-40B4-BE49-F238E27FC236}">
                <a16:creationId xmlns:a16="http://schemas.microsoft.com/office/drawing/2014/main" id="{A66A5358-7B0D-E124-F252-B0BEC22EE03A}"/>
              </a:ext>
            </a:extLst>
          </p:cNvPr>
          <p:cNvPicPr>
            <a:picLocks noChangeAspect="1"/>
          </p:cNvPicPr>
          <p:nvPr/>
        </p:nvPicPr>
        <p:blipFill>
          <a:blip r:embed="rId3"/>
          <a:stretch>
            <a:fillRect/>
          </a:stretch>
        </p:blipFill>
        <p:spPr>
          <a:xfrm>
            <a:off x="0" y="0"/>
            <a:ext cx="12190476" cy="6857143"/>
          </a:xfrm>
          <a:prstGeom prst="rect">
            <a:avLst/>
          </a:prstGeom>
        </p:spPr>
      </p:pic>
      <p:grpSp>
        <p:nvGrpSpPr>
          <p:cNvPr id="2" name="Group 1">
            <a:extLst>
              <a:ext uri="{FF2B5EF4-FFF2-40B4-BE49-F238E27FC236}">
                <a16:creationId xmlns:a16="http://schemas.microsoft.com/office/drawing/2014/main" id="{49DCBFB5-F8A7-8F52-3794-5D95195BFC82}"/>
              </a:ext>
            </a:extLst>
          </p:cNvPr>
          <p:cNvGrpSpPr/>
          <p:nvPr/>
        </p:nvGrpSpPr>
        <p:grpSpPr>
          <a:xfrm>
            <a:off x="1055802" y="3043884"/>
            <a:ext cx="2104930" cy="2424224"/>
            <a:chOff x="903767" y="2367625"/>
            <a:chExt cx="2030819" cy="2424224"/>
          </a:xfrm>
        </p:grpSpPr>
        <p:sp>
          <p:nvSpPr>
            <p:cNvPr id="3" name="Rectangle 2">
              <a:extLst>
                <a:ext uri="{FF2B5EF4-FFF2-40B4-BE49-F238E27FC236}">
                  <a16:creationId xmlns:a16="http://schemas.microsoft.com/office/drawing/2014/main" id="{CB9C3B9E-70FF-EADB-FCBC-3AC369055BEE}"/>
                </a:ext>
              </a:extLst>
            </p:cNvPr>
            <p:cNvSpPr/>
            <p:nvPr/>
          </p:nvSpPr>
          <p:spPr>
            <a:xfrm>
              <a:off x="903767" y="2367625"/>
              <a:ext cx="2030819" cy="2424224"/>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BA5C8DE-DA4E-A9DC-9861-F328B1F51D3C}"/>
                </a:ext>
              </a:extLst>
            </p:cNvPr>
            <p:cNvSpPr txBox="1"/>
            <p:nvPr/>
          </p:nvSpPr>
          <p:spPr>
            <a:xfrm>
              <a:off x="1195260" y="4315793"/>
              <a:ext cx="1447832" cy="369332"/>
            </a:xfrm>
            <a:prstGeom prst="rect">
              <a:avLst/>
            </a:prstGeom>
            <a:noFill/>
          </p:spPr>
          <p:txBody>
            <a:bodyPr wrap="none" rtlCol="0">
              <a:spAutoFit/>
            </a:bodyPr>
            <a:lstStyle/>
            <a:p>
              <a:r>
                <a:rPr lang="en-US" dirty="0"/>
                <a:t>Donor Health</a:t>
              </a:r>
            </a:p>
          </p:txBody>
        </p:sp>
        <p:pic>
          <p:nvPicPr>
            <p:cNvPr id="5" name="Picture 4" descr="A qr code on a white background&#10;&#10;AI-generated content may be incorrect.">
              <a:extLst>
                <a:ext uri="{FF2B5EF4-FFF2-40B4-BE49-F238E27FC236}">
                  <a16:creationId xmlns:a16="http://schemas.microsoft.com/office/drawing/2014/main" id="{BCEF410B-5002-5199-D1B5-B7EDE8BEE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094" y="2461325"/>
              <a:ext cx="1854468" cy="1854468"/>
            </a:xfrm>
            <a:prstGeom prst="rect">
              <a:avLst/>
            </a:prstGeom>
          </p:spPr>
        </p:pic>
      </p:grpSp>
      <p:grpSp>
        <p:nvGrpSpPr>
          <p:cNvPr id="6" name="Group 5">
            <a:extLst>
              <a:ext uri="{FF2B5EF4-FFF2-40B4-BE49-F238E27FC236}">
                <a16:creationId xmlns:a16="http://schemas.microsoft.com/office/drawing/2014/main" id="{08CDB27D-1EB6-B3B6-FB94-1F96752271CB}"/>
              </a:ext>
            </a:extLst>
          </p:cNvPr>
          <p:cNvGrpSpPr/>
          <p:nvPr/>
        </p:nvGrpSpPr>
        <p:grpSpPr>
          <a:xfrm>
            <a:off x="9029743" y="3043884"/>
            <a:ext cx="2030819" cy="2424224"/>
            <a:chOff x="9257414" y="2367625"/>
            <a:chExt cx="2030819" cy="2424224"/>
          </a:xfrm>
        </p:grpSpPr>
        <p:sp>
          <p:nvSpPr>
            <p:cNvPr id="7" name="Rectangle 6">
              <a:extLst>
                <a:ext uri="{FF2B5EF4-FFF2-40B4-BE49-F238E27FC236}">
                  <a16:creationId xmlns:a16="http://schemas.microsoft.com/office/drawing/2014/main" id="{361B7FDF-9872-593D-3756-9AFC80EEFADD}"/>
                </a:ext>
              </a:extLst>
            </p:cNvPr>
            <p:cNvSpPr/>
            <p:nvPr/>
          </p:nvSpPr>
          <p:spPr>
            <a:xfrm>
              <a:off x="9257414" y="2367625"/>
              <a:ext cx="2030819" cy="2424224"/>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9685C2-4166-253B-CE68-A8716741133B}"/>
                </a:ext>
              </a:extLst>
            </p:cNvPr>
            <p:cNvSpPr txBox="1"/>
            <p:nvPr/>
          </p:nvSpPr>
          <p:spPr>
            <a:xfrm>
              <a:off x="9542484" y="4361891"/>
              <a:ext cx="1481944" cy="369332"/>
            </a:xfrm>
            <a:prstGeom prst="rect">
              <a:avLst/>
            </a:prstGeom>
            <a:noFill/>
          </p:spPr>
          <p:txBody>
            <a:bodyPr wrap="none" rtlCol="0">
              <a:spAutoFit/>
            </a:bodyPr>
            <a:lstStyle/>
            <a:p>
              <a:r>
                <a:rPr lang="en-US" dirty="0"/>
                <a:t>Lapsed Donor</a:t>
              </a:r>
            </a:p>
          </p:txBody>
        </p:sp>
        <p:pic>
          <p:nvPicPr>
            <p:cNvPr id="9" name="Picture 8" descr="A qr code on a white background&#10;&#10;AI-generated content may be incorrect.">
              <a:extLst>
                <a:ext uri="{FF2B5EF4-FFF2-40B4-BE49-F238E27FC236}">
                  <a16:creationId xmlns:a16="http://schemas.microsoft.com/office/drawing/2014/main" id="{07E14AB9-FF5F-BF69-9E80-883CEC8602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0006" y="2451146"/>
              <a:ext cx="1866900" cy="1866900"/>
            </a:xfrm>
            <a:prstGeom prst="rect">
              <a:avLst/>
            </a:prstGeom>
          </p:spPr>
        </p:pic>
      </p:grpSp>
      <p:sp>
        <p:nvSpPr>
          <p:cNvPr id="10" name="Text Placeholder 358">
            <a:extLst>
              <a:ext uri="{FF2B5EF4-FFF2-40B4-BE49-F238E27FC236}">
                <a16:creationId xmlns:a16="http://schemas.microsoft.com/office/drawing/2014/main" id="{E1B734D9-7C88-2E16-76CE-14F50240D1C9}"/>
              </a:ext>
            </a:extLst>
          </p:cNvPr>
          <p:cNvSpPr txBox="1">
            <a:spLocks/>
          </p:cNvSpPr>
          <p:nvPr/>
        </p:nvSpPr>
        <p:spPr>
          <a:xfrm>
            <a:off x="501987" y="5525539"/>
            <a:ext cx="11522999" cy="1274173"/>
          </a:xfrm>
          <a:prstGeom prst="rect">
            <a:avLst/>
          </a:prstGeom>
        </p:spPr>
        <p:txBody>
          <a:bodyPr wrap="square" lIns="228589" tIns="228589" rIns="228589" bIns="228589">
            <a:spAutoFit/>
          </a:bodyPr>
          <a:lstStyle>
            <a:lvl1pPr marL="0" indent="0" algn="l" defTabSz="4388900" rtl="0" eaLnBrk="1" latinLnBrk="0" hangingPunct="1">
              <a:spcBef>
                <a:spcPct val="20000"/>
              </a:spcBef>
              <a:buFont typeface="Arial" pitchFamily="34" charset="0"/>
              <a:buNone/>
              <a:defRPr sz="28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1200" dirty="0">
                <a:solidFill>
                  <a:srgbClr val="013460"/>
                </a:solidFill>
                <a:latin typeface="Nunito Sans" pitchFamily="2" charset="0"/>
                <a:ea typeface="Calibri Light" panose="020F0302020204030204" pitchFamily="34" charset="0"/>
                <a:cs typeface="Calibri Light" panose="020F0302020204030204" pitchFamily="34" charset="0"/>
              </a:rPr>
              <a:t>References:</a:t>
            </a:r>
          </a:p>
          <a:p>
            <a:r>
              <a:rPr lang="en-US" sz="1200" dirty="0">
                <a:solidFill>
                  <a:srgbClr val="013460"/>
                </a:solidFill>
                <a:latin typeface="Nunito Sans" pitchFamily="2" charset="0"/>
                <a:ea typeface="Calibri Light" panose="020F0302020204030204" pitchFamily="34" charset="0"/>
                <a:cs typeface="Calibri Light" panose="020F0302020204030204" pitchFamily="34" charset="0"/>
              </a:rPr>
              <a:t>Fransen M, Becker M, Hershman J, Lenart J, Simon T, McCausland K, Parfitt A, Weissfeld L. Effects of donation frequency on U.S. source plasma donor health. </a:t>
            </a:r>
            <a:r>
              <a:rPr lang="en-US" sz="1200" i="1" dirty="0">
                <a:solidFill>
                  <a:srgbClr val="013460"/>
                </a:solidFill>
                <a:latin typeface="Nunito Sans" pitchFamily="2" charset="0"/>
                <a:ea typeface="Calibri Light" panose="020F0302020204030204" pitchFamily="34" charset="0"/>
                <a:cs typeface="Calibri Light" panose="020F0302020204030204" pitchFamily="34" charset="0"/>
              </a:rPr>
              <a:t>Transfusion</a:t>
            </a:r>
            <a:r>
              <a:rPr lang="en-US" sz="1200" dirty="0">
                <a:solidFill>
                  <a:srgbClr val="013460"/>
                </a:solidFill>
                <a:latin typeface="Nunito Sans" pitchFamily="2" charset="0"/>
                <a:ea typeface="Calibri Light" panose="020F0302020204030204" pitchFamily="34" charset="0"/>
                <a:cs typeface="Calibri Light" panose="020F0302020204030204" pitchFamily="34" charset="0"/>
              </a:rPr>
              <a:t>. 2023 Oct;63(10):1885-1903. </a:t>
            </a:r>
          </a:p>
          <a:p>
            <a:r>
              <a:rPr lang="en-US" sz="1200" dirty="0">
                <a:solidFill>
                  <a:srgbClr val="013460"/>
                </a:solidFill>
                <a:latin typeface="Nunito Sans" pitchFamily="2" charset="0"/>
                <a:ea typeface="Calibri Light" panose="020F0302020204030204" pitchFamily="34" charset="0"/>
                <a:cs typeface="Calibri Light" panose="020F0302020204030204" pitchFamily="34" charset="0"/>
              </a:rPr>
              <a:t>Fransen M, Becker M, Hershman J, Lenart J, Simon TL. Why do US source plasma donors stop donating? </a:t>
            </a:r>
            <a:r>
              <a:rPr lang="en-US" sz="1200" i="1" dirty="0">
                <a:solidFill>
                  <a:srgbClr val="013460"/>
                </a:solidFill>
                <a:latin typeface="Nunito Sans" pitchFamily="2" charset="0"/>
                <a:ea typeface="Calibri Light" panose="020F0302020204030204" pitchFamily="34" charset="0"/>
                <a:cs typeface="Calibri Light" panose="020F0302020204030204" pitchFamily="34" charset="0"/>
              </a:rPr>
              <a:t>Transfusion</a:t>
            </a:r>
            <a:r>
              <a:rPr lang="en-US" sz="1200" dirty="0">
                <a:solidFill>
                  <a:srgbClr val="013460"/>
                </a:solidFill>
                <a:latin typeface="Nunito Sans" pitchFamily="2" charset="0"/>
                <a:ea typeface="Calibri Light" panose="020F0302020204030204" pitchFamily="34" charset="0"/>
                <a:cs typeface="Calibri Light" panose="020F0302020204030204" pitchFamily="34" charset="0"/>
              </a:rPr>
              <a:t>. 2023 Oct;63(10):1904-1915. </a:t>
            </a:r>
          </a:p>
        </p:txBody>
      </p:sp>
      <p:sp>
        <p:nvSpPr>
          <p:cNvPr id="11" name="Title 1">
            <a:extLst>
              <a:ext uri="{FF2B5EF4-FFF2-40B4-BE49-F238E27FC236}">
                <a16:creationId xmlns:a16="http://schemas.microsoft.com/office/drawing/2014/main" id="{F508568B-35F6-83BC-5F67-46E3862CF280}"/>
              </a:ext>
            </a:extLst>
          </p:cNvPr>
          <p:cNvSpPr>
            <a:spLocks noGrp="1"/>
          </p:cNvSpPr>
          <p:nvPr>
            <p:ph type="title"/>
          </p:nvPr>
        </p:nvSpPr>
        <p:spPr>
          <a:xfrm>
            <a:off x="3731954" y="3659054"/>
            <a:ext cx="4726567" cy="447123"/>
          </a:xfrm>
        </p:spPr>
        <p:txBody>
          <a:bodyPr/>
          <a:lstStyle/>
          <a:p>
            <a:pPr algn="ctr"/>
            <a:r>
              <a:rPr lang="en-US" dirty="0">
                <a:solidFill>
                  <a:srgbClr val="013460"/>
                </a:solidFill>
                <a:latin typeface="Nunito Sans" pitchFamily="2" charset="0"/>
              </a:rPr>
              <a:t>Thank you</a:t>
            </a:r>
            <a:endParaRPr lang="en-TR" dirty="0">
              <a:solidFill>
                <a:srgbClr val="013460"/>
              </a:solidFill>
              <a:latin typeface="Nunito Sans" pitchFamily="2" charset="0"/>
            </a:endParaRPr>
          </a:p>
        </p:txBody>
      </p:sp>
      <p:sp>
        <p:nvSpPr>
          <p:cNvPr id="12" name="Text Placeholder 2">
            <a:extLst>
              <a:ext uri="{FF2B5EF4-FFF2-40B4-BE49-F238E27FC236}">
                <a16:creationId xmlns:a16="http://schemas.microsoft.com/office/drawing/2014/main" id="{1B73640B-5DE1-FD6A-D789-F261F452C512}"/>
              </a:ext>
            </a:extLst>
          </p:cNvPr>
          <p:cNvSpPr txBox="1">
            <a:spLocks/>
          </p:cNvSpPr>
          <p:nvPr/>
        </p:nvSpPr>
        <p:spPr>
          <a:xfrm>
            <a:off x="3831803" y="4382283"/>
            <a:ext cx="5033977" cy="447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013460"/>
                </a:solidFill>
              </a:rPr>
              <a:t>mfransen@pptaglobal.org</a:t>
            </a:r>
            <a:endParaRPr lang="en-TR" dirty="0">
              <a:solidFill>
                <a:srgbClr val="013460"/>
              </a:solidFill>
            </a:endParaRPr>
          </a:p>
        </p:txBody>
      </p:sp>
    </p:spTree>
    <p:extLst>
      <p:ext uri="{BB962C8B-B14F-4D97-AF65-F5344CB8AC3E}">
        <p14:creationId xmlns:p14="http://schemas.microsoft.com/office/powerpoint/2010/main" val="502425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E53B57-0D6C-242A-127A-C40115F4B4E2}"/>
              </a:ext>
            </a:extLst>
          </p:cNvPr>
          <p:cNvSpPr>
            <a:spLocks noGrp="1"/>
          </p:cNvSpPr>
          <p:nvPr>
            <p:ph type="body" sz="quarter" idx="16"/>
          </p:nvPr>
        </p:nvSpPr>
        <p:spPr/>
        <p:txBody>
          <a:bodyPr/>
          <a:lstStyle/>
          <a:p>
            <a:r>
              <a:rPr lang="en-US" dirty="0"/>
              <a:t>ECDHM, The Netherlands, 2025</a:t>
            </a:r>
            <a:endParaRPr lang="en-TR" dirty="0"/>
          </a:p>
          <a:p>
            <a:endParaRPr lang="en-TR" dirty="0"/>
          </a:p>
        </p:txBody>
      </p:sp>
      <p:sp>
        <p:nvSpPr>
          <p:cNvPr id="3" name="Title 2">
            <a:extLst>
              <a:ext uri="{FF2B5EF4-FFF2-40B4-BE49-F238E27FC236}">
                <a16:creationId xmlns:a16="http://schemas.microsoft.com/office/drawing/2014/main" id="{54B650EA-64D8-EF40-5D7E-6DC16AC20E42}"/>
              </a:ext>
            </a:extLst>
          </p:cNvPr>
          <p:cNvSpPr>
            <a:spLocks noGrp="1"/>
          </p:cNvSpPr>
          <p:nvPr>
            <p:ph type="title"/>
          </p:nvPr>
        </p:nvSpPr>
        <p:spPr>
          <a:xfrm>
            <a:off x="1147781" y="85824"/>
            <a:ext cx="9664683" cy="986706"/>
          </a:xfrm>
        </p:spPr>
        <p:txBody>
          <a:bodyPr/>
          <a:lstStyle/>
          <a:p>
            <a:r>
              <a:rPr lang="en-TR" dirty="0"/>
              <a:t>Background</a:t>
            </a:r>
          </a:p>
        </p:txBody>
      </p:sp>
      <p:graphicFrame>
        <p:nvGraphicFramePr>
          <p:cNvPr id="5" name="Diagram 4">
            <a:extLst>
              <a:ext uri="{FF2B5EF4-FFF2-40B4-BE49-F238E27FC236}">
                <a16:creationId xmlns:a16="http://schemas.microsoft.com/office/drawing/2014/main" id="{9AFBF194-0A83-42B1-08A0-D7C2D2E3679D}"/>
              </a:ext>
            </a:extLst>
          </p:cNvPr>
          <p:cNvGraphicFramePr/>
          <p:nvPr>
            <p:extLst>
              <p:ext uri="{D42A27DB-BD31-4B8C-83A1-F6EECF244321}">
                <p14:modId xmlns:p14="http://schemas.microsoft.com/office/powerpoint/2010/main" val="4209412603"/>
              </p:ext>
            </p:extLst>
          </p:nvPr>
        </p:nvGraphicFramePr>
        <p:xfrm>
          <a:off x="843248" y="941016"/>
          <a:ext cx="1050550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ontent Placeholder 3">
            <a:extLst>
              <a:ext uri="{FF2B5EF4-FFF2-40B4-BE49-F238E27FC236}">
                <a16:creationId xmlns:a16="http://schemas.microsoft.com/office/drawing/2014/main" id="{4DAF6F02-5454-2ECC-7CBD-E4555C82DE93}"/>
              </a:ext>
            </a:extLst>
          </p:cNvPr>
          <p:cNvSpPr>
            <a:spLocks noGrp="1"/>
          </p:cNvSpPr>
          <p:nvPr>
            <p:ph sz="quarter" idx="15"/>
          </p:nvPr>
        </p:nvSpPr>
        <p:spPr>
          <a:xfrm>
            <a:off x="2657448" y="3988241"/>
            <a:ext cx="8870930" cy="1098884"/>
          </a:xfrm>
        </p:spPr>
        <p:txBody>
          <a:bodyPr/>
          <a:lstStyle/>
          <a:p>
            <a:pPr algn="just"/>
            <a:r>
              <a:rPr lang="en-US" sz="1800" dirty="0">
                <a:solidFill>
                  <a:srgbClr val="013460"/>
                </a:solidFill>
                <a:latin typeface="Nunito Sans" pitchFamily="2" charset="0"/>
              </a:rPr>
              <a:t>While there is no evidence that frequent SP donation poses a serious health risk, other countries have lower limits on donation volume and frequency. Considering the global need for SP and PDMPs, it is critical to maintain the health of frequent donors.</a:t>
            </a:r>
            <a:endParaRPr lang="en-TR" dirty="0">
              <a:solidFill>
                <a:srgbClr val="013460"/>
              </a:solidFill>
            </a:endParaRPr>
          </a:p>
        </p:txBody>
      </p:sp>
      <p:graphicFrame>
        <p:nvGraphicFramePr>
          <p:cNvPr id="10" name="Diagram 9">
            <a:extLst>
              <a:ext uri="{FF2B5EF4-FFF2-40B4-BE49-F238E27FC236}">
                <a16:creationId xmlns:a16="http://schemas.microsoft.com/office/drawing/2014/main" id="{0648B835-F53F-C9F0-BC99-6254C382F9BF}"/>
              </a:ext>
            </a:extLst>
          </p:cNvPr>
          <p:cNvGraphicFramePr/>
          <p:nvPr>
            <p:extLst>
              <p:ext uri="{D42A27DB-BD31-4B8C-83A1-F6EECF244321}">
                <p14:modId xmlns:p14="http://schemas.microsoft.com/office/powerpoint/2010/main" val="1386381480"/>
              </p:ext>
            </p:extLst>
          </p:nvPr>
        </p:nvGraphicFramePr>
        <p:xfrm>
          <a:off x="843248" y="5367542"/>
          <a:ext cx="10505504" cy="10988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3" name="Group 22">
            <a:extLst>
              <a:ext uri="{FF2B5EF4-FFF2-40B4-BE49-F238E27FC236}">
                <a16:creationId xmlns:a16="http://schemas.microsoft.com/office/drawing/2014/main" id="{B3AFE882-AF7A-7D3A-8C21-999D8BE37B28}"/>
              </a:ext>
            </a:extLst>
          </p:cNvPr>
          <p:cNvGrpSpPr/>
          <p:nvPr/>
        </p:nvGrpSpPr>
        <p:grpSpPr>
          <a:xfrm>
            <a:off x="864766" y="1413898"/>
            <a:ext cx="1448260" cy="1429250"/>
            <a:chOff x="1158218" y="1567338"/>
            <a:chExt cx="934521" cy="934521"/>
          </a:xfrm>
        </p:grpSpPr>
        <p:sp>
          <p:nvSpPr>
            <p:cNvPr id="6" name="Oval 5">
              <a:extLst>
                <a:ext uri="{FF2B5EF4-FFF2-40B4-BE49-F238E27FC236}">
                  <a16:creationId xmlns:a16="http://schemas.microsoft.com/office/drawing/2014/main" id="{DFF784C3-D62B-544C-F426-8D7E53A46727}"/>
                </a:ext>
              </a:extLst>
            </p:cNvPr>
            <p:cNvSpPr/>
            <p:nvPr/>
          </p:nvSpPr>
          <p:spPr>
            <a:xfrm>
              <a:off x="1158218" y="1567338"/>
              <a:ext cx="934521" cy="934521"/>
            </a:xfrm>
            <a:prstGeom prst="ellipse">
              <a:avLst/>
            </a:prstGeom>
            <a:solidFill>
              <a:srgbClr val="FFFFFF"/>
            </a:solidFill>
            <a:ln w="25400" cap="flat" cmpd="sng" algn="ctr">
              <a:solidFill>
                <a:schemeClr val="accent1">
                  <a:lumMod val="60000"/>
                  <a:lumOff val="40000"/>
                </a:schemeClr>
              </a:solidFill>
              <a:prstDash val="solid"/>
            </a:ln>
            <a:effectLst>
              <a:outerShdw blurRad="190500" sx="102000" sy="102000" algn="ctr" rotWithShape="0">
                <a:prstClr val="black">
                  <a:alpha val="5000"/>
                </a:prstClr>
              </a:outerShdw>
            </a:effectLst>
          </p:spPr>
          <p:txBody>
            <a:bodyPr lIns="1463040" rIns="146304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b="1" kern="0" baseline="30000">
                <a:solidFill>
                  <a:srgbClr val="FFFFFF"/>
                </a:solidFill>
                <a:latin typeface="Calibri" panose="020F0502020204030204"/>
              </a:endParaRPr>
            </a:p>
          </p:txBody>
        </p:sp>
        <p:pic>
          <p:nvPicPr>
            <p:cNvPr id="22" name="Picture 21">
              <a:extLst>
                <a:ext uri="{FF2B5EF4-FFF2-40B4-BE49-F238E27FC236}">
                  <a16:creationId xmlns:a16="http://schemas.microsoft.com/office/drawing/2014/main" id="{BC14A336-F7E9-6F1E-AFE5-B27334353696}"/>
                </a:ext>
              </a:extLst>
            </p:cNvPr>
            <p:cNvPicPr>
              <a:picLocks noChangeAspect="1"/>
            </p:cNvPicPr>
            <p:nvPr/>
          </p:nvPicPr>
          <p:blipFill>
            <a:blip r:embed="rId12"/>
            <a:stretch>
              <a:fillRect/>
            </a:stretch>
          </p:blipFill>
          <p:spPr>
            <a:xfrm>
              <a:off x="1303609" y="1696521"/>
              <a:ext cx="665633" cy="665633"/>
            </a:xfrm>
            <a:prstGeom prst="rect">
              <a:avLst/>
            </a:prstGeom>
          </p:spPr>
        </p:pic>
      </p:grpSp>
      <p:grpSp>
        <p:nvGrpSpPr>
          <p:cNvPr id="26" name="Group 25">
            <a:extLst>
              <a:ext uri="{FF2B5EF4-FFF2-40B4-BE49-F238E27FC236}">
                <a16:creationId xmlns:a16="http://schemas.microsoft.com/office/drawing/2014/main" id="{B215B08A-CFA2-6FA2-9480-91D80CC3A3CF}"/>
              </a:ext>
            </a:extLst>
          </p:cNvPr>
          <p:cNvGrpSpPr/>
          <p:nvPr/>
        </p:nvGrpSpPr>
        <p:grpSpPr>
          <a:xfrm>
            <a:off x="864766" y="3877197"/>
            <a:ext cx="1448260" cy="1276682"/>
            <a:chOff x="1156196" y="3877197"/>
            <a:chExt cx="1156830" cy="1098884"/>
          </a:xfrm>
        </p:grpSpPr>
        <p:sp>
          <p:nvSpPr>
            <p:cNvPr id="11" name="Oval 10">
              <a:extLst>
                <a:ext uri="{FF2B5EF4-FFF2-40B4-BE49-F238E27FC236}">
                  <a16:creationId xmlns:a16="http://schemas.microsoft.com/office/drawing/2014/main" id="{ADA8FD99-6AAA-ED79-CB0E-7E25884D7D9E}"/>
                </a:ext>
              </a:extLst>
            </p:cNvPr>
            <p:cNvSpPr/>
            <p:nvPr/>
          </p:nvSpPr>
          <p:spPr>
            <a:xfrm>
              <a:off x="1156196" y="3877197"/>
              <a:ext cx="1156830" cy="1098884"/>
            </a:xfrm>
            <a:prstGeom prst="ellipse">
              <a:avLst/>
            </a:prstGeom>
            <a:solidFill>
              <a:srgbClr val="FFFFFF"/>
            </a:solidFill>
            <a:ln w="25400" cap="flat" cmpd="sng" algn="ctr">
              <a:solidFill>
                <a:schemeClr val="accent1">
                  <a:lumMod val="60000"/>
                  <a:lumOff val="40000"/>
                </a:schemeClr>
              </a:solidFill>
              <a:prstDash val="solid"/>
            </a:ln>
            <a:effectLst>
              <a:outerShdw blurRad="190500" sx="102000" sy="102000" algn="ctr" rotWithShape="0">
                <a:prstClr val="black">
                  <a:alpha val="5000"/>
                </a:prstClr>
              </a:outerShdw>
            </a:effectLst>
          </p:spPr>
          <p:txBody>
            <a:bodyPr lIns="1463040" rIns="146304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b="1" kern="0" baseline="30000">
                <a:solidFill>
                  <a:srgbClr val="FFFFFF"/>
                </a:solidFill>
                <a:latin typeface="Calibri" panose="020F0502020204030204"/>
              </a:endParaRPr>
            </a:p>
          </p:txBody>
        </p:sp>
        <p:pic>
          <p:nvPicPr>
            <p:cNvPr id="25" name="Graphic 24" descr="Man and woman outline">
              <a:extLst>
                <a:ext uri="{FF2B5EF4-FFF2-40B4-BE49-F238E27FC236}">
                  <a16:creationId xmlns:a16="http://schemas.microsoft.com/office/drawing/2014/main" id="{E1ECA104-1BE8-179C-F108-906AB05983D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66394" y="3969439"/>
              <a:ext cx="914400" cy="914400"/>
            </a:xfrm>
            <a:prstGeom prst="rect">
              <a:avLst/>
            </a:prstGeom>
          </p:spPr>
        </p:pic>
      </p:grpSp>
    </p:spTree>
    <p:extLst>
      <p:ext uri="{BB962C8B-B14F-4D97-AF65-F5344CB8AC3E}">
        <p14:creationId xmlns:p14="http://schemas.microsoft.com/office/powerpoint/2010/main" val="35076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Graphic spid="10"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E0BE15-3BAA-F3AA-834B-F83B804D62E7}"/>
              </a:ext>
            </a:extLst>
          </p:cNvPr>
          <p:cNvSpPr>
            <a:spLocks noGrp="1"/>
          </p:cNvSpPr>
          <p:nvPr>
            <p:ph type="title"/>
          </p:nvPr>
        </p:nvSpPr>
        <p:spPr>
          <a:xfrm>
            <a:off x="1147781" y="111181"/>
            <a:ext cx="9664683" cy="986706"/>
          </a:xfrm>
        </p:spPr>
        <p:txBody>
          <a:bodyPr/>
          <a:lstStyle/>
          <a:p>
            <a:r>
              <a:rPr lang="en-US" dirty="0"/>
              <a:t>General Donor Eligibility Requirements</a:t>
            </a:r>
          </a:p>
        </p:txBody>
      </p:sp>
      <p:sp>
        <p:nvSpPr>
          <p:cNvPr id="5" name="Text Placeholder 1">
            <a:extLst>
              <a:ext uri="{FF2B5EF4-FFF2-40B4-BE49-F238E27FC236}">
                <a16:creationId xmlns:a16="http://schemas.microsoft.com/office/drawing/2014/main" id="{E859DAFC-8979-D6E1-63A4-22A93AADEC90}"/>
              </a:ext>
            </a:extLst>
          </p:cNvPr>
          <p:cNvSpPr>
            <a:spLocks noGrp="1"/>
          </p:cNvSpPr>
          <p:nvPr>
            <p:ph type="body" sz="quarter" idx="16"/>
          </p:nvPr>
        </p:nvSpPr>
        <p:spPr>
          <a:xfrm>
            <a:off x="9051130" y="195008"/>
            <a:ext cx="2732087" cy="230352"/>
          </a:xfrm>
        </p:spPr>
        <p:txBody>
          <a:bodyPr/>
          <a:lstStyle/>
          <a:p>
            <a:r>
              <a:rPr lang="en-US" dirty="0"/>
              <a:t>ECDHM, The Netherlands, 2025</a:t>
            </a:r>
            <a:endParaRPr lang="en-TR" dirty="0"/>
          </a:p>
          <a:p>
            <a:endParaRPr lang="en-TR" dirty="0"/>
          </a:p>
        </p:txBody>
      </p:sp>
      <p:graphicFrame>
        <p:nvGraphicFramePr>
          <p:cNvPr id="6" name="Diagram 5">
            <a:extLst>
              <a:ext uri="{FF2B5EF4-FFF2-40B4-BE49-F238E27FC236}">
                <a16:creationId xmlns:a16="http://schemas.microsoft.com/office/drawing/2014/main" id="{ED176C6B-C771-DFC7-6B8E-539836C06505}"/>
              </a:ext>
            </a:extLst>
          </p:cNvPr>
          <p:cNvGraphicFramePr/>
          <p:nvPr>
            <p:extLst>
              <p:ext uri="{D42A27DB-BD31-4B8C-83A1-F6EECF244321}">
                <p14:modId xmlns:p14="http://schemas.microsoft.com/office/powerpoint/2010/main" val="1626687445"/>
              </p:ext>
            </p:extLst>
          </p:nvPr>
        </p:nvGraphicFramePr>
        <p:xfrm>
          <a:off x="320159" y="2573114"/>
          <a:ext cx="5804195" cy="4150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18A9F240-303B-BF60-F744-FB6F6B3E099F}"/>
              </a:ext>
            </a:extLst>
          </p:cNvPr>
          <p:cNvGrpSpPr/>
          <p:nvPr/>
        </p:nvGrpSpPr>
        <p:grpSpPr>
          <a:xfrm>
            <a:off x="520997" y="712871"/>
            <a:ext cx="11036594" cy="920123"/>
            <a:chOff x="3444951" y="5358447"/>
            <a:chExt cx="7283301" cy="569373"/>
          </a:xfrm>
        </p:grpSpPr>
        <p:sp>
          <p:nvSpPr>
            <p:cNvPr id="8" name="Rectangle: Rounded Corners 7">
              <a:extLst>
                <a:ext uri="{FF2B5EF4-FFF2-40B4-BE49-F238E27FC236}">
                  <a16:creationId xmlns:a16="http://schemas.microsoft.com/office/drawing/2014/main" id="{9DAC16D9-0012-BF4C-DF70-3B1EC7328F31}"/>
                </a:ext>
              </a:extLst>
            </p:cNvPr>
            <p:cNvSpPr/>
            <p:nvPr/>
          </p:nvSpPr>
          <p:spPr>
            <a:xfrm>
              <a:off x="3444951" y="5358447"/>
              <a:ext cx="7283301" cy="569373"/>
            </a:xfrm>
            <a:prstGeom prst="roundRect">
              <a:avLst/>
            </a:prstGeom>
            <a:solidFill>
              <a:srgbClr val="0070C0"/>
            </a:solidFill>
          </p:spPr>
          <p:style>
            <a:lnRef idx="2">
              <a:schemeClr val="lt1">
                <a:hueOff val="0"/>
                <a:satOff val="0"/>
                <a:lumOff val="0"/>
                <a:alphaOff val="0"/>
              </a:schemeClr>
            </a:lnRef>
            <a:fillRef idx="1">
              <a:schemeClr val="accent5">
                <a:tint val="55000"/>
                <a:hueOff val="0"/>
                <a:satOff val="0"/>
                <a:lumOff val="0"/>
                <a:alphaOff val="0"/>
              </a:schemeClr>
            </a:fillRef>
            <a:effectRef idx="0">
              <a:schemeClr val="accent5">
                <a:tint val="5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3F3B2825-EE34-2756-E7E6-C1F27537575E}"/>
                </a:ext>
              </a:extLst>
            </p:cNvPr>
            <p:cNvSpPr txBox="1"/>
            <p:nvPr/>
          </p:nvSpPr>
          <p:spPr>
            <a:xfrm>
              <a:off x="3845040" y="5438684"/>
              <a:ext cx="6483121" cy="438040"/>
            </a:xfrm>
            <a:prstGeom prst="rect">
              <a:avLst/>
            </a:prstGeom>
            <a:noFill/>
          </p:spPr>
          <p:txBody>
            <a:bodyPr wrap="square" rtlCol="0">
              <a:spAutoFit/>
            </a:bodyPr>
            <a:lstStyle/>
            <a:p>
              <a:pPr algn="ctr"/>
              <a:r>
                <a:rPr lang="en-US" sz="2000" dirty="0">
                  <a:solidFill>
                    <a:srgbClr val="FBFEFF"/>
                  </a:solidFill>
                  <a:latin typeface="Nunito Sans" pitchFamily="2" charset="0"/>
                </a:rPr>
                <a:t>For US SP donors, FDA regulations state:   “… collection shall not occur less than 2 days apart or more frequently than twice in a 7-day period”</a:t>
              </a:r>
            </a:p>
          </p:txBody>
        </p:sp>
      </p:grpSp>
      <p:sp>
        <p:nvSpPr>
          <p:cNvPr id="13" name="TextBox 12">
            <a:extLst>
              <a:ext uri="{FF2B5EF4-FFF2-40B4-BE49-F238E27FC236}">
                <a16:creationId xmlns:a16="http://schemas.microsoft.com/office/drawing/2014/main" id="{2A5BE53F-F72F-EE68-2A05-06BF8DE52011}"/>
              </a:ext>
            </a:extLst>
          </p:cNvPr>
          <p:cNvSpPr txBox="1"/>
          <p:nvPr/>
        </p:nvSpPr>
        <p:spPr>
          <a:xfrm>
            <a:off x="1791642" y="2004760"/>
            <a:ext cx="8927905" cy="369332"/>
          </a:xfrm>
          <a:prstGeom prst="rect">
            <a:avLst/>
          </a:prstGeom>
          <a:noFill/>
        </p:spPr>
        <p:txBody>
          <a:bodyPr wrap="square" rtlCol="0">
            <a:spAutoFit/>
          </a:bodyPr>
          <a:lstStyle/>
          <a:p>
            <a:pPr algn="ctr"/>
            <a:r>
              <a:rPr lang="en-US" dirty="0">
                <a:solidFill>
                  <a:srgbClr val="013460"/>
                </a:solidFill>
                <a:latin typeface="Nunito Sans" pitchFamily="2" charset="0"/>
              </a:rPr>
              <a:t>To determine eligibility, a donor must have a pre-donation screening consisting of: </a:t>
            </a:r>
          </a:p>
        </p:txBody>
      </p:sp>
      <p:pic>
        <p:nvPicPr>
          <p:cNvPr id="16" name="Graphic 15" descr="Checkmark with solid fill">
            <a:extLst>
              <a:ext uri="{FF2B5EF4-FFF2-40B4-BE49-F238E27FC236}">
                <a16:creationId xmlns:a16="http://schemas.microsoft.com/office/drawing/2014/main" id="{F519EEAF-10EE-9104-FAFC-AC2687B59AD8}"/>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1625" y="2946834"/>
            <a:ext cx="485554" cy="560786"/>
          </a:xfrm>
          <a:prstGeom prst="rect">
            <a:avLst/>
          </a:prstGeom>
        </p:spPr>
      </p:pic>
      <p:pic>
        <p:nvPicPr>
          <p:cNvPr id="17" name="Graphic 16" descr="Checkmark with solid fill">
            <a:extLst>
              <a:ext uri="{FF2B5EF4-FFF2-40B4-BE49-F238E27FC236}">
                <a16:creationId xmlns:a16="http://schemas.microsoft.com/office/drawing/2014/main" id="{0268C07B-2043-8A5F-F885-4F68718AEBAF}"/>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323949">
            <a:off x="916169" y="3910357"/>
            <a:ext cx="485554" cy="560786"/>
          </a:xfrm>
          <a:prstGeom prst="rect">
            <a:avLst/>
          </a:prstGeom>
        </p:spPr>
      </p:pic>
      <p:pic>
        <p:nvPicPr>
          <p:cNvPr id="18" name="Graphic 17" descr="Checkmark with solid fill">
            <a:extLst>
              <a:ext uri="{FF2B5EF4-FFF2-40B4-BE49-F238E27FC236}">
                <a16:creationId xmlns:a16="http://schemas.microsoft.com/office/drawing/2014/main" id="{5F5497D5-DAB3-0011-FA5A-287170EC7EA2}"/>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351536">
            <a:off x="926802" y="4858681"/>
            <a:ext cx="485554" cy="560786"/>
          </a:xfrm>
          <a:prstGeom prst="rect">
            <a:avLst/>
          </a:prstGeom>
        </p:spPr>
      </p:pic>
      <p:pic>
        <p:nvPicPr>
          <p:cNvPr id="19" name="Graphic 18" descr="Checkmark with solid fill">
            <a:extLst>
              <a:ext uri="{FF2B5EF4-FFF2-40B4-BE49-F238E27FC236}">
                <a16:creationId xmlns:a16="http://schemas.microsoft.com/office/drawing/2014/main" id="{6EE8EB96-CB0C-0F50-449C-E91902333F75}"/>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1749" y="5832837"/>
            <a:ext cx="485554" cy="560786"/>
          </a:xfrm>
          <a:prstGeom prst="rect">
            <a:avLst/>
          </a:prstGeom>
        </p:spPr>
      </p:pic>
      <p:sp>
        <p:nvSpPr>
          <p:cNvPr id="2" name="TextBox 1">
            <a:extLst>
              <a:ext uri="{FF2B5EF4-FFF2-40B4-BE49-F238E27FC236}">
                <a16:creationId xmlns:a16="http://schemas.microsoft.com/office/drawing/2014/main" id="{3D29B04A-74E7-E3F1-C729-D605349FFE0C}"/>
              </a:ext>
            </a:extLst>
          </p:cNvPr>
          <p:cNvSpPr txBox="1"/>
          <p:nvPr/>
        </p:nvSpPr>
        <p:spPr>
          <a:xfrm>
            <a:off x="4976443" y="6552445"/>
            <a:ext cx="2295821" cy="246221"/>
          </a:xfrm>
          <a:prstGeom prst="rect">
            <a:avLst/>
          </a:prstGeom>
          <a:noFill/>
        </p:spPr>
        <p:txBody>
          <a:bodyPr wrap="none" rtlCol="0">
            <a:spAutoFit/>
          </a:bodyPr>
          <a:lstStyle/>
          <a:p>
            <a:r>
              <a:rPr lang="en-US" sz="1000" dirty="0">
                <a:solidFill>
                  <a:srgbClr val="013460"/>
                </a:solidFill>
                <a:latin typeface="Nunito Sans" pitchFamily="2" charset="0"/>
              </a:rPr>
              <a:t>Food and Drug Administration (FDA)</a:t>
            </a:r>
          </a:p>
        </p:txBody>
      </p:sp>
      <p:pic>
        <p:nvPicPr>
          <p:cNvPr id="10" name="Picture 9">
            <a:extLst>
              <a:ext uri="{FF2B5EF4-FFF2-40B4-BE49-F238E27FC236}">
                <a16:creationId xmlns:a16="http://schemas.microsoft.com/office/drawing/2014/main" id="{EAD0AC2D-4BD1-E008-7AA7-FC66563299E5}"/>
              </a:ext>
            </a:extLst>
          </p:cNvPr>
          <p:cNvPicPr>
            <a:picLocks noChangeAspect="1"/>
          </p:cNvPicPr>
          <p:nvPr/>
        </p:nvPicPr>
        <p:blipFill>
          <a:blip r:embed="rId10"/>
          <a:stretch>
            <a:fillRect/>
          </a:stretch>
        </p:blipFill>
        <p:spPr>
          <a:xfrm>
            <a:off x="7272264" y="2946834"/>
            <a:ext cx="4196585" cy="2921469"/>
          </a:xfrm>
          <a:prstGeom prst="rect">
            <a:avLst/>
          </a:prstGeom>
        </p:spPr>
      </p:pic>
    </p:spTree>
    <p:extLst>
      <p:ext uri="{BB962C8B-B14F-4D97-AF65-F5344CB8AC3E}">
        <p14:creationId xmlns:p14="http://schemas.microsoft.com/office/powerpoint/2010/main" val="332458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300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400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500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xit" presetSubtype="0" fill="hold" nodeType="with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E0BE15-3BAA-F3AA-834B-F83B804D62E7}"/>
              </a:ext>
            </a:extLst>
          </p:cNvPr>
          <p:cNvSpPr>
            <a:spLocks noGrp="1"/>
          </p:cNvSpPr>
          <p:nvPr>
            <p:ph type="title"/>
          </p:nvPr>
        </p:nvSpPr>
        <p:spPr>
          <a:xfrm>
            <a:off x="1147781" y="111181"/>
            <a:ext cx="9664683" cy="986706"/>
          </a:xfrm>
        </p:spPr>
        <p:txBody>
          <a:bodyPr/>
          <a:lstStyle/>
          <a:p>
            <a:r>
              <a:rPr lang="en-US" dirty="0"/>
              <a:t>General Donor Eligibility Requirements</a:t>
            </a:r>
          </a:p>
        </p:txBody>
      </p:sp>
      <p:sp>
        <p:nvSpPr>
          <p:cNvPr id="5" name="Text Placeholder 1">
            <a:extLst>
              <a:ext uri="{FF2B5EF4-FFF2-40B4-BE49-F238E27FC236}">
                <a16:creationId xmlns:a16="http://schemas.microsoft.com/office/drawing/2014/main" id="{E859DAFC-8979-D6E1-63A4-22A93AADEC90}"/>
              </a:ext>
            </a:extLst>
          </p:cNvPr>
          <p:cNvSpPr>
            <a:spLocks noGrp="1"/>
          </p:cNvSpPr>
          <p:nvPr>
            <p:ph type="body" sz="quarter" idx="16"/>
          </p:nvPr>
        </p:nvSpPr>
        <p:spPr>
          <a:xfrm>
            <a:off x="9051130" y="195008"/>
            <a:ext cx="2732087" cy="230352"/>
          </a:xfrm>
        </p:spPr>
        <p:txBody>
          <a:bodyPr/>
          <a:lstStyle/>
          <a:p>
            <a:r>
              <a:rPr lang="en-US" dirty="0"/>
              <a:t>ECDHM, The Netherlands, 2025</a:t>
            </a:r>
            <a:endParaRPr lang="en-TR" dirty="0"/>
          </a:p>
        </p:txBody>
      </p:sp>
      <p:grpSp>
        <p:nvGrpSpPr>
          <p:cNvPr id="7" name="Group 6">
            <a:extLst>
              <a:ext uri="{FF2B5EF4-FFF2-40B4-BE49-F238E27FC236}">
                <a16:creationId xmlns:a16="http://schemas.microsoft.com/office/drawing/2014/main" id="{18A9F240-303B-BF60-F744-FB6F6B3E099F}"/>
              </a:ext>
            </a:extLst>
          </p:cNvPr>
          <p:cNvGrpSpPr/>
          <p:nvPr/>
        </p:nvGrpSpPr>
        <p:grpSpPr>
          <a:xfrm>
            <a:off x="520997" y="712871"/>
            <a:ext cx="11036594" cy="920123"/>
            <a:chOff x="3444951" y="5358447"/>
            <a:chExt cx="7283301" cy="569373"/>
          </a:xfrm>
        </p:grpSpPr>
        <p:sp>
          <p:nvSpPr>
            <p:cNvPr id="8" name="Rectangle: Rounded Corners 7">
              <a:extLst>
                <a:ext uri="{FF2B5EF4-FFF2-40B4-BE49-F238E27FC236}">
                  <a16:creationId xmlns:a16="http://schemas.microsoft.com/office/drawing/2014/main" id="{9DAC16D9-0012-BF4C-DF70-3B1EC7328F31}"/>
                </a:ext>
              </a:extLst>
            </p:cNvPr>
            <p:cNvSpPr/>
            <p:nvPr/>
          </p:nvSpPr>
          <p:spPr>
            <a:xfrm>
              <a:off x="3444951" y="5358447"/>
              <a:ext cx="7283301" cy="569373"/>
            </a:xfrm>
            <a:prstGeom prst="roundRect">
              <a:avLst/>
            </a:prstGeom>
            <a:solidFill>
              <a:srgbClr val="0070C0"/>
            </a:solidFill>
          </p:spPr>
          <p:style>
            <a:lnRef idx="2">
              <a:schemeClr val="lt1">
                <a:hueOff val="0"/>
                <a:satOff val="0"/>
                <a:lumOff val="0"/>
                <a:alphaOff val="0"/>
              </a:schemeClr>
            </a:lnRef>
            <a:fillRef idx="1">
              <a:schemeClr val="accent5">
                <a:tint val="55000"/>
                <a:hueOff val="0"/>
                <a:satOff val="0"/>
                <a:lumOff val="0"/>
                <a:alphaOff val="0"/>
              </a:schemeClr>
            </a:fillRef>
            <a:effectRef idx="0">
              <a:schemeClr val="accent5">
                <a:tint val="5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3F3B2825-EE34-2756-E7E6-C1F27537575E}"/>
                </a:ext>
              </a:extLst>
            </p:cNvPr>
            <p:cNvSpPr txBox="1"/>
            <p:nvPr/>
          </p:nvSpPr>
          <p:spPr>
            <a:xfrm>
              <a:off x="3845040" y="5438684"/>
              <a:ext cx="6483121" cy="438040"/>
            </a:xfrm>
            <a:prstGeom prst="rect">
              <a:avLst/>
            </a:prstGeom>
            <a:noFill/>
          </p:spPr>
          <p:txBody>
            <a:bodyPr wrap="square" rtlCol="0">
              <a:spAutoFit/>
            </a:bodyPr>
            <a:lstStyle/>
            <a:p>
              <a:pPr algn="ctr"/>
              <a:r>
                <a:rPr lang="en-US" sz="2000" dirty="0">
                  <a:solidFill>
                    <a:srgbClr val="FBFEFF"/>
                  </a:solidFill>
                  <a:latin typeface="Nunito Sans" pitchFamily="2" charset="0"/>
                </a:rPr>
                <a:t>For US SP donors, FDA regulations state:   “… collection shall not occur less than 2 days apart or more frequently than twice in a 7-day period”</a:t>
              </a:r>
            </a:p>
          </p:txBody>
        </p:sp>
      </p:grpSp>
      <p:graphicFrame>
        <p:nvGraphicFramePr>
          <p:cNvPr id="10" name="Diagram 9">
            <a:extLst>
              <a:ext uri="{FF2B5EF4-FFF2-40B4-BE49-F238E27FC236}">
                <a16:creationId xmlns:a16="http://schemas.microsoft.com/office/drawing/2014/main" id="{6D7DAF0C-2773-F709-C5EF-C807A2C6EDAB}"/>
              </a:ext>
            </a:extLst>
          </p:cNvPr>
          <p:cNvGraphicFramePr/>
          <p:nvPr/>
        </p:nvGraphicFramePr>
        <p:xfrm>
          <a:off x="6260215" y="2573114"/>
          <a:ext cx="5804195" cy="4150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2A5BE53F-F72F-EE68-2A05-06BF8DE52011}"/>
              </a:ext>
            </a:extLst>
          </p:cNvPr>
          <p:cNvSpPr txBox="1"/>
          <p:nvPr/>
        </p:nvSpPr>
        <p:spPr>
          <a:xfrm>
            <a:off x="1791642" y="1891636"/>
            <a:ext cx="8927905" cy="369332"/>
          </a:xfrm>
          <a:prstGeom prst="rect">
            <a:avLst/>
          </a:prstGeom>
          <a:noFill/>
        </p:spPr>
        <p:txBody>
          <a:bodyPr wrap="square" rtlCol="0">
            <a:spAutoFit/>
          </a:bodyPr>
          <a:lstStyle/>
          <a:p>
            <a:pPr algn="ctr"/>
            <a:r>
              <a:rPr lang="en-US" dirty="0">
                <a:solidFill>
                  <a:srgbClr val="013460"/>
                </a:solidFill>
                <a:latin typeface="Nunito Sans" pitchFamily="2" charset="0"/>
              </a:rPr>
              <a:t>To determine eligibility, a donor must have a pre-donation screening consisting of: </a:t>
            </a:r>
          </a:p>
        </p:txBody>
      </p:sp>
      <p:pic>
        <p:nvPicPr>
          <p:cNvPr id="20" name="Graphic 19" descr="Checkmark with solid fill">
            <a:extLst>
              <a:ext uri="{FF2B5EF4-FFF2-40B4-BE49-F238E27FC236}">
                <a16:creationId xmlns:a16="http://schemas.microsoft.com/office/drawing/2014/main" id="{451BE550-0CE6-2954-B11D-5805B8F53096}"/>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80836" y="2928494"/>
            <a:ext cx="485554" cy="560786"/>
          </a:xfrm>
          <a:prstGeom prst="rect">
            <a:avLst/>
          </a:prstGeom>
        </p:spPr>
      </p:pic>
      <p:pic>
        <p:nvPicPr>
          <p:cNvPr id="21" name="Graphic 20" descr="Checkmark with solid fill">
            <a:extLst>
              <a:ext uri="{FF2B5EF4-FFF2-40B4-BE49-F238E27FC236}">
                <a16:creationId xmlns:a16="http://schemas.microsoft.com/office/drawing/2014/main" id="{894275FA-1B4C-7AE4-8479-CA472BAE73E3}"/>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47576" y="3928928"/>
            <a:ext cx="485554" cy="560786"/>
          </a:xfrm>
          <a:prstGeom prst="rect">
            <a:avLst/>
          </a:prstGeom>
        </p:spPr>
      </p:pic>
      <p:pic>
        <p:nvPicPr>
          <p:cNvPr id="22" name="Graphic 21" descr="Checkmark with solid fill">
            <a:extLst>
              <a:ext uri="{FF2B5EF4-FFF2-40B4-BE49-F238E27FC236}">
                <a16:creationId xmlns:a16="http://schemas.microsoft.com/office/drawing/2014/main" id="{F5EA523F-B462-7EFF-1C47-CF49B47BAEE9}"/>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36732" y="4881925"/>
            <a:ext cx="485554" cy="560786"/>
          </a:xfrm>
          <a:prstGeom prst="rect">
            <a:avLst/>
          </a:prstGeom>
        </p:spPr>
      </p:pic>
      <p:pic>
        <p:nvPicPr>
          <p:cNvPr id="23" name="Graphic 22" descr="Checkmark with solid fill">
            <a:extLst>
              <a:ext uri="{FF2B5EF4-FFF2-40B4-BE49-F238E27FC236}">
                <a16:creationId xmlns:a16="http://schemas.microsoft.com/office/drawing/2014/main" id="{CF2474FB-C1CF-01F4-9A6A-76EB71D8B2F1}"/>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68136" y="5864736"/>
            <a:ext cx="485554" cy="560786"/>
          </a:xfrm>
          <a:prstGeom prst="rect">
            <a:avLst/>
          </a:prstGeom>
        </p:spPr>
      </p:pic>
      <p:grpSp>
        <p:nvGrpSpPr>
          <p:cNvPr id="15" name="Group 14">
            <a:extLst>
              <a:ext uri="{FF2B5EF4-FFF2-40B4-BE49-F238E27FC236}">
                <a16:creationId xmlns:a16="http://schemas.microsoft.com/office/drawing/2014/main" id="{EB25A2D6-0DD4-4247-F48C-E82A896EA2ED}"/>
              </a:ext>
            </a:extLst>
          </p:cNvPr>
          <p:cNvGrpSpPr/>
          <p:nvPr/>
        </p:nvGrpSpPr>
        <p:grpSpPr>
          <a:xfrm>
            <a:off x="728236" y="3999345"/>
            <a:ext cx="5340053" cy="1246910"/>
            <a:chOff x="728236" y="3999345"/>
            <a:chExt cx="5340053" cy="1246910"/>
          </a:xfrm>
        </p:grpSpPr>
        <p:sp>
          <p:nvSpPr>
            <p:cNvPr id="2" name="Rectangle: Rounded Corners 1">
              <a:extLst>
                <a:ext uri="{FF2B5EF4-FFF2-40B4-BE49-F238E27FC236}">
                  <a16:creationId xmlns:a16="http://schemas.microsoft.com/office/drawing/2014/main" id="{53DCAFA7-AA1F-5467-3F18-0777446A67C5}"/>
                </a:ext>
              </a:extLst>
            </p:cNvPr>
            <p:cNvSpPr/>
            <p:nvPr/>
          </p:nvSpPr>
          <p:spPr>
            <a:xfrm>
              <a:off x="1607127" y="3999345"/>
              <a:ext cx="4461162" cy="124691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dirty="0">
                  <a:latin typeface="Nunito Sans" pitchFamily="2" charset="0"/>
                </a:rPr>
                <a:t>Routine exam includes</a:t>
              </a:r>
              <a:endParaRPr lang="en-US" dirty="0"/>
            </a:p>
          </p:txBody>
        </p:sp>
        <p:sp>
          <p:nvSpPr>
            <p:cNvPr id="14" name="Oval 13">
              <a:extLst>
                <a:ext uri="{FF2B5EF4-FFF2-40B4-BE49-F238E27FC236}">
                  <a16:creationId xmlns:a16="http://schemas.microsoft.com/office/drawing/2014/main" id="{21F752A0-DD93-8ECE-04E5-747261BA9F21}"/>
                </a:ext>
              </a:extLst>
            </p:cNvPr>
            <p:cNvSpPr/>
            <p:nvPr/>
          </p:nvSpPr>
          <p:spPr>
            <a:xfrm>
              <a:off x="728236" y="4249109"/>
              <a:ext cx="798053" cy="79805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12" name="Graphic 11" descr="Checkmark with solid fill">
              <a:extLst>
                <a:ext uri="{FF2B5EF4-FFF2-40B4-BE49-F238E27FC236}">
                  <a16:creationId xmlns:a16="http://schemas.microsoft.com/office/drawing/2014/main" id="{82AAFD05-3939-F5D3-1840-1F83FCF7E9E7}"/>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5004" y="4367742"/>
              <a:ext cx="485554" cy="560786"/>
            </a:xfrm>
            <a:prstGeom prst="rect">
              <a:avLst/>
            </a:prstGeom>
          </p:spPr>
        </p:pic>
      </p:grpSp>
      <p:sp>
        <p:nvSpPr>
          <p:cNvPr id="6" name="TextBox 5">
            <a:extLst>
              <a:ext uri="{FF2B5EF4-FFF2-40B4-BE49-F238E27FC236}">
                <a16:creationId xmlns:a16="http://schemas.microsoft.com/office/drawing/2014/main" id="{349E599E-54C6-41A7-F0A5-B5B1201D21D8}"/>
              </a:ext>
            </a:extLst>
          </p:cNvPr>
          <p:cNvSpPr txBox="1"/>
          <p:nvPr/>
        </p:nvSpPr>
        <p:spPr>
          <a:xfrm>
            <a:off x="5107683" y="6572911"/>
            <a:ext cx="2295821" cy="246221"/>
          </a:xfrm>
          <a:prstGeom prst="rect">
            <a:avLst/>
          </a:prstGeom>
          <a:noFill/>
        </p:spPr>
        <p:txBody>
          <a:bodyPr wrap="none" rtlCol="0">
            <a:spAutoFit/>
          </a:bodyPr>
          <a:lstStyle/>
          <a:p>
            <a:r>
              <a:rPr lang="en-US" sz="1000" dirty="0">
                <a:solidFill>
                  <a:srgbClr val="013460"/>
                </a:solidFill>
                <a:latin typeface="Nunito Sans" pitchFamily="2" charset="0"/>
              </a:rPr>
              <a:t>Food and Drug Administration (FDA)</a:t>
            </a:r>
          </a:p>
        </p:txBody>
      </p:sp>
    </p:spTree>
    <p:extLst>
      <p:ext uri="{BB962C8B-B14F-4D97-AF65-F5344CB8AC3E}">
        <p14:creationId xmlns:p14="http://schemas.microsoft.com/office/powerpoint/2010/main" val="795019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E53B57-0D6C-242A-127A-C40115F4B4E2}"/>
              </a:ext>
            </a:extLst>
          </p:cNvPr>
          <p:cNvSpPr>
            <a:spLocks noGrp="1"/>
          </p:cNvSpPr>
          <p:nvPr>
            <p:ph type="body" sz="quarter" idx="16"/>
          </p:nvPr>
        </p:nvSpPr>
        <p:spPr/>
        <p:txBody>
          <a:bodyPr/>
          <a:lstStyle/>
          <a:p>
            <a:r>
              <a:rPr lang="en-US" dirty="0"/>
              <a:t>ECDHM, The Netherlands, 2025</a:t>
            </a:r>
            <a:endParaRPr lang="en-TR" dirty="0"/>
          </a:p>
        </p:txBody>
      </p:sp>
      <p:sp>
        <p:nvSpPr>
          <p:cNvPr id="3" name="Title 2">
            <a:extLst>
              <a:ext uri="{FF2B5EF4-FFF2-40B4-BE49-F238E27FC236}">
                <a16:creationId xmlns:a16="http://schemas.microsoft.com/office/drawing/2014/main" id="{54B650EA-64D8-EF40-5D7E-6DC16AC20E42}"/>
              </a:ext>
            </a:extLst>
          </p:cNvPr>
          <p:cNvSpPr>
            <a:spLocks noGrp="1"/>
          </p:cNvSpPr>
          <p:nvPr>
            <p:ph type="title"/>
          </p:nvPr>
        </p:nvSpPr>
        <p:spPr>
          <a:xfrm>
            <a:off x="1181500" y="665119"/>
            <a:ext cx="9664683" cy="445457"/>
          </a:xfrm>
        </p:spPr>
        <p:txBody>
          <a:bodyPr/>
          <a:lstStyle/>
          <a:p>
            <a:pPr algn="ctr"/>
            <a:r>
              <a:rPr lang="en-US" dirty="0"/>
              <a:t>General Donor Eligibility Requirements</a:t>
            </a:r>
            <a:endParaRPr lang="en-TR" dirty="0"/>
          </a:p>
        </p:txBody>
      </p:sp>
      <p:grpSp>
        <p:nvGrpSpPr>
          <p:cNvPr id="10" name="Group 9">
            <a:extLst>
              <a:ext uri="{FF2B5EF4-FFF2-40B4-BE49-F238E27FC236}">
                <a16:creationId xmlns:a16="http://schemas.microsoft.com/office/drawing/2014/main" id="{C6A56515-8493-55EB-C02E-A5F8CF1DF35C}"/>
              </a:ext>
            </a:extLst>
          </p:cNvPr>
          <p:cNvGrpSpPr/>
          <p:nvPr/>
        </p:nvGrpSpPr>
        <p:grpSpPr>
          <a:xfrm>
            <a:off x="531626" y="1350335"/>
            <a:ext cx="11209059" cy="4582632"/>
            <a:chOff x="920867" y="962167"/>
            <a:chExt cx="10350264" cy="4092124"/>
          </a:xfrm>
        </p:grpSpPr>
        <p:graphicFrame>
          <p:nvGraphicFramePr>
            <p:cNvPr id="11" name="Diagram 10">
              <a:extLst>
                <a:ext uri="{FF2B5EF4-FFF2-40B4-BE49-F238E27FC236}">
                  <a16:creationId xmlns:a16="http://schemas.microsoft.com/office/drawing/2014/main" id="{2BC6580B-059D-58C7-D2D9-B28FD0DC59E2}"/>
                </a:ext>
              </a:extLst>
            </p:cNvPr>
            <p:cNvGraphicFramePr/>
            <p:nvPr>
              <p:extLst>
                <p:ext uri="{D42A27DB-BD31-4B8C-83A1-F6EECF244321}">
                  <p14:modId xmlns:p14="http://schemas.microsoft.com/office/powerpoint/2010/main" val="3135232344"/>
                </p:ext>
              </p:extLst>
            </p:nvPr>
          </p:nvGraphicFramePr>
          <p:xfrm>
            <a:off x="920867" y="962167"/>
            <a:ext cx="10350264" cy="40921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023FD9C2-C06A-B285-9CD7-E63D34E4D43D}"/>
                </a:ext>
              </a:extLst>
            </p:cNvPr>
            <p:cNvSpPr txBox="1"/>
            <p:nvPr/>
          </p:nvSpPr>
          <p:spPr>
            <a:xfrm>
              <a:off x="4621877" y="4395139"/>
              <a:ext cx="2820052" cy="329800"/>
            </a:xfrm>
            <a:prstGeom prst="rect">
              <a:avLst/>
            </a:prstGeom>
            <a:noFill/>
          </p:spPr>
          <p:txBody>
            <a:bodyPr wrap="none" rtlCol="0">
              <a:spAutoFit/>
            </a:bodyPr>
            <a:lstStyle/>
            <a:p>
              <a:r>
                <a:rPr lang="en-US" dirty="0">
                  <a:solidFill>
                    <a:srgbClr val="013460"/>
                  </a:solidFill>
                  <a:latin typeface="Nunito Sans" pitchFamily="2" charset="0"/>
                </a:rPr>
                <a:t>Performed at each donation</a:t>
              </a:r>
            </a:p>
          </p:txBody>
        </p:sp>
      </p:grpSp>
    </p:spTree>
    <p:extLst>
      <p:ext uri="{BB962C8B-B14F-4D97-AF65-F5344CB8AC3E}">
        <p14:creationId xmlns:p14="http://schemas.microsoft.com/office/powerpoint/2010/main" val="260735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E53B57-0D6C-242A-127A-C40115F4B4E2}"/>
              </a:ext>
            </a:extLst>
          </p:cNvPr>
          <p:cNvSpPr>
            <a:spLocks noGrp="1"/>
          </p:cNvSpPr>
          <p:nvPr>
            <p:ph type="body" sz="quarter" idx="16"/>
          </p:nvPr>
        </p:nvSpPr>
        <p:spPr/>
        <p:txBody>
          <a:bodyPr/>
          <a:lstStyle/>
          <a:p>
            <a:r>
              <a:rPr lang="en-US" dirty="0"/>
              <a:t>ECDHM, The Netherlands, 2025</a:t>
            </a:r>
            <a:endParaRPr lang="en-TR" dirty="0"/>
          </a:p>
        </p:txBody>
      </p:sp>
      <p:sp>
        <p:nvSpPr>
          <p:cNvPr id="3" name="Title 2">
            <a:extLst>
              <a:ext uri="{FF2B5EF4-FFF2-40B4-BE49-F238E27FC236}">
                <a16:creationId xmlns:a16="http://schemas.microsoft.com/office/drawing/2014/main" id="{54B650EA-64D8-EF40-5D7E-6DC16AC20E42}"/>
              </a:ext>
            </a:extLst>
          </p:cNvPr>
          <p:cNvSpPr>
            <a:spLocks noGrp="1"/>
          </p:cNvSpPr>
          <p:nvPr>
            <p:ph type="title"/>
          </p:nvPr>
        </p:nvSpPr>
        <p:spPr>
          <a:xfrm>
            <a:off x="1147781" y="101298"/>
            <a:ext cx="9664683" cy="986706"/>
          </a:xfrm>
        </p:spPr>
        <p:txBody>
          <a:bodyPr/>
          <a:lstStyle/>
          <a:p>
            <a:r>
              <a:rPr lang="en-US" dirty="0"/>
              <a:t>General Donor Eligibility Requirements</a:t>
            </a:r>
            <a:endParaRPr lang="en-TR" dirty="0"/>
          </a:p>
        </p:txBody>
      </p:sp>
      <p:graphicFrame>
        <p:nvGraphicFramePr>
          <p:cNvPr id="11" name="Diagram 10">
            <a:extLst>
              <a:ext uri="{FF2B5EF4-FFF2-40B4-BE49-F238E27FC236}">
                <a16:creationId xmlns:a16="http://schemas.microsoft.com/office/drawing/2014/main" id="{2BC6580B-059D-58C7-D2D9-B28FD0DC59E2}"/>
              </a:ext>
            </a:extLst>
          </p:cNvPr>
          <p:cNvGraphicFramePr/>
          <p:nvPr>
            <p:extLst>
              <p:ext uri="{D42A27DB-BD31-4B8C-83A1-F6EECF244321}">
                <p14:modId xmlns:p14="http://schemas.microsoft.com/office/powerpoint/2010/main" val="1535786684"/>
              </p:ext>
            </p:extLst>
          </p:nvPr>
        </p:nvGraphicFramePr>
        <p:xfrm>
          <a:off x="-380062" y="783736"/>
          <a:ext cx="5779062" cy="4355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5DE46717-C3F8-FBC9-D587-DC76B1BE3A50}"/>
              </a:ext>
            </a:extLst>
          </p:cNvPr>
          <p:cNvGrpSpPr/>
          <p:nvPr/>
        </p:nvGrpSpPr>
        <p:grpSpPr>
          <a:xfrm>
            <a:off x="764173" y="5749531"/>
            <a:ext cx="6855635" cy="770075"/>
            <a:chOff x="3444951" y="5358447"/>
            <a:chExt cx="7283301" cy="569373"/>
          </a:xfrm>
        </p:grpSpPr>
        <p:sp>
          <p:nvSpPr>
            <p:cNvPr id="4" name="Rectangle: Rounded Corners 3">
              <a:extLst>
                <a:ext uri="{FF2B5EF4-FFF2-40B4-BE49-F238E27FC236}">
                  <a16:creationId xmlns:a16="http://schemas.microsoft.com/office/drawing/2014/main" id="{86ED5054-2441-D716-8ED6-D3A45492052C}"/>
                </a:ext>
              </a:extLst>
            </p:cNvPr>
            <p:cNvSpPr/>
            <p:nvPr/>
          </p:nvSpPr>
          <p:spPr>
            <a:xfrm>
              <a:off x="3444951" y="5358447"/>
              <a:ext cx="7283301" cy="569373"/>
            </a:xfrm>
            <a:prstGeom prst="roundRect">
              <a:avLst/>
            </a:prstGeom>
          </p:spPr>
          <p:style>
            <a:lnRef idx="2">
              <a:schemeClr val="lt1">
                <a:hueOff val="0"/>
                <a:satOff val="0"/>
                <a:lumOff val="0"/>
                <a:alphaOff val="0"/>
              </a:schemeClr>
            </a:lnRef>
            <a:fillRef idx="1">
              <a:schemeClr val="accent5">
                <a:tint val="55000"/>
                <a:hueOff val="0"/>
                <a:satOff val="0"/>
                <a:lumOff val="0"/>
                <a:alphaOff val="0"/>
              </a:schemeClr>
            </a:fillRef>
            <a:effectRef idx="0">
              <a:schemeClr val="accent5">
                <a:tint val="5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TextBox 11">
              <a:extLst>
                <a:ext uri="{FF2B5EF4-FFF2-40B4-BE49-F238E27FC236}">
                  <a16:creationId xmlns:a16="http://schemas.microsoft.com/office/drawing/2014/main" id="{023FD9C2-C06A-B285-9CD7-E63D34E4D43D}"/>
                </a:ext>
              </a:extLst>
            </p:cNvPr>
            <p:cNvSpPr txBox="1"/>
            <p:nvPr/>
          </p:nvSpPr>
          <p:spPr>
            <a:xfrm>
              <a:off x="3845040" y="5409891"/>
              <a:ext cx="6483121" cy="477879"/>
            </a:xfrm>
            <a:prstGeom prst="rect">
              <a:avLst/>
            </a:prstGeom>
            <a:noFill/>
          </p:spPr>
          <p:txBody>
            <a:bodyPr wrap="square" rtlCol="0">
              <a:spAutoFit/>
            </a:bodyPr>
            <a:lstStyle/>
            <a:p>
              <a:pPr algn="ctr"/>
              <a:r>
                <a:rPr lang="en-US" dirty="0">
                  <a:solidFill>
                    <a:srgbClr val="013460"/>
                  </a:solidFill>
                  <a:latin typeface="Nunito Sans" pitchFamily="2" charset="0"/>
                </a:rPr>
                <a:t>SPE tested at initial donation with TP and at least every four months</a:t>
              </a:r>
            </a:p>
          </p:txBody>
        </p:sp>
      </p:grpSp>
      <p:grpSp>
        <p:nvGrpSpPr>
          <p:cNvPr id="6" name="Group 5">
            <a:extLst>
              <a:ext uri="{FF2B5EF4-FFF2-40B4-BE49-F238E27FC236}">
                <a16:creationId xmlns:a16="http://schemas.microsoft.com/office/drawing/2014/main" id="{07C6B3B7-85B7-54D1-A4E4-8D50323D24B4}"/>
              </a:ext>
            </a:extLst>
          </p:cNvPr>
          <p:cNvGrpSpPr/>
          <p:nvPr/>
        </p:nvGrpSpPr>
        <p:grpSpPr>
          <a:xfrm>
            <a:off x="8316708" y="1712336"/>
            <a:ext cx="3530009" cy="3721523"/>
            <a:chOff x="3444951" y="5338328"/>
            <a:chExt cx="7283301" cy="640092"/>
          </a:xfrm>
        </p:grpSpPr>
        <p:sp>
          <p:nvSpPr>
            <p:cNvPr id="7" name="Rectangle: Rounded Corners 6">
              <a:extLst>
                <a:ext uri="{FF2B5EF4-FFF2-40B4-BE49-F238E27FC236}">
                  <a16:creationId xmlns:a16="http://schemas.microsoft.com/office/drawing/2014/main" id="{132A717C-39A7-6977-FC85-1C41E2BC40F9}"/>
                </a:ext>
              </a:extLst>
            </p:cNvPr>
            <p:cNvSpPr/>
            <p:nvPr/>
          </p:nvSpPr>
          <p:spPr>
            <a:xfrm>
              <a:off x="3444951" y="5358447"/>
              <a:ext cx="7283301" cy="569373"/>
            </a:xfrm>
            <a:prstGeom prst="octagon">
              <a:avLst/>
            </a:prstGeom>
            <a:solidFill>
              <a:schemeClr val="accent1">
                <a:lumMod val="75000"/>
              </a:schemeClr>
            </a:solidFill>
            <a:ln w="57150">
              <a:solidFill>
                <a:srgbClr val="FF0000"/>
              </a:solidFill>
            </a:ln>
          </p:spPr>
          <p:style>
            <a:lnRef idx="2">
              <a:schemeClr val="lt1">
                <a:hueOff val="0"/>
                <a:satOff val="0"/>
                <a:lumOff val="0"/>
                <a:alphaOff val="0"/>
              </a:schemeClr>
            </a:lnRef>
            <a:fillRef idx="1">
              <a:schemeClr val="accent5">
                <a:tint val="55000"/>
                <a:hueOff val="0"/>
                <a:satOff val="0"/>
                <a:lumOff val="0"/>
                <a:alphaOff val="0"/>
              </a:schemeClr>
            </a:fillRef>
            <a:effectRef idx="0">
              <a:schemeClr val="accent5">
                <a:tint val="5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8B7B4B1B-61CD-9F7A-2FCE-4985CB7F5FE2}"/>
                </a:ext>
              </a:extLst>
            </p:cNvPr>
            <p:cNvSpPr txBox="1"/>
            <p:nvPr/>
          </p:nvSpPr>
          <p:spPr>
            <a:xfrm>
              <a:off x="3866979" y="5338328"/>
              <a:ext cx="6483120" cy="640092"/>
            </a:xfrm>
            <a:prstGeom prst="octagon">
              <a:avLst/>
            </a:prstGeom>
            <a:noFill/>
          </p:spPr>
          <p:txBody>
            <a:bodyPr wrap="square" rtlCol="0">
              <a:spAutoFit/>
            </a:bodyPr>
            <a:lstStyle/>
            <a:p>
              <a:pPr algn="ctr"/>
              <a:r>
                <a:rPr lang="en-US" sz="2800" dirty="0">
                  <a:solidFill>
                    <a:srgbClr val="FBFEFF"/>
                  </a:solidFill>
                  <a:latin typeface="Nunito Sans" pitchFamily="2" charset="0"/>
                </a:rPr>
                <a:t>Not every individual that is interested in donating is eligible.</a:t>
              </a:r>
            </a:p>
          </p:txBody>
        </p:sp>
      </p:grpSp>
      <p:grpSp>
        <p:nvGrpSpPr>
          <p:cNvPr id="10" name="Group 9">
            <a:extLst>
              <a:ext uri="{FF2B5EF4-FFF2-40B4-BE49-F238E27FC236}">
                <a16:creationId xmlns:a16="http://schemas.microsoft.com/office/drawing/2014/main" id="{82EA874A-0B43-7642-E2AD-0507DDE60613}"/>
              </a:ext>
            </a:extLst>
          </p:cNvPr>
          <p:cNvGrpSpPr/>
          <p:nvPr/>
        </p:nvGrpSpPr>
        <p:grpSpPr>
          <a:xfrm>
            <a:off x="4388302" y="3931709"/>
            <a:ext cx="3886171" cy="1207960"/>
            <a:chOff x="1224152" y="3957748"/>
            <a:chExt cx="3886171" cy="1207960"/>
          </a:xfrm>
        </p:grpSpPr>
        <p:sp>
          <p:nvSpPr>
            <p:cNvPr id="13" name="Rectangle 12">
              <a:extLst>
                <a:ext uri="{FF2B5EF4-FFF2-40B4-BE49-F238E27FC236}">
                  <a16:creationId xmlns:a16="http://schemas.microsoft.com/office/drawing/2014/main" id="{049F3B1E-FC7F-719A-9A74-DF9C0251A0C1}"/>
                </a:ext>
              </a:extLst>
            </p:cNvPr>
            <p:cNvSpPr/>
            <p:nvPr/>
          </p:nvSpPr>
          <p:spPr>
            <a:xfrm>
              <a:off x="1428697" y="3957748"/>
              <a:ext cx="3681626" cy="9204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TextBox 13">
              <a:extLst>
                <a:ext uri="{FF2B5EF4-FFF2-40B4-BE49-F238E27FC236}">
                  <a16:creationId xmlns:a16="http://schemas.microsoft.com/office/drawing/2014/main" id="{2606297A-2E2C-022B-E79E-A8476EE6912D}"/>
                </a:ext>
              </a:extLst>
            </p:cNvPr>
            <p:cNvSpPr txBox="1"/>
            <p:nvPr/>
          </p:nvSpPr>
          <p:spPr>
            <a:xfrm>
              <a:off x="1224152" y="4245302"/>
              <a:ext cx="3681626" cy="92040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000" kern="1200" dirty="0">
                  <a:solidFill>
                    <a:srgbClr val="013460"/>
                  </a:solidFill>
                  <a:latin typeface="Nunito Sans" pitchFamily="2" charset="0"/>
                </a:rPr>
                <a:t>Total Plasma Protein (TP) by Refractometry</a:t>
              </a:r>
            </a:p>
          </p:txBody>
        </p:sp>
      </p:grpSp>
      <p:pic>
        <p:nvPicPr>
          <p:cNvPr id="1026" name="Picture 3">
            <a:extLst>
              <a:ext uri="{FF2B5EF4-FFF2-40B4-BE49-F238E27FC236}">
                <a16:creationId xmlns:a16="http://schemas.microsoft.com/office/drawing/2014/main" id="{30C34034-EF38-57B9-B0A8-024487C0965E}"/>
              </a:ext>
            </a:extLst>
          </p:cNvPr>
          <p:cNvPicPr>
            <a:picLocks noChangeAspect="1" noChangeArrowheads="1"/>
          </p:cNvPicPr>
          <p:nvPr/>
        </p:nvPicPr>
        <p:blipFill>
          <a:blip r:embed="rId8">
            <a:alphaModFix amt="70000"/>
            <a:extLst>
              <a:ext uri="{28A0092B-C50C-407E-A947-70E740481C1C}">
                <a14:useLocalDpi xmlns:a14="http://schemas.microsoft.com/office/drawing/2010/main" val="0"/>
              </a:ext>
            </a:extLst>
          </a:blip>
          <a:srcRect/>
          <a:stretch>
            <a:fillRect/>
          </a:stretch>
        </p:blipFill>
        <p:spPr bwMode="auto">
          <a:xfrm>
            <a:off x="4592847" y="2253005"/>
            <a:ext cx="3134733" cy="15491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60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E53B57-0D6C-242A-127A-C40115F4B4E2}"/>
              </a:ext>
            </a:extLst>
          </p:cNvPr>
          <p:cNvSpPr>
            <a:spLocks noGrp="1"/>
          </p:cNvSpPr>
          <p:nvPr>
            <p:ph type="body" sz="quarter" idx="16"/>
          </p:nvPr>
        </p:nvSpPr>
        <p:spPr/>
        <p:txBody>
          <a:bodyPr/>
          <a:lstStyle/>
          <a:p>
            <a:r>
              <a:rPr lang="en-US" dirty="0"/>
              <a:t>ECDHM, The Netherlands, 2025</a:t>
            </a:r>
            <a:endParaRPr lang="en-TR" dirty="0"/>
          </a:p>
        </p:txBody>
      </p:sp>
      <p:sp>
        <p:nvSpPr>
          <p:cNvPr id="3" name="Title 2">
            <a:extLst>
              <a:ext uri="{FF2B5EF4-FFF2-40B4-BE49-F238E27FC236}">
                <a16:creationId xmlns:a16="http://schemas.microsoft.com/office/drawing/2014/main" id="{54B650EA-64D8-EF40-5D7E-6DC16AC20E42}"/>
              </a:ext>
            </a:extLst>
          </p:cNvPr>
          <p:cNvSpPr>
            <a:spLocks noGrp="1"/>
          </p:cNvSpPr>
          <p:nvPr>
            <p:ph type="title"/>
          </p:nvPr>
        </p:nvSpPr>
        <p:spPr>
          <a:xfrm>
            <a:off x="1147781" y="101298"/>
            <a:ext cx="9664683" cy="986706"/>
          </a:xfrm>
        </p:spPr>
        <p:txBody>
          <a:bodyPr/>
          <a:lstStyle/>
          <a:p>
            <a:r>
              <a:rPr lang="en-US" dirty="0"/>
              <a:t>Donor Health and Safety</a:t>
            </a:r>
            <a:endParaRPr lang="en-TR" dirty="0"/>
          </a:p>
        </p:txBody>
      </p:sp>
      <p:sp>
        <p:nvSpPr>
          <p:cNvPr id="4" name="Content Placeholder 3">
            <a:extLst>
              <a:ext uri="{FF2B5EF4-FFF2-40B4-BE49-F238E27FC236}">
                <a16:creationId xmlns:a16="http://schemas.microsoft.com/office/drawing/2014/main" id="{C2DFAE93-CD49-D3AF-B8DF-BE772B116F78}"/>
              </a:ext>
            </a:extLst>
          </p:cNvPr>
          <p:cNvSpPr>
            <a:spLocks noGrp="1"/>
          </p:cNvSpPr>
          <p:nvPr>
            <p:ph sz="quarter" idx="15"/>
          </p:nvPr>
        </p:nvSpPr>
        <p:spPr>
          <a:xfrm>
            <a:off x="754912" y="1088004"/>
            <a:ext cx="8941981" cy="5218528"/>
          </a:xfrm>
        </p:spPr>
        <p:txBody>
          <a:bodyPr/>
          <a:lstStyle/>
          <a:p>
            <a:r>
              <a:rPr lang="en-US" dirty="0">
                <a:solidFill>
                  <a:srgbClr val="013460"/>
                </a:solidFill>
                <a:latin typeface="Nunito Sans" pitchFamily="2" charset="0"/>
              </a:rPr>
              <a:t>Throughout the plasmapheresis procedure, there are several safety measures to protect the donor’s health: </a:t>
            </a:r>
          </a:p>
          <a:p>
            <a:endParaRPr lang="en-US" dirty="0">
              <a:solidFill>
                <a:srgbClr val="013460"/>
              </a:solidFill>
              <a:latin typeface="Nunito Sans" pitchFamily="2" charset="0"/>
            </a:endParaRPr>
          </a:p>
          <a:p>
            <a:pPr marL="457200" indent="-457200">
              <a:buFont typeface="Wingdings" panose="05000000000000000000" pitchFamily="2" charset="2"/>
              <a:buChar char="ü"/>
            </a:pPr>
            <a:r>
              <a:rPr lang="en-US" sz="2400" dirty="0">
                <a:solidFill>
                  <a:srgbClr val="013460"/>
                </a:solidFill>
                <a:latin typeface="Nunito Sans" pitchFamily="2" charset="0"/>
              </a:rPr>
              <a:t>Donor education on importance of healthy lifestyle (fluid intake, nutrition, rest, etc.).</a:t>
            </a:r>
          </a:p>
          <a:p>
            <a:pPr marL="457200" indent="-457200">
              <a:buFont typeface="Wingdings" panose="05000000000000000000" pitchFamily="2" charset="2"/>
              <a:buChar char="ü"/>
            </a:pPr>
            <a:r>
              <a:rPr lang="en-US" sz="2400" dirty="0">
                <a:solidFill>
                  <a:srgbClr val="013460"/>
                </a:solidFill>
                <a:latin typeface="Nunito Sans" pitchFamily="2" charset="0"/>
              </a:rPr>
              <a:t>The plasmapheresis process is monitored by trained phlebotomists.</a:t>
            </a:r>
          </a:p>
          <a:p>
            <a:pPr marL="457200" indent="-457200">
              <a:buFont typeface="Wingdings" panose="05000000000000000000" pitchFamily="2" charset="2"/>
              <a:buChar char="ü"/>
            </a:pPr>
            <a:r>
              <a:rPr lang="en-US" sz="2400" dirty="0">
                <a:solidFill>
                  <a:srgbClr val="013460"/>
                </a:solidFill>
                <a:latin typeface="Nunito Sans" pitchFamily="2" charset="0"/>
              </a:rPr>
              <a:t>Red blood cells are returned with each cycle and at the end of the procedure.</a:t>
            </a:r>
          </a:p>
          <a:p>
            <a:pPr marL="457200" indent="-457200">
              <a:buFont typeface="Wingdings" panose="05000000000000000000" pitchFamily="2" charset="2"/>
              <a:buChar char="ü"/>
            </a:pPr>
            <a:r>
              <a:rPr lang="en-US" sz="2400" dirty="0">
                <a:solidFill>
                  <a:srgbClr val="013460"/>
                </a:solidFill>
                <a:latin typeface="Nunito Sans" pitchFamily="2" charset="0"/>
              </a:rPr>
              <a:t>Industry standard of at least 250 mL (500mL in the US) of saline is administered at the end of the procedure to return blood cells and enhance return of intravascular fluid balance.</a:t>
            </a:r>
          </a:p>
          <a:p>
            <a:endParaRPr lang="en-TR" dirty="0"/>
          </a:p>
        </p:txBody>
      </p:sp>
      <p:pic>
        <p:nvPicPr>
          <p:cNvPr id="5" name="Picture 4">
            <a:extLst>
              <a:ext uri="{FF2B5EF4-FFF2-40B4-BE49-F238E27FC236}">
                <a16:creationId xmlns:a16="http://schemas.microsoft.com/office/drawing/2014/main" id="{B76F93D8-CE73-4FB6-7D83-FBBF7294A047}"/>
              </a:ext>
            </a:extLst>
          </p:cNvPr>
          <p:cNvPicPr>
            <a:picLocks noChangeAspect="1"/>
          </p:cNvPicPr>
          <p:nvPr/>
        </p:nvPicPr>
        <p:blipFill>
          <a:blip r:embed="rId2">
            <a:duotone>
              <a:schemeClr val="accent5">
                <a:shade val="45000"/>
                <a:satMod val="135000"/>
              </a:schemeClr>
              <a:prstClr val="white"/>
            </a:duotone>
          </a:blip>
          <a:stretch>
            <a:fillRect/>
          </a:stretch>
        </p:blipFill>
        <p:spPr>
          <a:xfrm>
            <a:off x="9745664" y="2556669"/>
            <a:ext cx="2133600" cy="2133600"/>
          </a:xfrm>
          <a:prstGeom prst="rect">
            <a:avLst/>
          </a:prstGeom>
        </p:spPr>
      </p:pic>
    </p:spTree>
    <p:extLst>
      <p:ext uri="{BB962C8B-B14F-4D97-AF65-F5344CB8AC3E}">
        <p14:creationId xmlns:p14="http://schemas.microsoft.com/office/powerpoint/2010/main" val="288581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600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3BD02-2963-8C00-ABE2-61FF2E6119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FBDBD80-1ECE-3144-6C55-07E87201D6BA}"/>
              </a:ext>
            </a:extLst>
          </p:cNvPr>
          <p:cNvSpPr>
            <a:spLocks noGrp="1"/>
          </p:cNvSpPr>
          <p:nvPr>
            <p:ph type="title"/>
          </p:nvPr>
        </p:nvSpPr>
        <p:spPr>
          <a:xfrm>
            <a:off x="1299124" y="3060056"/>
            <a:ext cx="8930868" cy="519340"/>
          </a:xfrm>
        </p:spPr>
        <p:txBody>
          <a:bodyPr/>
          <a:lstStyle/>
          <a:p>
            <a:r>
              <a:rPr lang="en-US" sz="2800" dirty="0"/>
              <a:t>Methods</a:t>
            </a:r>
          </a:p>
        </p:txBody>
      </p:sp>
      <p:sp>
        <p:nvSpPr>
          <p:cNvPr id="5" name="Text Placeholder 4">
            <a:extLst>
              <a:ext uri="{FF2B5EF4-FFF2-40B4-BE49-F238E27FC236}">
                <a16:creationId xmlns:a16="http://schemas.microsoft.com/office/drawing/2014/main" id="{DF6F00A8-D136-CE5E-20A0-06A4DB2BA401}"/>
              </a:ext>
            </a:extLst>
          </p:cNvPr>
          <p:cNvSpPr>
            <a:spLocks noGrp="1"/>
          </p:cNvSpPr>
          <p:nvPr>
            <p:ph type="body" sz="quarter" idx="10"/>
          </p:nvPr>
        </p:nvSpPr>
        <p:spPr>
          <a:xfrm>
            <a:off x="1591009" y="3479272"/>
            <a:ext cx="4815807" cy="563339"/>
          </a:xfrm>
        </p:spPr>
        <p:txBody>
          <a:bodyPr/>
          <a:lstStyle/>
          <a:p>
            <a:endParaRPr lang="en-US"/>
          </a:p>
        </p:txBody>
      </p:sp>
    </p:spTree>
    <p:extLst>
      <p:ext uri="{BB962C8B-B14F-4D97-AF65-F5344CB8AC3E}">
        <p14:creationId xmlns:p14="http://schemas.microsoft.com/office/powerpoint/2010/main" val="106702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4 - HEADLINE + OBJ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BD1E2D4F-3858-4A13-A564-F6DAA4B1D74D}"/>
    </a:ext>
  </a:extLst>
</a:theme>
</file>

<file path=ppt/theme/theme10.xml><?xml version="1.0" encoding="utf-8"?>
<a:theme xmlns:a="http://schemas.openxmlformats.org/drawingml/2006/main" name="10 + HEADER + BODY TEXT + INFOGRAPH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A4B0BEF2-80C0-435A-A072-AD5FFEEB2898}"/>
    </a:ext>
  </a:extLst>
</a:theme>
</file>

<file path=ppt/theme/theme11.xml><?xml version="1.0" encoding="utf-8"?>
<a:theme xmlns:a="http://schemas.openxmlformats.org/drawingml/2006/main" name="11 - HEADER + LIS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BC03C069-A76F-478C-ACD5-77E624C5B84C}"/>
    </a:ext>
  </a:extLst>
</a:theme>
</file>

<file path=ppt/theme/theme12.xml><?xml version="1.0" encoding="utf-8"?>
<a:theme xmlns:a="http://schemas.openxmlformats.org/drawingml/2006/main" name="12 - HEADER + GRAP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188F005C-058C-414B-BD15-F9CBFB95B814}"/>
    </a:ext>
  </a:extLst>
</a:theme>
</file>

<file path=ppt/theme/theme13.xml><?xml version="1.0" encoding="utf-8"?>
<a:theme xmlns:a="http://schemas.openxmlformats.org/drawingml/2006/main" name="13 - HEADER + TAB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34AB235A-1DF8-4810-B240-DA2598589072}"/>
    </a:ext>
  </a:extLst>
</a:theme>
</file>

<file path=ppt/theme/theme14.xml><?xml version="1.0" encoding="utf-8"?>
<a:theme xmlns:a="http://schemas.openxmlformats.org/drawingml/2006/main" name="14 - MULTIPLE IM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B0CF34AF-651F-42EA-AD7A-A17FBFEBE0FF}"/>
    </a:ext>
  </a:extLst>
</a:theme>
</file>

<file path=ppt/theme/theme15.xml><?xml version="1.0" encoding="utf-8"?>
<a:theme xmlns:a="http://schemas.openxmlformats.org/drawingml/2006/main" name="15 - HEADER + MULTIPLE IM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BCF5CC0B-147E-4840-97A4-88C5B68A2A72}"/>
    </a:ext>
  </a:extLst>
</a:theme>
</file>

<file path=ppt/theme/theme16.xml><?xml version="1.0" encoding="utf-8"?>
<a:theme xmlns:a="http://schemas.openxmlformats.org/drawingml/2006/main" name="16 - HEADER + BODY TEXT + MULTIPLE IM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D307E3D4-F1AA-47F1-96DA-28C817E4EFDC}"/>
    </a:ext>
  </a:extLst>
</a:theme>
</file>

<file path=ppt/theme/theme17.xml><?xml version="1.0" encoding="utf-8"?>
<a:theme xmlns:a="http://schemas.openxmlformats.org/drawingml/2006/main" name="17 - HEADER + MULTIPLE IMAGES + HIGHL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CC5D8E34-E86D-49E4-B3D4-E1018F5580A7}"/>
    </a:ext>
  </a:extLst>
</a:theme>
</file>

<file path=ppt/theme/theme18.xml><?xml version="1.0" encoding="utf-8"?>
<a:theme xmlns:a="http://schemas.openxmlformats.org/drawingml/2006/main" name="18 - CONTACT 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F9FB5148-5F32-4B30-86AA-AA69BA85D51D}"/>
    </a:ext>
  </a:extLst>
</a:theme>
</file>

<file path=ppt/theme/theme19.xml><?xml version="1.0" encoding="utf-8"?>
<a:theme xmlns:a="http://schemas.openxmlformats.org/drawingml/2006/main" name="19 - OUTR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478257EF-BC28-4EB1-A767-BE6206F3BC01}"/>
    </a:ext>
  </a:extLst>
</a:theme>
</file>

<file path=ppt/theme/theme2.xml><?xml version="1.0" encoding="utf-8"?>
<a:theme xmlns:a="http://schemas.openxmlformats.org/drawingml/2006/main" name="1 - COVER SLIDES">
  <a:themeElements>
    <a:clrScheme name="PPTA Custom 1">
      <a:dk1>
        <a:srgbClr val="01315D"/>
      </a:dk1>
      <a:lt1>
        <a:srgbClr val="FFFFFF"/>
      </a:lt1>
      <a:dk2>
        <a:srgbClr val="44546A"/>
      </a:dk2>
      <a:lt2>
        <a:srgbClr val="E7E6E6"/>
      </a:lt2>
      <a:accent1>
        <a:srgbClr val="1B1C9B"/>
      </a:accent1>
      <a:accent2>
        <a:srgbClr val="0475D8"/>
      </a:accent2>
      <a:accent3>
        <a:srgbClr val="91BBEE"/>
      </a:accent3>
      <a:accent4>
        <a:srgbClr val="FCFADB"/>
      </a:accent4>
      <a:accent5>
        <a:srgbClr val="FBEDA3"/>
      </a:accent5>
      <a:accent6>
        <a:srgbClr val="F6A66D"/>
      </a:accent6>
      <a:hlink>
        <a:srgbClr val="ED7813"/>
      </a:hlink>
      <a:folHlink>
        <a:srgbClr val="E4EDF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0015F08F-D5A3-4A5C-8E10-E789E62C9E61}"/>
    </a:ext>
  </a:extLst>
</a:theme>
</file>

<file path=ppt/theme/theme20.xml><?xml version="1.0" encoding="utf-8"?>
<a:theme xmlns:a="http://schemas.openxmlformats.org/drawingml/2006/main" name="BLANK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A3E9B400-E84D-4CD9-8471-4B6F3C8B2E74}"/>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 - SLIDE SEPARATO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EE05A470-83F0-4723-8510-FB7A9284615C}"/>
    </a:ext>
  </a:extLst>
</a:theme>
</file>

<file path=ppt/theme/theme4.xml><?xml version="1.0" encoding="utf-8"?>
<a:theme xmlns:a="http://schemas.openxmlformats.org/drawingml/2006/main" name="3 - TEXT ONLY / QUO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0BF667AA-57DC-4777-AFC8-13CD745B9A7A}"/>
    </a:ext>
  </a:extLst>
</a:theme>
</file>

<file path=ppt/theme/theme5.xml><?xml version="1.0" encoding="utf-8"?>
<a:theme xmlns:a="http://schemas.openxmlformats.org/drawingml/2006/main" name="5 - TITLE + OBJECT + BODY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EFC51661-D5B7-4340-9144-F986661F8E94}"/>
    </a:ext>
  </a:extLst>
</a:theme>
</file>

<file path=ppt/theme/theme6.xml><?xml version="1.0" encoding="utf-8"?>
<a:theme xmlns:a="http://schemas.openxmlformats.org/drawingml/2006/main" name="6 - OBJECT + HEADER + BODY TEXT + HIGHL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B9B9FB46-6473-4B0D-B828-BB95BD31AA01}"/>
    </a:ext>
  </a:extLst>
</a:theme>
</file>

<file path=ppt/theme/theme7.xml><?xml version="1.0" encoding="utf-8"?>
<a:theme xmlns:a="http://schemas.openxmlformats.org/drawingml/2006/main" name="7 - OBJECT + HEADER + LIS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B26BFAD9-D5CF-4860-AAA5-BEB1C7934FCD}"/>
    </a:ext>
  </a:extLst>
</a:theme>
</file>

<file path=ppt/theme/theme8.xml><?xml version="1.0" encoding="utf-8"?>
<a:theme xmlns:a="http://schemas.openxmlformats.org/drawingml/2006/main" name="8 - HEADER + BODY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0D8DA237-9371-4793-8285-4DF03625EB54}"/>
    </a:ext>
  </a:extLst>
</a:theme>
</file>

<file path=ppt/theme/theme9.xml><?xml version="1.0" encoding="utf-8"?>
<a:theme xmlns:a="http://schemas.openxmlformats.org/drawingml/2006/main" name="9 - HEADER + BODY TEXT + HIGHL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TX File1" id="{B7EDE068-7DBA-4718-B746-FEB74674B5FE}" vid="{551AE2E2-42B3-46FB-9F30-9F8CC2F3E1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19E7D0817F5448AEBCFEDF85947944" ma:contentTypeVersion="14" ma:contentTypeDescription="Een nieuw document maken." ma:contentTypeScope="" ma:versionID="ca1fff6abcce7fd0edbeffb66a73830c">
  <xsd:schema xmlns:xsd="http://www.w3.org/2001/XMLSchema" xmlns:xs="http://www.w3.org/2001/XMLSchema" xmlns:p="http://schemas.microsoft.com/office/2006/metadata/properties" xmlns:ns2="226bb0d9-941c-4c72-8b58-eec0f92f91f9" xmlns:ns3="390cec58-3f9b-4ba4-8a21-a3ec4dd383b8" targetNamespace="http://schemas.microsoft.com/office/2006/metadata/properties" ma:root="true" ma:fieldsID="62c6e46a416083380a54c833316e6934" ns2:_="" ns3:_="">
    <xsd:import namespace="226bb0d9-941c-4c72-8b58-eec0f92f91f9"/>
    <xsd:import namespace="390cec58-3f9b-4ba4-8a21-a3ec4dd383b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6bb0d9-941c-4c72-8b58-eec0f92f91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0f1cba57-224f-4b5e-856c-412f75d57df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0cec58-3f9b-4ba4-8a21-a3ec4dd383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a9674ad-d5c1-440c-aae0-4061e05cf5d0}" ma:internalName="TaxCatchAll" ma:showField="CatchAllData" ma:web="390cec58-3f9b-4ba4-8a21-a3ec4dd383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6bb0d9-941c-4c72-8b58-eec0f92f91f9">
      <Terms xmlns="http://schemas.microsoft.com/office/infopath/2007/PartnerControls"/>
    </lcf76f155ced4ddcb4097134ff3c332f>
    <TaxCatchAll xmlns="390cec58-3f9b-4ba4-8a21-a3ec4dd383b8" xsi:nil="true"/>
  </documentManagement>
</p:properties>
</file>

<file path=customXml/itemProps1.xml><?xml version="1.0" encoding="utf-8"?>
<ds:datastoreItem xmlns:ds="http://schemas.openxmlformats.org/officeDocument/2006/customXml" ds:itemID="{A12FB71A-ABA2-4EE9-9BB8-E5B9F502838B}">
  <ds:schemaRefs>
    <ds:schemaRef ds:uri="http://schemas.microsoft.com/sharepoint/v3/contenttype/forms"/>
  </ds:schemaRefs>
</ds:datastoreItem>
</file>

<file path=customXml/itemProps2.xml><?xml version="1.0" encoding="utf-8"?>
<ds:datastoreItem xmlns:ds="http://schemas.openxmlformats.org/officeDocument/2006/customXml" ds:itemID="{5FDBE98F-2D0C-4CC4-91DD-746F520CBC51}"/>
</file>

<file path=customXml/itemProps3.xml><?xml version="1.0" encoding="utf-8"?>
<ds:datastoreItem xmlns:ds="http://schemas.openxmlformats.org/officeDocument/2006/customXml" ds:itemID="{94E1E2F9-2F04-4F27-9409-47B3C490914E}">
  <ds:schemaRefs>
    <ds:schemaRef ds:uri="http://schemas.microsoft.com/office/infopath/2007/PartnerControls"/>
    <ds:schemaRef ds:uri="http://www.w3.org/XML/1998/namespace"/>
    <ds:schemaRef ds:uri="db200d17-11c8-45af-a175-84b9d5610ebd"/>
    <ds:schemaRef ds:uri="http://schemas.microsoft.com/office/2006/documentManagement/types"/>
    <ds:schemaRef ds:uri="1a21ea94-06ba-4849-8762-6fc59c12da07"/>
    <ds:schemaRef ds:uri="http://purl.org/dc/terms/"/>
    <ds:schemaRef ds:uri="http://purl.org/dc/elements/1.1/"/>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New logo powerpoint LOW RESOLUTION__POTX File1</Template>
  <TotalTime>36276</TotalTime>
  <Words>1981</Words>
  <Application>Microsoft Office PowerPoint</Application>
  <PresentationFormat>Widescreen</PresentationFormat>
  <Paragraphs>228</Paragraphs>
  <Slides>25</Slides>
  <Notes>9</Notes>
  <HiddenSlides>0</HiddenSlides>
  <MMClips>0</MMClips>
  <ScaleCrop>false</ScaleCrop>
  <HeadingPairs>
    <vt:vector size="6" baseType="variant">
      <vt:variant>
        <vt:lpstr>Fonts Used</vt:lpstr>
      </vt:variant>
      <vt:variant>
        <vt:i4>7</vt:i4>
      </vt:variant>
      <vt:variant>
        <vt:lpstr>Theme</vt:lpstr>
      </vt:variant>
      <vt:variant>
        <vt:i4>20</vt:i4>
      </vt:variant>
      <vt:variant>
        <vt:lpstr>Slide Titles</vt:lpstr>
      </vt:variant>
      <vt:variant>
        <vt:i4>25</vt:i4>
      </vt:variant>
    </vt:vector>
  </HeadingPairs>
  <TitlesOfParts>
    <vt:vector size="52" baseType="lpstr">
      <vt:lpstr>Arial</vt:lpstr>
      <vt:lpstr>Calibri</vt:lpstr>
      <vt:lpstr>Houschka Alt Pro Bold</vt:lpstr>
      <vt:lpstr>Houschka Pro Bold</vt:lpstr>
      <vt:lpstr>Nunito Sans</vt:lpstr>
      <vt:lpstr>Nunito Sans Light</vt:lpstr>
      <vt:lpstr>Wingdings</vt:lpstr>
      <vt:lpstr>4 - HEADLINE + OBJECT</vt:lpstr>
      <vt:lpstr>1 - COVER SLIDES</vt:lpstr>
      <vt:lpstr>2 - SLIDE SEPARATOR</vt:lpstr>
      <vt:lpstr>3 - TEXT ONLY / QUOTE</vt:lpstr>
      <vt:lpstr>5 - TITLE + OBJECT + BODY TEXT</vt:lpstr>
      <vt:lpstr>6 - OBJECT + HEADER + BODY TEXT + HIGHLIGHT</vt:lpstr>
      <vt:lpstr>7 - OBJECT + HEADER + LIST</vt:lpstr>
      <vt:lpstr>8 - HEADER + BODY TEXT</vt:lpstr>
      <vt:lpstr>9 - HEADER + BODY TEXT + HIGHLIGHT</vt:lpstr>
      <vt:lpstr>10 + HEADER + BODY TEXT + INFOGRAPHIC</vt:lpstr>
      <vt:lpstr>11 - HEADER + LIST</vt:lpstr>
      <vt:lpstr>12 - HEADER + GRAPH</vt:lpstr>
      <vt:lpstr>13 - HEADER + TABLE</vt:lpstr>
      <vt:lpstr>14 - MULTIPLE IMAGES</vt:lpstr>
      <vt:lpstr>15 - HEADER + MULTIPLE IMAGES</vt:lpstr>
      <vt:lpstr>16 - HEADER + BODY TEXT + MULTIPLE IMAGES</vt:lpstr>
      <vt:lpstr>17 - HEADER + MULTIPLE IMAGES + HIGHLIGHT</vt:lpstr>
      <vt:lpstr>18 - CONTACT US</vt:lpstr>
      <vt:lpstr>19 - OUTRO</vt:lpstr>
      <vt:lpstr>BLANK SLIDE</vt:lpstr>
      <vt:lpstr>Are US Source Plasma Donors Healthy?  A Cross-Sectional Examination of Donation Frequencies, Health Effects, and Reasons for Lapsing </vt:lpstr>
      <vt:lpstr>Conflict of Interest</vt:lpstr>
      <vt:lpstr>Background</vt:lpstr>
      <vt:lpstr>General Donor Eligibility Requirements</vt:lpstr>
      <vt:lpstr>General Donor Eligibility Requirements</vt:lpstr>
      <vt:lpstr>General Donor Eligibility Requirements</vt:lpstr>
      <vt:lpstr>General Donor Eligibility Requirements</vt:lpstr>
      <vt:lpstr>Donor Health and Safety</vt:lpstr>
      <vt:lpstr>Methods</vt:lpstr>
      <vt:lpstr>Study Participants</vt:lpstr>
      <vt:lpstr>Study Instruments: SF-36v2® Health Survey (SF-36v2)</vt:lpstr>
      <vt:lpstr>Study Instruments: Donor Health Status Survey</vt:lpstr>
      <vt:lpstr>Study Instruments: Lapsed Donor Survey</vt:lpstr>
      <vt:lpstr>The SF-36v2® Health Survey (SF-36v2) Scoring</vt:lpstr>
      <vt:lpstr>Results</vt:lpstr>
      <vt:lpstr>Median SF-36v2 Physical Component Summary (PCS) and Mental Component Summary (MCS) Scores by Donation Frequency Groups and Sex Relative to External Benchmarks </vt:lpstr>
      <vt:lpstr>Conditions experienced at least once and 3 or more times in the past 6 months by sex and donation frequency (in %) </vt:lpstr>
      <vt:lpstr>Category results of “Why did you stop donating plasma” by sex (in %)</vt:lpstr>
      <vt:lpstr>Category results of “Why did you stop donating plasma” by sex (in %)</vt:lpstr>
      <vt:lpstr>Category results of “Why did you stop donating plasma” by sex (in %)</vt:lpstr>
      <vt:lpstr>Category results of “Why did you stop donating plasma” by sex (in %)</vt:lpstr>
      <vt:lpstr>Category results of “Why did you stop donating plasma” by sex (in %)</vt:lpstr>
      <vt:lpstr>Conclusions</vt:lpstr>
      <vt:lpstr>Study Investigators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dc:title>
  <dc:creator>Michelle Fransen</dc:creator>
  <cp:lastModifiedBy>Michelle Fransen</cp:lastModifiedBy>
  <cp:revision>9</cp:revision>
  <dcterms:created xsi:type="dcterms:W3CDTF">2023-08-09T13:10:28Z</dcterms:created>
  <dcterms:modified xsi:type="dcterms:W3CDTF">2025-09-04T16:56:58Z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0x0101004619E7D0817F5448AEBCFEDF85947944</vt:lpwstr>
  </property>
  <property fmtid="{D5CDD505-2E9C-101B-9397-08002B2CF9AE}" pid="3" name="MediaServiceImageTags">
    <vt:lpwstr/>
  </property>
</Properties>
</file>