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DM Sans Medium"/>
      <p:regular r:id="rId12"/>
      <p:bold r:id="rId13"/>
      <p:italic r:id="rId14"/>
      <p:boldItalic r:id="rId15"/>
    </p:embeddedFont>
    <p:embeddedFont>
      <p:font typeface="DM Sans"/>
      <p:regular r:id="rId16"/>
      <p:bold r:id="rId17"/>
      <p:italic r:id="rId18"/>
      <p:boldItalic r:id="rId19"/>
    </p:embeddedFont>
    <p:embeddedFont>
      <p:font typeface="DM Serif Display"/>
      <p:regular r:id="rId20"/>
      <p: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erifDisplay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DMSerifDisplay-italic.fntdata"/><Relationship Id="rId13" Type="http://schemas.openxmlformats.org/officeDocument/2006/relationships/font" Target="fonts/DMSansMedium-bold.fntdata"/><Relationship Id="rId12" Type="http://schemas.openxmlformats.org/officeDocument/2006/relationships/font" Target="fonts/DMSans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DMSansMedium-boldItalic.fntdata"/><Relationship Id="rId14" Type="http://schemas.openxmlformats.org/officeDocument/2006/relationships/font" Target="fonts/DMSansMedium-italic.fntdata"/><Relationship Id="rId17" Type="http://schemas.openxmlformats.org/officeDocument/2006/relationships/font" Target="fonts/DMSans-bold.fntdata"/><Relationship Id="rId16" Type="http://schemas.openxmlformats.org/officeDocument/2006/relationships/font" Target="fonts/DM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boldItalic.fntdata"/><Relationship Id="rId6" Type="http://schemas.openxmlformats.org/officeDocument/2006/relationships/slide" Target="slides/slide1.xml"/><Relationship Id="rId18" Type="http://schemas.openxmlformats.org/officeDocument/2006/relationships/font" Target="fonts/DM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819e6e85d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819e6e85d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819e6e85d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819e6e85d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19e6e85d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19e6e85d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19e6e85d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19e6e85d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19e6e85d8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19e6e85d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5.jpg"/><Relationship Id="rId6" Type="http://schemas.openxmlformats.org/officeDocument/2006/relationships/image" Target="../media/image10.png"/><Relationship Id="rId7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5.jpg"/><Relationship Id="rId5" Type="http://schemas.openxmlformats.org/officeDocument/2006/relationships/image" Target="../media/image10.png"/><Relationship Id="rId6" Type="http://schemas.openxmlformats.org/officeDocument/2006/relationships/image" Target="../media/image1.jpg"/><Relationship Id="rId7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1.png"/><Relationship Id="rId4" Type="http://schemas.openxmlformats.org/officeDocument/2006/relationships/image" Target="../media/image5.jpg"/><Relationship Id="rId5" Type="http://schemas.openxmlformats.org/officeDocument/2006/relationships/image" Target="../media/image10.png"/><Relationship Id="rId6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5.jpg"/><Relationship Id="rId5" Type="http://schemas.openxmlformats.org/officeDocument/2006/relationships/image" Target="../media/image10.png"/><Relationship Id="rId6" Type="http://schemas.openxmlformats.org/officeDocument/2006/relationships/image" Target="../media/image1.jpg"/><Relationship Id="rId7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1.png"/><Relationship Id="rId4" Type="http://schemas.openxmlformats.org/officeDocument/2006/relationships/image" Target="../media/image5.jpg"/><Relationship Id="rId5" Type="http://schemas.openxmlformats.org/officeDocument/2006/relationships/image" Target="../media/image10.png"/><Relationship Id="rId6" Type="http://schemas.openxmlformats.org/officeDocument/2006/relationships/image" Target="../media/image1.jpg"/><Relationship Id="rId7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9025" y="1003125"/>
            <a:ext cx="5045949" cy="155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1950" y="4441052"/>
            <a:ext cx="1036051" cy="58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1499" y="4441050"/>
            <a:ext cx="612496" cy="6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/>
          </a:blip>
          <a:srcRect b="23850" l="0" r="0" t="14664"/>
          <a:stretch/>
        </p:blipFill>
        <p:spPr>
          <a:xfrm>
            <a:off x="260250" y="4420852"/>
            <a:ext cx="1101775" cy="67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7">
            <a:alphaModFix/>
          </a:blip>
          <a:srcRect b="25413" l="0" r="0" t="24491"/>
          <a:stretch/>
        </p:blipFill>
        <p:spPr>
          <a:xfrm>
            <a:off x="1841100" y="4483587"/>
            <a:ext cx="1101775" cy="55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(last slide)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950" y="4441052"/>
            <a:ext cx="1036051" cy="58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1499" y="4441050"/>
            <a:ext cx="612496" cy="6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5">
            <a:alphaModFix/>
          </a:blip>
          <a:srcRect b="23850" l="0" r="0" t="14664"/>
          <a:stretch/>
        </p:blipFill>
        <p:spPr>
          <a:xfrm>
            <a:off x="260250" y="4420852"/>
            <a:ext cx="1101775" cy="67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6">
            <a:alphaModFix/>
          </a:blip>
          <a:srcRect b="25413" l="0" r="0" t="24491"/>
          <a:stretch/>
        </p:blipFill>
        <p:spPr>
          <a:xfrm>
            <a:off x="1841100" y="4483587"/>
            <a:ext cx="1101775" cy="5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1884" y="4386825"/>
            <a:ext cx="2070666" cy="63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>
            <p:ph type="ctrTitle"/>
          </p:nvPr>
        </p:nvSpPr>
        <p:spPr>
          <a:xfrm>
            <a:off x="1871875" y="469675"/>
            <a:ext cx="5400000" cy="1464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829"/>
              </a:buClr>
              <a:buSzPts val="4600"/>
              <a:buNone/>
              <a:defRPr sz="4600">
                <a:solidFill>
                  <a:srgbClr val="1B182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1480875" y="2025775"/>
            <a:ext cx="6182400" cy="19899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b="0" sz="23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resentation + nam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765800" y="469675"/>
            <a:ext cx="7612200" cy="1464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D01"/>
              </a:buClr>
              <a:buSzPts val="4600"/>
              <a:buNone/>
              <a:defRPr sz="4600">
                <a:solidFill>
                  <a:srgbClr val="FF7D0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480875" y="2025775"/>
            <a:ext cx="6182400" cy="19899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b="0" sz="23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950" y="4441052"/>
            <a:ext cx="1036051" cy="58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1499" y="4441050"/>
            <a:ext cx="612496" cy="6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5">
            <a:alphaModFix/>
          </a:blip>
          <a:srcRect b="23850" l="0" r="0" t="14664"/>
          <a:stretch/>
        </p:blipFill>
        <p:spPr>
          <a:xfrm>
            <a:off x="260250" y="4420852"/>
            <a:ext cx="1101775" cy="67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 rotWithShape="1">
          <a:blip r:embed="rId6">
            <a:alphaModFix/>
          </a:blip>
          <a:srcRect b="25413" l="0" r="0" t="24491"/>
          <a:stretch/>
        </p:blipFill>
        <p:spPr>
          <a:xfrm>
            <a:off x="1841100" y="4483587"/>
            <a:ext cx="1101775" cy="55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, etc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1872025" y="1633775"/>
            <a:ext cx="5400000" cy="8418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i="1"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i="1" sz="36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i="1" sz="36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i="1" sz="36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i="1" sz="36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i="1" sz="36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i="1" sz="36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i="1" sz="36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M Serif Display"/>
              <a:buNone/>
              <a:defRPr i="1" sz="36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6" name="Google Shape;3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950" y="4441052"/>
            <a:ext cx="1036051" cy="58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1499" y="4441050"/>
            <a:ext cx="612496" cy="6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5">
            <a:alphaModFix/>
          </a:blip>
          <a:srcRect b="23850" l="0" r="0" t="14664"/>
          <a:stretch/>
        </p:blipFill>
        <p:spPr>
          <a:xfrm>
            <a:off x="260250" y="4420852"/>
            <a:ext cx="1101775" cy="67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 rotWithShape="1">
          <a:blip r:embed="rId6">
            <a:alphaModFix/>
          </a:blip>
          <a:srcRect b="25413" l="0" r="0" t="24491"/>
          <a:stretch/>
        </p:blipFill>
        <p:spPr>
          <a:xfrm>
            <a:off x="1841100" y="4483587"/>
            <a:ext cx="1101775" cy="5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1884" y="4386825"/>
            <a:ext cx="2070666" cy="63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188825" y="165075"/>
            <a:ext cx="6603000" cy="987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C88"/>
              </a:buClr>
              <a:buSzPts val="3000"/>
              <a:buNone/>
              <a:defRPr>
                <a:solidFill>
                  <a:srgbClr val="006C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311700" y="1284700"/>
            <a:ext cx="6554400" cy="28029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950" y="4441052"/>
            <a:ext cx="1036051" cy="58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1499" y="4441050"/>
            <a:ext cx="612496" cy="6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/>
          <p:cNvPicPr preferRelativeResize="0"/>
          <p:nvPr/>
        </p:nvPicPr>
        <p:blipFill rotWithShape="1">
          <a:blip r:embed="rId5">
            <a:alphaModFix/>
          </a:blip>
          <a:srcRect b="23850" l="0" r="0" t="14664"/>
          <a:stretch/>
        </p:blipFill>
        <p:spPr>
          <a:xfrm>
            <a:off x="260250" y="4420852"/>
            <a:ext cx="1101775" cy="67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6">
            <a:alphaModFix/>
          </a:blip>
          <a:srcRect b="25413" l="0" r="0" t="24491"/>
          <a:stretch/>
        </p:blipFill>
        <p:spPr>
          <a:xfrm>
            <a:off x="1841100" y="4483587"/>
            <a:ext cx="1101775" cy="551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p6"/>
          <p:cNvCxnSpPr/>
          <p:nvPr/>
        </p:nvCxnSpPr>
        <p:spPr>
          <a:xfrm>
            <a:off x="196350" y="4369050"/>
            <a:ext cx="8751300" cy="0"/>
          </a:xfrm>
          <a:prstGeom prst="straightConnector1">
            <a:avLst/>
          </a:prstGeom>
          <a:noFill/>
          <a:ln cap="flat" cmpd="sng" w="9525">
            <a:solidFill>
              <a:srgbClr val="1B182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9" name="Google Shape;49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1884" y="4386825"/>
            <a:ext cx="2070666" cy="63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8825" y="165075"/>
            <a:ext cx="5045400" cy="9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B1829"/>
              </a:buClr>
              <a:buSzPts val="3000"/>
              <a:buFont typeface="DM Serif Display"/>
              <a:buNone/>
              <a:defRPr sz="3000">
                <a:solidFill>
                  <a:srgbClr val="1B1829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B1829"/>
              </a:buClr>
              <a:buSzPts val="2800"/>
              <a:buNone/>
              <a:defRPr sz="2800">
                <a:solidFill>
                  <a:srgbClr val="1B182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B1829"/>
              </a:buClr>
              <a:buSzPts val="2800"/>
              <a:buNone/>
              <a:defRPr sz="2800">
                <a:solidFill>
                  <a:srgbClr val="1B182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B1829"/>
              </a:buClr>
              <a:buSzPts val="2800"/>
              <a:buNone/>
              <a:defRPr sz="2800">
                <a:solidFill>
                  <a:srgbClr val="1B182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B1829"/>
              </a:buClr>
              <a:buSzPts val="2800"/>
              <a:buNone/>
              <a:defRPr sz="2800">
                <a:solidFill>
                  <a:srgbClr val="1B182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B1829"/>
              </a:buClr>
              <a:buSzPts val="2800"/>
              <a:buNone/>
              <a:defRPr sz="2800">
                <a:solidFill>
                  <a:srgbClr val="1B182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B1829"/>
              </a:buClr>
              <a:buSzPts val="2800"/>
              <a:buNone/>
              <a:defRPr sz="2800">
                <a:solidFill>
                  <a:srgbClr val="1B182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B1829"/>
              </a:buClr>
              <a:buSzPts val="2800"/>
              <a:buNone/>
              <a:defRPr sz="2800">
                <a:solidFill>
                  <a:srgbClr val="1B182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B1829"/>
              </a:buClr>
              <a:buSzPts val="2800"/>
              <a:buNone/>
              <a:defRPr sz="2800">
                <a:solidFill>
                  <a:srgbClr val="1B1829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84691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829"/>
              </a:buClr>
              <a:buSzPts val="1800"/>
              <a:buFont typeface="DM Sans"/>
              <a:buChar char="●"/>
              <a:defRPr b="1" sz="1800">
                <a:solidFill>
                  <a:srgbClr val="1B182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829"/>
              </a:buClr>
              <a:buSzPts val="1400"/>
              <a:buFont typeface="DM Sans Medium"/>
              <a:buChar char="○"/>
              <a:defRPr>
                <a:solidFill>
                  <a:srgbClr val="1B1829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829"/>
              </a:buClr>
              <a:buSzPts val="1400"/>
              <a:buFont typeface="DM Sans Medium"/>
              <a:buChar char="■"/>
              <a:defRPr>
                <a:solidFill>
                  <a:srgbClr val="1B1829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829"/>
              </a:buClr>
              <a:buSzPts val="1400"/>
              <a:buFont typeface="DM Sans Medium"/>
              <a:buChar char="●"/>
              <a:defRPr>
                <a:solidFill>
                  <a:srgbClr val="1B1829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829"/>
              </a:buClr>
              <a:buSzPts val="1400"/>
              <a:buFont typeface="DM Sans Medium"/>
              <a:buChar char="○"/>
              <a:defRPr>
                <a:solidFill>
                  <a:srgbClr val="1B1829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829"/>
              </a:buClr>
              <a:buSzPts val="1400"/>
              <a:buFont typeface="DM Sans Medium"/>
              <a:buChar char="■"/>
              <a:defRPr>
                <a:solidFill>
                  <a:srgbClr val="1B1829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829"/>
              </a:buClr>
              <a:buSzPts val="1400"/>
              <a:buFont typeface="DM Sans Medium"/>
              <a:buChar char="●"/>
              <a:defRPr>
                <a:solidFill>
                  <a:srgbClr val="1B1829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829"/>
              </a:buClr>
              <a:buSzPts val="1400"/>
              <a:buFont typeface="DM Sans Medium"/>
              <a:buChar char="○"/>
              <a:defRPr>
                <a:solidFill>
                  <a:srgbClr val="1B1829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829"/>
              </a:buClr>
              <a:buSzPts val="1400"/>
              <a:buFont typeface="DM Sans Medium"/>
              <a:buChar char="■"/>
              <a:defRPr>
                <a:solidFill>
                  <a:srgbClr val="1B1829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ctrTitle"/>
          </p:nvPr>
        </p:nvSpPr>
        <p:spPr>
          <a:xfrm>
            <a:off x="765800" y="469675"/>
            <a:ext cx="7612200" cy="1464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Title presentation</a:t>
            </a:r>
            <a:endParaRPr/>
          </a:p>
        </p:txBody>
      </p:sp>
      <p:sp>
        <p:nvSpPr>
          <p:cNvPr id="59" name="Google Shape;59;p8"/>
          <p:cNvSpPr txBox="1"/>
          <p:nvPr>
            <p:ph idx="1" type="subTitle"/>
          </p:nvPr>
        </p:nvSpPr>
        <p:spPr>
          <a:xfrm>
            <a:off x="1480875" y="2025775"/>
            <a:ext cx="6182400" cy="19899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(Speaker title) First name, last name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Organisation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Email address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Date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ctrTitle"/>
          </p:nvPr>
        </p:nvSpPr>
        <p:spPr>
          <a:xfrm>
            <a:off x="765800" y="469675"/>
            <a:ext cx="7612200" cy="1464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How about something long not short</a:t>
            </a:r>
            <a:endParaRPr/>
          </a:p>
        </p:txBody>
      </p:sp>
      <p:sp>
        <p:nvSpPr>
          <p:cNvPr id="65" name="Google Shape;65;p9"/>
          <p:cNvSpPr txBox="1"/>
          <p:nvPr>
            <p:ph idx="1" type="subTitle"/>
          </p:nvPr>
        </p:nvSpPr>
        <p:spPr>
          <a:xfrm>
            <a:off x="1480875" y="2025775"/>
            <a:ext cx="6182400" cy="20778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Ing., Name Name Surname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Some organization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yourmail@gmail.com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s"/>
              <a:t>22. 9. 2023</a:t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188825" y="165075"/>
            <a:ext cx="5403300" cy="987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Energy, nature title and some other text</a:t>
            </a:r>
            <a:endParaRPr/>
          </a:p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311700" y="1284700"/>
            <a:ext cx="6554400" cy="28029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"/>
              <a:t>F</a:t>
            </a:r>
            <a:r>
              <a:rPr lang="cs"/>
              <a:t>ile in any application that prints and open it.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"/>
              <a:t>T</a:t>
            </a:r>
            <a:r>
              <a:rPr lang="cs"/>
              <a:t>ype is also compact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"/>
              <a:t>Perfect for sending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cs"/>
              <a:t>Artwork for print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cs"/>
              <a:t>very good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1872025" y="1633775"/>
            <a:ext cx="5400000" cy="8418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“Quote or something similar important to say.”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ctrTitle"/>
          </p:nvPr>
        </p:nvSpPr>
        <p:spPr>
          <a:xfrm>
            <a:off x="1871875" y="469675"/>
            <a:ext cx="5400000" cy="1464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Thank you!</a:t>
            </a:r>
            <a:endParaRPr/>
          </a:p>
        </p:txBody>
      </p:sp>
      <p:sp>
        <p:nvSpPr>
          <p:cNvPr id="82" name="Google Shape;82;p12"/>
          <p:cNvSpPr txBox="1"/>
          <p:nvPr>
            <p:ph idx="1" type="subTitle"/>
          </p:nvPr>
        </p:nvSpPr>
        <p:spPr>
          <a:xfrm>
            <a:off x="1480875" y="2025775"/>
            <a:ext cx="6182400" cy="19899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(Speaker title) First name, last name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Organisation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Email address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