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6" r:id="rId2"/>
    <p:sldId id="257" r:id="rId3"/>
    <p:sldId id="258" r:id="rId4"/>
    <p:sldId id="270" r:id="rId5"/>
    <p:sldId id="297" r:id="rId6"/>
    <p:sldId id="259" r:id="rId7"/>
    <p:sldId id="272" r:id="rId8"/>
    <p:sldId id="275" r:id="rId9"/>
    <p:sldId id="260" r:id="rId10"/>
    <p:sldId id="276" r:id="rId11"/>
    <p:sldId id="261" r:id="rId12"/>
    <p:sldId id="277" r:id="rId13"/>
    <p:sldId id="278" r:id="rId14"/>
    <p:sldId id="279" r:id="rId15"/>
    <p:sldId id="280" r:id="rId16"/>
    <p:sldId id="262" r:id="rId17"/>
    <p:sldId id="281" r:id="rId18"/>
    <p:sldId id="282" r:id="rId19"/>
    <p:sldId id="283" r:id="rId20"/>
    <p:sldId id="284" r:id="rId21"/>
    <p:sldId id="285" r:id="rId22"/>
    <p:sldId id="286" r:id="rId23"/>
    <p:sldId id="287" r:id="rId24"/>
    <p:sldId id="288" r:id="rId25"/>
    <p:sldId id="289" r:id="rId26"/>
    <p:sldId id="290" r:id="rId27"/>
    <p:sldId id="291" r:id="rId28"/>
    <p:sldId id="263" r:id="rId29"/>
    <p:sldId id="292" r:id="rId30"/>
    <p:sldId id="293" r:id="rId31"/>
    <p:sldId id="264" r:id="rId32"/>
    <p:sldId id="295" r:id="rId33"/>
    <p:sldId id="265" r:id="rId34"/>
    <p:sldId id="296" r:id="rId35"/>
  </p:sldIdLst>
  <p:sldSz cx="9144000" cy="5143500" type="screen16x9"/>
  <p:notesSz cx="6669088" cy="9926638"/>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01F2851-0550-438E-AB4F-729B7742458E}">
          <p14:sldIdLst>
            <p14:sldId id="256"/>
            <p14:sldId id="257"/>
            <p14:sldId id="258"/>
            <p14:sldId id="270"/>
            <p14:sldId id="297"/>
            <p14:sldId id="259"/>
            <p14:sldId id="272"/>
            <p14:sldId id="275"/>
            <p14:sldId id="260"/>
            <p14:sldId id="276"/>
            <p14:sldId id="261"/>
            <p14:sldId id="277"/>
            <p14:sldId id="278"/>
            <p14:sldId id="279"/>
            <p14:sldId id="280"/>
            <p14:sldId id="262"/>
            <p14:sldId id="281"/>
            <p14:sldId id="282"/>
            <p14:sldId id="283"/>
            <p14:sldId id="284"/>
            <p14:sldId id="285"/>
            <p14:sldId id="286"/>
            <p14:sldId id="287"/>
            <p14:sldId id="288"/>
            <p14:sldId id="289"/>
            <p14:sldId id="290"/>
            <p14:sldId id="291"/>
            <p14:sldId id="263"/>
            <p14:sldId id="292"/>
            <p14:sldId id="293"/>
            <p14:sldId id="264"/>
            <p14:sldId id="295"/>
            <p14:sldId id="265"/>
            <p14:sldId id="296"/>
          </p14:sldIdLst>
        </p14:section>
      </p14:sectionLst>
    </p:ext>
    <p:ext uri="{EFAFB233-063F-42B5-8137-9DF3F51BA10A}">
      <p15:sldGuideLst xmlns:p15="http://schemas.microsoft.com/office/powerpoint/2012/main">
        <p15:guide id="1" orient="horz" pos="169"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9E47C6D-59D0-4DEE-B8F6-A0395840930F}">
  <a:tblStyle styleId="{E9E47C6D-59D0-4DEE-B8F6-A0395840930F}" styleName="Lexence tabel stijl">
    <a:wholeTbl>
      <a:tcTxStyle>
        <a:fontRef idx="minor">
          <a:scrgbClr r="0" g="0" b="0"/>
        </a:fontRef>
        <a:schemeClr val="tx1"/>
      </a:tcTxStyle>
      <a:tcStyle>
        <a:tcBdr>
          <a:left>
            <a:ln>
              <a:noFill/>
            </a:ln>
          </a:left>
          <a:right>
            <a:ln>
              <a:noFill/>
            </a:ln>
          </a:right>
          <a:top>
            <a:ln>
              <a:noFill/>
            </a:ln>
          </a:top>
          <a:bottom>
            <a:ln>
              <a:noFill/>
            </a:ln>
          </a:bottom>
          <a:insideH>
            <a:ln w="12700" cmpd="sng">
              <a:solidFill>
                <a:schemeClr val="accent1"/>
              </a:solidFill>
            </a:ln>
          </a:insideH>
          <a:insideV>
            <a:ln w="12700" cmpd="sng">
              <a:solidFill>
                <a:schemeClr val="accent1"/>
              </a:solidFill>
            </a:ln>
          </a:insideV>
        </a:tcBdr>
        <a:fill>
          <a:noFill/>
        </a:fill>
      </a:tcStyle>
    </a:wholeTbl>
    <a:firstCol>
      <a:tcTxStyle b="on">
        <a:fontRef idx="major">
          <a:prstClr val="black"/>
        </a:fontRef>
        <a:schemeClr val="tx2"/>
      </a:tcTxStyle>
      <a:tcStyle>
        <a:tcBdr/>
        <a:fill>
          <a:noFill/>
        </a:fill>
      </a:tcStyle>
    </a:firstCol>
    <a:lastRow>
      <a:tcTxStyle b="on">
        <a:fontRef idx="minor">
          <a:prstClr val="black"/>
        </a:fontRef>
        <a:schemeClr val="tx2"/>
      </a:tcTxStyle>
      <a:tcStyle>
        <a:tcBdr>
          <a:top>
            <a:ln w="12700" cmpd="sng">
              <a:solidFill>
                <a:schemeClr val="tx2"/>
              </a:solidFill>
            </a:ln>
          </a:top>
        </a:tcBdr>
        <a:fill>
          <a:noFill/>
        </a:fill>
      </a:tcStyle>
    </a:lastRow>
    <a:firstRow>
      <a:tcTxStyle b="on">
        <a:fontRef idx="minor">
          <a:prstClr val="black"/>
        </a:fontRef>
        <a:schemeClr val="tx2"/>
      </a:tcTxStyle>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accent4"/>
              </a:solidFill>
            </a:ln>
          </a:insideH>
          <a:insideV>
            <a:ln w="12700" cmpd="sng">
              <a:solidFill>
                <a:schemeClr val="accent4"/>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3" d="100"/>
          <a:sy n="113" d="100"/>
        </p:scale>
        <p:origin x="571" y="91"/>
      </p:cViewPr>
      <p:guideLst>
        <p:guide orient="horz" pos="169"/>
        <p:guide pos="2381"/>
      </p:guideLst>
    </p:cSldViewPr>
  </p:slideViewPr>
  <p:notesTextViewPr>
    <p:cViewPr>
      <p:scale>
        <a:sx n="1" d="1"/>
        <a:sy n="1" d="1"/>
      </p:scale>
      <p:origin x="0" y="0"/>
    </p:cViewPr>
  </p:notesTextViewPr>
  <p:notesViewPr>
    <p:cSldViewPr snapToGrid="0" showGuides="1">
      <p:cViewPr varScale="1">
        <p:scale>
          <a:sx n="82" d="100"/>
          <a:sy n="82" d="100"/>
        </p:scale>
        <p:origin x="301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_rels/data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80B14-3D57-4F58-B4CE-B13A0CF943EC}" type="doc">
      <dgm:prSet loTypeId="urn:microsoft.com/office/officeart/2005/8/layout/hProcess11" loCatId="process" qsTypeId="urn:microsoft.com/office/officeart/2005/8/quickstyle/3d5" qsCatId="3D" csTypeId="urn:microsoft.com/office/officeart/2005/8/colors/accent1_2" csCatId="accent1" phldr="1"/>
      <dgm:spPr/>
    </dgm:pt>
    <dgm:pt modelId="{1717195C-0AA4-41A0-95C9-6E0AD6813A1D}">
      <dgm:prSet phldrT="[Tekst]" custT="1"/>
      <dgm:spPr/>
      <dgm:t>
        <a:bodyPr/>
        <a:lstStyle/>
        <a:p>
          <a:r>
            <a:rPr lang="nl-NL" sz="1000" b="1" dirty="0"/>
            <a:t>Prefase: Kennismaking / </a:t>
          </a:r>
          <a:r>
            <a:rPr lang="nl-NL" sz="1000" b="0" dirty="0" err="1"/>
            <a:t>NDA</a:t>
          </a:r>
          <a:r>
            <a:rPr lang="nl-NL" sz="1000" dirty="0"/>
            <a:t> </a:t>
          </a:r>
        </a:p>
      </dgm:t>
    </dgm:pt>
    <dgm:pt modelId="{9D967BD0-304E-4269-89E9-93CAAA696D7A}" type="parTrans" cxnId="{D4DC090F-0FEB-4BF2-95E4-122052A5CC6D}">
      <dgm:prSet/>
      <dgm:spPr/>
      <dgm:t>
        <a:bodyPr/>
        <a:lstStyle/>
        <a:p>
          <a:endParaRPr lang="nl-NL"/>
        </a:p>
      </dgm:t>
    </dgm:pt>
    <dgm:pt modelId="{D3BA1EED-B77A-4087-8F41-C9E5B16E312D}" type="sibTrans" cxnId="{D4DC090F-0FEB-4BF2-95E4-122052A5CC6D}">
      <dgm:prSet/>
      <dgm:spPr/>
      <dgm:t>
        <a:bodyPr/>
        <a:lstStyle/>
        <a:p>
          <a:endParaRPr lang="nl-NL"/>
        </a:p>
      </dgm:t>
    </dgm:pt>
    <dgm:pt modelId="{40DB52F8-5AC9-414C-BAB8-CC636BDEEC6A}">
      <dgm:prSet phldrT="[Tekst]" custT="1"/>
      <dgm:spPr/>
      <dgm:t>
        <a:bodyPr/>
        <a:lstStyle/>
        <a:p>
          <a:r>
            <a:rPr lang="nl-NL" sz="1000" b="1" dirty="0"/>
            <a:t>Fase I: </a:t>
          </a:r>
          <a:r>
            <a:rPr lang="nl-NL" sz="1000" b="0" dirty="0"/>
            <a:t>Intentieovereenkomst (</a:t>
          </a:r>
          <a:r>
            <a:rPr lang="nl-NL" sz="1000" b="0" dirty="0" err="1"/>
            <a:t>LOI</a:t>
          </a:r>
          <a:r>
            <a:rPr lang="nl-NL" sz="1000" b="0" dirty="0"/>
            <a:t>) - Exclusiviteit</a:t>
          </a:r>
        </a:p>
      </dgm:t>
    </dgm:pt>
    <dgm:pt modelId="{122E9D83-E749-4122-8E9D-C4964D00B91F}" type="parTrans" cxnId="{3516E327-FEB2-4676-84B2-2F54E6170540}">
      <dgm:prSet/>
      <dgm:spPr/>
      <dgm:t>
        <a:bodyPr/>
        <a:lstStyle/>
        <a:p>
          <a:endParaRPr lang="nl-NL"/>
        </a:p>
      </dgm:t>
    </dgm:pt>
    <dgm:pt modelId="{0FDF1E18-B354-4925-ADBB-012E426F4F30}" type="sibTrans" cxnId="{3516E327-FEB2-4676-84B2-2F54E6170540}">
      <dgm:prSet/>
      <dgm:spPr/>
      <dgm:t>
        <a:bodyPr/>
        <a:lstStyle/>
        <a:p>
          <a:endParaRPr lang="nl-NL"/>
        </a:p>
      </dgm:t>
    </dgm:pt>
    <dgm:pt modelId="{E1B73EE9-05CD-41A2-BB06-4282AB06C14F}">
      <dgm:prSet phldrT="[Tekst]" custT="1"/>
      <dgm:spPr/>
      <dgm:t>
        <a:bodyPr/>
        <a:lstStyle/>
        <a:p>
          <a:r>
            <a:rPr lang="nl-NL" sz="1000" b="1" dirty="0"/>
            <a:t>Fase </a:t>
          </a:r>
          <a:r>
            <a:rPr lang="nl-NL" sz="1000" b="1" dirty="0" err="1"/>
            <a:t>II</a:t>
          </a:r>
          <a:r>
            <a:rPr lang="nl-NL" sz="1000" b="1" dirty="0"/>
            <a:t>: </a:t>
          </a:r>
          <a:r>
            <a:rPr lang="nl-NL" sz="1000" b="0" dirty="0"/>
            <a:t>(</a:t>
          </a:r>
          <a:r>
            <a:rPr lang="nl-NL" sz="1000" b="0" dirty="0" err="1"/>
            <a:t>Confirmatory</a:t>
          </a:r>
          <a:r>
            <a:rPr lang="nl-NL" sz="1000" b="0" dirty="0"/>
            <a:t>) Due Diligence Koper; (exclusieve) onderhandelingen over SPA</a:t>
          </a:r>
        </a:p>
      </dgm:t>
    </dgm:pt>
    <dgm:pt modelId="{EE640BDA-FB09-4717-AAB2-9355E6459B02}" type="parTrans" cxnId="{826E989D-8CFF-49E6-96F2-C84BD619608E}">
      <dgm:prSet/>
      <dgm:spPr/>
      <dgm:t>
        <a:bodyPr/>
        <a:lstStyle/>
        <a:p>
          <a:endParaRPr lang="nl-NL"/>
        </a:p>
      </dgm:t>
    </dgm:pt>
    <dgm:pt modelId="{C9C8DE60-984A-4944-9771-67911E0BFEF0}" type="sibTrans" cxnId="{826E989D-8CFF-49E6-96F2-C84BD619608E}">
      <dgm:prSet/>
      <dgm:spPr/>
      <dgm:t>
        <a:bodyPr/>
        <a:lstStyle/>
        <a:p>
          <a:endParaRPr lang="nl-NL"/>
        </a:p>
      </dgm:t>
    </dgm:pt>
    <dgm:pt modelId="{02605F37-430B-43B4-8BA8-702A9207EF29}">
      <dgm:prSet phldrT="[Tekst]" custT="1"/>
      <dgm:spPr/>
      <dgm:t>
        <a:bodyPr/>
        <a:lstStyle/>
        <a:p>
          <a:r>
            <a:rPr lang="nl-NL" sz="1000" b="1" dirty="0"/>
            <a:t>Fase </a:t>
          </a:r>
          <a:r>
            <a:rPr lang="nl-NL" sz="1000" b="1" dirty="0" err="1"/>
            <a:t>III</a:t>
          </a:r>
          <a:r>
            <a:rPr lang="nl-NL" sz="1000" b="1" dirty="0"/>
            <a:t>: </a:t>
          </a:r>
          <a:r>
            <a:rPr lang="nl-NL" sz="1000" b="0" dirty="0"/>
            <a:t>Ondertekening SPA</a:t>
          </a:r>
        </a:p>
      </dgm:t>
    </dgm:pt>
    <dgm:pt modelId="{3D3C6B08-7099-4ADA-98FF-536FA4268A2A}" type="parTrans" cxnId="{69697368-F304-4F39-8FF6-7BCB55EF03AB}">
      <dgm:prSet/>
      <dgm:spPr/>
      <dgm:t>
        <a:bodyPr/>
        <a:lstStyle/>
        <a:p>
          <a:endParaRPr lang="nl-NL"/>
        </a:p>
      </dgm:t>
    </dgm:pt>
    <dgm:pt modelId="{8D191479-6797-4B90-BBAB-E6B9FBC894C7}" type="sibTrans" cxnId="{69697368-F304-4F39-8FF6-7BCB55EF03AB}">
      <dgm:prSet/>
      <dgm:spPr/>
      <dgm:t>
        <a:bodyPr/>
        <a:lstStyle/>
        <a:p>
          <a:endParaRPr lang="nl-NL"/>
        </a:p>
      </dgm:t>
    </dgm:pt>
    <dgm:pt modelId="{2D24A6C3-B1AF-4752-A0EF-672CF2024292}">
      <dgm:prSet phldrT="[Tekst]" custT="1"/>
      <dgm:spPr/>
      <dgm:t>
        <a:bodyPr/>
        <a:lstStyle/>
        <a:p>
          <a:r>
            <a:rPr lang="nl-NL" sz="1000" b="1" dirty="0"/>
            <a:t>Fase </a:t>
          </a:r>
          <a:r>
            <a:rPr lang="nl-NL" sz="1000" b="1" dirty="0" err="1"/>
            <a:t>IV</a:t>
          </a:r>
          <a:r>
            <a:rPr lang="nl-NL" sz="1000" b="1" dirty="0"/>
            <a:t>: </a:t>
          </a:r>
          <a:r>
            <a:rPr lang="nl-NL" sz="1000" b="0" dirty="0"/>
            <a:t>(externe) goedkeuringen (</a:t>
          </a:r>
          <a:r>
            <a:rPr lang="nl-NL" sz="1000" b="0" dirty="0" err="1"/>
            <a:t>ACM</a:t>
          </a:r>
          <a:r>
            <a:rPr lang="nl-NL" sz="1000" b="0" dirty="0"/>
            <a:t> etc.);  </a:t>
          </a:r>
          <a:r>
            <a:rPr lang="nl-NL" sz="1000" b="0" dirty="0" err="1"/>
            <a:t>finaliseren</a:t>
          </a:r>
          <a:r>
            <a:rPr lang="nl-NL" sz="1000" b="0" dirty="0"/>
            <a:t> financiering; evt. W&amp;I Insurance; Closing</a:t>
          </a:r>
        </a:p>
      </dgm:t>
    </dgm:pt>
    <dgm:pt modelId="{2A194D40-D20E-4194-8462-9D6E6C49ACE9}" type="parTrans" cxnId="{D7C73B7F-5A54-45E8-BCCC-BBA4E55E870F}">
      <dgm:prSet/>
      <dgm:spPr/>
      <dgm:t>
        <a:bodyPr/>
        <a:lstStyle/>
        <a:p>
          <a:endParaRPr lang="nl-NL"/>
        </a:p>
      </dgm:t>
    </dgm:pt>
    <dgm:pt modelId="{575B9FB5-DA02-4342-8970-D5B91CD04953}" type="sibTrans" cxnId="{D7C73B7F-5A54-45E8-BCCC-BBA4E55E870F}">
      <dgm:prSet/>
      <dgm:spPr/>
      <dgm:t>
        <a:bodyPr/>
        <a:lstStyle/>
        <a:p>
          <a:endParaRPr lang="nl-NL"/>
        </a:p>
      </dgm:t>
    </dgm:pt>
    <dgm:pt modelId="{6204CF70-8C2F-4067-A9F1-ADCA1AEA3E13}" type="pres">
      <dgm:prSet presAssocID="{B4E80B14-3D57-4F58-B4CE-B13A0CF943EC}" presName="Name0" presStyleCnt="0">
        <dgm:presLayoutVars>
          <dgm:dir/>
          <dgm:resizeHandles val="exact"/>
        </dgm:presLayoutVars>
      </dgm:prSet>
      <dgm:spPr/>
    </dgm:pt>
    <dgm:pt modelId="{54F69ADD-2BE1-4EC1-A170-8DD921D72B8D}" type="pres">
      <dgm:prSet presAssocID="{B4E80B14-3D57-4F58-B4CE-B13A0CF943EC}" presName="arrow" presStyleLbl="bgShp" presStyleIdx="0" presStyleCnt="1" custLinFactNeighborX="18317" custLinFactNeighborY="-20553"/>
      <dgm:spPr/>
    </dgm:pt>
    <dgm:pt modelId="{0370FB89-286D-479A-88CB-D533078CF707}" type="pres">
      <dgm:prSet presAssocID="{B4E80B14-3D57-4F58-B4CE-B13A0CF943EC}" presName="points" presStyleCnt="0"/>
      <dgm:spPr/>
    </dgm:pt>
    <dgm:pt modelId="{746AE711-C386-43A2-82B2-0A088084F239}" type="pres">
      <dgm:prSet presAssocID="{1717195C-0AA4-41A0-95C9-6E0AD6813A1D}" presName="compositeA" presStyleCnt="0"/>
      <dgm:spPr/>
    </dgm:pt>
    <dgm:pt modelId="{A691E8F3-A12D-42CD-A25A-87B30005C64C}" type="pres">
      <dgm:prSet presAssocID="{1717195C-0AA4-41A0-95C9-6E0AD6813A1D}" presName="textA" presStyleLbl="revTx" presStyleIdx="0" presStyleCnt="5">
        <dgm:presLayoutVars>
          <dgm:bulletEnabled val="1"/>
        </dgm:presLayoutVars>
      </dgm:prSet>
      <dgm:spPr/>
    </dgm:pt>
    <dgm:pt modelId="{C9719603-4F7A-4684-AB5D-8BEFF6A7DF16}" type="pres">
      <dgm:prSet presAssocID="{1717195C-0AA4-41A0-95C9-6E0AD6813A1D}" presName="circleA" presStyleLbl="node1" presStyleIdx="0" presStyleCnt="5"/>
      <dgm:spPr/>
    </dgm:pt>
    <dgm:pt modelId="{AE7E5E1E-8B02-41B1-8D57-030716CB3991}" type="pres">
      <dgm:prSet presAssocID="{1717195C-0AA4-41A0-95C9-6E0AD6813A1D}" presName="spaceA" presStyleCnt="0"/>
      <dgm:spPr/>
    </dgm:pt>
    <dgm:pt modelId="{9979E8EA-3CD4-414C-AB3D-9940656F037A}" type="pres">
      <dgm:prSet presAssocID="{D3BA1EED-B77A-4087-8F41-C9E5B16E312D}" presName="space" presStyleCnt="0"/>
      <dgm:spPr/>
    </dgm:pt>
    <dgm:pt modelId="{610920C4-8CA4-47BA-A8D7-87286C054711}" type="pres">
      <dgm:prSet presAssocID="{40DB52F8-5AC9-414C-BAB8-CC636BDEEC6A}" presName="compositeB" presStyleCnt="0"/>
      <dgm:spPr/>
    </dgm:pt>
    <dgm:pt modelId="{81D07B60-5602-4B2E-A46D-62FEA2FB3FCE}" type="pres">
      <dgm:prSet presAssocID="{40DB52F8-5AC9-414C-BAB8-CC636BDEEC6A}" presName="textB" presStyleLbl="revTx" presStyleIdx="1" presStyleCnt="5">
        <dgm:presLayoutVars>
          <dgm:bulletEnabled val="1"/>
        </dgm:presLayoutVars>
      </dgm:prSet>
      <dgm:spPr/>
    </dgm:pt>
    <dgm:pt modelId="{B8C7E883-C50E-49A2-8A25-DEA95C0695FC}" type="pres">
      <dgm:prSet presAssocID="{40DB52F8-5AC9-414C-BAB8-CC636BDEEC6A}" presName="circleB" presStyleLbl="node1" presStyleIdx="1" presStyleCnt="5"/>
      <dgm:spPr/>
    </dgm:pt>
    <dgm:pt modelId="{2DA127EB-EA1B-4727-9071-03AE10A24389}" type="pres">
      <dgm:prSet presAssocID="{40DB52F8-5AC9-414C-BAB8-CC636BDEEC6A}" presName="spaceB" presStyleCnt="0"/>
      <dgm:spPr/>
    </dgm:pt>
    <dgm:pt modelId="{A6E1A6C5-5687-4786-A40F-8CB1DE0F4458}" type="pres">
      <dgm:prSet presAssocID="{0FDF1E18-B354-4925-ADBB-012E426F4F30}" presName="space" presStyleCnt="0"/>
      <dgm:spPr/>
    </dgm:pt>
    <dgm:pt modelId="{7FD8AC58-E05C-4337-871B-60357E612865}" type="pres">
      <dgm:prSet presAssocID="{E1B73EE9-05CD-41A2-BB06-4282AB06C14F}" presName="compositeA" presStyleCnt="0"/>
      <dgm:spPr/>
    </dgm:pt>
    <dgm:pt modelId="{4BDD6583-654F-4331-95F2-211A673F1413}" type="pres">
      <dgm:prSet presAssocID="{E1B73EE9-05CD-41A2-BB06-4282AB06C14F}" presName="textA" presStyleLbl="revTx" presStyleIdx="2" presStyleCnt="5">
        <dgm:presLayoutVars>
          <dgm:bulletEnabled val="1"/>
        </dgm:presLayoutVars>
      </dgm:prSet>
      <dgm:spPr/>
    </dgm:pt>
    <dgm:pt modelId="{4D660482-5E24-46DD-A6C4-E9790FF193C0}" type="pres">
      <dgm:prSet presAssocID="{E1B73EE9-05CD-41A2-BB06-4282AB06C14F}" presName="circleA" presStyleLbl="node1" presStyleIdx="2" presStyleCnt="5"/>
      <dgm:spPr/>
    </dgm:pt>
    <dgm:pt modelId="{E3893360-B24B-434C-8337-E369400A7F93}" type="pres">
      <dgm:prSet presAssocID="{E1B73EE9-05CD-41A2-BB06-4282AB06C14F}" presName="spaceA" presStyleCnt="0"/>
      <dgm:spPr/>
    </dgm:pt>
    <dgm:pt modelId="{285C7D85-1BFB-46ED-B48A-7702D0BF436D}" type="pres">
      <dgm:prSet presAssocID="{C9C8DE60-984A-4944-9771-67911E0BFEF0}" presName="space" presStyleCnt="0"/>
      <dgm:spPr/>
    </dgm:pt>
    <dgm:pt modelId="{01A4F251-0835-4065-A356-E3F7517D7F2A}" type="pres">
      <dgm:prSet presAssocID="{02605F37-430B-43B4-8BA8-702A9207EF29}" presName="compositeB" presStyleCnt="0"/>
      <dgm:spPr/>
    </dgm:pt>
    <dgm:pt modelId="{EE99EA8B-C522-4890-9A8C-2D6B93600670}" type="pres">
      <dgm:prSet presAssocID="{02605F37-430B-43B4-8BA8-702A9207EF29}" presName="textB" presStyleLbl="revTx" presStyleIdx="3" presStyleCnt="5">
        <dgm:presLayoutVars>
          <dgm:bulletEnabled val="1"/>
        </dgm:presLayoutVars>
      </dgm:prSet>
      <dgm:spPr/>
    </dgm:pt>
    <dgm:pt modelId="{7923BF31-E634-4134-81E3-B04F3BC9F318}" type="pres">
      <dgm:prSet presAssocID="{02605F37-430B-43B4-8BA8-702A9207EF29}" presName="circleB" presStyleLbl="node1" presStyleIdx="3" presStyleCnt="5"/>
      <dgm:spPr/>
    </dgm:pt>
    <dgm:pt modelId="{9CCFC16A-1D7A-4DED-AB53-5C3F6A886D09}" type="pres">
      <dgm:prSet presAssocID="{02605F37-430B-43B4-8BA8-702A9207EF29}" presName="spaceB" presStyleCnt="0"/>
      <dgm:spPr/>
    </dgm:pt>
    <dgm:pt modelId="{C308AC87-4755-4F78-B1F5-B9F97CE12855}" type="pres">
      <dgm:prSet presAssocID="{8D191479-6797-4B90-BBAB-E6B9FBC894C7}" presName="space" presStyleCnt="0"/>
      <dgm:spPr/>
    </dgm:pt>
    <dgm:pt modelId="{5F379D78-A98A-4882-8D95-9A3D4981CF72}" type="pres">
      <dgm:prSet presAssocID="{2D24A6C3-B1AF-4752-A0EF-672CF2024292}" presName="compositeA" presStyleCnt="0"/>
      <dgm:spPr/>
    </dgm:pt>
    <dgm:pt modelId="{22B65A53-21AD-4ACE-A406-1B2617368891}" type="pres">
      <dgm:prSet presAssocID="{2D24A6C3-B1AF-4752-A0EF-672CF2024292}" presName="textA" presStyleLbl="revTx" presStyleIdx="4" presStyleCnt="5">
        <dgm:presLayoutVars>
          <dgm:bulletEnabled val="1"/>
        </dgm:presLayoutVars>
      </dgm:prSet>
      <dgm:spPr/>
    </dgm:pt>
    <dgm:pt modelId="{3373C744-1FDF-4E30-AA29-CB1283245F35}" type="pres">
      <dgm:prSet presAssocID="{2D24A6C3-B1AF-4752-A0EF-672CF2024292}" presName="circleA" presStyleLbl="node1" presStyleIdx="4" presStyleCnt="5"/>
      <dgm:spPr/>
    </dgm:pt>
    <dgm:pt modelId="{6020AD5F-A34E-4776-AE59-39F0FD584876}" type="pres">
      <dgm:prSet presAssocID="{2D24A6C3-B1AF-4752-A0EF-672CF2024292}" presName="spaceA" presStyleCnt="0"/>
      <dgm:spPr/>
    </dgm:pt>
  </dgm:ptLst>
  <dgm:cxnLst>
    <dgm:cxn modelId="{D4DC090F-0FEB-4BF2-95E4-122052A5CC6D}" srcId="{B4E80B14-3D57-4F58-B4CE-B13A0CF943EC}" destId="{1717195C-0AA4-41A0-95C9-6E0AD6813A1D}" srcOrd="0" destOrd="0" parTransId="{9D967BD0-304E-4269-89E9-93CAAA696D7A}" sibTransId="{D3BA1EED-B77A-4087-8F41-C9E5B16E312D}"/>
    <dgm:cxn modelId="{3516E327-FEB2-4676-84B2-2F54E6170540}" srcId="{B4E80B14-3D57-4F58-B4CE-B13A0CF943EC}" destId="{40DB52F8-5AC9-414C-BAB8-CC636BDEEC6A}" srcOrd="1" destOrd="0" parTransId="{122E9D83-E749-4122-8E9D-C4964D00B91F}" sibTransId="{0FDF1E18-B354-4925-ADBB-012E426F4F30}"/>
    <dgm:cxn modelId="{B80E7841-09C4-46D5-BD94-78546101A6EB}" type="presOf" srcId="{B4E80B14-3D57-4F58-B4CE-B13A0CF943EC}" destId="{6204CF70-8C2F-4067-A9F1-ADCA1AEA3E13}" srcOrd="0" destOrd="0" presId="urn:microsoft.com/office/officeart/2005/8/layout/hProcess11"/>
    <dgm:cxn modelId="{69697368-F304-4F39-8FF6-7BCB55EF03AB}" srcId="{B4E80B14-3D57-4F58-B4CE-B13A0CF943EC}" destId="{02605F37-430B-43B4-8BA8-702A9207EF29}" srcOrd="3" destOrd="0" parTransId="{3D3C6B08-7099-4ADA-98FF-536FA4268A2A}" sibTransId="{8D191479-6797-4B90-BBAB-E6B9FBC894C7}"/>
    <dgm:cxn modelId="{6226416F-DDBB-4230-BA80-CE90A568DBCE}" type="presOf" srcId="{E1B73EE9-05CD-41A2-BB06-4282AB06C14F}" destId="{4BDD6583-654F-4331-95F2-211A673F1413}" srcOrd="0" destOrd="0" presId="urn:microsoft.com/office/officeart/2005/8/layout/hProcess11"/>
    <dgm:cxn modelId="{5F952478-811E-41B8-9FFA-EF7623230A6C}" type="presOf" srcId="{02605F37-430B-43B4-8BA8-702A9207EF29}" destId="{EE99EA8B-C522-4890-9A8C-2D6B93600670}" srcOrd="0" destOrd="0" presId="urn:microsoft.com/office/officeart/2005/8/layout/hProcess11"/>
    <dgm:cxn modelId="{D7C73B7F-5A54-45E8-BCCC-BBA4E55E870F}" srcId="{B4E80B14-3D57-4F58-B4CE-B13A0CF943EC}" destId="{2D24A6C3-B1AF-4752-A0EF-672CF2024292}" srcOrd="4" destOrd="0" parTransId="{2A194D40-D20E-4194-8462-9D6E6C49ACE9}" sibTransId="{575B9FB5-DA02-4342-8970-D5B91CD04953}"/>
    <dgm:cxn modelId="{E044CB83-B124-47DE-B833-56E7CEAD6BE6}" type="presOf" srcId="{40DB52F8-5AC9-414C-BAB8-CC636BDEEC6A}" destId="{81D07B60-5602-4B2E-A46D-62FEA2FB3FCE}" srcOrd="0" destOrd="0" presId="urn:microsoft.com/office/officeart/2005/8/layout/hProcess11"/>
    <dgm:cxn modelId="{826E989D-8CFF-49E6-96F2-C84BD619608E}" srcId="{B4E80B14-3D57-4F58-B4CE-B13A0CF943EC}" destId="{E1B73EE9-05CD-41A2-BB06-4282AB06C14F}" srcOrd="2" destOrd="0" parTransId="{EE640BDA-FB09-4717-AAB2-9355E6459B02}" sibTransId="{C9C8DE60-984A-4944-9771-67911E0BFEF0}"/>
    <dgm:cxn modelId="{4629C7B8-C247-4DD9-AAB0-55A3724AC08E}" type="presOf" srcId="{2D24A6C3-B1AF-4752-A0EF-672CF2024292}" destId="{22B65A53-21AD-4ACE-A406-1B2617368891}" srcOrd="0" destOrd="0" presId="urn:microsoft.com/office/officeart/2005/8/layout/hProcess11"/>
    <dgm:cxn modelId="{2CB774CE-138C-48BF-8682-362689F48714}" type="presOf" srcId="{1717195C-0AA4-41A0-95C9-6E0AD6813A1D}" destId="{A691E8F3-A12D-42CD-A25A-87B30005C64C}" srcOrd="0" destOrd="0" presId="urn:microsoft.com/office/officeart/2005/8/layout/hProcess11"/>
    <dgm:cxn modelId="{B470D656-742D-4261-B79E-1162E0D874D3}" type="presParOf" srcId="{6204CF70-8C2F-4067-A9F1-ADCA1AEA3E13}" destId="{54F69ADD-2BE1-4EC1-A170-8DD921D72B8D}" srcOrd="0" destOrd="0" presId="urn:microsoft.com/office/officeart/2005/8/layout/hProcess11"/>
    <dgm:cxn modelId="{D2CC626D-4DB4-4B89-A747-4FAECAB128B9}" type="presParOf" srcId="{6204CF70-8C2F-4067-A9F1-ADCA1AEA3E13}" destId="{0370FB89-286D-479A-88CB-D533078CF707}" srcOrd="1" destOrd="0" presId="urn:microsoft.com/office/officeart/2005/8/layout/hProcess11"/>
    <dgm:cxn modelId="{063206B7-B3F4-4699-847C-4FE49D546FDC}" type="presParOf" srcId="{0370FB89-286D-479A-88CB-D533078CF707}" destId="{746AE711-C386-43A2-82B2-0A088084F239}" srcOrd="0" destOrd="0" presId="urn:microsoft.com/office/officeart/2005/8/layout/hProcess11"/>
    <dgm:cxn modelId="{EF287E0D-AD85-4808-8DF9-A38FC613513D}" type="presParOf" srcId="{746AE711-C386-43A2-82B2-0A088084F239}" destId="{A691E8F3-A12D-42CD-A25A-87B30005C64C}" srcOrd="0" destOrd="0" presId="urn:microsoft.com/office/officeart/2005/8/layout/hProcess11"/>
    <dgm:cxn modelId="{B9CE89A1-53CF-48D9-99EC-D162D13A7739}" type="presParOf" srcId="{746AE711-C386-43A2-82B2-0A088084F239}" destId="{C9719603-4F7A-4684-AB5D-8BEFF6A7DF16}" srcOrd="1" destOrd="0" presId="urn:microsoft.com/office/officeart/2005/8/layout/hProcess11"/>
    <dgm:cxn modelId="{9A75F5A6-39D3-4C3A-8E63-3FB0924F6E5A}" type="presParOf" srcId="{746AE711-C386-43A2-82B2-0A088084F239}" destId="{AE7E5E1E-8B02-41B1-8D57-030716CB3991}" srcOrd="2" destOrd="0" presId="urn:microsoft.com/office/officeart/2005/8/layout/hProcess11"/>
    <dgm:cxn modelId="{F23D5E34-1DB3-4D87-B968-021994F647AE}" type="presParOf" srcId="{0370FB89-286D-479A-88CB-D533078CF707}" destId="{9979E8EA-3CD4-414C-AB3D-9940656F037A}" srcOrd="1" destOrd="0" presId="urn:microsoft.com/office/officeart/2005/8/layout/hProcess11"/>
    <dgm:cxn modelId="{D1A08D4A-E15B-4143-89F0-0B835C2AC722}" type="presParOf" srcId="{0370FB89-286D-479A-88CB-D533078CF707}" destId="{610920C4-8CA4-47BA-A8D7-87286C054711}" srcOrd="2" destOrd="0" presId="urn:microsoft.com/office/officeart/2005/8/layout/hProcess11"/>
    <dgm:cxn modelId="{BB00F5F4-281A-42C7-9E87-57DB9122A832}" type="presParOf" srcId="{610920C4-8CA4-47BA-A8D7-87286C054711}" destId="{81D07B60-5602-4B2E-A46D-62FEA2FB3FCE}" srcOrd="0" destOrd="0" presId="urn:microsoft.com/office/officeart/2005/8/layout/hProcess11"/>
    <dgm:cxn modelId="{1955EB8E-586A-4CC7-B522-5E7799052F6A}" type="presParOf" srcId="{610920C4-8CA4-47BA-A8D7-87286C054711}" destId="{B8C7E883-C50E-49A2-8A25-DEA95C0695FC}" srcOrd="1" destOrd="0" presId="urn:microsoft.com/office/officeart/2005/8/layout/hProcess11"/>
    <dgm:cxn modelId="{1FBCB79D-6559-4095-990F-F8C46563CB8E}" type="presParOf" srcId="{610920C4-8CA4-47BA-A8D7-87286C054711}" destId="{2DA127EB-EA1B-4727-9071-03AE10A24389}" srcOrd="2" destOrd="0" presId="urn:microsoft.com/office/officeart/2005/8/layout/hProcess11"/>
    <dgm:cxn modelId="{E2695DAB-07CC-4E33-BFAF-EDD6B6A6A490}" type="presParOf" srcId="{0370FB89-286D-479A-88CB-D533078CF707}" destId="{A6E1A6C5-5687-4786-A40F-8CB1DE0F4458}" srcOrd="3" destOrd="0" presId="urn:microsoft.com/office/officeart/2005/8/layout/hProcess11"/>
    <dgm:cxn modelId="{479B0F0E-8CE0-453E-A5FE-310010199445}" type="presParOf" srcId="{0370FB89-286D-479A-88CB-D533078CF707}" destId="{7FD8AC58-E05C-4337-871B-60357E612865}" srcOrd="4" destOrd="0" presId="urn:microsoft.com/office/officeart/2005/8/layout/hProcess11"/>
    <dgm:cxn modelId="{2E853C6B-96C2-469F-80CD-AF05EA157A89}" type="presParOf" srcId="{7FD8AC58-E05C-4337-871B-60357E612865}" destId="{4BDD6583-654F-4331-95F2-211A673F1413}" srcOrd="0" destOrd="0" presId="urn:microsoft.com/office/officeart/2005/8/layout/hProcess11"/>
    <dgm:cxn modelId="{1C93CDBB-99FB-4DB2-AC1D-62B83E83016D}" type="presParOf" srcId="{7FD8AC58-E05C-4337-871B-60357E612865}" destId="{4D660482-5E24-46DD-A6C4-E9790FF193C0}" srcOrd="1" destOrd="0" presId="urn:microsoft.com/office/officeart/2005/8/layout/hProcess11"/>
    <dgm:cxn modelId="{A3E270A5-43D9-4F17-956D-D8E8C0FA456C}" type="presParOf" srcId="{7FD8AC58-E05C-4337-871B-60357E612865}" destId="{E3893360-B24B-434C-8337-E369400A7F93}" srcOrd="2" destOrd="0" presId="urn:microsoft.com/office/officeart/2005/8/layout/hProcess11"/>
    <dgm:cxn modelId="{C30914B0-8275-4D55-8948-8739C9A4F1A9}" type="presParOf" srcId="{0370FB89-286D-479A-88CB-D533078CF707}" destId="{285C7D85-1BFB-46ED-B48A-7702D0BF436D}" srcOrd="5" destOrd="0" presId="urn:microsoft.com/office/officeart/2005/8/layout/hProcess11"/>
    <dgm:cxn modelId="{76B19BAE-A508-4BB0-8F3F-EC1F46948BE0}" type="presParOf" srcId="{0370FB89-286D-479A-88CB-D533078CF707}" destId="{01A4F251-0835-4065-A356-E3F7517D7F2A}" srcOrd="6" destOrd="0" presId="urn:microsoft.com/office/officeart/2005/8/layout/hProcess11"/>
    <dgm:cxn modelId="{3F0A3DBB-A666-4FF1-8FFB-CEEC237C46CE}" type="presParOf" srcId="{01A4F251-0835-4065-A356-E3F7517D7F2A}" destId="{EE99EA8B-C522-4890-9A8C-2D6B93600670}" srcOrd="0" destOrd="0" presId="urn:microsoft.com/office/officeart/2005/8/layout/hProcess11"/>
    <dgm:cxn modelId="{23E584D6-F5C3-4038-A271-D822D64F6E7C}" type="presParOf" srcId="{01A4F251-0835-4065-A356-E3F7517D7F2A}" destId="{7923BF31-E634-4134-81E3-B04F3BC9F318}" srcOrd="1" destOrd="0" presId="urn:microsoft.com/office/officeart/2005/8/layout/hProcess11"/>
    <dgm:cxn modelId="{A31160F3-57B8-4BEF-98DB-0652C1503BE2}" type="presParOf" srcId="{01A4F251-0835-4065-A356-E3F7517D7F2A}" destId="{9CCFC16A-1D7A-4DED-AB53-5C3F6A886D09}" srcOrd="2" destOrd="0" presId="urn:microsoft.com/office/officeart/2005/8/layout/hProcess11"/>
    <dgm:cxn modelId="{3A8524F3-4297-49B8-881C-E9FF72CA2F99}" type="presParOf" srcId="{0370FB89-286D-479A-88CB-D533078CF707}" destId="{C308AC87-4755-4F78-B1F5-B9F97CE12855}" srcOrd="7" destOrd="0" presId="urn:microsoft.com/office/officeart/2005/8/layout/hProcess11"/>
    <dgm:cxn modelId="{6A6FA7CF-EAAA-4D83-85E0-D192A3B78110}" type="presParOf" srcId="{0370FB89-286D-479A-88CB-D533078CF707}" destId="{5F379D78-A98A-4882-8D95-9A3D4981CF72}" srcOrd="8" destOrd="0" presId="urn:microsoft.com/office/officeart/2005/8/layout/hProcess11"/>
    <dgm:cxn modelId="{C4D1D0AB-3CC8-44E2-8470-57849234951D}" type="presParOf" srcId="{5F379D78-A98A-4882-8D95-9A3D4981CF72}" destId="{22B65A53-21AD-4ACE-A406-1B2617368891}" srcOrd="0" destOrd="0" presId="urn:microsoft.com/office/officeart/2005/8/layout/hProcess11"/>
    <dgm:cxn modelId="{F7E7B26E-BEC6-4230-86D1-1236E663C82D}" type="presParOf" srcId="{5F379D78-A98A-4882-8D95-9A3D4981CF72}" destId="{3373C744-1FDF-4E30-AA29-CB1283245F35}" srcOrd="1" destOrd="0" presId="urn:microsoft.com/office/officeart/2005/8/layout/hProcess11"/>
    <dgm:cxn modelId="{BC6F2FED-C4B2-4039-AE39-F45DF35E6887}" type="presParOf" srcId="{5F379D78-A98A-4882-8D95-9A3D4981CF72}" destId="{6020AD5F-A34E-4776-AE59-39F0FD5848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6158FC-EEF7-4EBD-8990-9173DFB1E71F}" type="doc">
      <dgm:prSet loTypeId="urn:microsoft.com/office/officeart/2005/8/layout/vList4#1" loCatId="list" qsTypeId="urn:microsoft.com/office/officeart/2005/8/quickstyle/simple2" qsCatId="simple" csTypeId="urn:microsoft.com/office/officeart/2005/8/colors/accent1_2" csCatId="accent1" phldr="1"/>
      <dgm:spPr/>
      <dgm:t>
        <a:bodyPr/>
        <a:lstStyle/>
        <a:p>
          <a:endParaRPr lang="nl-NL"/>
        </a:p>
      </dgm:t>
    </dgm:pt>
    <dgm:pt modelId="{3AA9C6B9-1D76-49EB-83FC-FB4C8C0F9677}">
      <dgm:prSet phldrT="[Tekst]" custT="1"/>
      <dgm:spPr/>
      <dgm:t>
        <a:bodyPr lIns="0" tIns="0" rIns="0" bIns="0" anchor="ctr" anchorCtr="0"/>
        <a:lstStyle/>
        <a:p>
          <a:r>
            <a:rPr lang="nl-NL" sz="1000" b="1" dirty="0">
              <a:solidFill>
                <a:schemeClr val="tx2"/>
              </a:solidFill>
            </a:rPr>
            <a:t>Koper</a:t>
          </a:r>
          <a:endParaRPr lang="nl-NL" sz="700" b="1" dirty="0">
            <a:solidFill>
              <a:schemeClr val="tx2"/>
            </a:solidFill>
          </a:endParaRPr>
        </a:p>
      </dgm:t>
    </dgm:pt>
    <dgm:pt modelId="{34D0A310-9775-4BCE-8B92-F89B9E1F2E04}" type="parTrans" cxnId="{FAF4C8B5-5987-41C8-BE1F-DD67BFA0A3C0}">
      <dgm:prSet/>
      <dgm:spPr/>
      <dgm:t>
        <a:bodyPr/>
        <a:lstStyle/>
        <a:p>
          <a:endParaRPr lang="nl-NL" sz="700">
            <a:solidFill>
              <a:schemeClr val="tx2"/>
            </a:solidFill>
          </a:endParaRPr>
        </a:p>
      </dgm:t>
    </dgm:pt>
    <dgm:pt modelId="{5F40C0A6-C876-4411-B01C-6BB736DAD13C}" type="sibTrans" cxnId="{FAF4C8B5-5987-41C8-BE1F-DD67BFA0A3C0}">
      <dgm:prSet/>
      <dgm:spPr/>
      <dgm:t>
        <a:bodyPr/>
        <a:lstStyle/>
        <a:p>
          <a:endParaRPr lang="nl-NL" sz="700">
            <a:solidFill>
              <a:schemeClr val="tx2"/>
            </a:solidFill>
          </a:endParaRPr>
        </a:p>
      </dgm:t>
    </dgm:pt>
    <dgm:pt modelId="{4353704E-627C-4515-B12E-4AE69046E9EC}">
      <dgm:prSet phldrT="[Tekst]" custT="1"/>
      <dgm:spPr/>
      <dgm:t>
        <a:bodyPr lIns="0" tIns="0" rIns="0" bIns="0" anchor="ctr" anchorCtr="0"/>
        <a:lstStyle/>
        <a:p>
          <a:r>
            <a:rPr lang="nl-NL" sz="700" dirty="0">
              <a:solidFill>
                <a:schemeClr val="tx2"/>
              </a:solidFill>
            </a:rPr>
            <a:t> Aanbod (waardering)</a:t>
          </a:r>
        </a:p>
      </dgm:t>
    </dgm:pt>
    <dgm:pt modelId="{F8A610A2-B952-4752-BE34-DB0F424556BD}" type="parTrans" cxnId="{A5B2736B-8BD1-4AC8-B540-228ADD293C36}">
      <dgm:prSet/>
      <dgm:spPr/>
      <dgm:t>
        <a:bodyPr/>
        <a:lstStyle/>
        <a:p>
          <a:endParaRPr lang="nl-NL" sz="700">
            <a:solidFill>
              <a:schemeClr val="tx2"/>
            </a:solidFill>
          </a:endParaRPr>
        </a:p>
      </dgm:t>
    </dgm:pt>
    <dgm:pt modelId="{B493CF39-8AB0-4E49-91B6-BB08DEEBD79D}" type="sibTrans" cxnId="{A5B2736B-8BD1-4AC8-B540-228ADD293C36}">
      <dgm:prSet/>
      <dgm:spPr/>
      <dgm:t>
        <a:bodyPr/>
        <a:lstStyle/>
        <a:p>
          <a:endParaRPr lang="nl-NL" sz="700">
            <a:solidFill>
              <a:schemeClr val="tx2"/>
            </a:solidFill>
          </a:endParaRPr>
        </a:p>
      </dgm:t>
    </dgm:pt>
    <dgm:pt modelId="{D4814CD4-48A8-4376-936D-33EF5A66A243}">
      <dgm:prSet phldrT="[Tekst]" custT="1"/>
      <dgm:spPr/>
      <dgm:t>
        <a:bodyPr lIns="0" tIns="0" rIns="0" bIns="0" anchor="ctr" anchorCtr="0"/>
        <a:lstStyle/>
        <a:p>
          <a:r>
            <a:rPr lang="nl-NL" sz="700" dirty="0">
              <a:solidFill>
                <a:schemeClr val="tx2"/>
              </a:solidFill>
            </a:rPr>
            <a:t> Due Diligence, onderhandelingen SPA, opschortende voorwaarden</a:t>
          </a:r>
        </a:p>
      </dgm:t>
    </dgm:pt>
    <dgm:pt modelId="{09DC743D-0E4A-4FB0-9926-BA01BE5CD323}" type="parTrans" cxnId="{B686F84A-58B6-4DC3-A23A-7F5A321D8331}">
      <dgm:prSet/>
      <dgm:spPr/>
      <dgm:t>
        <a:bodyPr/>
        <a:lstStyle/>
        <a:p>
          <a:endParaRPr lang="nl-NL" sz="700">
            <a:solidFill>
              <a:schemeClr val="tx2"/>
            </a:solidFill>
          </a:endParaRPr>
        </a:p>
      </dgm:t>
    </dgm:pt>
    <dgm:pt modelId="{583D7855-D4E8-4405-B582-63AE22DFFE0F}" type="sibTrans" cxnId="{B686F84A-58B6-4DC3-A23A-7F5A321D8331}">
      <dgm:prSet/>
      <dgm:spPr/>
      <dgm:t>
        <a:bodyPr/>
        <a:lstStyle/>
        <a:p>
          <a:endParaRPr lang="nl-NL" sz="700">
            <a:solidFill>
              <a:schemeClr val="tx2"/>
            </a:solidFill>
          </a:endParaRPr>
        </a:p>
      </dgm:t>
    </dgm:pt>
    <dgm:pt modelId="{8F4C7422-7FF0-45E2-A299-07238CC6CC62}">
      <dgm:prSet phldrT="[Tekst]" custT="1"/>
      <dgm:spPr/>
      <dgm:t>
        <a:bodyPr lIns="0" tIns="0" rIns="0" bIns="0" anchor="ctr" anchorCtr="0"/>
        <a:lstStyle/>
        <a:p>
          <a:r>
            <a:rPr lang="nl-NL" sz="1000" b="1" dirty="0">
              <a:solidFill>
                <a:schemeClr val="tx2"/>
              </a:solidFill>
            </a:rPr>
            <a:t>Verkoper</a:t>
          </a:r>
        </a:p>
      </dgm:t>
    </dgm:pt>
    <dgm:pt modelId="{9688C9A8-BB35-4892-9B86-443C5DEE93D1}" type="parTrans" cxnId="{6B2F0BDB-0D87-402B-9A86-F3998D4D9A9A}">
      <dgm:prSet/>
      <dgm:spPr/>
      <dgm:t>
        <a:bodyPr/>
        <a:lstStyle/>
        <a:p>
          <a:endParaRPr lang="nl-NL" sz="700">
            <a:solidFill>
              <a:schemeClr val="tx2"/>
            </a:solidFill>
          </a:endParaRPr>
        </a:p>
      </dgm:t>
    </dgm:pt>
    <dgm:pt modelId="{24180D3D-516F-43EF-9807-9B859DC2BFB1}" type="sibTrans" cxnId="{6B2F0BDB-0D87-402B-9A86-F3998D4D9A9A}">
      <dgm:prSet/>
      <dgm:spPr/>
      <dgm:t>
        <a:bodyPr/>
        <a:lstStyle/>
        <a:p>
          <a:endParaRPr lang="nl-NL" sz="700">
            <a:solidFill>
              <a:schemeClr val="tx2"/>
            </a:solidFill>
          </a:endParaRPr>
        </a:p>
      </dgm:t>
    </dgm:pt>
    <dgm:pt modelId="{A93D2BF5-239C-4D85-A4C9-FC9AD07AEE68}">
      <dgm:prSet phldrT="[Tekst]" custT="1"/>
      <dgm:spPr/>
      <dgm:t>
        <a:bodyPr lIns="0" tIns="0" rIns="0" bIns="0" anchor="ctr" anchorCtr="0"/>
        <a:lstStyle/>
        <a:p>
          <a:r>
            <a:rPr lang="nl-NL" sz="700" dirty="0">
              <a:solidFill>
                <a:schemeClr val="tx2"/>
              </a:solidFill>
            </a:rPr>
            <a:t> Bijdragen aan Informatie Memorandum; Data Room</a:t>
          </a:r>
        </a:p>
      </dgm:t>
    </dgm:pt>
    <dgm:pt modelId="{E8850F91-FD78-4402-AB37-789377800BC3}" type="parTrans" cxnId="{A6F660D7-7539-4ADC-9865-DA6661FDAC6C}">
      <dgm:prSet/>
      <dgm:spPr/>
      <dgm:t>
        <a:bodyPr/>
        <a:lstStyle/>
        <a:p>
          <a:endParaRPr lang="nl-NL" sz="700">
            <a:solidFill>
              <a:schemeClr val="tx2"/>
            </a:solidFill>
          </a:endParaRPr>
        </a:p>
      </dgm:t>
    </dgm:pt>
    <dgm:pt modelId="{D9840DA3-AD00-4EF4-8FE3-B110178C42A2}" type="sibTrans" cxnId="{A6F660D7-7539-4ADC-9865-DA6661FDAC6C}">
      <dgm:prSet/>
      <dgm:spPr/>
      <dgm:t>
        <a:bodyPr/>
        <a:lstStyle/>
        <a:p>
          <a:endParaRPr lang="nl-NL" sz="700">
            <a:solidFill>
              <a:schemeClr val="tx2"/>
            </a:solidFill>
          </a:endParaRPr>
        </a:p>
      </dgm:t>
    </dgm:pt>
    <dgm:pt modelId="{D582CC91-43DF-4599-8472-74E589CAB274}">
      <dgm:prSet phldrT="[Tekst]" custT="1"/>
      <dgm:spPr/>
      <dgm:t>
        <a:bodyPr lIns="0" tIns="0" rIns="0" bIns="0" anchor="ctr" anchorCtr="0"/>
        <a:lstStyle/>
        <a:p>
          <a:r>
            <a:rPr lang="nl-NL" sz="700" dirty="0">
              <a:solidFill>
                <a:schemeClr val="tx2"/>
              </a:solidFill>
            </a:rPr>
            <a:t> Due Diligence Meetings en Q&amp;A; onderhandelingen SPA</a:t>
          </a:r>
        </a:p>
      </dgm:t>
    </dgm:pt>
    <dgm:pt modelId="{608D7A0B-29A4-47C4-AA3A-E60360F10C72}" type="parTrans" cxnId="{A413408C-D0A6-44C2-9104-E828B9F66815}">
      <dgm:prSet/>
      <dgm:spPr/>
      <dgm:t>
        <a:bodyPr/>
        <a:lstStyle/>
        <a:p>
          <a:endParaRPr lang="nl-NL" sz="700">
            <a:solidFill>
              <a:schemeClr val="tx2"/>
            </a:solidFill>
          </a:endParaRPr>
        </a:p>
      </dgm:t>
    </dgm:pt>
    <dgm:pt modelId="{7D171498-6E90-426D-AB42-4BC15BAF10E5}" type="sibTrans" cxnId="{A413408C-D0A6-44C2-9104-E828B9F66815}">
      <dgm:prSet/>
      <dgm:spPr/>
      <dgm:t>
        <a:bodyPr/>
        <a:lstStyle/>
        <a:p>
          <a:endParaRPr lang="nl-NL" sz="700">
            <a:solidFill>
              <a:schemeClr val="tx2"/>
            </a:solidFill>
          </a:endParaRPr>
        </a:p>
      </dgm:t>
    </dgm:pt>
    <dgm:pt modelId="{70E062E9-59A0-4086-A130-1471134EEE77}">
      <dgm:prSet phldrT="[Tekst]" custT="1"/>
      <dgm:spPr/>
      <dgm:t>
        <a:bodyPr lIns="0" tIns="0" rIns="0" bIns="0" anchor="ctr" anchorCtr="0"/>
        <a:lstStyle/>
        <a:p>
          <a:r>
            <a:rPr lang="nl-NL" sz="1000" b="1" dirty="0">
              <a:solidFill>
                <a:schemeClr val="tx2"/>
              </a:solidFill>
            </a:rPr>
            <a:t>Over te nemen Onderneming (Target)</a:t>
          </a:r>
        </a:p>
      </dgm:t>
    </dgm:pt>
    <dgm:pt modelId="{234A68DF-B05A-47F3-B5B3-A5A82AD0A197}" type="parTrans" cxnId="{C211BD01-6FC0-4DF1-B99E-DC1A9F70ADBF}">
      <dgm:prSet/>
      <dgm:spPr/>
      <dgm:t>
        <a:bodyPr/>
        <a:lstStyle/>
        <a:p>
          <a:endParaRPr lang="nl-NL" sz="700">
            <a:solidFill>
              <a:schemeClr val="tx2"/>
            </a:solidFill>
          </a:endParaRPr>
        </a:p>
      </dgm:t>
    </dgm:pt>
    <dgm:pt modelId="{A7A9B773-0001-4D14-80EA-83719ABDE666}" type="sibTrans" cxnId="{C211BD01-6FC0-4DF1-B99E-DC1A9F70ADBF}">
      <dgm:prSet/>
      <dgm:spPr/>
      <dgm:t>
        <a:bodyPr/>
        <a:lstStyle/>
        <a:p>
          <a:endParaRPr lang="nl-NL" sz="700">
            <a:solidFill>
              <a:schemeClr val="tx2"/>
            </a:solidFill>
          </a:endParaRPr>
        </a:p>
      </dgm:t>
    </dgm:pt>
    <dgm:pt modelId="{03CF2A67-BE0B-4E3D-946A-709F15A5A4A4}">
      <dgm:prSet phldrT="[Tekst]" custT="1"/>
      <dgm:spPr/>
      <dgm:t>
        <a:bodyPr lIns="0" tIns="0" rIns="0" bIns="0" anchor="ctr" anchorCtr="0"/>
        <a:lstStyle/>
        <a:p>
          <a:r>
            <a:rPr lang="nl-NL" sz="700" dirty="0">
              <a:solidFill>
                <a:schemeClr val="tx2"/>
              </a:solidFill>
            </a:rPr>
            <a:t> Structureren (nieuwe) financiering overname en optioneel werkkapitaal </a:t>
          </a:r>
        </a:p>
      </dgm:t>
    </dgm:pt>
    <dgm:pt modelId="{A1E365D9-2354-4022-A4E9-86F9118C52DA}" type="parTrans" cxnId="{63F77DF4-FF79-48E6-A00C-DEB663A2C538}">
      <dgm:prSet/>
      <dgm:spPr/>
      <dgm:t>
        <a:bodyPr/>
        <a:lstStyle/>
        <a:p>
          <a:endParaRPr lang="nl-NL" sz="700">
            <a:solidFill>
              <a:schemeClr val="tx2"/>
            </a:solidFill>
          </a:endParaRPr>
        </a:p>
      </dgm:t>
    </dgm:pt>
    <dgm:pt modelId="{A15796AA-205F-49F2-9708-4F20F578AE66}" type="sibTrans" cxnId="{63F77DF4-FF79-48E6-A00C-DEB663A2C538}">
      <dgm:prSet/>
      <dgm:spPr/>
      <dgm:t>
        <a:bodyPr/>
        <a:lstStyle/>
        <a:p>
          <a:endParaRPr lang="nl-NL" sz="700">
            <a:solidFill>
              <a:schemeClr val="tx2"/>
            </a:solidFill>
          </a:endParaRPr>
        </a:p>
      </dgm:t>
    </dgm:pt>
    <dgm:pt modelId="{25454E52-31C2-4231-9B73-BE4DD588F587}">
      <dgm:prSet phldrT="[Tekst]" custT="1"/>
      <dgm:spPr/>
      <dgm:t>
        <a:bodyPr lIns="0" tIns="0" rIns="0" bIns="0" anchor="ctr" anchorCtr="0"/>
        <a:lstStyle/>
        <a:p>
          <a:r>
            <a:rPr lang="nl-NL" sz="700" dirty="0">
              <a:solidFill>
                <a:schemeClr val="tx2"/>
              </a:solidFill>
            </a:rPr>
            <a:t> Onderhandelen over </a:t>
          </a:r>
          <a:r>
            <a:rPr lang="nl-NL" sz="700" dirty="0" err="1">
              <a:solidFill>
                <a:schemeClr val="tx2"/>
              </a:solidFill>
            </a:rPr>
            <a:t>committed</a:t>
          </a:r>
          <a:r>
            <a:rPr lang="nl-NL" sz="700" dirty="0">
              <a:solidFill>
                <a:schemeClr val="tx2"/>
              </a:solidFill>
            </a:rPr>
            <a:t> term sheets en definitieve financieringsdocumentatie</a:t>
          </a:r>
        </a:p>
      </dgm:t>
    </dgm:pt>
    <dgm:pt modelId="{C0D1C1F2-435B-4545-85BB-CB9375AAC336}" type="parTrans" cxnId="{A5E65BB4-68D5-4983-A098-51D332C0DBF7}">
      <dgm:prSet/>
      <dgm:spPr/>
      <dgm:t>
        <a:bodyPr/>
        <a:lstStyle/>
        <a:p>
          <a:endParaRPr lang="nl-NL" sz="700">
            <a:solidFill>
              <a:schemeClr val="tx2"/>
            </a:solidFill>
          </a:endParaRPr>
        </a:p>
      </dgm:t>
    </dgm:pt>
    <dgm:pt modelId="{70A3A9AE-4B9F-4A0B-AFA9-B2B87EC92971}" type="sibTrans" cxnId="{A5E65BB4-68D5-4983-A098-51D332C0DBF7}">
      <dgm:prSet/>
      <dgm:spPr/>
      <dgm:t>
        <a:bodyPr/>
        <a:lstStyle/>
        <a:p>
          <a:endParaRPr lang="nl-NL" sz="700">
            <a:solidFill>
              <a:schemeClr val="tx2"/>
            </a:solidFill>
          </a:endParaRPr>
        </a:p>
      </dgm:t>
    </dgm:pt>
    <dgm:pt modelId="{E5042A3F-D0DB-4CCF-815E-BDE3F4C27502}">
      <dgm:prSet phldrT="[Tekst]" custT="1"/>
      <dgm:spPr/>
      <dgm:t>
        <a:bodyPr lIns="0" tIns="0" rIns="0" bIns="0" anchor="ctr" anchorCtr="0"/>
        <a:lstStyle/>
        <a:p>
          <a:r>
            <a:rPr lang="nl-NL" sz="700" dirty="0">
              <a:solidFill>
                <a:schemeClr val="tx2"/>
              </a:solidFill>
            </a:rPr>
            <a:t> Aflossing bestaande financiering op </a:t>
          </a:r>
          <a:r>
            <a:rPr lang="nl-NL" sz="700" dirty="0" err="1">
              <a:solidFill>
                <a:schemeClr val="tx2"/>
              </a:solidFill>
            </a:rPr>
            <a:t>closing</a:t>
          </a:r>
          <a:endParaRPr lang="nl-NL" sz="700" dirty="0">
            <a:solidFill>
              <a:schemeClr val="tx2"/>
            </a:solidFill>
          </a:endParaRPr>
        </a:p>
      </dgm:t>
    </dgm:pt>
    <dgm:pt modelId="{7390BC37-E8F1-4B0C-857D-8C04C4B79DD9}" type="parTrans" cxnId="{43998C88-A597-439F-A00C-A7B770FDBB83}">
      <dgm:prSet/>
      <dgm:spPr/>
      <dgm:t>
        <a:bodyPr/>
        <a:lstStyle/>
        <a:p>
          <a:endParaRPr lang="nl-NL" sz="700">
            <a:solidFill>
              <a:schemeClr val="tx2"/>
            </a:solidFill>
          </a:endParaRPr>
        </a:p>
      </dgm:t>
    </dgm:pt>
    <dgm:pt modelId="{3E06C3FB-9B2F-4298-87DD-CE18B6DD678B}" type="sibTrans" cxnId="{43998C88-A597-439F-A00C-A7B770FDBB83}">
      <dgm:prSet/>
      <dgm:spPr/>
      <dgm:t>
        <a:bodyPr/>
        <a:lstStyle/>
        <a:p>
          <a:endParaRPr lang="nl-NL" sz="700">
            <a:solidFill>
              <a:schemeClr val="tx2"/>
            </a:solidFill>
          </a:endParaRPr>
        </a:p>
      </dgm:t>
    </dgm:pt>
    <dgm:pt modelId="{D6C5AE84-5B13-4BEB-B05B-7AB4AC46F2E3}">
      <dgm:prSet phldrT="[Tekst]" custT="1"/>
      <dgm:spPr/>
      <dgm:t>
        <a:bodyPr lIns="0" tIns="0" rIns="0" bIns="0" anchor="ctr" anchorCtr="0"/>
        <a:lstStyle/>
        <a:p>
          <a:r>
            <a:rPr lang="nl-NL" sz="1000" b="1" dirty="0" err="1">
              <a:solidFill>
                <a:schemeClr val="tx2"/>
              </a:solidFill>
            </a:rPr>
            <a:t>Investment</a:t>
          </a:r>
          <a:r>
            <a:rPr lang="nl-NL" sz="1000" b="1" dirty="0">
              <a:solidFill>
                <a:schemeClr val="tx2"/>
              </a:solidFill>
            </a:rPr>
            <a:t> Bank / Corporate Finance </a:t>
          </a:r>
          <a:r>
            <a:rPr lang="nl-NL" sz="1000" b="1" dirty="0" err="1">
              <a:solidFill>
                <a:schemeClr val="tx2"/>
              </a:solidFill>
            </a:rPr>
            <a:t>Firm</a:t>
          </a:r>
          <a:endParaRPr lang="nl-NL" sz="1000" b="1" dirty="0">
            <a:solidFill>
              <a:schemeClr val="tx2"/>
            </a:solidFill>
          </a:endParaRPr>
        </a:p>
      </dgm:t>
    </dgm:pt>
    <dgm:pt modelId="{F4A6EF2E-26AB-4F51-8186-F72B7375A0B1}" type="parTrans" cxnId="{C211E7C3-BF36-471D-85DE-57FB63544FF5}">
      <dgm:prSet/>
      <dgm:spPr/>
      <dgm:t>
        <a:bodyPr/>
        <a:lstStyle/>
        <a:p>
          <a:endParaRPr lang="nl-NL" sz="700">
            <a:solidFill>
              <a:schemeClr val="tx2"/>
            </a:solidFill>
          </a:endParaRPr>
        </a:p>
      </dgm:t>
    </dgm:pt>
    <dgm:pt modelId="{1617CFFD-926C-48AD-A0E2-F083B184AD4B}" type="sibTrans" cxnId="{C211E7C3-BF36-471D-85DE-57FB63544FF5}">
      <dgm:prSet/>
      <dgm:spPr/>
      <dgm:t>
        <a:bodyPr/>
        <a:lstStyle/>
        <a:p>
          <a:endParaRPr lang="nl-NL" sz="700">
            <a:solidFill>
              <a:schemeClr val="tx2"/>
            </a:solidFill>
          </a:endParaRPr>
        </a:p>
      </dgm:t>
    </dgm:pt>
    <dgm:pt modelId="{69A97E88-FCC7-4F9C-8C52-7F4279B09A96}">
      <dgm:prSet phldrT="[Tekst]" custT="1"/>
      <dgm:spPr/>
      <dgm:t>
        <a:bodyPr lIns="0" tIns="0" rIns="0" bIns="0" anchor="ctr" anchorCtr="0"/>
        <a:lstStyle/>
        <a:p>
          <a:r>
            <a:rPr lang="nl-NL" sz="1000" b="1" dirty="0">
              <a:solidFill>
                <a:schemeClr val="tx2"/>
              </a:solidFill>
            </a:rPr>
            <a:t>Advocaten</a:t>
          </a:r>
        </a:p>
      </dgm:t>
    </dgm:pt>
    <dgm:pt modelId="{F61E5C4E-F349-44E4-AA46-6754DEF36FEE}" type="parTrans" cxnId="{9D89E5ED-4782-465C-B823-802C0AD1644A}">
      <dgm:prSet/>
      <dgm:spPr/>
      <dgm:t>
        <a:bodyPr/>
        <a:lstStyle/>
        <a:p>
          <a:endParaRPr lang="nl-NL" sz="700">
            <a:solidFill>
              <a:schemeClr val="tx2"/>
            </a:solidFill>
          </a:endParaRPr>
        </a:p>
      </dgm:t>
    </dgm:pt>
    <dgm:pt modelId="{49D3BE14-EF43-411A-83D4-6A80833EA58B}" type="sibTrans" cxnId="{9D89E5ED-4782-465C-B823-802C0AD1644A}">
      <dgm:prSet/>
      <dgm:spPr/>
      <dgm:t>
        <a:bodyPr/>
        <a:lstStyle/>
        <a:p>
          <a:endParaRPr lang="nl-NL" sz="700">
            <a:solidFill>
              <a:schemeClr val="tx2"/>
            </a:solidFill>
          </a:endParaRPr>
        </a:p>
      </dgm:t>
    </dgm:pt>
    <dgm:pt modelId="{FC45090A-2A98-4737-A3B3-94D53E20C530}">
      <dgm:prSet phldrT="[Tekst]" custT="1"/>
      <dgm:spPr/>
      <dgm:t>
        <a:bodyPr lIns="0" tIns="0" rIns="0" bIns="0" anchor="ctr" anchorCtr="0"/>
        <a:lstStyle/>
        <a:p>
          <a:r>
            <a:rPr lang="nl-NL" sz="1000" b="1" dirty="0">
              <a:solidFill>
                <a:schemeClr val="tx2"/>
              </a:solidFill>
            </a:rPr>
            <a:t>Banken</a:t>
          </a:r>
        </a:p>
      </dgm:t>
    </dgm:pt>
    <dgm:pt modelId="{3BD11FE7-38EA-4D0B-986A-86A79E970568}" type="parTrans" cxnId="{D2A93773-6737-4959-9D87-3FD9BE0B84D3}">
      <dgm:prSet/>
      <dgm:spPr/>
      <dgm:t>
        <a:bodyPr/>
        <a:lstStyle/>
        <a:p>
          <a:endParaRPr lang="nl-NL" sz="700">
            <a:solidFill>
              <a:schemeClr val="tx2"/>
            </a:solidFill>
          </a:endParaRPr>
        </a:p>
      </dgm:t>
    </dgm:pt>
    <dgm:pt modelId="{0FCE2AA0-56D2-4920-8C56-6DCDC4C8308D}" type="sibTrans" cxnId="{D2A93773-6737-4959-9D87-3FD9BE0B84D3}">
      <dgm:prSet/>
      <dgm:spPr/>
      <dgm:t>
        <a:bodyPr/>
        <a:lstStyle/>
        <a:p>
          <a:endParaRPr lang="nl-NL" sz="700">
            <a:solidFill>
              <a:schemeClr val="tx2"/>
            </a:solidFill>
          </a:endParaRPr>
        </a:p>
      </dgm:t>
    </dgm:pt>
    <dgm:pt modelId="{0C08C28F-7E77-4B9D-BF9F-054B5752CF4A}">
      <dgm:prSet phldrT="[Tekst]" custT="1"/>
      <dgm:spPr/>
      <dgm:t>
        <a:bodyPr lIns="0" tIns="0" rIns="0" bIns="0" anchor="ctr" anchorCtr="0"/>
        <a:lstStyle/>
        <a:p>
          <a:r>
            <a:rPr lang="nl-NL" sz="1000" b="1" dirty="0">
              <a:solidFill>
                <a:schemeClr val="tx2"/>
              </a:solidFill>
            </a:rPr>
            <a:t>Due Diligence Experts (Accountants, Fiscalisten, Juristen)</a:t>
          </a:r>
        </a:p>
      </dgm:t>
    </dgm:pt>
    <dgm:pt modelId="{7E569005-3F37-480A-89B8-F01830F146B3}" type="parTrans" cxnId="{D58A94FC-3F90-4A10-B894-88ADD2C336DC}">
      <dgm:prSet/>
      <dgm:spPr/>
      <dgm:t>
        <a:bodyPr/>
        <a:lstStyle/>
        <a:p>
          <a:endParaRPr lang="nl-NL" sz="700">
            <a:solidFill>
              <a:schemeClr val="tx2"/>
            </a:solidFill>
          </a:endParaRPr>
        </a:p>
      </dgm:t>
    </dgm:pt>
    <dgm:pt modelId="{672F82B2-BEF1-4822-93CF-2D6E09986A1A}" type="sibTrans" cxnId="{D58A94FC-3F90-4A10-B894-88ADD2C336DC}">
      <dgm:prSet/>
      <dgm:spPr/>
      <dgm:t>
        <a:bodyPr/>
        <a:lstStyle/>
        <a:p>
          <a:endParaRPr lang="nl-NL" sz="700">
            <a:solidFill>
              <a:schemeClr val="tx2"/>
            </a:solidFill>
          </a:endParaRPr>
        </a:p>
      </dgm:t>
    </dgm:pt>
    <dgm:pt modelId="{DC18E520-0A41-4E2C-BD41-1BE9AB425C28}">
      <dgm:prSet phldrT="[Tekst]" custT="1"/>
      <dgm:spPr/>
      <dgm:t>
        <a:bodyPr lIns="0" tIns="0" rIns="0" bIns="0" anchor="ctr" anchorCtr="0"/>
        <a:lstStyle/>
        <a:p>
          <a:r>
            <a:rPr lang="nl-NL" sz="700" dirty="0">
              <a:solidFill>
                <a:schemeClr val="tx2"/>
              </a:solidFill>
            </a:rPr>
            <a:t> Persbericht, integratie en implementatie</a:t>
          </a:r>
        </a:p>
      </dgm:t>
    </dgm:pt>
    <dgm:pt modelId="{7FBD1493-7FF0-4441-AACD-7019ABFEF71E}" type="parTrans" cxnId="{DB829111-70E5-4C38-BD5D-7577CDD32AEA}">
      <dgm:prSet/>
      <dgm:spPr/>
      <dgm:t>
        <a:bodyPr/>
        <a:lstStyle/>
        <a:p>
          <a:endParaRPr lang="nl-NL" sz="700">
            <a:solidFill>
              <a:schemeClr val="tx2"/>
            </a:solidFill>
          </a:endParaRPr>
        </a:p>
      </dgm:t>
    </dgm:pt>
    <dgm:pt modelId="{4478BB1F-1824-4238-AB29-09614B2D6AB9}" type="sibTrans" cxnId="{DB829111-70E5-4C38-BD5D-7577CDD32AEA}">
      <dgm:prSet/>
      <dgm:spPr/>
      <dgm:t>
        <a:bodyPr/>
        <a:lstStyle/>
        <a:p>
          <a:endParaRPr lang="nl-NL" sz="700">
            <a:solidFill>
              <a:schemeClr val="tx2"/>
            </a:solidFill>
          </a:endParaRPr>
        </a:p>
      </dgm:t>
    </dgm:pt>
    <dgm:pt modelId="{CE67BE80-14DE-4E75-AD34-EEB6CD516872}">
      <dgm:prSet phldrT="[Tekst]" custT="1"/>
      <dgm:spPr/>
      <dgm:t>
        <a:bodyPr lIns="0" tIns="0" rIns="0" bIns="0" anchor="ctr" anchorCtr="0"/>
        <a:lstStyle/>
        <a:p>
          <a:r>
            <a:rPr lang="nl-NL" sz="700" dirty="0">
              <a:solidFill>
                <a:schemeClr val="tx2"/>
              </a:solidFill>
            </a:rPr>
            <a:t> Persbericht </a:t>
          </a:r>
        </a:p>
      </dgm:t>
    </dgm:pt>
    <dgm:pt modelId="{1F1B27DB-FF9D-4C23-9B2B-35F9D38221C1}" type="parTrans" cxnId="{5B987EA3-1E03-435B-8165-684F62726202}">
      <dgm:prSet/>
      <dgm:spPr/>
      <dgm:t>
        <a:bodyPr/>
        <a:lstStyle/>
        <a:p>
          <a:endParaRPr lang="nl-NL" sz="700">
            <a:solidFill>
              <a:schemeClr val="tx2"/>
            </a:solidFill>
          </a:endParaRPr>
        </a:p>
      </dgm:t>
    </dgm:pt>
    <dgm:pt modelId="{2D0BA0E0-6AD0-4770-BF2E-64CA829EB697}" type="sibTrans" cxnId="{5B987EA3-1E03-435B-8165-684F62726202}">
      <dgm:prSet/>
      <dgm:spPr/>
      <dgm:t>
        <a:bodyPr/>
        <a:lstStyle/>
        <a:p>
          <a:endParaRPr lang="nl-NL" sz="700">
            <a:solidFill>
              <a:schemeClr val="tx2"/>
            </a:solidFill>
          </a:endParaRPr>
        </a:p>
      </dgm:t>
    </dgm:pt>
    <dgm:pt modelId="{1C28601C-B392-482D-824F-BC4C0360E03C}">
      <dgm:prSet phldrT="[Tekst]" custT="1"/>
      <dgm:spPr/>
      <dgm:t>
        <a:bodyPr lIns="0" tIns="0" rIns="0" bIns="0" anchor="ctr" anchorCtr="0"/>
        <a:lstStyle/>
        <a:p>
          <a:r>
            <a:rPr lang="nl-NL" sz="700" dirty="0">
              <a:solidFill>
                <a:schemeClr val="tx2"/>
              </a:solidFill>
            </a:rPr>
            <a:t> Bijdragen aan Info Memo;  Data Room</a:t>
          </a:r>
          <a:endParaRPr lang="nl-NL" sz="700" b="1" dirty="0">
            <a:solidFill>
              <a:schemeClr val="tx2"/>
            </a:solidFill>
          </a:endParaRPr>
        </a:p>
      </dgm:t>
    </dgm:pt>
    <dgm:pt modelId="{50815367-F43B-4578-B0FB-84F484FDB1D0}" type="parTrans" cxnId="{59B1D9EC-CF38-4FAF-BFBC-5DBBB58A3948}">
      <dgm:prSet/>
      <dgm:spPr/>
      <dgm:t>
        <a:bodyPr/>
        <a:lstStyle/>
        <a:p>
          <a:endParaRPr lang="nl-NL" sz="700">
            <a:solidFill>
              <a:schemeClr val="tx2"/>
            </a:solidFill>
          </a:endParaRPr>
        </a:p>
      </dgm:t>
    </dgm:pt>
    <dgm:pt modelId="{BF5ACF16-60BB-4BB2-A7EF-2D236D44E2F5}" type="sibTrans" cxnId="{59B1D9EC-CF38-4FAF-BFBC-5DBBB58A3948}">
      <dgm:prSet/>
      <dgm:spPr/>
      <dgm:t>
        <a:bodyPr/>
        <a:lstStyle/>
        <a:p>
          <a:endParaRPr lang="nl-NL" sz="700">
            <a:solidFill>
              <a:schemeClr val="tx2"/>
            </a:solidFill>
          </a:endParaRPr>
        </a:p>
      </dgm:t>
    </dgm:pt>
    <dgm:pt modelId="{B47E23BD-28F2-4F51-99E7-4074DBBAD285}">
      <dgm:prSet phldrT="[Tekst]" custT="1"/>
      <dgm:spPr/>
      <dgm:t>
        <a:bodyPr lIns="0" tIns="0" rIns="0" bIns="0" anchor="ctr" anchorCtr="0"/>
        <a:lstStyle/>
        <a:p>
          <a:r>
            <a:rPr lang="nl-NL" sz="700" dirty="0">
              <a:solidFill>
                <a:schemeClr val="tx2"/>
              </a:solidFill>
            </a:rPr>
            <a:t> </a:t>
          </a:r>
          <a:r>
            <a:rPr lang="nl-NL" sz="700" dirty="0" err="1">
              <a:solidFill>
                <a:schemeClr val="tx2"/>
              </a:solidFill>
            </a:rPr>
            <a:t>Due</a:t>
          </a:r>
          <a:r>
            <a:rPr lang="nl-NL" sz="700" dirty="0">
              <a:solidFill>
                <a:schemeClr val="tx2"/>
              </a:solidFill>
            </a:rPr>
            <a:t> Diligence Meetings en Q&amp;A;  Managen proces adviesaanvraag OR</a:t>
          </a:r>
        </a:p>
      </dgm:t>
    </dgm:pt>
    <dgm:pt modelId="{1FD03881-CC92-48D3-AD72-0D237A0E703A}" type="parTrans" cxnId="{B8327B5D-5196-423A-9630-1F44453FB392}">
      <dgm:prSet/>
      <dgm:spPr/>
      <dgm:t>
        <a:bodyPr/>
        <a:lstStyle/>
        <a:p>
          <a:endParaRPr lang="nl-NL" sz="700">
            <a:solidFill>
              <a:schemeClr val="tx2"/>
            </a:solidFill>
          </a:endParaRPr>
        </a:p>
      </dgm:t>
    </dgm:pt>
    <dgm:pt modelId="{834F8DA5-ECF4-4FBA-97B2-0FD44A87EB28}" type="sibTrans" cxnId="{B8327B5D-5196-423A-9630-1F44453FB392}">
      <dgm:prSet/>
      <dgm:spPr/>
      <dgm:t>
        <a:bodyPr/>
        <a:lstStyle/>
        <a:p>
          <a:endParaRPr lang="nl-NL" sz="700">
            <a:solidFill>
              <a:schemeClr val="tx2"/>
            </a:solidFill>
          </a:endParaRPr>
        </a:p>
      </dgm:t>
    </dgm:pt>
    <dgm:pt modelId="{2CD8085A-A215-470E-8A49-EECD082777C0}">
      <dgm:prSet phldrT="[Tekst]" custT="1"/>
      <dgm:spPr/>
      <dgm:t>
        <a:bodyPr lIns="0" tIns="0" rIns="0" bIns="0" anchor="ctr" anchorCtr="0"/>
        <a:lstStyle/>
        <a:p>
          <a:r>
            <a:rPr lang="nl-NL" sz="700" dirty="0">
              <a:solidFill>
                <a:schemeClr val="tx2"/>
              </a:solidFill>
            </a:rPr>
            <a:t> Persbericht </a:t>
          </a:r>
        </a:p>
      </dgm:t>
    </dgm:pt>
    <dgm:pt modelId="{50A1DC6F-DC85-47EE-87C5-C951381CF5AE}" type="parTrans" cxnId="{34AEF41C-9838-453A-A4A7-C0DC161C078B}">
      <dgm:prSet/>
      <dgm:spPr/>
      <dgm:t>
        <a:bodyPr/>
        <a:lstStyle/>
        <a:p>
          <a:endParaRPr lang="nl-NL" sz="700">
            <a:solidFill>
              <a:schemeClr val="tx2"/>
            </a:solidFill>
          </a:endParaRPr>
        </a:p>
      </dgm:t>
    </dgm:pt>
    <dgm:pt modelId="{65B7E447-7550-49B7-BACC-6370A7BE2E10}" type="sibTrans" cxnId="{34AEF41C-9838-453A-A4A7-C0DC161C078B}">
      <dgm:prSet/>
      <dgm:spPr/>
      <dgm:t>
        <a:bodyPr/>
        <a:lstStyle/>
        <a:p>
          <a:endParaRPr lang="nl-NL" sz="700">
            <a:solidFill>
              <a:schemeClr val="tx2"/>
            </a:solidFill>
          </a:endParaRPr>
        </a:p>
      </dgm:t>
    </dgm:pt>
    <dgm:pt modelId="{520CCFFA-A96C-44FC-BF08-EDC49D2ADEC1}">
      <dgm:prSet phldrT="[Tekst]" custT="1"/>
      <dgm:spPr/>
      <dgm:t>
        <a:bodyPr lIns="0" tIns="0" rIns="0" bIns="0" anchor="ctr" anchorCtr="0"/>
        <a:lstStyle/>
        <a:p>
          <a:r>
            <a:rPr lang="nl-NL" sz="700" b="0" dirty="0">
              <a:solidFill>
                <a:schemeClr val="tx2"/>
              </a:solidFill>
            </a:rPr>
            <a:t> Opstellen </a:t>
          </a:r>
          <a:r>
            <a:rPr lang="nl-NL" sz="700" dirty="0">
              <a:solidFill>
                <a:schemeClr val="tx2"/>
              </a:solidFill>
            </a:rPr>
            <a:t>Informatie Memorandum</a:t>
          </a:r>
          <a:r>
            <a:rPr lang="nl-NL" sz="700" b="0" dirty="0">
              <a:solidFill>
                <a:schemeClr val="tx2"/>
              </a:solidFill>
            </a:rPr>
            <a:t>; benaderen marktpartijen (koper of verkoper); waardering Target</a:t>
          </a:r>
        </a:p>
      </dgm:t>
    </dgm:pt>
    <dgm:pt modelId="{AEC8115A-1D92-4472-9007-9876FA3F5C2B}" type="parTrans" cxnId="{2CAAB3C9-55B5-46E7-AE26-7740BA9D4A6B}">
      <dgm:prSet/>
      <dgm:spPr/>
      <dgm:t>
        <a:bodyPr/>
        <a:lstStyle/>
        <a:p>
          <a:endParaRPr lang="nl-NL" sz="700">
            <a:solidFill>
              <a:schemeClr val="tx2"/>
            </a:solidFill>
          </a:endParaRPr>
        </a:p>
      </dgm:t>
    </dgm:pt>
    <dgm:pt modelId="{45756F95-194A-4A5A-ABAE-CB888C27B8F3}" type="sibTrans" cxnId="{2CAAB3C9-55B5-46E7-AE26-7740BA9D4A6B}">
      <dgm:prSet/>
      <dgm:spPr/>
      <dgm:t>
        <a:bodyPr/>
        <a:lstStyle/>
        <a:p>
          <a:endParaRPr lang="nl-NL" sz="700">
            <a:solidFill>
              <a:schemeClr val="tx2"/>
            </a:solidFill>
          </a:endParaRPr>
        </a:p>
      </dgm:t>
    </dgm:pt>
    <dgm:pt modelId="{43AC1956-7DBA-4EF4-B99C-ADDDA091C505}">
      <dgm:prSet phldrT="[Tekst]" custT="1"/>
      <dgm:spPr/>
      <dgm:t>
        <a:bodyPr lIns="0" tIns="0" rIns="0" bIns="0" anchor="ctr" anchorCtr="0"/>
        <a:lstStyle/>
        <a:p>
          <a:r>
            <a:rPr lang="nl-NL" sz="700" b="0" dirty="0">
              <a:solidFill>
                <a:schemeClr val="tx2"/>
              </a:solidFill>
            </a:rPr>
            <a:t> Managen verkoopproces; onderhandelingen</a:t>
          </a:r>
        </a:p>
      </dgm:t>
    </dgm:pt>
    <dgm:pt modelId="{C1705027-A1E7-4A3E-82A3-5DC2592D5726}" type="parTrans" cxnId="{1D1DBA9E-9297-4E02-9FC7-428EFC67D7F5}">
      <dgm:prSet/>
      <dgm:spPr/>
      <dgm:t>
        <a:bodyPr/>
        <a:lstStyle/>
        <a:p>
          <a:endParaRPr lang="nl-NL" sz="700">
            <a:solidFill>
              <a:schemeClr val="tx2"/>
            </a:solidFill>
          </a:endParaRPr>
        </a:p>
      </dgm:t>
    </dgm:pt>
    <dgm:pt modelId="{E2801F99-251C-4BA2-BDF0-0BE2344F5892}" type="sibTrans" cxnId="{1D1DBA9E-9297-4E02-9FC7-428EFC67D7F5}">
      <dgm:prSet/>
      <dgm:spPr/>
      <dgm:t>
        <a:bodyPr/>
        <a:lstStyle/>
        <a:p>
          <a:endParaRPr lang="nl-NL" sz="700">
            <a:solidFill>
              <a:schemeClr val="tx2"/>
            </a:solidFill>
          </a:endParaRPr>
        </a:p>
      </dgm:t>
    </dgm:pt>
    <dgm:pt modelId="{7BE35CB7-0D91-4644-BC5B-B4EBF4F40CFA}">
      <dgm:prSet phldrT="[Tekst]" custT="1"/>
      <dgm:spPr/>
      <dgm:t>
        <a:bodyPr lIns="0" tIns="0" rIns="0" bIns="0" anchor="ctr" anchorCtr="0"/>
        <a:lstStyle/>
        <a:p>
          <a:r>
            <a:rPr lang="nl-NL" sz="700" dirty="0">
              <a:solidFill>
                <a:schemeClr val="tx2"/>
              </a:solidFill>
            </a:rPr>
            <a:t> Uitvoeren due diligence analyse en rapportage</a:t>
          </a:r>
        </a:p>
      </dgm:t>
    </dgm:pt>
    <dgm:pt modelId="{08D05852-5FCF-4F8D-A10C-38F0083B0826}" type="parTrans" cxnId="{C2516E02-A2AC-4DCB-A296-AD71E93357CA}">
      <dgm:prSet/>
      <dgm:spPr/>
      <dgm:t>
        <a:bodyPr/>
        <a:lstStyle/>
        <a:p>
          <a:endParaRPr lang="nl-NL" sz="700">
            <a:solidFill>
              <a:schemeClr val="tx2"/>
            </a:solidFill>
          </a:endParaRPr>
        </a:p>
      </dgm:t>
    </dgm:pt>
    <dgm:pt modelId="{71618DC6-6DE1-4010-BAC0-71F87304C528}" type="sibTrans" cxnId="{C2516E02-A2AC-4DCB-A296-AD71E93357CA}">
      <dgm:prSet/>
      <dgm:spPr/>
      <dgm:t>
        <a:bodyPr/>
        <a:lstStyle/>
        <a:p>
          <a:endParaRPr lang="nl-NL" sz="700">
            <a:solidFill>
              <a:schemeClr val="tx2"/>
            </a:solidFill>
          </a:endParaRPr>
        </a:p>
      </dgm:t>
    </dgm:pt>
    <dgm:pt modelId="{B3AEEE2F-3679-4D0B-85FF-62E09E32B3DC}">
      <dgm:prSet phldrT="[Tekst]" custT="1"/>
      <dgm:spPr/>
      <dgm:t>
        <a:bodyPr lIns="0" tIns="0" rIns="0" bIns="0" anchor="ctr" anchorCtr="0"/>
        <a:lstStyle/>
        <a:p>
          <a:r>
            <a:rPr lang="nl-NL" sz="700" b="0" dirty="0">
              <a:solidFill>
                <a:schemeClr val="tx2"/>
              </a:solidFill>
            </a:rPr>
            <a:t> Pre-analyse juridische struikelblokken; advies inzake </a:t>
          </a:r>
          <a:r>
            <a:rPr lang="nl-NL" sz="700" b="0" dirty="0" err="1">
              <a:solidFill>
                <a:schemeClr val="tx2"/>
              </a:solidFill>
            </a:rPr>
            <a:t>NDAs</a:t>
          </a:r>
          <a:endParaRPr lang="nl-NL" sz="700" b="0" dirty="0">
            <a:solidFill>
              <a:schemeClr val="tx2"/>
            </a:solidFill>
          </a:endParaRPr>
        </a:p>
      </dgm:t>
    </dgm:pt>
    <dgm:pt modelId="{2DFAF17C-7C43-4C80-9781-29547DDAAC15}" type="parTrans" cxnId="{D0DEE398-AD65-49C4-8DFE-6D13332C9C40}">
      <dgm:prSet/>
      <dgm:spPr/>
      <dgm:t>
        <a:bodyPr/>
        <a:lstStyle/>
        <a:p>
          <a:endParaRPr lang="nl-NL" sz="700">
            <a:solidFill>
              <a:schemeClr val="tx2"/>
            </a:solidFill>
          </a:endParaRPr>
        </a:p>
      </dgm:t>
    </dgm:pt>
    <dgm:pt modelId="{103841D2-531F-4B5E-AC4C-C07DF5567BF3}" type="sibTrans" cxnId="{D0DEE398-AD65-49C4-8DFE-6D13332C9C40}">
      <dgm:prSet/>
      <dgm:spPr/>
      <dgm:t>
        <a:bodyPr/>
        <a:lstStyle/>
        <a:p>
          <a:endParaRPr lang="nl-NL" sz="700">
            <a:solidFill>
              <a:schemeClr val="tx2"/>
            </a:solidFill>
          </a:endParaRPr>
        </a:p>
      </dgm:t>
    </dgm:pt>
    <dgm:pt modelId="{E762E132-1E13-4FF1-A54C-CDD6751B9CF7}">
      <dgm:prSet phldrT="[Tekst]" custT="1"/>
      <dgm:spPr/>
      <dgm:t>
        <a:bodyPr lIns="0" tIns="0" rIns="0" bIns="0" anchor="ctr" anchorCtr="0"/>
        <a:lstStyle/>
        <a:p>
          <a:r>
            <a:rPr lang="nl-NL" sz="700" b="0" dirty="0">
              <a:solidFill>
                <a:schemeClr val="tx2"/>
              </a:solidFill>
            </a:rPr>
            <a:t> Due Diligence; opstellen transactiedocumentatie; onderhandelingen; management dealproces</a:t>
          </a:r>
        </a:p>
      </dgm:t>
    </dgm:pt>
    <dgm:pt modelId="{4F4585E1-E245-4EDB-97EB-74739ADAE0B9}" type="parTrans" cxnId="{9B94AA1D-BFF6-4DA1-99F2-9BF38AF3ACA4}">
      <dgm:prSet/>
      <dgm:spPr/>
      <dgm:t>
        <a:bodyPr/>
        <a:lstStyle/>
        <a:p>
          <a:endParaRPr lang="nl-NL" sz="700">
            <a:solidFill>
              <a:schemeClr val="tx2"/>
            </a:solidFill>
          </a:endParaRPr>
        </a:p>
      </dgm:t>
    </dgm:pt>
    <dgm:pt modelId="{41325625-9E63-43F5-8D98-7CDB161D8DE1}" type="sibTrans" cxnId="{9B94AA1D-BFF6-4DA1-99F2-9BF38AF3ACA4}">
      <dgm:prSet/>
      <dgm:spPr/>
      <dgm:t>
        <a:bodyPr/>
        <a:lstStyle/>
        <a:p>
          <a:endParaRPr lang="nl-NL" sz="700">
            <a:solidFill>
              <a:schemeClr val="tx2"/>
            </a:solidFill>
          </a:endParaRPr>
        </a:p>
      </dgm:t>
    </dgm:pt>
    <dgm:pt modelId="{C7CE17AB-A731-48E5-B054-0DAB5A3A1040}">
      <dgm:prSet phldrT="[Tekst]" custT="1"/>
      <dgm:spPr/>
      <dgm:t>
        <a:bodyPr lIns="0" tIns="0" rIns="0" bIns="0" anchor="ctr" anchorCtr="0"/>
        <a:lstStyle/>
        <a:p>
          <a:r>
            <a:rPr lang="nl-NL" sz="700" dirty="0">
              <a:solidFill>
                <a:schemeClr val="tx2"/>
              </a:solidFill>
            </a:rPr>
            <a:t> Fiscale structurering deal (met name bij participatie management)</a:t>
          </a:r>
        </a:p>
        <a:p>
          <a:endParaRPr lang="nl-NL" sz="700" dirty="0">
            <a:solidFill>
              <a:schemeClr val="tx2"/>
            </a:solidFill>
          </a:endParaRPr>
        </a:p>
      </dgm:t>
    </dgm:pt>
    <dgm:pt modelId="{66FA5A2F-B6CA-48CA-B5BF-BF3247D09B06}" type="parTrans" cxnId="{DA2B25CF-B876-4137-9136-86C3AA4D8470}">
      <dgm:prSet/>
      <dgm:spPr/>
      <dgm:t>
        <a:bodyPr/>
        <a:lstStyle/>
        <a:p>
          <a:endParaRPr lang="nl-NL" sz="700">
            <a:solidFill>
              <a:schemeClr val="tx2"/>
            </a:solidFill>
          </a:endParaRPr>
        </a:p>
      </dgm:t>
    </dgm:pt>
    <dgm:pt modelId="{92EB3EAE-3855-45CB-B61D-7B2D1847B6B2}" type="sibTrans" cxnId="{DA2B25CF-B876-4137-9136-86C3AA4D8470}">
      <dgm:prSet/>
      <dgm:spPr/>
      <dgm:t>
        <a:bodyPr/>
        <a:lstStyle/>
        <a:p>
          <a:endParaRPr lang="nl-NL" sz="700">
            <a:solidFill>
              <a:schemeClr val="tx2"/>
            </a:solidFill>
          </a:endParaRPr>
        </a:p>
      </dgm:t>
    </dgm:pt>
    <dgm:pt modelId="{0394D3C7-ACF8-46BF-8112-A63BDB8713F4}">
      <dgm:prSet custT="1"/>
      <dgm:spPr/>
      <dgm:t>
        <a:bodyPr lIns="0" tIns="0" rIns="0" bIns="0" anchor="ctr" anchorCtr="0"/>
        <a:lstStyle/>
        <a:p>
          <a:r>
            <a:rPr lang="nl-NL" sz="1000" b="1" dirty="0">
              <a:solidFill>
                <a:schemeClr val="tx2"/>
              </a:solidFill>
            </a:rPr>
            <a:t>W&amp;I Insurance (verzekeraar)</a:t>
          </a:r>
        </a:p>
      </dgm:t>
    </dgm:pt>
    <dgm:pt modelId="{A72D545C-F8E7-47C1-8667-6E1FDECFF430}" type="parTrans" cxnId="{A4D17885-C310-4325-B7EA-36E107340A67}">
      <dgm:prSet/>
      <dgm:spPr/>
      <dgm:t>
        <a:bodyPr/>
        <a:lstStyle/>
        <a:p>
          <a:endParaRPr lang="nl-NL" sz="700">
            <a:solidFill>
              <a:schemeClr val="tx2"/>
            </a:solidFill>
          </a:endParaRPr>
        </a:p>
      </dgm:t>
    </dgm:pt>
    <dgm:pt modelId="{B5919EEA-5336-441C-A66F-070317DC591D}" type="sibTrans" cxnId="{A4D17885-C310-4325-B7EA-36E107340A67}">
      <dgm:prSet/>
      <dgm:spPr/>
      <dgm:t>
        <a:bodyPr/>
        <a:lstStyle/>
        <a:p>
          <a:endParaRPr lang="nl-NL" sz="700">
            <a:solidFill>
              <a:schemeClr val="tx2"/>
            </a:solidFill>
          </a:endParaRPr>
        </a:p>
      </dgm:t>
    </dgm:pt>
    <dgm:pt modelId="{8766A0AF-9667-490D-881D-CC51F3A78011}">
      <dgm:prSet custT="1"/>
      <dgm:spPr/>
      <dgm:t>
        <a:bodyPr lIns="0" tIns="0" rIns="0" bIns="0" anchor="ctr" anchorCtr="0"/>
        <a:lstStyle/>
        <a:p>
          <a:r>
            <a:rPr lang="nl-NL" sz="700" b="0" dirty="0">
              <a:solidFill>
                <a:schemeClr val="tx2"/>
              </a:solidFill>
            </a:rPr>
            <a:t> Review Due Diligence Rapporten (</a:t>
          </a:r>
          <a:r>
            <a:rPr lang="nl-NL" sz="700" b="0" dirty="0" err="1">
              <a:solidFill>
                <a:schemeClr val="tx2"/>
              </a:solidFill>
            </a:rPr>
            <a:t>Buy</a:t>
          </a:r>
          <a:r>
            <a:rPr lang="nl-NL" sz="700" b="0" dirty="0">
              <a:solidFill>
                <a:schemeClr val="tx2"/>
              </a:solidFill>
            </a:rPr>
            <a:t>-side / </a:t>
          </a:r>
          <a:r>
            <a:rPr lang="nl-NL" sz="700" b="0" dirty="0" err="1">
              <a:solidFill>
                <a:schemeClr val="tx2"/>
              </a:solidFill>
            </a:rPr>
            <a:t>Sell</a:t>
          </a:r>
          <a:r>
            <a:rPr lang="nl-NL" sz="700" b="0" dirty="0">
              <a:solidFill>
                <a:schemeClr val="tx2"/>
              </a:solidFill>
            </a:rPr>
            <a:t>-side); Expert Calls; uitonderhandelen polis</a:t>
          </a:r>
        </a:p>
      </dgm:t>
    </dgm:pt>
    <dgm:pt modelId="{84920F5F-731F-4795-BE13-BB205C16B0F6}" type="parTrans" cxnId="{BBA45E41-5668-40FD-8A2D-C0E74451D241}">
      <dgm:prSet/>
      <dgm:spPr/>
      <dgm:t>
        <a:bodyPr/>
        <a:lstStyle/>
        <a:p>
          <a:endParaRPr lang="nl-NL" sz="700">
            <a:solidFill>
              <a:schemeClr val="tx2"/>
            </a:solidFill>
          </a:endParaRPr>
        </a:p>
      </dgm:t>
    </dgm:pt>
    <dgm:pt modelId="{1510621D-7FFB-443D-B143-AE48BEA74BAD}" type="sibTrans" cxnId="{BBA45E41-5668-40FD-8A2D-C0E74451D241}">
      <dgm:prSet/>
      <dgm:spPr/>
      <dgm:t>
        <a:bodyPr/>
        <a:lstStyle/>
        <a:p>
          <a:endParaRPr lang="nl-NL" sz="700">
            <a:solidFill>
              <a:schemeClr val="tx2"/>
            </a:solidFill>
          </a:endParaRPr>
        </a:p>
      </dgm:t>
    </dgm:pt>
    <dgm:pt modelId="{D6A12861-650D-445A-8A9C-68A6412F1DE3}">
      <dgm:prSet phldrT="[Tekst]" custT="1"/>
      <dgm:spPr/>
      <dgm:t>
        <a:bodyPr lIns="0" tIns="0" rIns="0" bIns="0" anchor="ctr" anchorCtr="0"/>
        <a:lstStyle/>
        <a:p>
          <a:r>
            <a:rPr lang="nl-NL" sz="700" b="0" dirty="0">
              <a:solidFill>
                <a:schemeClr val="tx2"/>
              </a:solidFill>
            </a:rPr>
            <a:t> Eventueel meldingen bij mededingautoriteiten</a:t>
          </a:r>
        </a:p>
      </dgm:t>
    </dgm:pt>
    <dgm:pt modelId="{3E9F6ACA-853D-4C9A-AEFE-1AC5D965CB4B}" type="parTrans" cxnId="{578815C8-11C5-4AED-9F99-CB4164F1DC5B}">
      <dgm:prSet/>
      <dgm:spPr/>
      <dgm:t>
        <a:bodyPr/>
        <a:lstStyle/>
        <a:p>
          <a:endParaRPr lang="nl-NL" sz="700">
            <a:solidFill>
              <a:schemeClr val="tx2"/>
            </a:solidFill>
          </a:endParaRPr>
        </a:p>
      </dgm:t>
    </dgm:pt>
    <dgm:pt modelId="{388CAD42-07BD-4C6A-9DE9-D661E7F8C62B}" type="sibTrans" cxnId="{578815C8-11C5-4AED-9F99-CB4164F1DC5B}">
      <dgm:prSet/>
      <dgm:spPr/>
      <dgm:t>
        <a:bodyPr/>
        <a:lstStyle/>
        <a:p>
          <a:endParaRPr lang="nl-NL" sz="700">
            <a:solidFill>
              <a:schemeClr val="tx2"/>
            </a:solidFill>
          </a:endParaRPr>
        </a:p>
      </dgm:t>
    </dgm:pt>
    <dgm:pt modelId="{D6580793-A96E-4B01-8874-1940D81CB39C}" type="pres">
      <dgm:prSet presAssocID="{B86158FC-EEF7-4EBD-8990-9173DFB1E71F}" presName="linear" presStyleCnt="0">
        <dgm:presLayoutVars>
          <dgm:dir/>
          <dgm:resizeHandles val="exact"/>
        </dgm:presLayoutVars>
      </dgm:prSet>
      <dgm:spPr/>
    </dgm:pt>
    <dgm:pt modelId="{B739F9E7-96A2-483D-86DE-62DE8B40E0F0}" type="pres">
      <dgm:prSet presAssocID="{3AA9C6B9-1D76-49EB-83FC-FB4C8C0F9677}" presName="comp" presStyleCnt="0"/>
      <dgm:spPr/>
    </dgm:pt>
    <dgm:pt modelId="{FC8F52AD-75EA-4FC3-8E47-0913A55FD271}" type="pres">
      <dgm:prSet presAssocID="{3AA9C6B9-1D76-49EB-83FC-FB4C8C0F9677}" presName="box" presStyleLbl="node1" presStyleIdx="0" presStyleCnt="8" custScaleY="145693"/>
      <dgm:spPr/>
    </dgm:pt>
    <dgm:pt modelId="{7F12907E-0F02-4D21-9048-E85B3A1B3B4C}" type="pres">
      <dgm:prSet presAssocID="{3AA9C6B9-1D76-49EB-83FC-FB4C8C0F9677}" presName="img" presStyleLbl="fgImgPlace1" presStyleIdx="0" presStyleCnt="8" custScaleX="54700" custScaleY="133708" custLinFactNeighborX="-2681"/>
      <dgm:spPr>
        <a:blipFill rotWithShape="0">
          <a:blip xmlns:r="http://schemas.openxmlformats.org/officeDocument/2006/relationships" r:embed="rId1"/>
          <a:stretch>
            <a:fillRect/>
          </a:stretch>
        </a:blipFill>
      </dgm:spPr>
    </dgm:pt>
    <dgm:pt modelId="{C0A1BFF9-A15E-4EE9-BF82-C17B2D160D86}" type="pres">
      <dgm:prSet presAssocID="{3AA9C6B9-1D76-49EB-83FC-FB4C8C0F9677}" presName="text" presStyleLbl="node1" presStyleIdx="0" presStyleCnt="8">
        <dgm:presLayoutVars>
          <dgm:bulletEnabled val="1"/>
        </dgm:presLayoutVars>
      </dgm:prSet>
      <dgm:spPr/>
    </dgm:pt>
    <dgm:pt modelId="{4C79B231-CBB1-4B77-B4B8-5A117C058EAF}" type="pres">
      <dgm:prSet presAssocID="{5F40C0A6-C876-4411-B01C-6BB736DAD13C}" presName="spacer" presStyleCnt="0"/>
      <dgm:spPr/>
    </dgm:pt>
    <dgm:pt modelId="{982CCBA6-B15A-426E-B4C5-D01807159D42}" type="pres">
      <dgm:prSet presAssocID="{8F4C7422-7FF0-45E2-A299-07238CC6CC62}" presName="comp" presStyleCnt="0"/>
      <dgm:spPr/>
    </dgm:pt>
    <dgm:pt modelId="{D847C35F-183A-4BF0-8C67-C715112B7FE8}" type="pres">
      <dgm:prSet presAssocID="{8F4C7422-7FF0-45E2-A299-07238CC6CC62}" presName="box" presStyleLbl="node1" presStyleIdx="1" presStyleCnt="8" custScaleY="145693"/>
      <dgm:spPr/>
    </dgm:pt>
    <dgm:pt modelId="{E3C3F361-F15C-471C-A3D3-17021D684F30}" type="pres">
      <dgm:prSet presAssocID="{8F4C7422-7FF0-45E2-A299-07238CC6CC62}" presName="img" presStyleLbl="fgImgPlace1" presStyleIdx="1" presStyleCnt="8" custScaleX="54700" custScaleY="133708" custLinFactNeighborX="-2681"/>
      <dgm:spPr>
        <a:blipFill rotWithShape="0">
          <a:blip xmlns:r="http://schemas.openxmlformats.org/officeDocument/2006/relationships" r:embed="rId2"/>
          <a:stretch>
            <a:fillRect/>
          </a:stretch>
        </a:blipFill>
      </dgm:spPr>
    </dgm:pt>
    <dgm:pt modelId="{01362E08-AC8E-4133-9023-84C42A3D2EF8}" type="pres">
      <dgm:prSet presAssocID="{8F4C7422-7FF0-45E2-A299-07238CC6CC62}" presName="text" presStyleLbl="node1" presStyleIdx="1" presStyleCnt="8">
        <dgm:presLayoutVars>
          <dgm:bulletEnabled val="1"/>
        </dgm:presLayoutVars>
      </dgm:prSet>
      <dgm:spPr/>
    </dgm:pt>
    <dgm:pt modelId="{0FEAE38E-BBB4-439B-8A50-78D25D6B4489}" type="pres">
      <dgm:prSet presAssocID="{24180D3D-516F-43EF-9807-9B859DC2BFB1}" presName="spacer" presStyleCnt="0"/>
      <dgm:spPr/>
    </dgm:pt>
    <dgm:pt modelId="{92986E8E-A5AB-4A0E-9AA5-144E5829EFBC}" type="pres">
      <dgm:prSet presAssocID="{70E062E9-59A0-4086-A130-1471134EEE77}" presName="comp" presStyleCnt="0"/>
      <dgm:spPr/>
    </dgm:pt>
    <dgm:pt modelId="{2DE08D21-A0FF-4609-BADC-899C2F95C8C4}" type="pres">
      <dgm:prSet presAssocID="{70E062E9-59A0-4086-A130-1471134EEE77}" presName="box" presStyleLbl="node1" presStyleIdx="2" presStyleCnt="8" custScaleY="145693"/>
      <dgm:spPr/>
    </dgm:pt>
    <dgm:pt modelId="{9B60DAC8-4AE2-45BA-AB43-005F81C61381}" type="pres">
      <dgm:prSet presAssocID="{70E062E9-59A0-4086-A130-1471134EEE77}" presName="img" presStyleLbl="fgImgPlace1" presStyleIdx="2" presStyleCnt="8" custScaleX="54700" custScaleY="133708" custLinFactNeighborX="-2681"/>
      <dgm:spPr>
        <a:blipFill rotWithShape="0">
          <a:blip xmlns:r="http://schemas.openxmlformats.org/officeDocument/2006/relationships" r:embed="rId3"/>
          <a:stretch>
            <a:fillRect/>
          </a:stretch>
        </a:blipFill>
      </dgm:spPr>
    </dgm:pt>
    <dgm:pt modelId="{FED8C751-6098-4029-A986-C2F4D0F20BC0}" type="pres">
      <dgm:prSet presAssocID="{70E062E9-59A0-4086-A130-1471134EEE77}" presName="text" presStyleLbl="node1" presStyleIdx="2" presStyleCnt="8">
        <dgm:presLayoutVars>
          <dgm:bulletEnabled val="1"/>
        </dgm:presLayoutVars>
      </dgm:prSet>
      <dgm:spPr/>
    </dgm:pt>
    <dgm:pt modelId="{98845557-345C-4A7A-B666-F42D5A77ECC4}" type="pres">
      <dgm:prSet presAssocID="{A7A9B773-0001-4D14-80EA-83719ABDE666}" presName="spacer" presStyleCnt="0"/>
      <dgm:spPr/>
    </dgm:pt>
    <dgm:pt modelId="{8020CA04-494E-4FD3-8B1E-0DF987AB6921}" type="pres">
      <dgm:prSet presAssocID="{D6C5AE84-5B13-4BEB-B05B-7AB4AC46F2E3}" presName="comp" presStyleCnt="0"/>
      <dgm:spPr/>
    </dgm:pt>
    <dgm:pt modelId="{CBE74686-2D76-4339-B9FA-A6A653C39EDD}" type="pres">
      <dgm:prSet presAssocID="{D6C5AE84-5B13-4BEB-B05B-7AB4AC46F2E3}" presName="box" presStyleLbl="node1" presStyleIdx="3" presStyleCnt="8" custScaleY="145693"/>
      <dgm:spPr/>
    </dgm:pt>
    <dgm:pt modelId="{78EB8A92-6914-42AC-A83E-56349B285D81}" type="pres">
      <dgm:prSet presAssocID="{D6C5AE84-5B13-4BEB-B05B-7AB4AC46F2E3}" presName="img" presStyleLbl="fgImgPlace1" presStyleIdx="3" presStyleCnt="8" custScaleX="54700" custScaleY="133708" custLinFactNeighborX="-2681"/>
      <dgm:spPr>
        <a:blipFill rotWithShape="0">
          <a:blip xmlns:r="http://schemas.openxmlformats.org/officeDocument/2006/relationships" r:embed="rId4"/>
          <a:stretch>
            <a:fillRect/>
          </a:stretch>
        </a:blipFill>
      </dgm:spPr>
    </dgm:pt>
    <dgm:pt modelId="{368BA78A-09A7-474F-B67F-475BCC3B2BD5}" type="pres">
      <dgm:prSet presAssocID="{D6C5AE84-5B13-4BEB-B05B-7AB4AC46F2E3}" presName="text" presStyleLbl="node1" presStyleIdx="3" presStyleCnt="8">
        <dgm:presLayoutVars>
          <dgm:bulletEnabled val="1"/>
        </dgm:presLayoutVars>
      </dgm:prSet>
      <dgm:spPr/>
    </dgm:pt>
    <dgm:pt modelId="{02E9465D-95C4-4565-B7B4-0A91DA8FDC4E}" type="pres">
      <dgm:prSet presAssocID="{1617CFFD-926C-48AD-A0E2-F083B184AD4B}" presName="spacer" presStyleCnt="0"/>
      <dgm:spPr/>
    </dgm:pt>
    <dgm:pt modelId="{B0BE953D-EE22-45FD-849A-5DE29A085010}" type="pres">
      <dgm:prSet presAssocID="{0C08C28F-7E77-4B9D-BF9F-054B5752CF4A}" presName="comp" presStyleCnt="0"/>
      <dgm:spPr/>
    </dgm:pt>
    <dgm:pt modelId="{D4D5D735-CBC2-48C0-BB23-752B91A7A458}" type="pres">
      <dgm:prSet presAssocID="{0C08C28F-7E77-4B9D-BF9F-054B5752CF4A}" presName="box" presStyleLbl="node1" presStyleIdx="4" presStyleCnt="8" custScaleY="145693"/>
      <dgm:spPr/>
    </dgm:pt>
    <dgm:pt modelId="{FF55BAF2-B928-446F-B5B9-476A9BB3B43A}" type="pres">
      <dgm:prSet presAssocID="{0C08C28F-7E77-4B9D-BF9F-054B5752CF4A}" presName="img" presStyleLbl="fgImgPlace1" presStyleIdx="4" presStyleCnt="8" custScaleX="54700" custScaleY="133708" custLinFactNeighborX="-2681"/>
      <dgm:spPr>
        <a:blipFill rotWithShape="0">
          <a:blip xmlns:r="http://schemas.openxmlformats.org/officeDocument/2006/relationships" r:embed="rId5"/>
          <a:stretch>
            <a:fillRect/>
          </a:stretch>
        </a:blipFill>
      </dgm:spPr>
    </dgm:pt>
    <dgm:pt modelId="{67D33EBF-CA41-48E8-8DA5-D3D799CFDAD8}" type="pres">
      <dgm:prSet presAssocID="{0C08C28F-7E77-4B9D-BF9F-054B5752CF4A}" presName="text" presStyleLbl="node1" presStyleIdx="4" presStyleCnt="8">
        <dgm:presLayoutVars>
          <dgm:bulletEnabled val="1"/>
        </dgm:presLayoutVars>
      </dgm:prSet>
      <dgm:spPr/>
    </dgm:pt>
    <dgm:pt modelId="{73858B76-267F-474A-B0BA-84CD63F570AF}" type="pres">
      <dgm:prSet presAssocID="{672F82B2-BEF1-4822-93CF-2D6E09986A1A}" presName="spacer" presStyleCnt="0"/>
      <dgm:spPr/>
    </dgm:pt>
    <dgm:pt modelId="{6568A6F1-A775-44BD-9018-FAAD2B87FB7E}" type="pres">
      <dgm:prSet presAssocID="{69A97E88-FCC7-4F9C-8C52-7F4279B09A96}" presName="comp" presStyleCnt="0"/>
      <dgm:spPr/>
    </dgm:pt>
    <dgm:pt modelId="{11FBE7E1-6371-437D-BD7F-85C6D17D4FE0}" type="pres">
      <dgm:prSet presAssocID="{69A97E88-FCC7-4F9C-8C52-7F4279B09A96}" presName="box" presStyleLbl="node1" presStyleIdx="5" presStyleCnt="8" custScaleY="145693"/>
      <dgm:spPr/>
    </dgm:pt>
    <dgm:pt modelId="{378217B2-838C-4056-9812-9E776ACAAE9F}" type="pres">
      <dgm:prSet presAssocID="{69A97E88-FCC7-4F9C-8C52-7F4279B09A96}" presName="img" presStyleLbl="fgImgPlace1" presStyleIdx="5" presStyleCnt="8" custScaleX="54613" custScaleY="134035" custLinFactNeighborX="-2681"/>
      <dgm:spPr>
        <a:blipFill rotWithShape="0">
          <a:blip xmlns:r="http://schemas.openxmlformats.org/officeDocument/2006/relationships" r:embed="rId6"/>
          <a:stretch>
            <a:fillRect/>
          </a:stretch>
        </a:blipFill>
      </dgm:spPr>
    </dgm:pt>
    <dgm:pt modelId="{336D68B7-03A4-417C-9F04-42080DC79DD9}" type="pres">
      <dgm:prSet presAssocID="{69A97E88-FCC7-4F9C-8C52-7F4279B09A96}" presName="text" presStyleLbl="node1" presStyleIdx="5" presStyleCnt="8">
        <dgm:presLayoutVars>
          <dgm:bulletEnabled val="1"/>
        </dgm:presLayoutVars>
      </dgm:prSet>
      <dgm:spPr/>
    </dgm:pt>
    <dgm:pt modelId="{69B667F6-15D6-4A1E-A675-ADCEE09D7D77}" type="pres">
      <dgm:prSet presAssocID="{49D3BE14-EF43-411A-83D4-6A80833EA58B}" presName="spacer" presStyleCnt="0"/>
      <dgm:spPr/>
    </dgm:pt>
    <dgm:pt modelId="{0C0F9DDE-E16E-4FE8-84A9-1D4DED4C2C85}" type="pres">
      <dgm:prSet presAssocID="{FC45090A-2A98-4737-A3B3-94D53E20C530}" presName="comp" presStyleCnt="0"/>
      <dgm:spPr/>
    </dgm:pt>
    <dgm:pt modelId="{771BBC25-C503-4C96-B79F-B4496FA739BE}" type="pres">
      <dgm:prSet presAssocID="{FC45090A-2A98-4737-A3B3-94D53E20C530}" presName="box" presStyleLbl="node1" presStyleIdx="6" presStyleCnt="8" custScaleY="145693" custLinFactNeighborX="433"/>
      <dgm:spPr/>
    </dgm:pt>
    <dgm:pt modelId="{F4241D3E-3A7A-449A-8E4B-85922A5997BB}" type="pres">
      <dgm:prSet presAssocID="{FC45090A-2A98-4737-A3B3-94D53E20C530}" presName="img" presStyleLbl="fgImgPlace1" presStyleIdx="6" presStyleCnt="8" custScaleX="54700" custScaleY="133708" custLinFactNeighborX="-2681"/>
      <dgm:spPr>
        <a:blipFill rotWithShape="0">
          <a:blip xmlns:r="http://schemas.openxmlformats.org/officeDocument/2006/relationships" r:embed="rId7"/>
          <a:stretch>
            <a:fillRect/>
          </a:stretch>
        </a:blipFill>
      </dgm:spPr>
    </dgm:pt>
    <dgm:pt modelId="{8F3F8F63-5E23-4638-A06A-C980915A71C6}" type="pres">
      <dgm:prSet presAssocID="{FC45090A-2A98-4737-A3B3-94D53E20C530}" presName="text" presStyleLbl="node1" presStyleIdx="6" presStyleCnt="8">
        <dgm:presLayoutVars>
          <dgm:bulletEnabled val="1"/>
        </dgm:presLayoutVars>
      </dgm:prSet>
      <dgm:spPr/>
    </dgm:pt>
    <dgm:pt modelId="{755AE1E2-57AD-41ED-A9BA-FA068824BF21}" type="pres">
      <dgm:prSet presAssocID="{0FCE2AA0-56D2-4920-8C56-6DCDC4C8308D}" presName="spacer" presStyleCnt="0"/>
      <dgm:spPr/>
    </dgm:pt>
    <dgm:pt modelId="{428AF67C-FB94-40FC-9395-4D941D1A1E91}" type="pres">
      <dgm:prSet presAssocID="{0394D3C7-ACF8-46BF-8112-A63BDB8713F4}" presName="comp" presStyleCnt="0"/>
      <dgm:spPr/>
    </dgm:pt>
    <dgm:pt modelId="{A18B406E-FD80-4C98-9009-49693BFE5481}" type="pres">
      <dgm:prSet presAssocID="{0394D3C7-ACF8-46BF-8112-A63BDB8713F4}" presName="box" presStyleLbl="node1" presStyleIdx="7" presStyleCnt="8" custScaleY="145693" custLinFactNeighborX="-1292"/>
      <dgm:spPr/>
    </dgm:pt>
    <dgm:pt modelId="{A1452877-63D5-46A7-9E06-378615E78E65}" type="pres">
      <dgm:prSet presAssocID="{0394D3C7-ACF8-46BF-8112-A63BDB8713F4}" presName="img" presStyleLbl="fgImgPlace1" presStyleIdx="7" presStyleCnt="8" custScaleX="54700" custScaleY="133708" custLinFactNeighborX="-2681"/>
      <dgm:spPr>
        <a:blipFill rotWithShape="0">
          <a:blip xmlns:r="http://schemas.openxmlformats.org/officeDocument/2006/relationships" r:embed="rId8"/>
          <a:stretch>
            <a:fillRect/>
          </a:stretch>
        </a:blipFill>
      </dgm:spPr>
    </dgm:pt>
    <dgm:pt modelId="{8B374FBF-7453-46B1-A333-0B3986972AA1}" type="pres">
      <dgm:prSet presAssocID="{0394D3C7-ACF8-46BF-8112-A63BDB8713F4}" presName="text" presStyleLbl="node1" presStyleIdx="7" presStyleCnt="8">
        <dgm:presLayoutVars>
          <dgm:bulletEnabled val="1"/>
        </dgm:presLayoutVars>
      </dgm:prSet>
      <dgm:spPr/>
    </dgm:pt>
  </dgm:ptLst>
  <dgm:cxnLst>
    <dgm:cxn modelId="{BDAD0C00-C7AF-4657-8E3F-F16DADC4D155}" type="presOf" srcId="{D582CC91-43DF-4599-8472-74E589CAB274}" destId="{01362E08-AC8E-4133-9023-84C42A3D2EF8}" srcOrd="1" destOrd="2" presId="urn:microsoft.com/office/officeart/2005/8/layout/vList4#1"/>
    <dgm:cxn modelId="{C211BD01-6FC0-4DF1-B99E-DC1A9F70ADBF}" srcId="{B86158FC-EEF7-4EBD-8990-9173DFB1E71F}" destId="{70E062E9-59A0-4086-A130-1471134EEE77}" srcOrd="2" destOrd="0" parTransId="{234A68DF-B05A-47F3-B5B3-A5A82AD0A197}" sibTransId="{A7A9B773-0001-4D14-80EA-83719ABDE666}"/>
    <dgm:cxn modelId="{C2516E02-A2AC-4DCB-A296-AD71E93357CA}" srcId="{0C08C28F-7E77-4B9D-BF9F-054B5752CF4A}" destId="{7BE35CB7-0D91-4644-BC5B-B4EBF4F40CFA}" srcOrd="0" destOrd="0" parTransId="{08D05852-5FCF-4F8D-A10C-38F0083B0826}" sibTransId="{71618DC6-6DE1-4010-BAC0-71F87304C528}"/>
    <dgm:cxn modelId="{4149CB0A-8A5F-4B99-9DC0-42FEC2C118D3}" type="presOf" srcId="{0394D3C7-ACF8-46BF-8112-A63BDB8713F4}" destId="{A18B406E-FD80-4C98-9009-49693BFE5481}" srcOrd="0" destOrd="0" presId="urn:microsoft.com/office/officeart/2005/8/layout/vList4#1"/>
    <dgm:cxn modelId="{DE00590D-B73D-4D13-8371-D5E35EC7C62D}" type="presOf" srcId="{D4814CD4-48A8-4376-936D-33EF5A66A243}" destId="{C0A1BFF9-A15E-4EE9-BF82-C17B2D160D86}" srcOrd="1" destOrd="2" presId="urn:microsoft.com/office/officeart/2005/8/layout/vList4#1"/>
    <dgm:cxn modelId="{DB829111-70E5-4C38-BD5D-7577CDD32AEA}" srcId="{3AA9C6B9-1D76-49EB-83FC-FB4C8C0F9677}" destId="{DC18E520-0A41-4E2C-BD41-1BE9AB425C28}" srcOrd="2" destOrd="0" parTransId="{7FBD1493-7FF0-4441-AACD-7019ABFEF71E}" sibTransId="{4478BB1F-1824-4238-AB29-09614B2D6AB9}"/>
    <dgm:cxn modelId="{05749F13-A139-4A55-8A8B-A7BF9C79A102}" type="presOf" srcId="{2CD8085A-A215-470E-8A49-EECD082777C0}" destId="{2DE08D21-A0FF-4609-BADC-899C2F95C8C4}" srcOrd="0" destOrd="3" presId="urn:microsoft.com/office/officeart/2005/8/layout/vList4#1"/>
    <dgm:cxn modelId="{D035C81B-206E-476B-8E4F-1EF5D6450146}" type="presOf" srcId="{8F4C7422-7FF0-45E2-A299-07238CC6CC62}" destId="{D847C35F-183A-4BF0-8C67-C715112B7FE8}" srcOrd="0" destOrd="0" presId="urn:microsoft.com/office/officeart/2005/8/layout/vList4#1"/>
    <dgm:cxn modelId="{31D6CC1B-9CA5-417A-9E5F-CD3D63A10C9C}" type="presOf" srcId="{B47E23BD-28F2-4F51-99E7-4074DBBAD285}" destId="{2DE08D21-A0FF-4609-BADC-899C2F95C8C4}" srcOrd="0" destOrd="2" presId="urn:microsoft.com/office/officeart/2005/8/layout/vList4#1"/>
    <dgm:cxn modelId="{34AEF41C-9838-453A-A4A7-C0DC161C078B}" srcId="{70E062E9-59A0-4086-A130-1471134EEE77}" destId="{2CD8085A-A215-470E-8A49-EECD082777C0}" srcOrd="2" destOrd="0" parTransId="{50A1DC6F-DC85-47EE-87C5-C951381CF5AE}" sibTransId="{65B7E447-7550-49B7-BACC-6370A7BE2E10}"/>
    <dgm:cxn modelId="{9B94AA1D-BFF6-4DA1-99F2-9BF38AF3ACA4}" srcId="{69A97E88-FCC7-4F9C-8C52-7F4279B09A96}" destId="{E762E132-1E13-4FF1-A54C-CDD6751B9CF7}" srcOrd="1" destOrd="0" parTransId="{4F4585E1-E245-4EDB-97EB-74739ADAE0B9}" sibTransId="{41325625-9E63-43F5-8D98-7CDB161D8DE1}"/>
    <dgm:cxn modelId="{79FA9E21-4326-4E91-9862-EAB82569B30F}" type="presOf" srcId="{0C08C28F-7E77-4B9D-BF9F-054B5752CF4A}" destId="{D4D5D735-CBC2-48C0-BB23-752B91A7A458}" srcOrd="0" destOrd="0" presId="urn:microsoft.com/office/officeart/2005/8/layout/vList4#1"/>
    <dgm:cxn modelId="{4BA1B12A-238E-40A9-AD31-AA79B453569E}" type="presOf" srcId="{3AA9C6B9-1D76-49EB-83FC-FB4C8C0F9677}" destId="{FC8F52AD-75EA-4FC3-8E47-0913A55FD271}" srcOrd="0" destOrd="0" presId="urn:microsoft.com/office/officeart/2005/8/layout/vList4#1"/>
    <dgm:cxn modelId="{28A7792D-426E-432E-80F5-69F0A1A3FB05}" type="presOf" srcId="{C7CE17AB-A731-48E5-B054-0DAB5A3A1040}" destId="{D4D5D735-CBC2-48C0-BB23-752B91A7A458}" srcOrd="0" destOrd="2" presId="urn:microsoft.com/office/officeart/2005/8/layout/vList4#1"/>
    <dgm:cxn modelId="{57F41036-F149-4EF7-9F41-1D65FCF572BA}" type="presOf" srcId="{0C08C28F-7E77-4B9D-BF9F-054B5752CF4A}" destId="{67D33EBF-CA41-48E8-8DA5-D3D799CFDAD8}" srcOrd="1" destOrd="0" presId="urn:microsoft.com/office/officeart/2005/8/layout/vList4#1"/>
    <dgm:cxn modelId="{BE26643C-4542-418B-A04F-245A6CA5F233}" type="presOf" srcId="{E762E132-1E13-4FF1-A54C-CDD6751B9CF7}" destId="{11FBE7E1-6371-437D-BD7F-85C6D17D4FE0}" srcOrd="0" destOrd="2" presId="urn:microsoft.com/office/officeart/2005/8/layout/vList4#1"/>
    <dgm:cxn modelId="{EC7F525B-5097-40A2-84F2-B2FCA8989221}" type="presOf" srcId="{B3AEEE2F-3679-4D0B-85FF-62E09E32B3DC}" destId="{11FBE7E1-6371-437D-BD7F-85C6D17D4FE0}" srcOrd="0" destOrd="1" presId="urn:microsoft.com/office/officeart/2005/8/layout/vList4#1"/>
    <dgm:cxn modelId="{B8327B5D-5196-423A-9630-1F44453FB392}" srcId="{70E062E9-59A0-4086-A130-1471134EEE77}" destId="{B47E23BD-28F2-4F51-99E7-4074DBBAD285}" srcOrd="1" destOrd="0" parTransId="{1FD03881-CC92-48D3-AD72-0D237A0E703A}" sibTransId="{834F8DA5-ECF4-4FBA-97B2-0FD44A87EB28}"/>
    <dgm:cxn modelId="{5523605F-2A6C-4902-87C6-7E0DE4A2728A}" type="presOf" srcId="{70E062E9-59A0-4086-A130-1471134EEE77}" destId="{2DE08D21-A0FF-4609-BADC-899C2F95C8C4}" srcOrd="0" destOrd="0" presId="urn:microsoft.com/office/officeart/2005/8/layout/vList4#1"/>
    <dgm:cxn modelId="{B1AA0B60-9F1F-4742-894F-16FBC0A45303}" type="presOf" srcId="{FC45090A-2A98-4737-A3B3-94D53E20C530}" destId="{771BBC25-C503-4C96-B79F-B4496FA739BE}" srcOrd="0" destOrd="0" presId="urn:microsoft.com/office/officeart/2005/8/layout/vList4#1"/>
    <dgm:cxn modelId="{BBA45E41-5668-40FD-8A2D-C0E74451D241}" srcId="{0394D3C7-ACF8-46BF-8112-A63BDB8713F4}" destId="{8766A0AF-9667-490D-881D-CC51F3A78011}" srcOrd="0" destOrd="0" parTransId="{84920F5F-731F-4795-BE13-BB205C16B0F6}" sibTransId="{1510621D-7FFB-443D-B143-AE48BEA74BAD}"/>
    <dgm:cxn modelId="{54484562-2B82-4F04-880D-35DF8EE3CCA1}" type="presOf" srcId="{CE67BE80-14DE-4E75-AD34-EEB6CD516872}" destId="{D847C35F-183A-4BF0-8C67-C715112B7FE8}" srcOrd="0" destOrd="3" presId="urn:microsoft.com/office/officeart/2005/8/layout/vList4#1"/>
    <dgm:cxn modelId="{72E1C742-3CEE-46FD-B64B-84CC89A2C34A}" type="presOf" srcId="{43AC1956-7DBA-4EF4-B99C-ADDDA091C505}" destId="{CBE74686-2D76-4339-B9FA-A6A653C39EDD}" srcOrd="0" destOrd="2" presId="urn:microsoft.com/office/officeart/2005/8/layout/vList4#1"/>
    <dgm:cxn modelId="{C107C743-DEDA-4253-AE81-0A2296E91E3E}" type="presOf" srcId="{3AA9C6B9-1D76-49EB-83FC-FB4C8C0F9677}" destId="{C0A1BFF9-A15E-4EE9-BF82-C17B2D160D86}" srcOrd="1" destOrd="0" presId="urn:microsoft.com/office/officeart/2005/8/layout/vList4#1"/>
    <dgm:cxn modelId="{B62AEC44-0ACF-4B82-A359-6E33D35B963D}" type="presOf" srcId="{7BE35CB7-0D91-4644-BC5B-B4EBF4F40CFA}" destId="{67D33EBF-CA41-48E8-8DA5-D3D799CFDAD8}" srcOrd="1" destOrd="1" presId="urn:microsoft.com/office/officeart/2005/8/layout/vList4#1"/>
    <dgm:cxn modelId="{1889ED64-570E-40B6-AB17-2A50B0DF3E34}" type="presOf" srcId="{D4814CD4-48A8-4376-936D-33EF5A66A243}" destId="{FC8F52AD-75EA-4FC3-8E47-0913A55FD271}" srcOrd="0" destOrd="2" presId="urn:microsoft.com/office/officeart/2005/8/layout/vList4#1"/>
    <dgm:cxn modelId="{DC0C1E67-75A2-49CA-BD93-C8D1C258F126}" type="presOf" srcId="{520CCFFA-A96C-44FC-BF08-EDC49D2ADEC1}" destId="{CBE74686-2D76-4339-B9FA-A6A653C39EDD}" srcOrd="0" destOrd="1" presId="urn:microsoft.com/office/officeart/2005/8/layout/vList4#1"/>
    <dgm:cxn modelId="{5DB46D67-0716-4C23-B289-5BFDA113EA95}" type="presOf" srcId="{E762E132-1E13-4FF1-A54C-CDD6751B9CF7}" destId="{336D68B7-03A4-417C-9F04-42080DC79DD9}" srcOrd="1" destOrd="2" presId="urn:microsoft.com/office/officeart/2005/8/layout/vList4#1"/>
    <dgm:cxn modelId="{B686F84A-58B6-4DC3-A23A-7F5A321D8331}" srcId="{3AA9C6B9-1D76-49EB-83FC-FB4C8C0F9677}" destId="{D4814CD4-48A8-4376-936D-33EF5A66A243}" srcOrd="1" destOrd="0" parTransId="{09DC743D-0E4A-4FB0-9926-BA01BE5CD323}" sibTransId="{583D7855-D4E8-4405-B582-63AE22DFFE0F}"/>
    <dgm:cxn modelId="{A5B2736B-8BD1-4AC8-B540-228ADD293C36}" srcId="{3AA9C6B9-1D76-49EB-83FC-FB4C8C0F9677}" destId="{4353704E-627C-4515-B12E-4AE69046E9EC}" srcOrd="0" destOrd="0" parTransId="{F8A610A2-B952-4752-BE34-DB0F424556BD}" sibTransId="{B493CF39-8AB0-4E49-91B6-BB08DEEBD79D}"/>
    <dgm:cxn modelId="{8A92A16F-A874-4461-8AF7-9067B62EAFE8}" type="presOf" srcId="{A93D2BF5-239C-4D85-A4C9-FC9AD07AEE68}" destId="{01362E08-AC8E-4133-9023-84C42A3D2EF8}" srcOrd="1" destOrd="1" presId="urn:microsoft.com/office/officeart/2005/8/layout/vList4#1"/>
    <dgm:cxn modelId="{50E4A670-5CBD-409F-A312-3D2CE5BE22FB}" type="presOf" srcId="{43AC1956-7DBA-4EF4-B99C-ADDDA091C505}" destId="{368BA78A-09A7-474F-B67F-475BCC3B2BD5}" srcOrd="1" destOrd="2" presId="urn:microsoft.com/office/officeart/2005/8/layout/vList4#1"/>
    <dgm:cxn modelId="{D2A93773-6737-4959-9D87-3FD9BE0B84D3}" srcId="{B86158FC-EEF7-4EBD-8990-9173DFB1E71F}" destId="{FC45090A-2A98-4737-A3B3-94D53E20C530}" srcOrd="6" destOrd="0" parTransId="{3BD11FE7-38EA-4D0B-986A-86A79E970568}" sibTransId="{0FCE2AA0-56D2-4920-8C56-6DCDC4C8308D}"/>
    <dgm:cxn modelId="{89DFFA59-BF7F-4017-AE3B-FC471A1D3370}" type="presOf" srcId="{69A97E88-FCC7-4F9C-8C52-7F4279B09A96}" destId="{336D68B7-03A4-417C-9F04-42080DC79DD9}" srcOrd="1" destOrd="0" presId="urn:microsoft.com/office/officeart/2005/8/layout/vList4#1"/>
    <dgm:cxn modelId="{EF36D65A-9084-4B5E-9A52-528A47DBA557}" type="presOf" srcId="{B3AEEE2F-3679-4D0B-85FF-62E09E32B3DC}" destId="{336D68B7-03A4-417C-9F04-42080DC79DD9}" srcOrd="1" destOrd="1" presId="urn:microsoft.com/office/officeart/2005/8/layout/vList4#1"/>
    <dgm:cxn modelId="{5920F77B-62FA-4B58-B826-EB8AD6D52139}" type="presOf" srcId="{D6A12861-650D-445A-8A9C-68A6412F1DE3}" destId="{11FBE7E1-6371-437D-BD7F-85C6D17D4FE0}" srcOrd="0" destOrd="3" presId="urn:microsoft.com/office/officeart/2005/8/layout/vList4#1"/>
    <dgm:cxn modelId="{60FCA47E-1EB5-44FF-93D9-E41960FCCEA7}" type="presOf" srcId="{1C28601C-B392-482D-824F-BC4C0360E03C}" destId="{FED8C751-6098-4029-A986-C2F4D0F20BC0}" srcOrd="1" destOrd="1" presId="urn:microsoft.com/office/officeart/2005/8/layout/vList4#1"/>
    <dgm:cxn modelId="{C63D0783-41B5-44D9-80C4-79BF183ED5D8}" type="presOf" srcId="{C7CE17AB-A731-48E5-B054-0DAB5A3A1040}" destId="{67D33EBF-CA41-48E8-8DA5-D3D799CFDAD8}" srcOrd="1" destOrd="2" presId="urn:microsoft.com/office/officeart/2005/8/layout/vList4#1"/>
    <dgm:cxn modelId="{A75F4885-9469-4409-BC93-FA15CB5363B7}" type="presOf" srcId="{8766A0AF-9667-490D-881D-CC51F3A78011}" destId="{A18B406E-FD80-4C98-9009-49693BFE5481}" srcOrd="0" destOrd="1" presId="urn:microsoft.com/office/officeart/2005/8/layout/vList4#1"/>
    <dgm:cxn modelId="{A4D17885-C310-4325-B7EA-36E107340A67}" srcId="{B86158FC-EEF7-4EBD-8990-9173DFB1E71F}" destId="{0394D3C7-ACF8-46BF-8112-A63BDB8713F4}" srcOrd="7" destOrd="0" parTransId="{A72D545C-F8E7-47C1-8667-6E1FDECFF430}" sibTransId="{B5919EEA-5336-441C-A66F-070317DC591D}"/>
    <dgm:cxn modelId="{43998C88-A597-439F-A00C-A7B770FDBB83}" srcId="{FC45090A-2A98-4737-A3B3-94D53E20C530}" destId="{E5042A3F-D0DB-4CCF-815E-BDE3F4C27502}" srcOrd="2" destOrd="0" parTransId="{7390BC37-E8F1-4B0C-857D-8C04C4B79DD9}" sibTransId="{3E06C3FB-9B2F-4298-87DD-CE18B6DD678B}"/>
    <dgm:cxn modelId="{A413408C-D0A6-44C2-9104-E828B9F66815}" srcId="{8F4C7422-7FF0-45E2-A299-07238CC6CC62}" destId="{D582CC91-43DF-4599-8472-74E589CAB274}" srcOrd="1" destOrd="0" parTransId="{608D7A0B-29A4-47C4-AA3A-E60360F10C72}" sibTransId="{7D171498-6E90-426D-AB42-4BC15BAF10E5}"/>
    <dgm:cxn modelId="{BA12A08C-1682-4122-8758-88D494448525}" type="presOf" srcId="{7BE35CB7-0D91-4644-BC5B-B4EBF4F40CFA}" destId="{D4D5D735-CBC2-48C0-BB23-752B91A7A458}" srcOrd="0" destOrd="1" presId="urn:microsoft.com/office/officeart/2005/8/layout/vList4#1"/>
    <dgm:cxn modelId="{E8D5648F-CE4F-4ABE-9B0B-DD0A8AD82A8E}" type="presOf" srcId="{CE67BE80-14DE-4E75-AD34-EEB6CD516872}" destId="{01362E08-AC8E-4133-9023-84C42A3D2EF8}" srcOrd="1" destOrd="3" presId="urn:microsoft.com/office/officeart/2005/8/layout/vList4#1"/>
    <dgm:cxn modelId="{C2412392-236D-4DB2-88B8-9076984FDCF1}" type="presOf" srcId="{1C28601C-B392-482D-824F-BC4C0360E03C}" destId="{2DE08D21-A0FF-4609-BADC-899C2F95C8C4}" srcOrd="0" destOrd="1" presId="urn:microsoft.com/office/officeart/2005/8/layout/vList4#1"/>
    <dgm:cxn modelId="{FB9D5F95-CD90-469D-93B9-A2DF61732977}" type="presOf" srcId="{D6C5AE84-5B13-4BEB-B05B-7AB4AC46F2E3}" destId="{368BA78A-09A7-474F-B67F-475BCC3B2BD5}" srcOrd="1" destOrd="0" presId="urn:microsoft.com/office/officeart/2005/8/layout/vList4#1"/>
    <dgm:cxn modelId="{3CFE1397-666E-4FE8-9EFE-493406083C2F}" type="presOf" srcId="{A93D2BF5-239C-4D85-A4C9-FC9AD07AEE68}" destId="{D847C35F-183A-4BF0-8C67-C715112B7FE8}" srcOrd="0" destOrd="1" presId="urn:microsoft.com/office/officeart/2005/8/layout/vList4#1"/>
    <dgm:cxn modelId="{3424BC97-C18A-45C1-910C-0D80996E1EE0}" type="presOf" srcId="{25454E52-31C2-4231-9B73-BE4DD588F587}" destId="{8F3F8F63-5E23-4638-A06A-C980915A71C6}" srcOrd="1" destOrd="2" presId="urn:microsoft.com/office/officeart/2005/8/layout/vList4#1"/>
    <dgm:cxn modelId="{D0DEE398-AD65-49C4-8DFE-6D13332C9C40}" srcId="{69A97E88-FCC7-4F9C-8C52-7F4279B09A96}" destId="{B3AEEE2F-3679-4D0B-85FF-62E09E32B3DC}" srcOrd="0" destOrd="0" parTransId="{2DFAF17C-7C43-4C80-9781-29547DDAAC15}" sibTransId="{103841D2-531F-4B5E-AC4C-C07DF5567BF3}"/>
    <dgm:cxn modelId="{1D1DBA9E-9297-4E02-9FC7-428EFC67D7F5}" srcId="{D6C5AE84-5B13-4BEB-B05B-7AB4AC46F2E3}" destId="{43AC1956-7DBA-4EF4-B99C-ADDDA091C505}" srcOrd="1" destOrd="0" parTransId="{C1705027-A1E7-4A3E-82A3-5DC2592D5726}" sibTransId="{E2801F99-251C-4BA2-BDF0-0BE2344F5892}"/>
    <dgm:cxn modelId="{EFA528A2-040D-40B9-92B3-F0C712753EFD}" type="presOf" srcId="{4353704E-627C-4515-B12E-4AE69046E9EC}" destId="{C0A1BFF9-A15E-4EE9-BF82-C17B2D160D86}" srcOrd="1" destOrd="1" presId="urn:microsoft.com/office/officeart/2005/8/layout/vList4#1"/>
    <dgm:cxn modelId="{5B987EA3-1E03-435B-8165-684F62726202}" srcId="{8F4C7422-7FF0-45E2-A299-07238CC6CC62}" destId="{CE67BE80-14DE-4E75-AD34-EEB6CD516872}" srcOrd="2" destOrd="0" parTransId="{1F1B27DB-FF9D-4C23-9B2B-35F9D38221C1}" sibTransId="{2D0BA0E0-6AD0-4770-BF2E-64CA829EB697}"/>
    <dgm:cxn modelId="{255BD1A4-480F-492F-9AB6-3B6E1E6A9A05}" type="presOf" srcId="{B86158FC-EEF7-4EBD-8990-9173DFB1E71F}" destId="{D6580793-A96E-4B01-8874-1940D81CB39C}" srcOrd="0" destOrd="0" presId="urn:microsoft.com/office/officeart/2005/8/layout/vList4#1"/>
    <dgm:cxn modelId="{46B088AA-81A8-4C2C-BEC9-8EAA94099638}" type="presOf" srcId="{D6C5AE84-5B13-4BEB-B05B-7AB4AC46F2E3}" destId="{CBE74686-2D76-4339-B9FA-A6A653C39EDD}" srcOrd="0" destOrd="0" presId="urn:microsoft.com/office/officeart/2005/8/layout/vList4#1"/>
    <dgm:cxn modelId="{68D1DBAD-5D3A-49F4-A562-6136F16BF863}" type="presOf" srcId="{25454E52-31C2-4231-9B73-BE4DD588F587}" destId="{771BBC25-C503-4C96-B79F-B4496FA739BE}" srcOrd="0" destOrd="2" presId="urn:microsoft.com/office/officeart/2005/8/layout/vList4#1"/>
    <dgm:cxn modelId="{31C81EB1-BD2E-478F-8FCD-E82B4D26CEA8}" type="presOf" srcId="{0394D3C7-ACF8-46BF-8112-A63BDB8713F4}" destId="{8B374FBF-7453-46B1-A333-0B3986972AA1}" srcOrd="1" destOrd="0" presId="urn:microsoft.com/office/officeart/2005/8/layout/vList4#1"/>
    <dgm:cxn modelId="{18B9EEB1-B878-4787-9B11-7EB13E31FC60}" type="presOf" srcId="{E5042A3F-D0DB-4CCF-815E-BDE3F4C27502}" destId="{8F3F8F63-5E23-4638-A06A-C980915A71C6}" srcOrd="1" destOrd="3" presId="urn:microsoft.com/office/officeart/2005/8/layout/vList4#1"/>
    <dgm:cxn modelId="{A5E65BB4-68D5-4983-A098-51D332C0DBF7}" srcId="{FC45090A-2A98-4737-A3B3-94D53E20C530}" destId="{25454E52-31C2-4231-9B73-BE4DD588F587}" srcOrd="1" destOrd="0" parTransId="{C0D1C1F2-435B-4545-85BB-CB9375AAC336}" sibTransId="{70A3A9AE-4B9F-4A0B-AFA9-B2B87EC92971}"/>
    <dgm:cxn modelId="{FAF4C8B5-5987-41C8-BE1F-DD67BFA0A3C0}" srcId="{B86158FC-EEF7-4EBD-8990-9173DFB1E71F}" destId="{3AA9C6B9-1D76-49EB-83FC-FB4C8C0F9677}" srcOrd="0" destOrd="0" parTransId="{34D0A310-9775-4BCE-8B92-F89B9E1F2E04}" sibTransId="{5F40C0A6-C876-4411-B01C-6BB736DAD13C}"/>
    <dgm:cxn modelId="{52A83DBC-1E2B-42BD-B175-37D89384AA73}" type="presOf" srcId="{520CCFFA-A96C-44FC-BF08-EDC49D2ADEC1}" destId="{368BA78A-09A7-474F-B67F-475BCC3B2BD5}" srcOrd="1" destOrd="1" presId="urn:microsoft.com/office/officeart/2005/8/layout/vList4#1"/>
    <dgm:cxn modelId="{4096E6BF-E244-4137-9A86-745A756BA83E}" type="presOf" srcId="{D6A12861-650D-445A-8A9C-68A6412F1DE3}" destId="{336D68B7-03A4-417C-9F04-42080DC79DD9}" srcOrd="1" destOrd="3" presId="urn:microsoft.com/office/officeart/2005/8/layout/vList4#1"/>
    <dgm:cxn modelId="{73494AC1-36EA-48BF-BB84-8BD77BF71FCC}" type="presOf" srcId="{03CF2A67-BE0B-4E3D-946A-709F15A5A4A4}" destId="{771BBC25-C503-4C96-B79F-B4496FA739BE}" srcOrd="0" destOrd="1" presId="urn:microsoft.com/office/officeart/2005/8/layout/vList4#1"/>
    <dgm:cxn modelId="{C211E7C3-BF36-471D-85DE-57FB63544FF5}" srcId="{B86158FC-EEF7-4EBD-8990-9173DFB1E71F}" destId="{D6C5AE84-5B13-4BEB-B05B-7AB4AC46F2E3}" srcOrd="3" destOrd="0" parTransId="{F4A6EF2E-26AB-4F51-8186-F72B7375A0B1}" sibTransId="{1617CFFD-926C-48AD-A0E2-F083B184AD4B}"/>
    <dgm:cxn modelId="{578815C8-11C5-4AED-9F99-CB4164F1DC5B}" srcId="{69A97E88-FCC7-4F9C-8C52-7F4279B09A96}" destId="{D6A12861-650D-445A-8A9C-68A6412F1DE3}" srcOrd="2" destOrd="0" parTransId="{3E9F6ACA-853D-4C9A-AEFE-1AC5D965CB4B}" sibTransId="{388CAD42-07BD-4C6A-9DE9-D661E7F8C62B}"/>
    <dgm:cxn modelId="{2CAAB3C9-55B5-46E7-AE26-7740BA9D4A6B}" srcId="{D6C5AE84-5B13-4BEB-B05B-7AB4AC46F2E3}" destId="{520CCFFA-A96C-44FC-BF08-EDC49D2ADEC1}" srcOrd="0" destOrd="0" parTransId="{AEC8115A-1D92-4472-9007-9876FA3F5C2B}" sibTransId="{45756F95-194A-4A5A-ABAE-CB888C27B8F3}"/>
    <dgm:cxn modelId="{AD4133CD-FCA7-45B7-8DC3-7BB02EEECFB5}" type="presOf" srcId="{8766A0AF-9667-490D-881D-CC51F3A78011}" destId="{8B374FBF-7453-46B1-A333-0B3986972AA1}" srcOrd="1" destOrd="1" presId="urn:microsoft.com/office/officeart/2005/8/layout/vList4#1"/>
    <dgm:cxn modelId="{467A2ACE-FD7D-4F74-A976-99C2BABFDF1E}" type="presOf" srcId="{B47E23BD-28F2-4F51-99E7-4074DBBAD285}" destId="{FED8C751-6098-4029-A986-C2F4D0F20BC0}" srcOrd="1" destOrd="2" presId="urn:microsoft.com/office/officeart/2005/8/layout/vList4#1"/>
    <dgm:cxn modelId="{DA2B25CF-B876-4137-9136-86C3AA4D8470}" srcId="{0C08C28F-7E77-4B9D-BF9F-054B5752CF4A}" destId="{C7CE17AB-A731-48E5-B054-0DAB5A3A1040}" srcOrd="1" destOrd="0" parTransId="{66FA5A2F-B6CA-48CA-B5BF-BF3247D09B06}" sibTransId="{92EB3EAE-3855-45CB-B61D-7B2D1847B6B2}"/>
    <dgm:cxn modelId="{CD60FDCF-0375-48CC-BE72-419DB5F6CEFE}" type="presOf" srcId="{DC18E520-0A41-4E2C-BD41-1BE9AB425C28}" destId="{C0A1BFF9-A15E-4EE9-BF82-C17B2D160D86}" srcOrd="1" destOrd="3" presId="urn:microsoft.com/office/officeart/2005/8/layout/vList4#1"/>
    <dgm:cxn modelId="{C2C096D2-C1D4-421C-B82A-0914CF16BFBA}" type="presOf" srcId="{03CF2A67-BE0B-4E3D-946A-709F15A5A4A4}" destId="{8F3F8F63-5E23-4638-A06A-C980915A71C6}" srcOrd="1" destOrd="1" presId="urn:microsoft.com/office/officeart/2005/8/layout/vList4#1"/>
    <dgm:cxn modelId="{BD6BBDD2-A240-4E25-985F-10045F62FFD0}" type="presOf" srcId="{D582CC91-43DF-4599-8472-74E589CAB274}" destId="{D847C35F-183A-4BF0-8C67-C715112B7FE8}" srcOrd="0" destOrd="2" presId="urn:microsoft.com/office/officeart/2005/8/layout/vList4#1"/>
    <dgm:cxn modelId="{A6F660D7-7539-4ADC-9865-DA6661FDAC6C}" srcId="{8F4C7422-7FF0-45E2-A299-07238CC6CC62}" destId="{A93D2BF5-239C-4D85-A4C9-FC9AD07AEE68}" srcOrd="0" destOrd="0" parTransId="{E8850F91-FD78-4402-AB37-789377800BC3}" sibTransId="{D9840DA3-AD00-4EF4-8FE3-B110178C42A2}"/>
    <dgm:cxn modelId="{6971BBD7-6078-4F5F-85C4-B1A66417C25C}" type="presOf" srcId="{70E062E9-59A0-4086-A130-1471134EEE77}" destId="{FED8C751-6098-4029-A986-C2F4D0F20BC0}" srcOrd="1" destOrd="0" presId="urn:microsoft.com/office/officeart/2005/8/layout/vList4#1"/>
    <dgm:cxn modelId="{B4FCEFD7-1493-4D88-884C-9FB4E29D09BC}" type="presOf" srcId="{69A97E88-FCC7-4F9C-8C52-7F4279B09A96}" destId="{11FBE7E1-6371-437D-BD7F-85C6D17D4FE0}" srcOrd="0" destOrd="0" presId="urn:microsoft.com/office/officeart/2005/8/layout/vList4#1"/>
    <dgm:cxn modelId="{6B2F0BDB-0D87-402B-9A86-F3998D4D9A9A}" srcId="{B86158FC-EEF7-4EBD-8990-9173DFB1E71F}" destId="{8F4C7422-7FF0-45E2-A299-07238CC6CC62}" srcOrd="1" destOrd="0" parTransId="{9688C9A8-BB35-4892-9B86-443C5DEE93D1}" sibTransId="{24180D3D-516F-43EF-9807-9B859DC2BFB1}"/>
    <dgm:cxn modelId="{F6CC55DD-774F-42D4-9A90-C7E5E985EFA7}" type="presOf" srcId="{4353704E-627C-4515-B12E-4AE69046E9EC}" destId="{FC8F52AD-75EA-4FC3-8E47-0913A55FD271}" srcOrd="0" destOrd="1" presId="urn:microsoft.com/office/officeart/2005/8/layout/vList4#1"/>
    <dgm:cxn modelId="{315779DD-F02A-4304-B177-9FA7A8193FE5}" type="presOf" srcId="{8F4C7422-7FF0-45E2-A299-07238CC6CC62}" destId="{01362E08-AC8E-4133-9023-84C42A3D2EF8}" srcOrd="1" destOrd="0" presId="urn:microsoft.com/office/officeart/2005/8/layout/vList4#1"/>
    <dgm:cxn modelId="{714D8EE3-2BF3-4C44-BFBA-D0F3823B4ACE}" type="presOf" srcId="{FC45090A-2A98-4737-A3B3-94D53E20C530}" destId="{8F3F8F63-5E23-4638-A06A-C980915A71C6}" srcOrd="1" destOrd="0" presId="urn:microsoft.com/office/officeart/2005/8/layout/vList4#1"/>
    <dgm:cxn modelId="{1971FFE7-F989-4305-A4C3-563E9E98E015}" type="presOf" srcId="{DC18E520-0A41-4E2C-BD41-1BE9AB425C28}" destId="{FC8F52AD-75EA-4FC3-8E47-0913A55FD271}" srcOrd="0" destOrd="3" presId="urn:microsoft.com/office/officeart/2005/8/layout/vList4#1"/>
    <dgm:cxn modelId="{59B1D9EC-CF38-4FAF-BFBC-5DBBB58A3948}" srcId="{70E062E9-59A0-4086-A130-1471134EEE77}" destId="{1C28601C-B392-482D-824F-BC4C0360E03C}" srcOrd="0" destOrd="0" parTransId="{50815367-F43B-4578-B0FB-84F484FDB1D0}" sibTransId="{BF5ACF16-60BB-4BB2-A7EF-2D236D44E2F5}"/>
    <dgm:cxn modelId="{9D89E5ED-4782-465C-B823-802C0AD1644A}" srcId="{B86158FC-EEF7-4EBD-8990-9173DFB1E71F}" destId="{69A97E88-FCC7-4F9C-8C52-7F4279B09A96}" srcOrd="5" destOrd="0" parTransId="{F61E5C4E-F349-44E4-AA46-6754DEF36FEE}" sibTransId="{49D3BE14-EF43-411A-83D4-6A80833EA58B}"/>
    <dgm:cxn modelId="{D19BF7ED-4BD6-4D7F-B091-4A37A5A8F16F}" type="presOf" srcId="{E5042A3F-D0DB-4CCF-815E-BDE3F4C27502}" destId="{771BBC25-C503-4C96-B79F-B4496FA739BE}" srcOrd="0" destOrd="3" presId="urn:microsoft.com/office/officeart/2005/8/layout/vList4#1"/>
    <dgm:cxn modelId="{C43B25F0-17C1-43D1-A2D3-F2DEF1E97D6E}" type="presOf" srcId="{2CD8085A-A215-470E-8A49-EECD082777C0}" destId="{FED8C751-6098-4029-A986-C2F4D0F20BC0}" srcOrd="1" destOrd="3" presId="urn:microsoft.com/office/officeart/2005/8/layout/vList4#1"/>
    <dgm:cxn modelId="{63F77DF4-FF79-48E6-A00C-DEB663A2C538}" srcId="{FC45090A-2A98-4737-A3B3-94D53E20C530}" destId="{03CF2A67-BE0B-4E3D-946A-709F15A5A4A4}" srcOrd="0" destOrd="0" parTransId="{A1E365D9-2354-4022-A4E9-86F9118C52DA}" sibTransId="{A15796AA-205F-49F2-9708-4F20F578AE66}"/>
    <dgm:cxn modelId="{D58A94FC-3F90-4A10-B894-88ADD2C336DC}" srcId="{B86158FC-EEF7-4EBD-8990-9173DFB1E71F}" destId="{0C08C28F-7E77-4B9D-BF9F-054B5752CF4A}" srcOrd="4" destOrd="0" parTransId="{7E569005-3F37-480A-89B8-F01830F146B3}" sibTransId="{672F82B2-BEF1-4822-93CF-2D6E09986A1A}"/>
    <dgm:cxn modelId="{E5611034-E5E8-4938-A5D4-7E361F38D49E}" type="presParOf" srcId="{D6580793-A96E-4B01-8874-1940D81CB39C}" destId="{B739F9E7-96A2-483D-86DE-62DE8B40E0F0}" srcOrd="0" destOrd="0" presId="urn:microsoft.com/office/officeart/2005/8/layout/vList4#1"/>
    <dgm:cxn modelId="{31704586-377D-4145-9F2D-FF38974A2BDF}" type="presParOf" srcId="{B739F9E7-96A2-483D-86DE-62DE8B40E0F0}" destId="{FC8F52AD-75EA-4FC3-8E47-0913A55FD271}" srcOrd="0" destOrd="0" presId="urn:microsoft.com/office/officeart/2005/8/layout/vList4#1"/>
    <dgm:cxn modelId="{C4231E9F-D846-4DA1-851F-053022DD2122}" type="presParOf" srcId="{B739F9E7-96A2-483D-86DE-62DE8B40E0F0}" destId="{7F12907E-0F02-4D21-9048-E85B3A1B3B4C}" srcOrd="1" destOrd="0" presId="urn:microsoft.com/office/officeart/2005/8/layout/vList4#1"/>
    <dgm:cxn modelId="{220609C3-5EF0-4566-8DBE-010D9A589D54}" type="presParOf" srcId="{B739F9E7-96A2-483D-86DE-62DE8B40E0F0}" destId="{C0A1BFF9-A15E-4EE9-BF82-C17B2D160D86}" srcOrd="2" destOrd="0" presId="urn:microsoft.com/office/officeart/2005/8/layout/vList4#1"/>
    <dgm:cxn modelId="{3B5EEBFC-62E6-4015-AF37-5CD9AE48CF36}" type="presParOf" srcId="{D6580793-A96E-4B01-8874-1940D81CB39C}" destId="{4C79B231-CBB1-4B77-B4B8-5A117C058EAF}" srcOrd="1" destOrd="0" presId="urn:microsoft.com/office/officeart/2005/8/layout/vList4#1"/>
    <dgm:cxn modelId="{250F2F63-E35C-4413-A358-8C23443A6CBF}" type="presParOf" srcId="{D6580793-A96E-4B01-8874-1940D81CB39C}" destId="{982CCBA6-B15A-426E-B4C5-D01807159D42}" srcOrd="2" destOrd="0" presId="urn:microsoft.com/office/officeart/2005/8/layout/vList4#1"/>
    <dgm:cxn modelId="{2EA510FC-A635-4B83-AF18-50D7E986D84B}" type="presParOf" srcId="{982CCBA6-B15A-426E-B4C5-D01807159D42}" destId="{D847C35F-183A-4BF0-8C67-C715112B7FE8}" srcOrd="0" destOrd="0" presId="urn:microsoft.com/office/officeart/2005/8/layout/vList4#1"/>
    <dgm:cxn modelId="{68B11529-5056-4B75-96C5-C8F4FAE3DFDF}" type="presParOf" srcId="{982CCBA6-B15A-426E-B4C5-D01807159D42}" destId="{E3C3F361-F15C-471C-A3D3-17021D684F30}" srcOrd="1" destOrd="0" presId="urn:microsoft.com/office/officeart/2005/8/layout/vList4#1"/>
    <dgm:cxn modelId="{F74FD9A4-35EC-4D3E-A9E7-5B277B9C640B}" type="presParOf" srcId="{982CCBA6-B15A-426E-B4C5-D01807159D42}" destId="{01362E08-AC8E-4133-9023-84C42A3D2EF8}" srcOrd="2" destOrd="0" presId="urn:microsoft.com/office/officeart/2005/8/layout/vList4#1"/>
    <dgm:cxn modelId="{8CC4674B-6034-4065-AC5F-1FB422F5EFB4}" type="presParOf" srcId="{D6580793-A96E-4B01-8874-1940D81CB39C}" destId="{0FEAE38E-BBB4-439B-8A50-78D25D6B4489}" srcOrd="3" destOrd="0" presId="urn:microsoft.com/office/officeart/2005/8/layout/vList4#1"/>
    <dgm:cxn modelId="{0903E532-E8A7-40DE-9BC6-B505951F6BB4}" type="presParOf" srcId="{D6580793-A96E-4B01-8874-1940D81CB39C}" destId="{92986E8E-A5AB-4A0E-9AA5-144E5829EFBC}" srcOrd="4" destOrd="0" presId="urn:microsoft.com/office/officeart/2005/8/layout/vList4#1"/>
    <dgm:cxn modelId="{11227FA7-72D6-49DF-818D-7B7F4E24E056}" type="presParOf" srcId="{92986E8E-A5AB-4A0E-9AA5-144E5829EFBC}" destId="{2DE08D21-A0FF-4609-BADC-899C2F95C8C4}" srcOrd="0" destOrd="0" presId="urn:microsoft.com/office/officeart/2005/8/layout/vList4#1"/>
    <dgm:cxn modelId="{1917FBA0-76E4-47B1-B424-8678B6D2FF14}" type="presParOf" srcId="{92986E8E-A5AB-4A0E-9AA5-144E5829EFBC}" destId="{9B60DAC8-4AE2-45BA-AB43-005F81C61381}" srcOrd="1" destOrd="0" presId="urn:microsoft.com/office/officeart/2005/8/layout/vList4#1"/>
    <dgm:cxn modelId="{5B2FABF3-EDF0-46AD-906F-A642837B11C7}" type="presParOf" srcId="{92986E8E-A5AB-4A0E-9AA5-144E5829EFBC}" destId="{FED8C751-6098-4029-A986-C2F4D0F20BC0}" srcOrd="2" destOrd="0" presId="urn:microsoft.com/office/officeart/2005/8/layout/vList4#1"/>
    <dgm:cxn modelId="{EE12ED60-27D2-425B-A340-165F16A3BDF0}" type="presParOf" srcId="{D6580793-A96E-4B01-8874-1940D81CB39C}" destId="{98845557-345C-4A7A-B666-F42D5A77ECC4}" srcOrd="5" destOrd="0" presId="urn:microsoft.com/office/officeart/2005/8/layout/vList4#1"/>
    <dgm:cxn modelId="{CA0197E3-9B72-4BE2-BEFD-03F882C12643}" type="presParOf" srcId="{D6580793-A96E-4B01-8874-1940D81CB39C}" destId="{8020CA04-494E-4FD3-8B1E-0DF987AB6921}" srcOrd="6" destOrd="0" presId="urn:microsoft.com/office/officeart/2005/8/layout/vList4#1"/>
    <dgm:cxn modelId="{61376438-F1DF-4361-8492-FF3896D83B1A}" type="presParOf" srcId="{8020CA04-494E-4FD3-8B1E-0DF987AB6921}" destId="{CBE74686-2D76-4339-B9FA-A6A653C39EDD}" srcOrd="0" destOrd="0" presId="urn:microsoft.com/office/officeart/2005/8/layout/vList4#1"/>
    <dgm:cxn modelId="{C3345DFF-D683-45B6-AEF3-5B773106D3A5}" type="presParOf" srcId="{8020CA04-494E-4FD3-8B1E-0DF987AB6921}" destId="{78EB8A92-6914-42AC-A83E-56349B285D81}" srcOrd="1" destOrd="0" presId="urn:microsoft.com/office/officeart/2005/8/layout/vList4#1"/>
    <dgm:cxn modelId="{288D48A7-4193-4B83-9D4F-8BCE099A8CDE}" type="presParOf" srcId="{8020CA04-494E-4FD3-8B1E-0DF987AB6921}" destId="{368BA78A-09A7-474F-B67F-475BCC3B2BD5}" srcOrd="2" destOrd="0" presId="urn:microsoft.com/office/officeart/2005/8/layout/vList4#1"/>
    <dgm:cxn modelId="{7B9F892D-473F-4361-952F-4BF9566D0565}" type="presParOf" srcId="{D6580793-A96E-4B01-8874-1940D81CB39C}" destId="{02E9465D-95C4-4565-B7B4-0A91DA8FDC4E}" srcOrd="7" destOrd="0" presId="urn:microsoft.com/office/officeart/2005/8/layout/vList4#1"/>
    <dgm:cxn modelId="{43B29A32-6791-46B4-AE30-93555D0B3F70}" type="presParOf" srcId="{D6580793-A96E-4B01-8874-1940D81CB39C}" destId="{B0BE953D-EE22-45FD-849A-5DE29A085010}" srcOrd="8" destOrd="0" presId="urn:microsoft.com/office/officeart/2005/8/layout/vList4#1"/>
    <dgm:cxn modelId="{3D4A3CA0-FE1B-44F7-AC97-376F96D7E7FC}" type="presParOf" srcId="{B0BE953D-EE22-45FD-849A-5DE29A085010}" destId="{D4D5D735-CBC2-48C0-BB23-752B91A7A458}" srcOrd="0" destOrd="0" presId="urn:microsoft.com/office/officeart/2005/8/layout/vList4#1"/>
    <dgm:cxn modelId="{5FBEBD70-9850-4DE7-8223-7455AAA25CDE}" type="presParOf" srcId="{B0BE953D-EE22-45FD-849A-5DE29A085010}" destId="{FF55BAF2-B928-446F-B5B9-476A9BB3B43A}" srcOrd="1" destOrd="0" presId="urn:microsoft.com/office/officeart/2005/8/layout/vList4#1"/>
    <dgm:cxn modelId="{CC6A233B-651F-4625-9C45-297DB1C16C1E}" type="presParOf" srcId="{B0BE953D-EE22-45FD-849A-5DE29A085010}" destId="{67D33EBF-CA41-48E8-8DA5-D3D799CFDAD8}" srcOrd="2" destOrd="0" presId="urn:microsoft.com/office/officeart/2005/8/layout/vList4#1"/>
    <dgm:cxn modelId="{25C31021-110F-4494-B5CD-75088358705A}" type="presParOf" srcId="{D6580793-A96E-4B01-8874-1940D81CB39C}" destId="{73858B76-267F-474A-B0BA-84CD63F570AF}" srcOrd="9" destOrd="0" presId="urn:microsoft.com/office/officeart/2005/8/layout/vList4#1"/>
    <dgm:cxn modelId="{7B53E60C-75DC-469F-AF34-EB80A313B1C2}" type="presParOf" srcId="{D6580793-A96E-4B01-8874-1940D81CB39C}" destId="{6568A6F1-A775-44BD-9018-FAAD2B87FB7E}" srcOrd="10" destOrd="0" presId="urn:microsoft.com/office/officeart/2005/8/layout/vList4#1"/>
    <dgm:cxn modelId="{37A5AD32-0972-4263-A048-400376B0D082}" type="presParOf" srcId="{6568A6F1-A775-44BD-9018-FAAD2B87FB7E}" destId="{11FBE7E1-6371-437D-BD7F-85C6D17D4FE0}" srcOrd="0" destOrd="0" presId="urn:microsoft.com/office/officeart/2005/8/layout/vList4#1"/>
    <dgm:cxn modelId="{606ED71D-2084-4C3B-B7D6-0E69434E443E}" type="presParOf" srcId="{6568A6F1-A775-44BD-9018-FAAD2B87FB7E}" destId="{378217B2-838C-4056-9812-9E776ACAAE9F}" srcOrd="1" destOrd="0" presId="urn:microsoft.com/office/officeart/2005/8/layout/vList4#1"/>
    <dgm:cxn modelId="{EBB0BC76-AF20-4EBC-B310-4E142575CF0F}" type="presParOf" srcId="{6568A6F1-A775-44BD-9018-FAAD2B87FB7E}" destId="{336D68B7-03A4-417C-9F04-42080DC79DD9}" srcOrd="2" destOrd="0" presId="urn:microsoft.com/office/officeart/2005/8/layout/vList4#1"/>
    <dgm:cxn modelId="{2DF6CD30-85B3-4C51-9CF1-00F53834C8CA}" type="presParOf" srcId="{D6580793-A96E-4B01-8874-1940D81CB39C}" destId="{69B667F6-15D6-4A1E-A675-ADCEE09D7D77}" srcOrd="11" destOrd="0" presId="urn:microsoft.com/office/officeart/2005/8/layout/vList4#1"/>
    <dgm:cxn modelId="{03BDF2DB-4CCF-40BD-8C77-2AD061E0664E}" type="presParOf" srcId="{D6580793-A96E-4B01-8874-1940D81CB39C}" destId="{0C0F9DDE-E16E-4FE8-84A9-1D4DED4C2C85}" srcOrd="12" destOrd="0" presId="urn:microsoft.com/office/officeart/2005/8/layout/vList4#1"/>
    <dgm:cxn modelId="{2C766A89-5B85-4040-BE3B-32D7A1399855}" type="presParOf" srcId="{0C0F9DDE-E16E-4FE8-84A9-1D4DED4C2C85}" destId="{771BBC25-C503-4C96-B79F-B4496FA739BE}" srcOrd="0" destOrd="0" presId="urn:microsoft.com/office/officeart/2005/8/layout/vList4#1"/>
    <dgm:cxn modelId="{FDB43C51-A12E-49A1-8D26-9B6F5C9F6375}" type="presParOf" srcId="{0C0F9DDE-E16E-4FE8-84A9-1D4DED4C2C85}" destId="{F4241D3E-3A7A-449A-8E4B-85922A5997BB}" srcOrd="1" destOrd="0" presId="urn:microsoft.com/office/officeart/2005/8/layout/vList4#1"/>
    <dgm:cxn modelId="{B7EE3AF8-6A34-4067-A73F-9F3BF78218EE}" type="presParOf" srcId="{0C0F9DDE-E16E-4FE8-84A9-1D4DED4C2C85}" destId="{8F3F8F63-5E23-4638-A06A-C980915A71C6}" srcOrd="2" destOrd="0" presId="urn:microsoft.com/office/officeart/2005/8/layout/vList4#1"/>
    <dgm:cxn modelId="{7DEE935A-13B7-4FA6-A90E-45A54206E31B}" type="presParOf" srcId="{D6580793-A96E-4B01-8874-1940D81CB39C}" destId="{755AE1E2-57AD-41ED-A9BA-FA068824BF21}" srcOrd="13" destOrd="0" presId="urn:microsoft.com/office/officeart/2005/8/layout/vList4#1"/>
    <dgm:cxn modelId="{2D85773A-8DA6-4240-8A35-DBE4A586655F}" type="presParOf" srcId="{D6580793-A96E-4B01-8874-1940D81CB39C}" destId="{428AF67C-FB94-40FC-9395-4D941D1A1E91}" srcOrd="14" destOrd="0" presId="urn:microsoft.com/office/officeart/2005/8/layout/vList4#1"/>
    <dgm:cxn modelId="{650F4D50-66BB-41AB-A8E2-4D7155E7E41D}" type="presParOf" srcId="{428AF67C-FB94-40FC-9395-4D941D1A1E91}" destId="{A18B406E-FD80-4C98-9009-49693BFE5481}" srcOrd="0" destOrd="0" presId="urn:microsoft.com/office/officeart/2005/8/layout/vList4#1"/>
    <dgm:cxn modelId="{360D25F0-8B6C-400F-ABAD-1ECDB33B8694}" type="presParOf" srcId="{428AF67C-FB94-40FC-9395-4D941D1A1E91}" destId="{A1452877-63D5-46A7-9E06-378615E78E65}" srcOrd="1" destOrd="0" presId="urn:microsoft.com/office/officeart/2005/8/layout/vList4#1"/>
    <dgm:cxn modelId="{4D47DA6D-FF21-4F53-92A2-678B1D74D77C}" type="presParOf" srcId="{428AF67C-FB94-40FC-9395-4D941D1A1E91}" destId="{8B374FBF-7453-46B1-A333-0B3986972AA1}"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7BF275-9004-4103-BC63-AA2E8A321B3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l-NL"/>
        </a:p>
      </dgm:t>
    </dgm:pt>
    <dgm:pt modelId="{61FB7096-91C7-4C9B-9264-F60F5B80F00F}">
      <dgm:prSet phldrT="[Tekst]" custT="1"/>
      <dgm:spPr>
        <a:solidFill>
          <a:schemeClr val="tx2"/>
        </a:solidFill>
      </dgm:spPr>
      <dgm:t>
        <a:bodyPr lIns="0" tIns="0" rIns="0" bIns="0" anchor="ctr" anchorCtr="1"/>
        <a:lstStyle/>
        <a:p>
          <a:r>
            <a:rPr lang="nl-NL" sz="900" b="1" dirty="0"/>
            <a:t>Doelstellingen</a:t>
          </a:r>
        </a:p>
      </dgm:t>
    </dgm:pt>
    <dgm:pt modelId="{AD4222D5-AB4F-4DC6-8562-4A9146AFF34F}" type="parTrans" cxnId="{98DC4205-49E1-47F9-B6BE-D66B342968CC}">
      <dgm:prSet/>
      <dgm:spPr/>
      <dgm:t>
        <a:bodyPr/>
        <a:lstStyle/>
        <a:p>
          <a:endParaRPr lang="nl-NL"/>
        </a:p>
      </dgm:t>
    </dgm:pt>
    <dgm:pt modelId="{E3FE8116-46C4-41BE-8ABE-551662BB571D}" type="sibTrans" cxnId="{98DC4205-49E1-47F9-B6BE-D66B342968CC}">
      <dgm:prSet/>
      <dgm:spPr/>
      <dgm:t>
        <a:bodyPr/>
        <a:lstStyle/>
        <a:p>
          <a:endParaRPr lang="nl-NL"/>
        </a:p>
      </dgm:t>
    </dgm:pt>
    <dgm:pt modelId="{8ACF9F36-1FF4-4E06-9223-121C50BEAE0F}">
      <dgm:prSet phldrT="[Tekst]" custT="1"/>
      <dgm:spPr/>
      <dgm:t>
        <a:bodyPr/>
        <a:lstStyle/>
        <a:p>
          <a:r>
            <a:rPr lang="nl-NL" sz="1000" b="1" dirty="0">
              <a:solidFill>
                <a:schemeClr val="tx1"/>
              </a:solidFill>
            </a:rPr>
            <a:t>Voorspellen toekomstige performance</a:t>
          </a:r>
        </a:p>
        <a:p>
          <a:r>
            <a:rPr lang="nl-NL" sz="1000" b="0" dirty="0">
              <a:solidFill>
                <a:schemeClr val="tx1"/>
              </a:solidFill>
            </a:rPr>
            <a:t>Financieel en Commercieel</a:t>
          </a:r>
        </a:p>
      </dgm:t>
    </dgm:pt>
    <dgm:pt modelId="{1B9E2C97-508C-484E-9530-097570360B96}" type="parTrans" cxnId="{46EA7696-F4BA-44D2-AA39-7BEC24FBB720}">
      <dgm:prSet/>
      <dgm:spPr/>
      <dgm:t>
        <a:bodyPr/>
        <a:lstStyle/>
        <a:p>
          <a:endParaRPr lang="nl-NL"/>
        </a:p>
      </dgm:t>
    </dgm:pt>
    <dgm:pt modelId="{33A38BFC-BF30-4A78-A9A6-E233FA3FE335}" type="sibTrans" cxnId="{46EA7696-F4BA-44D2-AA39-7BEC24FBB720}">
      <dgm:prSet/>
      <dgm:spPr/>
      <dgm:t>
        <a:bodyPr/>
        <a:lstStyle/>
        <a:p>
          <a:endParaRPr lang="nl-NL"/>
        </a:p>
      </dgm:t>
    </dgm:pt>
    <dgm:pt modelId="{936A6B33-DB7C-406F-AB17-AFCD3475422E}">
      <dgm:prSet phldrT="[Tekst]" custT="1"/>
      <dgm:spPr/>
      <dgm:t>
        <a:bodyPr/>
        <a:lstStyle/>
        <a:p>
          <a:r>
            <a:rPr lang="nl-NL" sz="1000" b="1" dirty="0">
              <a:solidFill>
                <a:schemeClr val="tx1"/>
              </a:solidFill>
            </a:rPr>
            <a:t>Analyse van potentiële risico’s en bedreigingen</a:t>
          </a:r>
        </a:p>
        <a:p>
          <a:r>
            <a:rPr lang="nl-NL" sz="1000" dirty="0">
              <a:solidFill>
                <a:schemeClr val="tx1"/>
              </a:solidFill>
            </a:rPr>
            <a:t>Financieel en Juridisch</a:t>
          </a:r>
        </a:p>
      </dgm:t>
    </dgm:pt>
    <dgm:pt modelId="{28CF00A1-4CD6-4150-B918-5AA5A0D6F1C0}" type="parTrans" cxnId="{7C7B5992-0686-46DF-B3C6-739187DAACC1}">
      <dgm:prSet/>
      <dgm:spPr/>
      <dgm:t>
        <a:bodyPr/>
        <a:lstStyle/>
        <a:p>
          <a:endParaRPr lang="nl-NL"/>
        </a:p>
      </dgm:t>
    </dgm:pt>
    <dgm:pt modelId="{46C11218-ECAB-4A28-8455-738F3EDFCD54}" type="sibTrans" cxnId="{7C7B5992-0686-46DF-B3C6-739187DAACC1}">
      <dgm:prSet/>
      <dgm:spPr/>
      <dgm:t>
        <a:bodyPr/>
        <a:lstStyle/>
        <a:p>
          <a:endParaRPr lang="nl-NL"/>
        </a:p>
      </dgm:t>
    </dgm:pt>
    <dgm:pt modelId="{CD403D8E-76D6-4AAE-ACEC-18FF39D22BAC}">
      <dgm:prSet phldrT="[Tekst]" custT="1"/>
      <dgm:spPr/>
      <dgm:t>
        <a:bodyPr/>
        <a:lstStyle/>
        <a:p>
          <a:r>
            <a:rPr lang="nl-NL" sz="1000" b="1" dirty="0">
              <a:solidFill>
                <a:schemeClr val="tx1"/>
              </a:solidFill>
            </a:rPr>
            <a:t>Ontdekken van “Red </a:t>
          </a:r>
          <a:r>
            <a:rPr lang="nl-NL" sz="1000" b="1" dirty="0" err="1">
              <a:solidFill>
                <a:schemeClr val="tx1"/>
              </a:solidFill>
            </a:rPr>
            <a:t>Flags</a:t>
          </a:r>
          <a:r>
            <a:rPr lang="nl-NL" sz="1000" b="1" dirty="0">
              <a:solidFill>
                <a:schemeClr val="tx1"/>
              </a:solidFill>
            </a:rPr>
            <a:t>” en “Deal </a:t>
          </a:r>
          <a:r>
            <a:rPr lang="nl-NL" sz="1000" b="1" dirty="0" err="1">
              <a:solidFill>
                <a:schemeClr val="tx1"/>
              </a:solidFill>
            </a:rPr>
            <a:t>Breakers</a:t>
          </a:r>
          <a:r>
            <a:rPr lang="nl-NL" sz="1000" b="1" dirty="0">
              <a:solidFill>
                <a:schemeClr val="tx1"/>
              </a:solidFill>
            </a:rPr>
            <a:t>"</a:t>
          </a:r>
        </a:p>
        <a:p>
          <a:r>
            <a:rPr lang="nl-NL" sz="1000" b="0" dirty="0">
              <a:solidFill>
                <a:schemeClr val="tx1"/>
              </a:solidFill>
            </a:rPr>
            <a:t>Allen</a:t>
          </a:r>
          <a:r>
            <a:rPr lang="nl-NL" sz="1000" dirty="0">
              <a:solidFill>
                <a:schemeClr val="tx1"/>
              </a:solidFill>
            </a:rPr>
            <a:t> </a:t>
          </a:r>
        </a:p>
      </dgm:t>
    </dgm:pt>
    <dgm:pt modelId="{1BCD251C-6F77-4E60-A59B-5B7972857CF8}" type="parTrans" cxnId="{55979E99-FEAA-4B6C-A880-83B460825EF9}">
      <dgm:prSet/>
      <dgm:spPr/>
      <dgm:t>
        <a:bodyPr/>
        <a:lstStyle/>
        <a:p>
          <a:endParaRPr lang="nl-NL"/>
        </a:p>
      </dgm:t>
    </dgm:pt>
    <dgm:pt modelId="{277E4A40-05B2-475C-82B6-416AD86E0526}" type="sibTrans" cxnId="{55979E99-FEAA-4B6C-A880-83B460825EF9}">
      <dgm:prSet/>
      <dgm:spPr/>
      <dgm:t>
        <a:bodyPr/>
        <a:lstStyle/>
        <a:p>
          <a:endParaRPr lang="nl-NL"/>
        </a:p>
      </dgm:t>
    </dgm:pt>
    <dgm:pt modelId="{8E84269D-47E7-4288-A55F-130D950EEFF9}">
      <dgm:prSet phldrT="[Tekst]" custT="1"/>
      <dgm:spPr/>
      <dgm:t>
        <a:bodyPr/>
        <a:lstStyle/>
        <a:p>
          <a:r>
            <a:rPr lang="nl-NL" sz="1000" b="1" dirty="0">
              <a:solidFill>
                <a:schemeClr val="tx1"/>
              </a:solidFill>
            </a:rPr>
            <a:t>Compliance</a:t>
          </a:r>
        </a:p>
        <a:p>
          <a:r>
            <a:rPr lang="nl-NL" sz="1000" b="0" dirty="0">
              <a:solidFill>
                <a:schemeClr val="tx1"/>
              </a:solidFill>
            </a:rPr>
            <a:t>Juridisch en Fiscaal</a:t>
          </a:r>
          <a:r>
            <a:rPr lang="nl-NL" sz="1000" dirty="0">
              <a:solidFill>
                <a:schemeClr val="tx1"/>
              </a:solidFill>
            </a:rPr>
            <a:t> </a:t>
          </a:r>
        </a:p>
      </dgm:t>
    </dgm:pt>
    <dgm:pt modelId="{A86085E1-BED9-4A9C-BDB1-53A7ED69C252}" type="parTrans" cxnId="{2A4EB0E4-B27A-440A-AB00-938D6EA35FC9}">
      <dgm:prSet/>
      <dgm:spPr/>
      <dgm:t>
        <a:bodyPr/>
        <a:lstStyle/>
        <a:p>
          <a:endParaRPr lang="nl-NL"/>
        </a:p>
      </dgm:t>
    </dgm:pt>
    <dgm:pt modelId="{01F42FDA-A0C0-4425-9245-18CFD4D97431}" type="sibTrans" cxnId="{2A4EB0E4-B27A-440A-AB00-938D6EA35FC9}">
      <dgm:prSet/>
      <dgm:spPr/>
      <dgm:t>
        <a:bodyPr/>
        <a:lstStyle/>
        <a:p>
          <a:endParaRPr lang="nl-NL"/>
        </a:p>
      </dgm:t>
    </dgm:pt>
    <dgm:pt modelId="{1D1C8023-88F0-437A-9BB3-7103FF99792D}">
      <dgm:prSet phldrT="[Tekst]" custT="1"/>
      <dgm:spPr/>
      <dgm:t>
        <a:bodyPr/>
        <a:lstStyle/>
        <a:p>
          <a:r>
            <a:rPr lang="nl-NL" sz="1000" b="1" dirty="0">
              <a:solidFill>
                <a:schemeClr val="tx1"/>
              </a:solidFill>
            </a:rPr>
            <a:t>Bevestigen koopprijs</a:t>
          </a:r>
        </a:p>
        <a:p>
          <a:r>
            <a:rPr lang="nl-NL" sz="1000" b="0" dirty="0">
              <a:solidFill>
                <a:schemeClr val="tx1"/>
              </a:solidFill>
            </a:rPr>
            <a:t>Financieel </a:t>
          </a:r>
        </a:p>
      </dgm:t>
    </dgm:pt>
    <dgm:pt modelId="{3E74A521-0788-49DE-8EC3-74CE37672CD7}" type="parTrans" cxnId="{0F5D663A-7015-4BAB-BFAB-A742730026B4}">
      <dgm:prSet/>
      <dgm:spPr/>
      <dgm:t>
        <a:bodyPr/>
        <a:lstStyle/>
        <a:p>
          <a:endParaRPr lang="nl-NL"/>
        </a:p>
      </dgm:t>
    </dgm:pt>
    <dgm:pt modelId="{E8EBA732-4C3F-4DE7-ADA4-4AE3A7C8862C}" type="sibTrans" cxnId="{0F5D663A-7015-4BAB-BFAB-A742730026B4}">
      <dgm:prSet/>
      <dgm:spPr/>
      <dgm:t>
        <a:bodyPr/>
        <a:lstStyle/>
        <a:p>
          <a:endParaRPr lang="nl-NL"/>
        </a:p>
      </dgm:t>
    </dgm:pt>
    <dgm:pt modelId="{4B8D2DBC-019B-4210-9B45-A29FE6CED9AD}" type="pres">
      <dgm:prSet presAssocID="{107BF275-9004-4103-BC63-AA2E8A321B38}" presName="Name0" presStyleCnt="0">
        <dgm:presLayoutVars>
          <dgm:chMax val="1"/>
          <dgm:dir/>
          <dgm:animLvl val="ctr"/>
          <dgm:resizeHandles val="exact"/>
        </dgm:presLayoutVars>
      </dgm:prSet>
      <dgm:spPr/>
    </dgm:pt>
    <dgm:pt modelId="{A6A7A037-F365-4000-A2E0-D0DD3ADDDC35}" type="pres">
      <dgm:prSet presAssocID="{61FB7096-91C7-4C9B-9264-F60F5B80F00F}" presName="centerShape" presStyleLbl="node0" presStyleIdx="0" presStyleCnt="1" custScaleX="111834" custScaleY="111834"/>
      <dgm:spPr/>
    </dgm:pt>
    <dgm:pt modelId="{76B0DAB1-EC77-4001-8695-60A50C39BBE6}" type="pres">
      <dgm:prSet presAssocID="{1B9E2C97-508C-484E-9530-097570360B96}" presName="parTrans" presStyleLbl="sibTrans2D1" presStyleIdx="0" presStyleCnt="5" custAng="10800000" custFlipVert="1"/>
      <dgm:spPr/>
    </dgm:pt>
    <dgm:pt modelId="{E2E52FBC-C66B-409B-96C8-465A95E523B9}" type="pres">
      <dgm:prSet presAssocID="{1B9E2C97-508C-484E-9530-097570360B96}" presName="connectorText" presStyleLbl="sibTrans2D1" presStyleIdx="0" presStyleCnt="5"/>
      <dgm:spPr/>
    </dgm:pt>
    <dgm:pt modelId="{69D01E58-3B90-4870-9E8D-96F7A79D5191}" type="pres">
      <dgm:prSet presAssocID="{8ACF9F36-1FF4-4E06-9223-121C50BEAE0F}" presName="node" presStyleLbl="node1" presStyleIdx="0" presStyleCnt="5" custScaleX="116659">
        <dgm:presLayoutVars>
          <dgm:bulletEnabled val="1"/>
        </dgm:presLayoutVars>
      </dgm:prSet>
      <dgm:spPr>
        <a:prstGeom prst="roundRect">
          <a:avLst/>
        </a:prstGeom>
      </dgm:spPr>
    </dgm:pt>
    <dgm:pt modelId="{415D5E26-65CE-4378-861A-59B8E2127E04}" type="pres">
      <dgm:prSet presAssocID="{28CF00A1-4CD6-4150-B918-5AA5A0D6F1C0}" presName="parTrans" presStyleLbl="sibTrans2D1" presStyleIdx="1" presStyleCnt="5" custAng="10488170" custFlipVert="1" custFlipHor="1"/>
      <dgm:spPr/>
    </dgm:pt>
    <dgm:pt modelId="{E489AFB8-FCDE-4940-8997-0E14CFCBF4D3}" type="pres">
      <dgm:prSet presAssocID="{28CF00A1-4CD6-4150-B918-5AA5A0D6F1C0}" presName="connectorText" presStyleLbl="sibTrans2D1" presStyleIdx="1" presStyleCnt="5"/>
      <dgm:spPr/>
    </dgm:pt>
    <dgm:pt modelId="{D7C8842B-382C-4EA4-995A-E6173A4550D1}" type="pres">
      <dgm:prSet presAssocID="{936A6B33-DB7C-406F-AB17-AFCD3475422E}" presName="node" presStyleLbl="node1" presStyleIdx="1" presStyleCnt="5" custScaleX="116659">
        <dgm:presLayoutVars>
          <dgm:bulletEnabled val="1"/>
        </dgm:presLayoutVars>
      </dgm:prSet>
      <dgm:spPr>
        <a:prstGeom prst="roundRect">
          <a:avLst/>
        </a:prstGeom>
      </dgm:spPr>
    </dgm:pt>
    <dgm:pt modelId="{870D5D32-5066-4ABF-9CB3-44FB72D8F0F8}" type="pres">
      <dgm:prSet presAssocID="{1BCD251C-6F77-4E60-A59B-5B7972857CF8}" presName="parTrans" presStyleLbl="sibTrans2D1" presStyleIdx="2" presStyleCnt="5" custAng="15868387" custFlipVert="1" custLinFactNeighborX="41836" custLinFactNeighborY="-24420"/>
      <dgm:spPr/>
    </dgm:pt>
    <dgm:pt modelId="{5042B666-E10D-463C-8499-A118B8A85094}" type="pres">
      <dgm:prSet presAssocID="{1BCD251C-6F77-4E60-A59B-5B7972857CF8}" presName="connectorText" presStyleLbl="sibTrans2D1" presStyleIdx="2" presStyleCnt="5"/>
      <dgm:spPr/>
    </dgm:pt>
    <dgm:pt modelId="{1DCEF9B5-EEB6-4712-BA9C-816ACC1E73F9}" type="pres">
      <dgm:prSet presAssocID="{CD403D8E-76D6-4AAE-ACEC-18FF39D22BAC}" presName="node" presStyleLbl="node1" presStyleIdx="2" presStyleCnt="5" custScaleX="116659">
        <dgm:presLayoutVars>
          <dgm:bulletEnabled val="1"/>
        </dgm:presLayoutVars>
      </dgm:prSet>
      <dgm:spPr>
        <a:prstGeom prst="roundRect">
          <a:avLst/>
        </a:prstGeom>
      </dgm:spPr>
    </dgm:pt>
    <dgm:pt modelId="{06A17F27-A997-4C68-9F9B-90362F3E1F76}" type="pres">
      <dgm:prSet presAssocID="{A86085E1-BED9-4A9C-BDB1-53A7ED69C252}" presName="parTrans" presStyleLbl="sibTrans2D1" presStyleIdx="3" presStyleCnt="5" custAng="17295586" custFlipHor="1" custLinFactNeighborX="-60139" custLinFactNeighborY="-22792"/>
      <dgm:spPr/>
    </dgm:pt>
    <dgm:pt modelId="{81F7A2E0-87F7-472D-ADA4-C7F16B89A3A3}" type="pres">
      <dgm:prSet presAssocID="{A86085E1-BED9-4A9C-BDB1-53A7ED69C252}" presName="connectorText" presStyleLbl="sibTrans2D1" presStyleIdx="3" presStyleCnt="5"/>
      <dgm:spPr/>
    </dgm:pt>
    <dgm:pt modelId="{2021906F-67EE-457E-B95D-2D691CC86A4E}" type="pres">
      <dgm:prSet presAssocID="{8E84269D-47E7-4288-A55F-130D950EEFF9}" presName="node" presStyleLbl="node1" presStyleIdx="3" presStyleCnt="5" custScaleX="116659">
        <dgm:presLayoutVars>
          <dgm:bulletEnabled val="1"/>
        </dgm:presLayoutVars>
      </dgm:prSet>
      <dgm:spPr>
        <a:prstGeom prst="roundRect">
          <a:avLst/>
        </a:prstGeom>
      </dgm:spPr>
    </dgm:pt>
    <dgm:pt modelId="{CCC280AF-5B7B-486B-9F2B-6229E11EAF69}" type="pres">
      <dgm:prSet presAssocID="{3E74A521-0788-49DE-8EC3-74CE37672CD7}" presName="parTrans" presStyleLbl="sibTrans2D1" presStyleIdx="4" presStyleCnt="5"/>
      <dgm:spPr/>
    </dgm:pt>
    <dgm:pt modelId="{E05D0C5C-8E56-49FA-ADAD-D8CF06BD7A76}" type="pres">
      <dgm:prSet presAssocID="{3E74A521-0788-49DE-8EC3-74CE37672CD7}" presName="connectorText" presStyleLbl="sibTrans2D1" presStyleIdx="4" presStyleCnt="5"/>
      <dgm:spPr/>
    </dgm:pt>
    <dgm:pt modelId="{0E6D5A38-8974-44FC-AF11-B0789E81E670}" type="pres">
      <dgm:prSet presAssocID="{1D1C8023-88F0-437A-9BB3-7103FF99792D}" presName="node" presStyleLbl="node1" presStyleIdx="4" presStyleCnt="5" custScaleX="116659">
        <dgm:presLayoutVars>
          <dgm:bulletEnabled val="1"/>
        </dgm:presLayoutVars>
      </dgm:prSet>
      <dgm:spPr>
        <a:prstGeom prst="roundRect">
          <a:avLst/>
        </a:prstGeom>
      </dgm:spPr>
    </dgm:pt>
  </dgm:ptLst>
  <dgm:cxnLst>
    <dgm:cxn modelId="{98DC4205-49E1-47F9-B6BE-D66B342968CC}" srcId="{107BF275-9004-4103-BC63-AA2E8A321B38}" destId="{61FB7096-91C7-4C9B-9264-F60F5B80F00F}" srcOrd="0" destOrd="0" parTransId="{AD4222D5-AB4F-4DC6-8562-4A9146AFF34F}" sibTransId="{E3FE8116-46C4-41BE-8ABE-551662BB571D}"/>
    <dgm:cxn modelId="{A9854008-09F5-49AB-8F1E-D28254DEE1EE}" type="presOf" srcId="{8E84269D-47E7-4288-A55F-130D950EEFF9}" destId="{2021906F-67EE-457E-B95D-2D691CC86A4E}" srcOrd="0" destOrd="0" presId="urn:microsoft.com/office/officeart/2005/8/layout/radial5"/>
    <dgm:cxn modelId="{0E08BC11-8A75-4CC8-9160-79CFF40C7E65}" type="presOf" srcId="{1B9E2C97-508C-484E-9530-097570360B96}" destId="{76B0DAB1-EC77-4001-8695-60A50C39BBE6}" srcOrd="0" destOrd="0" presId="urn:microsoft.com/office/officeart/2005/8/layout/radial5"/>
    <dgm:cxn modelId="{43E2B336-25D7-447D-9A6A-AE35D636CA7A}" type="presOf" srcId="{1BCD251C-6F77-4E60-A59B-5B7972857CF8}" destId="{5042B666-E10D-463C-8499-A118B8A85094}" srcOrd="1" destOrd="0" presId="urn:microsoft.com/office/officeart/2005/8/layout/radial5"/>
    <dgm:cxn modelId="{0F5D663A-7015-4BAB-BFAB-A742730026B4}" srcId="{61FB7096-91C7-4C9B-9264-F60F5B80F00F}" destId="{1D1C8023-88F0-437A-9BB3-7103FF99792D}" srcOrd="4" destOrd="0" parTransId="{3E74A521-0788-49DE-8EC3-74CE37672CD7}" sibTransId="{E8EBA732-4C3F-4DE7-ADA4-4AE3A7C8862C}"/>
    <dgm:cxn modelId="{F8F24E3A-EE7E-45E3-9AB8-A61351C32A06}" type="presOf" srcId="{A86085E1-BED9-4A9C-BDB1-53A7ED69C252}" destId="{81F7A2E0-87F7-472D-ADA4-C7F16B89A3A3}" srcOrd="1" destOrd="0" presId="urn:microsoft.com/office/officeart/2005/8/layout/radial5"/>
    <dgm:cxn modelId="{13EBC761-C5DD-45C5-ADD2-D6E9E73A28BC}" type="presOf" srcId="{1BCD251C-6F77-4E60-A59B-5B7972857CF8}" destId="{870D5D32-5066-4ABF-9CB3-44FB72D8F0F8}" srcOrd="0" destOrd="0" presId="urn:microsoft.com/office/officeart/2005/8/layout/radial5"/>
    <dgm:cxn modelId="{B21D3563-E735-432F-A825-B10819B5254D}" type="presOf" srcId="{936A6B33-DB7C-406F-AB17-AFCD3475422E}" destId="{D7C8842B-382C-4EA4-995A-E6173A4550D1}" srcOrd="0" destOrd="0" presId="urn:microsoft.com/office/officeart/2005/8/layout/radial5"/>
    <dgm:cxn modelId="{53F1D365-AA07-469F-A261-EC2A3C2E1FD5}" type="presOf" srcId="{1B9E2C97-508C-484E-9530-097570360B96}" destId="{E2E52FBC-C66B-409B-96C8-465A95E523B9}" srcOrd="1" destOrd="0" presId="urn:microsoft.com/office/officeart/2005/8/layout/radial5"/>
    <dgm:cxn modelId="{380AB16A-5EB9-4669-A014-FEC322DBE5DC}" type="presOf" srcId="{107BF275-9004-4103-BC63-AA2E8A321B38}" destId="{4B8D2DBC-019B-4210-9B45-A29FE6CED9AD}" srcOrd="0" destOrd="0" presId="urn:microsoft.com/office/officeart/2005/8/layout/radial5"/>
    <dgm:cxn modelId="{591B3A55-5FA0-4072-B568-92A978AD7CE7}" type="presOf" srcId="{1D1C8023-88F0-437A-9BB3-7103FF99792D}" destId="{0E6D5A38-8974-44FC-AF11-B0789E81E670}" srcOrd="0" destOrd="0" presId="urn:microsoft.com/office/officeart/2005/8/layout/radial5"/>
    <dgm:cxn modelId="{E1082C8D-49E2-460C-9C92-7D22A10F54A1}" type="presOf" srcId="{CD403D8E-76D6-4AAE-ACEC-18FF39D22BAC}" destId="{1DCEF9B5-EEB6-4712-BA9C-816ACC1E73F9}" srcOrd="0" destOrd="0" presId="urn:microsoft.com/office/officeart/2005/8/layout/radial5"/>
    <dgm:cxn modelId="{7C7B5992-0686-46DF-B3C6-739187DAACC1}" srcId="{61FB7096-91C7-4C9B-9264-F60F5B80F00F}" destId="{936A6B33-DB7C-406F-AB17-AFCD3475422E}" srcOrd="1" destOrd="0" parTransId="{28CF00A1-4CD6-4150-B918-5AA5A0D6F1C0}" sibTransId="{46C11218-ECAB-4A28-8455-738F3EDFCD54}"/>
    <dgm:cxn modelId="{46EA7696-F4BA-44D2-AA39-7BEC24FBB720}" srcId="{61FB7096-91C7-4C9B-9264-F60F5B80F00F}" destId="{8ACF9F36-1FF4-4E06-9223-121C50BEAE0F}" srcOrd="0" destOrd="0" parTransId="{1B9E2C97-508C-484E-9530-097570360B96}" sibTransId="{33A38BFC-BF30-4A78-A9A6-E233FA3FE335}"/>
    <dgm:cxn modelId="{F7816099-CC45-4692-A464-A7BE653E83A3}" type="presOf" srcId="{3E74A521-0788-49DE-8EC3-74CE37672CD7}" destId="{E05D0C5C-8E56-49FA-ADAD-D8CF06BD7A76}" srcOrd="1" destOrd="0" presId="urn:microsoft.com/office/officeart/2005/8/layout/radial5"/>
    <dgm:cxn modelId="{55979E99-FEAA-4B6C-A880-83B460825EF9}" srcId="{61FB7096-91C7-4C9B-9264-F60F5B80F00F}" destId="{CD403D8E-76D6-4AAE-ACEC-18FF39D22BAC}" srcOrd="2" destOrd="0" parTransId="{1BCD251C-6F77-4E60-A59B-5B7972857CF8}" sibTransId="{277E4A40-05B2-475C-82B6-416AD86E0526}"/>
    <dgm:cxn modelId="{D46FF1A2-F8D1-4135-A0C1-0A19A8CC0063}" type="presOf" srcId="{61FB7096-91C7-4C9B-9264-F60F5B80F00F}" destId="{A6A7A037-F365-4000-A2E0-D0DD3ADDDC35}" srcOrd="0" destOrd="0" presId="urn:microsoft.com/office/officeart/2005/8/layout/radial5"/>
    <dgm:cxn modelId="{F8AA6EB2-DB84-4E56-9695-05EBB82EF2DE}" type="presOf" srcId="{3E74A521-0788-49DE-8EC3-74CE37672CD7}" destId="{CCC280AF-5B7B-486B-9F2B-6229E11EAF69}" srcOrd="0" destOrd="0" presId="urn:microsoft.com/office/officeart/2005/8/layout/radial5"/>
    <dgm:cxn modelId="{53DD88BC-DC04-4D8C-813E-65B031D3B7DF}" type="presOf" srcId="{28CF00A1-4CD6-4150-B918-5AA5A0D6F1C0}" destId="{415D5E26-65CE-4378-861A-59B8E2127E04}" srcOrd="0" destOrd="0" presId="urn:microsoft.com/office/officeart/2005/8/layout/radial5"/>
    <dgm:cxn modelId="{2FF81BBD-2444-4E74-BF2A-BD1D5080D5DA}" type="presOf" srcId="{8ACF9F36-1FF4-4E06-9223-121C50BEAE0F}" destId="{69D01E58-3B90-4870-9E8D-96F7A79D5191}" srcOrd="0" destOrd="0" presId="urn:microsoft.com/office/officeart/2005/8/layout/radial5"/>
    <dgm:cxn modelId="{CE77B5D1-1BC2-45B2-8A31-760AFAAB925E}" type="presOf" srcId="{A86085E1-BED9-4A9C-BDB1-53A7ED69C252}" destId="{06A17F27-A997-4C68-9F9B-90362F3E1F76}" srcOrd="0" destOrd="0" presId="urn:microsoft.com/office/officeart/2005/8/layout/radial5"/>
    <dgm:cxn modelId="{2A4EB0E4-B27A-440A-AB00-938D6EA35FC9}" srcId="{61FB7096-91C7-4C9B-9264-F60F5B80F00F}" destId="{8E84269D-47E7-4288-A55F-130D950EEFF9}" srcOrd="3" destOrd="0" parTransId="{A86085E1-BED9-4A9C-BDB1-53A7ED69C252}" sibTransId="{01F42FDA-A0C0-4425-9245-18CFD4D97431}"/>
    <dgm:cxn modelId="{03A1CCEA-5A59-4319-BE1D-758FB97DDA83}" type="presOf" srcId="{28CF00A1-4CD6-4150-B918-5AA5A0D6F1C0}" destId="{E489AFB8-FCDE-4940-8997-0E14CFCBF4D3}" srcOrd="1" destOrd="0" presId="urn:microsoft.com/office/officeart/2005/8/layout/radial5"/>
    <dgm:cxn modelId="{D525C9D1-DC04-4B19-8A32-9F9D29B54531}" type="presParOf" srcId="{4B8D2DBC-019B-4210-9B45-A29FE6CED9AD}" destId="{A6A7A037-F365-4000-A2E0-D0DD3ADDDC35}" srcOrd="0" destOrd="0" presId="urn:microsoft.com/office/officeart/2005/8/layout/radial5"/>
    <dgm:cxn modelId="{9257FBEB-EBAD-4DF4-99D3-D01C6675EB34}" type="presParOf" srcId="{4B8D2DBC-019B-4210-9B45-A29FE6CED9AD}" destId="{76B0DAB1-EC77-4001-8695-60A50C39BBE6}" srcOrd="1" destOrd="0" presId="urn:microsoft.com/office/officeart/2005/8/layout/radial5"/>
    <dgm:cxn modelId="{075E2CB6-E50C-455C-B941-907E109C3408}" type="presParOf" srcId="{76B0DAB1-EC77-4001-8695-60A50C39BBE6}" destId="{E2E52FBC-C66B-409B-96C8-465A95E523B9}" srcOrd="0" destOrd="0" presId="urn:microsoft.com/office/officeart/2005/8/layout/radial5"/>
    <dgm:cxn modelId="{22CC1C4C-4770-4C3A-BEE9-2FF0C9873A31}" type="presParOf" srcId="{4B8D2DBC-019B-4210-9B45-A29FE6CED9AD}" destId="{69D01E58-3B90-4870-9E8D-96F7A79D5191}" srcOrd="2" destOrd="0" presId="urn:microsoft.com/office/officeart/2005/8/layout/radial5"/>
    <dgm:cxn modelId="{0A198147-0C1C-48EE-8B87-C8E13E4F9E40}" type="presParOf" srcId="{4B8D2DBC-019B-4210-9B45-A29FE6CED9AD}" destId="{415D5E26-65CE-4378-861A-59B8E2127E04}" srcOrd="3" destOrd="0" presId="urn:microsoft.com/office/officeart/2005/8/layout/radial5"/>
    <dgm:cxn modelId="{92D93C53-C646-4975-8577-CA8883D89A48}" type="presParOf" srcId="{415D5E26-65CE-4378-861A-59B8E2127E04}" destId="{E489AFB8-FCDE-4940-8997-0E14CFCBF4D3}" srcOrd="0" destOrd="0" presId="urn:microsoft.com/office/officeart/2005/8/layout/radial5"/>
    <dgm:cxn modelId="{B0A06E1D-7114-456E-AA3D-405F7A41E27D}" type="presParOf" srcId="{4B8D2DBC-019B-4210-9B45-A29FE6CED9AD}" destId="{D7C8842B-382C-4EA4-995A-E6173A4550D1}" srcOrd="4" destOrd="0" presId="urn:microsoft.com/office/officeart/2005/8/layout/radial5"/>
    <dgm:cxn modelId="{CF48268F-084F-47C7-89C6-6F8935F9764B}" type="presParOf" srcId="{4B8D2DBC-019B-4210-9B45-A29FE6CED9AD}" destId="{870D5D32-5066-4ABF-9CB3-44FB72D8F0F8}" srcOrd="5" destOrd="0" presId="urn:microsoft.com/office/officeart/2005/8/layout/radial5"/>
    <dgm:cxn modelId="{C2A39B53-3167-4EBA-A88E-1B5CAC625715}" type="presParOf" srcId="{870D5D32-5066-4ABF-9CB3-44FB72D8F0F8}" destId="{5042B666-E10D-463C-8499-A118B8A85094}" srcOrd="0" destOrd="0" presId="urn:microsoft.com/office/officeart/2005/8/layout/radial5"/>
    <dgm:cxn modelId="{8404F4D5-0880-458A-968A-B419666A384F}" type="presParOf" srcId="{4B8D2DBC-019B-4210-9B45-A29FE6CED9AD}" destId="{1DCEF9B5-EEB6-4712-BA9C-816ACC1E73F9}" srcOrd="6" destOrd="0" presId="urn:microsoft.com/office/officeart/2005/8/layout/radial5"/>
    <dgm:cxn modelId="{1139E3C7-23B0-4F03-B574-EAFEB79F8E0A}" type="presParOf" srcId="{4B8D2DBC-019B-4210-9B45-A29FE6CED9AD}" destId="{06A17F27-A997-4C68-9F9B-90362F3E1F76}" srcOrd="7" destOrd="0" presId="urn:microsoft.com/office/officeart/2005/8/layout/radial5"/>
    <dgm:cxn modelId="{D3CA386E-22D1-4221-B813-058B6528FD3D}" type="presParOf" srcId="{06A17F27-A997-4C68-9F9B-90362F3E1F76}" destId="{81F7A2E0-87F7-472D-ADA4-C7F16B89A3A3}" srcOrd="0" destOrd="0" presId="urn:microsoft.com/office/officeart/2005/8/layout/radial5"/>
    <dgm:cxn modelId="{033A1EE1-3A32-487B-84A0-C87CE492150C}" type="presParOf" srcId="{4B8D2DBC-019B-4210-9B45-A29FE6CED9AD}" destId="{2021906F-67EE-457E-B95D-2D691CC86A4E}" srcOrd="8" destOrd="0" presId="urn:microsoft.com/office/officeart/2005/8/layout/radial5"/>
    <dgm:cxn modelId="{BE4634BF-AE29-4054-83D6-91EFD0DA3E51}" type="presParOf" srcId="{4B8D2DBC-019B-4210-9B45-A29FE6CED9AD}" destId="{CCC280AF-5B7B-486B-9F2B-6229E11EAF69}" srcOrd="9" destOrd="0" presId="urn:microsoft.com/office/officeart/2005/8/layout/radial5"/>
    <dgm:cxn modelId="{259593C2-A025-45CB-AF96-31BDE59D58C5}" type="presParOf" srcId="{CCC280AF-5B7B-486B-9F2B-6229E11EAF69}" destId="{E05D0C5C-8E56-49FA-ADAD-D8CF06BD7A76}" srcOrd="0" destOrd="0" presId="urn:microsoft.com/office/officeart/2005/8/layout/radial5"/>
    <dgm:cxn modelId="{9D036241-DC26-45FC-9458-CA28238E6F8A}" type="presParOf" srcId="{4B8D2DBC-019B-4210-9B45-A29FE6CED9AD}" destId="{0E6D5A38-8974-44FC-AF11-B0789E81E67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BF275-9004-4103-BC63-AA2E8A321B3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l-NL"/>
        </a:p>
      </dgm:t>
    </dgm:pt>
    <dgm:pt modelId="{61FB7096-91C7-4C9B-9264-F60F5B80F00F}">
      <dgm:prSet phldrT="[Tekst]" custT="1"/>
      <dgm:spPr>
        <a:solidFill>
          <a:schemeClr val="tx2"/>
        </a:solidFill>
      </dgm:spPr>
      <dgm:t>
        <a:bodyPr/>
        <a:lstStyle/>
        <a:p>
          <a:r>
            <a:rPr lang="nl-NL" sz="900" b="1" dirty="0"/>
            <a:t>Due Diligence Bevindingen</a:t>
          </a:r>
        </a:p>
      </dgm:t>
    </dgm:pt>
    <dgm:pt modelId="{AD4222D5-AB4F-4DC6-8562-4A9146AFF34F}" type="parTrans" cxnId="{98DC4205-49E1-47F9-B6BE-D66B342968CC}">
      <dgm:prSet/>
      <dgm:spPr/>
      <dgm:t>
        <a:bodyPr/>
        <a:lstStyle/>
        <a:p>
          <a:endParaRPr lang="nl-NL"/>
        </a:p>
      </dgm:t>
    </dgm:pt>
    <dgm:pt modelId="{E3FE8116-46C4-41BE-8ABE-551662BB571D}" type="sibTrans" cxnId="{98DC4205-49E1-47F9-B6BE-D66B342968CC}">
      <dgm:prSet/>
      <dgm:spPr/>
      <dgm:t>
        <a:bodyPr/>
        <a:lstStyle/>
        <a:p>
          <a:endParaRPr lang="nl-NL"/>
        </a:p>
      </dgm:t>
    </dgm:pt>
    <dgm:pt modelId="{8ACF9F36-1FF4-4E06-9223-121C50BEAE0F}">
      <dgm:prSet phldrT="[Tekst]" custT="1"/>
      <dgm:spPr/>
      <dgm:t>
        <a:bodyPr/>
        <a:lstStyle/>
        <a:p>
          <a:r>
            <a:rPr lang="nl-NL" sz="1000" b="1" dirty="0">
              <a:solidFill>
                <a:schemeClr val="tx1"/>
              </a:solidFill>
            </a:rPr>
            <a:t>Deal </a:t>
          </a:r>
          <a:r>
            <a:rPr lang="nl-NL" sz="1000" b="1" dirty="0" err="1">
              <a:solidFill>
                <a:schemeClr val="tx1"/>
              </a:solidFill>
            </a:rPr>
            <a:t>Breakers</a:t>
          </a:r>
          <a:r>
            <a:rPr lang="nl-NL" sz="1000" b="1" dirty="0">
              <a:solidFill>
                <a:schemeClr val="tx1"/>
              </a:solidFill>
            </a:rPr>
            <a:t> –</a:t>
          </a:r>
          <a:br>
            <a:rPr lang="nl-NL" sz="1000" b="0" dirty="0">
              <a:solidFill>
                <a:schemeClr val="tx1"/>
              </a:solidFill>
            </a:rPr>
          </a:br>
          <a:r>
            <a:rPr lang="nl-NL" sz="1000" b="0" dirty="0">
              <a:solidFill>
                <a:schemeClr val="tx1"/>
              </a:solidFill>
            </a:rPr>
            <a:t>issues die doorgang transactie verhinderen</a:t>
          </a:r>
        </a:p>
      </dgm:t>
    </dgm:pt>
    <dgm:pt modelId="{1B9E2C97-508C-484E-9530-097570360B96}" type="parTrans" cxnId="{46EA7696-F4BA-44D2-AA39-7BEC24FBB720}">
      <dgm:prSet/>
      <dgm:spPr/>
      <dgm:t>
        <a:bodyPr/>
        <a:lstStyle/>
        <a:p>
          <a:endParaRPr lang="nl-NL"/>
        </a:p>
      </dgm:t>
    </dgm:pt>
    <dgm:pt modelId="{33A38BFC-BF30-4A78-A9A6-E233FA3FE335}" type="sibTrans" cxnId="{46EA7696-F4BA-44D2-AA39-7BEC24FBB720}">
      <dgm:prSet/>
      <dgm:spPr/>
      <dgm:t>
        <a:bodyPr/>
        <a:lstStyle/>
        <a:p>
          <a:endParaRPr lang="nl-NL"/>
        </a:p>
      </dgm:t>
    </dgm:pt>
    <dgm:pt modelId="{936A6B33-DB7C-406F-AB17-AFCD3475422E}">
      <dgm:prSet phldrT="[Tekst]" custT="1"/>
      <dgm:spPr/>
      <dgm:t>
        <a:bodyPr/>
        <a:lstStyle/>
        <a:p>
          <a:r>
            <a:rPr lang="nl-NL" sz="1000" b="1" dirty="0">
              <a:solidFill>
                <a:schemeClr val="tx1"/>
              </a:solidFill>
            </a:rPr>
            <a:t>Pricing issues –</a:t>
          </a:r>
          <a:br>
            <a:rPr lang="nl-NL" sz="1000" b="1" dirty="0">
              <a:solidFill>
                <a:schemeClr val="tx1"/>
              </a:solidFill>
            </a:rPr>
          </a:br>
          <a:r>
            <a:rPr lang="nl-NL" sz="1000" b="0" dirty="0">
              <a:solidFill>
                <a:schemeClr val="tx1"/>
              </a:solidFill>
            </a:rPr>
            <a:t>issues die worden meegenomen in de waardering c.q. prijs </a:t>
          </a:r>
          <a:endParaRPr lang="nl-NL" sz="1000" b="1" dirty="0">
            <a:solidFill>
              <a:schemeClr val="tx1"/>
            </a:solidFill>
          </a:endParaRPr>
        </a:p>
      </dgm:t>
    </dgm:pt>
    <dgm:pt modelId="{28CF00A1-4CD6-4150-B918-5AA5A0D6F1C0}" type="parTrans" cxnId="{7C7B5992-0686-46DF-B3C6-739187DAACC1}">
      <dgm:prSet/>
      <dgm:spPr/>
      <dgm:t>
        <a:bodyPr/>
        <a:lstStyle/>
        <a:p>
          <a:endParaRPr lang="nl-NL"/>
        </a:p>
      </dgm:t>
    </dgm:pt>
    <dgm:pt modelId="{46C11218-ECAB-4A28-8455-738F3EDFCD54}" type="sibTrans" cxnId="{7C7B5992-0686-46DF-B3C6-739187DAACC1}">
      <dgm:prSet/>
      <dgm:spPr/>
      <dgm:t>
        <a:bodyPr/>
        <a:lstStyle/>
        <a:p>
          <a:endParaRPr lang="nl-NL"/>
        </a:p>
      </dgm:t>
    </dgm:pt>
    <dgm:pt modelId="{CD403D8E-76D6-4AAE-ACEC-18FF39D22BAC}">
      <dgm:prSet phldrT="[Tekst]" custT="1"/>
      <dgm:spPr/>
      <dgm:t>
        <a:bodyPr/>
        <a:lstStyle/>
        <a:p>
          <a:r>
            <a:rPr lang="nl-NL" sz="1000" b="1" dirty="0">
              <a:solidFill>
                <a:schemeClr val="tx1"/>
              </a:solidFill>
            </a:rPr>
            <a:t>SPA (contract) issues – </a:t>
          </a:r>
          <a:r>
            <a:rPr lang="nl-NL" sz="1000" b="0" dirty="0">
              <a:solidFill>
                <a:schemeClr val="tx1"/>
              </a:solidFill>
            </a:rPr>
            <a:t>punten die contractueel worden opgelost (garanties, vrijwaringen, opschortende voorwaarden)</a:t>
          </a:r>
          <a:endParaRPr lang="nl-NL" sz="1000" b="1" dirty="0">
            <a:solidFill>
              <a:schemeClr val="tx1"/>
            </a:solidFill>
          </a:endParaRPr>
        </a:p>
      </dgm:t>
    </dgm:pt>
    <dgm:pt modelId="{1BCD251C-6F77-4E60-A59B-5B7972857CF8}" type="parTrans" cxnId="{55979E99-FEAA-4B6C-A880-83B460825EF9}">
      <dgm:prSet/>
      <dgm:spPr/>
      <dgm:t>
        <a:bodyPr/>
        <a:lstStyle/>
        <a:p>
          <a:endParaRPr lang="nl-NL"/>
        </a:p>
      </dgm:t>
    </dgm:pt>
    <dgm:pt modelId="{277E4A40-05B2-475C-82B6-416AD86E0526}" type="sibTrans" cxnId="{55979E99-FEAA-4B6C-A880-83B460825EF9}">
      <dgm:prSet/>
      <dgm:spPr/>
      <dgm:t>
        <a:bodyPr/>
        <a:lstStyle/>
        <a:p>
          <a:endParaRPr lang="nl-NL"/>
        </a:p>
      </dgm:t>
    </dgm:pt>
    <dgm:pt modelId="{8E84269D-47E7-4288-A55F-130D950EEFF9}">
      <dgm:prSet phldrT="[Tekst]" custT="1"/>
      <dgm:spPr/>
      <dgm:t>
        <a:bodyPr/>
        <a:lstStyle/>
        <a:p>
          <a:r>
            <a:rPr lang="nl-NL" sz="1000" b="1" dirty="0">
              <a:solidFill>
                <a:schemeClr val="tx1"/>
              </a:solidFill>
            </a:rPr>
            <a:t>Commercial </a:t>
          </a:r>
          <a:r>
            <a:rPr lang="nl-NL" sz="1000" b="1" dirty="0" err="1">
              <a:solidFill>
                <a:schemeClr val="tx1"/>
              </a:solidFill>
            </a:rPr>
            <a:t>Override</a:t>
          </a:r>
          <a:r>
            <a:rPr lang="nl-NL" sz="1000" b="1" dirty="0">
              <a:solidFill>
                <a:schemeClr val="tx1"/>
              </a:solidFill>
            </a:rPr>
            <a:t> – </a:t>
          </a:r>
          <a:r>
            <a:rPr lang="nl-NL" sz="1000" b="0" dirty="0">
              <a:solidFill>
                <a:schemeClr val="tx1"/>
              </a:solidFill>
            </a:rPr>
            <a:t>risico’s en issues die bewust worden verdisconteerd in de commerciële overwegingen bij de deal </a:t>
          </a:r>
        </a:p>
      </dgm:t>
    </dgm:pt>
    <dgm:pt modelId="{A86085E1-BED9-4A9C-BDB1-53A7ED69C252}" type="parTrans" cxnId="{2A4EB0E4-B27A-440A-AB00-938D6EA35FC9}">
      <dgm:prSet/>
      <dgm:spPr/>
      <dgm:t>
        <a:bodyPr/>
        <a:lstStyle/>
        <a:p>
          <a:endParaRPr lang="nl-NL"/>
        </a:p>
      </dgm:t>
    </dgm:pt>
    <dgm:pt modelId="{01F42FDA-A0C0-4425-9245-18CFD4D97431}" type="sibTrans" cxnId="{2A4EB0E4-B27A-440A-AB00-938D6EA35FC9}">
      <dgm:prSet/>
      <dgm:spPr/>
      <dgm:t>
        <a:bodyPr/>
        <a:lstStyle/>
        <a:p>
          <a:endParaRPr lang="nl-NL"/>
        </a:p>
      </dgm:t>
    </dgm:pt>
    <dgm:pt modelId="{4B8D2DBC-019B-4210-9B45-A29FE6CED9AD}" type="pres">
      <dgm:prSet presAssocID="{107BF275-9004-4103-BC63-AA2E8A321B38}" presName="Name0" presStyleCnt="0">
        <dgm:presLayoutVars>
          <dgm:chMax val="1"/>
          <dgm:dir/>
          <dgm:animLvl val="ctr"/>
          <dgm:resizeHandles val="exact"/>
        </dgm:presLayoutVars>
      </dgm:prSet>
      <dgm:spPr/>
    </dgm:pt>
    <dgm:pt modelId="{A6A7A037-F365-4000-A2E0-D0DD3ADDDC35}" type="pres">
      <dgm:prSet presAssocID="{61FB7096-91C7-4C9B-9264-F60F5B80F00F}" presName="centerShape" presStyleLbl="node0" presStyleIdx="0" presStyleCnt="1" custScaleX="108456" custScaleY="108456"/>
      <dgm:spPr/>
    </dgm:pt>
    <dgm:pt modelId="{76B0DAB1-EC77-4001-8695-60A50C39BBE6}" type="pres">
      <dgm:prSet presAssocID="{1B9E2C97-508C-484E-9530-097570360B96}" presName="parTrans" presStyleLbl="sibTrans2D1" presStyleIdx="0" presStyleCnt="4" custFlipVert="1"/>
      <dgm:spPr/>
    </dgm:pt>
    <dgm:pt modelId="{E2E52FBC-C66B-409B-96C8-465A95E523B9}" type="pres">
      <dgm:prSet presAssocID="{1B9E2C97-508C-484E-9530-097570360B96}" presName="connectorText" presStyleLbl="sibTrans2D1" presStyleIdx="0" presStyleCnt="4"/>
      <dgm:spPr/>
    </dgm:pt>
    <dgm:pt modelId="{69D01E58-3B90-4870-9E8D-96F7A79D5191}" type="pres">
      <dgm:prSet presAssocID="{8ACF9F36-1FF4-4E06-9223-121C50BEAE0F}" presName="node" presStyleLbl="node1" presStyleIdx="0" presStyleCnt="4" custScaleX="156789">
        <dgm:presLayoutVars>
          <dgm:bulletEnabled val="1"/>
        </dgm:presLayoutVars>
      </dgm:prSet>
      <dgm:spPr>
        <a:prstGeom prst="roundRect">
          <a:avLst/>
        </a:prstGeom>
      </dgm:spPr>
    </dgm:pt>
    <dgm:pt modelId="{415D5E26-65CE-4378-861A-59B8E2127E04}" type="pres">
      <dgm:prSet presAssocID="{28CF00A1-4CD6-4150-B918-5AA5A0D6F1C0}" presName="parTrans" presStyleLbl="sibTrans2D1" presStyleIdx="1" presStyleCnt="4" custFlipVert="1" custFlipHor="1"/>
      <dgm:spPr/>
    </dgm:pt>
    <dgm:pt modelId="{E489AFB8-FCDE-4940-8997-0E14CFCBF4D3}" type="pres">
      <dgm:prSet presAssocID="{28CF00A1-4CD6-4150-B918-5AA5A0D6F1C0}" presName="connectorText" presStyleLbl="sibTrans2D1" presStyleIdx="1" presStyleCnt="4"/>
      <dgm:spPr/>
    </dgm:pt>
    <dgm:pt modelId="{D7C8842B-382C-4EA4-995A-E6173A4550D1}" type="pres">
      <dgm:prSet presAssocID="{936A6B33-DB7C-406F-AB17-AFCD3475422E}" presName="node" presStyleLbl="node1" presStyleIdx="1" presStyleCnt="4" custScaleX="156789" custRadScaleRad="111913">
        <dgm:presLayoutVars>
          <dgm:bulletEnabled val="1"/>
        </dgm:presLayoutVars>
      </dgm:prSet>
      <dgm:spPr>
        <a:prstGeom prst="roundRect">
          <a:avLst/>
        </a:prstGeom>
      </dgm:spPr>
    </dgm:pt>
    <dgm:pt modelId="{870D5D32-5066-4ABF-9CB3-44FB72D8F0F8}" type="pres">
      <dgm:prSet presAssocID="{1BCD251C-6F77-4E60-A59B-5B7972857CF8}" presName="parTrans" presStyleLbl="sibTrans2D1" presStyleIdx="2" presStyleCnt="4" custFlipVert="1"/>
      <dgm:spPr/>
    </dgm:pt>
    <dgm:pt modelId="{5042B666-E10D-463C-8499-A118B8A85094}" type="pres">
      <dgm:prSet presAssocID="{1BCD251C-6F77-4E60-A59B-5B7972857CF8}" presName="connectorText" presStyleLbl="sibTrans2D1" presStyleIdx="2" presStyleCnt="4"/>
      <dgm:spPr/>
    </dgm:pt>
    <dgm:pt modelId="{1DCEF9B5-EEB6-4712-BA9C-816ACC1E73F9}" type="pres">
      <dgm:prSet presAssocID="{CD403D8E-76D6-4AAE-ACEC-18FF39D22BAC}" presName="node" presStyleLbl="node1" presStyleIdx="2" presStyleCnt="4" custScaleX="156789">
        <dgm:presLayoutVars>
          <dgm:bulletEnabled val="1"/>
        </dgm:presLayoutVars>
      </dgm:prSet>
      <dgm:spPr>
        <a:prstGeom prst="roundRect">
          <a:avLst/>
        </a:prstGeom>
      </dgm:spPr>
    </dgm:pt>
    <dgm:pt modelId="{06A17F27-A997-4C68-9F9B-90362F3E1F76}" type="pres">
      <dgm:prSet presAssocID="{A86085E1-BED9-4A9C-BDB1-53A7ED69C252}" presName="parTrans" presStyleLbl="sibTrans2D1" presStyleIdx="3" presStyleCnt="4" custFlipHor="1"/>
      <dgm:spPr/>
    </dgm:pt>
    <dgm:pt modelId="{81F7A2E0-87F7-472D-ADA4-C7F16B89A3A3}" type="pres">
      <dgm:prSet presAssocID="{A86085E1-BED9-4A9C-BDB1-53A7ED69C252}" presName="connectorText" presStyleLbl="sibTrans2D1" presStyleIdx="3" presStyleCnt="4"/>
      <dgm:spPr/>
    </dgm:pt>
    <dgm:pt modelId="{2021906F-67EE-457E-B95D-2D691CC86A4E}" type="pres">
      <dgm:prSet presAssocID="{8E84269D-47E7-4288-A55F-130D950EEFF9}" presName="node" presStyleLbl="node1" presStyleIdx="3" presStyleCnt="4" custScaleX="156789" custRadScaleRad="112155">
        <dgm:presLayoutVars>
          <dgm:bulletEnabled val="1"/>
        </dgm:presLayoutVars>
      </dgm:prSet>
      <dgm:spPr>
        <a:prstGeom prst="roundRect">
          <a:avLst/>
        </a:prstGeom>
      </dgm:spPr>
    </dgm:pt>
  </dgm:ptLst>
  <dgm:cxnLst>
    <dgm:cxn modelId="{98DC4205-49E1-47F9-B6BE-D66B342968CC}" srcId="{107BF275-9004-4103-BC63-AA2E8A321B38}" destId="{61FB7096-91C7-4C9B-9264-F60F5B80F00F}" srcOrd="0" destOrd="0" parTransId="{AD4222D5-AB4F-4DC6-8562-4A9146AFF34F}" sibTransId="{E3FE8116-46C4-41BE-8ABE-551662BB571D}"/>
    <dgm:cxn modelId="{6EDC8C08-89F9-4FB4-9F9C-E76120EA1822}" type="presOf" srcId="{A86085E1-BED9-4A9C-BDB1-53A7ED69C252}" destId="{81F7A2E0-87F7-472D-ADA4-C7F16B89A3A3}" srcOrd="1" destOrd="0" presId="urn:microsoft.com/office/officeart/2005/8/layout/radial5"/>
    <dgm:cxn modelId="{021E560F-20FF-4B0D-9BF5-5C5E66BC4FFD}" type="presOf" srcId="{107BF275-9004-4103-BC63-AA2E8A321B38}" destId="{4B8D2DBC-019B-4210-9B45-A29FE6CED9AD}" srcOrd="0" destOrd="0" presId="urn:microsoft.com/office/officeart/2005/8/layout/radial5"/>
    <dgm:cxn modelId="{877D251C-501D-4281-849B-DA20CE9433A0}" type="presOf" srcId="{28CF00A1-4CD6-4150-B918-5AA5A0D6F1C0}" destId="{415D5E26-65CE-4378-861A-59B8E2127E04}" srcOrd="0" destOrd="0" presId="urn:microsoft.com/office/officeart/2005/8/layout/radial5"/>
    <dgm:cxn modelId="{98DD572C-237D-49A3-AECA-00C6C4876766}" type="presOf" srcId="{1B9E2C97-508C-484E-9530-097570360B96}" destId="{E2E52FBC-C66B-409B-96C8-465A95E523B9}" srcOrd="1" destOrd="0" presId="urn:microsoft.com/office/officeart/2005/8/layout/radial5"/>
    <dgm:cxn modelId="{42C3BF2C-1AE7-4E0E-A3E5-A0B8F63BAA17}" type="presOf" srcId="{8ACF9F36-1FF4-4E06-9223-121C50BEAE0F}" destId="{69D01E58-3B90-4870-9E8D-96F7A79D5191}" srcOrd="0" destOrd="0" presId="urn:microsoft.com/office/officeart/2005/8/layout/radial5"/>
    <dgm:cxn modelId="{59674B63-0EC3-409C-AAD4-CDCCFE5F04F0}" type="presOf" srcId="{936A6B33-DB7C-406F-AB17-AFCD3475422E}" destId="{D7C8842B-382C-4EA4-995A-E6173A4550D1}" srcOrd="0" destOrd="0" presId="urn:microsoft.com/office/officeart/2005/8/layout/radial5"/>
    <dgm:cxn modelId="{D9973D76-EABB-40FD-B4E9-1F46D5B5005C}" type="presOf" srcId="{28CF00A1-4CD6-4150-B918-5AA5A0D6F1C0}" destId="{E489AFB8-FCDE-4940-8997-0E14CFCBF4D3}" srcOrd="1" destOrd="0" presId="urn:microsoft.com/office/officeart/2005/8/layout/radial5"/>
    <dgm:cxn modelId="{60455E8C-09AF-4329-A79F-B64DE7E3055E}" type="presOf" srcId="{A86085E1-BED9-4A9C-BDB1-53A7ED69C252}" destId="{06A17F27-A997-4C68-9F9B-90362F3E1F76}" srcOrd="0" destOrd="0" presId="urn:microsoft.com/office/officeart/2005/8/layout/radial5"/>
    <dgm:cxn modelId="{7C7B5992-0686-46DF-B3C6-739187DAACC1}" srcId="{61FB7096-91C7-4C9B-9264-F60F5B80F00F}" destId="{936A6B33-DB7C-406F-AB17-AFCD3475422E}" srcOrd="1" destOrd="0" parTransId="{28CF00A1-4CD6-4150-B918-5AA5A0D6F1C0}" sibTransId="{46C11218-ECAB-4A28-8455-738F3EDFCD54}"/>
    <dgm:cxn modelId="{46EA7696-F4BA-44D2-AA39-7BEC24FBB720}" srcId="{61FB7096-91C7-4C9B-9264-F60F5B80F00F}" destId="{8ACF9F36-1FF4-4E06-9223-121C50BEAE0F}" srcOrd="0" destOrd="0" parTransId="{1B9E2C97-508C-484E-9530-097570360B96}" sibTransId="{33A38BFC-BF30-4A78-A9A6-E233FA3FE335}"/>
    <dgm:cxn modelId="{55979E99-FEAA-4B6C-A880-83B460825EF9}" srcId="{61FB7096-91C7-4C9B-9264-F60F5B80F00F}" destId="{CD403D8E-76D6-4AAE-ACEC-18FF39D22BAC}" srcOrd="2" destOrd="0" parTransId="{1BCD251C-6F77-4E60-A59B-5B7972857CF8}" sibTransId="{277E4A40-05B2-475C-82B6-416AD86E0526}"/>
    <dgm:cxn modelId="{162AD6BD-AD4E-4E45-A589-D5A8DB920C0C}" type="presOf" srcId="{8E84269D-47E7-4288-A55F-130D950EEFF9}" destId="{2021906F-67EE-457E-B95D-2D691CC86A4E}" srcOrd="0" destOrd="0" presId="urn:microsoft.com/office/officeart/2005/8/layout/radial5"/>
    <dgm:cxn modelId="{649A0BC1-8166-47E1-B67E-7B04A0E38B8B}" type="presOf" srcId="{CD403D8E-76D6-4AAE-ACEC-18FF39D22BAC}" destId="{1DCEF9B5-EEB6-4712-BA9C-816ACC1E73F9}" srcOrd="0" destOrd="0" presId="urn:microsoft.com/office/officeart/2005/8/layout/radial5"/>
    <dgm:cxn modelId="{A857F5CD-908C-4F76-B105-85F8AD6B28A6}" type="presOf" srcId="{1B9E2C97-508C-484E-9530-097570360B96}" destId="{76B0DAB1-EC77-4001-8695-60A50C39BBE6}" srcOrd="0" destOrd="0" presId="urn:microsoft.com/office/officeart/2005/8/layout/radial5"/>
    <dgm:cxn modelId="{F237D7CE-74AA-415A-ADB9-8B85A1FB2C7E}" type="presOf" srcId="{1BCD251C-6F77-4E60-A59B-5B7972857CF8}" destId="{5042B666-E10D-463C-8499-A118B8A85094}" srcOrd="1" destOrd="0" presId="urn:microsoft.com/office/officeart/2005/8/layout/radial5"/>
    <dgm:cxn modelId="{2A4EB0E4-B27A-440A-AB00-938D6EA35FC9}" srcId="{61FB7096-91C7-4C9B-9264-F60F5B80F00F}" destId="{8E84269D-47E7-4288-A55F-130D950EEFF9}" srcOrd="3" destOrd="0" parTransId="{A86085E1-BED9-4A9C-BDB1-53A7ED69C252}" sibTransId="{01F42FDA-A0C0-4425-9245-18CFD4D97431}"/>
    <dgm:cxn modelId="{BD0467EE-3EFF-4968-8EA9-A5A71C626629}" type="presOf" srcId="{61FB7096-91C7-4C9B-9264-F60F5B80F00F}" destId="{A6A7A037-F365-4000-A2E0-D0DD3ADDDC35}" srcOrd="0" destOrd="0" presId="urn:microsoft.com/office/officeart/2005/8/layout/radial5"/>
    <dgm:cxn modelId="{6D3FD2F5-AFB9-401F-8567-675E9DDB20C8}" type="presOf" srcId="{1BCD251C-6F77-4E60-A59B-5B7972857CF8}" destId="{870D5D32-5066-4ABF-9CB3-44FB72D8F0F8}" srcOrd="0" destOrd="0" presId="urn:microsoft.com/office/officeart/2005/8/layout/radial5"/>
    <dgm:cxn modelId="{F0299861-2754-4B2F-B8DD-39E9159EB081}" type="presParOf" srcId="{4B8D2DBC-019B-4210-9B45-A29FE6CED9AD}" destId="{A6A7A037-F365-4000-A2E0-D0DD3ADDDC35}" srcOrd="0" destOrd="0" presId="urn:microsoft.com/office/officeart/2005/8/layout/radial5"/>
    <dgm:cxn modelId="{4307F9A8-D304-482A-A796-D9DAF135593B}" type="presParOf" srcId="{4B8D2DBC-019B-4210-9B45-A29FE6CED9AD}" destId="{76B0DAB1-EC77-4001-8695-60A50C39BBE6}" srcOrd="1" destOrd="0" presId="urn:microsoft.com/office/officeart/2005/8/layout/radial5"/>
    <dgm:cxn modelId="{210F2064-1B6D-4AB3-A32C-B8F91EF2ACEA}" type="presParOf" srcId="{76B0DAB1-EC77-4001-8695-60A50C39BBE6}" destId="{E2E52FBC-C66B-409B-96C8-465A95E523B9}" srcOrd="0" destOrd="0" presId="urn:microsoft.com/office/officeart/2005/8/layout/radial5"/>
    <dgm:cxn modelId="{26FBB0B1-2DC6-490C-B90D-05EF4C5C15CF}" type="presParOf" srcId="{4B8D2DBC-019B-4210-9B45-A29FE6CED9AD}" destId="{69D01E58-3B90-4870-9E8D-96F7A79D5191}" srcOrd="2" destOrd="0" presId="urn:microsoft.com/office/officeart/2005/8/layout/radial5"/>
    <dgm:cxn modelId="{7BEAFD7C-588B-487C-A174-C21E1898A7C7}" type="presParOf" srcId="{4B8D2DBC-019B-4210-9B45-A29FE6CED9AD}" destId="{415D5E26-65CE-4378-861A-59B8E2127E04}" srcOrd="3" destOrd="0" presId="urn:microsoft.com/office/officeart/2005/8/layout/radial5"/>
    <dgm:cxn modelId="{18FA0923-A113-4C41-9845-0B80A60EEBD6}" type="presParOf" srcId="{415D5E26-65CE-4378-861A-59B8E2127E04}" destId="{E489AFB8-FCDE-4940-8997-0E14CFCBF4D3}" srcOrd="0" destOrd="0" presId="urn:microsoft.com/office/officeart/2005/8/layout/radial5"/>
    <dgm:cxn modelId="{7756B7AC-24EB-492F-A6CC-8DF521FE45AF}" type="presParOf" srcId="{4B8D2DBC-019B-4210-9B45-A29FE6CED9AD}" destId="{D7C8842B-382C-4EA4-995A-E6173A4550D1}" srcOrd="4" destOrd="0" presId="urn:microsoft.com/office/officeart/2005/8/layout/radial5"/>
    <dgm:cxn modelId="{63EA5DC7-9C3F-47F8-A414-645C9A664D7D}" type="presParOf" srcId="{4B8D2DBC-019B-4210-9B45-A29FE6CED9AD}" destId="{870D5D32-5066-4ABF-9CB3-44FB72D8F0F8}" srcOrd="5" destOrd="0" presId="urn:microsoft.com/office/officeart/2005/8/layout/radial5"/>
    <dgm:cxn modelId="{09D6A308-D1CD-4514-B926-5772011C49EC}" type="presParOf" srcId="{870D5D32-5066-4ABF-9CB3-44FB72D8F0F8}" destId="{5042B666-E10D-463C-8499-A118B8A85094}" srcOrd="0" destOrd="0" presId="urn:microsoft.com/office/officeart/2005/8/layout/radial5"/>
    <dgm:cxn modelId="{B576BD42-39F1-415A-8140-F3938FB5000E}" type="presParOf" srcId="{4B8D2DBC-019B-4210-9B45-A29FE6CED9AD}" destId="{1DCEF9B5-EEB6-4712-BA9C-816ACC1E73F9}" srcOrd="6" destOrd="0" presId="urn:microsoft.com/office/officeart/2005/8/layout/radial5"/>
    <dgm:cxn modelId="{E099E13C-C3BF-44F0-971A-82139EB902EA}" type="presParOf" srcId="{4B8D2DBC-019B-4210-9B45-A29FE6CED9AD}" destId="{06A17F27-A997-4C68-9F9B-90362F3E1F76}" srcOrd="7" destOrd="0" presId="urn:microsoft.com/office/officeart/2005/8/layout/radial5"/>
    <dgm:cxn modelId="{F4026723-DE22-4468-B96F-28A20E10B78E}" type="presParOf" srcId="{06A17F27-A997-4C68-9F9B-90362F3E1F76}" destId="{81F7A2E0-87F7-472D-ADA4-C7F16B89A3A3}" srcOrd="0" destOrd="0" presId="urn:microsoft.com/office/officeart/2005/8/layout/radial5"/>
    <dgm:cxn modelId="{FC6C360C-16EF-428D-A1A1-8CDBCE544B71}" type="presParOf" srcId="{4B8D2DBC-019B-4210-9B45-A29FE6CED9AD}" destId="{2021906F-67EE-457E-B95D-2D691CC86A4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E66795-6308-450C-9565-6A4E53E27C67}"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nl-NL"/>
        </a:p>
      </dgm:t>
    </dgm:pt>
    <dgm:pt modelId="{6D317D0B-7B9A-4A2E-911C-C2B677C0F489}">
      <dgm:prSet phldrT="[Tekst]" custT="1"/>
      <dgm:spPr/>
      <dgm:t>
        <a:bodyPr lIns="72000" tIns="0" rIns="0" bIns="0" anchor="ctr" anchorCtr="0"/>
        <a:lstStyle/>
        <a:p>
          <a:r>
            <a:rPr lang="nl-NL" sz="1000" b="1" dirty="0">
              <a:solidFill>
                <a:schemeClr val="tx2"/>
              </a:solidFill>
            </a:rPr>
            <a:t>Koopprijs en waardering</a:t>
          </a:r>
        </a:p>
      </dgm:t>
    </dgm:pt>
    <dgm:pt modelId="{31B819D3-9DBC-4552-81E8-FE434AD58306}" type="parTrans" cxnId="{29312C61-E4D5-4C4E-BFB0-864C0FBD004B}">
      <dgm:prSet/>
      <dgm:spPr/>
      <dgm:t>
        <a:bodyPr/>
        <a:lstStyle/>
        <a:p>
          <a:endParaRPr lang="nl-NL"/>
        </a:p>
      </dgm:t>
    </dgm:pt>
    <dgm:pt modelId="{D49635BC-ACC0-41D8-8247-ABA18A2F6967}" type="sibTrans" cxnId="{29312C61-E4D5-4C4E-BFB0-864C0FBD004B}">
      <dgm:prSet/>
      <dgm:spPr/>
      <dgm:t>
        <a:bodyPr/>
        <a:lstStyle/>
        <a:p>
          <a:endParaRPr lang="nl-NL"/>
        </a:p>
      </dgm:t>
    </dgm:pt>
    <dgm:pt modelId="{AFEE8B64-631E-4DED-A854-F72BAA7101D5}">
      <dgm:prSet phldrT="[Tekst]" custT="1"/>
      <dgm:spPr/>
      <dgm:t>
        <a:bodyPr lIns="72000" tIns="0" rIns="0" bIns="0" anchor="ctr" anchorCtr="0"/>
        <a:lstStyle/>
        <a:p>
          <a:r>
            <a:rPr lang="nl-NL" sz="1000" b="1" dirty="0">
              <a:solidFill>
                <a:schemeClr val="tx2"/>
              </a:solidFill>
            </a:rPr>
            <a:t>Closing</a:t>
          </a:r>
        </a:p>
      </dgm:t>
    </dgm:pt>
    <dgm:pt modelId="{F546F953-721C-4193-99D2-F7288637EF19}" type="parTrans" cxnId="{704FDA55-36EF-4845-AF8E-256EB3B08D13}">
      <dgm:prSet/>
      <dgm:spPr/>
      <dgm:t>
        <a:bodyPr/>
        <a:lstStyle/>
        <a:p>
          <a:endParaRPr lang="nl-NL"/>
        </a:p>
      </dgm:t>
    </dgm:pt>
    <dgm:pt modelId="{9B922F69-C188-4868-86B7-8D2E6D28DD82}" type="sibTrans" cxnId="{704FDA55-36EF-4845-AF8E-256EB3B08D13}">
      <dgm:prSet/>
      <dgm:spPr/>
      <dgm:t>
        <a:bodyPr/>
        <a:lstStyle/>
        <a:p>
          <a:endParaRPr lang="nl-NL"/>
        </a:p>
      </dgm:t>
    </dgm:pt>
    <dgm:pt modelId="{DA113340-96F9-48A7-BE2F-25F18B3F170B}">
      <dgm:prSet phldrT="[Tekst]" custT="1"/>
      <dgm:spPr/>
      <dgm:t>
        <a:bodyPr lIns="72000" tIns="0" rIns="0" bIns="0" anchor="ctr" anchorCtr="0"/>
        <a:lstStyle/>
        <a:p>
          <a:r>
            <a:rPr lang="nl-NL" sz="1000" dirty="0">
              <a:solidFill>
                <a:schemeClr val="tx2"/>
              </a:solidFill>
            </a:rPr>
            <a:t> Bescherming betaalde goodwill door non-concurrentie- en relatiebeding</a:t>
          </a:r>
        </a:p>
      </dgm:t>
    </dgm:pt>
    <dgm:pt modelId="{CB4305BD-A158-4C23-8C62-EF2B25D61D18}" type="parTrans" cxnId="{4DE309F0-3975-48E5-AFA9-F9334E9D101C}">
      <dgm:prSet/>
      <dgm:spPr/>
      <dgm:t>
        <a:bodyPr/>
        <a:lstStyle/>
        <a:p>
          <a:endParaRPr lang="nl-NL"/>
        </a:p>
      </dgm:t>
    </dgm:pt>
    <dgm:pt modelId="{22B5DA35-BC28-4F80-8864-1A3E62F48693}" type="sibTrans" cxnId="{4DE309F0-3975-48E5-AFA9-F9334E9D101C}">
      <dgm:prSet/>
      <dgm:spPr/>
      <dgm:t>
        <a:bodyPr/>
        <a:lstStyle/>
        <a:p>
          <a:endParaRPr lang="nl-NL"/>
        </a:p>
      </dgm:t>
    </dgm:pt>
    <dgm:pt modelId="{410676AF-46DE-49CB-BAF1-AD05B03F467A}">
      <dgm:prSet phldrT="[Tekst]" custT="1"/>
      <dgm:spPr/>
      <dgm:t>
        <a:bodyPr lIns="72000" tIns="0" rIns="0" bIns="0" anchor="ctr" anchorCtr="0"/>
        <a:lstStyle/>
        <a:p>
          <a:r>
            <a:rPr lang="nl-NL" sz="1000" b="1" dirty="0">
              <a:solidFill>
                <a:schemeClr val="tx2"/>
              </a:solidFill>
            </a:rPr>
            <a:t>Concurrentie</a:t>
          </a:r>
        </a:p>
      </dgm:t>
    </dgm:pt>
    <dgm:pt modelId="{8F150458-9C10-461E-8186-C2B7B5DBDCA9}" type="parTrans" cxnId="{CC578114-D63E-4571-B285-34D37F9A9C5B}">
      <dgm:prSet/>
      <dgm:spPr/>
      <dgm:t>
        <a:bodyPr/>
        <a:lstStyle/>
        <a:p>
          <a:endParaRPr lang="nl-NL"/>
        </a:p>
      </dgm:t>
    </dgm:pt>
    <dgm:pt modelId="{8B2C7D8C-B389-4C28-9007-2DAA3A910602}" type="sibTrans" cxnId="{CC578114-D63E-4571-B285-34D37F9A9C5B}">
      <dgm:prSet/>
      <dgm:spPr/>
      <dgm:t>
        <a:bodyPr/>
        <a:lstStyle/>
        <a:p>
          <a:endParaRPr lang="nl-NL"/>
        </a:p>
      </dgm:t>
    </dgm:pt>
    <dgm:pt modelId="{E794600F-0F0B-43E6-A178-F3B574ABB2E0}">
      <dgm:prSet phldrT="[Tekst]" custT="1"/>
      <dgm:spPr/>
      <dgm:t>
        <a:bodyPr lIns="72000" tIns="0" rIns="0" bIns="0" anchor="ctr" anchorCtr="0"/>
        <a:lstStyle/>
        <a:p>
          <a:r>
            <a:rPr lang="nl-NL" sz="1000" b="1" dirty="0">
              <a:solidFill>
                <a:schemeClr val="tx2"/>
              </a:solidFill>
            </a:rPr>
            <a:t>Voorwaarden voor Closing</a:t>
          </a:r>
        </a:p>
      </dgm:t>
    </dgm:pt>
    <dgm:pt modelId="{7204E4B1-8F60-4CFB-8479-5B0CD66D31A2}" type="parTrans" cxnId="{D5105659-72B1-4B28-B7A1-B14C2571C867}">
      <dgm:prSet/>
      <dgm:spPr/>
      <dgm:t>
        <a:bodyPr/>
        <a:lstStyle/>
        <a:p>
          <a:endParaRPr lang="nl-NL"/>
        </a:p>
      </dgm:t>
    </dgm:pt>
    <dgm:pt modelId="{AB353A2D-9462-45A9-93CA-C232680CBE4E}" type="sibTrans" cxnId="{D5105659-72B1-4B28-B7A1-B14C2571C867}">
      <dgm:prSet/>
      <dgm:spPr/>
      <dgm:t>
        <a:bodyPr/>
        <a:lstStyle/>
        <a:p>
          <a:endParaRPr lang="nl-NL"/>
        </a:p>
      </dgm:t>
    </dgm:pt>
    <dgm:pt modelId="{F73E3058-CBEF-4D96-9174-E71DBDD9EA07}">
      <dgm:prSet phldrT="[Tekst]" custT="1"/>
      <dgm:spPr/>
      <dgm:t>
        <a:bodyPr lIns="72000" tIns="0" rIns="0" bIns="0" anchor="ctr" anchorCtr="0"/>
        <a:lstStyle/>
        <a:p>
          <a:r>
            <a:rPr lang="nl-NL" sz="1000" b="1" dirty="0">
              <a:solidFill>
                <a:schemeClr val="tx2"/>
              </a:solidFill>
            </a:rPr>
            <a:t>Risicoverdeling (verleden)</a:t>
          </a:r>
        </a:p>
      </dgm:t>
    </dgm:pt>
    <dgm:pt modelId="{79832914-FF99-4728-AF8C-3EBECE39E979}" type="parTrans" cxnId="{8C2B141E-7D4E-4E33-92DC-FA7F1E18B26B}">
      <dgm:prSet/>
      <dgm:spPr/>
      <dgm:t>
        <a:bodyPr/>
        <a:lstStyle/>
        <a:p>
          <a:endParaRPr lang="nl-NL"/>
        </a:p>
      </dgm:t>
    </dgm:pt>
    <dgm:pt modelId="{95E9D9DC-E80B-41F1-86DB-EED5FCAA83D2}" type="sibTrans" cxnId="{8C2B141E-7D4E-4E33-92DC-FA7F1E18B26B}">
      <dgm:prSet/>
      <dgm:spPr/>
      <dgm:t>
        <a:bodyPr/>
        <a:lstStyle/>
        <a:p>
          <a:endParaRPr lang="nl-NL"/>
        </a:p>
      </dgm:t>
    </dgm:pt>
    <dgm:pt modelId="{157EA45E-99EE-460B-BBBC-265A80D61549}">
      <dgm:prSet phldrT="[Tekst]" custT="1"/>
      <dgm:spPr/>
      <dgm:t>
        <a:bodyPr lIns="72000" tIns="0" rIns="0" bIns="0" anchor="ctr" anchorCtr="0"/>
        <a:lstStyle/>
        <a:p>
          <a:r>
            <a:rPr lang="nl-NL" sz="1000" b="1" dirty="0">
              <a:solidFill>
                <a:schemeClr val="tx2"/>
              </a:solidFill>
            </a:rPr>
            <a:t>Zekerheid voor nakoming</a:t>
          </a:r>
        </a:p>
      </dgm:t>
    </dgm:pt>
    <dgm:pt modelId="{4B7CFB29-B515-4A5E-97FD-008CF5B2519F}" type="parTrans" cxnId="{8ADCC9CE-4017-4E47-B065-490D56A8A00C}">
      <dgm:prSet/>
      <dgm:spPr/>
      <dgm:t>
        <a:bodyPr/>
        <a:lstStyle/>
        <a:p>
          <a:endParaRPr lang="nl-NL"/>
        </a:p>
      </dgm:t>
    </dgm:pt>
    <dgm:pt modelId="{B6E5A002-0A38-4E2E-8118-770C3215EEE5}" type="sibTrans" cxnId="{8ADCC9CE-4017-4E47-B065-490D56A8A00C}">
      <dgm:prSet/>
      <dgm:spPr/>
      <dgm:t>
        <a:bodyPr/>
        <a:lstStyle/>
        <a:p>
          <a:endParaRPr lang="nl-NL"/>
        </a:p>
      </dgm:t>
    </dgm:pt>
    <dgm:pt modelId="{EC0383F5-BF66-4B32-BEA0-73B6BDFDE365}">
      <dgm:prSet phldrT="[Tekst]" custT="1"/>
      <dgm:spPr/>
      <dgm:t>
        <a:bodyPr lIns="72000" tIns="0" rIns="0" bIns="0" anchor="ctr" anchorCtr="0"/>
        <a:lstStyle/>
        <a:p>
          <a:r>
            <a:rPr lang="nl-NL" sz="1000" b="0" dirty="0">
              <a:solidFill>
                <a:schemeClr val="tx2"/>
              </a:solidFill>
            </a:rPr>
            <a:t> Garanties</a:t>
          </a:r>
        </a:p>
      </dgm:t>
    </dgm:pt>
    <dgm:pt modelId="{CD8A82ED-B6C4-4052-AF1A-63DB07CA7762}" type="parTrans" cxnId="{0FD83C10-9975-4BBB-911F-E49F481E3D05}">
      <dgm:prSet/>
      <dgm:spPr/>
      <dgm:t>
        <a:bodyPr/>
        <a:lstStyle/>
        <a:p>
          <a:endParaRPr lang="nl-NL"/>
        </a:p>
      </dgm:t>
    </dgm:pt>
    <dgm:pt modelId="{EB28547A-9453-4118-BC69-F10BB93C8582}" type="sibTrans" cxnId="{0FD83C10-9975-4BBB-911F-E49F481E3D05}">
      <dgm:prSet/>
      <dgm:spPr/>
      <dgm:t>
        <a:bodyPr/>
        <a:lstStyle/>
        <a:p>
          <a:endParaRPr lang="nl-NL"/>
        </a:p>
      </dgm:t>
    </dgm:pt>
    <dgm:pt modelId="{CB6C07FF-4CF3-4AF7-8A25-97909BC620D0}">
      <dgm:prSet phldrT="[Tekst]" custT="1"/>
      <dgm:spPr/>
      <dgm:t>
        <a:bodyPr lIns="72000" tIns="0" rIns="0" bIns="0" anchor="ctr" anchorCtr="0"/>
        <a:lstStyle/>
        <a:p>
          <a:r>
            <a:rPr lang="nl-NL" sz="1000" b="0" dirty="0">
              <a:solidFill>
                <a:schemeClr val="tx2"/>
              </a:solidFill>
            </a:rPr>
            <a:t> Vrijwaringen</a:t>
          </a:r>
        </a:p>
      </dgm:t>
    </dgm:pt>
    <dgm:pt modelId="{98463634-49D9-4603-8C52-A2D1CA0CD1FD}" type="parTrans" cxnId="{7B02CE3D-4F7C-4C4F-91A6-F78D44F64FA5}">
      <dgm:prSet/>
      <dgm:spPr/>
      <dgm:t>
        <a:bodyPr/>
        <a:lstStyle/>
        <a:p>
          <a:endParaRPr lang="nl-NL"/>
        </a:p>
      </dgm:t>
    </dgm:pt>
    <dgm:pt modelId="{11EC6D5E-F28E-4483-81A7-326278C093D6}" type="sibTrans" cxnId="{7B02CE3D-4F7C-4C4F-91A6-F78D44F64FA5}">
      <dgm:prSet/>
      <dgm:spPr/>
      <dgm:t>
        <a:bodyPr/>
        <a:lstStyle/>
        <a:p>
          <a:endParaRPr lang="nl-NL"/>
        </a:p>
      </dgm:t>
    </dgm:pt>
    <dgm:pt modelId="{6031E02B-317C-4E7E-92CA-30E14F0EB21D}">
      <dgm:prSet phldrT="[Tekst]" custT="1"/>
      <dgm:spPr/>
      <dgm:t>
        <a:bodyPr lIns="72000" tIns="0" rIns="0" bIns="0" anchor="ctr" anchorCtr="0"/>
        <a:lstStyle/>
        <a:p>
          <a:r>
            <a:rPr lang="nl-NL" sz="1000" b="0" dirty="0">
              <a:solidFill>
                <a:schemeClr val="tx2"/>
              </a:solidFill>
            </a:rPr>
            <a:t> Levering Aandelen</a:t>
          </a:r>
        </a:p>
      </dgm:t>
    </dgm:pt>
    <dgm:pt modelId="{797F3588-EB92-4A18-B240-6AEE8AFF8062}" type="parTrans" cxnId="{6257EC85-3949-4152-B03D-5FA4ADF5DB2D}">
      <dgm:prSet/>
      <dgm:spPr/>
      <dgm:t>
        <a:bodyPr/>
        <a:lstStyle/>
        <a:p>
          <a:endParaRPr lang="nl-NL"/>
        </a:p>
      </dgm:t>
    </dgm:pt>
    <dgm:pt modelId="{99A7BF21-F53B-4FD0-A7CA-B9E266B3E953}" type="sibTrans" cxnId="{6257EC85-3949-4152-B03D-5FA4ADF5DB2D}">
      <dgm:prSet/>
      <dgm:spPr/>
      <dgm:t>
        <a:bodyPr/>
        <a:lstStyle/>
        <a:p>
          <a:endParaRPr lang="nl-NL"/>
        </a:p>
      </dgm:t>
    </dgm:pt>
    <dgm:pt modelId="{3B1F2076-339B-44AF-A13C-F76434E8B02C}">
      <dgm:prSet phldrT="[Tekst]" custT="1"/>
      <dgm:spPr/>
      <dgm:t>
        <a:bodyPr lIns="72000" tIns="0" rIns="0" bIns="0" anchor="ctr" anchorCtr="0"/>
        <a:lstStyle/>
        <a:p>
          <a:r>
            <a:rPr lang="nl-NL" sz="1000" b="0" dirty="0">
              <a:solidFill>
                <a:schemeClr val="tx2"/>
              </a:solidFill>
            </a:rPr>
            <a:t> Betaling Koopprijs</a:t>
          </a:r>
        </a:p>
      </dgm:t>
    </dgm:pt>
    <dgm:pt modelId="{B93899D0-9F9A-4C80-905E-E244941636A3}" type="parTrans" cxnId="{395FCDAD-CDCB-4DB9-8000-885646ACA06C}">
      <dgm:prSet/>
      <dgm:spPr/>
      <dgm:t>
        <a:bodyPr/>
        <a:lstStyle/>
        <a:p>
          <a:endParaRPr lang="nl-NL"/>
        </a:p>
      </dgm:t>
    </dgm:pt>
    <dgm:pt modelId="{901569E4-01D0-484D-A6E2-8634DAF291BC}" type="sibTrans" cxnId="{395FCDAD-CDCB-4DB9-8000-885646ACA06C}">
      <dgm:prSet/>
      <dgm:spPr/>
      <dgm:t>
        <a:bodyPr/>
        <a:lstStyle/>
        <a:p>
          <a:endParaRPr lang="nl-NL"/>
        </a:p>
      </dgm:t>
    </dgm:pt>
    <dgm:pt modelId="{301CA70B-5DC8-43EB-8DCD-133617426B10}">
      <dgm:prSet phldrT="[Tekst]" custT="1"/>
      <dgm:spPr/>
      <dgm:t>
        <a:bodyPr lIns="72000" tIns="0" rIns="0" bIns="0" anchor="ctr" anchorCtr="0"/>
        <a:lstStyle/>
        <a:p>
          <a:r>
            <a:rPr lang="nl-NL" sz="1000" b="0" dirty="0">
              <a:solidFill>
                <a:schemeClr val="tx2"/>
              </a:solidFill>
            </a:rPr>
            <a:t> Externe goedkeuringen (ACM)</a:t>
          </a:r>
          <a:endParaRPr lang="nl-NL" sz="1000" b="1" dirty="0">
            <a:solidFill>
              <a:schemeClr val="tx2"/>
            </a:solidFill>
          </a:endParaRPr>
        </a:p>
      </dgm:t>
    </dgm:pt>
    <dgm:pt modelId="{51725785-58CD-48F7-B25F-B8FD13C65F85}" type="parTrans" cxnId="{0700CD89-B2C3-4A35-A094-786A1E4A3A82}">
      <dgm:prSet/>
      <dgm:spPr/>
      <dgm:t>
        <a:bodyPr/>
        <a:lstStyle/>
        <a:p>
          <a:endParaRPr lang="nl-NL"/>
        </a:p>
      </dgm:t>
    </dgm:pt>
    <dgm:pt modelId="{6033C174-01B2-49BE-A277-535E716DD179}" type="sibTrans" cxnId="{0700CD89-B2C3-4A35-A094-786A1E4A3A82}">
      <dgm:prSet/>
      <dgm:spPr/>
      <dgm:t>
        <a:bodyPr/>
        <a:lstStyle/>
        <a:p>
          <a:endParaRPr lang="nl-NL"/>
        </a:p>
      </dgm:t>
    </dgm:pt>
    <dgm:pt modelId="{6A2CD494-9898-4EAF-9C6B-07199A478D98}">
      <dgm:prSet phldrT="[Tekst]" custT="1"/>
      <dgm:spPr/>
      <dgm:t>
        <a:bodyPr lIns="72000" tIns="0" rIns="0" bIns="0" anchor="ctr" anchorCtr="0"/>
        <a:lstStyle/>
        <a:p>
          <a:r>
            <a:rPr lang="nl-NL" sz="1000" b="0" dirty="0">
              <a:solidFill>
                <a:schemeClr val="tx2"/>
              </a:solidFill>
            </a:rPr>
            <a:t> Geen </a:t>
          </a:r>
          <a:r>
            <a:rPr lang="nl-NL" sz="1000" b="0" dirty="0" err="1">
              <a:solidFill>
                <a:schemeClr val="tx2"/>
              </a:solidFill>
            </a:rPr>
            <a:t>Material</a:t>
          </a:r>
          <a:r>
            <a:rPr lang="nl-NL" sz="1000" b="0" dirty="0">
              <a:solidFill>
                <a:schemeClr val="tx2"/>
              </a:solidFill>
            </a:rPr>
            <a:t> Adverse Change</a:t>
          </a:r>
        </a:p>
      </dgm:t>
    </dgm:pt>
    <dgm:pt modelId="{8F001E41-99E0-4E66-B8AF-8152A6CCAEB7}" type="parTrans" cxnId="{B0607B3D-4511-4E4F-9250-E5415B351C46}">
      <dgm:prSet/>
      <dgm:spPr/>
      <dgm:t>
        <a:bodyPr/>
        <a:lstStyle/>
        <a:p>
          <a:endParaRPr lang="nl-NL"/>
        </a:p>
      </dgm:t>
    </dgm:pt>
    <dgm:pt modelId="{A8B38261-47A6-4A18-B2D9-F8A914384720}" type="sibTrans" cxnId="{B0607B3D-4511-4E4F-9250-E5415B351C46}">
      <dgm:prSet/>
      <dgm:spPr/>
      <dgm:t>
        <a:bodyPr/>
        <a:lstStyle/>
        <a:p>
          <a:endParaRPr lang="nl-NL"/>
        </a:p>
      </dgm:t>
    </dgm:pt>
    <dgm:pt modelId="{E0ED6719-E055-4822-8188-0EDDC0A7C9DA}">
      <dgm:prSet phldrT="[Tekst]" custT="1"/>
      <dgm:spPr/>
      <dgm:t>
        <a:bodyPr lIns="72000" tIns="0" rIns="0" bIns="0" anchor="ctr" anchorCtr="0"/>
        <a:lstStyle/>
        <a:p>
          <a:r>
            <a:rPr lang="nl-NL" sz="1000" b="0" dirty="0">
              <a:solidFill>
                <a:schemeClr val="tx2"/>
              </a:solidFill>
            </a:rPr>
            <a:t> </a:t>
          </a:r>
          <a:r>
            <a:rPr lang="nl-NL" sz="1000" b="0" dirty="0" err="1">
              <a:solidFill>
                <a:schemeClr val="tx2"/>
              </a:solidFill>
            </a:rPr>
            <a:t>Due</a:t>
          </a:r>
          <a:r>
            <a:rPr lang="nl-NL" sz="1000" b="0" dirty="0">
              <a:solidFill>
                <a:schemeClr val="tx2"/>
              </a:solidFill>
            </a:rPr>
            <a:t> Diligence Acties</a:t>
          </a:r>
        </a:p>
      </dgm:t>
    </dgm:pt>
    <dgm:pt modelId="{6C561A67-166E-410E-9908-4B1981C99F44}" type="parTrans" cxnId="{3C217270-3D69-4537-97D2-2EC2A0AFAE51}">
      <dgm:prSet/>
      <dgm:spPr/>
      <dgm:t>
        <a:bodyPr/>
        <a:lstStyle/>
        <a:p>
          <a:endParaRPr lang="nl-NL"/>
        </a:p>
      </dgm:t>
    </dgm:pt>
    <dgm:pt modelId="{9BE60C82-68C9-419A-B7E3-10C44B85D7DE}" type="sibTrans" cxnId="{3C217270-3D69-4537-97D2-2EC2A0AFAE51}">
      <dgm:prSet/>
      <dgm:spPr/>
      <dgm:t>
        <a:bodyPr/>
        <a:lstStyle/>
        <a:p>
          <a:endParaRPr lang="nl-NL"/>
        </a:p>
      </dgm:t>
    </dgm:pt>
    <dgm:pt modelId="{9FE01B69-991F-40B0-8B21-8F8768C6DAFB}">
      <dgm:prSet phldrT="[Tekst]" custT="1"/>
      <dgm:spPr/>
      <dgm:t>
        <a:bodyPr lIns="72000" tIns="0" rIns="0" bIns="0" anchor="ctr" anchorCtr="0"/>
        <a:lstStyle/>
        <a:p>
          <a:r>
            <a:rPr lang="nl-NL" sz="1000" b="0" dirty="0">
              <a:solidFill>
                <a:schemeClr val="tx2"/>
              </a:solidFill>
            </a:rPr>
            <a:t> </a:t>
          </a:r>
          <a:r>
            <a:rPr lang="nl-NL" sz="1000" b="0" dirty="0" err="1">
              <a:solidFill>
                <a:schemeClr val="tx2"/>
              </a:solidFill>
            </a:rPr>
            <a:t>Escrow</a:t>
          </a:r>
          <a:r>
            <a:rPr lang="nl-NL" sz="1000" b="0" dirty="0">
              <a:solidFill>
                <a:schemeClr val="tx2"/>
              </a:solidFill>
            </a:rPr>
            <a:t> / Bankgarantie / Inhouding Koopprijs</a:t>
          </a:r>
        </a:p>
      </dgm:t>
    </dgm:pt>
    <dgm:pt modelId="{B97F0B7D-29EC-44D8-9047-97775FFBF78E}" type="parTrans" cxnId="{57F44CDA-8550-4ED7-B8CD-A4DFCD290F63}">
      <dgm:prSet/>
      <dgm:spPr/>
      <dgm:t>
        <a:bodyPr/>
        <a:lstStyle/>
        <a:p>
          <a:endParaRPr lang="nl-NL"/>
        </a:p>
      </dgm:t>
    </dgm:pt>
    <dgm:pt modelId="{64F94C63-5E3A-4EA1-8C15-B8A6693C37C2}" type="sibTrans" cxnId="{57F44CDA-8550-4ED7-B8CD-A4DFCD290F63}">
      <dgm:prSet/>
      <dgm:spPr/>
      <dgm:t>
        <a:bodyPr/>
        <a:lstStyle/>
        <a:p>
          <a:endParaRPr lang="nl-NL"/>
        </a:p>
      </dgm:t>
    </dgm:pt>
    <dgm:pt modelId="{8E0418EC-61F9-4654-80DA-DB5D3AC99032}">
      <dgm:prSet phldrT="[Tekst]" custT="1"/>
      <dgm:spPr/>
      <dgm:t>
        <a:bodyPr lIns="72000" tIns="0" rIns="0" bIns="0" anchor="ctr" anchorCtr="0"/>
        <a:lstStyle/>
        <a:p>
          <a:r>
            <a:rPr lang="nl-NL" sz="1000" b="0" dirty="0">
              <a:solidFill>
                <a:schemeClr val="tx2"/>
              </a:solidFill>
            </a:rPr>
            <a:t> Borgtocht / Hoofdelijkheid / Concerngarantie</a:t>
          </a:r>
        </a:p>
      </dgm:t>
    </dgm:pt>
    <dgm:pt modelId="{8940F4B8-9860-4894-A205-F2BDF4E41AAC}" type="parTrans" cxnId="{88FE2331-2DD6-4C05-BB2C-8748592054E5}">
      <dgm:prSet/>
      <dgm:spPr/>
      <dgm:t>
        <a:bodyPr/>
        <a:lstStyle/>
        <a:p>
          <a:endParaRPr lang="nl-NL"/>
        </a:p>
      </dgm:t>
    </dgm:pt>
    <dgm:pt modelId="{DE9CFCBA-D6C7-49D8-8CF2-E1FF572BF999}" type="sibTrans" cxnId="{88FE2331-2DD6-4C05-BB2C-8748592054E5}">
      <dgm:prSet/>
      <dgm:spPr/>
      <dgm:t>
        <a:bodyPr/>
        <a:lstStyle/>
        <a:p>
          <a:endParaRPr lang="nl-NL"/>
        </a:p>
      </dgm:t>
    </dgm:pt>
    <dgm:pt modelId="{49E08BFE-51A8-4CE8-8771-783C28E33946}">
      <dgm:prSet phldrT="[Tekst]" custT="1"/>
      <dgm:spPr/>
      <dgm:t>
        <a:bodyPr lIns="72000" tIns="0" rIns="0" bIns="0" anchor="ctr" anchorCtr="0"/>
        <a:lstStyle/>
        <a:p>
          <a:r>
            <a:rPr lang="nl-NL" sz="1000" b="0" dirty="0">
              <a:solidFill>
                <a:schemeClr val="tx2"/>
              </a:solidFill>
            </a:rPr>
            <a:t> W&amp;I Verzekering</a:t>
          </a:r>
        </a:p>
      </dgm:t>
    </dgm:pt>
    <dgm:pt modelId="{F42E5328-CB28-48E4-9918-9E876F5212C6}" type="parTrans" cxnId="{6762A9FB-E619-4E52-85AD-65ACF6F84D37}">
      <dgm:prSet/>
      <dgm:spPr/>
      <dgm:t>
        <a:bodyPr/>
        <a:lstStyle/>
        <a:p>
          <a:endParaRPr lang="nl-NL"/>
        </a:p>
      </dgm:t>
    </dgm:pt>
    <dgm:pt modelId="{527F11C8-F803-4BD2-AAF4-A285F54EC7FD}" type="sibTrans" cxnId="{6762A9FB-E619-4E52-85AD-65ACF6F84D37}">
      <dgm:prSet/>
      <dgm:spPr/>
      <dgm:t>
        <a:bodyPr/>
        <a:lstStyle/>
        <a:p>
          <a:endParaRPr lang="nl-NL"/>
        </a:p>
      </dgm:t>
    </dgm:pt>
    <dgm:pt modelId="{F4F8388E-D763-48A8-99A1-ACD0F1FF2A1A}">
      <dgm:prSet phldrT="[Tekst]" custT="1"/>
      <dgm:spPr/>
      <dgm:t>
        <a:bodyPr lIns="72000" tIns="0" rIns="0" bIns="0" anchor="ctr" anchorCtr="0"/>
        <a:lstStyle/>
        <a:p>
          <a:r>
            <a:rPr lang="nl-NL" sz="1000" dirty="0">
              <a:solidFill>
                <a:schemeClr val="tx2"/>
              </a:solidFill>
            </a:rPr>
            <a:t> Vast en/of Variabel (Earn-out)</a:t>
          </a:r>
        </a:p>
      </dgm:t>
    </dgm:pt>
    <dgm:pt modelId="{B34F5776-E737-4EB3-B17F-336EC5B23084}" type="sibTrans" cxnId="{2C9C004C-F4D7-4774-97FD-99FDE377D880}">
      <dgm:prSet/>
      <dgm:spPr/>
      <dgm:t>
        <a:bodyPr/>
        <a:lstStyle/>
        <a:p>
          <a:endParaRPr lang="nl-NL"/>
        </a:p>
      </dgm:t>
    </dgm:pt>
    <dgm:pt modelId="{E1BF9A33-B424-4CC3-9538-FAB4179526A6}" type="parTrans" cxnId="{2C9C004C-F4D7-4774-97FD-99FDE377D880}">
      <dgm:prSet/>
      <dgm:spPr/>
      <dgm:t>
        <a:bodyPr/>
        <a:lstStyle/>
        <a:p>
          <a:endParaRPr lang="nl-NL"/>
        </a:p>
      </dgm:t>
    </dgm:pt>
    <dgm:pt modelId="{2D9E1B96-A7E5-4C47-8D7D-CEE89C585343}">
      <dgm:prSet phldrT="[Tekst]" custT="1"/>
      <dgm:spPr/>
      <dgm:t>
        <a:bodyPr lIns="72000" tIns="0" rIns="0" bIns="0" anchor="ctr" anchorCtr="0"/>
        <a:lstStyle/>
        <a:p>
          <a:r>
            <a:rPr lang="nl-NL" sz="1000" dirty="0">
              <a:solidFill>
                <a:schemeClr val="tx2"/>
              </a:solidFill>
            </a:rPr>
            <a:t> Bedrag en bepaling (</a:t>
          </a:r>
          <a:r>
            <a:rPr lang="nl-NL" sz="1000" dirty="0" err="1">
              <a:solidFill>
                <a:schemeClr val="tx2"/>
              </a:solidFill>
            </a:rPr>
            <a:t>Locked</a:t>
          </a:r>
          <a:r>
            <a:rPr lang="nl-NL" sz="1000" dirty="0">
              <a:solidFill>
                <a:schemeClr val="tx2"/>
              </a:solidFill>
            </a:rPr>
            <a:t> Box </a:t>
          </a:r>
          <a:r>
            <a:rPr lang="nl-NL" sz="1000" dirty="0" err="1">
              <a:solidFill>
                <a:schemeClr val="tx2"/>
              </a:solidFill>
            </a:rPr>
            <a:t>vs</a:t>
          </a:r>
          <a:r>
            <a:rPr lang="nl-NL" sz="1000" dirty="0">
              <a:solidFill>
                <a:schemeClr val="tx2"/>
              </a:solidFill>
            </a:rPr>
            <a:t> </a:t>
          </a:r>
          <a:r>
            <a:rPr lang="nl-NL" sz="1000" dirty="0" err="1">
              <a:solidFill>
                <a:schemeClr val="tx2"/>
              </a:solidFill>
            </a:rPr>
            <a:t>Closing</a:t>
          </a:r>
          <a:r>
            <a:rPr lang="nl-NL" sz="1000" dirty="0">
              <a:solidFill>
                <a:schemeClr val="tx2"/>
              </a:solidFill>
            </a:rPr>
            <a:t> Accounts)</a:t>
          </a:r>
        </a:p>
      </dgm:t>
    </dgm:pt>
    <dgm:pt modelId="{DFFDD6D9-20D3-4C3A-BC15-BA21C2517419}" type="sibTrans" cxnId="{098B1336-0BF6-43E8-B7B9-66097A416C44}">
      <dgm:prSet/>
      <dgm:spPr/>
      <dgm:t>
        <a:bodyPr/>
        <a:lstStyle/>
        <a:p>
          <a:endParaRPr lang="nl-NL"/>
        </a:p>
      </dgm:t>
    </dgm:pt>
    <dgm:pt modelId="{B81A3A16-EB7C-41B3-8030-AF4D84C5EE36}" type="parTrans" cxnId="{098B1336-0BF6-43E8-B7B9-66097A416C44}">
      <dgm:prSet/>
      <dgm:spPr/>
      <dgm:t>
        <a:bodyPr/>
        <a:lstStyle/>
        <a:p>
          <a:endParaRPr lang="nl-NL"/>
        </a:p>
      </dgm:t>
    </dgm:pt>
    <dgm:pt modelId="{CF0DF92D-0B47-4371-BB57-C68E3A498966}" type="pres">
      <dgm:prSet presAssocID="{05E66795-6308-450C-9565-6A4E53E27C67}" presName="linear" presStyleCnt="0">
        <dgm:presLayoutVars>
          <dgm:dir/>
          <dgm:resizeHandles val="exact"/>
        </dgm:presLayoutVars>
      </dgm:prSet>
      <dgm:spPr/>
    </dgm:pt>
    <dgm:pt modelId="{242FD026-CCA1-4DFC-A562-5F2C789BFA48}" type="pres">
      <dgm:prSet presAssocID="{6D317D0B-7B9A-4A2E-911C-C2B677C0F489}" presName="comp" presStyleCnt="0"/>
      <dgm:spPr/>
    </dgm:pt>
    <dgm:pt modelId="{EEE01E6B-5812-4BC3-98E4-01B3387ED8C1}" type="pres">
      <dgm:prSet presAssocID="{6D317D0B-7B9A-4A2E-911C-C2B677C0F489}" presName="box" presStyleLbl="node1" presStyleIdx="0" presStyleCnt="6"/>
      <dgm:spPr/>
    </dgm:pt>
    <dgm:pt modelId="{62A7F10D-96C3-43CB-AE54-D64E5032DCEA}" type="pres">
      <dgm:prSet presAssocID="{6D317D0B-7B9A-4A2E-911C-C2B677C0F489}" presName="img" presStyleLbl="fgImgPlace1" presStyleIdx="0" presStyleCnt="6" custScaleX="73653" custLinFactNeighborX="1280"/>
      <dgm:spPr>
        <a:blipFill rotWithShape="0">
          <a:blip xmlns:r="http://schemas.openxmlformats.org/officeDocument/2006/relationships" r:embed="rId1"/>
          <a:stretch>
            <a:fillRect/>
          </a:stretch>
        </a:blipFill>
      </dgm:spPr>
    </dgm:pt>
    <dgm:pt modelId="{26BAFF46-452D-4A2C-98D7-D4FCC117D56E}" type="pres">
      <dgm:prSet presAssocID="{6D317D0B-7B9A-4A2E-911C-C2B677C0F489}" presName="text" presStyleLbl="node1" presStyleIdx="0" presStyleCnt="6">
        <dgm:presLayoutVars>
          <dgm:bulletEnabled val="1"/>
        </dgm:presLayoutVars>
      </dgm:prSet>
      <dgm:spPr/>
    </dgm:pt>
    <dgm:pt modelId="{7FEB0713-269E-4A82-B25F-A7F95FB73A9B}" type="pres">
      <dgm:prSet presAssocID="{D49635BC-ACC0-41D8-8247-ABA18A2F6967}" presName="spacer" presStyleCnt="0"/>
      <dgm:spPr/>
    </dgm:pt>
    <dgm:pt modelId="{F0568B70-2907-480D-9546-CF34E38548AC}" type="pres">
      <dgm:prSet presAssocID="{E794600F-0F0B-43E6-A178-F3B574ABB2E0}" presName="comp" presStyleCnt="0"/>
      <dgm:spPr/>
    </dgm:pt>
    <dgm:pt modelId="{04AE8E45-A948-423D-BC05-F6F43938E73C}" type="pres">
      <dgm:prSet presAssocID="{E794600F-0F0B-43E6-A178-F3B574ABB2E0}" presName="box" presStyleLbl="node1" presStyleIdx="1" presStyleCnt="6"/>
      <dgm:spPr/>
    </dgm:pt>
    <dgm:pt modelId="{5563E909-0BD0-482D-ACA9-24C4BE9AB202}" type="pres">
      <dgm:prSet presAssocID="{E794600F-0F0B-43E6-A178-F3B574ABB2E0}" presName="img" presStyleLbl="fgImgPlace1" presStyleIdx="1" presStyleCnt="6" custScaleX="73653" custLinFactNeighborX="1280"/>
      <dgm:spPr>
        <a:blipFill rotWithShape="0">
          <a:blip xmlns:r="http://schemas.openxmlformats.org/officeDocument/2006/relationships" r:embed="rId2"/>
          <a:stretch>
            <a:fillRect/>
          </a:stretch>
        </a:blipFill>
      </dgm:spPr>
    </dgm:pt>
    <dgm:pt modelId="{FBED6CE0-E564-4FD1-9AA7-D4DCA97716E1}" type="pres">
      <dgm:prSet presAssocID="{E794600F-0F0B-43E6-A178-F3B574ABB2E0}" presName="text" presStyleLbl="node1" presStyleIdx="1" presStyleCnt="6">
        <dgm:presLayoutVars>
          <dgm:bulletEnabled val="1"/>
        </dgm:presLayoutVars>
      </dgm:prSet>
      <dgm:spPr/>
    </dgm:pt>
    <dgm:pt modelId="{F8FB8771-F082-4B41-B146-3F206AB4349D}" type="pres">
      <dgm:prSet presAssocID="{AB353A2D-9462-45A9-93CA-C232680CBE4E}" presName="spacer" presStyleCnt="0"/>
      <dgm:spPr/>
    </dgm:pt>
    <dgm:pt modelId="{CF10F198-DF5E-4F72-90DB-7F230BD118C6}" type="pres">
      <dgm:prSet presAssocID="{AFEE8B64-631E-4DED-A854-F72BAA7101D5}" presName="comp" presStyleCnt="0"/>
      <dgm:spPr/>
    </dgm:pt>
    <dgm:pt modelId="{2C816F1A-A5E0-4083-8B85-9DFF64A06FBF}" type="pres">
      <dgm:prSet presAssocID="{AFEE8B64-631E-4DED-A854-F72BAA7101D5}" presName="box" presStyleLbl="node1" presStyleIdx="2" presStyleCnt="6" custLinFactNeighborX="2433"/>
      <dgm:spPr/>
    </dgm:pt>
    <dgm:pt modelId="{96640795-000F-4F6C-A55B-80402FF99F9B}" type="pres">
      <dgm:prSet presAssocID="{AFEE8B64-631E-4DED-A854-F72BAA7101D5}" presName="img" presStyleLbl="fgImgPlace1" presStyleIdx="2" presStyleCnt="6" custScaleX="73653" custLinFactNeighborX="1280"/>
      <dgm:spPr>
        <a:blipFill rotWithShape="0">
          <a:blip xmlns:r="http://schemas.openxmlformats.org/officeDocument/2006/relationships" r:embed="rId3"/>
          <a:stretch>
            <a:fillRect/>
          </a:stretch>
        </a:blipFill>
      </dgm:spPr>
    </dgm:pt>
    <dgm:pt modelId="{92E2BEE7-DCEE-4CFF-90FF-746DCEC077F1}" type="pres">
      <dgm:prSet presAssocID="{AFEE8B64-631E-4DED-A854-F72BAA7101D5}" presName="text" presStyleLbl="node1" presStyleIdx="2" presStyleCnt="6">
        <dgm:presLayoutVars>
          <dgm:bulletEnabled val="1"/>
        </dgm:presLayoutVars>
      </dgm:prSet>
      <dgm:spPr/>
    </dgm:pt>
    <dgm:pt modelId="{1AC59FA4-BB74-4F61-BEAD-321894720E5F}" type="pres">
      <dgm:prSet presAssocID="{9B922F69-C188-4868-86B7-8D2E6D28DD82}" presName="spacer" presStyleCnt="0"/>
      <dgm:spPr/>
    </dgm:pt>
    <dgm:pt modelId="{D861E933-7B22-4A8B-9CB9-181247A61D22}" type="pres">
      <dgm:prSet presAssocID="{F73E3058-CBEF-4D96-9174-E71DBDD9EA07}" presName="comp" presStyleCnt="0"/>
      <dgm:spPr/>
    </dgm:pt>
    <dgm:pt modelId="{738539DD-8580-4E90-B5C5-0BC9AF9F4499}" type="pres">
      <dgm:prSet presAssocID="{F73E3058-CBEF-4D96-9174-E71DBDD9EA07}" presName="box" presStyleLbl="node1" presStyleIdx="3" presStyleCnt="6"/>
      <dgm:spPr/>
    </dgm:pt>
    <dgm:pt modelId="{C993EF7A-9EF8-4450-B1EA-9F401D1D7372}" type="pres">
      <dgm:prSet presAssocID="{F73E3058-CBEF-4D96-9174-E71DBDD9EA07}" presName="img" presStyleLbl="fgImgPlace1" presStyleIdx="3" presStyleCnt="6" custScaleX="73653" custLinFactNeighborX="1280"/>
      <dgm:spPr>
        <a:blipFill rotWithShape="0">
          <a:blip xmlns:r="http://schemas.openxmlformats.org/officeDocument/2006/relationships" r:embed="rId4"/>
          <a:stretch>
            <a:fillRect/>
          </a:stretch>
        </a:blipFill>
      </dgm:spPr>
    </dgm:pt>
    <dgm:pt modelId="{9CCA2292-574D-4C58-8499-DBAC5E17D8DD}" type="pres">
      <dgm:prSet presAssocID="{F73E3058-CBEF-4D96-9174-E71DBDD9EA07}" presName="text" presStyleLbl="node1" presStyleIdx="3" presStyleCnt="6">
        <dgm:presLayoutVars>
          <dgm:bulletEnabled val="1"/>
        </dgm:presLayoutVars>
      </dgm:prSet>
      <dgm:spPr/>
    </dgm:pt>
    <dgm:pt modelId="{C554C295-336D-42B5-9202-46B5872C26CF}" type="pres">
      <dgm:prSet presAssocID="{95E9D9DC-E80B-41F1-86DB-EED5FCAA83D2}" presName="spacer" presStyleCnt="0"/>
      <dgm:spPr/>
    </dgm:pt>
    <dgm:pt modelId="{D8BF27BE-C474-45FE-9DEC-38653D04E7B0}" type="pres">
      <dgm:prSet presAssocID="{157EA45E-99EE-460B-BBBC-265A80D61549}" presName="comp" presStyleCnt="0"/>
      <dgm:spPr/>
    </dgm:pt>
    <dgm:pt modelId="{1A012678-CF77-43E4-831E-3BFD53E6440F}" type="pres">
      <dgm:prSet presAssocID="{157EA45E-99EE-460B-BBBC-265A80D61549}" presName="box" presStyleLbl="node1" presStyleIdx="4" presStyleCnt="6"/>
      <dgm:spPr/>
    </dgm:pt>
    <dgm:pt modelId="{D86C71B6-C105-43DF-8DD9-6C2B9B25696A}" type="pres">
      <dgm:prSet presAssocID="{157EA45E-99EE-460B-BBBC-265A80D61549}" presName="img" presStyleLbl="fgImgPlace1" presStyleIdx="4" presStyleCnt="6" custScaleX="73653" custLinFactNeighborX="1280"/>
      <dgm:spPr>
        <a:blipFill rotWithShape="0">
          <a:blip xmlns:r="http://schemas.openxmlformats.org/officeDocument/2006/relationships" r:embed="rId5"/>
          <a:stretch>
            <a:fillRect/>
          </a:stretch>
        </a:blipFill>
      </dgm:spPr>
    </dgm:pt>
    <dgm:pt modelId="{291EA9EA-EECF-4582-BBDD-C9A9DC282EBA}" type="pres">
      <dgm:prSet presAssocID="{157EA45E-99EE-460B-BBBC-265A80D61549}" presName="text" presStyleLbl="node1" presStyleIdx="4" presStyleCnt="6">
        <dgm:presLayoutVars>
          <dgm:bulletEnabled val="1"/>
        </dgm:presLayoutVars>
      </dgm:prSet>
      <dgm:spPr/>
    </dgm:pt>
    <dgm:pt modelId="{21245596-3E5B-4E9C-99AF-65C1BD1E42D6}" type="pres">
      <dgm:prSet presAssocID="{B6E5A002-0A38-4E2E-8118-770C3215EEE5}" presName="spacer" presStyleCnt="0"/>
      <dgm:spPr/>
    </dgm:pt>
    <dgm:pt modelId="{5E17DDE5-6191-452D-8A0F-EE859D75F61D}" type="pres">
      <dgm:prSet presAssocID="{410676AF-46DE-49CB-BAF1-AD05B03F467A}" presName="comp" presStyleCnt="0"/>
      <dgm:spPr/>
    </dgm:pt>
    <dgm:pt modelId="{461A807B-A821-4B7F-BF53-0BBE15CAA368}" type="pres">
      <dgm:prSet presAssocID="{410676AF-46DE-49CB-BAF1-AD05B03F467A}" presName="box" presStyleLbl="node1" presStyleIdx="5" presStyleCnt="6"/>
      <dgm:spPr/>
    </dgm:pt>
    <dgm:pt modelId="{54CDEF2F-F9D3-48DC-B3C0-083D9958EB32}" type="pres">
      <dgm:prSet presAssocID="{410676AF-46DE-49CB-BAF1-AD05B03F467A}" presName="img" presStyleLbl="fgImgPlace1" presStyleIdx="5" presStyleCnt="6" custScaleX="73653" custLinFactNeighborX="1280"/>
      <dgm:spPr>
        <a:blipFill rotWithShape="0">
          <a:blip xmlns:r="http://schemas.openxmlformats.org/officeDocument/2006/relationships" r:embed="rId6"/>
          <a:stretch>
            <a:fillRect/>
          </a:stretch>
        </a:blipFill>
      </dgm:spPr>
    </dgm:pt>
    <dgm:pt modelId="{F710A241-2F3D-4BBF-A876-0D286852C12A}" type="pres">
      <dgm:prSet presAssocID="{410676AF-46DE-49CB-BAF1-AD05B03F467A}" presName="text" presStyleLbl="node1" presStyleIdx="5" presStyleCnt="6">
        <dgm:presLayoutVars>
          <dgm:bulletEnabled val="1"/>
        </dgm:presLayoutVars>
      </dgm:prSet>
      <dgm:spPr/>
    </dgm:pt>
  </dgm:ptLst>
  <dgm:cxnLst>
    <dgm:cxn modelId="{790F8905-312C-4F6B-A419-8A5D25A389D6}" type="presOf" srcId="{E0ED6719-E055-4822-8188-0EDDC0A7C9DA}" destId="{FBED6CE0-E564-4FD1-9AA7-D4DCA97716E1}" srcOrd="1" destOrd="2" presId="urn:microsoft.com/office/officeart/2005/8/layout/vList4#2"/>
    <dgm:cxn modelId="{04863F0F-73C2-45D0-998C-CDFBF1E089C7}" type="presOf" srcId="{F73E3058-CBEF-4D96-9174-E71DBDD9EA07}" destId="{9CCA2292-574D-4C58-8499-DBAC5E17D8DD}" srcOrd="1" destOrd="0" presId="urn:microsoft.com/office/officeart/2005/8/layout/vList4#2"/>
    <dgm:cxn modelId="{0FD83C10-9975-4BBB-911F-E49F481E3D05}" srcId="{F73E3058-CBEF-4D96-9174-E71DBDD9EA07}" destId="{EC0383F5-BF66-4B32-BEA0-73B6BDFDE365}" srcOrd="0" destOrd="0" parTransId="{CD8A82ED-B6C4-4052-AF1A-63DB07CA7762}" sibTransId="{EB28547A-9453-4118-BC69-F10BB93C8582}"/>
    <dgm:cxn modelId="{CC578114-D63E-4571-B285-34D37F9A9C5B}" srcId="{05E66795-6308-450C-9565-6A4E53E27C67}" destId="{410676AF-46DE-49CB-BAF1-AD05B03F467A}" srcOrd="5" destOrd="0" parTransId="{8F150458-9C10-461E-8186-C2B7B5DBDCA9}" sibTransId="{8B2C7D8C-B389-4C28-9007-2DAA3A910602}"/>
    <dgm:cxn modelId="{66F5061E-A8F5-4E3C-BFC2-CACEE89449B3}" type="presOf" srcId="{DA113340-96F9-48A7-BE2F-25F18B3F170B}" destId="{F710A241-2F3D-4BBF-A876-0D286852C12A}" srcOrd="1" destOrd="1" presId="urn:microsoft.com/office/officeart/2005/8/layout/vList4#2"/>
    <dgm:cxn modelId="{8C2B141E-7D4E-4E33-92DC-FA7F1E18B26B}" srcId="{05E66795-6308-450C-9565-6A4E53E27C67}" destId="{F73E3058-CBEF-4D96-9174-E71DBDD9EA07}" srcOrd="3" destOrd="0" parTransId="{79832914-FF99-4728-AF8C-3EBECE39E979}" sibTransId="{95E9D9DC-E80B-41F1-86DB-EED5FCAA83D2}"/>
    <dgm:cxn modelId="{0E760E22-3FD9-4212-8ED3-0B077BC69F1A}" type="presOf" srcId="{8E0418EC-61F9-4654-80DA-DB5D3AC99032}" destId="{1A012678-CF77-43E4-831E-3BFD53E6440F}" srcOrd="0" destOrd="2" presId="urn:microsoft.com/office/officeart/2005/8/layout/vList4#2"/>
    <dgm:cxn modelId="{EAC0222A-997A-4E43-A443-20722BE57230}" type="presOf" srcId="{3B1F2076-339B-44AF-A13C-F76434E8B02C}" destId="{2C816F1A-A5E0-4083-8B85-9DFF64A06FBF}" srcOrd="0" destOrd="2" presId="urn:microsoft.com/office/officeart/2005/8/layout/vList4#2"/>
    <dgm:cxn modelId="{F03CD02D-96EF-4257-8B90-6466ADE6392E}" type="presOf" srcId="{EC0383F5-BF66-4B32-BEA0-73B6BDFDE365}" destId="{738539DD-8580-4E90-B5C5-0BC9AF9F4499}" srcOrd="0" destOrd="1" presId="urn:microsoft.com/office/officeart/2005/8/layout/vList4#2"/>
    <dgm:cxn modelId="{88FE2331-2DD6-4C05-BB2C-8748592054E5}" srcId="{157EA45E-99EE-460B-BBBC-265A80D61549}" destId="{8E0418EC-61F9-4654-80DA-DB5D3AC99032}" srcOrd="1" destOrd="0" parTransId="{8940F4B8-9860-4894-A205-F2BDF4E41AAC}" sibTransId="{DE9CFCBA-D6C7-49D8-8CF2-E1FF572BF999}"/>
    <dgm:cxn modelId="{F086A732-2317-4457-81D4-DE3A19036941}" type="presOf" srcId="{EC0383F5-BF66-4B32-BEA0-73B6BDFDE365}" destId="{9CCA2292-574D-4C58-8499-DBAC5E17D8DD}" srcOrd="1" destOrd="1" presId="urn:microsoft.com/office/officeart/2005/8/layout/vList4#2"/>
    <dgm:cxn modelId="{833CC533-7E9C-463A-AFEB-4F8800E5EDC0}" type="presOf" srcId="{F4F8388E-D763-48A8-99A1-ACD0F1FF2A1A}" destId="{EEE01E6B-5812-4BC3-98E4-01B3387ED8C1}" srcOrd="0" destOrd="2" presId="urn:microsoft.com/office/officeart/2005/8/layout/vList4#2"/>
    <dgm:cxn modelId="{098B1336-0BF6-43E8-B7B9-66097A416C44}" srcId="{6D317D0B-7B9A-4A2E-911C-C2B677C0F489}" destId="{2D9E1B96-A7E5-4C47-8D7D-CEE89C585343}" srcOrd="0" destOrd="0" parTransId="{B81A3A16-EB7C-41B3-8030-AF4D84C5EE36}" sibTransId="{DFFDD6D9-20D3-4C3A-BC15-BA21C2517419}"/>
    <dgm:cxn modelId="{CB21383B-1849-4D00-92CF-CE6B9294D3C4}" type="presOf" srcId="{6031E02B-317C-4E7E-92CA-30E14F0EB21D}" destId="{2C816F1A-A5E0-4083-8B85-9DFF64A06FBF}" srcOrd="0" destOrd="1" presId="urn:microsoft.com/office/officeart/2005/8/layout/vList4#2"/>
    <dgm:cxn modelId="{B0607B3D-4511-4E4F-9250-E5415B351C46}" srcId="{E794600F-0F0B-43E6-A178-F3B574ABB2E0}" destId="{6A2CD494-9898-4EAF-9C6B-07199A478D98}" srcOrd="2" destOrd="0" parTransId="{8F001E41-99E0-4E66-B8AF-8152A6CCAEB7}" sibTransId="{A8B38261-47A6-4A18-B2D9-F8A914384720}"/>
    <dgm:cxn modelId="{7B02CE3D-4F7C-4C4F-91A6-F78D44F64FA5}" srcId="{F73E3058-CBEF-4D96-9174-E71DBDD9EA07}" destId="{CB6C07FF-4CF3-4AF7-8A25-97909BC620D0}" srcOrd="1" destOrd="0" parTransId="{98463634-49D9-4603-8C52-A2D1CA0CD1FD}" sibTransId="{11EC6D5E-F28E-4483-81A7-326278C093D6}"/>
    <dgm:cxn modelId="{A2230E5C-9F4B-4F2D-BBF0-2253D456584F}" type="presOf" srcId="{410676AF-46DE-49CB-BAF1-AD05B03F467A}" destId="{461A807B-A821-4B7F-BF53-0BBE15CAA368}" srcOrd="0" destOrd="0" presId="urn:microsoft.com/office/officeart/2005/8/layout/vList4#2"/>
    <dgm:cxn modelId="{390B9F60-A014-4F48-BD13-B4EA8E809067}" type="presOf" srcId="{410676AF-46DE-49CB-BAF1-AD05B03F467A}" destId="{F710A241-2F3D-4BBF-A876-0D286852C12A}" srcOrd="1" destOrd="0" presId="urn:microsoft.com/office/officeart/2005/8/layout/vList4#2"/>
    <dgm:cxn modelId="{2E3DC560-8944-4773-A34E-89855221EF03}" type="presOf" srcId="{F4F8388E-D763-48A8-99A1-ACD0F1FF2A1A}" destId="{26BAFF46-452D-4A2C-98D7-D4FCC117D56E}" srcOrd="1" destOrd="2" presId="urn:microsoft.com/office/officeart/2005/8/layout/vList4#2"/>
    <dgm:cxn modelId="{29312C61-E4D5-4C4E-BFB0-864C0FBD004B}" srcId="{05E66795-6308-450C-9565-6A4E53E27C67}" destId="{6D317D0B-7B9A-4A2E-911C-C2B677C0F489}" srcOrd="0" destOrd="0" parTransId="{31B819D3-9DBC-4552-81E8-FE434AD58306}" sibTransId="{D49635BC-ACC0-41D8-8247-ABA18A2F6967}"/>
    <dgm:cxn modelId="{AE5F4C65-6F32-4F59-9985-0F95D4236AE6}" type="presOf" srcId="{49E08BFE-51A8-4CE8-8771-783C28E33946}" destId="{1A012678-CF77-43E4-831E-3BFD53E6440F}" srcOrd="0" destOrd="3" presId="urn:microsoft.com/office/officeart/2005/8/layout/vList4#2"/>
    <dgm:cxn modelId="{3E5D5945-2063-4AF0-92EC-31F5C5E3B099}" type="presOf" srcId="{6D317D0B-7B9A-4A2E-911C-C2B677C0F489}" destId="{EEE01E6B-5812-4BC3-98E4-01B3387ED8C1}" srcOrd="0" destOrd="0" presId="urn:microsoft.com/office/officeart/2005/8/layout/vList4#2"/>
    <dgm:cxn modelId="{529B1F69-69B6-4119-94EB-E245AD99735A}" type="presOf" srcId="{157EA45E-99EE-460B-BBBC-265A80D61549}" destId="{1A012678-CF77-43E4-831E-3BFD53E6440F}" srcOrd="0" destOrd="0" presId="urn:microsoft.com/office/officeart/2005/8/layout/vList4#2"/>
    <dgm:cxn modelId="{2C9C004C-F4D7-4774-97FD-99FDE377D880}" srcId="{6D317D0B-7B9A-4A2E-911C-C2B677C0F489}" destId="{F4F8388E-D763-48A8-99A1-ACD0F1FF2A1A}" srcOrd="1" destOrd="0" parTransId="{E1BF9A33-B424-4CC3-9538-FAB4179526A6}" sibTransId="{B34F5776-E737-4EB3-B17F-336EC5B23084}"/>
    <dgm:cxn modelId="{0929CD4F-2D49-415A-A598-552FA980EE1D}" type="presOf" srcId="{2D9E1B96-A7E5-4C47-8D7D-CEE89C585343}" destId="{EEE01E6B-5812-4BC3-98E4-01B3387ED8C1}" srcOrd="0" destOrd="1" presId="urn:microsoft.com/office/officeart/2005/8/layout/vList4#2"/>
    <dgm:cxn modelId="{3C217270-3D69-4537-97D2-2EC2A0AFAE51}" srcId="{E794600F-0F0B-43E6-A178-F3B574ABB2E0}" destId="{E0ED6719-E055-4822-8188-0EDDC0A7C9DA}" srcOrd="1" destOrd="0" parTransId="{6C561A67-166E-410E-9908-4B1981C99F44}" sibTransId="{9BE60C82-68C9-419A-B7E3-10C44B85D7DE}"/>
    <dgm:cxn modelId="{397B4A52-9EA2-47C2-A297-C7880EEC7C57}" type="presOf" srcId="{E794600F-0F0B-43E6-A178-F3B574ABB2E0}" destId="{FBED6CE0-E564-4FD1-9AA7-D4DCA97716E1}" srcOrd="1" destOrd="0" presId="urn:microsoft.com/office/officeart/2005/8/layout/vList4#2"/>
    <dgm:cxn modelId="{704FDA55-36EF-4845-AF8E-256EB3B08D13}" srcId="{05E66795-6308-450C-9565-6A4E53E27C67}" destId="{AFEE8B64-631E-4DED-A854-F72BAA7101D5}" srcOrd="2" destOrd="0" parTransId="{F546F953-721C-4193-99D2-F7288637EF19}" sibTransId="{9B922F69-C188-4868-86B7-8D2E6D28DD82}"/>
    <dgm:cxn modelId="{3B601B76-80FC-45D3-9096-AC8F33B6A0A4}" type="presOf" srcId="{9FE01B69-991F-40B0-8B21-8F8768C6DAFB}" destId="{1A012678-CF77-43E4-831E-3BFD53E6440F}" srcOrd="0" destOrd="1" presId="urn:microsoft.com/office/officeart/2005/8/layout/vList4#2"/>
    <dgm:cxn modelId="{3BF3EA77-722F-4BE2-9D60-059F7B1EB731}" type="presOf" srcId="{CB6C07FF-4CF3-4AF7-8A25-97909BC620D0}" destId="{738539DD-8580-4E90-B5C5-0BC9AF9F4499}" srcOrd="0" destOrd="2" presId="urn:microsoft.com/office/officeart/2005/8/layout/vList4#2"/>
    <dgm:cxn modelId="{D5105659-72B1-4B28-B7A1-B14C2571C867}" srcId="{05E66795-6308-450C-9565-6A4E53E27C67}" destId="{E794600F-0F0B-43E6-A178-F3B574ABB2E0}" srcOrd="1" destOrd="0" parTransId="{7204E4B1-8F60-4CFB-8479-5B0CD66D31A2}" sibTransId="{AB353A2D-9462-45A9-93CA-C232680CBE4E}"/>
    <dgm:cxn modelId="{CF8C2F5A-5407-4591-B556-CFC658F44A7A}" type="presOf" srcId="{301CA70B-5DC8-43EB-8DCD-133617426B10}" destId="{04AE8E45-A948-423D-BC05-F6F43938E73C}" srcOrd="0" destOrd="1" presId="urn:microsoft.com/office/officeart/2005/8/layout/vList4#2"/>
    <dgm:cxn modelId="{F2A91A7F-E24C-4C5E-ACA8-101C2520760C}" type="presOf" srcId="{AFEE8B64-631E-4DED-A854-F72BAA7101D5}" destId="{2C816F1A-A5E0-4083-8B85-9DFF64A06FBF}" srcOrd="0" destOrd="0" presId="urn:microsoft.com/office/officeart/2005/8/layout/vList4#2"/>
    <dgm:cxn modelId="{7429C080-9696-4F6C-9223-4EEFFDA1B58C}" type="presOf" srcId="{F73E3058-CBEF-4D96-9174-E71DBDD9EA07}" destId="{738539DD-8580-4E90-B5C5-0BC9AF9F4499}" srcOrd="0" destOrd="0" presId="urn:microsoft.com/office/officeart/2005/8/layout/vList4#2"/>
    <dgm:cxn modelId="{6257EC85-3949-4152-B03D-5FA4ADF5DB2D}" srcId="{AFEE8B64-631E-4DED-A854-F72BAA7101D5}" destId="{6031E02B-317C-4E7E-92CA-30E14F0EB21D}" srcOrd="0" destOrd="0" parTransId="{797F3588-EB92-4A18-B240-6AEE8AFF8062}" sibTransId="{99A7BF21-F53B-4FD0-A7CA-B9E266B3E953}"/>
    <dgm:cxn modelId="{31D40789-B781-4262-8061-ABC9F780648B}" type="presOf" srcId="{6031E02B-317C-4E7E-92CA-30E14F0EB21D}" destId="{92E2BEE7-DCEE-4CFF-90FF-746DCEC077F1}" srcOrd="1" destOrd="1" presId="urn:microsoft.com/office/officeart/2005/8/layout/vList4#2"/>
    <dgm:cxn modelId="{0700CD89-B2C3-4A35-A094-786A1E4A3A82}" srcId="{E794600F-0F0B-43E6-A178-F3B574ABB2E0}" destId="{301CA70B-5DC8-43EB-8DCD-133617426B10}" srcOrd="0" destOrd="0" parTransId="{51725785-58CD-48F7-B25F-B8FD13C65F85}" sibTransId="{6033C174-01B2-49BE-A277-535E716DD179}"/>
    <dgm:cxn modelId="{1EA74B8A-F58B-4B65-9DD7-A5A18268DD0D}" type="presOf" srcId="{49E08BFE-51A8-4CE8-8771-783C28E33946}" destId="{291EA9EA-EECF-4582-BBDD-C9A9DC282EBA}" srcOrd="1" destOrd="3" presId="urn:microsoft.com/office/officeart/2005/8/layout/vList4#2"/>
    <dgm:cxn modelId="{7E670191-B811-4742-AAE2-2670244DA1F6}" type="presOf" srcId="{3B1F2076-339B-44AF-A13C-F76434E8B02C}" destId="{92E2BEE7-DCEE-4CFF-90FF-746DCEC077F1}" srcOrd="1" destOrd="2" presId="urn:microsoft.com/office/officeart/2005/8/layout/vList4#2"/>
    <dgm:cxn modelId="{F2EE36A0-351E-45C4-A2DE-E787FB46AE11}" type="presOf" srcId="{157EA45E-99EE-460B-BBBC-265A80D61549}" destId="{291EA9EA-EECF-4582-BBDD-C9A9DC282EBA}" srcOrd="1" destOrd="0" presId="urn:microsoft.com/office/officeart/2005/8/layout/vList4#2"/>
    <dgm:cxn modelId="{1AD2E4A9-F14A-4E08-98F5-F4AF20C3E4A3}" type="presOf" srcId="{9FE01B69-991F-40B0-8B21-8F8768C6DAFB}" destId="{291EA9EA-EECF-4582-BBDD-C9A9DC282EBA}" srcOrd="1" destOrd="1" presId="urn:microsoft.com/office/officeart/2005/8/layout/vList4#2"/>
    <dgm:cxn modelId="{218184AA-462F-4AA5-AC34-EAAC2E0CB44D}" type="presOf" srcId="{6A2CD494-9898-4EAF-9C6B-07199A478D98}" destId="{04AE8E45-A948-423D-BC05-F6F43938E73C}" srcOrd="0" destOrd="3" presId="urn:microsoft.com/office/officeart/2005/8/layout/vList4#2"/>
    <dgm:cxn modelId="{395FCDAD-CDCB-4DB9-8000-885646ACA06C}" srcId="{AFEE8B64-631E-4DED-A854-F72BAA7101D5}" destId="{3B1F2076-339B-44AF-A13C-F76434E8B02C}" srcOrd="1" destOrd="0" parTransId="{B93899D0-9F9A-4C80-905E-E244941636A3}" sibTransId="{901569E4-01D0-484D-A6E2-8634DAF291BC}"/>
    <dgm:cxn modelId="{38B579B8-D6DE-48BD-9F64-ACC5E63B42CF}" type="presOf" srcId="{DA113340-96F9-48A7-BE2F-25F18B3F170B}" destId="{461A807B-A821-4B7F-BF53-0BBE15CAA368}" srcOrd="0" destOrd="1" presId="urn:microsoft.com/office/officeart/2005/8/layout/vList4#2"/>
    <dgm:cxn modelId="{DE7914BB-6415-47B6-AA86-A2238D92844E}" type="presOf" srcId="{CB6C07FF-4CF3-4AF7-8A25-97909BC620D0}" destId="{9CCA2292-574D-4C58-8499-DBAC5E17D8DD}" srcOrd="1" destOrd="2" presId="urn:microsoft.com/office/officeart/2005/8/layout/vList4#2"/>
    <dgm:cxn modelId="{44F86BBB-7CAD-448A-8603-B01FA6955524}" type="presOf" srcId="{8E0418EC-61F9-4654-80DA-DB5D3AC99032}" destId="{291EA9EA-EECF-4582-BBDD-C9A9DC282EBA}" srcOrd="1" destOrd="2" presId="urn:microsoft.com/office/officeart/2005/8/layout/vList4#2"/>
    <dgm:cxn modelId="{45E1ABC1-37F2-4934-866D-CD80047B681E}" type="presOf" srcId="{2D9E1B96-A7E5-4C47-8D7D-CEE89C585343}" destId="{26BAFF46-452D-4A2C-98D7-D4FCC117D56E}" srcOrd="1" destOrd="1" presId="urn:microsoft.com/office/officeart/2005/8/layout/vList4#2"/>
    <dgm:cxn modelId="{18E205C6-E745-4994-AD29-2FD2BE1D299D}" type="presOf" srcId="{6D317D0B-7B9A-4A2E-911C-C2B677C0F489}" destId="{26BAFF46-452D-4A2C-98D7-D4FCC117D56E}" srcOrd="1" destOrd="0" presId="urn:microsoft.com/office/officeart/2005/8/layout/vList4#2"/>
    <dgm:cxn modelId="{8ADCC9CE-4017-4E47-B065-490D56A8A00C}" srcId="{05E66795-6308-450C-9565-6A4E53E27C67}" destId="{157EA45E-99EE-460B-BBBC-265A80D61549}" srcOrd="4" destOrd="0" parTransId="{4B7CFB29-B515-4A5E-97FD-008CF5B2519F}" sibTransId="{B6E5A002-0A38-4E2E-8118-770C3215EEE5}"/>
    <dgm:cxn modelId="{399D8BD7-728C-4FDC-B129-D1177557AD33}" type="presOf" srcId="{AFEE8B64-631E-4DED-A854-F72BAA7101D5}" destId="{92E2BEE7-DCEE-4CFF-90FF-746DCEC077F1}" srcOrd="1" destOrd="0" presId="urn:microsoft.com/office/officeart/2005/8/layout/vList4#2"/>
    <dgm:cxn modelId="{57F44CDA-8550-4ED7-B8CD-A4DFCD290F63}" srcId="{157EA45E-99EE-460B-BBBC-265A80D61549}" destId="{9FE01B69-991F-40B0-8B21-8F8768C6DAFB}" srcOrd="0" destOrd="0" parTransId="{B97F0B7D-29EC-44D8-9047-97775FFBF78E}" sibTransId="{64F94C63-5E3A-4EA1-8C15-B8A6693C37C2}"/>
    <dgm:cxn modelId="{F9CBFDDA-5F21-4267-B7A5-19CD086AC738}" type="presOf" srcId="{6A2CD494-9898-4EAF-9C6B-07199A478D98}" destId="{FBED6CE0-E564-4FD1-9AA7-D4DCA97716E1}" srcOrd="1" destOrd="3" presId="urn:microsoft.com/office/officeart/2005/8/layout/vList4#2"/>
    <dgm:cxn modelId="{191388DF-4601-4F47-B978-249F8259E7C2}" type="presOf" srcId="{E794600F-0F0B-43E6-A178-F3B574ABB2E0}" destId="{04AE8E45-A948-423D-BC05-F6F43938E73C}" srcOrd="0" destOrd="0" presId="urn:microsoft.com/office/officeart/2005/8/layout/vList4#2"/>
    <dgm:cxn modelId="{FEB1FADF-40A3-4601-ABEB-A5C8F89DDDB1}" type="presOf" srcId="{05E66795-6308-450C-9565-6A4E53E27C67}" destId="{CF0DF92D-0B47-4371-BB57-C68E3A498966}" srcOrd="0" destOrd="0" presId="urn:microsoft.com/office/officeart/2005/8/layout/vList4#2"/>
    <dgm:cxn modelId="{4DE309F0-3975-48E5-AFA9-F9334E9D101C}" srcId="{410676AF-46DE-49CB-BAF1-AD05B03F467A}" destId="{DA113340-96F9-48A7-BE2F-25F18B3F170B}" srcOrd="0" destOrd="0" parTransId="{CB4305BD-A158-4C23-8C62-EF2B25D61D18}" sibTransId="{22B5DA35-BC28-4F80-8864-1A3E62F48693}"/>
    <dgm:cxn modelId="{47537FF1-978E-446F-9F94-CFC9850EF278}" type="presOf" srcId="{E0ED6719-E055-4822-8188-0EDDC0A7C9DA}" destId="{04AE8E45-A948-423D-BC05-F6F43938E73C}" srcOrd="0" destOrd="2" presId="urn:microsoft.com/office/officeart/2005/8/layout/vList4#2"/>
    <dgm:cxn modelId="{6E992CF6-B8CC-428E-9FAE-90ACDC32D836}" type="presOf" srcId="{301CA70B-5DC8-43EB-8DCD-133617426B10}" destId="{FBED6CE0-E564-4FD1-9AA7-D4DCA97716E1}" srcOrd="1" destOrd="1" presId="urn:microsoft.com/office/officeart/2005/8/layout/vList4#2"/>
    <dgm:cxn modelId="{6762A9FB-E619-4E52-85AD-65ACF6F84D37}" srcId="{157EA45E-99EE-460B-BBBC-265A80D61549}" destId="{49E08BFE-51A8-4CE8-8771-783C28E33946}" srcOrd="2" destOrd="0" parTransId="{F42E5328-CB28-48E4-9918-9E876F5212C6}" sibTransId="{527F11C8-F803-4BD2-AAF4-A285F54EC7FD}"/>
    <dgm:cxn modelId="{0128342A-4B26-4431-BD2D-4C350B169B8B}" type="presParOf" srcId="{CF0DF92D-0B47-4371-BB57-C68E3A498966}" destId="{242FD026-CCA1-4DFC-A562-5F2C789BFA48}" srcOrd="0" destOrd="0" presId="urn:microsoft.com/office/officeart/2005/8/layout/vList4#2"/>
    <dgm:cxn modelId="{86599622-68A8-4A03-B0B1-B4AFA9D5B3A7}" type="presParOf" srcId="{242FD026-CCA1-4DFC-A562-5F2C789BFA48}" destId="{EEE01E6B-5812-4BC3-98E4-01B3387ED8C1}" srcOrd="0" destOrd="0" presId="urn:microsoft.com/office/officeart/2005/8/layout/vList4#2"/>
    <dgm:cxn modelId="{E0F1A5D6-A928-4221-A615-BA2B359CAD44}" type="presParOf" srcId="{242FD026-CCA1-4DFC-A562-5F2C789BFA48}" destId="{62A7F10D-96C3-43CB-AE54-D64E5032DCEA}" srcOrd="1" destOrd="0" presId="urn:microsoft.com/office/officeart/2005/8/layout/vList4#2"/>
    <dgm:cxn modelId="{0436E50B-41A2-4FAF-84D0-F298A09680CF}" type="presParOf" srcId="{242FD026-CCA1-4DFC-A562-5F2C789BFA48}" destId="{26BAFF46-452D-4A2C-98D7-D4FCC117D56E}" srcOrd="2" destOrd="0" presId="urn:microsoft.com/office/officeart/2005/8/layout/vList4#2"/>
    <dgm:cxn modelId="{ABCEF7D1-679B-45E1-ACD5-647E48F2C30D}" type="presParOf" srcId="{CF0DF92D-0B47-4371-BB57-C68E3A498966}" destId="{7FEB0713-269E-4A82-B25F-A7F95FB73A9B}" srcOrd="1" destOrd="0" presId="urn:microsoft.com/office/officeart/2005/8/layout/vList4#2"/>
    <dgm:cxn modelId="{CBE539BF-43C0-408D-A5FC-A13B2F484CB8}" type="presParOf" srcId="{CF0DF92D-0B47-4371-BB57-C68E3A498966}" destId="{F0568B70-2907-480D-9546-CF34E38548AC}" srcOrd="2" destOrd="0" presId="urn:microsoft.com/office/officeart/2005/8/layout/vList4#2"/>
    <dgm:cxn modelId="{2B8BE819-C56B-46C4-AD6A-09C82DE112A9}" type="presParOf" srcId="{F0568B70-2907-480D-9546-CF34E38548AC}" destId="{04AE8E45-A948-423D-BC05-F6F43938E73C}" srcOrd="0" destOrd="0" presId="urn:microsoft.com/office/officeart/2005/8/layout/vList4#2"/>
    <dgm:cxn modelId="{D0096C35-8158-4E8D-8747-8A373A3109FA}" type="presParOf" srcId="{F0568B70-2907-480D-9546-CF34E38548AC}" destId="{5563E909-0BD0-482D-ACA9-24C4BE9AB202}" srcOrd="1" destOrd="0" presId="urn:microsoft.com/office/officeart/2005/8/layout/vList4#2"/>
    <dgm:cxn modelId="{80B13271-CE4A-418C-84EC-736773EA4604}" type="presParOf" srcId="{F0568B70-2907-480D-9546-CF34E38548AC}" destId="{FBED6CE0-E564-4FD1-9AA7-D4DCA97716E1}" srcOrd="2" destOrd="0" presId="urn:microsoft.com/office/officeart/2005/8/layout/vList4#2"/>
    <dgm:cxn modelId="{CFAC0462-1FCC-46C2-B7FA-1A312D6136AB}" type="presParOf" srcId="{CF0DF92D-0B47-4371-BB57-C68E3A498966}" destId="{F8FB8771-F082-4B41-B146-3F206AB4349D}" srcOrd="3" destOrd="0" presId="urn:microsoft.com/office/officeart/2005/8/layout/vList4#2"/>
    <dgm:cxn modelId="{180A5553-474D-42BD-9081-C40421D202A9}" type="presParOf" srcId="{CF0DF92D-0B47-4371-BB57-C68E3A498966}" destId="{CF10F198-DF5E-4F72-90DB-7F230BD118C6}" srcOrd="4" destOrd="0" presId="urn:microsoft.com/office/officeart/2005/8/layout/vList4#2"/>
    <dgm:cxn modelId="{D761BC3E-B48D-4A25-BBC9-CDD9500322B8}" type="presParOf" srcId="{CF10F198-DF5E-4F72-90DB-7F230BD118C6}" destId="{2C816F1A-A5E0-4083-8B85-9DFF64A06FBF}" srcOrd="0" destOrd="0" presId="urn:microsoft.com/office/officeart/2005/8/layout/vList4#2"/>
    <dgm:cxn modelId="{82E6D495-8D75-4874-8CB6-5DB72CD05C67}" type="presParOf" srcId="{CF10F198-DF5E-4F72-90DB-7F230BD118C6}" destId="{96640795-000F-4F6C-A55B-80402FF99F9B}" srcOrd="1" destOrd="0" presId="urn:microsoft.com/office/officeart/2005/8/layout/vList4#2"/>
    <dgm:cxn modelId="{278B85A4-7D2A-47CF-B7E0-9229C1BAA0F8}" type="presParOf" srcId="{CF10F198-DF5E-4F72-90DB-7F230BD118C6}" destId="{92E2BEE7-DCEE-4CFF-90FF-746DCEC077F1}" srcOrd="2" destOrd="0" presId="urn:microsoft.com/office/officeart/2005/8/layout/vList4#2"/>
    <dgm:cxn modelId="{23C861A6-E157-4136-9640-ABDFBD064742}" type="presParOf" srcId="{CF0DF92D-0B47-4371-BB57-C68E3A498966}" destId="{1AC59FA4-BB74-4F61-BEAD-321894720E5F}" srcOrd="5" destOrd="0" presId="urn:microsoft.com/office/officeart/2005/8/layout/vList4#2"/>
    <dgm:cxn modelId="{7AC9B0BA-051E-425E-9029-199170F6710D}" type="presParOf" srcId="{CF0DF92D-0B47-4371-BB57-C68E3A498966}" destId="{D861E933-7B22-4A8B-9CB9-181247A61D22}" srcOrd="6" destOrd="0" presId="urn:microsoft.com/office/officeart/2005/8/layout/vList4#2"/>
    <dgm:cxn modelId="{1B50CCAE-BA0C-47CD-BA43-627CBFF90B55}" type="presParOf" srcId="{D861E933-7B22-4A8B-9CB9-181247A61D22}" destId="{738539DD-8580-4E90-B5C5-0BC9AF9F4499}" srcOrd="0" destOrd="0" presId="urn:microsoft.com/office/officeart/2005/8/layout/vList4#2"/>
    <dgm:cxn modelId="{F4F540E3-E200-4CBB-88E3-021C643DF1C9}" type="presParOf" srcId="{D861E933-7B22-4A8B-9CB9-181247A61D22}" destId="{C993EF7A-9EF8-4450-B1EA-9F401D1D7372}" srcOrd="1" destOrd="0" presId="urn:microsoft.com/office/officeart/2005/8/layout/vList4#2"/>
    <dgm:cxn modelId="{EDEC2A1B-A001-4ECC-A7FA-A70439E3302B}" type="presParOf" srcId="{D861E933-7B22-4A8B-9CB9-181247A61D22}" destId="{9CCA2292-574D-4C58-8499-DBAC5E17D8DD}" srcOrd="2" destOrd="0" presId="urn:microsoft.com/office/officeart/2005/8/layout/vList4#2"/>
    <dgm:cxn modelId="{66EE0A00-8928-4B48-BF90-465FB87B26AF}" type="presParOf" srcId="{CF0DF92D-0B47-4371-BB57-C68E3A498966}" destId="{C554C295-336D-42B5-9202-46B5872C26CF}" srcOrd="7" destOrd="0" presId="urn:microsoft.com/office/officeart/2005/8/layout/vList4#2"/>
    <dgm:cxn modelId="{E518E86A-C03C-40A3-A231-BD6D948DDFDC}" type="presParOf" srcId="{CF0DF92D-0B47-4371-BB57-C68E3A498966}" destId="{D8BF27BE-C474-45FE-9DEC-38653D04E7B0}" srcOrd="8" destOrd="0" presId="urn:microsoft.com/office/officeart/2005/8/layout/vList4#2"/>
    <dgm:cxn modelId="{AD13F673-587A-460D-8373-5C2D4DDD414B}" type="presParOf" srcId="{D8BF27BE-C474-45FE-9DEC-38653D04E7B0}" destId="{1A012678-CF77-43E4-831E-3BFD53E6440F}" srcOrd="0" destOrd="0" presId="urn:microsoft.com/office/officeart/2005/8/layout/vList4#2"/>
    <dgm:cxn modelId="{1D7AA1FA-45E9-45AA-8D8D-5A674BE36D7C}" type="presParOf" srcId="{D8BF27BE-C474-45FE-9DEC-38653D04E7B0}" destId="{D86C71B6-C105-43DF-8DD9-6C2B9B25696A}" srcOrd="1" destOrd="0" presId="urn:microsoft.com/office/officeart/2005/8/layout/vList4#2"/>
    <dgm:cxn modelId="{49ABA88B-7DDF-4F33-BAD8-D2EA3969BAC7}" type="presParOf" srcId="{D8BF27BE-C474-45FE-9DEC-38653D04E7B0}" destId="{291EA9EA-EECF-4582-BBDD-C9A9DC282EBA}" srcOrd="2" destOrd="0" presId="urn:microsoft.com/office/officeart/2005/8/layout/vList4#2"/>
    <dgm:cxn modelId="{70C3DE01-FEB4-4F31-BD64-11BCAF122FD3}" type="presParOf" srcId="{CF0DF92D-0B47-4371-BB57-C68E3A498966}" destId="{21245596-3E5B-4E9C-99AF-65C1BD1E42D6}" srcOrd="9" destOrd="0" presId="urn:microsoft.com/office/officeart/2005/8/layout/vList4#2"/>
    <dgm:cxn modelId="{868273BA-0E1C-4BFE-AC64-CE05E9DAA6F2}" type="presParOf" srcId="{CF0DF92D-0B47-4371-BB57-C68E3A498966}" destId="{5E17DDE5-6191-452D-8A0F-EE859D75F61D}" srcOrd="10" destOrd="0" presId="urn:microsoft.com/office/officeart/2005/8/layout/vList4#2"/>
    <dgm:cxn modelId="{2CCDA04A-93EF-49B1-9F09-2AC595E1721F}" type="presParOf" srcId="{5E17DDE5-6191-452D-8A0F-EE859D75F61D}" destId="{461A807B-A821-4B7F-BF53-0BBE15CAA368}" srcOrd="0" destOrd="0" presId="urn:microsoft.com/office/officeart/2005/8/layout/vList4#2"/>
    <dgm:cxn modelId="{DB617F15-0B9E-4D59-B727-DD1498EE01D1}" type="presParOf" srcId="{5E17DDE5-6191-452D-8A0F-EE859D75F61D}" destId="{54CDEF2F-F9D3-48DC-B3C0-083D9958EB32}" srcOrd="1" destOrd="0" presId="urn:microsoft.com/office/officeart/2005/8/layout/vList4#2"/>
    <dgm:cxn modelId="{24551E9F-5B69-45BB-BE04-B60E1288138D}" type="presParOf" srcId="{5E17DDE5-6191-452D-8A0F-EE859D75F61D}" destId="{F710A241-2F3D-4BBF-A876-0D286852C12A}"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3293FF-93AD-4D20-A548-08854FC6C010}" type="doc">
      <dgm:prSet loTypeId="urn:microsoft.com/office/officeart/2005/8/layout/pyramid2" loCatId="pyramid" qsTypeId="urn:microsoft.com/office/officeart/2005/8/quickstyle/simple1" qsCatId="simple" csTypeId="urn:microsoft.com/office/officeart/2005/8/colors/accent1_2" csCatId="accent1" phldr="1"/>
      <dgm:spPr/>
    </dgm:pt>
    <dgm:pt modelId="{399ECF9F-442D-4571-8CA8-A2BCD53D4B07}">
      <dgm:prSet phldrT="[Tekst]" custT="1"/>
      <dgm:spPr/>
      <dgm:t>
        <a:bodyPr lIns="36000" tIns="36000" rIns="36000" bIns="36000" anchor="ctr" anchorCtr="0"/>
        <a:lstStyle/>
        <a:p>
          <a:r>
            <a:rPr lang="nl-NL" sz="1000" b="1" dirty="0">
              <a:solidFill>
                <a:schemeClr val="tx2"/>
              </a:solidFill>
            </a:rPr>
            <a:t>Externe goedkeuringen (beide partijen)</a:t>
          </a:r>
          <a:endParaRPr lang="nl-NL" sz="1000" dirty="0">
            <a:solidFill>
              <a:schemeClr val="tx2"/>
            </a:solidFill>
          </a:endParaRPr>
        </a:p>
      </dgm:t>
    </dgm:pt>
    <dgm:pt modelId="{1B06B577-0232-49C5-841C-F598830CE351}" type="parTrans" cxnId="{C598B79B-EE73-4DA4-8A7A-54A029DB2B86}">
      <dgm:prSet/>
      <dgm:spPr/>
      <dgm:t>
        <a:bodyPr/>
        <a:lstStyle/>
        <a:p>
          <a:endParaRPr lang="nl-NL"/>
        </a:p>
      </dgm:t>
    </dgm:pt>
    <dgm:pt modelId="{56117E51-E2EC-4D16-8AD9-E7671331A524}" type="sibTrans" cxnId="{C598B79B-EE73-4DA4-8A7A-54A029DB2B86}">
      <dgm:prSet/>
      <dgm:spPr/>
      <dgm:t>
        <a:bodyPr/>
        <a:lstStyle/>
        <a:p>
          <a:endParaRPr lang="nl-NL"/>
        </a:p>
      </dgm:t>
    </dgm:pt>
    <dgm:pt modelId="{DF80AD14-ED99-4CFB-B420-5DA959997EC8}">
      <dgm:prSet phldrT="[Tekst]" custT="1"/>
      <dgm:spPr/>
      <dgm:t>
        <a:bodyPr lIns="36000" tIns="36000" rIns="36000" bIns="36000" anchor="ctr" anchorCtr="0"/>
        <a:lstStyle/>
        <a:p>
          <a:r>
            <a:rPr lang="nl-NL" sz="1000" b="1" dirty="0">
              <a:solidFill>
                <a:schemeClr val="tx2"/>
              </a:solidFill>
            </a:rPr>
            <a:t>Specifieke </a:t>
          </a:r>
          <a:r>
            <a:rPr lang="nl-NL" sz="1000" b="1" dirty="0" err="1">
              <a:solidFill>
                <a:schemeClr val="tx2"/>
              </a:solidFill>
            </a:rPr>
            <a:t>due</a:t>
          </a:r>
          <a:r>
            <a:rPr lang="nl-NL" sz="1000" b="1" dirty="0">
              <a:solidFill>
                <a:schemeClr val="tx2"/>
              </a:solidFill>
            </a:rPr>
            <a:t> diligence items zoals</a:t>
          </a:r>
          <a:endParaRPr lang="nl-NL" sz="1000" dirty="0">
            <a:solidFill>
              <a:schemeClr val="tx2"/>
            </a:solidFill>
          </a:endParaRPr>
        </a:p>
      </dgm:t>
    </dgm:pt>
    <dgm:pt modelId="{5D6462CA-15B4-41D4-99A4-B931B1749E95}" type="parTrans" cxnId="{F4A87866-5292-4434-B8A9-F282816574EB}">
      <dgm:prSet/>
      <dgm:spPr/>
      <dgm:t>
        <a:bodyPr/>
        <a:lstStyle/>
        <a:p>
          <a:endParaRPr lang="nl-NL"/>
        </a:p>
      </dgm:t>
    </dgm:pt>
    <dgm:pt modelId="{2DE33DCD-7261-4464-AFC7-7F75D1610E45}" type="sibTrans" cxnId="{F4A87866-5292-4434-B8A9-F282816574EB}">
      <dgm:prSet/>
      <dgm:spPr/>
      <dgm:t>
        <a:bodyPr/>
        <a:lstStyle/>
        <a:p>
          <a:endParaRPr lang="nl-NL"/>
        </a:p>
      </dgm:t>
    </dgm:pt>
    <dgm:pt modelId="{62FD218F-5B34-48E1-87CD-B8DF9751F9C4}">
      <dgm:prSet phldrT="[Tekst]" custT="1"/>
      <dgm:spPr/>
      <dgm:t>
        <a:bodyPr lIns="36000" tIns="36000" rIns="36000" bIns="36000" anchor="ctr" anchorCtr="0"/>
        <a:lstStyle/>
        <a:p>
          <a:r>
            <a:rPr lang="nl-NL" sz="1000" b="1" dirty="0">
              <a:solidFill>
                <a:schemeClr val="tx2"/>
              </a:solidFill>
            </a:rPr>
            <a:t>Gewijzigde omstandigheden</a:t>
          </a:r>
          <a:endParaRPr lang="nl-NL" sz="1000" dirty="0">
            <a:solidFill>
              <a:schemeClr val="tx2"/>
            </a:solidFill>
          </a:endParaRPr>
        </a:p>
      </dgm:t>
    </dgm:pt>
    <dgm:pt modelId="{0A5C52E5-CAFF-4325-BE6E-3952CFE81CFE}" type="parTrans" cxnId="{49AFC475-FAFA-45EF-8D4A-05111F1714FF}">
      <dgm:prSet/>
      <dgm:spPr/>
      <dgm:t>
        <a:bodyPr/>
        <a:lstStyle/>
        <a:p>
          <a:endParaRPr lang="nl-NL"/>
        </a:p>
      </dgm:t>
    </dgm:pt>
    <dgm:pt modelId="{C7F685A7-A50E-4203-95E6-6794C764AA0C}" type="sibTrans" cxnId="{49AFC475-FAFA-45EF-8D4A-05111F1714FF}">
      <dgm:prSet/>
      <dgm:spPr/>
      <dgm:t>
        <a:bodyPr/>
        <a:lstStyle/>
        <a:p>
          <a:endParaRPr lang="nl-NL"/>
        </a:p>
      </dgm:t>
    </dgm:pt>
    <dgm:pt modelId="{C23805B8-DF2E-4A99-8DF5-4E05F3CCEFDB}">
      <dgm:prSet custT="1"/>
      <dgm:spPr/>
      <dgm:t>
        <a:bodyPr lIns="36000" tIns="36000" rIns="36000" bIns="36000" anchor="ctr" anchorCtr="0"/>
        <a:lstStyle/>
        <a:p>
          <a:r>
            <a:rPr lang="nl-NL" sz="1000" dirty="0"/>
            <a:t> Melding mededingingsautoriteiten</a:t>
          </a:r>
        </a:p>
      </dgm:t>
    </dgm:pt>
    <dgm:pt modelId="{0A349025-EDF7-4915-BEC2-6DE95DF4EA5E}" type="parTrans" cxnId="{B3918CCE-42D2-451D-AABB-9DD6983EE85A}">
      <dgm:prSet/>
      <dgm:spPr/>
      <dgm:t>
        <a:bodyPr/>
        <a:lstStyle/>
        <a:p>
          <a:endParaRPr lang="nl-NL"/>
        </a:p>
      </dgm:t>
    </dgm:pt>
    <dgm:pt modelId="{7E411D51-3673-4FFC-83BE-2E388CA7ECD6}" type="sibTrans" cxnId="{B3918CCE-42D2-451D-AABB-9DD6983EE85A}">
      <dgm:prSet/>
      <dgm:spPr/>
      <dgm:t>
        <a:bodyPr/>
        <a:lstStyle/>
        <a:p>
          <a:endParaRPr lang="nl-NL"/>
        </a:p>
      </dgm:t>
    </dgm:pt>
    <dgm:pt modelId="{15B5E337-95EF-4940-A09B-C0DF565348B2}">
      <dgm:prSet custT="1"/>
      <dgm:spPr/>
      <dgm:t>
        <a:bodyPr lIns="36000" tIns="36000" rIns="36000" bIns="36000" anchor="ctr" anchorCtr="0"/>
        <a:lstStyle/>
        <a:p>
          <a:r>
            <a:rPr lang="nl-NL" sz="1000" dirty="0"/>
            <a:t> Andere externe goedkeuringen</a:t>
          </a:r>
        </a:p>
      </dgm:t>
    </dgm:pt>
    <dgm:pt modelId="{D41557F2-045E-4309-A730-4B8902C9DA8C}" type="parTrans" cxnId="{F5FE4E63-4B83-472F-97EF-4DDEEA1115D3}">
      <dgm:prSet/>
      <dgm:spPr/>
      <dgm:t>
        <a:bodyPr/>
        <a:lstStyle/>
        <a:p>
          <a:endParaRPr lang="nl-NL"/>
        </a:p>
      </dgm:t>
    </dgm:pt>
    <dgm:pt modelId="{4BCC61F7-C699-47DE-8184-E67F36F7E7ED}" type="sibTrans" cxnId="{F5FE4E63-4B83-472F-97EF-4DDEEA1115D3}">
      <dgm:prSet/>
      <dgm:spPr/>
      <dgm:t>
        <a:bodyPr/>
        <a:lstStyle/>
        <a:p>
          <a:endParaRPr lang="nl-NL"/>
        </a:p>
      </dgm:t>
    </dgm:pt>
    <dgm:pt modelId="{F281C266-7A70-452F-A0EC-BCA72829B359}">
      <dgm:prSet custT="1"/>
      <dgm:spPr/>
      <dgm:t>
        <a:bodyPr lIns="36000" tIns="36000" rIns="36000" bIns="36000" anchor="ctr" anchorCtr="0"/>
        <a:lstStyle/>
        <a:p>
          <a:r>
            <a:rPr lang="nl-NL" sz="1000" b="0" dirty="0"/>
            <a:t> Overdracht IE-rechten;</a:t>
          </a:r>
        </a:p>
      </dgm:t>
    </dgm:pt>
    <dgm:pt modelId="{3D70E2DA-15C4-461F-99CB-63EFDEB057E3}" type="parTrans" cxnId="{C8444220-970A-40B0-8B4B-AFF523A59CE8}">
      <dgm:prSet/>
      <dgm:spPr/>
      <dgm:t>
        <a:bodyPr/>
        <a:lstStyle/>
        <a:p>
          <a:endParaRPr lang="nl-NL"/>
        </a:p>
      </dgm:t>
    </dgm:pt>
    <dgm:pt modelId="{D049FC1A-51EB-4775-9BEB-445AAB8E98E1}" type="sibTrans" cxnId="{C8444220-970A-40B0-8B4B-AFF523A59CE8}">
      <dgm:prSet/>
      <dgm:spPr/>
      <dgm:t>
        <a:bodyPr/>
        <a:lstStyle/>
        <a:p>
          <a:endParaRPr lang="nl-NL"/>
        </a:p>
      </dgm:t>
    </dgm:pt>
    <dgm:pt modelId="{0BB7EBF2-1844-40A4-A32E-7A8A926B0868}">
      <dgm:prSet custT="1"/>
      <dgm:spPr/>
      <dgm:t>
        <a:bodyPr lIns="36000" tIns="36000" rIns="36000" bIns="36000" anchor="ctr" anchorCtr="0"/>
        <a:lstStyle/>
        <a:p>
          <a:r>
            <a:rPr lang="nl-NL" sz="1000" b="0" dirty="0"/>
            <a:t> </a:t>
          </a:r>
          <a:r>
            <a:rPr lang="nl-NL" sz="1000" b="0" dirty="0" err="1"/>
            <a:t>Waiver</a:t>
          </a:r>
          <a:r>
            <a:rPr lang="nl-NL" sz="1000" b="0" dirty="0"/>
            <a:t> change of control belangrijke klanten/leveranciers</a:t>
          </a:r>
        </a:p>
      </dgm:t>
    </dgm:pt>
    <dgm:pt modelId="{F6D9008F-35DE-49DE-9243-F45CD33233F8}" type="parTrans" cxnId="{EB11221E-CEEB-4E39-A6AD-98AB82346A37}">
      <dgm:prSet/>
      <dgm:spPr/>
      <dgm:t>
        <a:bodyPr/>
        <a:lstStyle/>
        <a:p>
          <a:endParaRPr lang="nl-NL"/>
        </a:p>
      </dgm:t>
    </dgm:pt>
    <dgm:pt modelId="{73A270B5-5489-47DD-BF03-3A09E05E4902}" type="sibTrans" cxnId="{EB11221E-CEEB-4E39-A6AD-98AB82346A37}">
      <dgm:prSet/>
      <dgm:spPr/>
      <dgm:t>
        <a:bodyPr/>
        <a:lstStyle/>
        <a:p>
          <a:endParaRPr lang="nl-NL"/>
        </a:p>
      </dgm:t>
    </dgm:pt>
    <dgm:pt modelId="{6FCC9F7D-3549-4669-BD27-B594EA7613FD}">
      <dgm:prSet custT="1"/>
      <dgm:spPr/>
      <dgm:t>
        <a:bodyPr lIns="36000" tIns="36000" rIns="36000" bIns="36000" anchor="ctr" anchorCtr="0"/>
        <a:lstStyle/>
        <a:p>
          <a:r>
            <a:rPr lang="nl-NL" sz="1000" dirty="0"/>
            <a:t> Geen materieel nadelige wijziging (</a:t>
          </a:r>
          <a:r>
            <a:rPr lang="nl-NL" sz="1000" dirty="0" err="1"/>
            <a:t>Material</a:t>
          </a:r>
          <a:r>
            <a:rPr lang="nl-NL" sz="1000" dirty="0"/>
            <a:t> Adverse Change)</a:t>
          </a:r>
        </a:p>
      </dgm:t>
    </dgm:pt>
    <dgm:pt modelId="{99EFD4AB-D7F2-4A23-97E5-E16633070AB1}" type="parTrans" cxnId="{ECA10068-7C38-48FD-A061-32AD3C3A16F4}">
      <dgm:prSet/>
      <dgm:spPr/>
      <dgm:t>
        <a:bodyPr/>
        <a:lstStyle/>
        <a:p>
          <a:endParaRPr lang="nl-NL"/>
        </a:p>
      </dgm:t>
    </dgm:pt>
    <dgm:pt modelId="{9C2B3139-239F-4813-B533-BD54763810F0}" type="sibTrans" cxnId="{ECA10068-7C38-48FD-A061-32AD3C3A16F4}">
      <dgm:prSet/>
      <dgm:spPr/>
      <dgm:t>
        <a:bodyPr/>
        <a:lstStyle/>
        <a:p>
          <a:endParaRPr lang="nl-NL"/>
        </a:p>
      </dgm:t>
    </dgm:pt>
    <dgm:pt modelId="{D3A68C85-E9CF-49C8-AA8A-ED697C660C79}">
      <dgm:prSet custT="1"/>
      <dgm:spPr/>
      <dgm:t>
        <a:bodyPr lIns="36000" tIns="36000" rIns="36000" bIns="36000" anchor="ctr" anchorCtr="0"/>
        <a:lstStyle/>
        <a:p>
          <a:r>
            <a:rPr lang="nl-NL" sz="1000" dirty="0"/>
            <a:t> Geen inbreuk op garanties</a:t>
          </a:r>
        </a:p>
      </dgm:t>
    </dgm:pt>
    <dgm:pt modelId="{5C7A8EF3-2335-434C-A3CF-93CA5EB691C2}" type="parTrans" cxnId="{F6BF3CC9-6AE4-4DF0-BA30-26CB590D01AD}">
      <dgm:prSet/>
      <dgm:spPr/>
      <dgm:t>
        <a:bodyPr/>
        <a:lstStyle/>
        <a:p>
          <a:endParaRPr lang="nl-NL"/>
        </a:p>
      </dgm:t>
    </dgm:pt>
    <dgm:pt modelId="{45EB66FC-2DE3-439C-BBE8-0001B2D98AA4}" type="sibTrans" cxnId="{F6BF3CC9-6AE4-4DF0-BA30-26CB590D01AD}">
      <dgm:prSet/>
      <dgm:spPr/>
      <dgm:t>
        <a:bodyPr/>
        <a:lstStyle/>
        <a:p>
          <a:endParaRPr lang="nl-NL"/>
        </a:p>
      </dgm:t>
    </dgm:pt>
    <dgm:pt modelId="{D4FF7045-DCCD-4E08-BF98-07F3F3DAF551}">
      <dgm:prSet phldrT="[Tekst]" custT="1"/>
      <dgm:spPr/>
      <dgm:t>
        <a:bodyPr lIns="36000" tIns="36000" rIns="36000" bIns="36000" anchor="ctr" anchorCtr="0"/>
        <a:lstStyle/>
        <a:p>
          <a:r>
            <a:rPr lang="nl-NL" sz="1000" b="1" dirty="0">
              <a:solidFill>
                <a:schemeClr val="tx2"/>
              </a:solidFill>
            </a:rPr>
            <a:t>Financieringsvoorbehoud Koper</a:t>
          </a:r>
          <a:endParaRPr lang="nl-NL" sz="1000" dirty="0">
            <a:solidFill>
              <a:schemeClr val="tx2"/>
            </a:solidFill>
          </a:endParaRPr>
        </a:p>
      </dgm:t>
    </dgm:pt>
    <dgm:pt modelId="{4F24FFD5-DD81-4E80-8B66-EA236F7D8B6A}" type="parTrans" cxnId="{1B504E42-1393-49E1-840D-4C106CD9BD33}">
      <dgm:prSet/>
      <dgm:spPr/>
      <dgm:t>
        <a:bodyPr/>
        <a:lstStyle/>
        <a:p>
          <a:endParaRPr lang="nl-NL"/>
        </a:p>
      </dgm:t>
    </dgm:pt>
    <dgm:pt modelId="{55A17C15-3759-4E97-94D8-A21071FB4A28}" type="sibTrans" cxnId="{1B504E42-1393-49E1-840D-4C106CD9BD33}">
      <dgm:prSet/>
      <dgm:spPr/>
      <dgm:t>
        <a:bodyPr/>
        <a:lstStyle/>
        <a:p>
          <a:endParaRPr lang="nl-NL"/>
        </a:p>
      </dgm:t>
    </dgm:pt>
    <dgm:pt modelId="{6ECC1033-E613-42BC-B98A-05B7BAD03692}" type="pres">
      <dgm:prSet presAssocID="{443293FF-93AD-4D20-A548-08854FC6C010}" presName="compositeShape" presStyleCnt="0">
        <dgm:presLayoutVars>
          <dgm:dir/>
          <dgm:resizeHandles/>
        </dgm:presLayoutVars>
      </dgm:prSet>
      <dgm:spPr/>
    </dgm:pt>
    <dgm:pt modelId="{947C7DBC-8BF1-43FB-ABD9-85188ECFE2F1}" type="pres">
      <dgm:prSet presAssocID="{443293FF-93AD-4D20-A548-08854FC6C010}" presName="pyramid" presStyleLbl="node1" presStyleIdx="0" presStyleCnt="1" custScaleX="108614"/>
      <dgm:spPr/>
    </dgm:pt>
    <dgm:pt modelId="{07EE5FD3-E644-4F37-B10E-E952025A99BD}" type="pres">
      <dgm:prSet presAssocID="{443293FF-93AD-4D20-A548-08854FC6C010}" presName="theList" presStyleCnt="0"/>
      <dgm:spPr/>
    </dgm:pt>
    <dgm:pt modelId="{6E0A1F54-C899-42A8-AF90-F83CF7F3FE1F}" type="pres">
      <dgm:prSet presAssocID="{399ECF9F-442D-4571-8CA8-A2BCD53D4B07}" presName="aNode" presStyleLbl="fgAcc1" presStyleIdx="0" presStyleCnt="4" custScaleX="146068" custScaleY="188163" custLinFactY="5228" custLinFactNeighborX="18178" custLinFactNeighborY="100000">
        <dgm:presLayoutVars>
          <dgm:bulletEnabled val="1"/>
        </dgm:presLayoutVars>
      </dgm:prSet>
      <dgm:spPr/>
    </dgm:pt>
    <dgm:pt modelId="{B0C13A49-6ED0-4F82-B79E-7C3A83EFB843}" type="pres">
      <dgm:prSet presAssocID="{399ECF9F-442D-4571-8CA8-A2BCD53D4B07}" presName="aSpace" presStyleCnt="0"/>
      <dgm:spPr/>
    </dgm:pt>
    <dgm:pt modelId="{F6C1234B-7F5D-40D9-BA7C-CB144C55C7CA}" type="pres">
      <dgm:prSet presAssocID="{DF80AD14-ED99-4CFB-B420-5DA959997EC8}" presName="aNode" presStyleLbl="fgAcc1" presStyleIdx="1" presStyleCnt="4" custScaleX="146068" custScaleY="188163" custLinFactY="13136" custLinFactNeighborX="18178" custLinFactNeighborY="100000">
        <dgm:presLayoutVars>
          <dgm:bulletEnabled val="1"/>
        </dgm:presLayoutVars>
      </dgm:prSet>
      <dgm:spPr/>
    </dgm:pt>
    <dgm:pt modelId="{9487D814-6B0E-4D13-BF2B-22DFA9CE1A48}" type="pres">
      <dgm:prSet presAssocID="{DF80AD14-ED99-4CFB-B420-5DA959997EC8}" presName="aSpace" presStyleCnt="0"/>
      <dgm:spPr/>
    </dgm:pt>
    <dgm:pt modelId="{067E8C8D-8C3C-483E-88C8-7E1138AC6982}" type="pres">
      <dgm:prSet presAssocID="{62FD218F-5B34-48E1-87CD-B8DF9751F9C4}" presName="aNode" presStyleLbl="fgAcc1" presStyleIdx="2" presStyleCnt="4" custScaleX="146068" custScaleY="188163" custLinFactY="24998" custLinFactNeighborX="18178" custLinFactNeighborY="100000">
        <dgm:presLayoutVars>
          <dgm:bulletEnabled val="1"/>
        </dgm:presLayoutVars>
      </dgm:prSet>
      <dgm:spPr/>
    </dgm:pt>
    <dgm:pt modelId="{50C43DA7-1E3F-4658-8D2D-1429D8BB05C5}" type="pres">
      <dgm:prSet presAssocID="{62FD218F-5B34-48E1-87CD-B8DF9751F9C4}" presName="aSpace" presStyleCnt="0"/>
      <dgm:spPr/>
    </dgm:pt>
    <dgm:pt modelId="{A6AD754C-F1F1-4283-B0BE-B564FBB6B479}" type="pres">
      <dgm:prSet presAssocID="{D4FF7045-DCCD-4E08-BF98-07F3F3DAF551}" presName="aNode" presStyleLbl="fgAcc1" presStyleIdx="3" presStyleCnt="4" custScaleX="146068" custScaleY="188163" custLinFactY="34757" custLinFactNeighborX="18178" custLinFactNeighborY="100000">
        <dgm:presLayoutVars>
          <dgm:bulletEnabled val="1"/>
        </dgm:presLayoutVars>
      </dgm:prSet>
      <dgm:spPr/>
    </dgm:pt>
    <dgm:pt modelId="{296F3EFE-958A-4822-B56E-E57C39AA60C5}" type="pres">
      <dgm:prSet presAssocID="{D4FF7045-DCCD-4E08-BF98-07F3F3DAF551}" presName="aSpace" presStyleCnt="0"/>
      <dgm:spPr/>
    </dgm:pt>
  </dgm:ptLst>
  <dgm:cxnLst>
    <dgm:cxn modelId="{A643301D-697D-4432-85A0-90AD7001D682}" type="presOf" srcId="{6FCC9F7D-3549-4669-BD27-B594EA7613FD}" destId="{067E8C8D-8C3C-483E-88C8-7E1138AC6982}" srcOrd="0" destOrd="1" presId="urn:microsoft.com/office/officeart/2005/8/layout/pyramid2"/>
    <dgm:cxn modelId="{EB11221E-CEEB-4E39-A6AD-98AB82346A37}" srcId="{DF80AD14-ED99-4CFB-B420-5DA959997EC8}" destId="{0BB7EBF2-1844-40A4-A32E-7A8A926B0868}" srcOrd="1" destOrd="0" parTransId="{F6D9008F-35DE-49DE-9243-F45CD33233F8}" sibTransId="{73A270B5-5489-47DD-BF03-3A09E05E4902}"/>
    <dgm:cxn modelId="{C8444220-970A-40B0-8B4B-AFF523A59CE8}" srcId="{DF80AD14-ED99-4CFB-B420-5DA959997EC8}" destId="{F281C266-7A70-452F-A0EC-BCA72829B359}" srcOrd="0" destOrd="0" parTransId="{3D70E2DA-15C4-461F-99CB-63EFDEB057E3}" sibTransId="{D049FC1A-51EB-4775-9BEB-445AAB8E98E1}"/>
    <dgm:cxn modelId="{18AF4E2E-635C-40E0-9931-D765E455D94D}" type="presOf" srcId="{443293FF-93AD-4D20-A548-08854FC6C010}" destId="{6ECC1033-E613-42BC-B98A-05B7BAD03692}" srcOrd="0" destOrd="0" presId="urn:microsoft.com/office/officeart/2005/8/layout/pyramid2"/>
    <dgm:cxn modelId="{2B21A960-A1D5-4A21-AB1E-22ECEF8F0809}" type="presOf" srcId="{399ECF9F-442D-4571-8CA8-A2BCD53D4B07}" destId="{6E0A1F54-C899-42A8-AF90-F83CF7F3FE1F}" srcOrd="0" destOrd="0" presId="urn:microsoft.com/office/officeart/2005/8/layout/pyramid2"/>
    <dgm:cxn modelId="{1B504E42-1393-49E1-840D-4C106CD9BD33}" srcId="{443293FF-93AD-4D20-A548-08854FC6C010}" destId="{D4FF7045-DCCD-4E08-BF98-07F3F3DAF551}" srcOrd="3" destOrd="0" parTransId="{4F24FFD5-DD81-4E80-8B66-EA236F7D8B6A}" sibTransId="{55A17C15-3759-4E97-94D8-A21071FB4A28}"/>
    <dgm:cxn modelId="{F5FE4E63-4B83-472F-97EF-4DDEEA1115D3}" srcId="{399ECF9F-442D-4571-8CA8-A2BCD53D4B07}" destId="{15B5E337-95EF-4940-A09B-C0DF565348B2}" srcOrd="1" destOrd="0" parTransId="{D41557F2-045E-4309-A730-4B8902C9DA8C}" sibTransId="{4BCC61F7-C699-47DE-8184-E67F36F7E7ED}"/>
    <dgm:cxn modelId="{F4A87866-5292-4434-B8A9-F282816574EB}" srcId="{443293FF-93AD-4D20-A548-08854FC6C010}" destId="{DF80AD14-ED99-4CFB-B420-5DA959997EC8}" srcOrd="1" destOrd="0" parTransId="{5D6462CA-15B4-41D4-99A4-B931B1749E95}" sibTransId="{2DE33DCD-7261-4464-AFC7-7F75D1610E45}"/>
    <dgm:cxn modelId="{ECA10068-7C38-48FD-A061-32AD3C3A16F4}" srcId="{62FD218F-5B34-48E1-87CD-B8DF9751F9C4}" destId="{6FCC9F7D-3549-4669-BD27-B594EA7613FD}" srcOrd="0" destOrd="0" parTransId="{99EFD4AB-D7F2-4A23-97E5-E16633070AB1}" sibTransId="{9C2B3139-239F-4813-B533-BD54763810F0}"/>
    <dgm:cxn modelId="{8122DD6D-B2CE-451B-86F2-67E3A4D787BC}" type="presOf" srcId="{62FD218F-5B34-48E1-87CD-B8DF9751F9C4}" destId="{067E8C8D-8C3C-483E-88C8-7E1138AC6982}" srcOrd="0" destOrd="0" presId="urn:microsoft.com/office/officeart/2005/8/layout/pyramid2"/>
    <dgm:cxn modelId="{49AFC475-FAFA-45EF-8D4A-05111F1714FF}" srcId="{443293FF-93AD-4D20-A548-08854FC6C010}" destId="{62FD218F-5B34-48E1-87CD-B8DF9751F9C4}" srcOrd="2" destOrd="0" parTransId="{0A5C52E5-CAFF-4325-BE6E-3952CFE81CFE}" sibTransId="{C7F685A7-A50E-4203-95E6-6794C764AA0C}"/>
    <dgm:cxn modelId="{54EC0D7B-339D-4D9B-8D8E-FF98525C948A}" type="presOf" srcId="{F281C266-7A70-452F-A0EC-BCA72829B359}" destId="{F6C1234B-7F5D-40D9-BA7C-CB144C55C7CA}" srcOrd="0" destOrd="1" presId="urn:microsoft.com/office/officeart/2005/8/layout/pyramid2"/>
    <dgm:cxn modelId="{1855CC7F-8B6C-426E-8C3D-9EC3AC032069}" type="presOf" srcId="{DF80AD14-ED99-4CFB-B420-5DA959997EC8}" destId="{F6C1234B-7F5D-40D9-BA7C-CB144C55C7CA}" srcOrd="0" destOrd="0" presId="urn:microsoft.com/office/officeart/2005/8/layout/pyramid2"/>
    <dgm:cxn modelId="{A641588A-4CB2-4742-83FE-2375261C400D}" type="presOf" srcId="{0BB7EBF2-1844-40A4-A32E-7A8A926B0868}" destId="{F6C1234B-7F5D-40D9-BA7C-CB144C55C7CA}" srcOrd="0" destOrd="2" presId="urn:microsoft.com/office/officeart/2005/8/layout/pyramid2"/>
    <dgm:cxn modelId="{C598B79B-EE73-4DA4-8A7A-54A029DB2B86}" srcId="{443293FF-93AD-4D20-A548-08854FC6C010}" destId="{399ECF9F-442D-4571-8CA8-A2BCD53D4B07}" srcOrd="0" destOrd="0" parTransId="{1B06B577-0232-49C5-841C-F598830CE351}" sibTransId="{56117E51-E2EC-4D16-8AD9-E7671331A524}"/>
    <dgm:cxn modelId="{33C724BF-D6E6-4059-8207-3717B6BC80BE}" type="presOf" srcId="{D3A68C85-E9CF-49C8-AA8A-ED697C660C79}" destId="{067E8C8D-8C3C-483E-88C8-7E1138AC6982}" srcOrd="0" destOrd="2" presId="urn:microsoft.com/office/officeart/2005/8/layout/pyramid2"/>
    <dgm:cxn modelId="{F6BF3CC9-6AE4-4DF0-BA30-26CB590D01AD}" srcId="{62FD218F-5B34-48E1-87CD-B8DF9751F9C4}" destId="{D3A68C85-E9CF-49C8-AA8A-ED697C660C79}" srcOrd="1" destOrd="0" parTransId="{5C7A8EF3-2335-434C-A3CF-93CA5EB691C2}" sibTransId="{45EB66FC-2DE3-439C-BBE8-0001B2D98AA4}"/>
    <dgm:cxn modelId="{50D4F4CA-A6F5-41D2-A60D-BA596204CF50}" type="presOf" srcId="{15B5E337-95EF-4940-A09B-C0DF565348B2}" destId="{6E0A1F54-C899-42A8-AF90-F83CF7F3FE1F}" srcOrd="0" destOrd="2" presId="urn:microsoft.com/office/officeart/2005/8/layout/pyramid2"/>
    <dgm:cxn modelId="{B3918CCE-42D2-451D-AABB-9DD6983EE85A}" srcId="{399ECF9F-442D-4571-8CA8-A2BCD53D4B07}" destId="{C23805B8-DF2E-4A99-8DF5-4E05F3CCEFDB}" srcOrd="0" destOrd="0" parTransId="{0A349025-EDF7-4915-BEC2-6DE95DF4EA5E}" sibTransId="{7E411D51-3673-4FFC-83BE-2E388CA7ECD6}"/>
    <dgm:cxn modelId="{CACC4DE5-72C3-4F7A-A9FC-D109993ADA00}" type="presOf" srcId="{C23805B8-DF2E-4A99-8DF5-4E05F3CCEFDB}" destId="{6E0A1F54-C899-42A8-AF90-F83CF7F3FE1F}" srcOrd="0" destOrd="1" presId="urn:microsoft.com/office/officeart/2005/8/layout/pyramid2"/>
    <dgm:cxn modelId="{E5875FE8-A3E9-43CE-8E7A-4FD58921E927}" type="presOf" srcId="{D4FF7045-DCCD-4E08-BF98-07F3F3DAF551}" destId="{A6AD754C-F1F1-4283-B0BE-B564FBB6B479}" srcOrd="0" destOrd="0" presId="urn:microsoft.com/office/officeart/2005/8/layout/pyramid2"/>
    <dgm:cxn modelId="{FE7120D7-F43F-4A32-A9FE-7C1CA9C08D36}" type="presParOf" srcId="{6ECC1033-E613-42BC-B98A-05B7BAD03692}" destId="{947C7DBC-8BF1-43FB-ABD9-85188ECFE2F1}" srcOrd="0" destOrd="0" presId="urn:microsoft.com/office/officeart/2005/8/layout/pyramid2"/>
    <dgm:cxn modelId="{8BD0CFF2-C309-4A71-A802-2B6D47C53AE3}" type="presParOf" srcId="{6ECC1033-E613-42BC-B98A-05B7BAD03692}" destId="{07EE5FD3-E644-4F37-B10E-E952025A99BD}" srcOrd="1" destOrd="0" presId="urn:microsoft.com/office/officeart/2005/8/layout/pyramid2"/>
    <dgm:cxn modelId="{10AB5EB7-7251-4389-8828-54ADA71A8FB2}" type="presParOf" srcId="{07EE5FD3-E644-4F37-B10E-E952025A99BD}" destId="{6E0A1F54-C899-42A8-AF90-F83CF7F3FE1F}" srcOrd="0" destOrd="0" presId="urn:microsoft.com/office/officeart/2005/8/layout/pyramid2"/>
    <dgm:cxn modelId="{A848F26A-5129-45BF-A9D2-C5E142DA99B4}" type="presParOf" srcId="{07EE5FD3-E644-4F37-B10E-E952025A99BD}" destId="{B0C13A49-6ED0-4F82-B79E-7C3A83EFB843}" srcOrd="1" destOrd="0" presId="urn:microsoft.com/office/officeart/2005/8/layout/pyramid2"/>
    <dgm:cxn modelId="{B8242A4A-5A10-40A9-A51D-120FF482004B}" type="presParOf" srcId="{07EE5FD3-E644-4F37-B10E-E952025A99BD}" destId="{F6C1234B-7F5D-40D9-BA7C-CB144C55C7CA}" srcOrd="2" destOrd="0" presId="urn:microsoft.com/office/officeart/2005/8/layout/pyramid2"/>
    <dgm:cxn modelId="{530C133F-9B78-45AF-9B94-688C5E0ABD68}" type="presParOf" srcId="{07EE5FD3-E644-4F37-B10E-E952025A99BD}" destId="{9487D814-6B0E-4D13-BF2B-22DFA9CE1A48}" srcOrd="3" destOrd="0" presId="urn:microsoft.com/office/officeart/2005/8/layout/pyramid2"/>
    <dgm:cxn modelId="{8E2E9B37-0AAF-4F43-9723-40407A369BF5}" type="presParOf" srcId="{07EE5FD3-E644-4F37-B10E-E952025A99BD}" destId="{067E8C8D-8C3C-483E-88C8-7E1138AC6982}" srcOrd="4" destOrd="0" presId="urn:microsoft.com/office/officeart/2005/8/layout/pyramid2"/>
    <dgm:cxn modelId="{C6CC1C35-78D3-46E5-9F4B-0377750B50E0}" type="presParOf" srcId="{07EE5FD3-E644-4F37-B10E-E952025A99BD}" destId="{50C43DA7-1E3F-4658-8D2D-1429D8BB05C5}" srcOrd="5" destOrd="0" presId="urn:microsoft.com/office/officeart/2005/8/layout/pyramid2"/>
    <dgm:cxn modelId="{683FF3BF-9346-401C-8309-98F43DF99E3C}" type="presParOf" srcId="{07EE5FD3-E644-4F37-B10E-E952025A99BD}" destId="{A6AD754C-F1F1-4283-B0BE-B564FBB6B479}" srcOrd="6" destOrd="0" presId="urn:microsoft.com/office/officeart/2005/8/layout/pyramid2"/>
    <dgm:cxn modelId="{416383AC-2075-47E2-AE5D-56325DE9040A}" type="presParOf" srcId="{07EE5FD3-E644-4F37-B10E-E952025A99BD}" destId="{296F3EFE-958A-4822-B56E-E57C39AA60C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69ADD-2BE1-4EC1-A170-8DD921D72B8D}">
      <dsp:nvSpPr>
        <dsp:cNvPr id="0" name=""/>
        <dsp:cNvSpPr/>
      </dsp:nvSpPr>
      <dsp:spPr>
        <a:xfrm>
          <a:off x="0" y="977639"/>
          <a:ext cx="6742678" cy="1795579"/>
        </a:xfrm>
        <a:prstGeom prst="notched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A691E8F3-A12D-42CD-A25A-87B30005C64C}">
      <dsp:nvSpPr>
        <dsp:cNvPr id="0" name=""/>
        <dsp:cNvSpPr/>
      </dsp:nvSpPr>
      <dsp:spPr>
        <a:xfrm>
          <a:off x="2666" y="0"/>
          <a:ext cx="1165976" cy="179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nl-NL" sz="1000" b="1" kern="1200" dirty="0"/>
            <a:t>Prefase: Kennismaking / </a:t>
          </a:r>
          <a:r>
            <a:rPr lang="nl-NL" sz="1000" b="0" kern="1200" dirty="0" err="1"/>
            <a:t>NDA</a:t>
          </a:r>
          <a:r>
            <a:rPr lang="nl-NL" sz="1000" kern="1200" dirty="0"/>
            <a:t> </a:t>
          </a:r>
        </a:p>
      </dsp:txBody>
      <dsp:txXfrm>
        <a:off x="2666" y="0"/>
        <a:ext cx="1165976" cy="1795579"/>
      </dsp:txXfrm>
    </dsp:sp>
    <dsp:sp modelId="{C9719603-4F7A-4684-AB5D-8BEFF6A7DF16}">
      <dsp:nvSpPr>
        <dsp:cNvPr id="0" name=""/>
        <dsp:cNvSpPr/>
      </dsp:nvSpPr>
      <dsp:spPr>
        <a:xfrm>
          <a:off x="361207" y="2020027"/>
          <a:ext cx="448894" cy="44889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D07B60-5602-4B2E-A46D-62FEA2FB3FCE}">
      <dsp:nvSpPr>
        <dsp:cNvPr id="0" name=""/>
        <dsp:cNvSpPr/>
      </dsp:nvSpPr>
      <dsp:spPr>
        <a:xfrm>
          <a:off x="1226941" y="2693369"/>
          <a:ext cx="1165976" cy="179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nl-NL" sz="1000" b="1" kern="1200" dirty="0"/>
            <a:t>Fase I: </a:t>
          </a:r>
          <a:r>
            <a:rPr lang="nl-NL" sz="1000" b="0" kern="1200" dirty="0"/>
            <a:t>Intentieovereenkomst (</a:t>
          </a:r>
          <a:r>
            <a:rPr lang="nl-NL" sz="1000" b="0" kern="1200" dirty="0" err="1"/>
            <a:t>LOI</a:t>
          </a:r>
          <a:r>
            <a:rPr lang="nl-NL" sz="1000" b="0" kern="1200" dirty="0"/>
            <a:t>) - Exclusiviteit</a:t>
          </a:r>
        </a:p>
      </dsp:txBody>
      <dsp:txXfrm>
        <a:off x="1226941" y="2693369"/>
        <a:ext cx="1165976" cy="1795579"/>
      </dsp:txXfrm>
    </dsp:sp>
    <dsp:sp modelId="{B8C7E883-C50E-49A2-8A25-DEA95C0695FC}">
      <dsp:nvSpPr>
        <dsp:cNvPr id="0" name=""/>
        <dsp:cNvSpPr/>
      </dsp:nvSpPr>
      <dsp:spPr>
        <a:xfrm>
          <a:off x="1585482" y="2020027"/>
          <a:ext cx="448894" cy="44889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BDD6583-654F-4331-95F2-211A673F1413}">
      <dsp:nvSpPr>
        <dsp:cNvPr id="0" name=""/>
        <dsp:cNvSpPr/>
      </dsp:nvSpPr>
      <dsp:spPr>
        <a:xfrm>
          <a:off x="2451216" y="0"/>
          <a:ext cx="1165976" cy="179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nl-NL" sz="1000" b="1" kern="1200" dirty="0"/>
            <a:t>Fase </a:t>
          </a:r>
          <a:r>
            <a:rPr lang="nl-NL" sz="1000" b="1" kern="1200" dirty="0" err="1"/>
            <a:t>II</a:t>
          </a:r>
          <a:r>
            <a:rPr lang="nl-NL" sz="1000" b="1" kern="1200" dirty="0"/>
            <a:t>: </a:t>
          </a:r>
          <a:r>
            <a:rPr lang="nl-NL" sz="1000" b="0" kern="1200" dirty="0"/>
            <a:t>(</a:t>
          </a:r>
          <a:r>
            <a:rPr lang="nl-NL" sz="1000" b="0" kern="1200" dirty="0" err="1"/>
            <a:t>Confirmatory</a:t>
          </a:r>
          <a:r>
            <a:rPr lang="nl-NL" sz="1000" b="0" kern="1200" dirty="0"/>
            <a:t>) Due Diligence Koper; (exclusieve) onderhandelingen over SPA</a:t>
          </a:r>
        </a:p>
      </dsp:txBody>
      <dsp:txXfrm>
        <a:off x="2451216" y="0"/>
        <a:ext cx="1165976" cy="1795579"/>
      </dsp:txXfrm>
    </dsp:sp>
    <dsp:sp modelId="{4D660482-5E24-46DD-A6C4-E9790FF193C0}">
      <dsp:nvSpPr>
        <dsp:cNvPr id="0" name=""/>
        <dsp:cNvSpPr/>
      </dsp:nvSpPr>
      <dsp:spPr>
        <a:xfrm>
          <a:off x="2809757" y="2020027"/>
          <a:ext cx="448894" cy="44889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E99EA8B-C522-4890-9A8C-2D6B93600670}">
      <dsp:nvSpPr>
        <dsp:cNvPr id="0" name=""/>
        <dsp:cNvSpPr/>
      </dsp:nvSpPr>
      <dsp:spPr>
        <a:xfrm>
          <a:off x="3675492" y="2693369"/>
          <a:ext cx="1165976" cy="179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nl-NL" sz="1000" b="1" kern="1200" dirty="0"/>
            <a:t>Fase </a:t>
          </a:r>
          <a:r>
            <a:rPr lang="nl-NL" sz="1000" b="1" kern="1200" dirty="0" err="1"/>
            <a:t>III</a:t>
          </a:r>
          <a:r>
            <a:rPr lang="nl-NL" sz="1000" b="1" kern="1200" dirty="0"/>
            <a:t>: </a:t>
          </a:r>
          <a:r>
            <a:rPr lang="nl-NL" sz="1000" b="0" kern="1200" dirty="0"/>
            <a:t>Ondertekening SPA</a:t>
          </a:r>
        </a:p>
      </dsp:txBody>
      <dsp:txXfrm>
        <a:off x="3675492" y="2693369"/>
        <a:ext cx="1165976" cy="1795579"/>
      </dsp:txXfrm>
    </dsp:sp>
    <dsp:sp modelId="{7923BF31-E634-4134-81E3-B04F3BC9F318}">
      <dsp:nvSpPr>
        <dsp:cNvPr id="0" name=""/>
        <dsp:cNvSpPr/>
      </dsp:nvSpPr>
      <dsp:spPr>
        <a:xfrm>
          <a:off x="4034032" y="2020027"/>
          <a:ext cx="448894" cy="44889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B65A53-21AD-4ACE-A406-1B2617368891}">
      <dsp:nvSpPr>
        <dsp:cNvPr id="0" name=""/>
        <dsp:cNvSpPr/>
      </dsp:nvSpPr>
      <dsp:spPr>
        <a:xfrm>
          <a:off x="4899767" y="0"/>
          <a:ext cx="1165976" cy="179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nl-NL" sz="1000" b="1" kern="1200" dirty="0"/>
            <a:t>Fase </a:t>
          </a:r>
          <a:r>
            <a:rPr lang="nl-NL" sz="1000" b="1" kern="1200" dirty="0" err="1"/>
            <a:t>IV</a:t>
          </a:r>
          <a:r>
            <a:rPr lang="nl-NL" sz="1000" b="1" kern="1200" dirty="0"/>
            <a:t>: </a:t>
          </a:r>
          <a:r>
            <a:rPr lang="nl-NL" sz="1000" b="0" kern="1200" dirty="0"/>
            <a:t>(externe) goedkeuringen (</a:t>
          </a:r>
          <a:r>
            <a:rPr lang="nl-NL" sz="1000" b="0" kern="1200" dirty="0" err="1"/>
            <a:t>ACM</a:t>
          </a:r>
          <a:r>
            <a:rPr lang="nl-NL" sz="1000" b="0" kern="1200" dirty="0"/>
            <a:t> etc.);  </a:t>
          </a:r>
          <a:r>
            <a:rPr lang="nl-NL" sz="1000" b="0" kern="1200" dirty="0" err="1"/>
            <a:t>finaliseren</a:t>
          </a:r>
          <a:r>
            <a:rPr lang="nl-NL" sz="1000" b="0" kern="1200" dirty="0"/>
            <a:t> financiering; evt. W&amp;I Insurance; Closing</a:t>
          </a:r>
        </a:p>
      </dsp:txBody>
      <dsp:txXfrm>
        <a:off x="4899767" y="0"/>
        <a:ext cx="1165976" cy="1795579"/>
      </dsp:txXfrm>
    </dsp:sp>
    <dsp:sp modelId="{3373C744-1FDF-4E30-AA29-CB1283245F35}">
      <dsp:nvSpPr>
        <dsp:cNvPr id="0" name=""/>
        <dsp:cNvSpPr/>
      </dsp:nvSpPr>
      <dsp:spPr>
        <a:xfrm>
          <a:off x="5258307" y="2020027"/>
          <a:ext cx="448894" cy="44889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F52AD-75EA-4FC3-8E47-0913A55FD271}">
      <dsp:nvSpPr>
        <dsp:cNvPr id="0" name=""/>
        <dsp:cNvSpPr/>
      </dsp:nvSpPr>
      <dsp:spPr>
        <a:xfrm>
          <a:off x="0" y="0"/>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Koper</a:t>
          </a:r>
          <a:endParaRPr lang="nl-NL" sz="700" b="1" kern="1200" dirty="0">
            <a:solidFill>
              <a:schemeClr val="tx2"/>
            </a:solidFill>
          </a:endParaRPr>
        </a:p>
        <a:p>
          <a:pPr marL="57150" lvl="1" indent="-57150" algn="l" defTabSz="311150">
            <a:lnSpc>
              <a:spcPct val="90000"/>
            </a:lnSpc>
            <a:spcBef>
              <a:spcPct val="0"/>
            </a:spcBef>
            <a:spcAft>
              <a:spcPct val="15000"/>
            </a:spcAft>
            <a:buChar char="•"/>
          </a:pPr>
          <a:r>
            <a:rPr lang="nl-NL" sz="700" kern="1200" dirty="0">
              <a:solidFill>
                <a:schemeClr val="tx2"/>
              </a:solidFill>
            </a:rPr>
            <a:t> Aanbod (waardering)</a:t>
          </a:r>
        </a:p>
        <a:p>
          <a:pPr marL="57150" lvl="1" indent="-57150" algn="l" defTabSz="311150">
            <a:lnSpc>
              <a:spcPct val="90000"/>
            </a:lnSpc>
            <a:spcBef>
              <a:spcPct val="0"/>
            </a:spcBef>
            <a:spcAft>
              <a:spcPct val="15000"/>
            </a:spcAft>
            <a:buChar char="•"/>
          </a:pPr>
          <a:r>
            <a:rPr lang="nl-NL" sz="700" kern="1200" dirty="0">
              <a:solidFill>
                <a:schemeClr val="tx2"/>
              </a:solidFill>
            </a:rPr>
            <a:t> Due Diligence, onderhandelingen SPA, opschortende voorwaarden</a:t>
          </a:r>
        </a:p>
        <a:p>
          <a:pPr marL="57150" lvl="1" indent="-57150" algn="l" defTabSz="311150">
            <a:lnSpc>
              <a:spcPct val="90000"/>
            </a:lnSpc>
            <a:spcBef>
              <a:spcPct val="0"/>
            </a:spcBef>
            <a:spcAft>
              <a:spcPct val="15000"/>
            </a:spcAft>
            <a:buChar char="•"/>
          </a:pPr>
          <a:r>
            <a:rPr lang="nl-NL" sz="700" kern="1200" dirty="0">
              <a:solidFill>
                <a:schemeClr val="tx2"/>
              </a:solidFill>
            </a:rPr>
            <a:t> Persbericht, integratie en implementatie</a:t>
          </a:r>
        </a:p>
      </dsp:txBody>
      <dsp:txXfrm>
        <a:off x="1223810" y="0"/>
        <a:ext cx="4697563" cy="576001"/>
      </dsp:txXfrm>
    </dsp:sp>
    <dsp:sp modelId="{7F12907E-0F02-4D21-9048-E85B3A1B3B4C}">
      <dsp:nvSpPr>
        <dsp:cNvPr id="0" name=""/>
        <dsp:cNvSpPr/>
      </dsp:nvSpPr>
      <dsp:spPr>
        <a:xfrm>
          <a:off x="276023" y="76553"/>
          <a:ext cx="647798" cy="422894"/>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847C35F-183A-4BF0-8C67-C715112B7FE8}">
      <dsp:nvSpPr>
        <dsp:cNvPr id="0" name=""/>
        <dsp:cNvSpPr/>
      </dsp:nvSpPr>
      <dsp:spPr>
        <a:xfrm>
          <a:off x="0" y="615536"/>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Verkoper</a:t>
          </a:r>
        </a:p>
        <a:p>
          <a:pPr marL="57150" lvl="1" indent="-57150" algn="l" defTabSz="311150">
            <a:lnSpc>
              <a:spcPct val="90000"/>
            </a:lnSpc>
            <a:spcBef>
              <a:spcPct val="0"/>
            </a:spcBef>
            <a:spcAft>
              <a:spcPct val="15000"/>
            </a:spcAft>
            <a:buChar char="•"/>
          </a:pPr>
          <a:r>
            <a:rPr lang="nl-NL" sz="700" kern="1200" dirty="0">
              <a:solidFill>
                <a:schemeClr val="tx2"/>
              </a:solidFill>
            </a:rPr>
            <a:t> Bijdragen aan Informatie Memorandum; Data Room</a:t>
          </a:r>
        </a:p>
        <a:p>
          <a:pPr marL="57150" lvl="1" indent="-57150" algn="l" defTabSz="311150">
            <a:lnSpc>
              <a:spcPct val="90000"/>
            </a:lnSpc>
            <a:spcBef>
              <a:spcPct val="0"/>
            </a:spcBef>
            <a:spcAft>
              <a:spcPct val="15000"/>
            </a:spcAft>
            <a:buChar char="•"/>
          </a:pPr>
          <a:r>
            <a:rPr lang="nl-NL" sz="700" kern="1200" dirty="0">
              <a:solidFill>
                <a:schemeClr val="tx2"/>
              </a:solidFill>
            </a:rPr>
            <a:t> Due Diligence Meetings en Q&amp;A; onderhandelingen SPA</a:t>
          </a:r>
        </a:p>
        <a:p>
          <a:pPr marL="57150" lvl="1" indent="-57150" algn="l" defTabSz="311150">
            <a:lnSpc>
              <a:spcPct val="90000"/>
            </a:lnSpc>
            <a:spcBef>
              <a:spcPct val="0"/>
            </a:spcBef>
            <a:spcAft>
              <a:spcPct val="15000"/>
            </a:spcAft>
            <a:buChar char="•"/>
          </a:pPr>
          <a:r>
            <a:rPr lang="nl-NL" sz="700" kern="1200" dirty="0">
              <a:solidFill>
                <a:schemeClr val="tx2"/>
              </a:solidFill>
            </a:rPr>
            <a:t> Persbericht </a:t>
          </a:r>
        </a:p>
      </dsp:txBody>
      <dsp:txXfrm>
        <a:off x="1223810" y="615536"/>
        <a:ext cx="4697563" cy="576001"/>
      </dsp:txXfrm>
    </dsp:sp>
    <dsp:sp modelId="{E3C3F361-F15C-471C-A3D3-17021D684F30}">
      <dsp:nvSpPr>
        <dsp:cNvPr id="0" name=""/>
        <dsp:cNvSpPr/>
      </dsp:nvSpPr>
      <dsp:spPr>
        <a:xfrm>
          <a:off x="276023" y="692090"/>
          <a:ext cx="647798" cy="422894"/>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DE08D21-A0FF-4609-BADC-899C2F95C8C4}">
      <dsp:nvSpPr>
        <dsp:cNvPr id="0" name=""/>
        <dsp:cNvSpPr/>
      </dsp:nvSpPr>
      <dsp:spPr>
        <a:xfrm>
          <a:off x="0" y="1231073"/>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Over te nemen Onderneming (Target)</a:t>
          </a:r>
        </a:p>
        <a:p>
          <a:pPr marL="57150" lvl="1" indent="-57150" algn="l" defTabSz="311150">
            <a:lnSpc>
              <a:spcPct val="90000"/>
            </a:lnSpc>
            <a:spcBef>
              <a:spcPct val="0"/>
            </a:spcBef>
            <a:spcAft>
              <a:spcPct val="15000"/>
            </a:spcAft>
            <a:buChar char="•"/>
          </a:pPr>
          <a:r>
            <a:rPr lang="nl-NL" sz="700" kern="1200" dirty="0">
              <a:solidFill>
                <a:schemeClr val="tx2"/>
              </a:solidFill>
            </a:rPr>
            <a:t> Bijdragen aan Info Memo;  Data Room</a:t>
          </a:r>
          <a:endParaRPr lang="nl-NL" sz="700" b="1" kern="1200" dirty="0">
            <a:solidFill>
              <a:schemeClr val="tx2"/>
            </a:solidFill>
          </a:endParaRPr>
        </a:p>
        <a:p>
          <a:pPr marL="57150" lvl="1" indent="-57150" algn="l" defTabSz="311150">
            <a:lnSpc>
              <a:spcPct val="90000"/>
            </a:lnSpc>
            <a:spcBef>
              <a:spcPct val="0"/>
            </a:spcBef>
            <a:spcAft>
              <a:spcPct val="15000"/>
            </a:spcAft>
            <a:buChar char="•"/>
          </a:pPr>
          <a:r>
            <a:rPr lang="nl-NL" sz="700" kern="1200" dirty="0">
              <a:solidFill>
                <a:schemeClr val="tx2"/>
              </a:solidFill>
            </a:rPr>
            <a:t> </a:t>
          </a:r>
          <a:r>
            <a:rPr lang="nl-NL" sz="700" kern="1200" dirty="0" err="1">
              <a:solidFill>
                <a:schemeClr val="tx2"/>
              </a:solidFill>
            </a:rPr>
            <a:t>Due</a:t>
          </a:r>
          <a:r>
            <a:rPr lang="nl-NL" sz="700" kern="1200" dirty="0">
              <a:solidFill>
                <a:schemeClr val="tx2"/>
              </a:solidFill>
            </a:rPr>
            <a:t> Diligence Meetings en Q&amp;A;  Managen proces adviesaanvraag OR</a:t>
          </a:r>
        </a:p>
        <a:p>
          <a:pPr marL="57150" lvl="1" indent="-57150" algn="l" defTabSz="311150">
            <a:lnSpc>
              <a:spcPct val="90000"/>
            </a:lnSpc>
            <a:spcBef>
              <a:spcPct val="0"/>
            </a:spcBef>
            <a:spcAft>
              <a:spcPct val="15000"/>
            </a:spcAft>
            <a:buChar char="•"/>
          </a:pPr>
          <a:r>
            <a:rPr lang="nl-NL" sz="700" kern="1200" dirty="0">
              <a:solidFill>
                <a:schemeClr val="tx2"/>
              </a:solidFill>
            </a:rPr>
            <a:t> Persbericht </a:t>
          </a:r>
        </a:p>
      </dsp:txBody>
      <dsp:txXfrm>
        <a:off x="1223810" y="1231073"/>
        <a:ext cx="4697563" cy="576001"/>
      </dsp:txXfrm>
    </dsp:sp>
    <dsp:sp modelId="{9B60DAC8-4AE2-45BA-AB43-005F81C61381}">
      <dsp:nvSpPr>
        <dsp:cNvPr id="0" name=""/>
        <dsp:cNvSpPr/>
      </dsp:nvSpPr>
      <dsp:spPr>
        <a:xfrm>
          <a:off x="276023" y="1307627"/>
          <a:ext cx="647798" cy="422894"/>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BE74686-2D76-4339-B9FA-A6A653C39EDD}">
      <dsp:nvSpPr>
        <dsp:cNvPr id="0" name=""/>
        <dsp:cNvSpPr/>
      </dsp:nvSpPr>
      <dsp:spPr>
        <a:xfrm>
          <a:off x="0" y="1846610"/>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err="1">
              <a:solidFill>
                <a:schemeClr val="tx2"/>
              </a:solidFill>
            </a:rPr>
            <a:t>Investment</a:t>
          </a:r>
          <a:r>
            <a:rPr lang="nl-NL" sz="1000" b="1" kern="1200" dirty="0">
              <a:solidFill>
                <a:schemeClr val="tx2"/>
              </a:solidFill>
            </a:rPr>
            <a:t> Bank / Corporate Finance </a:t>
          </a:r>
          <a:r>
            <a:rPr lang="nl-NL" sz="1000" b="1" kern="1200" dirty="0" err="1">
              <a:solidFill>
                <a:schemeClr val="tx2"/>
              </a:solidFill>
            </a:rPr>
            <a:t>Firm</a:t>
          </a:r>
          <a:endParaRPr lang="nl-NL" sz="1000" b="1" kern="1200" dirty="0">
            <a:solidFill>
              <a:schemeClr val="tx2"/>
            </a:solidFill>
          </a:endParaRPr>
        </a:p>
        <a:p>
          <a:pPr marL="57150" lvl="1" indent="-57150" algn="l" defTabSz="311150">
            <a:lnSpc>
              <a:spcPct val="90000"/>
            </a:lnSpc>
            <a:spcBef>
              <a:spcPct val="0"/>
            </a:spcBef>
            <a:spcAft>
              <a:spcPct val="15000"/>
            </a:spcAft>
            <a:buChar char="•"/>
          </a:pPr>
          <a:r>
            <a:rPr lang="nl-NL" sz="700" b="0" kern="1200" dirty="0">
              <a:solidFill>
                <a:schemeClr val="tx2"/>
              </a:solidFill>
            </a:rPr>
            <a:t> Opstellen </a:t>
          </a:r>
          <a:r>
            <a:rPr lang="nl-NL" sz="700" kern="1200" dirty="0">
              <a:solidFill>
                <a:schemeClr val="tx2"/>
              </a:solidFill>
            </a:rPr>
            <a:t>Informatie Memorandum</a:t>
          </a:r>
          <a:r>
            <a:rPr lang="nl-NL" sz="700" b="0" kern="1200" dirty="0">
              <a:solidFill>
                <a:schemeClr val="tx2"/>
              </a:solidFill>
            </a:rPr>
            <a:t>; benaderen marktpartijen (koper of verkoper); waardering Target</a:t>
          </a:r>
        </a:p>
        <a:p>
          <a:pPr marL="57150" lvl="1" indent="-57150" algn="l" defTabSz="311150">
            <a:lnSpc>
              <a:spcPct val="90000"/>
            </a:lnSpc>
            <a:spcBef>
              <a:spcPct val="0"/>
            </a:spcBef>
            <a:spcAft>
              <a:spcPct val="15000"/>
            </a:spcAft>
            <a:buChar char="•"/>
          </a:pPr>
          <a:r>
            <a:rPr lang="nl-NL" sz="700" b="0" kern="1200" dirty="0">
              <a:solidFill>
                <a:schemeClr val="tx2"/>
              </a:solidFill>
            </a:rPr>
            <a:t> Managen verkoopproces; onderhandelingen</a:t>
          </a:r>
        </a:p>
      </dsp:txBody>
      <dsp:txXfrm>
        <a:off x="1223810" y="1846610"/>
        <a:ext cx="4697563" cy="576001"/>
      </dsp:txXfrm>
    </dsp:sp>
    <dsp:sp modelId="{78EB8A92-6914-42AC-A83E-56349B285D81}">
      <dsp:nvSpPr>
        <dsp:cNvPr id="0" name=""/>
        <dsp:cNvSpPr/>
      </dsp:nvSpPr>
      <dsp:spPr>
        <a:xfrm>
          <a:off x="276023" y="1923163"/>
          <a:ext cx="647798" cy="422894"/>
        </a:xfrm>
        <a:prstGeom prst="roundRect">
          <a:avLst>
            <a:gd name="adj" fmla="val 10000"/>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4D5D735-CBC2-48C0-BB23-752B91A7A458}">
      <dsp:nvSpPr>
        <dsp:cNvPr id="0" name=""/>
        <dsp:cNvSpPr/>
      </dsp:nvSpPr>
      <dsp:spPr>
        <a:xfrm>
          <a:off x="0" y="2462147"/>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Due Diligence Experts (Accountants, Fiscalisten, Juristen)</a:t>
          </a:r>
        </a:p>
        <a:p>
          <a:pPr marL="57150" lvl="1" indent="-57150" algn="l" defTabSz="311150">
            <a:lnSpc>
              <a:spcPct val="90000"/>
            </a:lnSpc>
            <a:spcBef>
              <a:spcPct val="0"/>
            </a:spcBef>
            <a:spcAft>
              <a:spcPct val="15000"/>
            </a:spcAft>
            <a:buChar char="•"/>
          </a:pPr>
          <a:r>
            <a:rPr lang="nl-NL" sz="700" kern="1200" dirty="0">
              <a:solidFill>
                <a:schemeClr val="tx2"/>
              </a:solidFill>
            </a:rPr>
            <a:t> Uitvoeren due diligence analyse en rapportage</a:t>
          </a:r>
        </a:p>
        <a:p>
          <a:pPr marL="57150" lvl="1" indent="-57150" algn="l" defTabSz="311150">
            <a:lnSpc>
              <a:spcPct val="90000"/>
            </a:lnSpc>
            <a:spcBef>
              <a:spcPct val="0"/>
            </a:spcBef>
            <a:spcAft>
              <a:spcPct val="15000"/>
            </a:spcAft>
            <a:buChar char="•"/>
          </a:pPr>
          <a:r>
            <a:rPr lang="nl-NL" sz="700" kern="1200" dirty="0">
              <a:solidFill>
                <a:schemeClr val="tx2"/>
              </a:solidFill>
            </a:rPr>
            <a:t> Fiscale structurering deal (met name bij participatie management)</a:t>
          </a:r>
        </a:p>
        <a:p>
          <a:pPr marL="57150" lvl="1" indent="-57150" algn="l" defTabSz="311150">
            <a:lnSpc>
              <a:spcPct val="90000"/>
            </a:lnSpc>
            <a:spcBef>
              <a:spcPct val="0"/>
            </a:spcBef>
            <a:spcAft>
              <a:spcPct val="15000"/>
            </a:spcAft>
            <a:buChar char="•"/>
          </a:pPr>
          <a:endParaRPr lang="nl-NL" sz="700" kern="1200" dirty="0">
            <a:solidFill>
              <a:schemeClr val="tx2"/>
            </a:solidFill>
          </a:endParaRPr>
        </a:p>
      </dsp:txBody>
      <dsp:txXfrm>
        <a:off x="1223810" y="2462147"/>
        <a:ext cx="4697563" cy="576001"/>
      </dsp:txXfrm>
    </dsp:sp>
    <dsp:sp modelId="{FF55BAF2-B928-446F-B5B9-476A9BB3B43A}">
      <dsp:nvSpPr>
        <dsp:cNvPr id="0" name=""/>
        <dsp:cNvSpPr/>
      </dsp:nvSpPr>
      <dsp:spPr>
        <a:xfrm>
          <a:off x="276023" y="2538700"/>
          <a:ext cx="647798" cy="422894"/>
        </a:xfrm>
        <a:prstGeom prst="roundRect">
          <a:avLst>
            <a:gd name="adj" fmla="val 10000"/>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1FBE7E1-6371-437D-BD7F-85C6D17D4FE0}">
      <dsp:nvSpPr>
        <dsp:cNvPr id="0" name=""/>
        <dsp:cNvSpPr/>
      </dsp:nvSpPr>
      <dsp:spPr>
        <a:xfrm>
          <a:off x="0" y="3077684"/>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Advocaten</a:t>
          </a:r>
        </a:p>
        <a:p>
          <a:pPr marL="57150" lvl="1" indent="-57150" algn="l" defTabSz="311150">
            <a:lnSpc>
              <a:spcPct val="90000"/>
            </a:lnSpc>
            <a:spcBef>
              <a:spcPct val="0"/>
            </a:spcBef>
            <a:spcAft>
              <a:spcPct val="15000"/>
            </a:spcAft>
            <a:buChar char="•"/>
          </a:pPr>
          <a:r>
            <a:rPr lang="nl-NL" sz="700" b="0" kern="1200" dirty="0">
              <a:solidFill>
                <a:schemeClr val="tx2"/>
              </a:solidFill>
            </a:rPr>
            <a:t> Pre-analyse juridische struikelblokken; advies inzake </a:t>
          </a:r>
          <a:r>
            <a:rPr lang="nl-NL" sz="700" b="0" kern="1200" dirty="0" err="1">
              <a:solidFill>
                <a:schemeClr val="tx2"/>
              </a:solidFill>
            </a:rPr>
            <a:t>NDAs</a:t>
          </a:r>
          <a:endParaRPr lang="nl-NL" sz="700" b="0" kern="1200" dirty="0">
            <a:solidFill>
              <a:schemeClr val="tx2"/>
            </a:solidFill>
          </a:endParaRPr>
        </a:p>
        <a:p>
          <a:pPr marL="57150" lvl="1" indent="-57150" algn="l" defTabSz="311150">
            <a:lnSpc>
              <a:spcPct val="90000"/>
            </a:lnSpc>
            <a:spcBef>
              <a:spcPct val="0"/>
            </a:spcBef>
            <a:spcAft>
              <a:spcPct val="15000"/>
            </a:spcAft>
            <a:buChar char="•"/>
          </a:pPr>
          <a:r>
            <a:rPr lang="nl-NL" sz="700" b="0" kern="1200" dirty="0">
              <a:solidFill>
                <a:schemeClr val="tx2"/>
              </a:solidFill>
            </a:rPr>
            <a:t> Due Diligence; opstellen transactiedocumentatie; onderhandelingen; management dealproces</a:t>
          </a:r>
        </a:p>
        <a:p>
          <a:pPr marL="57150" lvl="1" indent="-57150" algn="l" defTabSz="311150">
            <a:lnSpc>
              <a:spcPct val="90000"/>
            </a:lnSpc>
            <a:spcBef>
              <a:spcPct val="0"/>
            </a:spcBef>
            <a:spcAft>
              <a:spcPct val="15000"/>
            </a:spcAft>
            <a:buChar char="•"/>
          </a:pPr>
          <a:r>
            <a:rPr lang="nl-NL" sz="700" b="0" kern="1200" dirty="0">
              <a:solidFill>
                <a:schemeClr val="tx2"/>
              </a:solidFill>
            </a:rPr>
            <a:t> Eventueel meldingen bij mededingautoriteiten</a:t>
          </a:r>
        </a:p>
      </dsp:txBody>
      <dsp:txXfrm>
        <a:off x="1223810" y="3077684"/>
        <a:ext cx="4697563" cy="576001"/>
      </dsp:txXfrm>
    </dsp:sp>
    <dsp:sp modelId="{378217B2-838C-4056-9812-9E776ACAAE9F}">
      <dsp:nvSpPr>
        <dsp:cNvPr id="0" name=""/>
        <dsp:cNvSpPr/>
      </dsp:nvSpPr>
      <dsp:spPr>
        <a:xfrm>
          <a:off x="276538" y="3153720"/>
          <a:ext cx="646767" cy="423929"/>
        </a:xfrm>
        <a:prstGeom prst="roundRect">
          <a:avLst>
            <a:gd name="adj" fmla="val 10000"/>
          </a:avLst>
        </a:prstGeom>
        <a:blipFill rotWithShape="0">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1BBC25-C503-4C96-B79F-B4496FA739BE}">
      <dsp:nvSpPr>
        <dsp:cNvPr id="0" name=""/>
        <dsp:cNvSpPr/>
      </dsp:nvSpPr>
      <dsp:spPr>
        <a:xfrm>
          <a:off x="0" y="3693220"/>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Banken</a:t>
          </a:r>
        </a:p>
        <a:p>
          <a:pPr marL="57150" lvl="1" indent="-57150" algn="l" defTabSz="311150">
            <a:lnSpc>
              <a:spcPct val="90000"/>
            </a:lnSpc>
            <a:spcBef>
              <a:spcPct val="0"/>
            </a:spcBef>
            <a:spcAft>
              <a:spcPct val="15000"/>
            </a:spcAft>
            <a:buChar char="•"/>
          </a:pPr>
          <a:r>
            <a:rPr lang="nl-NL" sz="700" kern="1200" dirty="0">
              <a:solidFill>
                <a:schemeClr val="tx2"/>
              </a:solidFill>
            </a:rPr>
            <a:t> Structureren (nieuwe) financiering overname en optioneel werkkapitaal </a:t>
          </a:r>
        </a:p>
        <a:p>
          <a:pPr marL="57150" lvl="1" indent="-57150" algn="l" defTabSz="311150">
            <a:lnSpc>
              <a:spcPct val="90000"/>
            </a:lnSpc>
            <a:spcBef>
              <a:spcPct val="0"/>
            </a:spcBef>
            <a:spcAft>
              <a:spcPct val="15000"/>
            </a:spcAft>
            <a:buChar char="•"/>
          </a:pPr>
          <a:r>
            <a:rPr lang="nl-NL" sz="700" kern="1200" dirty="0">
              <a:solidFill>
                <a:schemeClr val="tx2"/>
              </a:solidFill>
            </a:rPr>
            <a:t> Onderhandelen over </a:t>
          </a:r>
          <a:r>
            <a:rPr lang="nl-NL" sz="700" kern="1200" dirty="0" err="1">
              <a:solidFill>
                <a:schemeClr val="tx2"/>
              </a:solidFill>
            </a:rPr>
            <a:t>committed</a:t>
          </a:r>
          <a:r>
            <a:rPr lang="nl-NL" sz="700" kern="1200" dirty="0">
              <a:solidFill>
                <a:schemeClr val="tx2"/>
              </a:solidFill>
            </a:rPr>
            <a:t> term sheets en definitieve financieringsdocumentatie</a:t>
          </a:r>
        </a:p>
        <a:p>
          <a:pPr marL="57150" lvl="1" indent="-57150" algn="l" defTabSz="311150">
            <a:lnSpc>
              <a:spcPct val="90000"/>
            </a:lnSpc>
            <a:spcBef>
              <a:spcPct val="0"/>
            </a:spcBef>
            <a:spcAft>
              <a:spcPct val="15000"/>
            </a:spcAft>
            <a:buChar char="•"/>
          </a:pPr>
          <a:r>
            <a:rPr lang="nl-NL" sz="700" kern="1200" dirty="0">
              <a:solidFill>
                <a:schemeClr val="tx2"/>
              </a:solidFill>
            </a:rPr>
            <a:t> Aflossing bestaande financiering op </a:t>
          </a:r>
          <a:r>
            <a:rPr lang="nl-NL" sz="700" kern="1200" dirty="0" err="1">
              <a:solidFill>
                <a:schemeClr val="tx2"/>
              </a:solidFill>
            </a:rPr>
            <a:t>closing</a:t>
          </a:r>
          <a:endParaRPr lang="nl-NL" sz="700" kern="1200" dirty="0">
            <a:solidFill>
              <a:schemeClr val="tx2"/>
            </a:solidFill>
          </a:endParaRPr>
        </a:p>
      </dsp:txBody>
      <dsp:txXfrm>
        <a:off x="1223810" y="3693220"/>
        <a:ext cx="4697563" cy="576001"/>
      </dsp:txXfrm>
    </dsp:sp>
    <dsp:sp modelId="{F4241D3E-3A7A-449A-8E4B-85922A5997BB}">
      <dsp:nvSpPr>
        <dsp:cNvPr id="0" name=""/>
        <dsp:cNvSpPr/>
      </dsp:nvSpPr>
      <dsp:spPr>
        <a:xfrm>
          <a:off x="276023" y="3769774"/>
          <a:ext cx="647798" cy="422894"/>
        </a:xfrm>
        <a:prstGeom prst="roundRect">
          <a:avLst>
            <a:gd name="adj" fmla="val 10000"/>
          </a:avLst>
        </a:prstGeom>
        <a:blipFill rotWithShape="0">
          <a:blip xmlns:r="http://schemas.openxmlformats.org/officeDocument/2006/relationships" r:embed="rId7"/>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18B406E-FD80-4C98-9009-49693BFE5481}">
      <dsp:nvSpPr>
        <dsp:cNvPr id="0" name=""/>
        <dsp:cNvSpPr/>
      </dsp:nvSpPr>
      <dsp:spPr>
        <a:xfrm>
          <a:off x="0" y="4308757"/>
          <a:ext cx="5921374" cy="576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W&amp;I Insurance (verzekeraar)</a:t>
          </a:r>
        </a:p>
        <a:p>
          <a:pPr marL="57150" lvl="1" indent="-57150" algn="l" defTabSz="311150">
            <a:lnSpc>
              <a:spcPct val="90000"/>
            </a:lnSpc>
            <a:spcBef>
              <a:spcPct val="0"/>
            </a:spcBef>
            <a:spcAft>
              <a:spcPct val="15000"/>
            </a:spcAft>
            <a:buChar char="•"/>
          </a:pPr>
          <a:r>
            <a:rPr lang="nl-NL" sz="700" b="0" kern="1200" dirty="0">
              <a:solidFill>
                <a:schemeClr val="tx2"/>
              </a:solidFill>
            </a:rPr>
            <a:t> Review Due Diligence Rapporten (</a:t>
          </a:r>
          <a:r>
            <a:rPr lang="nl-NL" sz="700" b="0" kern="1200" dirty="0" err="1">
              <a:solidFill>
                <a:schemeClr val="tx2"/>
              </a:solidFill>
            </a:rPr>
            <a:t>Buy</a:t>
          </a:r>
          <a:r>
            <a:rPr lang="nl-NL" sz="700" b="0" kern="1200" dirty="0">
              <a:solidFill>
                <a:schemeClr val="tx2"/>
              </a:solidFill>
            </a:rPr>
            <a:t>-side / </a:t>
          </a:r>
          <a:r>
            <a:rPr lang="nl-NL" sz="700" b="0" kern="1200" dirty="0" err="1">
              <a:solidFill>
                <a:schemeClr val="tx2"/>
              </a:solidFill>
            </a:rPr>
            <a:t>Sell</a:t>
          </a:r>
          <a:r>
            <a:rPr lang="nl-NL" sz="700" b="0" kern="1200" dirty="0">
              <a:solidFill>
                <a:schemeClr val="tx2"/>
              </a:solidFill>
            </a:rPr>
            <a:t>-side); Expert Calls; uitonderhandelen polis</a:t>
          </a:r>
        </a:p>
      </dsp:txBody>
      <dsp:txXfrm>
        <a:off x="1223810" y="4308757"/>
        <a:ext cx="4697563" cy="576001"/>
      </dsp:txXfrm>
    </dsp:sp>
    <dsp:sp modelId="{A1452877-63D5-46A7-9E06-378615E78E65}">
      <dsp:nvSpPr>
        <dsp:cNvPr id="0" name=""/>
        <dsp:cNvSpPr/>
      </dsp:nvSpPr>
      <dsp:spPr>
        <a:xfrm>
          <a:off x="276023" y="4385311"/>
          <a:ext cx="647798" cy="422894"/>
        </a:xfrm>
        <a:prstGeom prst="roundRect">
          <a:avLst>
            <a:gd name="adj" fmla="val 10000"/>
          </a:avLst>
        </a:prstGeom>
        <a:blipFill rotWithShape="0">
          <a:blip xmlns:r="http://schemas.openxmlformats.org/officeDocument/2006/relationships" r:embed="rId8"/>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7A037-F365-4000-A2E0-D0DD3ADDDC35}">
      <dsp:nvSpPr>
        <dsp:cNvPr id="0" name=""/>
        <dsp:cNvSpPr/>
      </dsp:nvSpPr>
      <dsp:spPr>
        <a:xfrm>
          <a:off x="2178868" y="1702404"/>
          <a:ext cx="1417587" cy="141758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marL="0" lvl="0" indent="0" algn="ctr" defTabSz="400050">
            <a:lnSpc>
              <a:spcPct val="90000"/>
            </a:lnSpc>
            <a:spcBef>
              <a:spcPct val="0"/>
            </a:spcBef>
            <a:spcAft>
              <a:spcPct val="35000"/>
            </a:spcAft>
            <a:buNone/>
          </a:pPr>
          <a:r>
            <a:rPr lang="nl-NL" sz="900" b="1" kern="1200" dirty="0"/>
            <a:t>Doelstellingen</a:t>
          </a:r>
        </a:p>
      </dsp:txBody>
      <dsp:txXfrm>
        <a:off x="2386469" y="1910005"/>
        <a:ext cx="1002385" cy="1002385"/>
      </dsp:txXfrm>
    </dsp:sp>
    <dsp:sp modelId="{76B0DAB1-EC77-4001-8695-60A50C39BBE6}">
      <dsp:nvSpPr>
        <dsp:cNvPr id="0" name=""/>
        <dsp:cNvSpPr/>
      </dsp:nvSpPr>
      <dsp:spPr>
        <a:xfrm rot="16200000" flipV="1">
          <a:off x="2773217" y="1277460"/>
          <a:ext cx="228888" cy="430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2807550" y="1397988"/>
        <a:ext cx="160222" cy="258587"/>
      </dsp:txXfrm>
    </dsp:sp>
    <dsp:sp modelId="{69D01E58-3B90-4870-9E8D-96F7A79D5191}">
      <dsp:nvSpPr>
        <dsp:cNvPr id="0" name=""/>
        <dsp:cNvSpPr/>
      </dsp:nvSpPr>
      <dsp:spPr>
        <a:xfrm>
          <a:off x="2148287" y="2956"/>
          <a:ext cx="1478748" cy="1267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Voorspellen toekomstige performance</a:t>
          </a:r>
        </a:p>
        <a:p>
          <a:pPr marL="0" lvl="0" indent="0" algn="ctr" defTabSz="444500">
            <a:lnSpc>
              <a:spcPct val="90000"/>
            </a:lnSpc>
            <a:spcBef>
              <a:spcPct val="0"/>
            </a:spcBef>
            <a:spcAft>
              <a:spcPct val="35000"/>
            </a:spcAft>
            <a:buNone/>
          </a:pPr>
          <a:r>
            <a:rPr lang="nl-NL" sz="1000" b="0" kern="1200" dirty="0">
              <a:solidFill>
                <a:schemeClr val="tx1"/>
              </a:solidFill>
            </a:rPr>
            <a:t>Financieel en Commercieel</a:t>
          </a:r>
        </a:p>
      </dsp:txBody>
      <dsp:txXfrm>
        <a:off x="2210165" y="64834"/>
        <a:ext cx="1354992" cy="1143826"/>
      </dsp:txXfrm>
    </dsp:sp>
    <dsp:sp modelId="{415D5E26-65CE-4378-861A-59B8E2127E04}">
      <dsp:nvSpPr>
        <dsp:cNvPr id="0" name=""/>
        <dsp:cNvSpPr/>
      </dsp:nvSpPr>
      <dsp:spPr>
        <a:xfrm rot="9408170" flipH="1" flipV="1">
          <a:off x="3628239" y="1925917"/>
          <a:ext cx="179513" cy="430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3630416" y="2022718"/>
        <a:ext cx="125659" cy="258587"/>
      </dsp:txXfrm>
    </dsp:sp>
    <dsp:sp modelId="{D7C8842B-382C-4EA4-995A-E6173A4550D1}">
      <dsp:nvSpPr>
        <dsp:cNvPr id="0" name=""/>
        <dsp:cNvSpPr/>
      </dsp:nvSpPr>
      <dsp:spPr>
        <a:xfrm>
          <a:off x="3835890" y="1229071"/>
          <a:ext cx="1478748" cy="1267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Analyse van potentiële risico’s en bedreigingen</a:t>
          </a:r>
        </a:p>
        <a:p>
          <a:pPr marL="0" lvl="0" indent="0" algn="ctr" defTabSz="444500">
            <a:lnSpc>
              <a:spcPct val="90000"/>
            </a:lnSpc>
            <a:spcBef>
              <a:spcPct val="0"/>
            </a:spcBef>
            <a:spcAft>
              <a:spcPct val="35000"/>
            </a:spcAft>
            <a:buNone/>
          </a:pPr>
          <a:r>
            <a:rPr lang="nl-NL" sz="1000" kern="1200" dirty="0">
              <a:solidFill>
                <a:schemeClr val="tx1"/>
              </a:solidFill>
            </a:rPr>
            <a:t>Financieel en Juridisch</a:t>
          </a:r>
        </a:p>
      </dsp:txBody>
      <dsp:txXfrm>
        <a:off x="3897768" y="1290949"/>
        <a:ext cx="1354992" cy="1143826"/>
      </dsp:txXfrm>
    </dsp:sp>
    <dsp:sp modelId="{870D5D32-5066-4ABF-9CB3-44FB72D8F0F8}">
      <dsp:nvSpPr>
        <dsp:cNvPr id="0" name=""/>
        <dsp:cNvSpPr/>
      </dsp:nvSpPr>
      <dsp:spPr>
        <a:xfrm rot="2491613" flipV="1">
          <a:off x="3401164" y="2821102"/>
          <a:ext cx="212354" cy="430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3409170" y="2886179"/>
        <a:ext cx="148648" cy="258587"/>
      </dsp:txXfrm>
    </dsp:sp>
    <dsp:sp modelId="{1DCEF9B5-EEB6-4712-BA9C-816ACC1E73F9}">
      <dsp:nvSpPr>
        <dsp:cNvPr id="0" name=""/>
        <dsp:cNvSpPr/>
      </dsp:nvSpPr>
      <dsp:spPr>
        <a:xfrm>
          <a:off x="3191283" y="3212968"/>
          <a:ext cx="1478748" cy="1267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Ontdekken van “Red </a:t>
          </a:r>
          <a:r>
            <a:rPr lang="nl-NL" sz="1000" b="1" kern="1200" dirty="0" err="1">
              <a:solidFill>
                <a:schemeClr val="tx1"/>
              </a:solidFill>
            </a:rPr>
            <a:t>Flags</a:t>
          </a:r>
          <a:r>
            <a:rPr lang="nl-NL" sz="1000" b="1" kern="1200" dirty="0">
              <a:solidFill>
                <a:schemeClr val="tx1"/>
              </a:solidFill>
            </a:rPr>
            <a:t>” en “Deal </a:t>
          </a:r>
          <a:r>
            <a:rPr lang="nl-NL" sz="1000" b="1" kern="1200" dirty="0" err="1">
              <a:solidFill>
                <a:schemeClr val="tx1"/>
              </a:solidFill>
            </a:rPr>
            <a:t>Breakers</a:t>
          </a:r>
          <a:r>
            <a:rPr lang="nl-NL" sz="1000" b="1" kern="1200" dirty="0">
              <a:solidFill>
                <a:schemeClr val="tx1"/>
              </a:solidFill>
            </a:rPr>
            <a:t>"</a:t>
          </a:r>
        </a:p>
        <a:p>
          <a:pPr marL="0" lvl="0" indent="0" algn="ctr" defTabSz="444500">
            <a:lnSpc>
              <a:spcPct val="90000"/>
            </a:lnSpc>
            <a:spcBef>
              <a:spcPct val="0"/>
            </a:spcBef>
            <a:spcAft>
              <a:spcPct val="35000"/>
            </a:spcAft>
            <a:buNone/>
          </a:pPr>
          <a:r>
            <a:rPr lang="nl-NL" sz="1000" b="0" kern="1200" dirty="0">
              <a:solidFill>
                <a:schemeClr val="tx1"/>
              </a:solidFill>
            </a:rPr>
            <a:t>Allen</a:t>
          </a:r>
          <a:r>
            <a:rPr lang="nl-NL" sz="1000" kern="1200" dirty="0">
              <a:solidFill>
                <a:schemeClr val="tx1"/>
              </a:solidFill>
            </a:rPr>
            <a:t> </a:t>
          </a:r>
        </a:p>
      </dsp:txBody>
      <dsp:txXfrm>
        <a:off x="3253161" y="3274846"/>
        <a:ext cx="1354992" cy="1143826"/>
      </dsp:txXfrm>
    </dsp:sp>
    <dsp:sp modelId="{06A17F27-A997-4C68-9F9B-90362F3E1F76}">
      <dsp:nvSpPr>
        <dsp:cNvPr id="0" name=""/>
        <dsp:cNvSpPr/>
      </dsp:nvSpPr>
      <dsp:spPr>
        <a:xfrm rot="18344414" flipH="1">
          <a:off x="2122937" y="2828118"/>
          <a:ext cx="212354" cy="430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2173396" y="2888459"/>
        <a:ext cx="148648" cy="258587"/>
      </dsp:txXfrm>
    </dsp:sp>
    <dsp:sp modelId="{2021906F-67EE-457E-B95D-2D691CC86A4E}">
      <dsp:nvSpPr>
        <dsp:cNvPr id="0" name=""/>
        <dsp:cNvSpPr/>
      </dsp:nvSpPr>
      <dsp:spPr>
        <a:xfrm>
          <a:off x="1105291" y="3212968"/>
          <a:ext cx="1478748" cy="1267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Compliance</a:t>
          </a:r>
        </a:p>
        <a:p>
          <a:pPr marL="0" lvl="0" indent="0" algn="ctr" defTabSz="444500">
            <a:lnSpc>
              <a:spcPct val="90000"/>
            </a:lnSpc>
            <a:spcBef>
              <a:spcPct val="0"/>
            </a:spcBef>
            <a:spcAft>
              <a:spcPct val="35000"/>
            </a:spcAft>
            <a:buNone/>
          </a:pPr>
          <a:r>
            <a:rPr lang="nl-NL" sz="1000" b="0" kern="1200" dirty="0">
              <a:solidFill>
                <a:schemeClr val="tx1"/>
              </a:solidFill>
            </a:rPr>
            <a:t>Juridisch en Fiscaal</a:t>
          </a:r>
          <a:r>
            <a:rPr lang="nl-NL" sz="1000" kern="1200" dirty="0">
              <a:solidFill>
                <a:schemeClr val="tx1"/>
              </a:solidFill>
            </a:rPr>
            <a:t> </a:t>
          </a:r>
        </a:p>
      </dsp:txBody>
      <dsp:txXfrm>
        <a:off x="1167169" y="3274846"/>
        <a:ext cx="1354992" cy="1143826"/>
      </dsp:txXfrm>
    </dsp:sp>
    <dsp:sp modelId="{CCC280AF-5B7B-486B-9F2B-6229E11EAF69}">
      <dsp:nvSpPr>
        <dsp:cNvPr id="0" name=""/>
        <dsp:cNvSpPr/>
      </dsp:nvSpPr>
      <dsp:spPr>
        <a:xfrm rot="11880000">
          <a:off x="1967570" y="1925917"/>
          <a:ext cx="179513" cy="430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2020106" y="2020433"/>
        <a:ext cx="125659" cy="258587"/>
      </dsp:txXfrm>
    </dsp:sp>
    <dsp:sp modelId="{0E6D5A38-8974-44FC-AF11-B0789E81E670}">
      <dsp:nvSpPr>
        <dsp:cNvPr id="0" name=""/>
        <dsp:cNvSpPr/>
      </dsp:nvSpPr>
      <dsp:spPr>
        <a:xfrm>
          <a:off x="460684" y="1229071"/>
          <a:ext cx="1478748" cy="1267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Bevestigen koopprijs</a:t>
          </a:r>
        </a:p>
        <a:p>
          <a:pPr marL="0" lvl="0" indent="0" algn="ctr" defTabSz="444500">
            <a:lnSpc>
              <a:spcPct val="90000"/>
            </a:lnSpc>
            <a:spcBef>
              <a:spcPct val="0"/>
            </a:spcBef>
            <a:spcAft>
              <a:spcPct val="35000"/>
            </a:spcAft>
            <a:buNone/>
          </a:pPr>
          <a:r>
            <a:rPr lang="nl-NL" sz="1000" b="0" kern="1200" dirty="0">
              <a:solidFill>
                <a:schemeClr val="tx1"/>
              </a:solidFill>
            </a:rPr>
            <a:t>Financieel </a:t>
          </a:r>
        </a:p>
      </dsp:txBody>
      <dsp:txXfrm>
        <a:off x="522562" y="1290949"/>
        <a:ext cx="1354992" cy="1143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7A037-F365-4000-A2E0-D0DD3ADDDC35}">
      <dsp:nvSpPr>
        <dsp:cNvPr id="0" name=""/>
        <dsp:cNvSpPr/>
      </dsp:nvSpPr>
      <dsp:spPr>
        <a:xfrm>
          <a:off x="2226836" y="1591452"/>
          <a:ext cx="1270032" cy="127003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b="1" kern="1200" dirty="0"/>
            <a:t>Due Diligence Bevindingen</a:t>
          </a:r>
        </a:p>
      </dsp:txBody>
      <dsp:txXfrm>
        <a:off x="2412828" y="1777444"/>
        <a:ext cx="898048" cy="898048"/>
      </dsp:txXfrm>
    </dsp:sp>
    <dsp:sp modelId="{76B0DAB1-EC77-4001-8695-60A50C39BBE6}">
      <dsp:nvSpPr>
        <dsp:cNvPr id="0" name=""/>
        <dsp:cNvSpPr/>
      </dsp:nvSpPr>
      <dsp:spPr>
        <a:xfrm rot="5400000" flipV="1">
          <a:off x="2751217" y="1189895"/>
          <a:ext cx="221271" cy="398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rot="10800000">
        <a:off x="2784408" y="1236334"/>
        <a:ext cx="154890" cy="238886"/>
      </dsp:txXfrm>
    </dsp:sp>
    <dsp:sp modelId="{69D01E58-3B90-4870-9E8D-96F7A79D5191}">
      <dsp:nvSpPr>
        <dsp:cNvPr id="0" name=""/>
        <dsp:cNvSpPr/>
      </dsp:nvSpPr>
      <dsp:spPr>
        <a:xfrm>
          <a:off x="1943843" y="2945"/>
          <a:ext cx="1836018" cy="117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Deal </a:t>
          </a:r>
          <a:r>
            <a:rPr lang="nl-NL" sz="1000" b="1" kern="1200" dirty="0" err="1">
              <a:solidFill>
                <a:schemeClr val="tx1"/>
              </a:solidFill>
            </a:rPr>
            <a:t>Breakers</a:t>
          </a:r>
          <a:r>
            <a:rPr lang="nl-NL" sz="1000" b="1" kern="1200" dirty="0">
              <a:solidFill>
                <a:schemeClr val="tx1"/>
              </a:solidFill>
            </a:rPr>
            <a:t> –</a:t>
          </a:r>
          <a:br>
            <a:rPr lang="nl-NL" sz="1000" b="0" kern="1200" dirty="0">
              <a:solidFill>
                <a:schemeClr val="tx1"/>
              </a:solidFill>
            </a:rPr>
          </a:br>
          <a:r>
            <a:rPr lang="nl-NL" sz="1000" b="0" kern="1200" dirty="0">
              <a:solidFill>
                <a:schemeClr val="tx1"/>
              </a:solidFill>
            </a:rPr>
            <a:t>issues die doorgang transactie verhinderen</a:t>
          </a:r>
        </a:p>
      </dsp:txBody>
      <dsp:txXfrm>
        <a:off x="2001007" y="60109"/>
        <a:ext cx="1721690" cy="1056684"/>
      </dsp:txXfrm>
    </dsp:sp>
    <dsp:sp modelId="{415D5E26-65CE-4378-861A-59B8E2127E04}">
      <dsp:nvSpPr>
        <dsp:cNvPr id="0" name=""/>
        <dsp:cNvSpPr/>
      </dsp:nvSpPr>
      <dsp:spPr>
        <a:xfrm flipH="1" flipV="1">
          <a:off x="3558497" y="2027396"/>
          <a:ext cx="148467" cy="398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rot="10800000">
        <a:off x="3603037" y="2107025"/>
        <a:ext cx="103927" cy="238886"/>
      </dsp:txXfrm>
    </dsp:sp>
    <dsp:sp modelId="{D7C8842B-382C-4EA4-995A-E6173A4550D1}">
      <dsp:nvSpPr>
        <dsp:cNvPr id="0" name=""/>
        <dsp:cNvSpPr/>
      </dsp:nvSpPr>
      <dsp:spPr>
        <a:xfrm>
          <a:off x="3776997" y="1640962"/>
          <a:ext cx="1836018" cy="117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Pricing issues –</a:t>
          </a:r>
          <a:br>
            <a:rPr lang="nl-NL" sz="1000" b="1" kern="1200" dirty="0">
              <a:solidFill>
                <a:schemeClr val="tx1"/>
              </a:solidFill>
            </a:rPr>
          </a:br>
          <a:r>
            <a:rPr lang="nl-NL" sz="1000" b="0" kern="1200" dirty="0">
              <a:solidFill>
                <a:schemeClr val="tx1"/>
              </a:solidFill>
            </a:rPr>
            <a:t>issues die worden meegenomen in de waardering c.q. prijs </a:t>
          </a:r>
          <a:endParaRPr lang="nl-NL" sz="1000" b="1" kern="1200" dirty="0">
            <a:solidFill>
              <a:schemeClr val="tx1"/>
            </a:solidFill>
          </a:endParaRPr>
        </a:p>
      </dsp:txBody>
      <dsp:txXfrm>
        <a:off x="3834161" y="1698126"/>
        <a:ext cx="1721690" cy="1056684"/>
      </dsp:txXfrm>
    </dsp:sp>
    <dsp:sp modelId="{870D5D32-5066-4ABF-9CB3-44FB72D8F0F8}">
      <dsp:nvSpPr>
        <dsp:cNvPr id="0" name=""/>
        <dsp:cNvSpPr/>
      </dsp:nvSpPr>
      <dsp:spPr>
        <a:xfrm rot="16200000" flipV="1">
          <a:off x="2751217" y="2864897"/>
          <a:ext cx="221271" cy="398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rot="-10800000">
        <a:off x="2784408" y="2977717"/>
        <a:ext cx="154890" cy="238886"/>
      </dsp:txXfrm>
    </dsp:sp>
    <dsp:sp modelId="{1DCEF9B5-EEB6-4712-BA9C-816ACC1E73F9}">
      <dsp:nvSpPr>
        <dsp:cNvPr id="0" name=""/>
        <dsp:cNvSpPr/>
      </dsp:nvSpPr>
      <dsp:spPr>
        <a:xfrm>
          <a:off x="1943843" y="3278978"/>
          <a:ext cx="1836018" cy="117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SPA (contract) issues – </a:t>
          </a:r>
          <a:r>
            <a:rPr lang="nl-NL" sz="1000" b="0" kern="1200" dirty="0">
              <a:solidFill>
                <a:schemeClr val="tx1"/>
              </a:solidFill>
            </a:rPr>
            <a:t>punten die contractueel worden opgelost (garanties, vrijwaringen, opschortende voorwaarden)</a:t>
          </a:r>
          <a:endParaRPr lang="nl-NL" sz="1000" b="1" kern="1200" dirty="0">
            <a:solidFill>
              <a:schemeClr val="tx1"/>
            </a:solidFill>
          </a:endParaRPr>
        </a:p>
      </dsp:txBody>
      <dsp:txXfrm>
        <a:off x="2001007" y="3336142"/>
        <a:ext cx="1721690" cy="1056684"/>
      </dsp:txXfrm>
    </dsp:sp>
    <dsp:sp modelId="{06A17F27-A997-4C68-9F9B-90362F3E1F76}">
      <dsp:nvSpPr>
        <dsp:cNvPr id="0" name=""/>
        <dsp:cNvSpPr/>
      </dsp:nvSpPr>
      <dsp:spPr>
        <a:xfrm rot="10800000" flipH="1">
          <a:off x="2013767" y="2027396"/>
          <a:ext cx="150568" cy="398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rot="10800000">
        <a:off x="2013767" y="2107025"/>
        <a:ext cx="105398" cy="238886"/>
      </dsp:txXfrm>
    </dsp:sp>
    <dsp:sp modelId="{2021906F-67EE-457E-B95D-2D691CC86A4E}">
      <dsp:nvSpPr>
        <dsp:cNvPr id="0" name=""/>
        <dsp:cNvSpPr/>
      </dsp:nvSpPr>
      <dsp:spPr>
        <a:xfrm>
          <a:off x="106726" y="1640962"/>
          <a:ext cx="1836018" cy="117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1"/>
              </a:solidFill>
            </a:rPr>
            <a:t>Commercial </a:t>
          </a:r>
          <a:r>
            <a:rPr lang="nl-NL" sz="1000" b="1" kern="1200" dirty="0" err="1">
              <a:solidFill>
                <a:schemeClr val="tx1"/>
              </a:solidFill>
            </a:rPr>
            <a:t>Override</a:t>
          </a:r>
          <a:r>
            <a:rPr lang="nl-NL" sz="1000" b="1" kern="1200" dirty="0">
              <a:solidFill>
                <a:schemeClr val="tx1"/>
              </a:solidFill>
            </a:rPr>
            <a:t> – </a:t>
          </a:r>
          <a:r>
            <a:rPr lang="nl-NL" sz="1000" b="0" kern="1200" dirty="0">
              <a:solidFill>
                <a:schemeClr val="tx1"/>
              </a:solidFill>
            </a:rPr>
            <a:t>risico’s en issues die bewust worden verdisconteerd in de commerciële overwegingen bij de deal </a:t>
          </a:r>
        </a:p>
      </dsp:txBody>
      <dsp:txXfrm>
        <a:off x="163890" y="1698126"/>
        <a:ext cx="1721690" cy="1056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01E6B-5812-4BC3-98E4-01B3387ED8C1}">
      <dsp:nvSpPr>
        <dsp:cNvPr id="0" name=""/>
        <dsp:cNvSpPr/>
      </dsp:nvSpPr>
      <dsp:spPr>
        <a:xfrm>
          <a:off x="0" y="0"/>
          <a:ext cx="5759450" cy="71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Koopprijs en waardering</a:t>
          </a:r>
        </a:p>
        <a:p>
          <a:pPr marL="57150" lvl="1" indent="-57150" algn="l" defTabSz="444500">
            <a:lnSpc>
              <a:spcPct val="90000"/>
            </a:lnSpc>
            <a:spcBef>
              <a:spcPct val="0"/>
            </a:spcBef>
            <a:spcAft>
              <a:spcPct val="15000"/>
            </a:spcAft>
            <a:buChar char="•"/>
          </a:pPr>
          <a:r>
            <a:rPr lang="nl-NL" sz="1000" kern="1200" dirty="0">
              <a:solidFill>
                <a:schemeClr val="tx2"/>
              </a:solidFill>
            </a:rPr>
            <a:t> Bedrag en bepaling (</a:t>
          </a:r>
          <a:r>
            <a:rPr lang="nl-NL" sz="1000" kern="1200" dirty="0" err="1">
              <a:solidFill>
                <a:schemeClr val="tx2"/>
              </a:solidFill>
            </a:rPr>
            <a:t>Locked</a:t>
          </a:r>
          <a:r>
            <a:rPr lang="nl-NL" sz="1000" kern="1200" dirty="0">
              <a:solidFill>
                <a:schemeClr val="tx2"/>
              </a:solidFill>
            </a:rPr>
            <a:t> Box </a:t>
          </a:r>
          <a:r>
            <a:rPr lang="nl-NL" sz="1000" kern="1200" dirty="0" err="1">
              <a:solidFill>
                <a:schemeClr val="tx2"/>
              </a:solidFill>
            </a:rPr>
            <a:t>vs</a:t>
          </a:r>
          <a:r>
            <a:rPr lang="nl-NL" sz="1000" kern="1200" dirty="0">
              <a:solidFill>
                <a:schemeClr val="tx2"/>
              </a:solidFill>
            </a:rPr>
            <a:t> </a:t>
          </a:r>
          <a:r>
            <a:rPr lang="nl-NL" sz="1000" kern="1200" dirty="0" err="1">
              <a:solidFill>
                <a:schemeClr val="tx2"/>
              </a:solidFill>
            </a:rPr>
            <a:t>Closing</a:t>
          </a:r>
          <a:r>
            <a:rPr lang="nl-NL" sz="1000" kern="1200" dirty="0">
              <a:solidFill>
                <a:schemeClr val="tx2"/>
              </a:solidFill>
            </a:rPr>
            <a:t> Accounts)</a:t>
          </a:r>
        </a:p>
        <a:p>
          <a:pPr marL="57150" lvl="1" indent="-57150" algn="l" defTabSz="444500">
            <a:lnSpc>
              <a:spcPct val="90000"/>
            </a:lnSpc>
            <a:spcBef>
              <a:spcPct val="0"/>
            </a:spcBef>
            <a:spcAft>
              <a:spcPct val="15000"/>
            </a:spcAft>
            <a:buChar char="•"/>
          </a:pPr>
          <a:r>
            <a:rPr lang="nl-NL" sz="1000" kern="1200" dirty="0">
              <a:solidFill>
                <a:schemeClr val="tx2"/>
              </a:solidFill>
            </a:rPr>
            <a:t> Vast en/of Variabel (Earn-out)</a:t>
          </a:r>
        </a:p>
      </dsp:txBody>
      <dsp:txXfrm>
        <a:off x="1223360" y="0"/>
        <a:ext cx="4536089" cy="714704"/>
      </dsp:txXfrm>
    </dsp:sp>
    <dsp:sp modelId="{62A7F10D-96C3-43CB-AE54-D64E5032DCEA}">
      <dsp:nvSpPr>
        <dsp:cNvPr id="0" name=""/>
        <dsp:cNvSpPr/>
      </dsp:nvSpPr>
      <dsp:spPr>
        <a:xfrm>
          <a:off x="237958" y="71470"/>
          <a:ext cx="848401" cy="571763"/>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AE8E45-A948-423D-BC05-F6F43938E73C}">
      <dsp:nvSpPr>
        <dsp:cNvPr id="0" name=""/>
        <dsp:cNvSpPr/>
      </dsp:nvSpPr>
      <dsp:spPr>
        <a:xfrm>
          <a:off x="0" y="786174"/>
          <a:ext cx="5759450" cy="71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Voorwaarden voor Closing</a:t>
          </a:r>
        </a:p>
        <a:p>
          <a:pPr marL="57150" lvl="1" indent="-57150" algn="l" defTabSz="444500">
            <a:lnSpc>
              <a:spcPct val="90000"/>
            </a:lnSpc>
            <a:spcBef>
              <a:spcPct val="0"/>
            </a:spcBef>
            <a:spcAft>
              <a:spcPct val="15000"/>
            </a:spcAft>
            <a:buChar char="•"/>
          </a:pPr>
          <a:r>
            <a:rPr lang="nl-NL" sz="1000" b="0" kern="1200" dirty="0">
              <a:solidFill>
                <a:schemeClr val="tx2"/>
              </a:solidFill>
            </a:rPr>
            <a:t> Externe goedkeuringen (ACM)</a:t>
          </a:r>
          <a:endParaRPr lang="nl-NL" sz="1000" b="1" kern="1200" dirty="0">
            <a:solidFill>
              <a:schemeClr val="tx2"/>
            </a:solidFill>
          </a:endParaRPr>
        </a:p>
        <a:p>
          <a:pPr marL="57150" lvl="1" indent="-57150" algn="l" defTabSz="444500">
            <a:lnSpc>
              <a:spcPct val="90000"/>
            </a:lnSpc>
            <a:spcBef>
              <a:spcPct val="0"/>
            </a:spcBef>
            <a:spcAft>
              <a:spcPct val="15000"/>
            </a:spcAft>
            <a:buChar char="•"/>
          </a:pPr>
          <a:r>
            <a:rPr lang="nl-NL" sz="1000" b="0" kern="1200" dirty="0">
              <a:solidFill>
                <a:schemeClr val="tx2"/>
              </a:solidFill>
            </a:rPr>
            <a:t> </a:t>
          </a:r>
          <a:r>
            <a:rPr lang="nl-NL" sz="1000" b="0" kern="1200" dirty="0" err="1">
              <a:solidFill>
                <a:schemeClr val="tx2"/>
              </a:solidFill>
            </a:rPr>
            <a:t>Due</a:t>
          </a:r>
          <a:r>
            <a:rPr lang="nl-NL" sz="1000" b="0" kern="1200" dirty="0">
              <a:solidFill>
                <a:schemeClr val="tx2"/>
              </a:solidFill>
            </a:rPr>
            <a:t> Diligence Acties</a:t>
          </a:r>
        </a:p>
        <a:p>
          <a:pPr marL="57150" lvl="1" indent="-57150" algn="l" defTabSz="444500">
            <a:lnSpc>
              <a:spcPct val="90000"/>
            </a:lnSpc>
            <a:spcBef>
              <a:spcPct val="0"/>
            </a:spcBef>
            <a:spcAft>
              <a:spcPct val="15000"/>
            </a:spcAft>
            <a:buChar char="•"/>
          </a:pPr>
          <a:r>
            <a:rPr lang="nl-NL" sz="1000" b="0" kern="1200" dirty="0">
              <a:solidFill>
                <a:schemeClr val="tx2"/>
              </a:solidFill>
            </a:rPr>
            <a:t> Geen </a:t>
          </a:r>
          <a:r>
            <a:rPr lang="nl-NL" sz="1000" b="0" kern="1200" dirty="0" err="1">
              <a:solidFill>
                <a:schemeClr val="tx2"/>
              </a:solidFill>
            </a:rPr>
            <a:t>Material</a:t>
          </a:r>
          <a:r>
            <a:rPr lang="nl-NL" sz="1000" b="0" kern="1200" dirty="0">
              <a:solidFill>
                <a:schemeClr val="tx2"/>
              </a:solidFill>
            </a:rPr>
            <a:t> Adverse Change</a:t>
          </a:r>
        </a:p>
      </dsp:txBody>
      <dsp:txXfrm>
        <a:off x="1223360" y="786174"/>
        <a:ext cx="4536089" cy="714704"/>
      </dsp:txXfrm>
    </dsp:sp>
    <dsp:sp modelId="{5563E909-0BD0-482D-ACA9-24C4BE9AB202}">
      <dsp:nvSpPr>
        <dsp:cNvPr id="0" name=""/>
        <dsp:cNvSpPr/>
      </dsp:nvSpPr>
      <dsp:spPr>
        <a:xfrm>
          <a:off x="237958" y="857644"/>
          <a:ext cx="848401" cy="571763"/>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816F1A-A5E0-4083-8B85-9DFF64A06FBF}">
      <dsp:nvSpPr>
        <dsp:cNvPr id="0" name=""/>
        <dsp:cNvSpPr/>
      </dsp:nvSpPr>
      <dsp:spPr>
        <a:xfrm>
          <a:off x="0" y="1572348"/>
          <a:ext cx="5759450" cy="71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Closing</a:t>
          </a:r>
        </a:p>
        <a:p>
          <a:pPr marL="57150" lvl="1" indent="-57150" algn="l" defTabSz="444500">
            <a:lnSpc>
              <a:spcPct val="90000"/>
            </a:lnSpc>
            <a:spcBef>
              <a:spcPct val="0"/>
            </a:spcBef>
            <a:spcAft>
              <a:spcPct val="15000"/>
            </a:spcAft>
            <a:buChar char="•"/>
          </a:pPr>
          <a:r>
            <a:rPr lang="nl-NL" sz="1000" b="0" kern="1200" dirty="0">
              <a:solidFill>
                <a:schemeClr val="tx2"/>
              </a:solidFill>
            </a:rPr>
            <a:t> Levering Aandelen</a:t>
          </a:r>
        </a:p>
        <a:p>
          <a:pPr marL="57150" lvl="1" indent="-57150" algn="l" defTabSz="444500">
            <a:lnSpc>
              <a:spcPct val="90000"/>
            </a:lnSpc>
            <a:spcBef>
              <a:spcPct val="0"/>
            </a:spcBef>
            <a:spcAft>
              <a:spcPct val="15000"/>
            </a:spcAft>
            <a:buChar char="•"/>
          </a:pPr>
          <a:r>
            <a:rPr lang="nl-NL" sz="1000" b="0" kern="1200" dirty="0">
              <a:solidFill>
                <a:schemeClr val="tx2"/>
              </a:solidFill>
            </a:rPr>
            <a:t> Betaling Koopprijs</a:t>
          </a:r>
        </a:p>
      </dsp:txBody>
      <dsp:txXfrm>
        <a:off x="1223360" y="1572348"/>
        <a:ext cx="4536089" cy="714704"/>
      </dsp:txXfrm>
    </dsp:sp>
    <dsp:sp modelId="{96640795-000F-4F6C-A55B-80402FF99F9B}">
      <dsp:nvSpPr>
        <dsp:cNvPr id="0" name=""/>
        <dsp:cNvSpPr/>
      </dsp:nvSpPr>
      <dsp:spPr>
        <a:xfrm>
          <a:off x="237958" y="1643819"/>
          <a:ext cx="848401" cy="571763"/>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539DD-8580-4E90-B5C5-0BC9AF9F4499}">
      <dsp:nvSpPr>
        <dsp:cNvPr id="0" name=""/>
        <dsp:cNvSpPr/>
      </dsp:nvSpPr>
      <dsp:spPr>
        <a:xfrm>
          <a:off x="0" y="2358523"/>
          <a:ext cx="5759450" cy="71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Risicoverdeling (verleden)</a:t>
          </a:r>
        </a:p>
        <a:p>
          <a:pPr marL="57150" lvl="1" indent="-57150" algn="l" defTabSz="444500">
            <a:lnSpc>
              <a:spcPct val="90000"/>
            </a:lnSpc>
            <a:spcBef>
              <a:spcPct val="0"/>
            </a:spcBef>
            <a:spcAft>
              <a:spcPct val="15000"/>
            </a:spcAft>
            <a:buChar char="•"/>
          </a:pPr>
          <a:r>
            <a:rPr lang="nl-NL" sz="1000" b="0" kern="1200" dirty="0">
              <a:solidFill>
                <a:schemeClr val="tx2"/>
              </a:solidFill>
            </a:rPr>
            <a:t> Garanties</a:t>
          </a:r>
        </a:p>
        <a:p>
          <a:pPr marL="57150" lvl="1" indent="-57150" algn="l" defTabSz="444500">
            <a:lnSpc>
              <a:spcPct val="90000"/>
            </a:lnSpc>
            <a:spcBef>
              <a:spcPct val="0"/>
            </a:spcBef>
            <a:spcAft>
              <a:spcPct val="15000"/>
            </a:spcAft>
            <a:buChar char="•"/>
          </a:pPr>
          <a:r>
            <a:rPr lang="nl-NL" sz="1000" b="0" kern="1200" dirty="0">
              <a:solidFill>
                <a:schemeClr val="tx2"/>
              </a:solidFill>
            </a:rPr>
            <a:t> Vrijwaringen</a:t>
          </a:r>
        </a:p>
      </dsp:txBody>
      <dsp:txXfrm>
        <a:off x="1223360" y="2358523"/>
        <a:ext cx="4536089" cy="714704"/>
      </dsp:txXfrm>
    </dsp:sp>
    <dsp:sp modelId="{C993EF7A-9EF8-4450-B1EA-9F401D1D7372}">
      <dsp:nvSpPr>
        <dsp:cNvPr id="0" name=""/>
        <dsp:cNvSpPr/>
      </dsp:nvSpPr>
      <dsp:spPr>
        <a:xfrm>
          <a:off x="237958" y="2429993"/>
          <a:ext cx="848401" cy="571763"/>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12678-CF77-43E4-831E-3BFD53E6440F}">
      <dsp:nvSpPr>
        <dsp:cNvPr id="0" name=""/>
        <dsp:cNvSpPr/>
      </dsp:nvSpPr>
      <dsp:spPr>
        <a:xfrm>
          <a:off x="0" y="3144697"/>
          <a:ext cx="5759450" cy="71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Zekerheid voor nakoming</a:t>
          </a:r>
        </a:p>
        <a:p>
          <a:pPr marL="57150" lvl="1" indent="-57150" algn="l" defTabSz="444500">
            <a:lnSpc>
              <a:spcPct val="90000"/>
            </a:lnSpc>
            <a:spcBef>
              <a:spcPct val="0"/>
            </a:spcBef>
            <a:spcAft>
              <a:spcPct val="15000"/>
            </a:spcAft>
            <a:buChar char="•"/>
          </a:pPr>
          <a:r>
            <a:rPr lang="nl-NL" sz="1000" b="0" kern="1200" dirty="0">
              <a:solidFill>
                <a:schemeClr val="tx2"/>
              </a:solidFill>
            </a:rPr>
            <a:t> </a:t>
          </a:r>
          <a:r>
            <a:rPr lang="nl-NL" sz="1000" b="0" kern="1200" dirty="0" err="1">
              <a:solidFill>
                <a:schemeClr val="tx2"/>
              </a:solidFill>
            </a:rPr>
            <a:t>Escrow</a:t>
          </a:r>
          <a:r>
            <a:rPr lang="nl-NL" sz="1000" b="0" kern="1200" dirty="0">
              <a:solidFill>
                <a:schemeClr val="tx2"/>
              </a:solidFill>
            </a:rPr>
            <a:t> / Bankgarantie / Inhouding Koopprijs</a:t>
          </a:r>
        </a:p>
        <a:p>
          <a:pPr marL="57150" lvl="1" indent="-57150" algn="l" defTabSz="444500">
            <a:lnSpc>
              <a:spcPct val="90000"/>
            </a:lnSpc>
            <a:spcBef>
              <a:spcPct val="0"/>
            </a:spcBef>
            <a:spcAft>
              <a:spcPct val="15000"/>
            </a:spcAft>
            <a:buChar char="•"/>
          </a:pPr>
          <a:r>
            <a:rPr lang="nl-NL" sz="1000" b="0" kern="1200" dirty="0">
              <a:solidFill>
                <a:schemeClr val="tx2"/>
              </a:solidFill>
            </a:rPr>
            <a:t> Borgtocht / Hoofdelijkheid / Concerngarantie</a:t>
          </a:r>
        </a:p>
        <a:p>
          <a:pPr marL="57150" lvl="1" indent="-57150" algn="l" defTabSz="444500">
            <a:lnSpc>
              <a:spcPct val="90000"/>
            </a:lnSpc>
            <a:spcBef>
              <a:spcPct val="0"/>
            </a:spcBef>
            <a:spcAft>
              <a:spcPct val="15000"/>
            </a:spcAft>
            <a:buChar char="•"/>
          </a:pPr>
          <a:r>
            <a:rPr lang="nl-NL" sz="1000" b="0" kern="1200" dirty="0">
              <a:solidFill>
                <a:schemeClr val="tx2"/>
              </a:solidFill>
            </a:rPr>
            <a:t> W&amp;I Verzekering</a:t>
          </a:r>
        </a:p>
      </dsp:txBody>
      <dsp:txXfrm>
        <a:off x="1223360" y="3144697"/>
        <a:ext cx="4536089" cy="714704"/>
      </dsp:txXfrm>
    </dsp:sp>
    <dsp:sp modelId="{D86C71B6-C105-43DF-8DD9-6C2B9B25696A}">
      <dsp:nvSpPr>
        <dsp:cNvPr id="0" name=""/>
        <dsp:cNvSpPr/>
      </dsp:nvSpPr>
      <dsp:spPr>
        <a:xfrm>
          <a:off x="237958" y="3216168"/>
          <a:ext cx="848401" cy="571763"/>
        </a:xfrm>
        <a:prstGeom prst="roundRect">
          <a:avLst>
            <a:gd name="adj" fmla="val 1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A807B-A821-4B7F-BF53-0BBE15CAA368}">
      <dsp:nvSpPr>
        <dsp:cNvPr id="0" name=""/>
        <dsp:cNvSpPr/>
      </dsp:nvSpPr>
      <dsp:spPr>
        <a:xfrm>
          <a:off x="0" y="3930872"/>
          <a:ext cx="5759450" cy="714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Concurrentie</a:t>
          </a:r>
        </a:p>
        <a:p>
          <a:pPr marL="57150" lvl="1" indent="-57150" algn="l" defTabSz="444500">
            <a:lnSpc>
              <a:spcPct val="90000"/>
            </a:lnSpc>
            <a:spcBef>
              <a:spcPct val="0"/>
            </a:spcBef>
            <a:spcAft>
              <a:spcPct val="15000"/>
            </a:spcAft>
            <a:buChar char="•"/>
          </a:pPr>
          <a:r>
            <a:rPr lang="nl-NL" sz="1000" kern="1200" dirty="0">
              <a:solidFill>
                <a:schemeClr val="tx2"/>
              </a:solidFill>
            </a:rPr>
            <a:t> Bescherming betaalde goodwill door non-concurrentie- en relatiebeding</a:t>
          </a:r>
        </a:p>
      </dsp:txBody>
      <dsp:txXfrm>
        <a:off x="1223360" y="3930872"/>
        <a:ext cx="4536089" cy="714704"/>
      </dsp:txXfrm>
    </dsp:sp>
    <dsp:sp modelId="{54CDEF2F-F9D3-48DC-B3C0-083D9958EB32}">
      <dsp:nvSpPr>
        <dsp:cNvPr id="0" name=""/>
        <dsp:cNvSpPr/>
      </dsp:nvSpPr>
      <dsp:spPr>
        <a:xfrm>
          <a:off x="237958" y="4002342"/>
          <a:ext cx="848401" cy="571763"/>
        </a:xfrm>
        <a:prstGeom prst="roundRect">
          <a:avLst>
            <a:gd name="adj" fmla="val 10000"/>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C7DBC-8BF1-43FB-ABD9-85188ECFE2F1}">
      <dsp:nvSpPr>
        <dsp:cNvPr id="0" name=""/>
        <dsp:cNvSpPr/>
      </dsp:nvSpPr>
      <dsp:spPr>
        <a:xfrm>
          <a:off x="666428" y="0"/>
          <a:ext cx="4067192" cy="374463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A1F54-C899-42A8-AF90-F83CF7F3FE1F}">
      <dsp:nvSpPr>
        <dsp:cNvPr id="0" name=""/>
        <dsp:cNvSpPr/>
      </dsp:nvSpPr>
      <dsp:spPr>
        <a:xfrm>
          <a:off x="2581828" y="441493"/>
          <a:ext cx="3555308" cy="7018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Externe goedkeuringen (beide partijen)</a:t>
          </a:r>
          <a:endParaRPr lang="nl-NL" sz="1000" kern="1200" dirty="0">
            <a:solidFill>
              <a:schemeClr val="tx2"/>
            </a:solidFill>
          </a:endParaRPr>
        </a:p>
        <a:p>
          <a:pPr marL="57150" lvl="1" indent="-57150" algn="l" defTabSz="444500">
            <a:lnSpc>
              <a:spcPct val="90000"/>
            </a:lnSpc>
            <a:spcBef>
              <a:spcPct val="0"/>
            </a:spcBef>
            <a:spcAft>
              <a:spcPct val="15000"/>
            </a:spcAft>
            <a:buChar char="•"/>
          </a:pPr>
          <a:r>
            <a:rPr lang="nl-NL" sz="1000" kern="1200" dirty="0"/>
            <a:t> Melding mededingingsautoriteiten</a:t>
          </a:r>
        </a:p>
        <a:p>
          <a:pPr marL="57150" lvl="1" indent="-57150" algn="l" defTabSz="444500">
            <a:lnSpc>
              <a:spcPct val="90000"/>
            </a:lnSpc>
            <a:spcBef>
              <a:spcPct val="0"/>
            </a:spcBef>
            <a:spcAft>
              <a:spcPct val="15000"/>
            </a:spcAft>
            <a:buChar char="•"/>
          </a:pPr>
          <a:r>
            <a:rPr lang="nl-NL" sz="1000" kern="1200" dirty="0"/>
            <a:t> Andere externe goedkeuringen</a:t>
          </a:r>
        </a:p>
      </dsp:txBody>
      <dsp:txXfrm>
        <a:off x="2616089" y="475754"/>
        <a:ext cx="3486786" cy="633326"/>
      </dsp:txXfrm>
    </dsp:sp>
    <dsp:sp modelId="{F6C1234B-7F5D-40D9-BA7C-CB144C55C7CA}">
      <dsp:nvSpPr>
        <dsp:cNvPr id="0" name=""/>
        <dsp:cNvSpPr/>
      </dsp:nvSpPr>
      <dsp:spPr>
        <a:xfrm>
          <a:off x="2581828" y="1219463"/>
          <a:ext cx="3555308" cy="7018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Specifieke </a:t>
          </a:r>
          <a:r>
            <a:rPr lang="nl-NL" sz="1000" b="1" kern="1200" dirty="0" err="1">
              <a:solidFill>
                <a:schemeClr val="tx2"/>
              </a:solidFill>
            </a:rPr>
            <a:t>due</a:t>
          </a:r>
          <a:r>
            <a:rPr lang="nl-NL" sz="1000" b="1" kern="1200" dirty="0">
              <a:solidFill>
                <a:schemeClr val="tx2"/>
              </a:solidFill>
            </a:rPr>
            <a:t> diligence items zoals</a:t>
          </a:r>
          <a:endParaRPr lang="nl-NL" sz="1000" kern="1200" dirty="0">
            <a:solidFill>
              <a:schemeClr val="tx2"/>
            </a:solidFill>
          </a:endParaRPr>
        </a:p>
        <a:p>
          <a:pPr marL="57150" lvl="1" indent="-57150" algn="l" defTabSz="444500">
            <a:lnSpc>
              <a:spcPct val="90000"/>
            </a:lnSpc>
            <a:spcBef>
              <a:spcPct val="0"/>
            </a:spcBef>
            <a:spcAft>
              <a:spcPct val="15000"/>
            </a:spcAft>
            <a:buChar char="•"/>
          </a:pPr>
          <a:r>
            <a:rPr lang="nl-NL" sz="1000" b="0" kern="1200" dirty="0"/>
            <a:t> Overdracht IE-rechten;</a:t>
          </a:r>
        </a:p>
        <a:p>
          <a:pPr marL="57150" lvl="1" indent="-57150" algn="l" defTabSz="444500">
            <a:lnSpc>
              <a:spcPct val="90000"/>
            </a:lnSpc>
            <a:spcBef>
              <a:spcPct val="0"/>
            </a:spcBef>
            <a:spcAft>
              <a:spcPct val="15000"/>
            </a:spcAft>
            <a:buChar char="•"/>
          </a:pPr>
          <a:r>
            <a:rPr lang="nl-NL" sz="1000" b="0" kern="1200" dirty="0"/>
            <a:t> </a:t>
          </a:r>
          <a:r>
            <a:rPr lang="nl-NL" sz="1000" b="0" kern="1200" dirty="0" err="1"/>
            <a:t>Waiver</a:t>
          </a:r>
          <a:r>
            <a:rPr lang="nl-NL" sz="1000" b="0" kern="1200" dirty="0"/>
            <a:t> change of control belangrijke klanten/leveranciers</a:t>
          </a:r>
        </a:p>
      </dsp:txBody>
      <dsp:txXfrm>
        <a:off x="2616089" y="1253724"/>
        <a:ext cx="3486786" cy="633326"/>
      </dsp:txXfrm>
    </dsp:sp>
    <dsp:sp modelId="{067E8C8D-8C3C-483E-88C8-7E1138AC6982}">
      <dsp:nvSpPr>
        <dsp:cNvPr id="0" name=""/>
        <dsp:cNvSpPr/>
      </dsp:nvSpPr>
      <dsp:spPr>
        <a:xfrm>
          <a:off x="2581828" y="2012182"/>
          <a:ext cx="3555308" cy="7018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ctr" anchorCtr="0">
          <a:noAutofit/>
        </a:bodyPr>
        <a:lstStyle/>
        <a:p>
          <a:pPr marL="0" lvl="0" indent="0" algn="l" defTabSz="444500">
            <a:lnSpc>
              <a:spcPct val="90000"/>
            </a:lnSpc>
            <a:spcBef>
              <a:spcPct val="0"/>
            </a:spcBef>
            <a:spcAft>
              <a:spcPct val="35000"/>
            </a:spcAft>
            <a:buNone/>
          </a:pPr>
          <a:r>
            <a:rPr lang="nl-NL" sz="1000" b="1" kern="1200" dirty="0">
              <a:solidFill>
                <a:schemeClr val="tx2"/>
              </a:solidFill>
            </a:rPr>
            <a:t>Gewijzigde omstandigheden</a:t>
          </a:r>
          <a:endParaRPr lang="nl-NL" sz="1000" kern="1200" dirty="0">
            <a:solidFill>
              <a:schemeClr val="tx2"/>
            </a:solidFill>
          </a:endParaRPr>
        </a:p>
        <a:p>
          <a:pPr marL="57150" lvl="1" indent="-57150" algn="l" defTabSz="444500">
            <a:lnSpc>
              <a:spcPct val="90000"/>
            </a:lnSpc>
            <a:spcBef>
              <a:spcPct val="0"/>
            </a:spcBef>
            <a:spcAft>
              <a:spcPct val="15000"/>
            </a:spcAft>
            <a:buChar char="•"/>
          </a:pPr>
          <a:r>
            <a:rPr lang="nl-NL" sz="1000" kern="1200" dirty="0"/>
            <a:t> Geen materieel nadelige wijziging (</a:t>
          </a:r>
          <a:r>
            <a:rPr lang="nl-NL" sz="1000" kern="1200" dirty="0" err="1"/>
            <a:t>Material</a:t>
          </a:r>
          <a:r>
            <a:rPr lang="nl-NL" sz="1000" kern="1200" dirty="0"/>
            <a:t> Adverse Change)</a:t>
          </a:r>
        </a:p>
        <a:p>
          <a:pPr marL="57150" lvl="1" indent="-57150" algn="l" defTabSz="444500">
            <a:lnSpc>
              <a:spcPct val="90000"/>
            </a:lnSpc>
            <a:spcBef>
              <a:spcPct val="0"/>
            </a:spcBef>
            <a:spcAft>
              <a:spcPct val="15000"/>
            </a:spcAft>
            <a:buChar char="•"/>
          </a:pPr>
          <a:r>
            <a:rPr lang="nl-NL" sz="1000" kern="1200" dirty="0"/>
            <a:t> Geen inbreuk op garanties</a:t>
          </a:r>
        </a:p>
      </dsp:txBody>
      <dsp:txXfrm>
        <a:off x="2616089" y="2046443"/>
        <a:ext cx="3486786" cy="633326"/>
      </dsp:txXfrm>
    </dsp:sp>
    <dsp:sp modelId="{A6AD754C-F1F1-4283-B0BE-B564FBB6B479}">
      <dsp:nvSpPr>
        <dsp:cNvPr id="0" name=""/>
        <dsp:cNvSpPr/>
      </dsp:nvSpPr>
      <dsp:spPr>
        <a:xfrm>
          <a:off x="2581828" y="2797057"/>
          <a:ext cx="3555308" cy="7018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ctr" anchorCtr="0">
          <a:noAutofit/>
        </a:bodyPr>
        <a:lstStyle/>
        <a:p>
          <a:pPr marL="0" lvl="0" indent="0" algn="ctr" defTabSz="444500">
            <a:lnSpc>
              <a:spcPct val="90000"/>
            </a:lnSpc>
            <a:spcBef>
              <a:spcPct val="0"/>
            </a:spcBef>
            <a:spcAft>
              <a:spcPct val="35000"/>
            </a:spcAft>
            <a:buNone/>
          </a:pPr>
          <a:r>
            <a:rPr lang="nl-NL" sz="1000" b="1" kern="1200" dirty="0">
              <a:solidFill>
                <a:schemeClr val="tx2"/>
              </a:solidFill>
            </a:rPr>
            <a:t>Financieringsvoorbehoud Koper</a:t>
          </a:r>
          <a:endParaRPr lang="nl-NL" sz="1000" kern="1200" dirty="0">
            <a:solidFill>
              <a:schemeClr val="tx2"/>
            </a:solidFill>
          </a:endParaRPr>
        </a:p>
      </dsp:txBody>
      <dsp:txXfrm>
        <a:off x="2616089" y="2831318"/>
        <a:ext cx="3486786" cy="6333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1B78490-E582-413C-A446-C1732164E84B}"/>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A8EF3D-8E20-4BA9-B2C9-BBF41A7FC853}"/>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810E654-01FB-4C06-AF05-419F8EB4E95E}" type="datetimeFigureOut">
              <a:rPr lang="nl-NL" smtClean="0"/>
              <a:pPr/>
              <a:t>30-6-2021</a:t>
            </a:fld>
            <a:endParaRPr lang="nl-NL"/>
          </a:p>
        </p:txBody>
      </p:sp>
      <p:sp>
        <p:nvSpPr>
          <p:cNvPr id="4" name="Tijdelijke aanduiding voor voettekst 3">
            <a:extLst>
              <a:ext uri="{FF2B5EF4-FFF2-40B4-BE49-F238E27FC236}">
                <a16:creationId xmlns:a16="http://schemas.microsoft.com/office/drawing/2014/main" id="{E773AABB-884A-4170-9AD6-A19A920D954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68F722A-FB36-4267-A0F7-9B85B5437404}"/>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endParaRPr lang="nl-NL"/>
          </a:p>
        </p:txBody>
      </p:sp>
    </p:spTree>
    <p:extLst>
      <p:ext uri="{BB962C8B-B14F-4D97-AF65-F5344CB8AC3E}">
        <p14:creationId xmlns:p14="http://schemas.microsoft.com/office/powerpoint/2010/main" val="321138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94986EA-677B-4A4B-92F1-7D9D60DA3EE1}" type="datetimeFigureOut">
              <a:rPr lang="nl-NL" smtClean="0"/>
              <a:pPr/>
              <a:t>30-6-2021</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endParaRPr lang="nl-NL"/>
          </a:p>
        </p:txBody>
      </p:sp>
    </p:spTree>
    <p:extLst>
      <p:ext uri="{BB962C8B-B14F-4D97-AF65-F5344CB8AC3E}">
        <p14:creationId xmlns:p14="http://schemas.microsoft.com/office/powerpoint/2010/main" val="225849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9D0ADF55-4A21-46C5-ADDF-157BFA820049}"/>
              </a:ext>
            </a:extLst>
          </p:cNvPr>
          <p:cNvSpPr>
            <a:spLocks noGrp="1"/>
          </p:cNvSpPr>
          <p:nvPr>
            <p:ph type="sldNum" sz="quarter" idx="10"/>
          </p:nvPr>
        </p:nvSpPr>
        <p:spPr/>
        <p:txBody>
          <a:bodyPr/>
          <a:lstStyle/>
          <a:p>
            <a:endParaRPr lang="nl-NL" dirty="0"/>
          </a:p>
        </p:txBody>
      </p:sp>
      <p:sp>
        <p:nvSpPr>
          <p:cNvPr id="4" name="Tijdelijke aanduiding voor afbeelding 3">
            <a:extLst>
              <a:ext uri="{FF2B5EF4-FFF2-40B4-BE49-F238E27FC236}">
                <a16:creationId xmlns:a16="http://schemas.microsoft.com/office/drawing/2014/main" id="{9B9D0979-56FD-435E-AA2B-C2B5E4C32DFF}"/>
              </a:ext>
            </a:extLst>
          </p:cNvPr>
          <p:cNvSpPr>
            <a:spLocks noGrp="1"/>
          </p:cNvSpPr>
          <p:nvPr>
            <p:ph type="pic" sz="quarter" idx="11"/>
          </p:nvPr>
        </p:nvSpPr>
        <p:spPr>
          <a:xfrm>
            <a:off x="2827338" y="0"/>
            <a:ext cx="6316662" cy="5143500"/>
          </a:xfrm>
        </p:spPr>
        <p:txBody>
          <a:bodyPr/>
          <a:lstStyle/>
          <a:p>
            <a:r>
              <a:rPr lang="nl-NL"/>
              <a:t>Klik op het pictogram als u een afbeelding wilt toevoegen</a:t>
            </a:r>
            <a:endParaRPr lang="nl-NL" dirty="0"/>
          </a:p>
        </p:txBody>
      </p:sp>
      <p:sp>
        <p:nvSpPr>
          <p:cNvPr id="5" name="Tijdelijke aanduiding voor tekst 4">
            <a:extLst>
              <a:ext uri="{FF2B5EF4-FFF2-40B4-BE49-F238E27FC236}">
                <a16:creationId xmlns:a16="http://schemas.microsoft.com/office/drawing/2014/main" id="{979E0FA7-AAF4-4B1B-BDE8-644114B16291}"/>
              </a:ext>
            </a:extLst>
          </p:cNvPr>
          <p:cNvSpPr>
            <a:spLocks noGrp="1"/>
          </p:cNvSpPr>
          <p:nvPr>
            <p:ph type="body" sz="quarter" idx="12" hasCustomPrompt="1"/>
          </p:nvPr>
        </p:nvSpPr>
        <p:spPr>
          <a:xfrm>
            <a:off x="198438" y="1131888"/>
            <a:ext cx="2346325" cy="430887"/>
          </a:xfrm>
        </p:spPr>
        <p:txBody>
          <a:bodyPr lIns="0" tIns="0" rIns="0" bIns="0">
            <a:spAutoFit/>
          </a:bodyPr>
          <a:lstStyle>
            <a:lvl1pPr>
              <a:lnSpc>
                <a:spcPct val="100000"/>
              </a:lnSpc>
              <a:spcBef>
                <a:spcPts val="0"/>
              </a:spcBef>
              <a:defRPr b="0" i="0" cap="none" baseline="0">
                <a:solidFill>
                  <a:schemeClr val="bg1"/>
                </a:solidFill>
              </a:defRPr>
            </a:lvl1pPr>
            <a:lvl2pPr>
              <a:defRPr lang="nl-NL" dirty="0"/>
            </a:lvl2pPr>
          </a:lstStyle>
          <a:p>
            <a:pPr lvl="0"/>
            <a:r>
              <a:rPr lang="nl-NL" dirty="0"/>
              <a:t>Ondersteunende tekst, bijv. datum, adres, etc.</a:t>
            </a:r>
          </a:p>
        </p:txBody>
      </p:sp>
      <p:sp>
        <p:nvSpPr>
          <p:cNvPr id="6" name="Titel 5"/>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75500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logo's">
    <p:bg>
      <p:bgPr>
        <a:solidFill>
          <a:schemeClr val="bg1"/>
        </a:solidFill>
        <a:effectLst/>
      </p:bgPr>
    </p:bg>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9D0ADF55-4A21-46C5-ADDF-157BFA820049}"/>
              </a:ext>
            </a:extLst>
          </p:cNvPr>
          <p:cNvSpPr>
            <a:spLocks noGrp="1"/>
          </p:cNvSpPr>
          <p:nvPr>
            <p:ph type="sldNum" sz="quarter" idx="10"/>
          </p:nvPr>
        </p:nvSpPr>
        <p:spPr/>
        <p:txBody>
          <a:bodyPr/>
          <a:lstStyle/>
          <a:p>
            <a:endParaRPr lang="nl-NL" dirty="0"/>
          </a:p>
        </p:txBody>
      </p:sp>
      <p:sp>
        <p:nvSpPr>
          <p:cNvPr id="4" name="Tijdelijke aanduiding voor afbeelding 3">
            <a:extLst>
              <a:ext uri="{FF2B5EF4-FFF2-40B4-BE49-F238E27FC236}">
                <a16:creationId xmlns:a16="http://schemas.microsoft.com/office/drawing/2014/main" id="{9B9D0979-56FD-435E-AA2B-C2B5E4C32DFF}"/>
              </a:ext>
            </a:extLst>
          </p:cNvPr>
          <p:cNvSpPr>
            <a:spLocks noGrp="1"/>
          </p:cNvSpPr>
          <p:nvPr>
            <p:ph type="pic" sz="quarter" idx="11"/>
          </p:nvPr>
        </p:nvSpPr>
        <p:spPr>
          <a:xfrm>
            <a:off x="2827338" y="0"/>
            <a:ext cx="6316662" cy="3741127"/>
          </a:xfrm>
        </p:spPr>
        <p:txBody>
          <a:bodyPr/>
          <a:lstStyle/>
          <a:p>
            <a:r>
              <a:rPr lang="nl-NL"/>
              <a:t>Klik op het pictogram als u een afbeelding wilt toevoegen</a:t>
            </a:r>
            <a:endParaRPr lang="nl-NL" dirty="0"/>
          </a:p>
        </p:txBody>
      </p:sp>
      <p:sp>
        <p:nvSpPr>
          <p:cNvPr id="9" name="Tijdelijke aanduiding voor tekst 4">
            <a:extLst>
              <a:ext uri="{FF2B5EF4-FFF2-40B4-BE49-F238E27FC236}">
                <a16:creationId xmlns:a16="http://schemas.microsoft.com/office/drawing/2014/main" id="{F6449739-1D53-4107-9355-633F39D3A995}"/>
              </a:ext>
            </a:extLst>
          </p:cNvPr>
          <p:cNvSpPr>
            <a:spLocks noGrp="1"/>
          </p:cNvSpPr>
          <p:nvPr>
            <p:ph type="body" sz="quarter" idx="13" hasCustomPrompt="1"/>
          </p:nvPr>
        </p:nvSpPr>
        <p:spPr>
          <a:xfrm>
            <a:off x="198438" y="1131888"/>
            <a:ext cx="2346325" cy="430887"/>
          </a:xfrm>
        </p:spPr>
        <p:txBody>
          <a:bodyPr lIns="0" tIns="0" rIns="0" bIns="0">
            <a:spAutoFit/>
          </a:bodyPr>
          <a:lstStyle>
            <a:lvl1pPr>
              <a:lnSpc>
                <a:spcPct val="100000"/>
              </a:lnSpc>
              <a:spcBef>
                <a:spcPts val="0"/>
              </a:spcBef>
              <a:defRPr b="0" cap="none" baseline="0">
                <a:solidFill>
                  <a:schemeClr val="bg1"/>
                </a:solidFill>
              </a:defRPr>
            </a:lvl1pPr>
            <a:lvl2pPr>
              <a:defRPr baseline="0">
                <a:solidFill>
                  <a:schemeClr val="bg1"/>
                </a:solidFill>
              </a:defRPr>
            </a:lvl2pPr>
          </a:lstStyle>
          <a:p>
            <a:pPr lvl="0"/>
            <a:r>
              <a:rPr lang="nl-NL" dirty="0"/>
              <a:t>Ondersteunende tekst, bijv. datum, adres, etc.</a:t>
            </a:r>
          </a:p>
        </p:txBody>
      </p:sp>
      <p:pic>
        <p:nvPicPr>
          <p:cNvPr id="11" name="Afbeelding 10">
            <a:extLst>
              <a:ext uri="{FF2B5EF4-FFF2-40B4-BE49-F238E27FC236}">
                <a16:creationId xmlns:a16="http://schemas.microsoft.com/office/drawing/2014/main" id="{9DCEFAC6-F031-4445-89A1-CFB5A207805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672818" y="4150711"/>
            <a:ext cx="1278000" cy="425161"/>
          </a:xfrm>
          <a:prstGeom prst="rect">
            <a:avLst/>
          </a:prstGeom>
        </p:spPr>
      </p:pic>
      <p:sp>
        <p:nvSpPr>
          <p:cNvPr id="10" name="Titel 9"/>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5687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8589D0B5-D401-4601-9C9B-075D6E6AA32D}"/>
              </a:ext>
            </a:extLst>
          </p:cNvPr>
          <p:cNvSpPr>
            <a:spLocks noGrp="1"/>
          </p:cNvSpPr>
          <p:nvPr>
            <p:ph type="sldNum" sz="quarter" idx="10"/>
          </p:nvPr>
        </p:nvSpPr>
        <p:spPr/>
        <p:txBody>
          <a:bodyPr/>
          <a:lstStyle/>
          <a:p>
            <a:endParaRPr lang="nl-NL"/>
          </a:p>
        </p:txBody>
      </p:sp>
      <p:sp>
        <p:nvSpPr>
          <p:cNvPr id="5" name="Tijdelijke aanduiding voor tekst 4">
            <a:extLst>
              <a:ext uri="{FF2B5EF4-FFF2-40B4-BE49-F238E27FC236}">
                <a16:creationId xmlns:a16="http://schemas.microsoft.com/office/drawing/2014/main" id="{2753461E-28A8-4ACF-8871-1354D9529A21}"/>
              </a:ext>
            </a:extLst>
          </p:cNvPr>
          <p:cNvSpPr>
            <a:spLocks noGrp="1"/>
          </p:cNvSpPr>
          <p:nvPr>
            <p:ph type="body" sz="quarter" idx="11"/>
          </p:nvPr>
        </p:nvSpPr>
        <p:spPr>
          <a:xfrm>
            <a:off x="3130549" y="403200"/>
            <a:ext cx="5775325" cy="4443747"/>
          </a:xfrm>
        </p:spPr>
        <p:txBody>
          <a:bodyPr lIns="0" tIns="0" rIns="0" bIns="0"/>
          <a:lstStyle>
            <a:lvl1pPr>
              <a:lnSpc>
                <a:spcPct val="100000"/>
              </a:lnSpc>
              <a:spcBef>
                <a:spcPts val="0"/>
              </a:spcBef>
              <a:defRPr lang="nl-NL" dirty="0"/>
            </a:lvl1pPr>
            <a:lvl2pPr marL="360000" indent="-360000">
              <a:spcBef>
                <a:spcPts val="0"/>
              </a:spcBef>
              <a:buFont typeface="Arial" pitchFamily="34" charset="0"/>
              <a:buChar char="•"/>
              <a:defRPr lang="nl-NL" dirty="0"/>
            </a:lvl2pPr>
            <a:lvl3pPr marL="720000">
              <a:spcBef>
                <a:spcPts val="0"/>
              </a:spcBef>
              <a:buClr>
                <a:srgbClr val="00325E"/>
              </a:buClr>
              <a:defRPr lang="nl-NL" dirty="0"/>
            </a:lvl3pPr>
            <a:lvl4pPr marL="1080000">
              <a:spcBef>
                <a:spcPts val="0"/>
              </a:spcBef>
              <a:buClr>
                <a:srgbClr val="00325E"/>
              </a:buClr>
              <a:defRPr lang="nl-NL" dirty="0"/>
            </a:lvl4pPr>
            <a:lvl5pPr marL="1440000">
              <a:lnSpc>
                <a:spcPct val="100000"/>
              </a:lnSpc>
              <a:spcBef>
                <a:spcPts val="0"/>
              </a:spcBef>
              <a:buClr>
                <a:srgbClr val="00325E"/>
              </a:buClr>
              <a:defRPr lang="nl-NL" dirty="0"/>
            </a:lvl5pPr>
            <a:lvl6pPr marL="1440000" indent="-360000">
              <a:lnSpc>
                <a:spcPct val="100000"/>
              </a:lnSpc>
              <a:spcBef>
                <a:spcPts val="0"/>
              </a:spcBef>
              <a:buClr>
                <a:srgbClr val="00325E"/>
              </a:buClr>
              <a:defRPr/>
            </a:lvl6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169920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foto en tekst">
    <p:spTree>
      <p:nvGrpSpPr>
        <p:cNvPr id="1" name=""/>
        <p:cNvGrpSpPr/>
        <p:nvPr/>
      </p:nvGrpSpPr>
      <p:grpSpPr>
        <a:xfrm>
          <a:off x="0" y="0"/>
          <a:ext cx="0" cy="0"/>
          <a:chOff x="0" y="0"/>
          <a:chExt cx="0" cy="0"/>
        </a:xfrm>
      </p:grpSpPr>
      <p:sp>
        <p:nvSpPr>
          <p:cNvPr id="2" name="Title 1"/>
          <p:cNvSpPr>
            <a:spLocks noGrp="1"/>
          </p:cNvSpPr>
          <p:nvPr>
            <p:ph type="title"/>
          </p:nvPr>
        </p:nvSpPr>
        <p:spPr>
          <a:xfrm>
            <a:off x="198437" y="404814"/>
            <a:ext cx="2346325" cy="498598"/>
          </a:xfrm>
        </p:spPr>
        <p:txBody>
          <a:bodyPr>
            <a:spAutoFit/>
          </a:bodyPr>
          <a:lstStyle/>
          <a:p>
            <a:r>
              <a:rPr lang="nl-NL"/>
              <a:t>Klik om de stijl te bewerken</a:t>
            </a:r>
            <a:endParaRPr lang="en-US" dirty="0"/>
          </a:p>
        </p:txBody>
      </p:sp>
      <p:sp>
        <p:nvSpPr>
          <p:cNvPr id="7" name="Tijdelijke aanduiding voor dianummer 6">
            <a:extLst>
              <a:ext uri="{FF2B5EF4-FFF2-40B4-BE49-F238E27FC236}">
                <a16:creationId xmlns:a16="http://schemas.microsoft.com/office/drawing/2014/main" id="{8589D0B5-D401-4601-9C9B-075D6E6AA32D}"/>
              </a:ext>
            </a:extLst>
          </p:cNvPr>
          <p:cNvSpPr>
            <a:spLocks noGrp="1"/>
          </p:cNvSpPr>
          <p:nvPr>
            <p:ph type="sldNum" sz="quarter" idx="10"/>
          </p:nvPr>
        </p:nvSpPr>
        <p:spPr/>
        <p:txBody>
          <a:bodyPr/>
          <a:lstStyle/>
          <a:p>
            <a:endParaRPr lang="nl-NL"/>
          </a:p>
        </p:txBody>
      </p:sp>
      <p:sp>
        <p:nvSpPr>
          <p:cNvPr id="5" name="Tijdelijke aanduiding voor tekst 4">
            <a:extLst>
              <a:ext uri="{FF2B5EF4-FFF2-40B4-BE49-F238E27FC236}">
                <a16:creationId xmlns:a16="http://schemas.microsoft.com/office/drawing/2014/main" id="{2753461E-28A8-4ACF-8871-1354D9529A21}"/>
              </a:ext>
            </a:extLst>
          </p:cNvPr>
          <p:cNvSpPr>
            <a:spLocks noGrp="1"/>
          </p:cNvSpPr>
          <p:nvPr>
            <p:ph type="body" sz="quarter" idx="11"/>
          </p:nvPr>
        </p:nvSpPr>
        <p:spPr>
          <a:xfrm>
            <a:off x="3130549" y="404814"/>
            <a:ext cx="5775325" cy="4452936"/>
          </a:xfrm>
        </p:spPr>
        <p:txBody>
          <a:bodyPr lIns="0" tIns="0" rIns="0" bIns="0">
            <a:normAutofit/>
          </a:bodyPr>
          <a:lstStyle>
            <a:lvl1pPr>
              <a:lnSpc>
                <a:spcPct val="100000"/>
              </a:lnSpc>
              <a:spcBef>
                <a:spcPts val="0"/>
              </a:spcBef>
              <a:defRPr lang="nl-NL" dirty="0"/>
            </a:lvl1pPr>
            <a:lvl2pPr marL="360000" indent="-360000">
              <a:spcBef>
                <a:spcPts val="0"/>
              </a:spcBef>
              <a:buFont typeface="Arial" pitchFamily="34" charset="0"/>
              <a:buChar char="•"/>
              <a:defRPr sz="1400"/>
            </a:lvl2pPr>
            <a:lvl3pPr marL="720000">
              <a:spcBef>
                <a:spcPts val="0"/>
              </a:spcBef>
              <a:buClr>
                <a:srgbClr val="00325E"/>
              </a:buClr>
              <a:defRPr sz="1400"/>
            </a:lvl3pPr>
            <a:lvl4pPr marL="1080000">
              <a:spcBef>
                <a:spcPts val="0"/>
              </a:spcBef>
              <a:buClr>
                <a:srgbClr val="00325E"/>
              </a:buClr>
              <a:defRPr sz="1400"/>
            </a:lvl4pPr>
            <a:lvl5pPr marL="1440000">
              <a:spcBef>
                <a:spcPts val="0"/>
              </a:spcBef>
              <a:buClr>
                <a:srgbClr val="00325E"/>
              </a:buCl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a:extLst>
              <a:ext uri="{FF2B5EF4-FFF2-40B4-BE49-F238E27FC236}">
                <a16:creationId xmlns:a16="http://schemas.microsoft.com/office/drawing/2014/main" id="{BB364CDE-EABD-476E-8358-AC885D7C94A2}"/>
              </a:ext>
            </a:extLst>
          </p:cNvPr>
          <p:cNvSpPr>
            <a:spLocks noGrp="1"/>
          </p:cNvSpPr>
          <p:nvPr>
            <p:ph type="pic" sz="quarter" idx="12"/>
          </p:nvPr>
        </p:nvSpPr>
        <p:spPr>
          <a:xfrm>
            <a:off x="0" y="3348000"/>
            <a:ext cx="2718000" cy="1800000"/>
          </a:xfrm>
        </p:spPr>
        <p:txBody>
          <a:bodyPr/>
          <a:lstStyle/>
          <a:p>
            <a:r>
              <a:rPr lang="nl-NL"/>
              <a:t>Klik op het pictogram als u een afbeelding wilt toevoegen</a:t>
            </a:r>
            <a:endParaRPr lang="nl-NL" dirty="0"/>
          </a:p>
        </p:txBody>
      </p:sp>
      <p:sp>
        <p:nvSpPr>
          <p:cNvPr id="9" name="Tijdelijke aanduiding voor tekst 4">
            <a:extLst>
              <a:ext uri="{FF2B5EF4-FFF2-40B4-BE49-F238E27FC236}">
                <a16:creationId xmlns:a16="http://schemas.microsoft.com/office/drawing/2014/main" id="{0E6989C4-37C3-4FDF-A1F0-86338AC8ED87}"/>
              </a:ext>
            </a:extLst>
          </p:cNvPr>
          <p:cNvSpPr>
            <a:spLocks noGrp="1"/>
          </p:cNvSpPr>
          <p:nvPr>
            <p:ph type="body" sz="quarter" idx="13" hasCustomPrompt="1"/>
          </p:nvPr>
        </p:nvSpPr>
        <p:spPr>
          <a:xfrm>
            <a:off x="198438" y="1131888"/>
            <a:ext cx="2346325" cy="430887"/>
          </a:xfrm>
        </p:spPr>
        <p:txBody>
          <a:bodyPr lIns="0" tIns="0" rIns="0" bIns="0">
            <a:spAutoFit/>
          </a:bodyPr>
          <a:lstStyle>
            <a:lvl1pPr>
              <a:lnSpc>
                <a:spcPct val="100000"/>
              </a:lnSpc>
              <a:spcBef>
                <a:spcPts val="0"/>
              </a:spcBef>
              <a:defRPr b="0" cap="none" baseline="0">
                <a:solidFill>
                  <a:schemeClr val="bg1"/>
                </a:solidFill>
              </a:defRPr>
            </a:lvl1pPr>
            <a:lvl2pPr>
              <a:defRPr lang="nl-NL" dirty="0"/>
            </a:lvl2pPr>
          </a:lstStyle>
          <a:p>
            <a:pPr lvl="0"/>
            <a:r>
              <a:rPr lang="nl-NL" dirty="0"/>
              <a:t>Ondersteunende tekst, bijv. datum, adres, etc.</a:t>
            </a:r>
          </a:p>
        </p:txBody>
      </p:sp>
    </p:spTree>
    <p:extLst>
      <p:ext uri="{BB962C8B-B14F-4D97-AF65-F5344CB8AC3E}">
        <p14:creationId xmlns:p14="http://schemas.microsoft.com/office/powerpoint/2010/main" val="100009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0549" y="403200"/>
            <a:ext cx="5775325" cy="4452554"/>
          </a:xfrm>
        </p:spPr>
        <p:txBody>
          <a:bodyPr lIns="0" tIns="0" rIns="0" bIns="0"/>
          <a:lstStyle>
            <a:lvl1pPr>
              <a:lnSpc>
                <a:spcPct val="100000"/>
              </a:lnSpc>
              <a:spcBef>
                <a:spcPts val="0"/>
              </a:spcBef>
              <a:defRPr lang="nl-NL" dirty="0"/>
            </a:lvl1pPr>
            <a:lvl2pPr marL="360000" indent="-360000">
              <a:spcBef>
                <a:spcPts val="0"/>
              </a:spcBef>
              <a:buFont typeface="Arial" pitchFamily="34" charset="0"/>
              <a:buChar char="•"/>
              <a:defRPr lang="nl-NL" dirty="0"/>
            </a:lvl2pPr>
            <a:lvl3pPr marL="720000">
              <a:spcBef>
                <a:spcPts val="0"/>
              </a:spcBef>
              <a:buClr>
                <a:srgbClr val="00325E"/>
              </a:buClr>
              <a:defRPr lang="nl-NL" dirty="0"/>
            </a:lvl3pPr>
            <a:lvl4pPr marL="1080000">
              <a:spcBef>
                <a:spcPts val="0"/>
              </a:spcBef>
              <a:buClr>
                <a:srgbClr val="00325E"/>
              </a:buClr>
              <a:defRPr lang="nl-NL" dirty="0"/>
            </a:lvl4pPr>
            <a:lvl5pPr marL="1440000">
              <a:lnSpc>
                <a:spcPct val="100000"/>
              </a:lnSpc>
              <a:spcBef>
                <a:spcPts val="0"/>
              </a:spcBef>
              <a:buClr>
                <a:srgbClr val="00325E"/>
              </a:buClr>
              <a:defRPr lang="en-US"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dianummer 6">
            <a:extLst>
              <a:ext uri="{FF2B5EF4-FFF2-40B4-BE49-F238E27FC236}">
                <a16:creationId xmlns:a16="http://schemas.microsoft.com/office/drawing/2014/main" id="{8589D0B5-D401-4601-9C9B-075D6E6AA32D}"/>
              </a:ext>
            </a:extLst>
          </p:cNvPr>
          <p:cNvSpPr>
            <a:spLocks noGrp="1"/>
          </p:cNvSpPr>
          <p:nvPr>
            <p:ph type="sldNum" sz="quarter" idx="10"/>
          </p:nvPr>
        </p:nvSpPr>
        <p:spPr/>
        <p:txBody>
          <a:bodyPr/>
          <a:lstStyle/>
          <a:p>
            <a:endParaRPr lang="nl-NL"/>
          </a:p>
        </p:txBody>
      </p:sp>
      <p:sp>
        <p:nvSpPr>
          <p:cNvPr id="4" name="Titel 3">
            <a:extLst>
              <a:ext uri="{FF2B5EF4-FFF2-40B4-BE49-F238E27FC236}">
                <a16:creationId xmlns:a16="http://schemas.microsoft.com/office/drawing/2014/main" id="{72118F0F-36DE-4EAE-B0EF-F6BE23D430FC}"/>
              </a:ext>
            </a:extLst>
          </p:cNvPr>
          <p:cNvSpPr>
            <a:spLocks noGrp="1"/>
          </p:cNvSpPr>
          <p:nvPr>
            <p:ph type="title" hasCustomPrompt="1"/>
          </p:nvPr>
        </p:nvSpPr>
        <p:spPr>
          <a:xfrm>
            <a:off x="198438" y="405195"/>
            <a:ext cx="2346325" cy="498598"/>
          </a:xfrm>
        </p:spPr>
        <p:txBody>
          <a:bodyPr>
            <a:spAutoFit/>
          </a:bodyPr>
          <a:lstStyle>
            <a:lvl1pPr>
              <a:defRPr/>
            </a:lvl1pPr>
          </a:lstStyle>
          <a:p>
            <a:r>
              <a:rPr lang="nl-NL" dirty="0"/>
              <a:t>Klik om titel te bewerken</a:t>
            </a:r>
          </a:p>
        </p:txBody>
      </p:sp>
      <p:sp>
        <p:nvSpPr>
          <p:cNvPr id="5" name="Tijdelijke aanduiding voor tekst 4">
            <a:extLst>
              <a:ext uri="{FF2B5EF4-FFF2-40B4-BE49-F238E27FC236}">
                <a16:creationId xmlns:a16="http://schemas.microsoft.com/office/drawing/2014/main" id="{59C53DAD-6504-4D06-857F-9641C41B2BD5}"/>
              </a:ext>
            </a:extLst>
          </p:cNvPr>
          <p:cNvSpPr>
            <a:spLocks noGrp="1"/>
          </p:cNvSpPr>
          <p:nvPr>
            <p:ph type="body" sz="quarter" idx="12" hasCustomPrompt="1"/>
          </p:nvPr>
        </p:nvSpPr>
        <p:spPr>
          <a:xfrm>
            <a:off x="198438" y="1131888"/>
            <a:ext cx="2346325" cy="430887"/>
          </a:xfrm>
        </p:spPr>
        <p:txBody>
          <a:bodyPr lIns="0" tIns="0" rIns="0" bIns="0">
            <a:spAutoFit/>
          </a:bodyPr>
          <a:lstStyle>
            <a:lvl1pPr>
              <a:lnSpc>
                <a:spcPct val="100000"/>
              </a:lnSpc>
              <a:spcBef>
                <a:spcPts val="0"/>
              </a:spcBef>
              <a:defRPr b="0" cap="none" baseline="0">
                <a:solidFill>
                  <a:schemeClr val="bg1"/>
                </a:solidFill>
              </a:defRPr>
            </a:lvl1pPr>
            <a:lvl2pPr>
              <a:defRPr lang="nl-NL" dirty="0"/>
            </a:lvl2pPr>
          </a:lstStyle>
          <a:p>
            <a:pPr lvl="0"/>
            <a:r>
              <a:rPr lang="nl-NL" dirty="0"/>
              <a:t>Ondersteunende tekst, bijv. datum, adres, etc.</a:t>
            </a:r>
          </a:p>
        </p:txBody>
      </p:sp>
    </p:spTree>
    <p:extLst>
      <p:ext uri="{BB962C8B-B14F-4D97-AF65-F5344CB8AC3E}">
        <p14:creationId xmlns:p14="http://schemas.microsoft.com/office/powerpoint/2010/main" val="101616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66A80964-2CDD-487A-B654-1DF19673824E}"/>
              </a:ext>
            </a:extLst>
          </p:cNvPr>
          <p:cNvSpPr>
            <a:spLocks noGrp="1"/>
          </p:cNvSpPr>
          <p:nvPr>
            <p:ph type="sldNum" sz="quarter" idx="10"/>
          </p:nvPr>
        </p:nvSpPr>
        <p:spPr/>
        <p:txBody>
          <a:bodyPr/>
          <a:lstStyle>
            <a:lvl1pPr>
              <a:defRPr baseline="0">
                <a:solidFill>
                  <a:srgbClr val="ABC3CE"/>
                </a:solidFill>
              </a:defRPr>
            </a:lvl1pPr>
          </a:lstStyle>
          <a:p>
            <a:endParaRPr lang="nl-NL"/>
          </a:p>
        </p:txBody>
      </p:sp>
      <p:sp>
        <p:nvSpPr>
          <p:cNvPr id="2" name="Titel 1">
            <a:extLst>
              <a:ext uri="{FF2B5EF4-FFF2-40B4-BE49-F238E27FC236}">
                <a16:creationId xmlns:a16="http://schemas.microsoft.com/office/drawing/2014/main" id="{636E4479-E1FE-42CA-BD6C-E18991BF7C9B}"/>
              </a:ext>
            </a:extLst>
          </p:cNvPr>
          <p:cNvSpPr>
            <a:spLocks noGrp="1"/>
          </p:cNvSpPr>
          <p:nvPr>
            <p:ph type="title" hasCustomPrompt="1"/>
          </p:nvPr>
        </p:nvSpPr>
        <p:spPr>
          <a:xfrm>
            <a:off x="198438" y="405195"/>
            <a:ext cx="2346325" cy="249299"/>
          </a:xfrm>
        </p:spPr>
        <p:txBody>
          <a:bodyPr>
            <a:spAutoFit/>
          </a:bodyPr>
          <a:lstStyle>
            <a:lvl1pPr>
              <a:defRPr/>
            </a:lvl1pPr>
          </a:lstStyle>
          <a:p>
            <a:r>
              <a:rPr lang="nl-NL" dirty="0"/>
              <a:t>agenda</a:t>
            </a:r>
          </a:p>
        </p:txBody>
      </p:sp>
      <p:sp>
        <p:nvSpPr>
          <p:cNvPr id="5" name="Tijdelijke aanduiding voor inhoud 4">
            <a:extLst>
              <a:ext uri="{FF2B5EF4-FFF2-40B4-BE49-F238E27FC236}">
                <a16:creationId xmlns:a16="http://schemas.microsoft.com/office/drawing/2014/main" id="{5E695A32-CC3D-4992-A787-9C311A2A1D3C}"/>
              </a:ext>
            </a:extLst>
          </p:cNvPr>
          <p:cNvSpPr>
            <a:spLocks noGrp="1"/>
          </p:cNvSpPr>
          <p:nvPr>
            <p:ph sz="quarter" idx="11"/>
          </p:nvPr>
        </p:nvSpPr>
        <p:spPr>
          <a:xfrm>
            <a:off x="4297048" y="1127914"/>
            <a:ext cx="3362325" cy="2897985"/>
          </a:xfrm>
        </p:spPr>
        <p:txBody>
          <a:bodyPr anchor="ctr"/>
          <a:lstStyle>
            <a:lvl1pPr marL="360000" indent="-360000">
              <a:lnSpc>
                <a:spcPct val="100000"/>
              </a:lnSpc>
              <a:spcBef>
                <a:spcPts val="0"/>
              </a:spcBef>
              <a:spcAft>
                <a:spcPts val="1200"/>
              </a:spcAft>
              <a:buFont typeface="+mj-lt"/>
              <a:buAutoNum type="arabicPeriod"/>
              <a:defRPr sz="1400" b="0" cap="none" baseline="0">
                <a:solidFill>
                  <a:srgbClr val="00325E"/>
                </a:solidFill>
              </a:defRPr>
            </a:lvl1pPr>
          </a:lstStyle>
          <a:p>
            <a:pPr lvl="0"/>
            <a:r>
              <a:rPr lang="nl-NL"/>
              <a:t>Tekststijl van het model bewerken</a:t>
            </a:r>
          </a:p>
        </p:txBody>
      </p:sp>
    </p:spTree>
    <p:extLst>
      <p:ext uri="{BB962C8B-B14F-4D97-AF65-F5344CB8AC3E}">
        <p14:creationId xmlns:p14="http://schemas.microsoft.com/office/powerpoint/2010/main" val="362165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DAFCB-D92B-4A02-ADEF-B177DB533492}"/>
              </a:ext>
            </a:extLst>
          </p:cNvPr>
          <p:cNvSpPr>
            <a:spLocks noGrp="1"/>
          </p:cNvSpPr>
          <p:nvPr>
            <p:ph type="title" hasCustomPrompt="1"/>
          </p:nvPr>
        </p:nvSpPr>
        <p:spPr>
          <a:xfrm>
            <a:off x="198438" y="405195"/>
            <a:ext cx="2346325" cy="498598"/>
          </a:xfrm>
        </p:spPr>
        <p:txBody>
          <a:bodyPr>
            <a:spAutoFit/>
          </a:bodyPr>
          <a:lstStyle>
            <a:lvl1pPr>
              <a:defRPr/>
            </a:lvl1pPr>
          </a:lstStyle>
          <a:p>
            <a:r>
              <a:rPr lang="nl-NL" dirty="0"/>
              <a:t>Klik om titel te bewerken</a:t>
            </a:r>
          </a:p>
        </p:txBody>
      </p:sp>
      <p:sp>
        <p:nvSpPr>
          <p:cNvPr id="3" name="Tijdelijke aanduiding voor dianummer 2">
            <a:extLst>
              <a:ext uri="{FF2B5EF4-FFF2-40B4-BE49-F238E27FC236}">
                <a16:creationId xmlns:a16="http://schemas.microsoft.com/office/drawing/2014/main" id="{DAA807E1-4B8B-403A-AE5D-EE1959F4CFE1}"/>
              </a:ext>
            </a:extLst>
          </p:cNvPr>
          <p:cNvSpPr>
            <a:spLocks noGrp="1"/>
          </p:cNvSpPr>
          <p:nvPr>
            <p:ph type="sldNum" sz="quarter" idx="10"/>
          </p:nvPr>
        </p:nvSpPr>
        <p:spPr/>
        <p:txBody>
          <a:bodyPr/>
          <a:lstStyle/>
          <a:p>
            <a:endParaRPr lang="nl-NL" dirty="0"/>
          </a:p>
        </p:txBody>
      </p:sp>
      <p:sp>
        <p:nvSpPr>
          <p:cNvPr id="6" name="Tijdelijke aanduiding voor tekst 4">
            <a:extLst>
              <a:ext uri="{FF2B5EF4-FFF2-40B4-BE49-F238E27FC236}">
                <a16:creationId xmlns:a16="http://schemas.microsoft.com/office/drawing/2014/main" id="{4BD12730-64E2-4894-B676-3FA20FC2E982}"/>
              </a:ext>
            </a:extLst>
          </p:cNvPr>
          <p:cNvSpPr>
            <a:spLocks noGrp="1"/>
          </p:cNvSpPr>
          <p:nvPr>
            <p:ph type="body" sz="quarter" idx="12" hasCustomPrompt="1"/>
          </p:nvPr>
        </p:nvSpPr>
        <p:spPr>
          <a:xfrm>
            <a:off x="198438" y="1131888"/>
            <a:ext cx="2346325" cy="430887"/>
          </a:xfrm>
        </p:spPr>
        <p:txBody>
          <a:bodyPr lIns="0" tIns="0" rIns="0" bIns="0">
            <a:spAutoFit/>
          </a:bodyPr>
          <a:lstStyle>
            <a:lvl1pPr>
              <a:lnSpc>
                <a:spcPct val="100000"/>
              </a:lnSpc>
              <a:spcBef>
                <a:spcPts val="0"/>
              </a:spcBef>
              <a:defRPr b="0" cap="none" baseline="0">
                <a:solidFill>
                  <a:schemeClr val="bg1"/>
                </a:solidFill>
              </a:defRPr>
            </a:lvl1pPr>
            <a:lvl2pPr>
              <a:defRPr lang="nl-NL" dirty="0"/>
            </a:lvl2pPr>
          </a:lstStyle>
          <a:p>
            <a:pPr lvl="0"/>
            <a:r>
              <a:rPr lang="nl-NL" dirty="0"/>
              <a:t>Ondersteunende tekst, bijv. datum, adres, etc.</a:t>
            </a:r>
          </a:p>
        </p:txBody>
      </p:sp>
      <p:sp>
        <p:nvSpPr>
          <p:cNvPr id="7" name="Tijdelijke aanduiding voor tabel 6">
            <a:extLst>
              <a:ext uri="{FF2B5EF4-FFF2-40B4-BE49-F238E27FC236}">
                <a16:creationId xmlns:a16="http://schemas.microsoft.com/office/drawing/2014/main" id="{AE6AB84C-90FB-41B7-99CD-0971933D552E}"/>
              </a:ext>
            </a:extLst>
          </p:cNvPr>
          <p:cNvSpPr>
            <a:spLocks noGrp="1"/>
          </p:cNvSpPr>
          <p:nvPr>
            <p:ph type="tbl" sz="quarter" idx="13"/>
          </p:nvPr>
        </p:nvSpPr>
        <p:spPr>
          <a:xfrm>
            <a:off x="3130550" y="405195"/>
            <a:ext cx="5775325" cy="339305"/>
          </a:xfrm>
          <a:ln>
            <a:noFill/>
          </a:ln>
        </p:spPr>
        <p:txBody>
          <a:bodyPr lIns="0" tIns="72000" rIns="0" bIns="72000" anchor="ctr" anchorCtr="0">
            <a:spAutoFit/>
          </a:bodyPr>
          <a:lstStyle>
            <a:lvl1pPr>
              <a:defRPr>
                <a:noFill/>
              </a:defRPr>
            </a:lvl1pPr>
          </a:lstStyle>
          <a:p>
            <a:r>
              <a:rPr lang="nl-NL"/>
              <a:t>Klik op het pictogram als u een tabel wilt toevoegen</a:t>
            </a:r>
          </a:p>
        </p:txBody>
      </p:sp>
    </p:spTree>
    <p:extLst>
      <p:ext uri="{BB962C8B-B14F-4D97-AF65-F5344CB8AC3E}">
        <p14:creationId xmlns:p14="http://schemas.microsoft.com/office/powerpoint/2010/main" val="8298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97119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CBEE91E-7CE6-4543-ADF4-6A26B848569B}"/>
              </a:ext>
            </a:extLst>
          </p:cNvPr>
          <p:cNvSpPr/>
          <p:nvPr userDrawn="1"/>
        </p:nvSpPr>
        <p:spPr>
          <a:xfrm>
            <a:off x="0" y="0"/>
            <a:ext cx="2718000" cy="5143500"/>
          </a:xfrm>
          <a:prstGeom prst="rect">
            <a:avLst/>
          </a:prstGeom>
          <a:solidFill>
            <a:srgbClr val="0032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nl-NL" sz="1013"/>
          </a:p>
        </p:txBody>
      </p:sp>
      <p:sp>
        <p:nvSpPr>
          <p:cNvPr id="2" name="Title Placeholder 1"/>
          <p:cNvSpPr>
            <a:spLocks noGrp="1"/>
          </p:cNvSpPr>
          <p:nvPr>
            <p:ph type="title"/>
          </p:nvPr>
        </p:nvSpPr>
        <p:spPr>
          <a:xfrm>
            <a:off x="198438" y="405195"/>
            <a:ext cx="2346325" cy="498598"/>
          </a:xfrm>
          <a:prstGeom prst="rect">
            <a:avLst/>
          </a:prstGeom>
        </p:spPr>
        <p:txBody>
          <a:bodyPr vert="horz" lIns="0" tIns="0" rIns="0" bIns="0" rtlCol="0" anchor="t">
            <a:spAutoFit/>
          </a:bodyPr>
          <a:lstStyle/>
          <a:p>
            <a:r>
              <a:rPr lang="nl-NL" dirty="0"/>
              <a:t>Klik om titel te bewerken</a:t>
            </a:r>
            <a:endParaRPr lang="en-US" dirty="0"/>
          </a:p>
        </p:txBody>
      </p:sp>
      <p:sp>
        <p:nvSpPr>
          <p:cNvPr id="3" name="Text Placeholder 2"/>
          <p:cNvSpPr>
            <a:spLocks noGrp="1"/>
          </p:cNvSpPr>
          <p:nvPr>
            <p:ph type="body" idx="1"/>
          </p:nvPr>
        </p:nvSpPr>
        <p:spPr>
          <a:xfrm>
            <a:off x="3130551" y="404813"/>
            <a:ext cx="5775324" cy="4452937"/>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4"/>
          </p:nvPr>
        </p:nvSpPr>
        <p:spPr>
          <a:xfrm>
            <a:off x="6848475" y="4805870"/>
            <a:ext cx="2057400" cy="273844"/>
          </a:xfrm>
          <a:prstGeom prst="rect">
            <a:avLst/>
          </a:prstGeom>
        </p:spPr>
        <p:txBody>
          <a:bodyPr vert="horz" lIns="91440" tIns="45720" rIns="0" bIns="45720" rtlCol="0" anchor="ctr"/>
          <a:lstStyle>
            <a:lvl1pPr algn="r">
              <a:defRPr sz="1000" baseline="0">
                <a:solidFill>
                  <a:schemeClr val="accent1"/>
                </a:solidFill>
              </a:defRPr>
            </a:lvl1pPr>
          </a:lstStyle>
          <a:p>
            <a:endParaRPr lang="nl-NL" dirty="0"/>
          </a:p>
        </p:txBody>
      </p:sp>
      <p:sp>
        <p:nvSpPr>
          <p:cNvPr id="8" name="Rechthoek 7">
            <a:extLst>
              <a:ext uri="{FF2B5EF4-FFF2-40B4-BE49-F238E27FC236}">
                <a16:creationId xmlns:a16="http://schemas.microsoft.com/office/drawing/2014/main" id="{EF5194C2-B65A-462A-9B66-8D96FAD5E6D0}"/>
              </a:ext>
            </a:extLst>
          </p:cNvPr>
          <p:cNvSpPr/>
          <p:nvPr/>
        </p:nvSpPr>
        <p:spPr>
          <a:xfrm>
            <a:off x="2717184" y="0"/>
            <a:ext cx="111600" cy="51435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nl-NL" sz="1000" dirty="0" err="1">
              <a:solidFill>
                <a:schemeClr val="tx1"/>
              </a:solidFill>
            </a:endParaRPr>
          </a:p>
        </p:txBody>
      </p:sp>
      <p:sp>
        <p:nvSpPr>
          <p:cNvPr id="11" name="Rechthoek 10">
            <a:extLst>
              <a:ext uri="{FF2B5EF4-FFF2-40B4-BE49-F238E27FC236}">
                <a16:creationId xmlns:a16="http://schemas.microsoft.com/office/drawing/2014/main" id="{E6B26FEE-74B5-41AC-BF62-0063A1EE995F}"/>
              </a:ext>
            </a:extLst>
          </p:cNvPr>
          <p:cNvSpPr/>
          <p:nvPr userDrawn="1"/>
        </p:nvSpPr>
        <p:spPr>
          <a:xfrm>
            <a:off x="2717184" y="0"/>
            <a:ext cx="111600" cy="51435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nl-NL" sz="1000" dirty="0" err="1">
              <a:solidFill>
                <a:schemeClr val="tx1"/>
              </a:solidFill>
            </a:endParaRPr>
          </a:p>
        </p:txBody>
      </p:sp>
      <p:pic>
        <p:nvPicPr>
          <p:cNvPr id="14" name="Afbeelding 13">
            <a:extLst>
              <a:ext uri="{FF2B5EF4-FFF2-40B4-BE49-F238E27FC236}">
                <a16:creationId xmlns:a16="http://schemas.microsoft.com/office/drawing/2014/main" id="{DC37E787-CE52-4356-96AE-F0E25842155A}"/>
              </a:ext>
            </a:extLst>
          </p:cNvPr>
          <p:cNvPicPr>
            <a:picLocks noChangeAspect="1"/>
          </p:cNvPicPr>
          <p:nvPr userDrawn="1"/>
        </p:nvPicPr>
        <p:blipFill>
          <a:blip r:embed="rId10" cstate="hqprint">
            <a:lum bright="100000"/>
            <a:extLst>
              <a:ext uri="{28A0092B-C50C-407E-A947-70E740481C1C}">
                <a14:useLocalDpi xmlns:a14="http://schemas.microsoft.com/office/drawing/2010/main" val="0"/>
              </a:ext>
            </a:extLst>
          </a:blip>
          <a:stretch>
            <a:fillRect/>
          </a:stretch>
        </p:blipFill>
        <p:spPr>
          <a:xfrm>
            <a:off x="198438" y="4788000"/>
            <a:ext cx="702000" cy="233537"/>
          </a:xfrm>
          <a:prstGeom prst="rect">
            <a:avLst/>
          </a:prstGeom>
        </p:spPr>
      </p:pic>
    </p:spTree>
    <p:extLst>
      <p:ext uri="{BB962C8B-B14F-4D97-AF65-F5344CB8AC3E}">
        <p14:creationId xmlns:p14="http://schemas.microsoft.com/office/powerpoint/2010/main" val="617042435"/>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75" r:id="rId4"/>
    <p:sldLayoutId id="2147483676" r:id="rId5"/>
    <p:sldLayoutId id="2147483677" r:id="rId6"/>
    <p:sldLayoutId id="2147483680" r:id="rId7"/>
    <p:sldLayoutId id="2147483681" r:id="rId8"/>
  </p:sldLayoutIdLst>
  <p:hf hdr="0" ftr="0" dt="0"/>
  <p:txStyles>
    <p:titleStyle>
      <a:lvl1pPr algn="l" defTabSz="685800" rtl="0" eaLnBrk="1" latinLnBrk="0" hangingPunct="1">
        <a:lnSpc>
          <a:spcPct val="90000"/>
        </a:lnSpc>
        <a:spcBef>
          <a:spcPct val="0"/>
        </a:spcBef>
        <a:buNone/>
        <a:defRPr sz="1800" b="1" i="0"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b="0" kern="1200" cap="none" baseline="0">
          <a:solidFill>
            <a:schemeClr val="tx1"/>
          </a:solidFill>
          <a:latin typeface="+mn-lt"/>
          <a:ea typeface="+mn-ea"/>
          <a:cs typeface="+mn-cs"/>
        </a:defRPr>
      </a:lvl1pPr>
      <a:lvl2pPr marL="0" indent="-360000" algn="l" defTabSz="685800" rtl="0" eaLnBrk="1" latinLnBrk="0" hangingPunct="1">
        <a:lnSpc>
          <a:spcPct val="100000"/>
        </a:lnSpc>
        <a:spcBef>
          <a:spcPts val="0"/>
        </a:spcBef>
        <a:buClr>
          <a:srgbClr val="00325E"/>
        </a:buClr>
        <a:buFont typeface="Arial" pitchFamily="34" charset="0"/>
        <a:buChar char="•"/>
        <a:defRPr sz="1400" kern="1200" baseline="0">
          <a:solidFill>
            <a:schemeClr val="tx1"/>
          </a:solidFill>
          <a:latin typeface="+mn-lt"/>
          <a:ea typeface="+mn-ea"/>
          <a:cs typeface="+mn-cs"/>
        </a:defRPr>
      </a:lvl2pPr>
      <a:lvl3pPr marL="720000" indent="-358775"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3pPr>
      <a:lvl4pPr marL="1080000" indent="-360000"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4pPr>
      <a:lvl5pPr marL="1440000" indent="-360000"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255" userDrawn="1">
          <p15:clr>
            <a:srgbClr val="F26B43"/>
          </p15:clr>
        </p15:guide>
        <p15:guide id="10" pos="125" userDrawn="1">
          <p15:clr>
            <a:srgbClr val="F26B43"/>
          </p15:clr>
        </p15:guide>
        <p15:guide id="11" orient="horz" pos="713" userDrawn="1">
          <p15:clr>
            <a:srgbClr val="F26B43"/>
          </p15:clr>
        </p15:guide>
        <p15:guide id="12" pos="5610" userDrawn="1">
          <p15:clr>
            <a:srgbClr val="F26B43"/>
          </p15:clr>
        </p15:guide>
        <p15:guide id="13" pos="1972" userDrawn="1">
          <p15:clr>
            <a:srgbClr val="F26B43"/>
          </p15:clr>
        </p15:guide>
        <p15:guide id="14" pos="1772" userDrawn="1">
          <p15:clr>
            <a:srgbClr val="F26B43"/>
          </p15:clr>
        </p15:guide>
        <p15:guide id="15" orient="horz" pos="3060" userDrawn="1">
          <p15:clr>
            <a:srgbClr val="F26B43"/>
          </p15:clr>
        </p15:guide>
        <p15:guide id="16" pos="1603" userDrawn="1">
          <p15:clr>
            <a:srgbClr val="F26B43"/>
          </p15:clr>
        </p15:guide>
        <p15:guide id="17" orient="horz" pos="3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nl/url?sa=i&amp;rct=j&amp;q=&amp;esrc=s&amp;source=images&amp;cd=&amp;cad=rja&amp;uact=8&amp;ved=2ahUKEwiBtOLu8JLdAhXKJlAKHc6uA3gQjRx6BAgBEAU&amp;url=https://www.amsterdamsecarrieredagen.nl/studenten/bedrijven/deelnemende-bedrijven?r=Autoriteit+Consument+&amp;+Markt&amp;relation=2108&amp;psig=AOvVaw0nxeXMgUBm4slL-8zUlIIC&amp;ust=1535653399461192" TargetMode="Externa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2F3A755-38FD-4B08-A4DD-DAEDA76163C6}"/>
              </a:ext>
            </a:extLst>
          </p:cNvPr>
          <p:cNvSpPr>
            <a:spLocks noGrp="1"/>
          </p:cNvSpPr>
          <p:nvPr>
            <p:ph type="body" sz="quarter" idx="12"/>
          </p:nvPr>
        </p:nvSpPr>
        <p:spPr>
          <a:xfrm>
            <a:off x="198438" y="2127153"/>
            <a:ext cx="2346325" cy="923330"/>
          </a:xfrm>
        </p:spPr>
        <p:txBody>
          <a:bodyPr/>
          <a:lstStyle/>
          <a:p>
            <a:r>
              <a:rPr lang="en-US" sz="1200" b="1" dirty="0" err="1"/>
              <a:t>Nyenrode</a:t>
            </a:r>
            <a:br>
              <a:rPr lang="en-US" sz="1200" dirty="0"/>
            </a:br>
            <a:r>
              <a:rPr lang="en-US" sz="1200" dirty="0"/>
              <a:t>29 </a:t>
            </a:r>
            <a:r>
              <a:rPr lang="en-US" sz="1200" dirty="0" err="1"/>
              <a:t>juni</a:t>
            </a:r>
            <a:r>
              <a:rPr lang="en-US" sz="1200" dirty="0"/>
              <a:t> 2021</a:t>
            </a:r>
            <a:br>
              <a:rPr lang="en-US" sz="1200" dirty="0"/>
            </a:br>
            <a:br>
              <a:rPr lang="en-US" sz="1200" dirty="0"/>
            </a:br>
            <a:r>
              <a:rPr lang="en-US" sz="1200" dirty="0"/>
              <a:t>Diederick de Boer</a:t>
            </a:r>
            <a:br>
              <a:rPr lang="en-US" sz="1200" dirty="0"/>
            </a:br>
            <a:r>
              <a:rPr lang="en-US" sz="1200" dirty="0"/>
              <a:t>Lexence</a:t>
            </a:r>
            <a:endParaRPr lang="nl-NL" sz="1200" dirty="0"/>
          </a:p>
        </p:txBody>
      </p:sp>
      <p:sp>
        <p:nvSpPr>
          <p:cNvPr id="4" name="Titel 3">
            <a:extLst>
              <a:ext uri="{FF2B5EF4-FFF2-40B4-BE49-F238E27FC236}">
                <a16:creationId xmlns:a16="http://schemas.microsoft.com/office/drawing/2014/main" id="{C198702B-F898-4CF0-8DC2-EEB3898EC5E9}"/>
              </a:ext>
            </a:extLst>
          </p:cNvPr>
          <p:cNvSpPr>
            <a:spLocks noGrp="1"/>
          </p:cNvSpPr>
          <p:nvPr>
            <p:ph type="title"/>
          </p:nvPr>
        </p:nvSpPr>
        <p:spPr>
          <a:xfrm>
            <a:off x="198438" y="405195"/>
            <a:ext cx="2482558" cy="1329595"/>
          </a:xfrm>
        </p:spPr>
        <p:txBody>
          <a:bodyPr/>
          <a:lstStyle/>
          <a:p>
            <a:r>
              <a:rPr lang="en-US" sz="1600" dirty="0"/>
              <a:t>Masterclass </a:t>
            </a:r>
            <a:r>
              <a:rPr lang="en-US" sz="1600" dirty="0" err="1"/>
              <a:t>fusies</a:t>
            </a:r>
            <a:r>
              <a:rPr lang="en-US" sz="1600" dirty="0"/>
              <a:t> </a:t>
            </a:r>
            <a:r>
              <a:rPr lang="en-US" sz="1600" dirty="0" err="1"/>
              <a:t>en</a:t>
            </a:r>
            <a:r>
              <a:rPr lang="en-US" sz="1600" dirty="0"/>
              <a:t> </a:t>
            </a:r>
            <a:r>
              <a:rPr lang="en-US" sz="1600" dirty="0" err="1"/>
              <a:t>overnames</a:t>
            </a:r>
            <a:br>
              <a:rPr lang="en-US" sz="1600" dirty="0"/>
            </a:br>
            <a:br>
              <a:rPr lang="en-US" sz="1600" dirty="0"/>
            </a:br>
            <a:r>
              <a:rPr lang="en-US" sz="1600" dirty="0" err="1"/>
              <a:t>juridische</a:t>
            </a:r>
            <a:r>
              <a:rPr lang="en-US" sz="1600" dirty="0"/>
              <a:t> </a:t>
            </a:r>
            <a:r>
              <a:rPr lang="en-US" sz="1600" dirty="0" err="1"/>
              <a:t>aspecten</a:t>
            </a:r>
            <a:endParaRPr lang="nl-NL" sz="1600" dirty="0"/>
          </a:p>
        </p:txBody>
      </p:sp>
      <p:pic>
        <p:nvPicPr>
          <p:cNvPr id="5" name="Tijdelijke aanduiding voor afbeelding 4"/>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68" r="168"/>
          <a:stretch>
            <a:fillRect/>
          </a:stretch>
        </p:blipFill>
        <p:spPr/>
      </p:pic>
    </p:spTree>
    <p:extLst>
      <p:ext uri="{BB962C8B-B14F-4D97-AF65-F5344CB8AC3E}">
        <p14:creationId xmlns:p14="http://schemas.microsoft.com/office/powerpoint/2010/main" val="24737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pPr>
              <a:buClr>
                <a:schemeClr val="tx2"/>
              </a:buClr>
              <a:buFont typeface="Arial" pitchFamily="34" charset="0"/>
              <a:buChar char="•"/>
            </a:pPr>
            <a:r>
              <a:rPr lang="nl-NL" sz="1200" dirty="0"/>
              <a:t> Een letter of </a:t>
            </a:r>
            <a:r>
              <a:rPr lang="nl-NL" sz="1200" dirty="0" err="1"/>
              <a:t>intent</a:t>
            </a:r>
            <a:r>
              <a:rPr lang="nl-NL" sz="1200" dirty="0"/>
              <a:t> (LOI)</a:t>
            </a:r>
            <a:r>
              <a:rPr lang="nl-NL" sz="1200" b="1" dirty="0"/>
              <a:t> </a:t>
            </a:r>
            <a:r>
              <a:rPr lang="nl-NL" sz="1200" dirty="0"/>
              <a:t>is een intentieovereenkomst met betrekking tot  een (exclusieve) onderhandeling over een voorgenomen transactie</a:t>
            </a:r>
          </a:p>
          <a:p>
            <a:pPr>
              <a:buClr>
                <a:schemeClr val="tx2"/>
              </a:buClr>
              <a:buFont typeface="Arial" pitchFamily="34" charset="0"/>
              <a:buChar char="•"/>
            </a:pPr>
            <a:endParaRPr lang="nl-NL" sz="1200" dirty="0"/>
          </a:p>
          <a:p>
            <a:pPr>
              <a:buClr>
                <a:schemeClr val="tx2"/>
              </a:buClr>
              <a:buFont typeface="Arial" pitchFamily="34" charset="0"/>
              <a:buChar char="•"/>
            </a:pPr>
            <a:r>
              <a:rPr lang="nl-NL" sz="1200" dirty="0"/>
              <a:t> Wordt doorgaans gesloten:</a:t>
            </a:r>
          </a:p>
          <a:p>
            <a:pPr>
              <a:buClr>
                <a:schemeClr val="tx2"/>
              </a:buClr>
              <a:buFont typeface="Arial" pitchFamily="34" charset="0"/>
              <a:buChar char="•"/>
            </a:pPr>
            <a:endParaRPr lang="nl-NL" sz="1200" dirty="0"/>
          </a:p>
          <a:p>
            <a:pPr marL="627063" indent="-265113">
              <a:buClr>
                <a:schemeClr val="tx2"/>
              </a:buClr>
              <a:buFont typeface="Arial" pitchFamily="34" charset="0"/>
              <a:buChar char="•"/>
            </a:pPr>
            <a:r>
              <a:rPr lang="nl-NL" sz="1200" dirty="0"/>
              <a:t>voorafgaand aan </a:t>
            </a:r>
            <a:r>
              <a:rPr lang="nl-NL" sz="1200" dirty="0" err="1"/>
              <a:t>due</a:t>
            </a:r>
            <a:r>
              <a:rPr lang="nl-NL" sz="1200" dirty="0"/>
              <a:t> diligence in een een-op-een proces; of</a:t>
            </a:r>
          </a:p>
          <a:p>
            <a:pPr marL="627063" indent="-265113">
              <a:buClr>
                <a:schemeClr val="tx2"/>
              </a:buClr>
              <a:buFont typeface="Arial" pitchFamily="34" charset="0"/>
              <a:buChar char="•"/>
            </a:pPr>
            <a:r>
              <a:rPr lang="nl-NL" sz="1200" dirty="0"/>
              <a:t>met de geselecteerde bieder in een </a:t>
            </a:r>
            <a:r>
              <a:rPr lang="nl-NL" sz="1200" dirty="0" err="1"/>
              <a:t>auction</a:t>
            </a:r>
            <a:r>
              <a:rPr lang="nl-NL" sz="1200" dirty="0"/>
              <a:t> (bijvoorbeeld bij een pre-</a:t>
            </a:r>
            <a:r>
              <a:rPr lang="nl-NL" sz="1200" dirty="0" err="1"/>
              <a:t>emptive</a:t>
            </a:r>
            <a:r>
              <a:rPr lang="nl-NL" sz="1200" dirty="0"/>
              <a:t> bid) </a:t>
            </a:r>
          </a:p>
          <a:p>
            <a:pPr>
              <a:buClr>
                <a:schemeClr val="tx2"/>
              </a:buClr>
              <a:buFont typeface="Arial" pitchFamily="34" charset="0"/>
              <a:buChar char="•"/>
            </a:pPr>
            <a:endParaRPr lang="nl-NL" sz="1200" dirty="0"/>
          </a:p>
          <a:p>
            <a:pPr>
              <a:buClr>
                <a:schemeClr val="tx2"/>
              </a:buClr>
              <a:buFont typeface="Arial" pitchFamily="34" charset="0"/>
              <a:buChar char="•"/>
            </a:pPr>
            <a:r>
              <a:rPr lang="nl-NL" sz="1200" dirty="0"/>
              <a:t> Een LOI bevat doorgaans bindende en niet bindende bepalingen:</a:t>
            </a:r>
          </a:p>
        </p:txBody>
      </p:sp>
      <p:sp>
        <p:nvSpPr>
          <p:cNvPr id="5" name="Titel 4"/>
          <p:cNvSpPr>
            <a:spLocks noGrp="1"/>
          </p:cNvSpPr>
          <p:nvPr>
            <p:ph type="title"/>
          </p:nvPr>
        </p:nvSpPr>
        <p:spPr>
          <a:xfrm>
            <a:off x="198438" y="405195"/>
            <a:ext cx="2485768" cy="664797"/>
          </a:xfrm>
        </p:spPr>
        <p:txBody>
          <a:bodyPr/>
          <a:lstStyle/>
          <a:p>
            <a:r>
              <a:rPr lang="nl-NL" sz="1600" dirty="0"/>
              <a:t>4. </a:t>
            </a:r>
            <a:r>
              <a:rPr lang="nl-NL" sz="1600" dirty="0" err="1"/>
              <a:t>Intentie-overeenkomst</a:t>
            </a:r>
            <a:r>
              <a:rPr lang="nl-NL" sz="1600" dirty="0"/>
              <a:t> / Letter of </a:t>
            </a:r>
            <a:r>
              <a:rPr lang="nl-NL" sz="1600" dirty="0" err="1"/>
              <a:t>Intent</a:t>
            </a:r>
            <a:endParaRPr lang="nl-NL" sz="1600" dirty="0"/>
          </a:p>
        </p:txBody>
      </p:sp>
      <p:graphicFrame>
        <p:nvGraphicFramePr>
          <p:cNvPr id="7" name="Tabel 6"/>
          <p:cNvGraphicFramePr>
            <a:graphicFrameLocks noGrp="1"/>
          </p:cNvGraphicFramePr>
          <p:nvPr>
            <p:extLst>
              <p:ext uri="{D42A27DB-BD31-4B8C-83A1-F6EECF244321}">
                <p14:modId xmlns:p14="http://schemas.microsoft.com/office/powerpoint/2010/main" val="379858091"/>
              </p:ext>
            </p:extLst>
          </p:nvPr>
        </p:nvGraphicFramePr>
        <p:xfrm>
          <a:off x="3130544" y="2469217"/>
          <a:ext cx="5775328" cy="1742440"/>
        </p:xfrm>
        <a:graphic>
          <a:graphicData uri="http://schemas.openxmlformats.org/drawingml/2006/table">
            <a:tbl>
              <a:tblPr firstRow="1" bandRow="1">
                <a:tableStyleId>{E9E47C6D-59D0-4DEE-B8F6-A0395840930F}</a:tableStyleId>
              </a:tblPr>
              <a:tblGrid>
                <a:gridCol w="2887664">
                  <a:extLst>
                    <a:ext uri="{9D8B030D-6E8A-4147-A177-3AD203B41FA5}">
                      <a16:colId xmlns:a16="http://schemas.microsoft.com/office/drawing/2014/main" val="20000"/>
                    </a:ext>
                  </a:extLst>
                </a:gridCol>
                <a:gridCol w="2887664">
                  <a:extLst>
                    <a:ext uri="{9D8B030D-6E8A-4147-A177-3AD203B41FA5}">
                      <a16:colId xmlns:a16="http://schemas.microsoft.com/office/drawing/2014/main" val="20001"/>
                    </a:ext>
                  </a:extLst>
                </a:gridCol>
              </a:tblGrid>
              <a:tr h="370840">
                <a:tc>
                  <a:txBody>
                    <a:bodyPr/>
                    <a:lstStyle/>
                    <a:p>
                      <a:r>
                        <a:rPr lang="nl-NL" sz="1200" dirty="0"/>
                        <a:t>NIET-BINDENDE BEPALINGEN</a:t>
                      </a:r>
                    </a:p>
                  </a:txBody>
                  <a:tcPr/>
                </a:tc>
                <a:tc>
                  <a:txBody>
                    <a:bodyPr/>
                    <a:lstStyle/>
                    <a:p>
                      <a:r>
                        <a:rPr lang="nl-NL" sz="1200" dirty="0"/>
                        <a:t>BINDENDE BEPALINGEN</a:t>
                      </a:r>
                    </a:p>
                  </a:txBody>
                  <a:tcPr/>
                </a:tc>
                <a:extLst>
                  <a:ext uri="{0D108BD9-81ED-4DB2-BD59-A6C34878D82A}">
                    <a16:rowId xmlns:a16="http://schemas.microsoft.com/office/drawing/2014/main" val="10000"/>
                  </a:ext>
                </a:extLst>
              </a:tr>
              <a:tr h="370840">
                <a:tc>
                  <a:txBody>
                    <a:bodyPr/>
                    <a:lstStyle/>
                    <a:p>
                      <a:pPr marL="171450" indent="-171450">
                        <a:buClr>
                          <a:schemeClr val="tx2"/>
                        </a:buClr>
                        <a:buFont typeface="Arial" panose="020B0604020202020204" pitchFamily="34" charset="0"/>
                        <a:buChar char="•"/>
                      </a:pPr>
                      <a:r>
                        <a:rPr lang="nl-NL" sz="1200" dirty="0"/>
                        <a:t> Waardering / Koopprijs</a:t>
                      </a:r>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dirty="0"/>
                        <a:t> Aannames en voorwaarden</a:t>
                      </a:r>
                      <a:r>
                        <a:rPr lang="nl-NL" sz="1200" baseline="0" dirty="0"/>
                        <a:t> bod</a:t>
                      </a:r>
                    </a:p>
                    <a:p>
                      <a:pPr marL="171450" indent="-171450">
                        <a:buClr>
                          <a:schemeClr val="tx2"/>
                        </a:buClr>
                        <a:buFont typeface="Arial" panose="020B0604020202020204" pitchFamily="34" charset="0"/>
                        <a:buChar char="•"/>
                      </a:pPr>
                      <a:endParaRPr lang="nl-NL" sz="1200" baseline="0" dirty="0"/>
                    </a:p>
                    <a:p>
                      <a:pPr marL="171450" indent="-171450">
                        <a:buClr>
                          <a:schemeClr val="tx2"/>
                        </a:buClr>
                        <a:buFont typeface="Arial" panose="020B0604020202020204" pitchFamily="34" charset="0"/>
                        <a:buChar char="•"/>
                      </a:pPr>
                      <a:r>
                        <a:rPr lang="nl-NL" sz="1200" baseline="0" dirty="0"/>
                        <a:t> Proces en tijdlijn voor due diligence en verdere transactie</a:t>
                      </a:r>
                      <a:endParaRPr lang="nl-NL" sz="1200" dirty="0"/>
                    </a:p>
                  </a:txBody>
                  <a:tcPr/>
                </a:tc>
                <a:tc>
                  <a:txBody>
                    <a:bodyPr/>
                    <a:lstStyle/>
                    <a:p>
                      <a:pPr marL="171450" indent="-171450">
                        <a:buClr>
                          <a:schemeClr val="tx2"/>
                        </a:buClr>
                        <a:buFont typeface="Arial" panose="020B0604020202020204" pitchFamily="34" charset="0"/>
                        <a:buChar char="•"/>
                      </a:pPr>
                      <a:r>
                        <a:rPr lang="nl-NL" sz="1200" dirty="0"/>
                        <a:t> Exclusiviteit</a:t>
                      </a:r>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baseline="0" dirty="0"/>
                        <a:t> Geheimhouding</a:t>
                      </a:r>
                    </a:p>
                    <a:p>
                      <a:pPr marL="171450" indent="-171450">
                        <a:buClr>
                          <a:schemeClr val="tx2"/>
                        </a:buClr>
                        <a:buFont typeface="Arial" panose="020B0604020202020204" pitchFamily="34" charset="0"/>
                        <a:buChar char="•"/>
                      </a:pPr>
                      <a:endParaRPr lang="nl-NL" sz="1200" baseline="0" dirty="0"/>
                    </a:p>
                    <a:p>
                      <a:pPr marL="171450" indent="-171450">
                        <a:buClr>
                          <a:schemeClr val="tx2"/>
                        </a:buClr>
                        <a:buFont typeface="Arial" panose="020B0604020202020204" pitchFamily="34" charset="0"/>
                        <a:buChar char="•"/>
                      </a:pPr>
                      <a:r>
                        <a:rPr lang="nl-NL" sz="1200" baseline="0" dirty="0"/>
                        <a:t> Kosten</a:t>
                      </a:r>
                    </a:p>
                    <a:p>
                      <a:pPr marL="171450" indent="-171450">
                        <a:buClr>
                          <a:schemeClr val="tx2"/>
                        </a:buClr>
                        <a:buFont typeface="Arial" panose="020B0604020202020204" pitchFamily="34" charset="0"/>
                        <a:buChar char="•"/>
                      </a:pPr>
                      <a:endParaRPr lang="nl-NL" sz="1200" baseline="0" dirty="0"/>
                    </a:p>
                    <a:p>
                      <a:pPr marL="171450" indent="-171450">
                        <a:buClr>
                          <a:schemeClr val="tx2"/>
                        </a:buClr>
                        <a:buFont typeface="Arial" panose="020B0604020202020204" pitchFamily="34" charset="0"/>
                        <a:buChar char="•"/>
                      </a:pPr>
                      <a:r>
                        <a:rPr lang="nl-NL" sz="1200" baseline="0" dirty="0"/>
                        <a:t> Rechtskeuze</a:t>
                      </a:r>
                      <a:endParaRPr lang="nl-NL" sz="1200" dirty="0"/>
                    </a:p>
                  </a:txBody>
                  <a:tcPr/>
                </a:tc>
                <a:extLst>
                  <a:ext uri="{0D108BD9-81ED-4DB2-BD59-A6C34878D82A}">
                    <a16:rowId xmlns:a16="http://schemas.microsoft.com/office/drawing/2014/main" val="10001"/>
                  </a:ext>
                </a:extLst>
              </a:tr>
            </a:tbl>
          </a:graphicData>
        </a:graphic>
      </p:graphicFrame>
      <p:pic>
        <p:nvPicPr>
          <p:cNvPr id="8" name="Picture 2" descr="Gerelateerde afbeelding"/>
          <p:cNvPicPr>
            <a:picLocks noChangeAspect="1" noChangeArrowheads="1"/>
          </p:cNvPicPr>
          <p:nvPr/>
        </p:nvPicPr>
        <p:blipFill>
          <a:blip r:embed="rId2" cstate="print"/>
          <a:srcRect/>
          <a:stretch>
            <a:fillRect/>
          </a:stretch>
        </p:blipFill>
        <p:spPr bwMode="auto">
          <a:xfrm rot="1832084">
            <a:off x="7726509" y="3209794"/>
            <a:ext cx="1171873" cy="1145011"/>
          </a:xfrm>
          <a:prstGeom prst="rect">
            <a:avLst/>
          </a:prstGeom>
          <a:noFill/>
        </p:spPr>
      </p:pic>
    </p:spTree>
    <p:extLst>
      <p:ext uri="{BB962C8B-B14F-4D97-AF65-F5344CB8AC3E}">
        <p14:creationId xmlns:p14="http://schemas.microsoft.com/office/powerpoint/2010/main" val="40621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Agenda_p5">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b="1" dirty="0" err="1"/>
              <a:t>Due</a:t>
            </a:r>
            <a:r>
              <a:rPr lang="nl-NL" sz="1200" b="1"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Agreement</a:t>
            </a:r>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253712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8" y="405195"/>
            <a:ext cx="2346325" cy="443198"/>
          </a:xfrm>
        </p:spPr>
        <p:txBody>
          <a:bodyPr/>
          <a:lstStyle/>
          <a:p>
            <a:r>
              <a:rPr lang="nl-NL" sz="1600" dirty="0"/>
              <a:t>5.1 </a:t>
            </a:r>
            <a:r>
              <a:rPr lang="nl-NL" sz="1600" dirty="0" err="1"/>
              <a:t>Due</a:t>
            </a:r>
            <a:r>
              <a:rPr lang="nl-NL" sz="1600" dirty="0"/>
              <a:t> Diligence –doelstellingen</a:t>
            </a:r>
          </a:p>
        </p:txBody>
      </p:sp>
      <p:sp>
        <p:nvSpPr>
          <p:cNvPr id="7" name="Tijdelijke aanduiding voor tekst 6"/>
          <p:cNvSpPr>
            <a:spLocks noGrp="1"/>
          </p:cNvSpPr>
          <p:nvPr>
            <p:ph type="body" sz="quarter" idx="12"/>
          </p:nvPr>
        </p:nvSpPr>
        <p:spPr>
          <a:xfrm>
            <a:off x="198438" y="1131888"/>
            <a:ext cx="2346325" cy="369332"/>
          </a:xfrm>
        </p:spPr>
        <p:txBody>
          <a:bodyPr/>
          <a:lstStyle/>
          <a:p>
            <a:r>
              <a:rPr lang="nl-NL" sz="1200" i="1" dirty="0"/>
              <a:t>Wat wordt bekeken en waarom?</a:t>
            </a:r>
          </a:p>
        </p:txBody>
      </p:sp>
      <p:graphicFrame>
        <p:nvGraphicFramePr>
          <p:cNvPr id="8" name="Tijdelijke aanduiding voor inhoud 5"/>
          <p:cNvGraphicFramePr>
            <a:graphicFrameLocks noGrp="1"/>
          </p:cNvGraphicFramePr>
          <p:nvPr>
            <p:ph idx="1"/>
            <p:extLst>
              <p:ext uri="{D42A27DB-BD31-4B8C-83A1-F6EECF244321}">
                <p14:modId xmlns:p14="http://schemas.microsoft.com/office/powerpoint/2010/main" val="2349573159"/>
              </p:ext>
            </p:extLst>
          </p:nvPr>
        </p:nvGraphicFramePr>
        <p:xfrm>
          <a:off x="3130551" y="404813"/>
          <a:ext cx="5775324" cy="448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72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98438" y="405195"/>
            <a:ext cx="2346325" cy="664797"/>
          </a:xfrm>
        </p:spPr>
        <p:txBody>
          <a:bodyPr/>
          <a:lstStyle/>
          <a:p>
            <a:r>
              <a:rPr lang="nl-NL" sz="1600" dirty="0"/>
              <a:t>5.2 Due diligence </a:t>
            </a:r>
            <a:r>
              <a:rPr lang="nl-NL" sz="1600" dirty="0" err="1"/>
              <a:t>aandachts-gebieden</a:t>
            </a:r>
            <a:endParaRPr lang="nl-NL" sz="1600" dirty="0"/>
          </a:p>
        </p:txBody>
      </p:sp>
      <p:sp>
        <p:nvSpPr>
          <p:cNvPr id="7" name="Tijdelijke aanduiding voor tekst 6"/>
          <p:cNvSpPr>
            <a:spLocks noGrp="1"/>
          </p:cNvSpPr>
          <p:nvPr>
            <p:ph type="body" sz="quarter" idx="12"/>
          </p:nvPr>
        </p:nvSpPr>
        <p:spPr>
          <a:xfrm>
            <a:off x="198438" y="1131888"/>
            <a:ext cx="2346325" cy="369332"/>
          </a:xfrm>
        </p:spPr>
        <p:txBody>
          <a:bodyPr/>
          <a:lstStyle/>
          <a:p>
            <a:r>
              <a:rPr lang="nl-NL" sz="1200" i="1" dirty="0"/>
              <a:t>Wat wordt bekeken en door wie?</a:t>
            </a:r>
          </a:p>
        </p:txBody>
      </p:sp>
      <p:graphicFrame>
        <p:nvGraphicFramePr>
          <p:cNvPr id="9" name="Tijdelijke aanduiding voor tabel 8"/>
          <p:cNvGraphicFramePr>
            <a:graphicFrameLocks noGrp="1"/>
          </p:cNvGraphicFramePr>
          <p:nvPr>
            <p:ph type="tbl" sz="quarter" idx="13"/>
            <p:extLst>
              <p:ext uri="{D42A27DB-BD31-4B8C-83A1-F6EECF244321}">
                <p14:modId xmlns:p14="http://schemas.microsoft.com/office/powerpoint/2010/main" val="105538351"/>
              </p:ext>
            </p:extLst>
          </p:nvPr>
        </p:nvGraphicFramePr>
        <p:xfrm>
          <a:off x="2971800" y="154090"/>
          <a:ext cx="6113206" cy="4868749"/>
        </p:xfrm>
        <a:graphic>
          <a:graphicData uri="http://schemas.openxmlformats.org/drawingml/2006/table">
            <a:tbl>
              <a:tblPr firstRow="1" bandRow="1">
                <a:tableStyleId>{E9E47C6D-59D0-4DEE-B8F6-A0395840930F}</a:tableStyleId>
              </a:tblPr>
              <a:tblGrid>
                <a:gridCol w="1272330">
                  <a:extLst>
                    <a:ext uri="{9D8B030D-6E8A-4147-A177-3AD203B41FA5}">
                      <a16:colId xmlns:a16="http://schemas.microsoft.com/office/drawing/2014/main" val="1728706054"/>
                    </a:ext>
                  </a:extLst>
                </a:gridCol>
                <a:gridCol w="4840876">
                  <a:extLst>
                    <a:ext uri="{9D8B030D-6E8A-4147-A177-3AD203B41FA5}">
                      <a16:colId xmlns:a16="http://schemas.microsoft.com/office/drawing/2014/main" val="1981393035"/>
                    </a:ext>
                  </a:extLst>
                </a:gridCol>
              </a:tblGrid>
              <a:tr h="1085529">
                <a:tc>
                  <a:txBody>
                    <a:bodyPr/>
                    <a:lstStyle/>
                    <a:p>
                      <a:r>
                        <a:rPr lang="nl-NL" sz="1100" b="1" dirty="0">
                          <a:solidFill>
                            <a:schemeClr val="tx2"/>
                          </a:solidFill>
                        </a:rPr>
                        <a:t>FINANCIEEL</a:t>
                      </a:r>
                    </a:p>
                  </a:txBody>
                  <a:tcPr marL="0" marR="72000" marT="360000" marB="360000" anchor="ctr"/>
                </a:tc>
                <a:tc>
                  <a:txBody>
                    <a:bodyPr/>
                    <a:lstStyle/>
                    <a:p>
                      <a:pPr marL="171450" indent="-171450">
                        <a:buClr>
                          <a:schemeClr val="tx2"/>
                        </a:buClr>
                        <a:buFont typeface="Arial" panose="020B0604020202020204" pitchFamily="34" charset="0"/>
                        <a:buChar char="•"/>
                      </a:pPr>
                      <a:r>
                        <a:rPr lang="nl-NL" sz="1000" b="0" dirty="0">
                          <a:solidFill>
                            <a:schemeClr val="tx1"/>
                          </a:solidFill>
                        </a:rPr>
                        <a:t>Analyse jaarrekening en tussentijdse cijfers</a:t>
                      </a:r>
                      <a:r>
                        <a:rPr lang="nl-NL" sz="1000" b="0" baseline="0" dirty="0">
                          <a:solidFill>
                            <a:schemeClr val="tx1"/>
                          </a:solidFill>
                        </a:rPr>
                        <a:t> (management reports)</a:t>
                      </a:r>
                      <a:r>
                        <a:rPr lang="nl-NL" sz="1000" b="0" dirty="0">
                          <a:solidFill>
                            <a:schemeClr val="tx1"/>
                          </a:solidFill>
                        </a:rPr>
                        <a:t> </a:t>
                      </a:r>
                    </a:p>
                    <a:p>
                      <a:pPr marL="171450" indent="-171450">
                        <a:buClr>
                          <a:schemeClr val="tx2"/>
                        </a:buClr>
                        <a:buFont typeface="Arial" panose="020B0604020202020204" pitchFamily="34" charset="0"/>
                        <a:buChar char="•"/>
                      </a:pPr>
                      <a:r>
                        <a:rPr lang="nl-NL" sz="1000" b="0" dirty="0">
                          <a:solidFill>
                            <a:schemeClr val="tx1"/>
                          </a:solidFill>
                        </a:rPr>
                        <a:t>Analyse</a:t>
                      </a:r>
                      <a:r>
                        <a:rPr lang="nl-NL" sz="1000" b="0" baseline="0" dirty="0">
                          <a:solidFill>
                            <a:schemeClr val="tx1"/>
                          </a:solidFill>
                        </a:rPr>
                        <a:t> toegepaste accounting principes</a:t>
                      </a:r>
                      <a:endParaRPr lang="nl-NL" sz="1000" b="0" dirty="0">
                        <a:solidFill>
                          <a:schemeClr val="tx1"/>
                        </a:solidFill>
                      </a:endParaRPr>
                    </a:p>
                    <a:p>
                      <a:pPr marL="171450" indent="-171450">
                        <a:buClr>
                          <a:schemeClr val="tx2"/>
                        </a:buClr>
                        <a:buFont typeface="Arial" panose="020B0604020202020204" pitchFamily="34" charset="0"/>
                        <a:buChar char="•"/>
                      </a:pPr>
                      <a:r>
                        <a:rPr lang="nl-NL" sz="1000" b="0" baseline="0" dirty="0">
                          <a:solidFill>
                            <a:schemeClr val="tx1"/>
                          </a:solidFill>
                        </a:rPr>
                        <a:t>Historische omzet en kostgegevens</a:t>
                      </a:r>
                    </a:p>
                    <a:p>
                      <a:pPr marL="171450" indent="-171450">
                        <a:buClr>
                          <a:schemeClr val="tx2"/>
                        </a:buClr>
                        <a:buFont typeface="Arial" panose="020B0604020202020204" pitchFamily="34" charset="0"/>
                        <a:buChar char="•"/>
                      </a:pPr>
                      <a:r>
                        <a:rPr lang="nl-NL" sz="1000" b="0" baseline="0" dirty="0">
                          <a:solidFill>
                            <a:schemeClr val="tx1"/>
                          </a:solidFill>
                        </a:rPr>
                        <a:t>Consistentie historische gegevens en projecties</a:t>
                      </a:r>
                    </a:p>
                    <a:p>
                      <a:pPr marL="171450" indent="-171450">
                        <a:buClr>
                          <a:schemeClr val="tx2"/>
                        </a:buClr>
                        <a:buFont typeface="Arial" panose="020B0604020202020204" pitchFamily="34" charset="0"/>
                        <a:buChar char="•"/>
                      </a:pPr>
                      <a:r>
                        <a:rPr lang="nl-NL" sz="1000" b="0" baseline="0" dirty="0">
                          <a:solidFill>
                            <a:schemeClr val="tx1"/>
                          </a:solidFill>
                        </a:rPr>
                        <a:t>Analyse historische en geprojecteerde werkkapitaalniveaus</a:t>
                      </a:r>
                    </a:p>
                    <a:p>
                      <a:pPr marL="171450" indent="-171450">
                        <a:buClr>
                          <a:schemeClr val="tx2"/>
                        </a:buClr>
                        <a:buFont typeface="Arial" panose="020B0604020202020204" pitchFamily="34" charset="0"/>
                        <a:buChar char="•"/>
                      </a:pPr>
                      <a:r>
                        <a:rPr lang="nl-NL" sz="1000" b="0" baseline="0" dirty="0">
                          <a:solidFill>
                            <a:schemeClr val="tx1"/>
                          </a:solidFill>
                        </a:rPr>
                        <a:t>Analyse schuld en cash items als vergelijkbare items </a:t>
                      </a:r>
                      <a:endParaRPr lang="nl-NL" sz="1000" b="0" dirty="0">
                        <a:solidFill>
                          <a:schemeClr val="tx1"/>
                        </a:solidFill>
                      </a:endParaRPr>
                    </a:p>
                  </a:txBody>
                  <a:tcPr marL="108000" marR="0" marT="0" marB="0" anchor="ctr"/>
                </a:tc>
                <a:extLst>
                  <a:ext uri="{0D108BD9-81ED-4DB2-BD59-A6C34878D82A}">
                    <a16:rowId xmlns:a16="http://schemas.microsoft.com/office/drawing/2014/main" val="2866453943"/>
                  </a:ext>
                </a:extLst>
              </a:tr>
              <a:tr h="1827788">
                <a:tc>
                  <a:txBody>
                    <a:bodyPr/>
                    <a:lstStyle/>
                    <a:p>
                      <a:r>
                        <a:rPr lang="nl-NL" sz="1100" b="1" dirty="0">
                          <a:solidFill>
                            <a:schemeClr val="tx2"/>
                          </a:solidFill>
                        </a:rPr>
                        <a:t>JURIDISCH</a:t>
                      </a:r>
                    </a:p>
                  </a:txBody>
                  <a:tcPr marL="0" marR="72000" marT="360000" marB="360000" anchor="ctr"/>
                </a:tc>
                <a:tc>
                  <a:txBody>
                    <a:bodyPr/>
                    <a:lstStyle/>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Analyse juridische risico’s</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Corporate (structuur, eigendom aandelen)</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Commerciële contracten (klanten, leveranciers, algemene voorwaarden, distributie, agentuur, franchise, joint ventures)</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Arbeidsrecht (arbeidsovereenkomsten, CAO, medezeggenschap)</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Onroerend Goed (eigendom, huur)</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Compliance en vergunningen (AVG/GDPR)</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Geschillen en Procedures</a:t>
                      </a:r>
                    </a:p>
                    <a:p>
                      <a:pPr marL="514350" marR="0" lvl="1"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Intellectueel Eigendom</a:t>
                      </a:r>
                    </a:p>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Mededingingsrechtelijke aspecten</a:t>
                      </a:r>
                    </a:p>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Transactiestructuur, implementatie bevindingen in documentatie, executie</a:t>
                      </a:r>
                    </a:p>
                  </a:txBody>
                  <a:tcPr marL="108000" marR="0" marT="0" marB="0" anchor="ctr"/>
                </a:tc>
                <a:extLst>
                  <a:ext uri="{0D108BD9-81ED-4DB2-BD59-A6C34878D82A}">
                    <a16:rowId xmlns:a16="http://schemas.microsoft.com/office/drawing/2014/main" val="551722078"/>
                  </a:ext>
                </a:extLst>
              </a:tr>
              <a:tr h="977210">
                <a:tc>
                  <a:txBody>
                    <a:bodyPr/>
                    <a:lstStyle/>
                    <a:p>
                      <a:r>
                        <a:rPr lang="nl-NL" sz="1100" b="1" dirty="0">
                          <a:solidFill>
                            <a:schemeClr val="tx2"/>
                          </a:solidFill>
                        </a:rPr>
                        <a:t>FISCAAL</a:t>
                      </a:r>
                    </a:p>
                  </a:txBody>
                  <a:tcPr marL="0" marR="72000" marT="360000" marB="360000" anchor="ctr"/>
                </a:tc>
                <a:tc>
                  <a:txBody>
                    <a:bodyPr/>
                    <a:lstStyle/>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dirty="0">
                          <a:solidFill>
                            <a:schemeClr val="tx1"/>
                          </a:solidFill>
                        </a:rPr>
                        <a:t>Beoordeling historische</a:t>
                      </a:r>
                      <a:r>
                        <a:rPr lang="nl-NL" sz="1000" b="0" baseline="0" dirty="0">
                          <a:solidFill>
                            <a:schemeClr val="tx1"/>
                          </a:solidFill>
                        </a:rPr>
                        <a:t> fiscale risico’s</a:t>
                      </a:r>
                    </a:p>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Beoordeling fiscale positie</a:t>
                      </a:r>
                    </a:p>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Beoordeling mogelijke toekomstige fiscale voordelen</a:t>
                      </a:r>
                    </a:p>
                    <a:p>
                      <a:pPr marL="171450" marR="0" indent="-171450" algn="l" defTabSz="804649"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nl-NL" sz="1000" b="0" baseline="0" dirty="0">
                          <a:solidFill>
                            <a:schemeClr val="tx1"/>
                          </a:solidFill>
                        </a:rPr>
                        <a:t>Beoordeling fiscale gevolgen transactie (bijvoorbeeld verbreking fiscale eenheid)  </a:t>
                      </a:r>
                      <a:endParaRPr lang="nl-NL" sz="1000" b="0" dirty="0">
                        <a:solidFill>
                          <a:schemeClr val="tx1"/>
                        </a:solidFill>
                      </a:endParaRPr>
                    </a:p>
                  </a:txBody>
                  <a:tcPr marL="108000" marR="0" marT="0" marB="0" anchor="ctr"/>
                </a:tc>
                <a:extLst>
                  <a:ext uri="{0D108BD9-81ED-4DB2-BD59-A6C34878D82A}">
                    <a16:rowId xmlns:a16="http://schemas.microsoft.com/office/drawing/2014/main" val="2862841275"/>
                  </a:ext>
                </a:extLst>
              </a:tr>
              <a:tr h="977210">
                <a:tc>
                  <a:txBody>
                    <a:bodyPr/>
                    <a:lstStyle/>
                    <a:p>
                      <a:r>
                        <a:rPr lang="nl-NL" sz="1100" b="1" dirty="0">
                          <a:solidFill>
                            <a:schemeClr val="tx2"/>
                          </a:solidFill>
                        </a:rPr>
                        <a:t>COMMERCIEEL</a:t>
                      </a:r>
                    </a:p>
                  </a:txBody>
                  <a:tcPr marL="0" marR="72000" marT="360000" marB="360000" anchor="ctr"/>
                </a:tc>
                <a:tc>
                  <a:txBody>
                    <a:bodyPr/>
                    <a:lstStyle/>
                    <a:p>
                      <a:pPr marL="171450" indent="-171450">
                        <a:buClr>
                          <a:schemeClr val="tx2"/>
                        </a:buClr>
                        <a:buFont typeface="Arial" panose="020B0604020202020204" pitchFamily="34" charset="0"/>
                        <a:buChar char="•"/>
                      </a:pPr>
                      <a:r>
                        <a:rPr lang="nl-NL" sz="1000" dirty="0">
                          <a:solidFill>
                            <a:schemeClr val="tx1"/>
                          </a:solidFill>
                        </a:rPr>
                        <a:t>Analyse</a:t>
                      </a:r>
                      <a:r>
                        <a:rPr lang="nl-NL" sz="1000" baseline="0" dirty="0">
                          <a:solidFill>
                            <a:schemeClr val="tx1"/>
                          </a:solidFill>
                        </a:rPr>
                        <a:t> / opstellen b</a:t>
                      </a:r>
                      <a:r>
                        <a:rPr lang="nl-NL" sz="1000" dirty="0">
                          <a:solidFill>
                            <a:schemeClr val="tx1"/>
                          </a:solidFill>
                        </a:rPr>
                        <a:t>usinessplan</a:t>
                      </a:r>
                    </a:p>
                    <a:p>
                      <a:pPr marL="171450" indent="-171450">
                        <a:buClr>
                          <a:schemeClr val="tx2"/>
                        </a:buClr>
                        <a:buFont typeface="Arial" panose="020B0604020202020204" pitchFamily="34" charset="0"/>
                        <a:buChar char="•"/>
                      </a:pPr>
                      <a:r>
                        <a:rPr lang="nl-NL" sz="1000" dirty="0">
                          <a:solidFill>
                            <a:schemeClr val="tx1"/>
                          </a:solidFill>
                        </a:rPr>
                        <a:t>Waardering</a:t>
                      </a:r>
                    </a:p>
                    <a:p>
                      <a:pPr marL="171450" indent="-171450">
                        <a:buClr>
                          <a:schemeClr val="tx2"/>
                        </a:buClr>
                        <a:buFont typeface="Arial" panose="020B0604020202020204" pitchFamily="34" charset="0"/>
                        <a:buChar char="•"/>
                      </a:pPr>
                      <a:r>
                        <a:rPr lang="nl-NL" sz="1000" dirty="0">
                          <a:solidFill>
                            <a:schemeClr val="tx1"/>
                          </a:solidFill>
                        </a:rPr>
                        <a:t>Financiering/Financierbaarheid</a:t>
                      </a:r>
                    </a:p>
                    <a:p>
                      <a:pPr marL="171450" indent="-171450">
                        <a:buClr>
                          <a:schemeClr val="tx2"/>
                        </a:buClr>
                        <a:buFont typeface="Arial" panose="020B0604020202020204" pitchFamily="34" charset="0"/>
                        <a:buChar char="•"/>
                      </a:pPr>
                      <a:r>
                        <a:rPr lang="nl-NL" sz="1000" dirty="0">
                          <a:solidFill>
                            <a:schemeClr val="tx1"/>
                          </a:solidFill>
                        </a:rPr>
                        <a:t>Marktanalyse</a:t>
                      </a:r>
                    </a:p>
                    <a:p>
                      <a:pPr marL="171450" indent="-171450">
                        <a:buClr>
                          <a:schemeClr val="tx2"/>
                        </a:buClr>
                        <a:buFont typeface="Arial" panose="020B0604020202020204" pitchFamily="34" charset="0"/>
                        <a:buChar char="•"/>
                      </a:pPr>
                      <a:r>
                        <a:rPr lang="nl-NL" sz="1000" baseline="0" dirty="0">
                          <a:solidFill>
                            <a:schemeClr val="tx1"/>
                          </a:solidFill>
                        </a:rPr>
                        <a:t>Kwaliteit van activa</a:t>
                      </a:r>
                      <a:endParaRPr lang="nl-NL" sz="1000" dirty="0">
                        <a:solidFill>
                          <a:schemeClr val="tx1"/>
                        </a:solidFill>
                      </a:endParaRPr>
                    </a:p>
                  </a:txBody>
                  <a:tcPr marL="108000" marR="0" marT="0" marB="0" anchor="ctr"/>
                </a:tc>
                <a:extLst>
                  <a:ext uri="{0D108BD9-81ED-4DB2-BD59-A6C34878D82A}">
                    <a16:rowId xmlns:a16="http://schemas.microsoft.com/office/drawing/2014/main" val="1062313740"/>
                  </a:ext>
                </a:extLst>
              </a:tr>
            </a:tbl>
          </a:graphicData>
        </a:graphic>
      </p:graphicFrame>
    </p:spTree>
    <p:extLst>
      <p:ext uri="{BB962C8B-B14F-4D97-AF65-F5344CB8AC3E}">
        <p14:creationId xmlns:p14="http://schemas.microsoft.com/office/powerpoint/2010/main" val="243421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438" y="405195"/>
            <a:ext cx="2463646" cy="443198"/>
          </a:xfrm>
        </p:spPr>
        <p:txBody>
          <a:bodyPr/>
          <a:lstStyle/>
          <a:p>
            <a:r>
              <a:rPr lang="nl-NL" sz="1600" dirty="0"/>
              <a:t>5.3 </a:t>
            </a:r>
            <a:r>
              <a:rPr lang="nl-NL" sz="1600" dirty="0" err="1"/>
              <a:t>Due</a:t>
            </a:r>
            <a:r>
              <a:rPr lang="nl-NL" sz="1600" dirty="0"/>
              <a:t> diligence bevindingen</a:t>
            </a:r>
          </a:p>
        </p:txBody>
      </p:sp>
      <p:sp>
        <p:nvSpPr>
          <p:cNvPr id="4" name="Tijdelijke aanduiding voor tekst 3"/>
          <p:cNvSpPr>
            <a:spLocks noGrp="1"/>
          </p:cNvSpPr>
          <p:nvPr>
            <p:ph type="body" sz="quarter" idx="12"/>
          </p:nvPr>
        </p:nvSpPr>
        <p:spPr>
          <a:xfrm>
            <a:off x="198438" y="1131888"/>
            <a:ext cx="2346325" cy="369332"/>
          </a:xfrm>
        </p:spPr>
        <p:txBody>
          <a:bodyPr/>
          <a:lstStyle/>
          <a:p>
            <a:r>
              <a:rPr lang="nl-NL" sz="1200" i="1" dirty="0"/>
              <a:t>Wat te doen met lijken in de kast?</a:t>
            </a:r>
          </a:p>
        </p:txBody>
      </p:sp>
      <p:graphicFrame>
        <p:nvGraphicFramePr>
          <p:cNvPr id="6" name="Tijdelijke aanduiding voor inhoud 5"/>
          <p:cNvGraphicFramePr>
            <a:graphicFrameLocks/>
          </p:cNvGraphicFramePr>
          <p:nvPr>
            <p:extLst>
              <p:ext uri="{D42A27DB-BD31-4B8C-83A1-F6EECF244321}">
                <p14:modId xmlns:p14="http://schemas.microsoft.com/office/powerpoint/2010/main" val="3459723080"/>
              </p:ext>
            </p:extLst>
          </p:nvPr>
        </p:nvGraphicFramePr>
        <p:xfrm>
          <a:off x="3182169" y="404813"/>
          <a:ext cx="5723706" cy="4452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Afbeeldingsresultaat voor skeletons in the closet"/>
          <p:cNvPicPr>
            <a:picLocks noChangeAspect="1" noChangeArrowheads="1"/>
          </p:cNvPicPr>
          <p:nvPr/>
        </p:nvPicPr>
        <p:blipFill>
          <a:blip r:embed="rId7" cstate="print"/>
          <a:srcRect/>
          <a:stretch>
            <a:fillRect/>
          </a:stretch>
        </p:blipFill>
        <p:spPr bwMode="auto">
          <a:xfrm>
            <a:off x="183357" y="2057122"/>
            <a:ext cx="2073275" cy="2653144"/>
          </a:xfrm>
          <a:prstGeom prst="rect">
            <a:avLst/>
          </a:prstGeom>
          <a:noFill/>
        </p:spPr>
      </p:pic>
    </p:spTree>
    <p:extLst>
      <p:ext uri="{BB962C8B-B14F-4D97-AF65-F5344CB8AC3E}">
        <p14:creationId xmlns:p14="http://schemas.microsoft.com/office/powerpoint/2010/main" val="35835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erelateerde afbeelding"/>
          <p:cNvPicPr>
            <a:picLocks noChangeAspect="1" noChangeArrowheads="1"/>
          </p:cNvPicPr>
          <p:nvPr/>
        </p:nvPicPr>
        <p:blipFill rotWithShape="1">
          <a:blip r:embed="rId2" cstate="print"/>
          <a:srcRect t="16374"/>
          <a:stretch/>
        </p:blipFill>
        <p:spPr bwMode="auto">
          <a:xfrm>
            <a:off x="3362325" y="405195"/>
            <a:ext cx="5311775" cy="2887305"/>
          </a:xfrm>
          <a:prstGeom prst="rect">
            <a:avLst/>
          </a:prstGeom>
          <a:noFill/>
        </p:spPr>
      </p:pic>
      <p:sp>
        <p:nvSpPr>
          <p:cNvPr id="2" name="Titel 1"/>
          <p:cNvSpPr>
            <a:spLocks noGrp="1"/>
          </p:cNvSpPr>
          <p:nvPr>
            <p:ph type="title"/>
          </p:nvPr>
        </p:nvSpPr>
        <p:spPr>
          <a:xfrm>
            <a:off x="198438" y="405195"/>
            <a:ext cx="2441523" cy="664797"/>
          </a:xfrm>
        </p:spPr>
        <p:txBody>
          <a:bodyPr/>
          <a:lstStyle/>
          <a:p>
            <a:r>
              <a:rPr lang="nl-NL" sz="1600" dirty="0"/>
              <a:t>5.4 </a:t>
            </a:r>
            <a:r>
              <a:rPr lang="nl-NL" sz="1600" dirty="0" err="1"/>
              <a:t>Buy</a:t>
            </a:r>
            <a:r>
              <a:rPr lang="nl-NL" sz="1600" dirty="0"/>
              <a:t> Side </a:t>
            </a:r>
            <a:r>
              <a:rPr lang="nl-NL" sz="1600" dirty="0" err="1"/>
              <a:t>vs</a:t>
            </a:r>
            <a:r>
              <a:rPr lang="nl-NL" sz="1600" dirty="0"/>
              <a:t> </a:t>
            </a:r>
            <a:r>
              <a:rPr lang="nl-NL" sz="1600" dirty="0" err="1"/>
              <a:t>Sell</a:t>
            </a:r>
            <a:r>
              <a:rPr lang="nl-NL" sz="1600" dirty="0"/>
              <a:t> Side</a:t>
            </a:r>
            <a:br>
              <a:rPr lang="nl-NL" sz="1600" dirty="0"/>
            </a:br>
            <a:r>
              <a:rPr lang="nl-NL" sz="1600" dirty="0"/>
              <a:t>DUE DILLIGENCE</a:t>
            </a:r>
          </a:p>
        </p:txBody>
      </p:sp>
      <p:graphicFrame>
        <p:nvGraphicFramePr>
          <p:cNvPr id="6" name="Tabel 5"/>
          <p:cNvGraphicFramePr>
            <a:graphicFrameLocks noGrp="1"/>
          </p:cNvGraphicFramePr>
          <p:nvPr>
            <p:extLst>
              <p:ext uri="{D42A27DB-BD31-4B8C-83A1-F6EECF244321}">
                <p14:modId xmlns:p14="http://schemas.microsoft.com/office/powerpoint/2010/main" val="2615011443"/>
              </p:ext>
            </p:extLst>
          </p:nvPr>
        </p:nvGraphicFramePr>
        <p:xfrm>
          <a:off x="3130549" y="2067719"/>
          <a:ext cx="5775326" cy="2875073"/>
        </p:xfrm>
        <a:graphic>
          <a:graphicData uri="http://schemas.openxmlformats.org/drawingml/2006/table">
            <a:tbl>
              <a:tblPr firstRow="1" bandRow="1">
                <a:tableStyleId>{E9E47C6D-59D0-4DEE-B8F6-A0395840930F}</a:tableStyleId>
              </a:tblPr>
              <a:tblGrid>
                <a:gridCol w="2887663">
                  <a:extLst>
                    <a:ext uri="{9D8B030D-6E8A-4147-A177-3AD203B41FA5}">
                      <a16:colId xmlns:a16="http://schemas.microsoft.com/office/drawing/2014/main" val="4176126324"/>
                    </a:ext>
                  </a:extLst>
                </a:gridCol>
                <a:gridCol w="2887663">
                  <a:extLst>
                    <a:ext uri="{9D8B030D-6E8A-4147-A177-3AD203B41FA5}">
                      <a16:colId xmlns:a16="http://schemas.microsoft.com/office/drawing/2014/main" val="1331036104"/>
                    </a:ext>
                  </a:extLst>
                </a:gridCol>
              </a:tblGrid>
              <a:tr h="7193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200" b="1" i="0" u="none" strike="noStrike" cap="none" normalizeH="0" baseline="0" dirty="0">
                          <a:ln>
                            <a:noFill/>
                          </a:ln>
                          <a:solidFill>
                            <a:schemeClr val="bg1"/>
                          </a:solidFill>
                          <a:effectLst/>
                          <a:latin typeface="Verdana" pitchFamily="34" charset="0"/>
                          <a:cs typeface="Arial" charset="0"/>
                        </a:rPr>
                        <a:t>WEET JE WAT JE KOOPT?</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base" latinLnBrk="0" hangingPunct="1">
                        <a:lnSpc>
                          <a:spcPct val="125000"/>
                        </a:lnSpc>
                        <a:spcBef>
                          <a:spcPct val="0"/>
                        </a:spcBef>
                        <a:spcAft>
                          <a:spcPct val="0"/>
                        </a:spcAft>
                        <a:buClr>
                          <a:schemeClr val="tx1"/>
                        </a:buClr>
                        <a:buSzTx/>
                        <a:buFont typeface="Times" pitchFamily="18" charset="0"/>
                        <a:buNone/>
                        <a:tabLst/>
                      </a:pPr>
                      <a:r>
                        <a:rPr kumimoji="0" lang="nl-NL" sz="1200" b="1" i="0" u="none" strike="noStrike" cap="none" normalizeH="0" baseline="0" dirty="0">
                          <a:ln>
                            <a:noFill/>
                          </a:ln>
                          <a:solidFill>
                            <a:schemeClr val="bg1"/>
                          </a:solidFill>
                          <a:effectLst/>
                          <a:latin typeface="Verdana" pitchFamily="34" charset="0"/>
                          <a:cs typeface="Arial" charset="0"/>
                        </a:rPr>
                        <a:t>WEET JE WAAR EEN KOPER OVER GAAT ONDERHANDELEN?</a:t>
                      </a:r>
                      <a:endParaRPr kumimoji="0" lang="nl-NL" sz="900" b="1" i="0" u="none" strike="noStrike" cap="none" normalizeH="0" baseline="0" dirty="0">
                        <a:ln>
                          <a:noFill/>
                        </a:ln>
                        <a:solidFill>
                          <a:schemeClr val="bg1"/>
                        </a:solidFill>
                        <a:effectLst/>
                        <a:latin typeface="Verdana" pitchFamily="34" charset="0"/>
                        <a:cs typeface="Arial" charset="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761444744"/>
                  </a:ext>
                </a:extLst>
              </a:tr>
              <a:tr h="1976333">
                <a:tc>
                  <a:txBody>
                    <a:bodyPr/>
                    <a:lstStyle/>
                    <a:p>
                      <a:pPr algn="l"/>
                      <a:r>
                        <a:rPr lang="nl-NL" sz="1200" b="1" dirty="0"/>
                        <a:t>Maximeren van waarde van de deal voor koper door:</a:t>
                      </a:r>
                    </a:p>
                    <a:p>
                      <a:pPr algn="l"/>
                      <a:endParaRPr lang="nl-NL" sz="1200" b="1" dirty="0"/>
                    </a:p>
                    <a:p>
                      <a:pPr marL="171450" indent="-171450" algn="l">
                        <a:buClr>
                          <a:schemeClr val="tx2"/>
                        </a:buClr>
                        <a:buFont typeface="Arial" panose="020B0604020202020204" pitchFamily="34" charset="0"/>
                        <a:buChar char="•"/>
                      </a:pPr>
                      <a:r>
                        <a:rPr lang="nl-NL" sz="1200" dirty="0"/>
                        <a:t>identificeren van afwijkingen/risico’s ten opzichte van verwachtingen en veronderstellingen</a:t>
                      </a:r>
                    </a:p>
                    <a:p>
                      <a:pPr marL="171450" indent="-171450" algn="l">
                        <a:buClr>
                          <a:schemeClr val="tx2"/>
                        </a:buClr>
                        <a:buFont typeface="Arial" panose="020B0604020202020204" pitchFamily="34" charset="0"/>
                        <a:buChar char="•"/>
                      </a:pPr>
                      <a:endParaRPr lang="nl-NL" sz="1200" dirty="0"/>
                    </a:p>
                    <a:p>
                      <a:pPr marL="171450" indent="-171450" algn="l">
                        <a:buClr>
                          <a:schemeClr val="tx2"/>
                        </a:buClr>
                        <a:buFont typeface="Arial" panose="020B0604020202020204" pitchFamily="34" charset="0"/>
                        <a:buChar char="•"/>
                      </a:pPr>
                      <a:r>
                        <a:rPr lang="nl-NL" sz="1200" dirty="0"/>
                        <a:t>identificeren mogelijke meevallers en kansen</a:t>
                      </a:r>
                    </a:p>
                    <a:p>
                      <a:pPr algn="r"/>
                      <a:endParaRPr lang="nl-NL" sz="1200" dirty="0"/>
                    </a:p>
                  </a:txBody>
                  <a:tcPr marL="72000" marR="72000" marT="72000" marB="72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nl-NL" sz="1200" b="1" dirty="0"/>
                        <a:t>Maximeren waarde van de deal voor verkoper door:</a:t>
                      </a:r>
                    </a:p>
                    <a:p>
                      <a:endParaRPr lang="nl-NL" sz="1200" b="1" dirty="0"/>
                    </a:p>
                    <a:p>
                      <a:pPr marL="171450" marR="0" lvl="0" indent="-17145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nl-NL" sz="1200" b="0" i="0" u="none" strike="noStrike" cap="none" normalizeH="0" baseline="0" dirty="0">
                          <a:ln>
                            <a:noFill/>
                          </a:ln>
                          <a:solidFill>
                            <a:schemeClr val="tx1"/>
                          </a:solidFill>
                          <a:effectLst/>
                          <a:latin typeface="Verdana" pitchFamily="34" charset="0"/>
                          <a:cs typeface="Arial" charset="0"/>
                        </a:rPr>
                        <a:t>onderhandelpunten vooraf te identificeren en positioneren</a:t>
                      </a:r>
                    </a:p>
                    <a:p>
                      <a:pPr marL="171450" marR="0" lvl="0" indent="-17145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lang="nl-NL" sz="1200" dirty="0"/>
                    </a:p>
                    <a:p>
                      <a:pPr marL="171450" indent="-171450">
                        <a:buClr>
                          <a:schemeClr val="tx2"/>
                        </a:buClr>
                        <a:buFont typeface="Arial" panose="020B0604020202020204" pitchFamily="34" charset="0"/>
                        <a:buChar char="•"/>
                      </a:pPr>
                      <a:r>
                        <a:rPr lang="nl-NL" sz="1200" dirty="0"/>
                        <a:t>een snel overnameproces te faciliteren</a:t>
                      </a:r>
                    </a:p>
                  </a:txBody>
                  <a:tcPr marL="72000" marR="72000" marT="72000" marB="72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362729116"/>
                  </a:ext>
                </a:extLst>
              </a:tr>
            </a:tbl>
          </a:graphicData>
        </a:graphic>
      </p:graphicFrame>
    </p:spTree>
    <p:extLst>
      <p:ext uri="{BB962C8B-B14F-4D97-AF65-F5344CB8AC3E}">
        <p14:creationId xmlns:p14="http://schemas.microsoft.com/office/powerpoint/2010/main" val="95570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Agenda_p6">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b="1" dirty="0"/>
              <a:t>Koopovereenkomst / Share </a:t>
            </a:r>
            <a:r>
              <a:rPr lang="nl-NL" sz="1200" b="1" dirty="0" err="1"/>
              <a:t>Purchase</a:t>
            </a:r>
            <a:r>
              <a:rPr lang="nl-NL" sz="1200" b="1" dirty="0"/>
              <a:t> Agreement</a:t>
            </a:r>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332857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8" y="405195"/>
            <a:ext cx="2507891" cy="886397"/>
          </a:xfrm>
        </p:spPr>
        <p:txBody>
          <a:bodyPr/>
          <a:lstStyle/>
          <a:p>
            <a:r>
              <a:rPr lang="nl-NL" sz="1600" dirty="0"/>
              <a:t>6.1 </a:t>
            </a:r>
            <a:r>
              <a:rPr lang="nl-NL" sz="1600" dirty="0" err="1"/>
              <a:t>Hoofd-onderwerpen</a:t>
            </a:r>
            <a:r>
              <a:rPr lang="nl-NL" sz="1600" dirty="0"/>
              <a:t> </a:t>
            </a:r>
            <a:r>
              <a:rPr lang="nl-NL" sz="1600" dirty="0" err="1"/>
              <a:t>Koopovereen-komst</a:t>
            </a:r>
            <a:endParaRPr lang="nl-NL" sz="1600" dirty="0"/>
          </a:p>
        </p:txBody>
      </p:sp>
      <p:graphicFrame>
        <p:nvGraphicFramePr>
          <p:cNvPr id="7" name="Diagram 6"/>
          <p:cNvGraphicFramePr/>
          <p:nvPr>
            <p:extLst>
              <p:ext uri="{D42A27DB-BD31-4B8C-83A1-F6EECF244321}">
                <p14:modId xmlns:p14="http://schemas.microsoft.com/office/powerpoint/2010/main" val="961064081"/>
              </p:ext>
            </p:extLst>
          </p:nvPr>
        </p:nvGraphicFramePr>
        <p:xfrm>
          <a:off x="3146425" y="159159"/>
          <a:ext cx="5759450" cy="4646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378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r>
              <a:rPr lang="nl-NL" sz="1200" b="1" dirty="0">
                <a:solidFill>
                  <a:schemeClr val="tx2"/>
                </a:solidFill>
              </a:rPr>
              <a:t>Aandeelwaarde / </a:t>
            </a:r>
            <a:r>
              <a:rPr lang="nl-NL" sz="1200" b="1" dirty="0" err="1">
                <a:solidFill>
                  <a:schemeClr val="tx2"/>
                </a:solidFill>
              </a:rPr>
              <a:t>Equity</a:t>
            </a:r>
            <a:r>
              <a:rPr lang="nl-NL" sz="1200" b="1" dirty="0">
                <a:solidFill>
                  <a:schemeClr val="tx2"/>
                </a:solidFill>
              </a:rPr>
              <a:t> Value</a:t>
            </a:r>
            <a:r>
              <a:rPr lang="nl-NL" sz="1200" dirty="0"/>
              <a:t>: </a:t>
            </a:r>
            <a:r>
              <a:rPr lang="nl-NL" sz="1200" i="1" dirty="0"/>
              <a:t>de waarde die aan aandeelhouders toekomt oftewel de koopprijs is, de som van: </a:t>
            </a:r>
          </a:p>
          <a:p>
            <a:endParaRPr lang="nl-NL" sz="1200" dirty="0"/>
          </a:p>
          <a:p>
            <a:pPr marL="171450" indent="-171450">
              <a:buFont typeface="Arial" panose="020B0604020202020204" pitchFamily="34" charset="0"/>
              <a:buChar char="•"/>
            </a:pPr>
            <a:r>
              <a:rPr lang="nl-NL" sz="1200" b="1" dirty="0">
                <a:solidFill>
                  <a:schemeClr val="tx2"/>
                </a:solidFill>
              </a:rPr>
              <a:t>Ondernemingswaarde / Enterprise Value</a:t>
            </a:r>
            <a:r>
              <a:rPr lang="nl-NL" sz="1200" dirty="0"/>
              <a:t>: </a:t>
            </a:r>
            <a:r>
              <a:rPr lang="nl-NL" sz="1200" i="1" dirty="0"/>
              <a:t>waarde van de onderneming </a:t>
            </a:r>
            <a:r>
              <a:rPr lang="nl-NL" sz="1200" i="1" dirty="0" err="1"/>
              <a:t>going</a:t>
            </a:r>
            <a:r>
              <a:rPr lang="nl-NL" sz="1200" i="1" dirty="0"/>
              <a:t> concern (veelal beschreven als multiple van EBITDA)</a:t>
            </a:r>
          </a:p>
          <a:p>
            <a:pPr marL="171450" indent="-171450">
              <a:buFont typeface="Arial" panose="020B0604020202020204" pitchFamily="34" charset="0"/>
              <a:buChar char="•"/>
            </a:pPr>
            <a:endParaRPr lang="nl-NL" sz="1200" b="1" i="1" dirty="0">
              <a:solidFill>
                <a:schemeClr val="tx2"/>
              </a:solidFill>
            </a:endParaRPr>
          </a:p>
          <a:p>
            <a:pPr marL="171450" indent="-171450">
              <a:buFont typeface="Arial" panose="020B0604020202020204" pitchFamily="34" charset="0"/>
              <a:buChar char="•"/>
            </a:pPr>
            <a:r>
              <a:rPr lang="nl-NL" sz="1200" b="1" i="1" dirty="0">
                <a:solidFill>
                  <a:schemeClr val="tx2"/>
                </a:solidFill>
              </a:rPr>
              <a:t>minus</a:t>
            </a:r>
            <a:r>
              <a:rPr lang="nl-NL" sz="1200" i="1" dirty="0"/>
              <a:t> Schuld van de onderneming op Peildatum</a:t>
            </a:r>
          </a:p>
          <a:p>
            <a:pPr marL="171450" indent="-171450">
              <a:buFont typeface="Arial" panose="020B0604020202020204" pitchFamily="34" charset="0"/>
              <a:buChar char="•"/>
            </a:pPr>
            <a:endParaRPr lang="nl-NL" sz="1200" b="1" i="1" dirty="0">
              <a:solidFill>
                <a:schemeClr val="tx2"/>
              </a:solidFill>
            </a:endParaRPr>
          </a:p>
          <a:p>
            <a:pPr marL="171450" indent="-171450">
              <a:buFont typeface="Arial" panose="020B0604020202020204" pitchFamily="34" charset="0"/>
              <a:buChar char="•"/>
            </a:pPr>
            <a:r>
              <a:rPr lang="nl-NL" sz="1200" b="1" i="1" dirty="0">
                <a:solidFill>
                  <a:schemeClr val="tx2"/>
                </a:solidFill>
              </a:rPr>
              <a:t>plus</a:t>
            </a:r>
            <a:r>
              <a:rPr lang="nl-NL" sz="1200" i="1" dirty="0"/>
              <a:t> Liquide Middelen van de onderneming op Peildatum</a:t>
            </a:r>
          </a:p>
          <a:p>
            <a:pPr marL="171450" indent="-171450">
              <a:buFont typeface="Arial" panose="020B0604020202020204" pitchFamily="34" charset="0"/>
              <a:buChar char="•"/>
            </a:pPr>
            <a:endParaRPr lang="nl-NL" sz="1200" b="1" i="1" dirty="0">
              <a:solidFill>
                <a:schemeClr val="tx2"/>
              </a:solidFill>
            </a:endParaRPr>
          </a:p>
          <a:p>
            <a:pPr marL="171450" indent="-171450">
              <a:buFont typeface="Arial" panose="020B0604020202020204" pitchFamily="34" charset="0"/>
              <a:buChar char="•"/>
            </a:pPr>
            <a:r>
              <a:rPr lang="nl-NL" sz="1200" b="1" i="1" dirty="0">
                <a:solidFill>
                  <a:schemeClr val="tx2"/>
                </a:solidFill>
              </a:rPr>
              <a:t>plus/minus </a:t>
            </a:r>
            <a:r>
              <a:rPr lang="nl-NL" sz="1200" i="1" dirty="0"/>
              <a:t>positieve of negatieve afwijkingen van het netto werkkapitaal op Peildatum ten opzichte van normaal (gemiddeld) werkkapitaal</a:t>
            </a:r>
          </a:p>
          <a:p>
            <a:endParaRPr lang="nl-NL" sz="1200" dirty="0"/>
          </a:p>
          <a:p>
            <a:r>
              <a:rPr lang="nl-NL" sz="1200" b="1" dirty="0">
                <a:solidFill>
                  <a:schemeClr val="tx2"/>
                </a:solidFill>
              </a:rPr>
              <a:t>De “Peildatum” is: </a:t>
            </a:r>
          </a:p>
          <a:p>
            <a:pPr marL="171450" indent="-171450">
              <a:buClr>
                <a:schemeClr val="tx2"/>
              </a:buClr>
              <a:buFont typeface="Arial" panose="020B0604020202020204" pitchFamily="34" charset="0"/>
              <a:buChar char="•"/>
            </a:pPr>
            <a:r>
              <a:rPr lang="nl-NL" sz="1200" dirty="0"/>
              <a:t>de </a:t>
            </a:r>
            <a:r>
              <a:rPr lang="nl-NL" sz="1200" dirty="0" err="1"/>
              <a:t>Closing</a:t>
            </a:r>
            <a:r>
              <a:rPr lang="nl-NL" sz="1200" dirty="0"/>
              <a:t> Datum (datum levering aandelen) – </a:t>
            </a:r>
            <a:r>
              <a:rPr lang="nl-NL" sz="1200" dirty="0" err="1"/>
              <a:t>Closing</a:t>
            </a:r>
            <a:r>
              <a:rPr lang="nl-NL" sz="1200" dirty="0"/>
              <a:t> Accounts; of </a:t>
            </a:r>
          </a:p>
          <a:p>
            <a:pPr marL="171450" indent="-171450">
              <a:buClr>
                <a:schemeClr val="tx2"/>
              </a:buClr>
              <a:buFont typeface="Arial" panose="020B0604020202020204" pitchFamily="34" charset="0"/>
              <a:buChar char="•"/>
            </a:pPr>
            <a:r>
              <a:rPr lang="nl-NL" sz="1200" dirty="0"/>
              <a:t>de Effectieve Datum (een datum in het verleden) – </a:t>
            </a:r>
            <a:r>
              <a:rPr lang="nl-NL" sz="1200" dirty="0" err="1"/>
              <a:t>Locked</a:t>
            </a:r>
            <a:r>
              <a:rPr lang="nl-NL" sz="1200" dirty="0"/>
              <a:t> Box Accounts.</a:t>
            </a:r>
          </a:p>
          <a:p>
            <a:endParaRPr lang="nl-NL" sz="1200" dirty="0"/>
          </a:p>
        </p:txBody>
      </p:sp>
      <p:sp>
        <p:nvSpPr>
          <p:cNvPr id="5" name="Titel 4"/>
          <p:cNvSpPr>
            <a:spLocks noGrp="1"/>
          </p:cNvSpPr>
          <p:nvPr>
            <p:ph type="title"/>
          </p:nvPr>
        </p:nvSpPr>
        <p:spPr>
          <a:xfrm>
            <a:off x="198438" y="405195"/>
            <a:ext cx="2346325" cy="443198"/>
          </a:xfrm>
        </p:spPr>
        <p:txBody>
          <a:bodyPr/>
          <a:lstStyle/>
          <a:p>
            <a:r>
              <a:rPr lang="nl-NL" sz="1600" dirty="0"/>
              <a:t>6.2 Bepaling Koopprijs</a:t>
            </a:r>
          </a:p>
        </p:txBody>
      </p:sp>
      <p:sp>
        <p:nvSpPr>
          <p:cNvPr id="7" name="Tijdelijke aanduiding voor tekst 3"/>
          <p:cNvSpPr txBox="1">
            <a:spLocks/>
          </p:cNvSpPr>
          <p:nvPr/>
        </p:nvSpPr>
        <p:spPr>
          <a:xfrm>
            <a:off x="198438" y="1131888"/>
            <a:ext cx="2478394" cy="369332"/>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1400" b="0" kern="1200" cap="none" baseline="0">
                <a:solidFill>
                  <a:schemeClr val="tx1"/>
                </a:solidFill>
                <a:latin typeface="+mn-lt"/>
                <a:ea typeface="+mn-ea"/>
                <a:cs typeface="+mn-cs"/>
              </a:defRPr>
            </a:lvl1pPr>
            <a:lvl2pPr marL="0" indent="-360000" algn="l" defTabSz="685800" rtl="0" eaLnBrk="1" latinLnBrk="0" hangingPunct="1">
              <a:lnSpc>
                <a:spcPct val="100000"/>
              </a:lnSpc>
              <a:spcBef>
                <a:spcPts val="0"/>
              </a:spcBef>
              <a:buClr>
                <a:srgbClr val="00325E"/>
              </a:buClr>
              <a:buFont typeface="Arial" pitchFamily="34" charset="0"/>
              <a:buChar char="•"/>
              <a:defRPr sz="1400" kern="1200" baseline="0">
                <a:solidFill>
                  <a:schemeClr val="tx1"/>
                </a:solidFill>
                <a:latin typeface="+mn-lt"/>
                <a:ea typeface="+mn-ea"/>
                <a:cs typeface="+mn-cs"/>
              </a:defRPr>
            </a:lvl2pPr>
            <a:lvl3pPr marL="720000" indent="-358775"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3pPr>
            <a:lvl4pPr marL="1080000" indent="-360000"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4pPr>
            <a:lvl5pPr marL="1440000" indent="-360000"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200" i="1" dirty="0">
                <a:solidFill>
                  <a:schemeClr val="bg2"/>
                </a:solidFill>
              </a:rPr>
              <a:t>Ondernemingswaarde </a:t>
            </a:r>
            <a:r>
              <a:rPr lang="nl-NL" sz="1200" i="1" dirty="0" err="1">
                <a:solidFill>
                  <a:schemeClr val="bg2"/>
                </a:solidFill>
              </a:rPr>
              <a:t>vs</a:t>
            </a:r>
            <a:r>
              <a:rPr lang="nl-NL" sz="1200" i="1" dirty="0">
                <a:solidFill>
                  <a:schemeClr val="bg2"/>
                </a:solidFill>
              </a:rPr>
              <a:t> Aandeelwaarde:</a:t>
            </a:r>
            <a:br>
              <a:rPr lang="nl-NL" sz="1200" i="1" dirty="0">
                <a:solidFill>
                  <a:schemeClr val="bg2"/>
                </a:solidFill>
              </a:rPr>
            </a:br>
            <a:br>
              <a:rPr lang="nl-NL" sz="1200" i="1" dirty="0">
                <a:solidFill>
                  <a:schemeClr val="bg2"/>
                </a:solidFill>
              </a:rPr>
            </a:br>
            <a:r>
              <a:rPr lang="nl-NL" sz="1200" i="1" dirty="0">
                <a:solidFill>
                  <a:schemeClr val="bg2"/>
                </a:solidFill>
              </a:rPr>
              <a:t>“cash </a:t>
            </a:r>
            <a:r>
              <a:rPr lang="nl-NL" sz="1200" i="1" dirty="0" err="1">
                <a:solidFill>
                  <a:schemeClr val="bg2"/>
                </a:solidFill>
              </a:rPr>
              <a:t>and</a:t>
            </a:r>
            <a:r>
              <a:rPr lang="nl-NL" sz="1200" i="1" dirty="0">
                <a:solidFill>
                  <a:schemeClr val="bg2"/>
                </a:solidFill>
              </a:rPr>
              <a:t> </a:t>
            </a:r>
            <a:r>
              <a:rPr lang="nl-NL" sz="1200" i="1" dirty="0" err="1">
                <a:solidFill>
                  <a:schemeClr val="bg2"/>
                </a:solidFill>
              </a:rPr>
              <a:t>debt</a:t>
            </a:r>
            <a:r>
              <a:rPr lang="nl-NL" sz="1200" i="1" dirty="0">
                <a:solidFill>
                  <a:schemeClr val="bg2"/>
                </a:solidFill>
              </a:rPr>
              <a:t> free transactie”</a:t>
            </a:r>
          </a:p>
        </p:txBody>
      </p:sp>
    </p:spTree>
    <p:extLst>
      <p:ext uri="{BB962C8B-B14F-4D97-AF65-F5344CB8AC3E}">
        <p14:creationId xmlns:p14="http://schemas.microsoft.com/office/powerpoint/2010/main" val="276338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pPr marL="171450" indent="-171450">
              <a:buFont typeface="Arial" panose="020B0604020202020204" pitchFamily="34" charset="0"/>
              <a:buChar char="•"/>
            </a:pPr>
            <a:r>
              <a:rPr lang="nl-NL" sz="1200" b="1" dirty="0" err="1">
                <a:solidFill>
                  <a:schemeClr val="tx2"/>
                </a:solidFill>
              </a:rPr>
              <a:t>Closing</a:t>
            </a:r>
            <a:r>
              <a:rPr lang="nl-NL" sz="1200" b="1" dirty="0">
                <a:solidFill>
                  <a:schemeClr val="tx2"/>
                </a:solidFill>
              </a:rPr>
              <a:t> Accounts</a:t>
            </a:r>
          </a:p>
          <a:p>
            <a:pPr marL="627063" lvl="1" indent="-268288"/>
            <a:r>
              <a:rPr lang="nl-NL" sz="1200" dirty="0"/>
              <a:t>Bepaling schuld, liquide middelen en werkkapitaal per de Closing Datum</a:t>
            </a:r>
          </a:p>
          <a:p>
            <a:pPr marL="627063" lvl="1" indent="-268288"/>
            <a:r>
              <a:rPr lang="nl-NL" sz="1200" dirty="0"/>
              <a:t>Afrekening bij Closing op basis van geschatte balans per de Closing Datum</a:t>
            </a:r>
          </a:p>
          <a:p>
            <a:pPr marL="627063" lvl="1" indent="-268288"/>
            <a:r>
              <a:rPr lang="nl-NL" sz="1200" dirty="0"/>
              <a:t>Aanpassing achteraf (ca. 3 maanden na Closing) op basis van definitieve balans (“</a:t>
            </a:r>
            <a:r>
              <a:rPr lang="nl-NL" sz="1200" dirty="0" err="1"/>
              <a:t>true</a:t>
            </a:r>
            <a:r>
              <a:rPr lang="nl-NL" sz="1200" dirty="0"/>
              <a:t> up”)</a:t>
            </a:r>
          </a:p>
          <a:p>
            <a:pPr marL="627063" lvl="1" indent="-268288"/>
            <a:r>
              <a:rPr lang="nl-NL" sz="1200" dirty="0"/>
              <a:t>Biedt koper veel zekerheid ten aanzien van de balansposities (schuld, liquide middelen, werkkapitaal)</a:t>
            </a:r>
          </a:p>
          <a:p>
            <a:endParaRPr lang="nl-NL" sz="1200" dirty="0"/>
          </a:p>
          <a:p>
            <a:pPr marL="171450" indent="-171450">
              <a:buFont typeface="Arial" panose="020B0604020202020204" pitchFamily="34" charset="0"/>
              <a:buChar char="•"/>
            </a:pPr>
            <a:r>
              <a:rPr lang="nl-NL" sz="1200" b="1" dirty="0" err="1">
                <a:solidFill>
                  <a:schemeClr val="tx2"/>
                </a:solidFill>
              </a:rPr>
              <a:t>Locked</a:t>
            </a:r>
            <a:r>
              <a:rPr lang="nl-NL" sz="1200" b="1" dirty="0">
                <a:solidFill>
                  <a:schemeClr val="tx2"/>
                </a:solidFill>
              </a:rPr>
              <a:t> Box</a:t>
            </a:r>
          </a:p>
          <a:p>
            <a:pPr marL="627063" lvl="1" indent="-268288"/>
            <a:r>
              <a:rPr lang="nl-NL" sz="1200" dirty="0"/>
              <a:t>Bepaling schuld, liquide middelen en werkkapitaal per een economische overdracht datum (Effectieve Datum) in het verleden</a:t>
            </a:r>
          </a:p>
          <a:p>
            <a:pPr marL="627063" lvl="1" indent="-268288"/>
            <a:r>
              <a:rPr lang="nl-NL" sz="1200" dirty="0"/>
              <a:t>No </a:t>
            </a:r>
            <a:r>
              <a:rPr lang="nl-NL" sz="1200" dirty="0" err="1"/>
              <a:t>Leakage</a:t>
            </a:r>
            <a:r>
              <a:rPr lang="nl-NL" sz="1200" dirty="0"/>
              <a:t>: onttrekkingen van liquide middelen of vermogen door verkopers zijn vanaf Effectieve Datum niet toegestaan</a:t>
            </a:r>
          </a:p>
          <a:p>
            <a:pPr marL="627063" lvl="1" indent="-268288"/>
            <a:r>
              <a:rPr lang="nl-NL" sz="1200" dirty="0"/>
              <a:t>Economisch vindt overdracht plaats in het verleden (Effectieve Datum) dus – over koopprijs is rente verschuldigd vanaf die datum (of cashflow vergoeding)</a:t>
            </a:r>
          </a:p>
          <a:p>
            <a:endParaRPr lang="nl-NL" sz="1200" dirty="0"/>
          </a:p>
          <a:p>
            <a:endParaRPr lang="nl-NL" sz="1200" dirty="0"/>
          </a:p>
          <a:p>
            <a:endParaRPr lang="nl-NL" sz="1200" dirty="0"/>
          </a:p>
          <a:p>
            <a:endParaRPr lang="nl-NL" sz="1200" dirty="0"/>
          </a:p>
        </p:txBody>
      </p:sp>
      <p:sp>
        <p:nvSpPr>
          <p:cNvPr id="5" name="Titel 4"/>
          <p:cNvSpPr>
            <a:spLocks noGrp="1"/>
          </p:cNvSpPr>
          <p:nvPr>
            <p:ph type="title"/>
          </p:nvPr>
        </p:nvSpPr>
        <p:spPr>
          <a:xfrm>
            <a:off x="198438" y="405195"/>
            <a:ext cx="2537388" cy="443198"/>
          </a:xfrm>
        </p:spPr>
        <p:txBody>
          <a:bodyPr/>
          <a:lstStyle/>
          <a:p>
            <a:r>
              <a:rPr lang="nl-NL" sz="1600" dirty="0"/>
              <a:t>6.3 Koopprijs-bepaling</a:t>
            </a:r>
          </a:p>
        </p:txBody>
      </p:sp>
      <p:sp>
        <p:nvSpPr>
          <p:cNvPr id="7" name="Tijdelijke aanduiding voor tekst 3"/>
          <p:cNvSpPr txBox="1">
            <a:spLocks/>
          </p:cNvSpPr>
          <p:nvPr/>
        </p:nvSpPr>
        <p:spPr>
          <a:xfrm>
            <a:off x="198438" y="1131888"/>
            <a:ext cx="2478394" cy="369332"/>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1400" b="0" kern="1200" cap="none" baseline="0">
                <a:solidFill>
                  <a:schemeClr val="tx1"/>
                </a:solidFill>
                <a:latin typeface="+mn-lt"/>
                <a:ea typeface="+mn-ea"/>
                <a:cs typeface="+mn-cs"/>
              </a:defRPr>
            </a:lvl1pPr>
            <a:lvl2pPr marL="0" indent="-360000" algn="l" defTabSz="685800" rtl="0" eaLnBrk="1" latinLnBrk="0" hangingPunct="1">
              <a:lnSpc>
                <a:spcPct val="100000"/>
              </a:lnSpc>
              <a:spcBef>
                <a:spcPts val="0"/>
              </a:spcBef>
              <a:buClr>
                <a:srgbClr val="00325E"/>
              </a:buClr>
              <a:buFont typeface="Arial" pitchFamily="34" charset="0"/>
              <a:buChar char="•"/>
              <a:defRPr sz="1400" kern="1200" baseline="0">
                <a:solidFill>
                  <a:schemeClr val="tx1"/>
                </a:solidFill>
                <a:latin typeface="+mn-lt"/>
                <a:ea typeface="+mn-ea"/>
                <a:cs typeface="+mn-cs"/>
              </a:defRPr>
            </a:lvl2pPr>
            <a:lvl3pPr marL="720000" indent="-358775"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3pPr>
            <a:lvl4pPr marL="1080000" indent="-360000"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4pPr>
            <a:lvl5pPr marL="1440000" indent="-360000" algn="l" defTabSz="685800" rtl="0" eaLnBrk="1" latinLnBrk="0" hangingPunct="1">
              <a:lnSpc>
                <a:spcPct val="100000"/>
              </a:lnSpc>
              <a:spcBef>
                <a:spcPts val="0"/>
              </a:spcBef>
              <a:buClr>
                <a:srgbClr val="00325E"/>
              </a:buClr>
              <a:buFont typeface="Arial" panose="020B0604020202020204" pitchFamily="34" charset="0"/>
              <a:buChar char="•"/>
              <a:defRPr sz="1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i="1" dirty="0">
                <a:solidFill>
                  <a:schemeClr val="bg2"/>
                </a:solidFill>
              </a:rPr>
              <a:t>Closing Accounts vs Locked Box</a:t>
            </a:r>
          </a:p>
        </p:txBody>
      </p:sp>
    </p:spTree>
    <p:extLst>
      <p:ext uri="{BB962C8B-B14F-4D97-AF65-F5344CB8AC3E}">
        <p14:creationId xmlns:p14="http://schemas.microsoft.com/office/powerpoint/2010/main" val="13795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Agenda_p1">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7" y="1127914"/>
            <a:ext cx="4608828" cy="2897985"/>
          </a:xfrm>
        </p:spPr>
        <p:txBody>
          <a:bodyPr lIns="0" tIns="0" rIns="0" bIns="0" anchor="ctr" anchorCtr="0">
            <a:noAutofit/>
          </a:bodyPr>
          <a:lstStyle/>
          <a:p>
            <a:pPr marL="635000" indent="-635000">
              <a:spcAft>
                <a:spcPts val="1800"/>
              </a:spcAft>
              <a:tabLst>
                <a:tab pos="317500" algn="l"/>
              </a:tabLst>
            </a:pPr>
            <a:r>
              <a:rPr lang="nl-NL" sz="1200" b="1"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t>
            </a:r>
            <a:r>
              <a:rPr lang="nl-NL" sz="1200" dirty="0" err="1"/>
              <a:t>Argeement</a:t>
            </a:r>
            <a:endParaRPr lang="nl-NL" sz="1200" dirty="0"/>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108619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pPr marL="171450" indent="-171450">
              <a:buFont typeface="Arial" panose="020B0604020202020204" pitchFamily="34" charset="0"/>
              <a:buChar char="•"/>
            </a:pPr>
            <a:r>
              <a:rPr lang="nl-NL" sz="1200" b="1" dirty="0">
                <a:solidFill>
                  <a:schemeClr val="tx2"/>
                </a:solidFill>
              </a:rPr>
              <a:t>Vast</a:t>
            </a:r>
            <a:r>
              <a:rPr lang="nl-NL" sz="1200" b="1" dirty="0"/>
              <a:t> </a:t>
            </a:r>
            <a:r>
              <a:rPr lang="nl-NL" sz="1200" b="1" dirty="0">
                <a:solidFill>
                  <a:schemeClr val="tx2"/>
                </a:solidFill>
              </a:rPr>
              <a:t>(</a:t>
            </a:r>
            <a:r>
              <a:rPr lang="nl-NL" sz="1200" b="1" dirty="0" err="1">
                <a:solidFill>
                  <a:schemeClr val="tx2"/>
                </a:solidFill>
              </a:rPr>
              <a:t>Fixed</a:t>
            </a:r>
            <a:r>
              <a:rPr lang="nl-NL" sz="1200" b="1" dirty="0">
                <a:solidFill>
                  <a:schemeClr val="tx2"/>
                </a:solidFill>
              </a:rPr>
              <a:t>)</a:t>
            </a:r>
            <a:r>
              <a:rPr lang="nl-NL" sz="1200" dirty="0"/>
              <a:t>:</a:t>
            </a:r>
            <a:r>
              <a:rPr lang="nl-NL" sz="1200" dirty="0">
                <a:solidFill>
                  <a:schemeClr val="tx2"/>
                </a:solidFill>
              </a:rPr>
              <a:t> </a:t>
            </a:r>
            <a:r>
              <a:rPr lang="nl-NL" sz="1200" dirty="0"/>
              <a:t>vast bedrag – cash at </a:t>
            </a:r>
            <a:r>
              <a:rPr lang="nl-NL" sz="1200" dirty="0" err="1"/>
              <a:t>closing</a:t>
            </a:r>
            <a:endParaRPr lang="nl-NL" sz="1200" dirty="0"/>
          </a:p>
          <a:p>
            <a:endParaRPr lang="nl-NL" sz="1200" dirty="0"/>
          </a:p>
          <a:p>
            <a:pPr marL="171450" indent="-171450">
              <a:buFont typeface="Arial" panose="020B0604020202020204" pitchFamily="34" charset="0"/>
              <a:buChar char="•"/>
            </a:pPr>
            <a:r>
              <a:rPr lang="nl-NL" sz="1200" b="1" dirty="0">
                <a:solidFill>
                  <a:schemeClr val="tx2"/>
                </a:solidFill>
              </a:rPr>
              <a:t>Uitgesteld (</a:t>
            </a:r>
            <a:r>
              <a:rPr lang="nl-NL" sz="1200" b="1" dirty="0" err="1">
                <a:solidFill>
                  <a:schemeClr val="tx2"/>
                </a:solidFill>
              </a:rPr>
              <a:t>Deferred</a:t>
            </a:r>
            <a:r>
              <a:rPr lang="nl-NL" sz="1200" b="1" dirty="0">
                <a:solidFill>
                  <a:schemeClr val="tx2"/>
                </a:solidFill>
              </a:rPr>
              <a:t>)</a:t>
            </a:r>
            <a:r>
              <a:rPr lang="nl-NL" sz="1200" dirty="0"/>
              <a:t>:</a:t>
            </a:r>
            <a:r>
              <a:rPr lang="nl-NL" sz="1200" dirty="0">
                <a:solidFill>
                  <a:schemeClr val="tx2"/>
                </a:solidFill>
              </a:rPr>
              <a:t> </a:t>
            </a:r>
            <a:r>
              <a:rPr lang="nl-NL" sz="1200" dirty="0"/>
              <a:t>vast bedrag waarbij betaling (gedeeltelijk) is uitgesteld tot na </a:t>
            </a:r>
            <a:r>
              <a:rPr lang="nl-NL" sz="1200" dirty="0" err="1"/>
              <a:t>closing</a:t>
            </a:r>
            <a:endParaRPr lang="nl-NL" sz="1200" dirty="0"/>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a:solidFill>
                  <a:schemeClr val="tx2"/>
                </a:solidFill>
              </a:rPr>
              <a:t>Voorwaardelijk en/of Variabel (Contingent)</a:t>
            </a:r>
            <a:r>
              <a:rPr lang="nl-NL" sz="1200" dirty="0"/>
              <a:t>: betaling van de koopprijs en/of betaling daarvan is afhankelijk van het voldoen aan voorwaarden (zoals financiële) doelstellingen (denk aan </a:t>
            </a:r>
            <a:r>
              <a:rPr lang="nl-NL" sz="1200" dirty="0" err="1"/>
              <a:t>Earn</a:t>
            </a:r>
            <a:r>
              <a:rPr lang="nl-NL" sz="1200" dirty="0"/>
              <a:t>-outs).</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err="1">
                <a:solidFill>
                  <a:schemeClr val="tx2"/>
                </a:solidFill>
              </a:rPr>
              <a:t>Vendor</a:t>
            </a:r>
            <a:r>
              <a:rPr lang="nl-NL" sz="1200" b="1" dirty="0">
                <a:solidFill>
                  <a:schemeClr val="tx2"/>
                </a:solidFill>
              </a:rPr>
              <a:t> </a:t>
            </a:r>
            <a:r>
              <a:rPr lang="nl-NL" sz="1200" b="1" dirty="0" err="1">
                <a:solidFill>
                  <a:schemeClr val="tx2"/>
                </a:solidFill>
              </a:rPr>
              <a:t>Loan</a:t>
            </a:r>
            <a:r>
              <a:rPr lang="nl-NL" sz="1200" dirty="0"/>
              <a:t>: de koopprijs wordt (gedeeltelijk) verschuldigd gebleven en omgezet in een lening van verkoper aan koper  </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a:solidFill>
                  <a:schemeClr val="tx2"/>
                </a:solidFill>
              </a:rPr>
              <a:t>Betaling</a:t>
            </a:r>
            <a:r>
              <a:rPr lang="nl-NL" sz="1200" dirty="0"/>
              <a:t>: betaling kan op verschillende manieren plaatsvinden:</a:t>
            </a:r>
          </a:p>
          <a:p>
            <a:pPr marL="627063" lvl="1" indent="-268288"/>
            <a:r>
              <a:rPr lang="nl-NL" sz="1200" dirty="0"/>
              <a:t>Cash</a:t>
            </a:r>
          </a:p>
          <a:p>
            <a:pPr marL="627063" lvl="1" indent="-268288"/>
            <a:r>
              <a:rPr lang="nl-NL" sz="1200" dirty="0"/>
              <a:t>beursgenoteerde aandelen, veelal in de (uiteindelijke moedermaatschappij van) koper;</a:t>
            </a:r>
          </a:p>
          <a:p>
            <a:pPr marL="627063" lvl="1" indent="-268288"/>
            <a:r>
              <a:rPr lang="nl-NL" sz="1200" dirty="0"/>
              <a:t>niet-beursgenoteerde aandelen, bijvoorbeeld in het kader van een herinvestering in het kapitaal van koper (</a:t>
            </a:r>
            <a:r>
              <a:rPr lang="nl-NL" sz="1200" dirty="0" err="1"/>
              <a:t>Newco</a:t>
            </a:r>
            <a:r>
              <a:rPr lang="nl-NL" sz="1200" dirty="0"/>
              <a:t>) in een Private </a:t>
            </a:r>
            <a:r>
              <a:rPr lang="nl-NL" sz="1200" dirty="0" err="1"/>
              <a:t>Equity</a:t>
            </a:r>
            <a:r>
              <a:rPr lang="nl-NL" sz="1200" dirty="0"/>
              <a:t> buy-out;</a:t>
            </a:r>
          </a:p>
          <a:p>
            <a:endParaRPr lang="nl-NL" sz="1200" dirty="0"/>
          </a:p>
          <a:p>
            <a:endParaRPr lang="nl-NL" sz="1200" dirty="0"/>
          </a:p>
        </p:txBody>
      </p:sp>
      <p:sp>
        <p:nvSpPr>
          <p:cNvPr id="5" name="Titel 4"/>
          <p:cNvSpPr>
            <a:spLocks noGrp="1"/>
          </p:cNvSpPr>
          <p:nvPr>
            <p:ph type="title"/>
          </p:nvPr>
        </p:nvSpPr>
        <p:spPr>
          <a:xfrm>
            <a:off x="198438" y="405195"/>
            <a:ext cx="2537388" cy="664797"/>
          </a:xfrm>
        </p:spPr>
        <p:txBody>
          <a:bodyPr/>
          <a:lstStyle/>
          <a:p>
            <a:r>
              <a:rPr lang="nl-NL" sz="1600" dirty="0"/>
              <a:t>6.4 Koopprijs-vormen en Betaling</a:t>
            </a:r>
          </a:p>
        </p:txBody>
      </p:sp>
    </p:spTree>
    <p:extLst>
      <p:ext uri="{BB962C8B-B14F-4D97-AF65-F5344CB8AC3E}">
        <p14:creationId xmlns:p14="http://schemas.microsoft.com/office/powerpoint/2010/main" val="365295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pPr marL="171450" indent="-171450">
              <a:buFont typeface="Arial" panose="020B0604020202020204" pitchFamily="34" charset="0"/>
              <a:buChar char="•"/>
            </a:pPr>
            <a:r>
              <a:rPr lang="nl-NL" sz="1200" b="1" dirty="0" err="1">
                <a:solidFill>
                  <a:schemeClr val="tx2"/>
                </a:solidFill>
              </a:rPr>
              <a:t>Earn</a:t>
            </a:r>
            <a:r>
              <a:rPr lang="nl-NL" sz="1200" b="1" dirty="0">
                <a:solidFill>
                  <a:schemeClr val="tx2"/>
                </a:solidFill>
              </a:rPr>
              <a:t>-out</a:t>
            </a:r>
            <a:r>
              <a:rPr lang="nl-NL" sz="1200" dirty="0">
                <a:solidFill>
                  <a:schemeClr val="tx2"/>
                </a:solidFill>
              </a:rPr>
              <a:t>:</a:t>
            </a:r>
            <a:r>
              <a:rPr lang="nl-NL" sz="1200" b="1" dirty="0">
                <a:solidFill>
                  <a:schemeClr val="tx2"/>
                </a:solidFill>
              </a:rPr>
              <a:t> </a:t>
            </a:r>
            <a:r>
              <a:rPr lang="nl-NL" sz="1200" dirty="0"/>
              <a:t>gedeelte van de koopprijs is variabel en voorwaardelijk aan het behalen van bepaalde financiële doelstellingen na </a:t>
            </a:r>
            <a:r>
              <a:rPr lang="nl-NL" sz="1200" dirty="0" err="1"/>
              <a:t>closing</a:t>
            </a:r>
            <a:endParaRPr lang="nl-NL" sz="1200" dirty="0"/>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b="1" dirty="0">
                <a:solidFill>
                  <a:schemeClr val="tx2"/>
                </a:solidFill>
              </a:rPr>
              <a:t>Redenen om een </a:t>
            </a:r>
            <a:r>
              <a:rPr lang="nl-NL" sz="1200" b="1" dirty="0" err="1">
                <a:solidFill>
                  <a:schemeClr val="tx2"/>
                </a:solidFill>
              </a:rPr>
              <a:t>Earn</a:t>
            </a:r>
            <a:r>
              <a:rPr lang="nl-NL" sz="1200" b="1" dirty="0">
                <a:solidFill>
                  <a:schemeClr val="tx2"/>
                </a:solidFill>
              </a:rPr>
              <a:t>-out af te spreken</a:t>
            </a:r>
            <a:r>
              <a:rPr lang="nl-NL" sz="1200" dirty="0">
                <a:solidFill>
                  <a:schemeClr val="tx2"/>
                </a:solidFill>
              </a:rPr>
              <a:t>:</a:t>
            </a:r>
          </a:p>
          <a:p>
            <a:pPr marL="627063" lvl="1" indent="-268288"/>
            <a:r>
              <a:rPr lang="nl-NL" sz="1200" dirty="0"/>
              <a:t>overbruggen verschil in perceptie ten aanzien van de waarde van de onderneming</a:t>
            </a:r>
          </a:p>
          <a:p>
            <a:pPr marL="627063" lvl="1" indent="-268288"/>
            <a:r>
              <a:rPr lang="nl-NL" sz="1200" dirty="0"/>
              <a:t>zekerheid voor koper dat niet te veel wordt betaald</a:t>
            </a:r>
          </a:p>
          <a:p>
            <a:pPr marL="627063" lvl="1" indent="-268288"/>
            <a:r>
              <a:rPr lang="nl-NL" sz="1200" dirty="0"/>
              <a:t>validatie van de projecties in het businessmodel</a:t>
            </a:r>
          </a:p>
          <a:p>
            <a:pPr marL="627063" lvl="1" indent="-268288"/>
            <a:r>
              <a:rPr lang="nl-NL" sz="1200" dirty="0"/>
              <a:t>motivatie voor verkoper/ondernemer om na </a:t>
            </a:r>
            <a:r>
              <a:rPr lang="nl-NL" sz="1200" dirty="0" err="1"/>
              <a:t>closing</a:t>
            </a:r>
            <a:r>
              <a:rPr lang="nl-NL" sz="1200" dirty="0"/>
              <a:t> betrokken te zijn en waarde te creëren</a:t>
            </a:r>
          </a:p>
          <a:p>
            <a:pPr marL="627063" lvl="1" indent="-268288"/>
            <a:r>
              <a:rPr lang="nl-NL" sz="1200" dirty="0"/>
              <a:t>mogelijkheid tot verrekening bij claims</a:t>
            </a:r>
          </a:p>
          <a:p>
            <a:pPr marL="531450" lvl="1" indent="-171450"/>
            <a:endParaRPr lang="nl-NL" sz="1200" dirty="0"/>
          </a:p>
          <a:p>
            <a:pPr marL="171450" indent="-171450">
              <a:buFont typeface="Arial" panose="020B0604020202020204" pitchFamily="34" charset="0"/>
              <a:buChar char="•"/>
            </a:pPr>
            <a:r>
              <a:rPr lang="nl-NL" sz="1200" b="1" dirty="0">
                <a:solidFill>
                  <a:schemeClr val="tx2"/>
                </a:solidFill>
              </a:rPr>
              <a:t>Aandachtspunten</a:t>
            </a:r>
            <a:r>
              <a:rPr lang="nl-NL" sz="1200" dirty="0">
                <a:solidFill>
                  <a:schemeClr val="tx2"/>
                </a:solidFill>
              </a:rPr>
              <a:t>:</a:t>
            </a:r>
            <a:endParaRPr lang="nl-NL" sz="1200" b="1" dirty="0">
              <a:solidFill>
                <a:schemeClr val="tx2"/>
              </a:solidFill>
            </a:endParaRPr>
          </a:p>
          <a:p>
            <a:pPr marL="627063" lvl="1" indent="-268288"/>
            <a:r>
              <a:rPr lang="nl-NL" sz="1200" dirty="0"/>
              <a:t>Financieel: definities EBIT/EBITDA, omzet, bruto marge, aantal behouden/nieuwe klanten en toe te passen normalisaties</a:t>
            </a:r>
          </a:p>
          <a:p>
            <a:pPr marL="627063" lvl="1" indent="-268288"/>
            <a:r>
              <a:rPr lang="nl-NL" sz="1200" dirty="0"/>
              <a:t>Procedureel: Accounting Principes die worden toegepast bij berekening </a:t>
            </a:r>
            <a:r>
              <a:rPr lang="nl-NL" sz="1200" dirty="0" err="1"/>
              <a:t>Earn</a:t>
            </a:r>
            <a:r>
              <a:rPr lang="nl-NL" sz="1200" dirty="0"/>
              <a:t>-out en procedure voor vaststellen relevante (jaar)cijfers</a:t>
            </a:r>
          </a:p>
          <a:p>
            <a:pPr marL="627063" lvl="1" indent="-268288"/>
            <a:r>
              <a:rPr lang="nl-NL" sz="1200" dirty="0" err="1"/>
              <a:t>Governance</a:t>
            </a:r>
            <a:r>
              <a:rPr lang="nl-NL" sz="1200" dirty="0"/>
              <a:t>/Bescherming: management en operationeel beleid van de onderneming na </a:t>
            </a:r>
            <a:r>
              <a:rPr lang="nl-NL" sz="1200" dirty="0" err="1"/>
              <a:t>closing</a:t>
            </a:r>
            <a:r>
              <a:rPr lang="nl-NL" sz="1200" dirty="0"/>
              <a:t> (budget, belangrijke investeringen)</a:t>
            </a:r>
          </a:p>
          <a:p>
            <a:pPr marL="627063" lvl="1" indent="-268288"/>
            <a:r>
              <a:rPr lang="nl-NL" sz="1200" dirty="0"/>
              <a:t>Zekerheid: door koper te stellen zekerheid voor betaling  </a:t>
            </a:r>
          </a:p>
          <a:p>
            <a:pPr marL="361225" lvl="2" indent="0">
              <a:buNone/>
            </a:pPr>
            <a:endParaRPr lang="nl-NL" sz="1200" dirty="0"/>
          </a:p>
          <a:p>
            <a:pPr marL="361225" lvl="2" indent="0">
              <a:buNone/>
            </a:pPr>
            <a:endParaRPr lang="nl-NL" sz="1200" dirty="0"/>
          </a:p>
          <a:p>
            <a:pPr marL="361225" lvl="2" indent="0">
              <a:buNone/>
            </a:pPr>
            <a:endParaRPr lang="nl-NL" sz="1200" dirty="0"/>
          </a:p>
          <a:p>
            <a:pPr marL="0" lvl="1" indent="0">
              <a:buNone/>
            </a:pPr>
            <a:endParaRPr lang="nl-NL" sz="1200" b="1" dirty="0"/>
          </a:p>
          <a:p>
            <a:endParaRPr lang="nl-NL" sz="1200" b="1" dirty="0"/>
          </a:p>
        </p:txBody>
      </p:sp>
      <p:sp>
        <p:nvSpPr>
          <p:cNvPr id="5" name="Titel 4"/>
          <p:cNvSpPr>
            <a:spLocks noGrp="1"/>
          </p:cNvSpPr>
          <p:nvPr>
            <p:ph type="title"/>
          </p:nvPr>
        </p:nvSpPr>
        <p:spPr>
          <a:xfrm>
            <a:off x="198438" y="405195"/>
            <a:ext cx="2537388" cy="221599"/>
          </a:xfrm>
        </p:spPr>
        <p:txBody>
          <a:bodyPr/>
          <a:lstStyle/>
          <a:p>
            <a:r>
              <a:rPr lang="nl-NL" sz="1600" dirty="0"/>
              <a:t>6.5 </a:t>
            </a:r>
            <a:r>
              <a:rPr lang="nl-NL" sz="1600" dirty="0" err="1"/>
              <a:t>Earn</a:t>
            </a:r>
            <a:r>
              <a:rPr lang="nl-NL" sz="1600" dirty="0"/>
              <a:t>-outs</a:t>
            </a:r>
          </a:p>
        </p:txBody>
      </p:sp>
    </p:spTree>
    <p:extLst>
      <p:ext uri="{BB962C8B-B14F-4D97-AF65-F5344CB8AC3E}">
        <p14:creationId xmlns:p14="http://schemas.microsoft.com/office/powerpoint/2010/main" val="370834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pPr marL="171450" indent="-171450">
              <a:buFont typeface="Arial" panose="020B0604020202020204" pitchFamily="34" charset="0"/>
              <a:buChar char="•"/>
            </a:pPr>
            <a:r>
              <a:rPr lang="nl-NL" sz="1200" b="1" dirty="0">
                <a:solidFill>
                  <a:schemeClr val="tx2"/>
                </a:solidFill>
              </a:rPr>
              <a:t>Garanties van Verkoper / </a:t>
            </a:r>
            <a:r>
              <a:rPr lang="nl-NL" sz="1200" b="1" dirty="0" err="1">
                <a:solidFill>
                  <a:schemeClr val="tx2"/>
                </a:solidFill>
              </a:rPr>
              <a:t>Representations</a:t>
            </a:r>
            <a:r>
              <a:rPr lang="nl-NL" sz="1200" b="1" dirty="0">
                <a:solidFill>
                  <a:schemeClr val="tx2"/>
                </a:solidFill>
              </a:rPr>
              <a:t> </a:t>
            </a:r>
            <a:r>
              <a:rPr lang="nl-NL" sz="1200" b="1" dirty="0" err="1">
                <a:solidFill>
                  <a:schemeClr val="tx2"/>
                </a:solidFill>
              </a:rPr>
              <a:t>and</a:t>
            </a:r>
            <a:r>
              <a:rPr lang="nl-NL" sz="1200" b="1" dirty="0">
                <a:solidFill>
                  <a:schemeClr val="tx2"/>
                </a:solidFill>
              </a:rPr>
              <a:t> </a:t>
            </a:r>
            <a:r>
              <a:rPr lang="nl-NL" sz="1200" b="1" dirty="0" err="1">
                <a:solidFill>
                  <a:schemeClr val="tx2"/>
                </a:solidFill>
              </a:rPr>
              <a:t>Warranties</a:t>
            </a:r>
            <a:r>
              <a:rPr lang="nl-NL" sz="1200" dirty="0"/>
              <a:t>:</a:t>
            </a:r>
            <a:endParaRPr lang="nl-NL" sz="1200" b="1" dirty="0"/>
          </a:p>
          <a:p>
            <a:pPr marL="627063" lvl="1" indent="-268288"/>
            <a:r>
              <a:rPr lang="nl-NL" sz="1200" dirty="0"/>
              <a:t>set verklaringen van Verkoper ten aanzien van de onderneming en de aandelen die de toestand per ondertekening en/of </a:t>
            </a:r>
            <a:r>
              <a:rPr lang="nl-NL" sz="1200" dirty="0" err="1"/>
              <a:t>closing</a:t>
            </a:r>
            <a:r>
              <a:rPr lang="nl-NL" sz="1200" dirty="0"/>
              <a:t> geven</a:t>
            </a:r>
          </a:p>
          <a:p>
            <a:pPr marL="627063" lvl="1" indent="-268288"/>
            <a:r>
              <a:rPr lang="nl-NL" sz="1200" dirty="0"/>
              <a:t>risicoverdeling: risico’s uit het verleden zijn voor rekening Verkoper</a:t>
            </a:r>
          </a:p>
          <a:p>
            <a:pPr marL="627063" lvl="1" indent="-268288"/>
            <a:r>
              <a:rPr lang="nl-NL" sz="1200" dirty="0"/>
              <a:t>bij inbreuk verplichting Verkoper tot vergoeding schade van Koper</a:t>
            </a:r>
          </a:p>
          <a:p>
            <a:pPr marL="627063" lvl="1" indent="-268288"/>
            <a:r>
              <a:rPr lang="nl-NL" sz="1200" dirty="0"/>
              <a:t>gekwalificeerd en beperkt door vooraf aan koper bekendgemaakte informatie (</a:t>
            </a:r>
            <a:r>
              <a:rPr lang="nl-NL" sz="1200" dirty="0" err="1"/>
              <a:t>Disclosure</a:t>
            </a:r>
            <a:r>
              <a:rPr lang="nl-NL" sz="1200" dirty="0"/>
              <a:t>) in Data Room of </a:t>
            </a:r>
            <a:r>
              <a:rPr lang="nl-NL" sz="1200" dirty="0" err="1"/>
              <a:t>Disclosure</a:t>
            </a:r>
            <a:r>
              <a:rPr lang="nl-NL" sz="1200" dirty="0"/>
              <a:t> Letter</a:t>
            </a:r>
          </a:p>
          <a:p>
            <a:pPr lvl="1" indent="0">
              <a:buNone/>
            </a:pPr>
            <a:endParaRPr lang="nl-NL" sz="1200" dirty="0"/>
          </a:p>
          <a:p>
            <a:pPr marL="171450" indent="-171450">
              <a:buFont typeface="Arial" panose="020B0604020202020204" pitchFamily="34" charset="0"/>
              <a:buChar char="•"/>
            </a:pPr>
            <a:r>
              <a:rPr lang="nl-NL" sz="1200" dirty="0">
                <a:solidFill>
                  <a:schemeClr val="tx2"/>
                </a:solidFill>
              </a:rPr>
              <a:t> </a:t>
            </a:r>
            <a:r>
              <a:rPr lang="nl-NL" sz="1200" b="1" dirty="0">
                <a:solidFill>
                  <a:schemeClr val="tx2"/>
                </a:solidFill>
              </a:rPr>
              <a:t>Vrijwaringen / </a:t>
            </a:r>
            <a:r>
              <a:rPr lang="nl-NL" sz="1200" b="1" dirty="0" err="1">
                <a:solidFill>
                  <a:schemeClr val="tx2"/>
                </a:solidFill>
              </a:rPr>
              <a:t>Indemnities</a:t>
            </a:r>
            <a:r>
              <a:rPr lang="nl-NL" sz="1200" dirty="0"/>
              <a:t>:</a:t>
            </a:r>
          </a:p>
          <a:p>
            <a:pPr marL="627063" lvl="1" indent="-268288"/>
            <a:r>
              <a:rPr lang="nl-NL" sz="1200" dirty="0"/>
              <a:t>niet gekwalificeerd of beperkt door kennis van koper</a:t>
            </a:r>
          </a:p>
          <a:p>
            <a:pPr marL="627063" lvl="1" indent="-268288"/>
            <a:r>
              <a:rPr lang="nl-NL" sz="1200" dirty="0"/>
              <a:t>twee categorieën:</a:t>
            </a:r>
          </a:p>
          <a:p>
            <a:pPr marL="891450" lvl="2" indent="-171450"/>
            <a:r>
              <a:rPr lang="nl-NL" sz="1200" dirty="0"/>
              <a:t>specifieke vrijwaringen n.a.v. risico’s die zijn gevonden in Due Diligence</a:t>
            </a:r>
          </a:p>
          <a:p>
            <a:pPr marL="891450" lvl="2" indent="-171450"/>
            <a:r>
              <a:rPr lang="nl-NL" sz="1200" dirty="0"/>
              <a:t>algemene vrijwaringen, in de praktijk alleen voor belasting uit het verleden</a:t>
            </a:r>
          </a:p>
          <a:p>
            <a:pPr lvl="1" indent="0">
              <a:buNone/>
            </a:pPr>
            <a:endParaRPr lang="nl-NL" sz="1200" dirty="0"/>
          </a:p>
          <a:p>
            <a:endParaRPr lang="nl-NL" sz="1200" b="1" dirty="0"/>
          </a:p>
          <a:p>
            <a:endParaRPr lang="nl-NL" sz="1200" b="1" dirty="0"/>
          </a:p>
        </p:txBody>
      </p:sp>
      <p:sp>
        <p:nvSpPr>
          <p:cNvPr id="5" name="Titel 4"/>
          <p:cNvSpPr>
            <a:spLocks noGrp="1"/>
          </p:cNvSpPr>
          <p:nvPr>
            <p:ph type="title"/>
          </p:nvPr>
        </p:nvSpPr>
        <p:spPr>
          <a:xfrm>
            <a:off x="198438" y="405195"/>
            <a:ext cx="2537388" cy="443198"/>
          </a:xfrm>
        </p:spPr>
        <p:txBody>
          <a:bodyPr/>
          <a:lstStyle/>
          <a:p>
            <a:r>
              <a:rPr lang="nl-NL" sz="1600" dirty="0"/>
              <a:t>6.6 Garanties en vrijwaringen</a:t>
            </a:r>
          </a:p>
        </p:txBody>
      </p:sp>
    </p:spTree>
    <p:extLst>
      <p:ext uri="{BB962C8B-B14F-4D97-AF65-F5344CB8AC3E}">
        <p14:creationId xmlns:p14="http://schemas.microsoft.com/office/powerpoint/2010/main" val="272536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a:xfrm>
            <a:off x="3130549" y="403200"/>
            <a:ext cx="5851219" cy="4443747"/>
          </a:xfrm>
        </p:spPr>
        <p:txBody>
          <a:bodyPr>
            <a:normAutofit/>
          </a:bodyPr>
          <a:lstStyle/>
          <a:p>
            <a:r>
              <a:rPr lang="nl-NL" sz="1200" b="1" dirty="0">
                <a:solidFill>
                  <a:srgbClr val="00325E"/>
                </a:solidFill>
              </a:rPr>
              <a:t>In de praktijk worden Garanties onderscheiden in drie verschillende categorieën, elk met een eigen aansprakelijkheidsregime  </a:t>
            </a:r>
          </a:p>
        </p:txBody>
      </p:sp>
      <p:sp>
        <p:nvSpPr>
          <p:cNvPr id="5" name="Titel 4"/>
          <p:cNvSpPr>
            <a:spLocks noGrp="1"/>
          </p:cNvSpPr>
          <p:nvPr>
            <p:ph type="title"/>
          </p:nvPr>
        </p:nvSpPr>
        <p:spPr>
          <a:xfrm>
            <a:off x="198438" y="405195"/>
            <a:ext cx="2537388" cy="443198"/>
          </a:xfrm>
        </p:spPr>
        <p:txBody>
          <a:bodyPr/>
          <a:lstStyle/>
          <a:p>
            <a:r>
              <a:rPr lang="nl-NL" sz="1600" dirty="0"/>
              <a:t>6.7 </a:t>
            </a:r>
            <a:r>
              <a:rPr lang="nl-NL" sz="1600" dirty="0" err="1"/>
              <a:t>CategorIEËn</a:t>
            </a:r>
            <a:r>
              <a:rPr lang="nl-NL" sz="1600" dirty="0"/>
              <a:t> Garanties</a:t>
            </a:r>
          </a:p>
        </p:txBody>
      </p:sp>
      <p:graphicFrame>
        <p:nvGraphicFramePr>
          <p:cNvPr id="3" name="Tabel 2"/>
          <p:cNvGraphicFramePr>
            <a:graphicFrameLocks noGrp="1"/>
          </p:cNvGraphicFramePr>
          <p:nvPr>
            <p:extLst>
              <p:ext uri="{D42A27DB-BD31-4B8C-83A1-F6EECF244321}">
                <p14:modId xmlns:p14="http://schemas.microsoft.com/office/powerpoint/2010/main" val="4209821267"/>
              </p:ext>
            </p:extLst>
          </p:nvPr>
        </p:nvGraphicFramePr>
        <p:xfrm>
          <a:off x="3130548" y="1128913"/>
          <a:ext cx="5851219" cy="2992320"/>
        </p:xfrm>
        <a:graphic>
          <a:graphicData uri="http://schemas.openxmlformats.org/drawingml/2006/table">
            <a:tbl>
              <a:tblPr firstRow="1" bandRow="1">
                <a:tableStyleId>{E9E47C6D-59D0-4DEE-B8F6-A0395840930F}</a:tableStyleId>
              </a:tblPr>
              <a:tblGrid>
                <a:gridCol w="1564750">
                  <a:extLst>
                    <a:ext uri="{9D8B030D-6E8A-4147-A177-3AD203B41FA5}">
                      <a16:colId xmlns:a16="http://schemas.microsoft.com/office/drawing/2014/main" val="2383882262"/>
                    </a:ext>
                  </a:extLst>
                </a:gridCol>
                <a:gridCol w="4286469">
                  <a:extLst>
                    <a:ext uri="{9D8B030D-6E8A-4147-A177-3AD203B41FA5}">
                      <a16:colId xmlns:a16="http://schemas.microsoft.com/office/drawing/2014/main" val="3183384798"/>
                    </a:ext>
                  </a:extLst>
                </a:gridCol>
              </a:tblGrid>
              <a:tr h="0">
                <a:tc>
                  <a:txBody>
                    <a:bodyPr/>
                    <a:lstStyle/>
                    <a:p>
                      <a:r>
                        <a:rPr lang="nl-NL" sz="1200" b="1" dirty="0">
                          <a:solidFill>
                            <a:schemeClr val="tx2"/>
                          </a:solidFill>
                        </a:rPr>
                        <a:t>FUNDAMENTEEL</a:t>
                      </a:r>
                    </a:p>
                  </a:txBody>
                  <a:tcPr marL="72000" marR="0" marT="0" marB="0" anchor="ctr"/>
                </a:tc>
                <a:tc>
                  <a:txBody>
                    <a:bodyPr/>
                    <a:lstStyle/>
                    <a:p>
                      <a:pPr>
                        <a:buFont typeface="Arial" pitchFamily="34" charset="0"/>
                        <a:buChar char="•"/>
                      </a:pPr>
                      <a:r>
                        <a:rPr lang="nl-NL" sz="1200" b="0" dirty="0">
                          <a:solidFill>
                            <a:schemeClr val="tx2"/>
                          </a:solidFill>
                        </a:rPr>
                        <a:t> Bevoegdheid Verkoper </a:t>
                      </a:r>
                    </a:p>
                    <a:p>
                      <a:pPr>
                        <a:buFont typeface="Arial" pitchFamily="34" charset="0"/>
                        <a:buChar char="•"/>
                      </a:pPr>
                      <a:r>
                        <a:rPr lang="nl-NL" sz="1200" b="0" baseline="0" dirty="0">
                          <a:solidFill>
                            <a:schemeClr val="tx2"/>
                          </a:solidFill>
                        </a:rPr>
                        <a:t> </a:t>
                      </a:r>
                      <a:r>
                        <a:rPr lang="nl-NL" sz="1200" b="0" dirty="0">
                          <a:solidFill>
                            <a:schemeClr val="tx2"/>
                          </a:solidFill>
                        </a:rPr>
                        <a:t>Eigendom Aandelen</a:t>
                      </a:r>
                    </a:p>
                    <a:p>
                      <a:pPr>
                        <a:buFont typeface="Arial" pitchFamily="34" charset="0"/>
                        <a:buChar char="•"/>
                      </a:pPr>
                      <a:r>
                        <a:rPr lang="nl-NL" sz="1200" b="0" dirty="0">
                          <a:solidFill>
                            <a:schemeClr val="tx2"/>
                          </a:solidFill>
                        </a:rPr>
                        <a:t> Bestaan Vennootschap</a:t>
                      </a:r>
                      <a:r>
                        <a:rPr lang="nl-NL" sz="1200" b="0" baseline="0" dirty="0">
                          <a:solidFill>
                            <a:schemeClr val="tx2"/>
                          </a:solidFill>
                        </a:rPr>
                        <a:t> / Groepsmaatschappijen</a:t>
                      </a:r>
                      <a:endParaRPr lang="nl-NL" sz="1200" b="0" dirty="0">
                        <a:solidFill>
                          <a:schemeClr val="tx2"/>
                        </a:solidFill>
                      </a:endParaRPr>
                    </a:p>
                  </a:txBody>
                  <a:tcPr marL="72000" marR="0" marT="72000" marB="72000" anchor="ctr"/>
                </a:tc>
                <a:extLst>
                  <a:ext uri="{0D108BD9-81ED-4DB2-BD59-A6C34878D82A}">
                    <a16:rowId xmlns:a16="http://schemas.microsoft.com/office/drawing/2014/main" val="4177217693"/>
                  </a:ext>
                </a:extLst>
              </a:tr>
              <a:tr h="0">
                <a:tc>
                  <a:txBody>
                    <a:bodyPr/>
                    <a:lstStyle/>
                    <a:p>
                      <a:r>
                        <a:rPr lang="nl-NL" sz="1200" b="1" dirty="0">
                          <a:solidFill>
                            <a:schemeClr val="tx2"/>
                          </a:solidFill>
                        </a:rPr>
                        <a:t>OPERATIONEEL</a:t>
                      </a:r>
                    </a:p>
                  </a:txBody>
                  <a:tcPr marL="72000" marR="0" marT="0" marB="0" anchor="ctr"/>
                </a:tc>
                <a:tc>
                  <a:txBody>
                    <a:bodyPr/>
                    <a:lstStyle/>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Jaarrekening / Balans</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Rechtmatigheid Bedrijf / Vergunningen</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Onroerende Zaken</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Milieu</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Intellectueel Eigendom / </a:t>
                      </a:r>
                      <a:r>
                        <a:rPr lang="nl-NL" sz="1200" b="0" baseline="0" dirty="0" err="1">
                          <a:solidFill>
                            <a:schemeClr val="tx2"/>
                          </a:solidFill>
                        </a:rPr>
                        <a:t>IT</a:t>
                      </a:r>
                      <a:endParaRPr lang="nl-NL" sz="1200" b="0" baseline="0" dirty="0">
                        <a:solidFill>
                          <a:schemeClr val="tx2"/>
                        </a:solidFill>
                      </a:endParaRP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Werknemers / Pensioen </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Belangrijke Contracten</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Geschillen / Procedures</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Verzekeringen</a:t>
                      </a:r>
                    </a:p>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baseline="0" dirty="0">
                          <a:solidFill>
                            <a:schemeClr val="tx2"/>
                          </a:solidFill>
                        </a:rPr>
                        <a:t> Juistheid verstrekte informatie</a:t>
                      </a:r>
                    </a:p>
                  </a:txBody>
                  <a:tcPr marL="72000" marR="0" marT="72000" marB="72000" anchor="ctr"/>
                </a:tc>
                <a:extLst>
                  <a:ext uri="{0D108BD9-81ED-4DB2-BD59-A6C34878D82A}">
                    <a16:rowId xmlns:a16="http://schemas.microsoft.com/office/drawing/2014/main" val="1181005658"/>
                  </a:ext>
                </a:extLst>
              </a:tr>
              <a:tr h="0">
                <a:tc>
                  <a:txBody>
                    <a:bodyPr/>
                    <a:lstStyle/>
                    <a:p>
                      <a:r>
                        <a:rPr lang="nl-NL" sz="1200" b="1" dirty="0">
                          <a:solidFill>
                            <a:schemeClr val="tx2"/>
                          </a:solidFill>
                        </a:rPr>
                        <a:t>FISCAAL</a:t>
                      </a:r>
                    </a:p>
                  </a:txBody>
                  <a:tcPr marL="72000" marR="0" marT="0" marB="0" anchor="ctr"/>
                </a:tc>
                <a:tc>
                  <a:txBody>
                    <a:bodyPr/>
                    <a:lstStyle/>
                    <a:p>
                      <a:pPr marL="0" marR="0" indent="0" algn="l" defTabSz="804649" rtl="0" eaLnBrk="1" fontAlgn="auto" latinLnBrk="0" hangingPunct="1">
                        <a:lnSpc>
                          <a:spcPct val="100000"/>
                        </a:lnSpc>
                        <a:spcBef>
                          <a:spcPts val="0"/>
                        </a:spcBef>
                        <a:spcAft>
                          <a:spcPts val="0"/>
                        </a:spcAft>
                        <a:buClrTx/>
                        <a:buSzTx/>
                        <a:buFont typeface="Arial" pitchFamily="34" charset="0"/>
                        <a:buChar char="•"/>
                        <a:tabLst/>
                        <a:defRPr/>
                      </a:pPr>
                      <a:r>
                        <a:rPr lang="nl-NL" sz="1200" b="0" dirty="0">
                          <a:solidFill>
                            <a:schemeClr val="tx2"/>
                          </a:solidFill>
                        </a:rPr>
                        <a:t> Belastingen</a:t>
                      </a:r>
                    </a:p>
                  </a:txBody>
                  <a:tcPr marL="72000" marR="0" marT="72000" marB="72000" anchor="ctr"/>
                </a:tc>
                <a:extLst>
                  <a:ext uri="{0D108BD9-81ED-4DB2-BD59-A6C34878D82A}">
                    <a16:rowId xmlns:a16="http://schemas.microsoft.com/office/drawing/2014/main" val="3882714068"/>
                  </a:ext>
                </a:extLst>
              </a:tr>
            </a:tbl>
          </a:graphicData>
        </a:graphic>
      </p:graphicFrame>
    </p:spTree>
    <p:extLst>
      <p:ext uri="{BB962C8B-B14F-4D97-AF65-F5344CB8AC3E}">
        <p14:creationId xmlns:p14="http://schemas.microsoft.com/office/powerpoint/2010/main" val="42447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a:xfrm>
            <a:off x="3130549" y="403200"/>
            <a:ext cx="5851219" cy="4443747"/>
          </a:xfrm>
        </p:spPr>
        <p:txBody>
          <a:bodyPr>
            <a:normAutofit/>
          </a:bodyPr>
          <a:lstStyle/>
          <a:p>
            <a:r>
              <a:rPr lang="nl-NL" sz="1200" b="1" dirty="0">
                <a:solidFill>
                  <a:srgbClr val="00325E"/>
                </a:solidFill>
              </a:rPr>
              <a:t>Aansprakelijkheid wordt normaalgesproken beperkt in bedrag en duur</a:t>
            </a:r>
          </a:p>
        </p:txBody>
      </p:sp>
      <p:sp>
        <p:nvSpPr>
          <p:cNvPr id="5" name="Titel 4"/>
          <p:cNvSpPr>
            <a:spLocks noGrp="1"/>
          </p:cNvSpPr>
          <p:nvPr>
            <p:ph type="title"/>
          </p:nvPr>
        </p:nvSpPr>
        <p:spPr>
          <a:xfrm>
            <a:off x="198438" y="405195"/>
            <a:ext cx="2537388" cy="664797"/>
          </a:xfrm>
        </p:spPr>
        <p:txBody>
          <a:bodyPr/>
          <a:lstStyle/>
          <a:p>
            <a:r>
              <a:rPr lang="nl-NL" sz="1600" dirty="0"/>
              <a:t>6.8 Beperkingen van aansprakelijkheid</a:t>
            </a:r>
          </a:p>
        </p:txBody>
      </p:sp>
      <p:graphicFrame>
        <p:nvGraphicFramePr>
          <p:cNvPr id="3" name="Tabel 2"/>
          <p:cNvGraphicFramePr>
            <a:graphicFrameLocks noGrp="1"/>
          </p:cNvGraphicFramePr>
          <p:nvPr>
            <p:extLst>
              <p:ext uri="{D42A27DB-BD31-4B8C-83A1-F6EECF244321}">
                <p14:modId xmlns:p14="http://schemas.microsoft.com/office/powerpoint/2010/main" val="4292817588"/>
              </p:ext>
            </p:extLst>
          </p:nvPr>
        </p:nvGraphicFramePr>
        <p:xfrm>
          <a:off x="3130548" y="1128913"/>
          <a:ext cx="5851219" cy="2293920"/>
        </p:xfrm>
        <a:graphic>
          <a:graphicData uri="http://schemas.openxmlformats.org/drawingml/2006/table">
            <a:tbl>
              <a:tblPr firstRow="1" bandRow="1">
                <a:tableStyleId>{E9E47C6D-59D0-4DEE-B8F6-A0395840930F}</a:tableStyleId>
              </a:tblPr>
              <a:tblGrid>
                <a:gridCol w="1564750">
                  <a:extLst>
                    <a:ext uri="{9D8B030D-6E8A-4147-A177-3AD203B41FA5}">
                      <a16:colId xmlns:a16="http://schemas.microsoft.com/office/drawing/2014/main" val="2383882262"/>
                    </a:ext>
                  </a:extLst>
                </a:gridCol>
                <a:gridCol w="4286469">
                  <a:extLst>
                    <a:ext uri="{9D8B030D-6E8A-4147-A177-3AD203B41FA5}">
                      <a16:colId xmlns:a16="http://schemas.microsoft.com/office/drawing/2014/main" val="3183384798"/>
                    </a:ext>
                  </a:extLst>
                </a:gridCol>
              </a:tblGrid>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b="1" dirty="0">
                          <a:solidFill>
                            <a:schemeClr val="tx2"/>
                          </a:solidFill>
                        </a:rPr>
                        <a:t>DREMPEL CLAIMS</a:t>
                      </a:r>
                    </a:p>
                  </a:txBody>
                  <a:tcPr marL="72000" marR="0" marT="0" marB="0" anchor="ctr"/>
                </a:tc>
                <a:tc>
                  <a:txBody>
                    <a:bodyPr/>
                    <a:lstStyle/>
                    <a:p>
                      <a:pPr marL="171450" indent="-171450">
                        <a:buFont typeface="Arial" panose="020B0604020202020204" pitchFamily="34" charset="0"/>
                        <a:buChar char="•"/>
                      </a:pPr>
                      <a:r>
                        <a:rPr lang="nl-NL" sz="1200" b="0" dirty="0">
                          <a:solidFill>
                            <a:schemeClr val="tx1"/>
                          </a:solidFill>
                        </a:rPr>
                        <a:t>Individuele Drempel  - normaal 0,1% Koopsom</a:t>
                      </a:r>
                    </a:p>
                    <a:p>
                      <a:pPr marL="171450" indent="-171450">
                        <a:buFont typeface="Arial" panose="020B0604020202020204" pitchFamily="34" charset="0"/>
                        <a:buChar char="•"/>
                      </a:pPr>
                      <a:r>
                        <a:rPr lang="nl-NL" sz="1200" b="0" dirty="0">
                          <a:solidFill>
                            <a:schemeClr val="tx1"/>
                          </a:solidFill>
                        </a:rPr>
                        <a:t>Totale Drempel – normaal 1% Koopsom</a:t>
                      </a:r>
                    </a:p>
                  </a:txBody>
                  <a:tcPr marL="72000" marR="0" marT="108000" marB="108000" anchor="ctr"/>
                </a:tc>
                <a:extLst>
                  <a:ext uri="{0D108BD9-81ED-4DB2-BD59-A6C34878D82A}">
                    <a16:rowId xmlns:a16="http://schemas.microsoft.com/office/drawing/2014/main" val="417721769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b="1" dirty="0">
                          <a:solidFill>
                            <a:schemeClr val="tx2"/>
                          </a:solidFill>
                        </a:rPr>
                        <a:t>MAXIMUM / CAP</a:t>
                      </a:r>
                    </a:p>
                  </a:txBody>
                  <a:tcPr marL="72000" marR="0" marT="0" marB="0" anchor="ctr"/>
                </a:tc>
                <a:tc>
                  <a:txBody>
                    <a:bodyPr/>
                    <a:lstStyle/>
                    <a:p>
                      <a:pPr marL="0" marR="0" indent="0" algn="l" defTabSz="804649" rtl="0" eaLnBrk="1" fontAlgn="auto" latinLnBrk="0" hangingPunct="1">
                        <a:lnSpc>
                          <a:spcPct val="100000"/>
                        </a:lnSpc>
                        <a:spcBef>
                          <a:spcPts val="0"/>
                        </a:spcBef>
                        <a:spcAft>
                          <a:spcPts val="0"/>
                        </a:spcAft>
                        <a:buClrTx/>
                        <a:buSzTx/>
                        <a:buFont typeface="Arial" pitchFamily="34" charset="0"/>
                        <a:buNone/>
                        <a:tabLst/>
                        <a:defRPr/>
                      </a:pPr>
                      <a:r>
                        <a:rPr lang="nl-NL" sz="1200" b="0" baseline="0" dirty="0">
                          <a:solidFill>
                            <a:schemeClr val="tx1"/>
                          </a:solidFill>
                        </a:rPr>
                        <a:t>Maximum is normaal: </a:t>
                      </a:r>
                    </a:p>
                    <a:p>
                      <a:pPr marL="171450" marR="0" indent="-171450" algn="l" defTabSz="804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baseline="0" dirty="0">
                          <a:solidFill>
                            <a:schemeClr val="tx1"/>
                          </a:solidFill>
                        </a:rPr>
                        <a:t>10 – 30% Koopsom voor Operationele Garanties</a:t>
                      </a:r>
                    </a:p>
                    <a:p>
                      <a:pPr marL="171450" marR="0" indent="-171450" algn="l" defTabSz="804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baseline="0" dirty="0">
                          <a:solidFill>
                            <a:schemeClr val="tx1"/>
                          </a:solidFill>
                        </a:rPr>
                        <a:t>100% Koopprijs voor andere claims Koper</a:t>
                      </a:r>
                    </a:p>
                  </a:txBody>
                  <a:tcPr marL="72000" marR="0" marT="108000" marB="108000" anchor="ctr"/>
                </a:tc>
                <a:extLst>
                  <a:ext uri="{0D108BD9-81ED-4DB2-BD59-A6C34878D82A}">
                    <a16:rowId xmlns:a16="http://schemas.microsoft.com/office/drawing/2014/main" val="1181005658"/>
                  </a:ext>
                </a:extLst>
              </a:tr>
              <a:tr h="0">
                <a:tc>
                  <a:txBody>
                    <a:bodyPr/>
                    <a:lstStyle/>
                    <a:p>
                      <a:r>
                        <a:rPr lang="nl-NL" sz="1200" b="1" dirty="0">
                          <a:solidFill>
                            <a:schemeClr val="tx2"/>
                          </a:solidFill>
                        </a:rPr>
                        <a:t>TERMIJN</a:t>
                      </a:r>
                    </a:p>
                  </a:txBody>
                  <a:tcPr marL="72000" marR="0" marT="0" marB="0" anchor="ctr"/>
                </a:tc>
                <a:tc>
                  <a:txBody>
                    <a:bodyPr/>
                    <a:lstStyle/>
                    <a:p>
                      <a:pPr marL="171450" marR="0" indent="-171450" algn="l" defTabSz="804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tx1"/>
                          </a:solidFill>
                        </a:rPr>
                        <a:t>Fundamentele Garanties: 5 -20 jaar </a:t>
                      </a:r>
                    </a:p>
                    <a:p>
                      <a:pPr marL="171450" marR="0" indent="-171450" algn="l" defTabSz="804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tx1"/>
                          </a:solidFill>
                        </a:rPr>
                        <a:t>Belasting Garanties: verjaringstermijn plus 3 maanden of 7 jaar</a:t>
                      </a:r>
                    </a:p>
                    <a:p>
                      <a:pPr marL="171450" marR="0" indent="-171450" algn="l" defTabSz="804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tx1"/>
                          </a:solidFill>
                        </a:rPr>
                        <a:t>Operationele Garanties: 12 - 24 maanden</a:t>
                      </a:r>
                    </a:p>
                  </a:txBody>
                  <a:tcPr marL="72000" marR="0" marT="108000" marB="108000" anchor="ctr"/>
                </a:tc>
                <a:extLst>
                  <a:ext uri="{0D108BD9-81ED-4DB2-BD59-A6C34878D82A}">
                    <a16:rowId xmlns:a16="http://schemas.microsoft.com/office/drawing/2014/main" val="3882714068"/>
                  </a:ext>
                </a:extLst>
              </a:tr>
            </a:tbl>
          </a:graphicData>
        </a:graphic>
      </p:graphicFrame>
    </p:spTree>
    <p:extLst>
      <p:ext uri="{BB962C8B-B14F-4D97-AF65-F5344CB8AC3E}">
        <p14:creationId xmlns:p14="http://schemas.microsoft.com/office/powerpoint/2010/main" val="2988984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r>
              <a:rPr lang="nl-NL" sz="1200" b="1" dirty="0">
                <a:solidFill>
                  <a:srgbClr val="00325E"/>
                </a:solidFill>
              </a:rPr>
              <a:t>In de Praktijk geven partijen verschillende vormen van zekerheid voor nakoming van hun verplichtingen</a:t>
            </a:r>
          </a:p>
          <a:p>
            <a:endParaRPr lang="nl-NL" sz="1200" b="1" dirty="0">
              <a:solidFill>
                <a:srgbClr val="00325E"/>
              </a:solidFill>
            </a:endParaRPr>
          </a:p>
          <a:p>
            <a:pPr marL="171450" indent="-171450">
              <a:buClr>
                <a:schemeClr val="tx2"/>
              </a:buClr>
              <a:buFont typeface="Arial" panose="020B0604020202020204" pitchFamily="34" charset="0"/>
              <a:buChar char="•"/>
            </a:pPr>
            <a:r>
              <a:rPr lang="nl-NL" sz="1200" dirty="0" err="1"/>
              <a:t>Escrow</a:t>
            </a:r>
            <a:r>
              <a:rPr lang="nl-NL" sz="1200" dirty="0"/>
              <a:t> (depot deel koopsom) / Bankgarantie</a:t>
            </a:r>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dirty="0"/>
              <a:t>W&amp;I Verzekering</a:t>
            </a:r>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dirty="0"/>
              <a:t>Concerngarantie / Borgtocht / Hoofdelijkheid </a:t>
            </a:r>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dirty="0"/>
              <a:t>Eigen Vermogen Instandhoudingsverklaring</a:t>
            </a:r>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dirty="0" err="1"/>
              <a:t>Holdback</a:t>
            </a:r>
            <a:r>
              <a:rPr lang="nl-NL" sz="1200" dirty="0"/>
              <a:t> / </a:t>
            </a:r>
            <a:r>
              <a:rPr lang="nl-NL" sz="1200" dirty="0" err="1"/>
              <a:t>Vendor</a:t>
            </a:r>
            <a:r>
              <a:rPr lang="nl-NL" sz="1200" dirty="0"/>
              <a:t> </a:t>
            </a:r>
            <a:r>
              <a:rPr lang="nl-NL" sz="1200" dirty="0" err="1"/>
              <a:t>Loan</a:t>
            </a:r>
            <a:endParaRPr lang="nl-NL" sz="1200" dirty="0"/>
          </a:p>
          <a:p>
            <a:pPr marL="171450" indent="-171450">
              <a:buClr>
                <a:schemeClr val="tx2"/>
              </a:buClr>
              <a:buFont typeface="Arial" panose="020B0604020202020204" pitchFamily="34" charset="0"/>
              <a:buChar char="•"/>
            </a:pPr>
            <a:endParaRPr lang="nl-NL" sz="1200" dirty="0"/>
          </a:p>
          <a:p>
            <a:pPr marL="171450" indent="-171450">
              <a:buClr>
                <a:schemeClr val="tx2"/>
              </a:buClr>
              <a:buFont typeface="Arial" panose="020B0604020202020204" pitchFamily="34" charset="0"/>
              <a:buChar char="•"/>
            </a:pPr>
            <a:r>
              <a:rPr lang="nl-NL" sz="1200" dirty="0"/>
              <a:t>Pandrecht</a:t>
            </a:r>
          </a:p>
        </p:txBody>
      </p:sp>
      <p:sp>
        <p:nvSpPr>
          <p:cNvPr id="5" name="Titel 4"/>
          <p:cNvSpPr>
            <a:spLocks noGrp="1"/>
          </p:cNvSpPr>
          <p:nvPr>
            <p:ph type="title"/>
          </p:nvPr>
        </p:nvSpPr>
        <p:spPr>
          <a:xfrm>
            <a:off x="198439" y="405195"/>
            <a:ext cx="2404652" cy="443198"/>
          </a:xfrm>
        </p:spPr>
        <p:txBody>
          <a:bodyPr/>
          <a:lstStyle/>
          <a:p>
            <a:r>
              <a:rPr lang="nl-NL" sz="1600" dirty="0"/>
              <a:t>6.9 Zekerheid Voor aanspraken</a:t>
            </a:r>
          </a:p>
        </p:txBody>
      </p:sp>
    </p:spTree>
    <p:extLst>
      <p:ext uri="{BB962C8B-B14F-4D97-AF65-F5344CB8AC3E}">
        <p14:creationId xmlns:p14="http://schemas.microsoft.com/office/powerpoint/2010/main" val="302331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8" y="405195"/>
            <a:ext cx="2346325" cy="664797"/>
          </a:xfrm>
        </p:spPr>
        <p:txBody>
          <a:bodyPr/>
          <a:lstStyle/>
          <a:p>
            <a:r>
              <a:rPr lang="nl-NL" sz="1600" dirty="0"/>
              <a:t>6.10 Warranty &amp; </a:t>
            </a:r>
            <a:r>
              <a:rPr lang="nl-NL" sz="1600" dirty="0" err="1"/>
              <a:t>Indemnity</a:t>
            </a:r>
            <a:r>
              <a:rPr lang="nl-NL" sz="1600" dirty="0"/>
              <a:t> (W&amp;I) Insurance</a:t>
            </a:r>
          </a:p>
        </p:txBody>
      </p:sp>
      <p:graphicFrame>
        <p:nvGraphicFramePr>
          <p:cNvPr id="8" name="Tijdelijke aanduiding voor tabel 7"/>
          <p:cNvGraphicFramePr>
            <a:graphicFrameLocks noGrp="1"/>
          </p:cNvGraphicFramePr>
          <p:nvPr>
            <p:ph type="tbl" sz="quarter" idx="13"/>
            <p:extLst>
              <p:ext uri="{D42A27DB-BD31-4B8C-83A1-F6EECF244321}">
                <p14:modId xmlns:p14="http://schemas.microsoft.com/office/powerpoint/2010/main" val="292926261"/>
              </p:ext>
            </p:extLst>
          </p:nvPr>
        </p:nvGraphicFramePr>
        <p:xfrm>
          <a:off x="3130550" y="404813"/>
          <a:ext cx="5775326" cy="1564640"/>
        </p:xfrm>
        <a:graphic>
          <a:graphicData uri="http://schemas.openxmlformats.org/drawingml/2006/table">
            <a:tbl>
              <a:tblPr firstRow="1" bandRow="1">
                <a:tableStyleId>{E9E47C6D-59D0-4DEE-B8F6-A0395840930F}</a:tableStyleId>
              </a:tblPr>
              <a:tblGrid>
                <a:gridCol w="2887663">
                  <a:extLst>
                    <a:ext uri="{9D8B030D-6E8A-4147-A177-3AD203B41FA5}">
                      <a16:colId xmlns:a16="http://schemas.microsoft.com/office/drawing/2014/main" val="3395406339"/>
                    </a:ext>
                  </a:extLst>
                </a:gridCol>
                <a:gridCol w="2887663">
                  <a:extLst>
                    <a:ext uri="{9D8B030D-6E8A-4147-A177-3AD203B41FA5}">
                      <a16:colId xmlns:a16="http://schemas.microsoft.com/office/drawing/2014/main" val="2616860631"/>
                    </a:ext>
                  </a:extLst>
                </a:gridCol>
              </a:tblGrid>
              <a:tr h="370840">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Typen W&amp;I Insurance Polis</a:t>
                      </a:r>
                    </a:p>
                  </a:txBody>
                  <a:tcPr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nl-NL" dirty="0"/>
                    </a:p>
                  </a:txBody>
                  <a:tcPr/>
                </a:tc>
                <a:extLst>
                  <a:ext uri="{0D108BD9-81ED-4DB2-BD59-A6C34878D82A}">
                    <a16:rowId xmlns:a16="http://schemas.microsoft.com/office/drawing/2014/main" val="2576604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Verkoperpolis </a:t>
                      </a:r>
                    </a:p>
                  </a:txBody>
                  <a:tcPr marL="99060" marR="9906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Koperpolis </a:t>
                      </a:r>
                    </a:p>
                  </a:txBody>
                  <a:tcPr marL="99060" marR="9906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55713778"/>
                  </a:ext>
                </a:extLst>
              </a:tr>
              <a:tr h="370840">
                <a:tc>
                  <a:txBody>
                    <a:bodyPr/>
                    <a:lstStyle/>
                    <a:p>
                      <a:pPr marL="285750" lvl="2" indent="-285750">
                        <a:buClr>
                          <a:schemeClr val="tx2"/>
                        </a:buClr>
                        <a:buFont typeface="Arial" panose="020B0604020202020204" pitchFamily="34" charset="0"/>
                        <a:buChar char="•"/>
                        <a:tabLst>
                          <a:tab pos="180975" algn="l"/>
                        </a:tabLst>
                      </a:pPr>
                      <a:r>
                        <a:rPr lang="nl-NL" sz="1200" dirty="0"/>
                        <a:t>verkoper is begunstigde</a:t>
                      </a:r>
                    </a:p>
                    <a:p>
                      <a:pPr marL="285750" lvl="2" indent="-285750">
                        <a:buClr>
                          <a:schemeClr val="tx2"/>
                        </a:buClr>
                        <a:buFont typeface="Arial" panose="020B0604020202020204" pitchFamily="34" charset="0"/>
                        <a:buChar char="•"/>
                        <a:tabLst>
                          <a:tab pos="180975" algn="l"/>
                        </a:tabLst>
                      </a:pPr>
                      <a:r>
                        <a:rPr lang="nl-NL" sz="1200" dirty="0"/>
                        <a:t>aansprakelijkheidsverzekering</a:t>
                      </a:r>
                    </a:p>
                    <a:p>
                      <a:pPr marL="285750" lvl="2" indent="-285750">
                        <a:buClr>
                          <a:schemeClr val="tx2"/>
                        </a:buClr>
                        <a:buFont typeface="Arial" panose="020B0604020202020204" pitchFamily="34" charset="0"/>
                        <a:buChar char="•"/>
                        <a:tabLst>
                          <a:tab pos="180975" algn="l"/>
                        </a:tabLst>
                      </a:pPr>
                      <a:r>
                        <a:rPr lang="nl-NL" sz="1200" dirty="0"/>
                        <a:t>dekking 10-20% koopsom </a:t>
                      </a:r>
                    </a:p>
                    <a:p>
                      <a:pPr marL="285750" lvl="2" indent="-285750">
                        <a:buClr>
                          <a:schemeClr val="tx2"/>
                        </a:buClr>
                        <a:buFont typeface="Arial" panose="020B0604020202020204" pitchFamily="34" charset="0"/>
                        <a:buChar char="•"/>
                        <a:tabLst>
                          <a:tab pos="180975" algn="l"/>
                        </a:tabLst>
                      </a:pPr>
                      <a:r>
                        <a:rPr lang="nl-NL" sz="1200" dirty="0"/>
                        <a:t>eigen risico 2–3% koopsom</a:t>
                      </a: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285750" lvl="2" indent="-285750">
                        <a:buClr>
                          <a:schemeClr val="tx2"/>
                        </a:buClr>
                        <a:buFont typeface="Arial" panose="020B0604020202020204" pitchFamily="34" charset="0"/>
                        <a:buChar char="•"/>
                        <a:tabLst>
                          <a:tab pos="180975" algn="l"/>
                        </a:tabLst>
                      </a:pPr>
                      <a:r>
                        <a:rPr lang="nl-NL" sz="1200" dirty="0"/>
                        <a:t>koper is begunstigde</a:t>
                      </a:r>
                    </a:p>
                    <a:p>
                      <a:pPr marL="285750" lvl="2" indent="-285750">
                        <a:buClr>
                          <a:schemeClr val="tx2"/>
                        </a:buClr>
                        <a:buFont typeface="Arial" panose="020B0604020202020204" pitchFamily="34" charset="0"/>
                        <a:buChar char="•"/>
                        <a:tabLst>
                          <a:tab pos="180975" algn="l"/>
                        </a:tabLst>
                      </a:pPr>
                      <a:r>
                        <a:rPr lang="nl-NL" sz="1200" dirty="0"/>
                        <a:t>schadeverzekering </a:t>
                      </a:r>
                    </a:p>
                    <a:p>
                      <a:pPr marL="285750" lvl="2" indent="-285750">
                        <a:buClr>
                          <a:schemeClr val="tx2"/>
                        </a:buClr>
                        <a:buFont typeface="Arial" panose="020B0604020202020204" pitchFamily="34" charset="0"/>
                        <a:buChar char="•"/>
                        <a:tabLst>
                          <a:tab pos="180975" algn="l"/>
                        </a:tabLst>
                      </a:pPr>
                      <a:r>
                        <a:rPr lang="nl-NL" sz="1200" dirty="0"/>
                        <a:t>dekking – conform SPA </a:t>
                      </a:r>
                    </a:p>
                    <a:p>
                      <a:pPr marL="285750" lvl="2" indent="-285750">
                        <a:buClr>
                          <a:schemeClr val="tx2"/>
                        </a:buClr>
                        <a:buFont typeface="Arial" panose="020B0604020202020204" pitchFamily="34" charset="0"/>
                        <a:buChar char="•"/>
                        <a:tabLst>
                          <a:tab pos="180975" algn="l"/>
                        </a:tabLst>
                      </a:pPr>
                      <a:r>
                        <a:rPr lang="nl-NL" sz="1200" dirty="0"/>
                        <a:t>eigen risico 2-3% koopsom</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88989706"/>
                  </a:ext>
                </a:extLst>
              </a:tr>
            </a:tbl>
          </a:graphicData>
        </a:graphic>
      </p:graphicFrame>
      <p:graphicFrame>
        <p:nvGraphicFramePr>
          <p:cNvPr id="9" name="Tijdelijke aanduiding voor tabel 7"/>
          <p:cNvGraphicFramePr>
            <a:graphicFrameLocks/>
          </p:cNvGraphicFramePr>
          <p:nvPr>
            <p:extLst>
              <p:ext uri="{D42A27DB-BD31-4B8C-83A1-F6EECF244321}">
                <p14:modId xmlns:p14="http://schemas.microsoft.com/office/powerpoint/2010/main" val="2695718401"/>
              </p:ext>
            </p:extLst>
          </p:nvPr>
        </p:nvGraphicFramePr>
        <p:xfrm>
          <a:off x="3130549" y="2234382"/>
          <a:ext cx="5775326" cy="2571488"/>
        </p:xfrm>
        <a:graphic>
          <a:graphicData uri="http://schemas.openxmlformats.org/drawingml/2006/table">
            <a:tbl>
              <a:tblPr firstRow="1" bandRow="1">
                <a:tableStyleId>{E9E47C6D-59D0-4DEE-B8F6-A0395840930F}</a:tableStyleId>
              </a:tblPr>
              <a:tblGrid>
                <a:gridCol w="2887663">
                  <a:extLst>
                    <a:ext uri="{9D8B030D-6E8A-4147-A177-3AD203B41FA5}">
                      <a16:colId xmlns:a16="http://schemas.microsoft.com/office/drawing/2014/main" val="3395406339"/>
                    </a:ext>
                  </a:extLst>
                </a:gridCol>
                <a:gridCol w="2887663">
                  <a:extLst>
                    <a:ext uri="{9D8B030D-6E8A-4147-A177-3AD203B41FA5}">
                      <a16:colId xmlns:a16="http://schemas.microsoft.com/office/drawing/2014/main" val="2616860631"/>
                    </a:ext>
                  </a:extLst>
                </a:gridCol>
              </a:tblGrid>
              <a:tr h="384669">
                <a:tc gridSpan="2">
                  <a:txBody>
                    <a:bodyPr/>
                    <a:lstStyle/>
                    <a:p>
                      <a:pPr algn="ctr"/>
                      <a:r>
                        <a:rPr lang="nl-NL" sz="1200" dirty="0">
                          <a:solidFill>
                            <a:schemeClr val="bg1"/>
                          </a:solidFill>
                        </a:rPr>
                        <a:t>Aandachtspunten W&amp;I Insurance</a:t>
                      </a:r>
                    </a:p>
                  </a:txBody>
                  <a:tcPr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nl-NL" dirty="0"/>
                    </a:p>
                  </a:txBody>
                  <a:tcPr/>
                </a:tc>
                <a:extLst>
                  <a:ext uri="{0D108BD9-81ED-4DB2-BD59-A6C34878D82A}">
                    <a16:rowId xmlns:a16="http://schemas.microsoft.com/office/drawing/2014/main" val="257660400"/>
                  </a:ext>
                </a:extLst>
              </a:tr>
              <a:tr h="38466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SPA (aansluiting op polis) </a:t>
                      </a:r>
                    </a:p>
                  </a:txBody>
                  <a:tcPr marL="99060" marR="9906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Proces </a:t>
                      </a:r>
                    </a:p>
                  </a:txBody>
                  <a:tcPr marL="99060" marR="9906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55713778"/>
                  </a:ext>
                </a:extLst>
              </a:tr>
              <a:tr h="1802150">
                <a:tc>
                  <a:txBody>
                    <a:bodyPr/>
                    <a:lstStyle/>
                    <a:p>
                      <a:pPr marL="285750" lvl="2" indent="-285750">
                        <a:buClr>
                          <a:schemeClr val="tx2"/>
                        </a:buClr>
                        <a:buFont typeface="Arial" panose="020B0604020202020204" pitchFamily="34" charset="0"/>
                        <a:buChar char="•"/>
                        <a:tabLst>
                          <a:tab pos="180975" algn="l"/>
                        </a:tabLst>
                      </a:pPr>
                      <a:r>
                        <a:rPr lang="nl-NL" sz="1200" dirty="0"/>
                        <a:t>scope garanties</a:t>
                      </a:r>
                    </a:p>
                    <a:p>
                      <a:pPr marL="285750" lvl="2" indent="-285750">
                        <a:buClr>
                          <a:schemeClr val="tx2"/>
                        </a:buClr>
                        <a:buFont typeface="Arial" panose="020B0604020202020204" pitchFamily="34" charset="0"/>
                        <a:buChar char="•"/>
                        <a:tabLst>
                          <a:tab pos="180975" algn="l"/>
                        </a:tabLst>
                      </a:pPr>
                      <a:r>
                        <a:rPr lang="nl-NL" sz="1200" dirty="0"/>
                        <a:t>maximale aansprakelijkheid verkopers en eigen risico</a:t>
                      </a:r>
                    </a:p>
                    <a:p>
                      <a:pPr marL="285750" lvl="2" indent="-285750">
                        <a:buClr>
                          <a:schemeClr val="tx2"/>
                        </a:buClr>
                        <a:buFont typeface="Arial" panose="020B0604020202020204" pitchFamily="34" charset="0"/>
                        <a:buChar char="•"/>
                        <a:tabLst>
                          <a:tab pos="180975" algn="l"/>
                        </a:tabLst>
                      </a:pPr>
                      <a:r>
                        <a:rPr lang="nl-NL" sz="1200" dirty="0"/>
                        <a:t>maximale dekking onder polis</a:t>
                      </a:r>
                    </a:p>
                    <a:p>
                      <a:pPr marL="285750" lvl="2" indent="-285750">
                        <a:buClr>
                          <a:schemeClr val="tx2"/>
                        </a:buClr>
                        <a:buFont typeface="Arial" panose="020B0604020202020204" pitchFamily="34" charset="0"/>
                        <a:buChar char="•"/>
                        <a:tabLst>
                          <a:tab pos="180975" algn="l"/>
                        </a:tabLst>
                      </a:pPr>
                      <a:r>
                        <a:rPr lang="nl-NL" sz="1200" dirty="0"/>
                        <a:t>afhandeling claims</a:t>
                      </a:r>
                    </a:p>
                    <a:p>
                      <a:pPr marL="285750" lvl="2" indent="-285750">
                        <a:buClr>
                          <a:schemeClr val="tx2"/>
                        </a:buClr>
                        <a:buFont typeface="Arial" panose="020B0604020202020204" pitchFamily="34" charset="0"/>
                        <a:buChar char="•"/>
                        <a:tabLst>
                          <a:tab pos="180975" algn="l"/>
                        </a:tabLst>
                      </a:pPr>
                      <a:r>
                        <a:rPr lang="nl-NL" sz="1200" dirty="0"/>
                        <a:t>aanvullende zekerheid (</a:t>
                      </a:r>
                      <a:r>
                        <a:rPr lang="nl-NL" sz="1200" dirty="0" err="1"/>
                        <a:t>escrow</a:t>
                      </a:r>
                      <a:r>
                        <a:rPr lang="nl-NL" sz="1200" dirty="0"/>
                        <a:t>) </a:t>
                      </a: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285750" lvl="2" indent="-285750">
                        <a:buClr>
                          <a:schemeClr val="tx2"/>
                        </a:buClr>
                        <a:buFont typeface="Arial" panose="020B0604020202020204" pitchFamily="34" charset="0"/>
                        <a:buChar char="•"/>
                        <a:tabLst>
                          <a:tab pos="180975" algn="l"/>
                        </a:tabLst>
                      </a:pPr>
                      <a:r>
                        <a:rPr lang="nl-NL" sz="1200" dirty="0"/>
                        <a:t>(tijdig) inschakelen broker </a:t>
                      </a:r>
                    </a:p>
                    <a:p>
                      <a:pPr marL="285750" lvl="2" indent="-285750">
                        <a:buClr>
                          <a:schemeClr val="tx2"/>
                        </a:buClr>
                        <a:buFont typeface="Arial" panose="020B0604020202020204" pitchFamily="34" charset="0"/>
                        <a:buChar char="•"/>
                        <a:tabLst>
                          <a:tab pos="180975" algn="l"/>
                        </a:tabLst>
                      </a:pPr>
                      <a:r>
                        <a:rPr lang="nl-NL" sz="1200" dirty="0"/>
                        <a:t>eisen verzekeraar aan scope en rapportages in </a:t>
                      </a:r>
                      <a:r>
                        <a:rPr lang="nl-NL" sz="1200" dirty="0" err="1"/>
                        <a:t>Due</a:t>
                      </a:r>
                      <a:r>
                        <a:rPr lang="nl-NL" sz="1200" dirty="0"/>
                        <a:t> Diligence – i.v.m. instructie adviseurs  </a:t>
                      </a:r>
                    </a:p>
                    <a:p>
                      <a:pPr marL="285750" lvl="2" indent="-285750">
                        <a:buClr>
                          <a:schemeClr val="tx2"/>
                        </a:buClr>
                        <a:buFont typeface="Arial" panose="020B0604020202020204" pitchFamily="34" charset="0"/>
                        <a:buChar char="•"/>
                        <a:tabLst>
                          <a:tab pos="180975" algn="l"/>
                        </a:tabLst>
                      </a:pPr>
                      <a:r>
                        <a:rPr lang="nl-NL" sz="1200" dirty="0"/>
                        <a:t>kosten (en verdeling) – zowel direct (broker en </a:t>
                      </a:r>
                      <a:r>
                        <a:rPr lang="nl-NL" sz="1200" dirty="0" err="1"/>
                        <a:t>fees</a:t>
                      </a:r>
                      <a:r>
                        <a:rPr lang="nl-NL" sz="1200" dirty="0"/>
                        <a:t> verzekeraar) als indirect – o.a. </a:t>
                      </a:r>
                      <a:r>
                        <a:rPr lang="nl-NL" sz="1200" dirty="0" err="1"/>
                        <a:t>due</a:t>
                      </a:r>
                      <a:r>
                        <a:rPr lang="nl-NL" sz="1200" dirty="0"/>
                        <a:t> diligence</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88989706"/>
                  </a:ext>
                </a:extLst>
              </a:tr>
            </a:tbl>
          </a:graphicData>
        </a:graphic>
      </p:graphicFrame>
    </p:spTree>
    <p:extLst>
      <p:ext uri="{BB962C8B-B14F-4D97-AF65-F5344CB8AC3E}">
        <p14:creationId xmlns:p14="http://schemas.microsoft.com/office/powerpoint/2010/main" val="191423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p:txBody>
          <a:bodyPr>
            <a:normAutofit/>
          </a:bodyPr>
          <a:lstStyle/>
          <a:p>
            <a:r>
              <a:rPr lang="nl-NL" sz="1200" b="1" dirty="0">
                <a:solidFill>
                  <a:schemeClr val="tx2"/>
                </a:solidFill>
              </a:rPr>
              <a:t>Ter bescherming van de gekochte waarde bevat de koopovereenkomst doorgaans een non-concurrentiebeding en relatiebeding</a:t>
            </a:r>
          </a:p>
          <a:p>
            <a:endParaRPr lang="nl-NL" sz="1200" b="1" dirty="0">
              <a:solidFill>
                <a:schemeClr val="tx2"/>
              </a:solidFill>
            </a:endParaRPr>
          </a:p>
          <a:p>
            <a:pPr marL="285750" indent="-285750">
              <a:buFont typeface="Arial" panose="020B0604020202020204" pitchFamily="34" charset="0"/>
              <a:buChar char="•"/>
            </a:pPr>
            <a:r>
              <a:rPr lang="nl-NL" sz="1200" b="1" dirty="0">
                <a:solidFill>
                  <a:schemeClr val="tx2"/>
                </a:solidFill>
              </a:rPr>
              <a:t>Verbod voor verkoper op</a:t>
            </a:r>
            <a:endParaRPr lang="nl-NL" sz="1200" dirty="0">
              <a:solidFill>
                <a:schemeClr val="tx2"/>
              </a:solidFill>
            </a:endParaRPr>
          </a:p>
          <a:p>
            <a:pPr marL="645750" lvl="1" indent="-285750"/>
            <a:r>
              <a:rPr lang="nl-NL" sz="1200" dirty="0"/>
              <a:t>concurrerende activiteiten</a:t>
            </a:r>
          </a:p>
          <a:p>
            <a:pPr marL="645750" lvl="1" indent="-285750"/>
            <a:r>
              <a:rPr lang="nl-NL" sz="1200" dirty="0"/>
              <a:t>benaderen klanten en leveranciers</a:t>
            </a:r>
          </a:p>
          <a:p>
            <a:pPr marL="645750" lvl="1" indent="-285750"/>
            <a:r>
              <a:rPr lang="nl-NL" sz="1200" dirty="0" err="1"/>
              <a:t>afwerven</a:t>
            </a:r>
            <a:r>
              <a:rPr lang="nl-NL" sz="1200" dirty="0"/>
              <a:t> personeel</a:t>
            </a:r>
          </a:p>
          <a:p>
            <a:pPr marL="361225" lvl="2" indent="0">
              <a:buNone/>
            </a:pPr>
            <a:endParaRPr lang="nl-NL" sz="1200" dirty="0"/>
          </a:p>
          <a:p>
            <a:pPr lvl="1"/>
            <a:r>
              <a:rPr lang="nl-NL" sz="1200" b="1" dirty="0">
                <a:solidFill>
                  <a:schemeClr val="tx2"/>
                </a:solidFill>
              </a:rPr>
              <a:t>Duur</a:t>
            </a:r>
          </a:p>
          <a:p>
            <a:pPr marL="361950" lvl="1" indent="0">
              <a:buNone/>
            </a:pPr>
            <a:r>
              <a:rPr lang="nl-NL" sz="1200" dirty="0"/>
              <a:t>1 – 3 jaar na </a:t>
            </a:r>
            <a:r>
              <a:rPr lang="nl-NL" sz="1200" dirty="0" err="1"/>
              <a:t>closing</a:t>
            </a:r>
            <a:r>
              <a:rPr lang="nl-NL" sz="1200" dirty="0"/>
              <a:t> (3 jaar is maximum)</a:t>
            </a:r>
          </a:p>
          <a:p>
            <a:pPr marL="0" lvl="1" indent="0">
              <a:buNone/>
            </a:pPr>
            <a:endParaRPr lang="nl-NL" sz="1200" dirty="0"/>
          </a:p>
          <a:p>
            <a:pPr lvl="1"/>
            <a:r>
              <a:rPr lang="nl-NL" sz="1200" b="1" dirty="0">
                <a:solidFill>
                  <a:schemeClr val="tx2"/>
                </a:solidFill>
              </a:rPr>
              <a:t>Sanctie</a:t>
            </a:r>
          </a:p>
          <a:p>
            <a:pPr marL="361950" lvl="1" indent="0">
              <a:buNone/>
            </a:pPr>
            <a:r>
              <a:rPr lang="nl-NL" sz="1200" dirty="0"/>
              <a:t>een vaste boete eventueel in combinatie met een boete per dag dat de overtreding voortduurt  </a:t>
            </a:r>
            <a:r>
              <a:rPr lang="nl-NL" sz="1200" b="1" dirty="0"/>
              <a:t> </a:t>
            </a:r>
          </a:p>
        </p:txBody>
      </p:sp>
      <p:sp>
        <p:nvSpPr>
          <p:cNvPr id="5" name="Titel 4"/>
          <p:cNvSpPr>
            <a:spLocks noGrp="1"/>
          </p:cNvSpPr>
          <p:nvPr>
            <p:ph type="title"/>
          </p:nvPr>
        </p:nvSpPr>
        <p:spPr>
          <a:xfrm>
            <a:off x="198438" y="405195"/>
            <a:ext cx="2537388" cy="443198"/>
          </a:xfrm>
        </p:spPr>
        <p:txBody>
          <a:bodyPr/>
          <a:lstStyle/>
          <a:p>
            <a:r>
              <a:rPr lang="nl-NL" sz="1600" dirty="0"/>
              <a:t>6.11 Non-Concurrentie</a:t>
            </a:r>
          </a:p>
        </p:txBody>
      </p:sp>
    </p:spTree>
    <p:extLst>
      <p:ext uri="{BB962C8B-B14F-4D97-AF65-F5344CB8AC3E}">
        <p14:creationId xmlns:p14="http://schemas.microsoft.com/office/powerpoint/2010/main" val="341747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Agenda_p7">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t>
            </a:r>
            <a:r>
              <a:rPr lang="nl-NL" sz="1200" dirty="0" err="1"/>
              <a:t>Argeement</a:t>
            </a:r>
            <a:endParaRPr lang="nl-NL" sz="1200" dirty="0"/>
          </a:p>
          <a:p>
            <a:pPr marL="635000" indent="-635000">
              <a:spcAft>
                <a:spcPts val="1800"/>
              </a:spcAft>
              <a:tabLst>
                <a:tab pos="317500" algn="l"/>
              </a:tabLst>
            </a:pPr>
            <a:r>
              <a:rPr lang="nl-NL" sz="1200" b="1"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2170136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222195895"/>
              </p:ext>
            </p:extLst>
          </p:nvPr>
        </p:nvGraphicFramePr>
        <p:xfrm>
          <a:off x="2544763" y="1113503"/>
          <a:ext cx="6361112" cy="374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el 4"/>
          <p:cNvSpPr>
            <a:spLocks noGrp="1"/>
          </p:cNvSpPr>
          <p:nvPr>
            <p:ph type="title"/>
          </p:nvPr>
        </p:nvSpPr>
        <p:spPr>
          <a:xfrm>
            <a:off x="198438" y="405195"/>
            <a:ext cx="2346325" cy="443198"/>
          </a:xfrm>
        </p:spPr>
        <p:txBody>
          <a:bodyPr/>
          <a:lstStyle/>
          <a:p>
            <a:r>
              <a:rPr lang="nl-NL" sz="1600" dirty="0"/>
              <a:t>7.1 Opschortende Voorwaarden </a:t>
            </a:r>
          </a:p>
        </p:txBody>
      </p:sp>
      <p:sp>
        <p:nvSpPr>
          <p:cNvPr id="9" name="Tijdelijke aanduiding voor tekst 5"/>
          <p:cNvSpPr>
            <a:spLocks noGrp="1"/>
          </p:cNvSpPr>
          <p:nvPr>
            <p:ph type="body" sz="quarter" idx="4294967295"/>
          </p:nvPr>
        </p:nvSpPr>
        <p:spPr>
          <a:xfrm>
            <a:off x="3130549" y="403200"/>
            <a:ext cx="5851219" cy="4443747"/>
          </a:xfrm>
          <a:prstGeom prst="rect">
            <a:avLst/>
          </a:prstGeom>
        </p:spPr>
        <p:txBody>
          <a:bodyPr>
            <a:normAutofit/>
          </a:bodyPr>
          <a:lstStyle/>
          <a:p>
            <a:r>
              <a:rPr lang="nl-NL" sz="1200" b="1" dirty="0">
                <a:solidFill>
                  <a:schemeClr val="tx2"/>
                </a:solidFill>
              </a:rPr>
              <a:t>De koopovereenkomst kan opschortende voorwaarden (</a:t>
            </a:r>
            <a:r>
              <a:rPr lang="nl-NL" sz="1200" b="1" dirty="0" err="1">
                <a:solidFill>
                  <a:schemeClr val="tx2"/>
                </a:solidFill>
              </a:rPr>
              <a:t>Conditions</a:t>
            </a:r>
            <a:r>
              <a:rPr lang="nl-NL" sz="1200" b="1" dirty="0">
                <a:solidFill>
                  <a:schemeClr val="tx2"/>
                </a:solidFill>
              </a:rPr>
              <a:t> Precedent of </a:t>
            </a:r>
            <a:r>
              <a:rPr lang="nl-NL" sz="1200" b="1" dirty="0" err="1">
                <a:solidFill>
                  <a:schemeClr val="tx2"/>
                </a:solidFill>
              </a:rPr>
              <a:t>CPs</a:t>
            </a:r>
            <a:r>
              <a:rPr lang="nl-NL" sz="1200" b="1" dirty="0">
                <a:solidFill>
                  <a:schemeClr val="tx2"/>
                </a:solidFill>
              </a:rPr>
              <a:t>) voor </a:t>
            </a:r>
            <a:r>
              <a:rPr lang="nl-NL" sz="1200" b="1" dirty="0" err="1">
                <a:solidFill>
                  <a:schemeClr val="tx2"/>
                </a:solidFill>
              </a:rPr>
              <a:t>Closing</a:t>
            </a:r>
            <a:r>
              <a:rPr lang="nl-NL" sz="1200" b="1" dirty="0">
                <a:solidFill>
                  <a:schemeClr val="tx2"/>
                </a:solidFill>
              </a:rPr>
              <a:t> te vervullen voor een bepaalde datum (Long Stop Date)</a:t>
            </a:r>
          </a:p>
        </p:txBody>
      </p:sp>
    </p:spTree>
    <p:extLst>
      <p:ext uri="{BB962C8B-B14F-4D97-AF65-F5344CB8AC3E}">
        <p14:creationId xmlns:p14="http://schemas.microsoft.com/office/powerpoint/2010/main" val="41018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Agenda_p2">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b="1"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Agreement</a:t>
            </a:r>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2416438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0" descr="Gerelateerde afbeelding">
            <a:hlinkClick r:id="rId2"/>
          </p:cNvPr>
          <p:cNvPicPr>
            <a:picLocks noChangeAspect="1" noChangeArrowheads="1"/>
          </p:cNvPicPr>
          <p:nvPr/>
        </p:nvPicPr>
        <p:blipFill>
          <a:blip r:embed="rId3" cstate="print"/>
          <a:srcRect/>
          <a:stretch>
            <a:fillRect/>
          </a:stretch>
        </p:blipFill>
        <p:spPr bwMode="auto">
          <a:xfrm>
            <a:off x="7825275" y="4442621"/>
            <a:ext cx="1245523" cy="699569"/>
          </a:xfrm>
          <a:prstGeom prst="rect">
            <a:avLst/>
          </a:prstGeom>
          <a:noFill/>
        </p:spPr>
      </p:pic>
      <p:sp>
        <p:nvSpPr>
          <p:cNvPr id="5" name="Titel 4"/>
          <p:cNvSpPr>
            <a:spLocks noGrp="1"/>
          </p:cNvSpPr>
          <p:nvPr>
            <p:ph type="title"/>
          </p:nvPr>
        </p:nvSpPr>
        <p:spPr>
          <a:xfrm>
            <a:off x="198437" y="405195"/>
            <a:ext cx="2515265" cy="443198"/>
          </a:xfrm>
        </p:spPr>
        <p:txBody>
          <a:bodyPr/>
          <a:lstStyle/>
          <a:p>
            <a:r>
              <a:rPr lang="nl-NL" sz="1600" dirty="0"/>
              <a:t>7.2 </a:t>
            </a:r>
            <a:r>
              <a:rPr lang="nl-NL" sz="1600" dirty="0" err="1"/>
              <a:t>Merger</a:t>
            </a:r>
            <a:r>
              <a:rPr lang="nl-NL" sz="1600" dirty="0"/>
              <a:t> control (ACM)</a:t>
            </a:r>
          </a:p>
        </p:txBody>
      </p:sp>
      <p:sp>
        <p:nvSpPr>
          <p:cNvPr id="9" name="Tijdelijke aanduiding voor tekst 5"/>
          <p:cNvSpPr>
            <a:spLocks noGrp="1"/>
          </p:cNvSpPr>
          <p:nvPr>
            <p:ph type="body" sz="quarter" idx="4294967295"/>
          </p:nvPr>
        </p:nvSpPr>
        <p:spPr>
          <a:xfrm>
            <a:off x="3130549" y="403200"/>
            <a:ext cx="5851219" cy="1005271"/>
          </a:xfrm>
          <a:prstGeom prst="rect">
            <a:avLst/>
          </a:prstGeom>
        </p:spPr>
        <p:txBody>
          <a:bodyPr>
            <a:normAutofit/>
          </a:bodyPr>
          <a:lstStyle/>
          <a:p>
            <a:pPr marL="285750" indent="-285750">
              <a:buFont typeface="Arial" panose="020B0604020202020204" pitchFamily="34" charset="0"/>
              <a:buChar char="•"/>
            </a:pPr>
            <a:r>
              <a:rPr lang="nl-NL" sz="1200" dirty="0"/>
              <a:t>Verplichting om concentratie te melden bij de ACM als omzetdrempels worden overschreden</a:t>
            </a:r>
          </a:p>
          <a:p>
            <a:pPr marL="645750" lvl="1" indent="-285750"/>
            <a:r>
              <a:rPr lang="nl-NL" sz="1200" dirty="0"/>
              <a:t>ten minste twee partijen individueel meer dan €30 miljoen in NL; en</a:t>
            </a:r>
          </a:p>
          <a:p>
            <a:pPr marL="645750" lvl="1" indent="-285750"/>
            <a:r>
              <a:rPr lang="nl-NL" sz="1200" dirty="0"/>
              <a:t>gezamenlijk meer dan €150 miljoen wereldwijd</a:t>
            </a:r>
          </a:p>
        </p:txBody>
      </p:sp>
      <p:grpSp>
        <p:nvGrpSpPr>
          <p:cNvPr id="15" name="Groep 14"/>
          <p:cNvGrpSpPr/>
          <p:nvPr/>
        </p:nvGrpSpPr>
        <p:grpSpPr>
          <a:xfrm>
            <a:off x="3214662" y="1724501"/>
            <a:ext cx="5479512" cy="1407962"/>
            <a:chOff x="3214662" y="1703440"/>
            <a:chExt cx="5479512" cy="1407962"/>
          </a:xfrm>
        </p:grpSpPr>
        <p:grpSp>
          <p:nvGrpSpPr>
            <p:cNvPr id="4" name="Groep 3"/>
            <p:cNvGrpSpPr/>
            <p:nvPr/>
          </p:nvGrpSpPr>
          <p:grpSpPr>
            <a:xfrm>
              <a:off x="3214662" y="1703440"/>
              <a:ext cx="2526654" cy="1407962"/>
              <a:chOff x="2877078" y="1848551"/>
              <a:chExt cx="3110563" cy="1775936"/>
            </a:xfrm>
          </p:grpSpPr>
          <p:pic>
            <p:nvPicPr>
              <p:cNvPr id="7" name="Picture 6" descr="Gerelateerde afbeelding"/>
              <p:cNvPicPr>
                <a:picLocks noChangeAspect="1" noChangeArrowheads="1"/>
              </p:cNvPicPr>
              <p:nvPr/>
            </p:nvPicPr>
            <p:blipFill>
              <a:blip r:embed="rId4" cstate="print"/>
              <a:srcRect/>
              <a:stretch>
                <a:fillRect/>
              </a:stretch>
            </p:blipFill>
            <p:spPr bwMode="auto">
              <a:xfrm>
                <a:off x="3384763" y="1848551"/>
                <a:ext cx="1709849" cy="1775936"/>
              </a:xfrm>
              <a:prstGeom prst="rect">
                <a:avLst/>
              </a:prstGeom>
              <a:noFill/>
            </p:spPr>
          </p:pic>
          <p:sp>
            <p:nvSpPr>
              <p:cNvPr id="10" name="Rechthoek 9"/>
              <p:cNvSpPr/>
              <p:nvPr/>
            </p:nvSpPr>
            <p:spPr>
              <a:xfrm>
                <a:off x="2877078" y="2189027"/>
                <a:ext cx="3110563" cy="892894"/>
              </a:xfrm>
              <a:prstGeom prst="rect">
                <a:avLst/>
              </a:prstGeom>
              <a:noFill/>
              <a:scene3d>
                <a:camera prst="isometricOffAxis1Right"/>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2000" b="1" spc="50" dirty="0">
                    <a:ln w="11430"/>
                    <a:solidFill>
                      <a:srgbClr val="002060"/>
                    </a:solidFill>
                    <a:effectLst>
                      <a:outerShdw blurRad="76200" dist="50800" dir="5400000" algn="tl" rotWithShape="0">
                        <a:srgbClr val="000000">
                          <a:alpha val="65000"/>
                        </a:srgbClr>
                      </a:outerShdw>
                    </a:effectLst>
                  </a:rPr>
                  <a:t>€ 30 miljoen 2x</a:t>
                </a:r>
              </a:p>
              <a:p>
                <a:pPr algn="ctr"/>
                <a:r>
                  <a:rPr lang="nl-NL" sz="2000" b="1" spc="50" dirty="0">
                    <a:ln w="11430"/>
                    <a:solidFill>
                      <a:srgbClr val="002060"/>
                    </a:solidFill>
                    <a:effectLst>
                      <a:outerShdw blurRad="76200" dist="50800" dir="5400000" algn="tl" rotWithShape="0">
                        <a:srgbClr val="000000">
                          <a:alpha val="65000"/>
                        </a:srgbClr>
                      </a:outerShdw>
                    </a:effectLst>
                  </a:rPr>
                  <a:t>in NL</a:t>
                </a:r>
              </a:p>
            </p:txBody>
          </p:sp>
        </p:grpSp>
        <p:grpSp>
          <p:nvGrpSpPr>
            <p:cNvPr id="6" name="Groep 5"/>
            <p:cNvGrpSpPr/>
            <p:nvPr/>
          </p:nvGrpSpPr>
          <p:grpSpPr>
            <a:xfrm>
              <a:off x="5741316" y="1759568"/>
              <a:ext cx="2952858" cy="1295706"/>
              <a:chOff x="5925671" y="2524126"/>
              <a:chExt cx="3635262" cy="1634342"/>
            </a:xfrm>
          </p:grpSpPr>
          <p:pic>
            <p:nvPicPr>
              <p:cNvPr id="11" name="Picture 8" descr="Afbeeldingsresultaat voor wereldkaart"/>
              <p:cNvPicPr>
                <a:picLocks noChangeAspect="1" noChangeArrowheads="1"/>
              </p:cNvPicPr>
              <p:nvPr/>
            </p:nvPicPr>
            <p:blipFill>
              <a:blip r:embed="rId5" cstate="print"/>
              <a:srcRect/>
              <a:stretch>
                <a:fillRect/>
              </a:stretch>
            </p:blipFill>
            <p:spPr bwMode="auto">
              <a:xfrm>
                <a:off x="5925671" y="2524126"/>
                <a:ext cx="3635262" cy="1634342"/>
              </a:xfrm>
              <a:prstGeom prst="rect">
                <a:avLst/>
              </a:prstGeom>
              <a:noFill/>
            </p:spPr>
          </p:pic>
          <p:sp>
            <p:nvSpPr>
              <p:cNvPr id="12" name="Rechthoek 11"/>
              <p:cNvSpPr/>
              <p:nvPr/>
            </p:nvSpPr>
            <p:spPr>
              <a:xfrm>
                <a:off x="6482840" y="2793490"/>
                <a:ext cx="2775074" cy="892894"/>
              </a:xfrm>
              <a:prstGeom prst="rect">
                <a:avLst/>
              </a:prstGeom>
              <a:noFill/>
              <a:scene3d>
                <a:camera prst="isometricOffAxis1Right"/>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2000" b="1" spc="50" dirty="0">
                    <a:ln w="11430"/>
                    <a:solidFill>
                      <a:srgbClr val="002060"/>
                    </a:solidFill>
                    <a:effectLst>
                      <a:outerShdw blurRad="76200" dist="50800" dir="5400000" algn="tl" rotWithShape="0">
                        <a:srgbClr val="000000">
                          <a:alpha val="65000"/>
                        </a:srgbClr>
                      </a:outerShdw>
                    </a:effectLst>
                  </a:rPr>
                  <a:t>€ 150 miljoen</a:t>
                </a:r>
              </a:p>
              <a:p>
                <a:pPr algn="ctr"/>
                <a:r>
                  <a:rPr lang="nl-NL" sz="2000" b="1" spc="50" dirty="0">
                    <a:ln w="11430"/>
                    <a:solidFill>
                      <a:srgbClr val="002060"/>
                    </a:solidFill>
                    <a:effectLst>
                      <a:outerShdw blurRad="76200" dist="50800" dir="5400000" algn="tl" rotWithShape="0">
                        <a:srgbClr val="000000">
                          <a:alpha val="65000"/>
                        </a:srgbClr>
                      </a:outerShdw>
                    </a:effectLst>
                  </a:rPr>
                  <a:t>wereldwijd</a:t>
                </a:r>
              </a:p>
            </p:txBody>
          </p:sp>
        </p:grpSp>
      </p:grpSp>
      <p:sp>
        <p:nvSpPr>
          <p:cNvPr id="14" name="Tijdelijke aanduiding voor tekst 5"/>
          <p:cNvSpPr>
            <a:spLocks noGrp="1"/>
          </p:cNvSpPr>
          <p:nvPr>
            <p:ph type="body" sz="quarter" idx="4294967295"/>
          </p:nvPr>
        </p:nvSpPr>
        <p:spPr>
          <a:xfrm>
            <a:off x="3130549" y="3448493"/>
            <a:ext cx="5851219" cy="1005271"/>
          </a:xfrm>
          <a:prstGeom prst="rect">
            <a:avLst/>
          </a:prstGeom>
        </p:spPr>
        <p:txBody>
          <a:bodyPr>
            <a:normAutofit/>
          </a:bodyPr>
          <a:lstStyle/>
          <a:p>
            <a:pPr marL="285750" indent="-285750">
              <a:buFont typeface="Arial" panose="020B0604020202020204" pitchFamily="34" charset="0"/>
              <a:buChar char="•"/>
            </a:pPr>
            <a:r>
              <a:rPr lang="nl-NL" sz="1200" dirty="0"/>
              <a:t>Melding vindt doorgaans plaats na ondertekening koopovereenkomst i.v.m. publicatie transactie door ACM</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Doorlooptijd standaard proces:</a:t>
            </a:r>
          </a:p>
          <a:p>
            <a:pPr marL="645750" lvl="1" indent="-285750"/>
            <a:r>
              <a:rPr lang="nl-NL" sz="1200" dirty="0"/>
              <a:t>4 weken als geen vergunning nodig is (kosten € 17.400)</a:t>
            </a:r>
          </a:p>
          <a:p>
            <a:pPr marL="645750" lvl="1" indent="-285750"/>
            <a:r>
              <a:rPr lang="nl-NL" sz="1200" dirty="0"/>
              <a:t>13 weken voor verlening vergunning (kosten € 34.900)</a:t>
            </a:r>
          </a:p>
        </p:txBody>
      </p:sp>
    </p:spTree>
    <p:extLst>
      <p:ext uri="{BB962C8B-B14F-4D97-AF65-F5344CB8AC3E}">
        <p14:creationId xmlns:p14="http://schemas.microsoft.com/office/powerpoint/2010/main" val="1441116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Agenda_p8">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Agreement</a:t>
            </a:r>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b="1" dirty="0" err="1"/>
              <a:t>Closing</a:t>
            </a:r>
            <a:endParaRPr lang="nl-NL" sz="1200" b="1" dirty="0"/>
          </a:p>
        </p:txBody>
      </p:sp>
    </p:spTree>
    <p:custDataLst>
      <p:tags r:id="rId1"/>
    </p:custDataLst>
    <p:extLst>
      <p:ext uri="{BB962C8B-B14F-4D97-AF65-F5344CB8AC3E}">
        <p14:creationId xmlns:p14="http://schemas.microsoft.com/office/powerpoint/2010/main" val="10919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erelateerde afbeelding"/>
          <p:cNvPicPr>
            <a:picLocks noChangeAspect="1" noChangeArrowheads="1"/>
          </p:cNvPicPr>
          <p:nvPr/>
        </p:nvPicPr>
        <p:blipFill>
          <a:blip r:embed="rId2" cstate="print"/>
          <a:srcRect/>
          <a:stretch>
            <a:fillRect/>
          </a:stretch>
        </p:blipFill>
        <p:spPr bwMode="auto">
          <a:xfrm rot="1991509">
            <a:off x="7522153" y="3519072"/>
            <a:ext cx="1097693" cy="1372116"/>
          </a:xfrm>
          <a:prstGeom prst="rect">
            <a:avLst/>
          </a:prstGeom>
          <a:noFill/>
        </p:spPr>
      </p:pic>
      <p:sp>
        <p:nvSpPr>
          <p:cNvPr id="6" name="Tijdelijke aanduiding voor tekst 5"/>
          <p:cNvSpPr>
            <a:spLocks noGrp="1"/>
          </p:cNvSpPr>
          <p:nvPr>
            <p:ph type="body" sz="quarter" idx="11"/>
          </p:nvPr>
        </p:nvSpPr>
        <p:spPr/>
        <p:txBody>
          <a:bodyPr>
            <a:normAutofit/>
          </a:bodyPr>
          <a:lstStyle/>
          <a:p>
            <a:r>
              <a:rPr lang="nl-NL" sz="1200" b="1" dirty="0">
                <a:solidFill>
                  <a:srgbClr val="00325E"/>
                </a:solidFill>
              </a:rPr>
              <a:t>Op </a:t>
            </a:r>
            <a:r>
              <a:rPr lang="nl-NL" sz="1200" b="1" dirty="0" err="1">
                <a:solidFill>
                  <a:srgbClr val="00325E"/>
                </a:solidFill>
              </a:rPr>
              <a:t>Closing</a:t>
            </a:r>
            <a:r>
              <a:rPr lang="nl-NL" sz="1200" b="1" dirty="0">
                <a:solidFill>
                  <a:srgbClr val="00325E"/>
                </a:solidFill>
              </a:rPr>
              <a:t> worden de overeengekomen handelingen voor voltooiing van de transactie verricht:</a:t>
            </a:r>
          </a:p>
          <a:p>
            <a:endParaRPr lang="nl-NL" sz="1200" b="1" dirty="0">
              <a:solidFill>
                <a:schemeClr val="tx2"/>
              </a:solidFill>
            </a:endParaRPr>
          </a:p>
          <a:p>
            <a:pPr marL="285750" indent="-285750">
              <a:buFont typeface="Arial" panose="020B0604020202020204" pitchFamily="34" charset="0"/>
              <a:buChar char="•"/>
            </a:pPr>
            <a:r>
              <a:rPr lang="nl-NL" sz="1200" b="1" dirty="0">
                <a:solidFill>
                  <a:srgbClr val="00325E"/>
                </a:solidFill>
              </a:rPr>
              <a:t>Geldverkeer</a:t>
            </a:r>
            <a:endParaRPr lang="nl-NL" sz="1200" dirty="0">
              <a:solidFill>
                <a:schemeClr val="tx2"/>
              </a:solidFill>
            </a:endParaRPr>
          </a:p>
          <a:p>
            <a:pPr marL="645750" lvl="1" indent="-285750"/>
            <a:r>
              <a:rPr lang="nl-NL" sz="1200" dirty="0"/>
              <a:t>via de kwaliteitsrekening van de notaris conform de zogenaamde “</a:t>
            </a:r>
            <a:r>
              <a:rPr lang="nl-NL" sz="1200" dirty="0" err="1"/>
              <a:t>Notary</a:t>
            </a:r>
            <a:r>
              <a:rPr lang="nl-NL" sz="1200" dirty="0"/>
              <a:t> Letter”</a:t>
            </a:r>
          </a:p>
          <a:p>
            <a:pPr marL="361225" lvl="2" indent="0">
              <a:buNone/>
            </a:pPr>
            <a:endParaRPr lang="nl-NL" sz="1200" dirty="0"/>
          </a:p>
          <a:p>
            <a:pPr lvl="1"/>
            <a:r>
              <a:rPr lang="nl-NL" sz="1200" b="1" dirty="0">
                <a:solidFill>
                  <a:srgbClr val="00325E"/>
                </a:solidFill>
              </a:rPr>
              <a:t>Financiering</a:t>
            </a:r>
            <a:endParaRPr lang="nl-NL" sz="1200" b="1" dirty="0">
              <a:solidFill>
                <a:schemeClr val="tx2"/>
              </a:solidFill>
            </a:endParaRPr>
          </a:p>
          <a:p>
            <a:pPr marL="627063" lvl="2" indent="-266700"/>
            <a:r>
              <a:rPr lang="nl-NL" sz="1200" dirty="0"/>
              <a:t>aflossing bestaande bankfinanciering, vrijgave zekerheden</a:t>
            </a:r>
          </a:p>
          <a:p>
            <a:pPr marL="627063" lvl="2" indent="-266700"/>
            <a:r>
              <a:rPr lang="nl-NL" sz="1200" dirty="0"/>
              <a:t>afsluiten nieuwe (acquisitie en/of werkkapitaal)financiering en vestigen nieuwe zekerheden</a:t>
            </a:r>
          </a:p>
          <a:p>
            <a:pPr marL="0" lvl="1" indent="0">
              <a:buNone/>
            </a:pPr>
            <a:endParaRPr lang="nl-NL" sz="1200" dirty="0"/>
          </a:p>
          <a:p>
            <a:pPr lvl="1"/>
            <a:r>
              <a:rPr lang="nl-NL" sz="1200" b="1" dirty="0">
                <a:solidFill>
                  <a:srgbClr val="00325E"/>
                </a:solidFill>
              </a:rPr>
              <a:t>Praktisch</a:t>
            </a:r>
            <a:endParaRPr lang="nl-NL" sz="1200" b="1" dirty="0">
              <a:solidFill>
                <a:schemeClr val="tx2"/>
              </a:solidFill>
            </a:endParaRPr>
          </a:p>
          <a:p>
            <a:pPr marL="627063" lvl="2" indent="-266700"/>
            <a:r>
              <a:rPr lang="nl-NL" sz="1200" dirty="0"/>
              <a:t>aanleveren aandeelhoudersregister</a:t>
            </a:r>
          </a:p>
          <a:p>
            <a:pPr marL="627063" lvl="2" indent="-266700"/>
            <a:r>
              <a:rPr lang="nl-NL" sz="1200" dirty="0"/>
              <a:t>aanleveren “</a:t>
            </a:r>
            <a:r>
              <a:rPr lang="nl-NL" sz="1200" dirty="0" err="1"/>
              <a:t>closing</a:t>
            </a:r>
            <a:r>
              <a:rPr lang="nl-NL" sz="1200" dirty="0"/>
              <a:t> deliverables” die zijn opgekomen in </a:t>
            </a:r>
            <a:r>
              <a:rPr lang="nl-NL" sz="1200" dirty="0" err="1"/>
              <a:t>Due</a:t>
            </a:r>
            <a:r>
              <a:rPr lang="nl-NL" sz="1200" dirty="0"/>
              <a:t> Diligence (zoals nieuwe/aangepaste arbeidsovereenkomsten </a:t>
            </a:r>
            <a:r>
              <a:rPr lang="nl-NL" sz="1200" dirty="0" err="1"/>
              <a:t>key</a:t>
            </a:r>
            <a:r>
              <a:rPr lang="nl-NL" sz="1200" dirty="0"/>
              <a:t> personeel, overdracht IE rechten; </a:t>
            </a:r>
            <a:r>
              <a:rPr lang="nl-NL" sz="1200" dirty="0" err="1"/>
              <a:t>waiver</a:t>
            </a:r>
            <a:r>
              <a:rPr lang="nl-NL" sz="1200" dirty="0"/>
              <a:t> letters i.v.m. change of control)</a:t>
            </a:r>
          </a:p>
          <a:p>
            <a:pPr marL="627063" lvl="2" indent="-266700"/>
            <a:r>
              <a:rPr lang="nl-NL" sz="1200" dirty="0"/>
              <a:t>wisseling van bestuur</a:t>
            </a:r>
          </a:p>
          <a:p>
            <a:pPr lvl="2"/>
            <a:endParaRPr lang="nl-NL" sz="1200" dirty="0"/>
          </a:p>
          <a:p>
            <a:pPr marL="285750" indent="-285750">
              <a:buFont typeface="Arial" panose="020B0604020202020204" pitchFamily="34" charset="0"/>
              <a:buChar char="•"/>
            </a:pPr>
            <a:r>
              <a:rPr lang="nl-NL" sz="1200" b="1" dirty="0">
                <a:solidFill>
                  <a:srgbClr val="00325E"/>
                </a:solidFill>
              </a:rPr>
              <a:t>Levering Aandelen</a:t>
            </a:r>
            <a:r>
              <a:rPr lang="nl-NL" sz="1200" dirty="0">
                <a:solidFill>
                  <a:srgbClr val="00325E"/>
                </a:solidFill>
              </a:rPr>
              <a:t> </a:t>
            </a:r>
          </a:p>
          <a:p>
            <a:pPr marL="645750" lvl="1" indent="-285750"/>
            <a:r>
              <a:rPr lang="nl-NL" sz="1200" dirty="0"/>
              <a:t>passeren notariële akte van levering</a:t>
            </a:r>
          </a:p>
        </p:txBody>
      </p:sp>
      <p:sp>
        <p:nvSpPr>
          <p:cNvPr id="5" name="Titel 4"/>
          <p:cNvSpPr>
            <a:spLocks noGrp="1"/>
          </p:cNvSpPr>
          <p:nvPr>
            <p:ph type="title"/>
          </p:nvPr>
        </p:nvSpPr>
        <p:spPr>
          <a:xfrm>
            <a:off x="198438" y="405195"/>
            <a:ext cx="2537388" cy="221599"/>
          </a:xfrm>
        </p:spPr>
        <p:txBody>
          <a:bodyPr/>
          <a:lstStyle/>
          <a:p>
            <a:r>
              <a:rPr lang="nl-NL" sz="1600" dirty="0"/>
              <a:t>8. CLOSING</a:t>
            </a:r>
          </a:p>
        </p:txBody>
      </p:sp>
    </p:spTree>
    <p:extLst>
      <p:ext uri="{BB962C8B-B14F-4D97-AF65-F5344CB8AC3E}">
        <p14:creationId xmlns:p14="http://schemas.microsoft.com/office/powerpoint/2010/main" val="19624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7" y="404814"/>
            <a:ext cx="2493144" cy="443198"/>
          </a:xfrm>
        </p:spPr>
        <p:txBody>
          <a:bodyPr/>
          <a:lstStyle/>
          <a:p>
            <a:r>
              <a:rPr lang="nl-NL" sz="1600" dirty="0"/>
              <a:t>Diederick de boer</a:t>
            </a:r>
          </a:p>
        </p:txBody>
      </p:sp>
      <p:sp>
        <p:nvSpPr>
          <p:cNvPr id="8" name="Tijdelijke aanduiding voor tekst 7"/>
          <p:cNvSpPr>
            <a:spLocks noGrp="1"/>
          </p:cNvSpPr>
          <p:nvPr>
            <p:ph type="body" sz="quarter" idx="13"/>
          </p:nvPr>
        </p:nvSpPr>
        <p:spPr>
          <a:xfrm>
            <a:off x="198438" y="848012"/>
            <a:ext cx="2346325" cy="923330"/>
          </a:xfrm>
        </p:spPr>
        <p:txBody>
          <a:bodyPr/>
          <a:lstStyle/>
          <a:p>
            <a:r>
              <a:rPr lang="nl-NL" sz="1200" b="1" dirty="0"/>
              <a:t>Corporate/M&amp;A</a:t>
            </a:r>
          </a:p>
          <a:p>
            <a:r>
              <a:rPr lang="nl-NL" sz="1200" dirty="0"/>
              <a:t>Advocaat, partner</a:t>
            </a:r>
          </a:p>
          <a:p>
            <a:r>
              <a:rPr lang="nl-NL" sz="1200" dirty="0"/>
              <a:t>+31 (0)20 5736 818</a:t>
            </a:r>
          </a:p>
          <a:p>
            <a:r>
              <a:rPr lang="nl-NL" sz="1200" dirty="0"/>
              <a:t>+31 (0)61 0166 841 d.de.boer@lexence.com</a:t>
            </a:r>
          </a:p>
        </p:txBody>
      </p:sp>
      <p:sp>
        <p:nvSpPr>
          <p:cNvPr id="9" name="Tijdelijke aanduiding voor inhoud 1"/>
          <p:cNvSpPr txBox="1">
            <a:spLocks/>
          </p:cNvSpPr>
          <p:nvPr/>
        </p:nvSpPr>
        <p:spPr>
          <a:xfrm>
            <a:off x="4135773" y="404814"/>
            <a:ext cx="4770102" cy="1661993"/>
          </a:xfrm>
          <a:prstGeom prst="rect">
            <a:avLst/>
          </a:prstGeom>
        </p:spPr>
        <p:txBody>
          <a:bodyPr vert="horz" wrap="square" lIns="0" tIns="0" rIns="0" bIns="0" rtlCol="0">
            <a:spAutoFit/>
          </a:bodyPr>
          <a:lstStyle/>
          <a:p>
            <a:r>
              <a:rPr lang="nl-NL" sz="1200" b="1" dirty="0">
                <a:solidFill>
                  <a:schemeClr val="tx2"/>
                </a:solidFill>
              </a:rPr>
              <a:t>Diederick de Boer </a:t>
            </a:r>
            <a:r>
              <a:rPr lang="nl-NL" sz="1200" dirty="0"/>
              <a:t>is M&amp;A advocaat met meer dan tien jaar ervaring. Hij is gespecialiseerd in fusies en overnames, private </a:t>
            </a:r>
            <a:r>
              <a:rPr lang="nl-NL" sz="1200" dirty="0" err="1"/>
              <a:t>equity</a:t>
            </a:r>
            <a:r>
              <a:rPr lang="nl-NL" sz="1200" dirty="0"/>
              <a:t> en venture </a:t>
            </a:r>
            <a:r>
              <a:rPr lang="nl-NL" sz="1200" dirty="0" err="1"/>
              <a:t>capital</a:t>
            </a:r>
            <a:r>
              <a:rPr lang="nl-NL" sz="1200" dirty="0"/>
              <a:t> transacties. Tot zijn cliënten behoren Nederlandse en buitenlandse private </a:t>
            </a:r>
            <a:r>
              <a:rPr lang="nl-NL" sz="1200" dirty="0" err="1"/>
              <a:t>equity</a:t>
            </a:r>
            <a:r>
              <a:rPr lang="nl-NL" sz="1200" dirty="0"/>
              <a:t> en venture </a:t>
            </a:r>
            <a:r>
              <a:rPr lang="nl-NL" sz="1200" dirty="0" err="1"/>
              <a:t>capital</a:t>
            </a:r>
            <a:r>
              <a:rPr lang="nl-NL" sz="1200" dirty="0"/>
              <a:t> </a:t>
            </a:r>
            <a:r>
              <a:rPr lang="nl-NL" sz="1200" dirty="0" err="1"/>
              <a:t>firms</a:t>
            </a:r>
            <a:r>
              <a:rPr lang="nl-NL" sz="1200" dirty="0"/>
              <a:t> en grotere </a:t>
            </a:r>
            <a:r>
              <a:rPr lang="nl-NL" sz="1200" dirty="0" err="1"/>
              <a:t>corporates</a:t>
            </a:r>
            <a:r>
              <a:rPr lang="nl-NL" sz="1200" dirty="0"/>
              <a:t>. Diederick heeft internationaal handels- en bedrijfsrecht gestudeerd aan de Universiteit van Amsterdam met een master International Business Transactions </a:t>
            </a:r>
            <a:r>
              <a:rPr lang="nl-NL" sz="1200" dirty="0" err="1"/>
              <a:t>and</a:t>
            </a:r>
            <a:r>
              <a:rPr lang="nl-NL" sz="1200" dirty="0"/>
              <a:t> Law aan Nyenrode en Northwestern University in Chicago.</a:t>
            </a:r>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6162" y="405097"/>
            <a:ext cx="894599" cy="1118619"/>
          </a:xfrm>
          <a:prstGeom prst="rect">
            <a:avLst/>
          </a:prstGeom>
        </p:spPr>
      </p:pic>
      <p:grpSp>
        <p:nvGrpSpPr>
          <p:cNvPr id="11" name="Groep 10"/>
          <p:cNvGrpSpPr/>
          <p:nvPr/>
        </p:nvGrpSpPr>
        <p:grpSpPr>
          <a:xfrm>
            <a:off x="3349855" y="2737121"/>
            <a:ext cx="5556020" cy="560145"/>
            <a:chOff x="3340572" y="2462457"/>
            <a:chExt cx="5556020" cy="560145"/>
          </a:xfrm>
        </p:grpSpPr>
        <p:pic>
          <p:nvPicPr>
            <p:cNvPr id="12" name="Afbeelding 11" descr="Afbeelding4.png"/>
            <p:cNvPicPr>
              <a:picLocks noChangeAspect="1"/>
            </p:cNvPicPr>
            <p:nvPr/>
          </p:nvPicPr>
          <p:blipFill>
            <a:blip r:embed="rId3" cstate="print"/>
            <a:stretch>
              <a:fillRect/>
            </a:stretch>
          </p:blipFill>
          <p:spPr>
            <a:xfrm>
              <a:off x="3340572" y="2548642"/>
              <a:ext cx="473960" cy="473960"/>
            </a:xfrm>
            <a:prstGeom prst="rect">
              <a:avLst/>
            </a:prstGeom>
          </p:spPr>
        </p:pic>
        <p:sp>
          <p:nvSpPr>
            <p:cNvPr id="13" name="Rechthoek 12"/>
            <p:cNvSpPr/>
            <p:nvPr/>
          </p:nvSpPr>
          <p:spPr>
            <a:xfrm>
              <a:off x="4130917" y="2462457"/>
              <a:ext cx="4765675" cy="553998"/>
            </a:xfrm>
            <a:prstGeom prst="rect">
              <a:avLst/>
            </a:prstGeom>
          </p:spPr>
          <p:txBody>
            <a:bodyPr wrap="square" lIns="0" tIns="0" rIns="0" bIns="0">
              <a:spAutoFit/>
            </a:bodyPr>
            <a:lstStyle/>
            <a:p>
              <a:r>
                <a:rPr lang="en-US" sz="1200" dirty="0"/>
                <a:t>"</a:t>
              </a:r>
              <a:r>
                <a:rPr lang="en-US" sz="1200" dirty="0" err="1"/>
                <a:t>Lexence’s</a:t>
              </a:r>
              <a:r>
                <a:rPr lang="en-US" sz="1200" dirty="0"/>
                <a:t> 'swift, dependable' team has 'excellent knowledge', provides 'targeted advice' and is 'always willing to go the extra mile'." (Legal 500, 2018)</a:t>
              </a:r>
              <a:endParaRPr lang="nl-NL" sz="1200" dirty="0"/>
            </a:p>
          </p:txBody>
        </p:sp>
      </p:grpSp>
      <p:grpSp>
        <p:nvGrpSpPr>
          <p:cNvPr id="14" name="Groep 13"/>
          <p:cNvGrpSpPr/>
          <p:nvPr/>
        </p:nvGrpSpPr>
        <p:grpSpPr>
          <a:xfrm>
            <a:off x="3206750" y="3632423"/>
            <a:ext cx="5699125" cy="369332"/>
            <a:chOff x="3189529" y="3192638"/>
            <a:chExt cx="5699125" cy="369332"/>
          </a:xfrm>
        </p:grpSpPr>
        <p:sp>
          <p:nvSpPr>
            <p:cNvPr id="15" name="Rechthoek 14"/>
            <p:cNvSpPr/>
            <p:nvPr/>
          </p:nvSpPr>
          <p:spPr>
            <a:xfrm>
              <a:off x="4122979" y="3192638"/>
              <a:ext cx="4765675" cy="369332"/>
            </a:xfrm>
            <a:prstGeom prst="rect">
              <a:avLst/>
            </a:prstGeom>
          </p:spPr>
          <p:txBody>
            <a:bodyPr wrap="square" lIns="0" tIns="0" rIns="0" bIns="0">
              <a:spAutoFit/>
            </a:bodyPr>
            <a:lstStyle/>
            <a:p>
              <a:r>
                <a:rPr lang="en-US" sz="1200" dirty="0"/>
                <a:t>"According to clients, the team is 'very impressive, pragmatic and very good in negotiations'." (Chambers, 2018)</a:t>
              </a:r>
              <a:endParaRPr lang="nl-NL" sz="1200" dirty="0"/>
            </a:p>
          </p:txBody>
        </p:sp>
        <p:pic>
          <p:nvPicPr>
            <p:cNvPr id="16" name="Afbeelding 15" descr="Afbeelding4.png"/>
            <p:cNvPicPr>
              <a:picLocks noChangeAspect="1"/>
            </p:cNvPicPr>
            <p:nvPr/>
          </p:nvPicPr>
          <p:blipFill>
            <a:blip r:embed="rId4" cstate="print"/>
            <a:stretch>
              <a:fillRect/>
            </a:stretch>
          </p:blipFill>
          <p:spPr>
            <a:xfrm>
              <a:off x="3189529" y="3266452"/>
              <a:ext cx="831850" cy="283259"/>
            </a:xfrm>
            <a:prstGeom prst="rect">
              <a:avLst/>
            </a:prstGeom>
          </p:spPr>
        </p:pic>
      </p:grpSp>
      <p:grpSp>
        <p:nvGrpSpPr>
          <p:cNvPr id="18" name="Groep 17"/>
          <p:cNvGrpSpPr/>
          <p:nvPr/>
        </p:nvGrpSpPr>
        <p:grpSpPr>
          <a:xfrm>
            <a:off x="3234893" y="4336912"/>
            <a:ext cx="5670982" cy="532048"/>
            <a:chOff x="3217672" y="2862566"/>
            <a:chExt cx="5670982" cy="532048"/>
          </a:xfrm>
        </p:grpSpPr>
        <p:sp>
          <p:nvSpPr>
            <p:cNvPr id="19" name="Rechthoek 18"/>
            <p:cNvSpPr/>
            <p:nvPr/>
          </p:nvSpPr>
          <p:spPr>
            <a:xfrm>
              <a:off x="4122979" y="2913147"/>
              <a:ext cx="4765675" cy="369332"/>
            </a:xfrm>
            <a:prstGeom prst="rect">
              <a:avLst/>
            </a:prstGeom>
          </p:spPr>
          <p:txBody>
            <a:bodyPr wrap="square" lIns="0" tIns="0" rIns="0" bIns="0">
              <a:spAutoFit/>
            </a:bodyPr>
            <a:lstStyle/>
            <a:p>
              <a:r>
                <a:rPr lang="nl-NL" sz="1200" dirty="0"/>
                <a:t>Diederick was genomineerd voor een M&amp;A Award in de categorie Best Young Talent (M&amp;A </a:t>
              </a:r>
              <a:r>
                <a:rPr lang="nl-NL" sz="1200" dirty="0" err="1"/>
                <a:t>Awards</a:t>
              </a:r>
              <a:r>
                <a:rPr lang="nl-NL" sz="1200" dirty="0"/>
                <a:t>, 2013)</a:t>
              </a:r>
            </a:p>
          </p:txBody>
        </p:sp>
        <p:pic>
          <p:nvPicPr>
            <p:cNvPr id="20" name="Afbeelding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7672" y="2862566"/>
              <a:ext cx="680304" cy="532048"/>
            </a:xfrm>
            <a:prstGeom prst="rect">
              <a:avLst/>
            </a:prstGeom>
          </p:spPr>
        </p:pic>
      </p:grpSp>
      <p:cxnSp>
        <p:nvCxnSpPr>
          <p:cNvPr id="23" name="Rechte verbindingslijn 22"/>
          <p:cNvCxnSpPr/>
          <p:nvPr/>
        </p:nvCxnSpPr>
        <p:spPr>
          <a:xfrm>
            <a:off x="3126162" y="2401964"/>
            <a:ext cx="5779713"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015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a:xfrm>
            <a:off x="198438" y="1298769"/>
            <a:ext cx="2346325" cy="1107996"/>
          </a:xfrm>
        </p:spPr>
        <p:txBody>
          <a:bodyPr/>
          <a:lstStyle/>
          <a:p>
            <a:pPr lvl="0" defTabSz="779252"/>
            <a:r>
              <a:rPr lang="nl-NL" sz="1200" dirty="0">
                <a:solidFill>
                  <a:srgbClr val="FFFFFF"/>
                </a:solidFill>
                <a:cs typeface="Arial"/>
              </a:rPr>
              <a:t>+31 20 5736 736</a:t>
            </a:r>
          </a:p>
          <a:p>
            <a:pPr lvl="0" defTabSz="779252"/>
            <a:r>
              <a:rPr lang="nl-NL" sz="1200" dirty="0">
                <a:solidFill>
                  <a:srgbClr val="FFFFFF"/>
                </a:solidFill>
                <a:cs typeface="Arial"/>
              </a:rPr>
              <a:t>info@</a:t>
            </a:r>
            <a:r>
              <a:rPr lang="nl-NL" sz="1200" dirty="0" err="1">
                <a:solidFill>
                  <a:srgbClr val="FFFFFF"/>
                </a:solidFill>
                <a:cs typeface="Arial"/>
              </a:rPr>
              <a:t>lexence.com</a:t>
            </a:r>
            <a:endParaRPr lang="nl-NL" sz="1200" dirty="0">
              <a:solidFill>
                <a:srgbClr val="FFFFFF"/>
              </a:solidFill>
              <a:cs typeface="Arial"/>
            </a:endParaRPr>
          </a:p>
          <a:p>
            <a:pPr lvl="0" defTabSz="779252"/>
            <a:r>
              <a:rPr lang="nl-NL" sz="1200" dirty="0" err="1">
                <a:solidFill>
                  <a:srgbClr val="FFFFFF"/>
                </a:solidFill>
                <a:cs typeface="Arial"/>
              </a:rPr>
              <a:t>www.lexence.com</a:t>
            </a:r>
            <a:endParaRPr lang="nl-NL" sz="1200" dirty="0">
              <a:solidFill>
                <a:srgbClr val="FFFFFF"/>
              </a:solidFill>
              <a:cs typeface="Arial"/>
            </a:endParaRPr>
          </a:p>
          <a:p>
            <a:pPr lvl="0" defTabSz="779252"/>
            <a:endParaRPr lang="nl-NL" sz="1200" b="1" dirty="0">
              <a:solidFill>
                <a:srgbClr val="FFFFFF"/>
              </a:solidFill>
              <a:cs typeface="Arial"/>
            </a:endParaRPr>
          </a:p>
          <a:p>
            <a:pPr lvl="0" defTabSz="779252"/>
            <a:r>
              <a:rPr lang="nl-NL" sz="1200" dirty="0" err="1">
                <a:solidFill>
                  <a:srgbClr val="FFFFFF"/>
                </a:solidFill>
                <a:cs typeface="Arial"/>
              </a:rPr>
              <a:t>Amstelveenseweg</a:t>
            </a:r>
            <a:r>
              <a:rPr lang="nl-NL" sz="1200" dirty="0">
                <a:solidFill>
                  <a:srgbClr val="FFFFFF"/>
                </a:solidFill>
                <a:cs typeface="Arial"/>
              </a:rPr>
              <a:t> 500</a:t>
            </a:r>
          </a:p>
          <a:p>
            <a:pPr lvl="0" defTabSz="779252"/>
            <a:r>
              <a:rPr lang="nl-NL" sz="1200" dirty="0">
                <a:solidFill>
                  <a:srgbClr val="FFFFFF"/>
                </a:solidFill>
                <a:cs typeface="Arial"/>
              </a:rPr>
              <a:t>1081 KL Amsterdam</a:t>
            </a:r>
          </a:p>
        </p:txBody>
      </p:sp>
      <p:sp>
        <p:nvSpPr>
          <p:cNvPr id="4" name="Titel 3"/>
          <p:cNvSpPr>
            <a:spLocks noGrp="1"/>
          </p:cNvSpPr>
          <p:nvPr>
            <p:ph type="title"/>
          </p:nvPr>
        </p:nvSpPr>
        <p:spPr>
          <a:xfrm>
            <a:off x="198438" y="405195"/>
            <a:ext cx="2507891" cy="664797"/>
          </a:xfrm>
        </p:spPr>
        <p:txBody>
          <a:bodyPr/>
          <a:lstStyle/>
          <a:p>
            <a:r>
              <a:rPr lang="nl-NL" sz="1600" dirty="0"/>
              <a:t>NEEM GERUST </a:t>
            </a:r>
            <a:r>
              <a:rPr lang="nl-NL" sz="1600" dirty="0" err="1"/>
              <a:t>cONTACT</a:t>
            </a:r>
            <a:r>
              <a:rPr lang="nl-NL" sz="1600" dirty="0"/>
              <a:t> MET ONS OP</a:t>
            </a:r>
          </a:p>
        </p:txBody>
      </p:sp>
      <p:pic>
        <p:nvPicPr>
          <p:cNvPr id="6" name="Afbeelding 5" descr="socialmedia.png"/>
          <p:cNvPicPr>
            <a:picLocks noChangeAspect="1"/>
          </p:cNvPicPr>
          <p:nvPr>
            <p:custDataLst>
              <p:tags r:id="rId1"/>
            </p:custDataLst>
          </p:nvPr>
        </p:nvPicPr>
        <p:blipFill>
          <a:blip r:embed="rId3" cstate="print"/>
          <a:stretch>
            <a:fillRect/>
          </a:stretch>
        </p:blipFill>
        <p:spPr>
          <a:xfrm>
            <a:off x="198438" y="2635541"/>
            <a:ext cx="989774" cy="151806"/>
          </a:xfrm>
          <a:prstGeom prst="rect">
            <a:avLst/>
          </a:prstGeom>
        </p:spPr>
      </p:pic>
      <p:pic>
        <p:nvPicPr>
          <p:cNvPr id="2" name="Afbeelding 1"/>
          <p:cNvPicPr>
            <a:picLocks noChangeAspect="1"/>
          </p:cNvPicPr>
          <p:nvPr/>
        </p:nvPicPr>
        <p:blipFill rotWithShape="1">
          <a:blip r:embed="rId4" cstate="print">
            <a:extLst>
              <a:ext uri="{28A0092B-C50C-407E-A947-70E740481C1C}">
                <a14:useLocalDpi xmlns:a14="http://schemas.microsoft.com/office/drawing/2010/main" val="0"/>
              </a:ext>
            </a:extLst>
          </a:blip>
          <a:srcRect l="17651" r="191"/>
          <a:stretch/>
        </p:blipFill>
        <p:spPr>
          <a:xfrm>
            <a:off x="2831689" y="0"/>
            <a:ext cx="6334434"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8" y="405195"/>
            <a:ext cx="2346325" cy="443198"/>
          </a:xfrm>
        </p:spPr>
        <p:txBody>
          <a:bodyPr/>
          <a:lstStyle/>
          <a:p>
            <a:r>
              <a:rPr lang="nl-NL" sz="1600" dirty="0"/>
              <a:t>2.1 Typen Overnames</a:t>
            </a:r>
          </a:p>
        </p:txBody>
      </p:sp>
      <p:sp>
        <p:nvSpPr>
          <p:cNvPr id="7" name="Tijdelijke aanduiding voor tekst 6"/>
          <p:cNvSpPr>
            <a:spLocks noGrp="1"/>
          </p:cNvSpPr>
          <p:nvPr>
            <p:ph type="body" sz="quarter" idx="12"/>
          </p:nvPr>
        </p:nvSpPr>
        <p:spPr>
          <a:xfrm>
            <a:off x="198438" y="1131888"/>
            <a:ext cx="2346325" cy="553998"/>
          </a:xfrm>
        </p:spPr>
        <p:txBody>
          <a:bodyPr/>
          <a:lstStyle/>
          <a:p>
            <a:r>
              <a:rPr lang="nl-NL" sz="1200" i="1" dirty="0"/>
              <a:t>Overnames zijn te onderscheiden naar proces en juridische structuur</a:t>
            </a:r>
          </a:p>
        </p:txBody>
      </p:sp>
      <p:graphicFrame>
        <p:nvGraphicFramePr>
          <p:cNvPr id="4" name="Tabel 3"/>
          <p:cNvGraphicFramePr>
            <a:graphicFrameLocks noGrp="1"/>
          </p:cNvGraphicFramePr>
          <p:nvPr>
            <p:extLst>
              <p:ext uri="{D42A27DB-BD31-4B8C-83A1-F6EECF244321}">
                <p14:modId xmlns:p14="http://schemas.microsoft.com/office/powerpoint/2010/main" val="3090624374"/>
              </p:ext>
            </p:extLst>
          </p:nvPr>
        </p:nvGraphicFramePr>
        <p:xfrm>
          <a:off x="3130549" y="405195"/>
          <a:ext cx="5775326" cy="4100636"/>
        </p:xfrm>
        <a:graphic>
          <a:graphicData uri="http://schemas.openxmlformats.org/drawingml/2006/table">
            <a:tbl>
              <a:tblPr firstRow="1" bandRow="1">
                <a:tableStyleId>{E9E47C6D-59D0-4DEE-B8F6-A0395840930F}</a:tableStyleId>
              </a:tblPr>
              <a:tblGrid>
                <a:gridCol w="2887663">
                  <a:extLst>
                    <a:ext uri="{9D8B030D-6E8A-4147-A177-3AD203B41FA5}">
                      <a16:colId xmlns:a16="http://schemas.microsoft.com/office/drawing/2014/main" val="4176126324"/>
                    </a:ext>
                  </a:extLst>
                </a:gridCol>
                <a:gridCol w="2887663">
                  <a:extLst>
                    <a:ext uri="{9D8B030D-6E8A-4147-A177-3AD203B41FA5}">
                      <a16:colId xmlns:a16="http://schemas.microsoft.com/office/drawing/2014/main" val="1331036104"/>
                    </a:ext>
                  </a:extLst>
                </a:gridCol>
              </a:tblGrid>
              <a:tr h="1025159">
                <a:tc>
                  <a:txBody>
                    <a:bodyPr/>
                    <a:lstStyle/>
                    <a:p>
                      <a:pPr algn="ctr"/>
                      <a:r>
                        <a:rPr lang="nl-NL" sz="1200" dirty="0">
                          <a:solidFill>
                            <a:schemeClr val="bg1"/>
                          </a:solidFill>
                        </a:rPr>
                        <a:t>PROCES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a:r>
                        <a:rPr lang="nl-NL" sz="1200" dirty="0">
                          <a:solidFill>
                            <a:schemeClr val="bg1"/>
                          </a:solidFill>
                        </a:rPr>
                        <a:t>JURIDISCHE</a:t>
                      </a:r>
                      <a:r>
                        <a:rPr lang="nl-NL" sz="1200" baseline="0" dirty="0">
                          <a:solidFill>
                            <a:schemeClr val="bg1"/>
                          </a:solidFill>
                        </a:rPr>
                        <a:t> STRUCTUUR</a:t>
                      </a:r>
                      <a:endParaRPr lang="nl-NL" sz="120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761444744"/>
                  </a:ext>
                </a:extLst>
              </a:tr>
              <a:tr h="1025159">
                <a:tc>
                  <a:txBody>
                    <a:bodyPr/>
                    <a:lstStyle/>
                    <a:p>
                      <a:pPr algn="r"/>
                      <a:r>
                        <a:rPr lang="nl-NL" sz="1200" dirty="0" err="1"/>
                        <a:t>Negotiated</a:t>
                      </a:r>
                      <a:endParaRPr lang="nl-NL" sz="1200" dirty="0"/>
                    </a:p>
                  </a:txBody>
                  <a:tcPr marR="252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nl-NL" sz="1200" dirty="0"/>
                        <a:t>Overname</a:t>
                      </a:r>
                    </a:p>
                    <a:p>
                      <a:r>
                        <a:rPr lang="nl-NL" sz="1200" dirty="0"/>
                        <a:t>aandelen</a:t>
                      </a:r>
                    </a:p>
                  </a:txBody>
                  <a:tcPr marL="252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362729116"/>
                  </a:ext>
                </a:extLst>
              </a:tr>
              <a:tr h="1025159">
                <a:tc>
                  <a:txBody>
                    <a:bodyPr/>
                    <a:lstStyle/>
                    <a:p>
                      <a:pPr algn="r"/>
                      <a:r>
                        <a:rPr lang="nl-NL" sz="1200" dirty="0" err="1"/>
                        <a:t>Dictaded</a:t>
                      </a:r>
                      <a:endParaRPr lang="nl-NL" sz="1200" baseline="0" dirty="0"/>
                    </a:p>
                    <a:p>
                      <a:pPr algn="r"/>
                      <a:r>
                        <a:rPr lang="nl-NL" sz="1200" baseline="0" dirty="0"/>
                        <a:t>(</a:t>
                      </a:r>
                      <a:r>
                        <a:rPr lang="nl-NL" sz="1200" baseline="0" dirty="0" err="1"/>
                        <a:t>auction</a:t>
                      </a:r>
                      <a:r>
                        <a:rPr lang="nl-NL" sz="1200" baseline="0" dirty="0"/>
                        <a:t>)</a:t>
                      </a:r>
                      <a:endParaRPr lang="nl-NL" sz="1200" dirty="0"/>
                    </a:p>
                  </a:txBody>
                  <a:tcPr marR="252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nl-NL" sz="1200" dirty="0"/>
                        <a:t>Overname</a:t>
                      </a:r>
                    </a:p>
                    <a:p>
                      <a:r>
                        <a:rPr lang="nl-NL" sz="1200" dirty="0"/>
                        <a:t>activa</a:t>
                      </a:r>
                      <a:r>
                        <a:rPr lang="nl-NL" sz="1200" baseline="0" dirty="0"/>
                        <a:t> en passiva</a:t>
                      </a:r>
                      <a:endParaRPr lang="nl-NL" sz="1200" dirty="0"/>
                    </a:p>
                  </a:txBody>
                  <a:tcPr marL="252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01193210"/>
                  </a:ext>
                </a:extLst>
              </a:tr>
              <a:tr h="1025159">
                <a:tc>
                  <a:txBody>
                    <a:bodyPr/>
                    <a:lstStyle/>
                    <a:p>
                      <a:pPr algn="r"/>
                      <a:r>
                        <a:rPr lang="nl-NL" sz="1200" dirty="0" err="1"/>
                        <a:t>Hostile</a:t>
                      </a:r>
                      <a:endParaRPr lang="nl-NL" sz="1200" dirty="0"/>
                    </a:p>
                  </a:txBody>
                  <a:tcPr marR="252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r>
                        <a:rPr lang="nl-NL" sz="1200" dirty="0"/>
                        <a:t>(Juridische)</a:t>
                      </a:r>
                      <a:endParaRPr lang="nl-NL" sz="1200" baseline="0" dirty="0"/>
                    </a:p>
                    <a:p>
                      <a:r>
                        <a:rPr lang="nl-NL" sz="1200" baseline="0" dirty="0"/>
                        <a:t>Fusie</a:t>
                      </a:r>
                      <a:endParaRPr lang="nl-NL" sz="1200" dirty="0"/>
                    </a:p>
                  </a:txBody>
                  <a:tcPr marL="252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3596621148"/>
                  </a:ext>
                </a:extLst>
              </a:tr>
            </a:tbl>
          </a:graphicData>
        </a:graphic>
      </p:graphicFrame>
      <p:pic>
        <p:nvPicPr>
          <p:cNvPr id="17" name="Picture 2"/>
          <p:cNvPicPr>
            <a:picLocks noChangeAspect="1" noChangeArrowheads="1"/>
          </p:cNvPicPr>
          <p:nvPr/>
        </p:nvPicPr>
        <p:blipFill>
          <a:blip r:embed="rId2" cstate="print"/>
          <a:srcRect/>
          <a:stretch>
            <a:fillRect/>
          </a:stretch>
        </p:blipFill>
        <p:spPr bwMode="auto">
          <a:xfrm>
            <a:off x="3375889" y="3593754"/>
            <a:ext cx="812653" cy="814206"/>
          </a:xfrm>
          <a:prstGeom prst="rect">
            <a:avLst/>
          </a:prstGeom>
          <a:noFill/>
          <a:ln w="9525">
            <a:noFill/>
            <a:miter lim="800000"/>
            <a:headEnd/>
            <a:tailEnd/>
          </a:ln>
        </p:spPr>
      </p:pic>
      <p:pic>
        <p:nvPicPr>
          <p:cNvPr id="18" name="Picture 6" descr="Succesvolle samenwerking, zakenmensen samenwerkingsovereenkomst, teamwork oplossing en de handdruk van twee zakenman geïsoleerd op een stijlvolle achtergrond. Platte ontwerp stijl moderne vector illustratie begrip Stockfoto - 37423721"/>
          <p:cNvPicPr>
            <a:picLocks noChangeAspect="1" noChangeArrowheads="1"/>
          </p:cNvPicPr>
          <p:nvPr/>
        </p:nvPicPr>
        <p:blipFill>
          <a:blip r:embed="rId3" cstate="print"/>
          <a:srcRect/>
          <a:stretch>
            <a:fillRect/>
          </a:stretch>
        </p:blipFill>
        <p:spPr bwMode="auto">
          <a:xfrm>
            <a:off x="3375889" y="1538813"/>
            <a:ext cx="812653" cy="812653"/>
          </a:xfrm>
          <a:prstGeom prst="rect">
            <a:avLst/>
          </a:prstGeom>
          <a:noFill/>
        </p:spPr>
      </p:pic>
      <p:pic>
        <p:nvPicPr>
          <p:cNvPr id="19" name="Picture 16" descr="Online veiling isometrische plat vector concept. Veilingmeester voert een veiling, de aankondiging van de percelen en de controle van de biedingen. In plaats van de kopers op de stoelen zijn smart phones, laptop en pc-monitor. Stockfoto - 50042286"/>
          <p:cNvPicPr>
            <a:picLocks noChangeAspect="1" noChangeArrowheads="1"/>
          </p:cNvPicPr>
          <p:nvPr/>
        </p:nvPicPr>
        <p:blipFill>
          <a:blip r:embed="rId4" cstate="print"/>
          <a:srcRect/>
          <a:stretch>
            <a:fillRect/>
          </a:stretch>
        </p:blipFill>
        <p:spPr bwMode="auto">
          <a:xfrm>
            <a:off x="3375889" y="2566283"/>
            <a:ext cx="812654" cy="812654"/>
          </a:xfrm>
          <a:prstGeom prst="rect">
            <a:avLst/>
          </a:prstGeom>
          <a:noFill/>
        </p:spPr>
      </p:pic>
      <p:pic>
        <p:nvPicPr>
          <p:cNvPr id="20" name="Picture 10" descr="Afbeeldingsresultaat voor AKTE NOTARIS"/>
          <p:cNvPicPr>
            <a:picLocks noChangeAspect="1" noChangeArrowheads="1"/>
          </p:cNvPicPr>
          <p:nvPr/>
        </p:nvPicPr>
        <p:blipFill>
          <a:blip r:embed="rId5" cstate="print"/>
          <a:srcRect/>
          <a:stretch>
            <a:fillRect/>
          </a:stretch>
        </p:blipFill>
        <p:spPr bwMode="auto">
          <a:xfrm>
            <a:off x="7911017" y="1526280"/>
            <a:ext cx="812653" cy="817812"/>
          </a:xfrm>
          <a:prstGeom prst="rect">
            <a:avLst/>
          </a:prstGeom>
          <a:noFill/>
        </p:spPr>
      </p:pic>
      <p:pic>
        <p:nvPicPr>
          <p:cNvPr id="21" name="Picture 12" descr="Activa en passiva Stockfoto - 31777967"/>
          <p:cNvPicPr>
            <a:picLocks noChangeAspect="1" noChangeArrowheads="1"/>
          </p:cNvPicPr>
          <p:nvPr/>
        </p:nvPicPr>
        <p:blipFill>
          <a:blip r:embed="rId6" cstate="print"/>
          <a:srcRect/>
          <a:stretch>
            <a:fillRect/>
          </a:stretch>
        </p:blipFill>
        <p:spPr bwMode="auto">
          <a:xfrm>
            <a:off x="7911017" y="2562187"/>
            <a:ext cx="812653" cy="812654"/>
          </a:xfrm>
          <a:prstGeom prst="rect">
            <a:avLst/>
          </a:prstGeom>
          <a:noFill/>
        </p:spPr>
      </p:pic>
      <p:pic>
        <p:nvPicPr>
          <p:cNvPr id="22" name="Picture 14" descr="Man en vrouw handen monteren van verschillende kleur puzzel stukjes, geïsoleerd op wit. Teamwork concept. Stockfoto - 43555042"/>
          <p:cNvPicPr>
            <a:picLocks noChangeAspect="1" noChangeArrowheads="1"/>
          </p:cNvPicPr>
          <p:nvPr/>
        </p:nvPicPr>
        <p:blipFill>
          <a:blip r:embed="rId7" cstate="print"/>
          <a:srcRect/>
          <a:stretch>
            <a:fillRect/>
          </a:stretch>
        </p:blipFill>
        <p:spPr bwMode="auto">
          <a:xfrm>
            <a:off x="7911017" y="3592936"/>
            <a:ext cx="812653" cy="816880"/>
          </a:xfrm>
          <a:prstGeom prst="rect">
            <a:avLst/>
          </a:prstGeom>
          <a:noFill/>
        </p:spPr>
      </p:pic>
    </p:spTree>
    <p:extLst>
      <p:ext uri="{BB962C8B-B14F-4D97-AF65-F5344CB8AC3E}">
        <p14:creationId xmlns:p14="http://schemas.microsoft.com/office/powerpoint/2010/main" val="261363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8438" y="405195"/>
            <a:ext cx="2500517" cy="1551194"/>
          </a:xfrm>
        </p:spPr>
        <p:txBody>
          <a:bodyPr/>
          <a:lstStyle/>
          <a:p>
            <a:r>
              <a:rPr lang="nl-NL" sz="1600" dirty="0"/>
              <a:t>2.2 </a:t>
            </a:r>
            <a:r>
              <a:rPr lang="nl-NL" sz="1600" dirty="0" err="1"/>
              <a:t>DealStructuur</a:t>
            </a:r>
            <a:br>
              <a:rPr lang="nl-NL" sz="1600" dirty="0"/>
            </a:br>
            <a:br>
              <a:rPr lang="nl-NL" sz="1600" dirty="0"/>
            </a:br>
            <a:r>
              <a:rPr lang="nl-NL" sz="1600" dirty="0" err="1"/>
              <a:t>Activa-passiva</a:t>
            </a:r>
            <a:r>
              <a:rPr lang="nl-NL" sz="1600" dirty="0"/>
              <a:t> </a:t>
            </a:r>
            <a:r>
              <a:rPr lang="nl-NL" sz="1600" dirty="0" err="1"/>
              <a:t>vs</a:t>
            </a:r>
            <a:r>
              <a:rPr lang="nl-NL" sz="1600" dirty="0"/>
              <a:t> Aandelendeal</a:t>
            </a:r>
            <a:br>
              <a:rPr lang="nl-NL" sz="1600" dirty="0"/>
            </a:br>
            <a:br>
              <a:rPr lang="nl-NL" sz="1600" dirty="0"/>
            </a:br>
            <a:br>
              <a:rPr lang="nl-NL" sz="1600" dirty="0"/>
            </a:br>
            <a:endParaRPr lang="nl-NL" sz="1600" dirty="0"/>
          </a:p>
        </p:txBody>
      </p:sp>
      <p:cxnSp>
        <p:nvCxnSpPr>
          <p:cNvPr id="8" name="Rechte verbindingslijn 7"/>
          <p:cNvCxnSpPr/>
          <p:nvPr/>
        </p:nvCxnSpPr>
        <p:spPr>
          <a:xfrm>
            <a:off x="5981052" y="243137"/>
            <a:ext cx="0" cy="47786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2988480" y="1870847"/>
            <a:ext cx="2980677" cy="3231654"/>
          </a:xfrm>
          <a:prstGeom prst="rect">
            <a:avLst/>
          </a:prstGeom>
          <a:noFill/>
        </p:spPr>
        <p:txBody>
          <a:bodyPr wrap="square" lIns="0" tIns="0" rIns="0" bIns="0" rtlCol="0">
            <a:spAutoFit/>
          </a:bodyPr>
          <a:lstStyle/>
          <a:p>
            <a:pPr marL="85725" indent="-85725" algn="l">
              <a:buClr>
                <a:schemeClr val="tx2"/>
              </a:buClr>
              <a:buFont typeface="Arial" pitchFamily="34" charset="0"/>
              <a:buChar char="•"/>
              <a:tabLst>
                <a:tab pos="87313" algn="l"/>
              </a:tabLst>
            </a:pPr>
            <a:r>
              <a:rPr lang="nl-NL" sz="1200" dirty="0"/>
              <a:t>Overdracht activa: (</a:t>
            </a:r>
            <a:r>
              <a:rPr lang="nl-NL" sz="1200" dirty="0" err="1"/>
              <a:t>on</a:t>
            </a:r>
            <a:r>
              <a:rPr lang="nl-NL" sz="1200" dirty="0"/>
              <a:t>)roerende zaken, vorderingen, </a:t>
            </a:r>
            <a:r>
              <a:rPr lang="nl-NL" sz="1200" dirty="0" err="1"/>
              <a:t>IE-rechten</a:t>
            </a:r>
            <a:r>
              <a:rPr lang="nl-NL" sz="1200" dirty="0"/>
              <a:t>, contracten, werknemers en eventueel passiva</a:t>
            </a:r>
          </a:p>
          <a:p>
            <a:pPr algn="l">
              <a:buClr>
                <a:schemeClr val="tx2"/>
              </a:buClr>
              <a:buFont typeface="Arial" pitchFamily="34" charset="0"/>
              <a:buChar char="•"/>
            </a:pPr>
            <a:endParaRPr lang="nl-NL" sz="1200" dirty="0"/>
          </a:p>
          <a:p>
            <a:pPr marL="85725" indent="-85725" algn="l">
              <a:buClr>
                <a:schemeClr val="tx2"/>
              </a:buClr>
              <a:buFont typeface="Arial" pitchFamily="34" charset="0"/>
              <a:buChar char="•"/>
            </a:pPr>
            <a:r>
              <a:rPr lang="nl-NL" sz="1200" dirty="0"/>
              <a:t>Verplichtingen blijven in principe achter bij verkoper. Let op overgang onderneming i.v.m. werknemers</a:t>
            </a:r>
          </a:p>
          <a:p>
            <a:pPr marL="85725" indent="-85725" algn="l">
              <a:buClr>
                <a:schemeClr val="tx2"/>
              </a:buClr>
              <a:buFont typeface="Arial" pitchFamily="34" charset="0"/>
              <a:buChar char="•"/>
            </a:pPr>
            <a:endParaRPr lang="nl-NL" sz="1200" dirty="0"/>
          </a:p>
          <a:p>
            <a:pPr marL="85725" indent="-85725" algn="l">
              <a:buClr>
                <a:schemeClr val="tx2"/>
              </a:buClr>
              <a:buFont typeface="Arial" pitchFamily="34" charset="0"/>
              <a:buChar char="•"/>
            </a:pPr>
            <a:r>
              <a:rPr lang="nl-NL" sz="1200" dirty="0"/>
              <a:t>Alle activa dienen afzonderlijk te worden overgedragen. Let op: medewerking wederpartijen bij contracten nodig</a:t>
            </a:r>
          </a:p>
          <a:p>
            <a:pPr marL="85725" indent="-85725" algn="l">
              <a:buClr>
                <a:schemeClr val="tx2"/>
              </a:buClr>
              <a:buFont typeface="Arial" pitchFamily="34" charset="0"/>
              <a:buChar char="•"/>
            </a:pPr>
            <a:endParaRPr lang="nl-NL" sz="1200" dirty="0"/>
          </a:p>
          <a:p>
            <a:pPr marL="85725" indent="-85725" algn="l">
              <a:buClr>
                <a:schemeClr val="tx2"/>
              </a:buClr>
              <a:buFont typeface="Arial" pitchFamily="34" charset="0"/>
              <a:buChar char="•"/>
            </a:pPr>
            <a:r>
              <a:rPr lang="nl-NL" sz="1200" dirty="0"/>
              <a:t>Fiscaal bestaat de mogelijkheid een (hogere) afschrijvingsbasis op de balans van koper te creëren</a:t>
            </a:r>
          </a:p>
        </p:txBody>
      </p:sp>
      <p:sp>
        <p:nvSpPr>
          <p:cNvPr id="12" name="Tekstvak 11"/>
          <p:cNvSpPr txBox="1"/>
          <p:nvPr/>
        </p:nvSpPr>
        <p:spPr>
          <a:xfrm>
            <a:off x="6072101" y="2581375"/>
            <a:ext cx="2833774" cy="2031325"/>
          </a:xfrm>
          <a:prstGeom prst="rect">
            <a:avLst/>
          </a:prstGeom>
          <a:noFill/>
        </p:spPr>
        <p:txBody>
          <a:bodyPr wrap="square" lIns="0" tIns="0" rIns="0" bIns="0" rtlCol="0">
            <a:spAutoFit/>
          </a:bodyPr>
          <a:lstStyle/>
          <a:p>
            <a:pPr marL="171450" indent="-171450" algn="l">
              <a:buClr>
                <a:schemeClr val="tx2"/>
              </a:buClr>
              <a:buFont typeface="Arial" panose="020B0604020202020204" pitchFamily="34" charset="0"/>
              <a:buChar char="•"/>
            </a:pPr>
            <a:r>
              <a:rPr lang="nl-NL" sz="1200" dirty="0"/>
              <a:t>Overdracht aandelen in een kapitaalvennootschap</a:t>
            </a:r>
          </a:p>
          <a:p>
            <a:pPr marL="171450" indent="-171450" algn="l">
              <a:buClr>
                <a:schemeClr val="tx2"/>
              </a:buClr>
              <a:buFont typeface="Arial" panose="020B0604020202020204" pitchFamily="34" charset="0"/>
              <a:buChar char="•"/>
            </a:pPr>
            <a:endParaRPr lang="nl-NL" sz="1200" dirty="0"/>
          </a:p>
          <a:p>
            <a:pPr marL="171450" indent="-171450" algn="l">
              <a:buClr>
                <a:schemeClr val="tx2"/>
              </a:buClr>
              <a:buFont typeface="Arial" panose="020B0604020202020204" pitchFamily="34" charset="0"/>
              <a:buChar char="•"/>
            </a:pPr>
            <a:r>
              <a:rPr lang="nl-NL" sz="1200" dirty="0"/>
              <a:t>Verplichtingen van vennootschap zijn onderdeel van de deal</a:t>
            </a:r>
          </a:p>
          <a:p>
            <a:pPr marL="171450" indent="-171450" algn="l">
              <a:buClr>
                <a:schemeClr val="tx2"/>
              </a:buClr>
              <a:buFont typeface="Arial" panose="020B0604020202020204" pitchFamily="34" charset="0"/>
              <a:buChar char="•"/>
            </a:pPr>
            <a:endParaRPr lang="nl-NL" sz="1200" dirty="0"/>
          </a:p>
          <a:p>
            <a:pPr marL="171450" indent="-171450" algn="l">
              <a:buClr>
                <a:schemeClr val="tx2"/>
              </a:buClr>
              <a:buFont typeface="Arial" panose="020B0604020202020204" pitchFamily="34" charset="0"/>
              <a:buChar char="•"/>
            </a:pPr>
            <a:r>
              <a:rPr lang="nl-NL" sz="1200" dirty="0"/>
              <a:t>Overdracht van aandelen gebeurt bij notariële akte. Geen medewerking derden nodig. Let wel op “change of control” bepalingen in contracten</a:t>
            </a:r>
          </a:p>
        </p:txBody>
      </p:sp>
      <p:sp>
        <p:nvSpPr>
          <p:cNvPr id="13" name="Rechthoek 12"/>
          <p:cNvSpPr/>
          <p:nvPr/>
        </p:nvSpPr>
        <p:spPr>
          <a:xfrm>
            <a:off x="3042140" y="243137"/>
            <a:ext cx="1675139" cy="184666"/>
          </a:xfrm>
          <a:prstGeom prst="rect">
            <a:avLst/>
          </a:prstGeom>
        </p:spPr>
        <p:txBody>
          <a:bodyPr wrap="none" lIns="0" tIns="0" rIns="0" bIns="0">
            <a:spAutoFit/>
          </a:bodyPr>
          <a:lstStyle/>
          <a:p>
            <a:r>
              <a:rPr lang="nl-NL" sz="1200" b="1" dirty="0">
                <a:solidFill>
                  <a:schemeClr val="tx2"/>
                </a:solidFill>
              </a:rPr>
              <a:t>Activa-passiva deal</a:t>
            </a:r>
            <a:endParaRPr lang="nl-NL" sz="1200" dirty="0"/>
          </a:p>
        </p:txBody>
      </p:sp>
      <p:sp>
        <p:nvSpPr>
          <p:cNvPr id="14" name="Rechthoek 13"/>
          <p:cNvSpPr/>
          <p:nvPr/>
        </p:nvSpPr>
        <p:spPr>
          <a:xfrm>
            <a:off x="6341010" y="243137"/>
            <a:ext cx="1171796" cy="184666"/>
          </a:xfrm>
          <a:prstGeom prst="rect">
            <a:avLst/>
          </a:prstGeom>
        </p:spPr>
        <p:txBody>
          <a:bodyPr wrap="none" lIns="0" tIns="0" rIns="0" bIns="0">
            <a:spAutoFit/>
          </a:bodyPr>
          <a:lstStyle/>
          <a:p>
            <a:r>
              <a:rPr lang="nl-NL" sz="1200" b="1" dirty="0">
                <a:solidFill>
                  <a:schemeClr val="tx2"/>
                </a:solidFill>
              </a:rPr>
              <a:t>Aandelendeal</a:t>
            </a:r>
            <a:endParaRPr lang="nl-NL" sz="1200" dirty="0"/>
          </a:p>
        </p:txBody>
      </p:sp>
      <p:grpSp>
        <p:nvGrpSpPr>
          <p:cNvPr id="38" name="Groep 37"/>
          <p:cNvGrpSpPr/>
          <p:nvPr/>
        </p:nvGrpSpPr>
        <p:grpSpPr>
          <a:xfrm>
            <a:off x="2988480" y="496681"/>
            <a:ext cx="2820980" cy="1250237"/>
            <a:chOff x="2846984" y="2110037"/>
            <a:chExt cx="2820980" cy="1250237"/>
          </a:xfrm>
        </p:grpSpPr>
        <p:sp>
          <p:nvSpPr>
            <p:cNvPr id="37" name="Pijl-rechts 36"/>
            <p:cNvSpPr/>
            <p:nvPr/>
          </p:nvSpPr>
          <p:spPr>
            <a:xfrm rot="16200000">
              <a:off x="4716342" y="2725561"/>
              <a:ext cx="705222" cy="401713"/>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5" name="Rechthoek 34"/>
            <p:cNvSpPr/>
            <p:nvPr/>
          </p:nvSpPr>
          <p:spPr>
            <a:xfrm>
              <a:off x="4109985" y="3084260"/>
              <a:ext cx="1279946" cy="17358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solidFill>
                  <a:schemeClr val="tx2"/>
                </a:solidFill>
              </a:endParaRPr>
            </a:p>
          </p:txBody>
        </p:sp>
        <p:sp>
          <p:nvSpPr>
            <p:cNvPr id="16" name="Afgeronde rechthoek 15"/>
            <p:cNvSpPr/>
            <p:nvPr/>
          </p:nvSpPr>
          <p:spPr>
            <a:xfrm>
              <a:off x="2846984" y="2984190"/>
              <a:ext cx="1198022" cy="3760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2"/>
                  </a:solidFill>
                </a:rPr>
                <a:t>C</a:t>
              </a:r>
            </a:p>
            <a:p>
              <a:pPr algn="ctr"/>
              <a:r>
                <a:rPr lang="nl-NL" sz="1000" dirty="0">
                  <a:solidFill>
                    <a:schemeClr val="tx2"/>
                  </a:solidFill>
                </a:rPr>
                <a:t>Verkoper</a:t>
              </a:r>
            </a:p>
          </p:txBody>
        </p:sp>
        <p:cxnSp>
          <p:nvCxnSpPr>
            <p:cNvPr id="25" name="Rechte verbindingslijn met pijl 24"/>
            <p:cNvCxnSpPr/>
            <p:nvPr/>
          </p:nvCxnSpPr>
          <p:spPr>
            <a:xfrm flipV="1">
              <a:off x="4058450" y="2431539"/>
              <a:ext cx="683776" cy="533710"/>
            </a:xfrm>
            <a:prstGeom prst="straightConnector1">
              <a:avLst/>
            </a:prstGeom>
            <a:ln w="1905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 name="Afgeronde rechthoek 1"/>
            <p:cNvSpPr/>
            <p:nvPr/>
          </p:nvSpPr>
          <p:spPr>
            <a:xfrm>
              <a:off x="2846984" y="2110037"/>
              <a:ext cx="1198022" cy="3760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2"/>
                  </a:solidFill>
                </a:rPr>
                <a:t>A</a:t>
              </a:r>
            </a:p>
            <a:p>
              <a:pPr algn="ctr"/>
              <a:r>
                <a:rPr lang="nl-NL" sz="1000" dirty="0">
                  <a:solidFill>
                    <a:schemeClr val="tx2"/>
                  </a:solidFill>
                </a:rPr>
                <a:t>Aandeelhouder</a:t>
              </a:r>
            </a:p>
          </p:txBody>
        </p:sp>
        <p:sp>
          <p:nvSpPr>
            <p:cNvPr id="15" name="Afgeronde rechthoek 14"/>
            <p:cNvSpPr/>
            <p:nvPr/>
          </p:nvSpPr>
          <p:spPr>
            <a:xfrm>
              <a:off x="4469942" y="2110037"/>
              <a:ext cx="1198022" cy="3760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2"/>
                  </a:solidFill>
                </a:rPr>
                <a:t>B</a:t>
              </a:r>
            </a:p>
            <a:p>
              <a:pPr algn="ctr"/>
              <a:r>
                <a:rPr lang="nl-NL" sz="1000" dirty="0">
                  <a:solidFill>
                    <a:schemeClr val="tx2"/>
                  </a:solidFill>
                </a:rPr>
                <a:t>Koper</a:t>
              </a:r>
            </a:p>
          </p:txBody>
        </p:sp>
        <p:cxnSp>
          <p:nvCxnSpPr>
            <p:cNvPr id="17" name="Rechte verbindingslijn 16"/>
            <p:cNvCxnSpPr>
              <a:stCxn id="2" idx="2"/>
              <a:endCxn id="16" idx="0"/>
            </p:cNvCxnSpPr>
            <p:nvPr/>
          </p:nvCxnSpPr>
          <p:spPr>
            <a:xfrm>
              <a:off x="3445995" y="2486121"/>
              <a:ext cx="0" cy="49806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rot="19154214">
              <a:off x="3687501" y="2576934"/>
              <a:ext cx="277320" cy="169277"/>
            </a:xfrm>
            <a:prstGeom prst="rect">
              <a:avLst/>
            </a:prstGeom>
            <a:noFill/>
            <a:ln>
              <a:noFill/>
            </a:ln>
          </p:spPr>
          <p:txBody>
            <a:bodyPr wrap="none" lIns="0" tIns="0" rIns="0" bIns="0" rtlCol="0">
              <a:spAutoFit/>
            </a:bodyPr>
            <a:lstStyle/>
            <a:p>
              <a:pPr algn="l"/>
              <a:r>
                <a:rPr lang="nl-NL" sz="1100" dirty="0">
                  <a:solidFill>
                    <a:schemeClr val="accent5"/>
                  </a:solidFill>
                </a:rPr>
                <a:t>APA</a:t>
              </a:r>
            </a:p>
          </p:txBody>
        </p:sp>
        <p:cxnSp>
          <p:nvCxnSpPr>
            <p:cNvPr id="23" name="Rechte verbindingslijn met pijl 22"/>
            <p:cNvCxnSpPr>
              <a:endCxn id="15" idx="1"/>
            </p:cNvCxnSpPr>
            <p:nvPr/>
          </p:nvCxnSpPr>
          <p:spPr>
            <a:xfrm flipV="1">
              <a:off x="3650996" y="2298079"/>
              <a:ext cx="818946" cy="648228"/>
            </a:xfrm>
            <a:prstGeom prst="straightConnector1">
              <a:avLst/>
            </a:prstGeom>
            <a:ln w="190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Ovaal 25"/>
            <p:cNvSpPr/>
            <p:nvPr/>
          </p:nvSpPr>
          <p:spPr>
            <a:xfrm>
              <a:off x="4285515" y="2568962"/>
              <a:ext cx="253409" cy="25340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nl-NL" sz="1200" b="1" dirty="0">
                  <a:solidFill>
                    <a:schemeClr val="accent5"/>
                  </a:solidFill>
                </a:rPr>
                <a:t>$</a:t>
              </a:r>
            </a:p>
          </p:txBody>
        </p:sp>
        <p:sp>
          <p:nvSpPr>
            <p:cNvPr id="34" name="Rechthoek 33"/>
            <p:cNvSpPr/>
            <p:nvPr/>
          </p:nvSpPr>
          <p:spPr>
            <a:xfrm>
              <a:off x="4469942" y="2984190"/>
              <a:ext cx="1198022" cy="37372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2"/>
                  </a:solidFill>
                </a:rPr>
                <a:t>Activa</a:t>
              </a:r>
            </a:p>
            <a:p>
              <a:pPr algn="ctr"/>
              <a:r>
                <a:rPr lang="nl-NL" sz="1000" dirty="0">
                  <a:solidFill>
                    <a:schemeClr val="tx2"/>
                  </a:solidFill>
                </a:rPr>
                <a:t>Passiva</a:t>
              </a:r>
            </a:p>
          </p:txBody>
        </p:sp>
      </p:grpSp>
      <p:grpSp>
        <p:nvGrpSpPr>
          <p:cNvPr id="75" name="Groep 74"/>
          <p:cNvGrpSpPr/>
          <p:nvPr/>
        </p:nvGrpSpPr>
        <p:grpSpPr>
          <a:xfrm>
            <a:off x="6147495" y="496681"/>
            <a:ext cx="2820980" cy="1963891"/>
            <a:chOff x="2875199" y="2124260"/>
            <a:chExt cx="2820980" cy="1963891"/>
          </a:xfrm>
        </p:grpSpPr>
        <p:sp>
          <p:nvSpPr>
            <p:cNvPr id="42" name="Afgeronde rechthoek 41"/>
            <p:cNvSpPr/>
            <p:nvPr/>
          </p:nvSpPr>
          <p:spPr>
            <a:xfrm>
              <a:off x="3685959" y="3093637"/>
              <a:ext cx="1198022" cy="50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b="1" dirty="0">
                  <a:solidFill>
                    <a:schemeClr val="tx2"/>
                  </a:solidFill>
                </a:rPr>
                <a:t>C</a:t>
              </a:r>
            </a:p>
            <a:p>
              <a:pPr algn="ctr"/>
              <a:r>
                <a:rPr lang="nl-NL" sz="1000" dirty="0">
                  <a:solidFill>
                    <a:schemeClr val="tx2"/>
                  </a:solidFill>
                </a:rPr>
                <a:t>Vennootschap</a:t>
              </a:r>
            </a:p>
            <a:p>
              <a:pPr algn="ctr"/>
              <a:r>
                <a:rPr lang="nl-NL" sz="1000" dirty="0">
                  <a:solidFill>
                    <a:schemeClr val="tx2"/>
                  </a:solidFill>
                </a:rPr>
                <a:t>(Onderneming)</a:t>
              </a:r>
            </a:p>
          </p:txBody>
        </p:sp>
        <p:sp>
          <p:nvSpPr>
            <p:cNvPr id="44" name="Afgeronde rechthoek 43"/>
            <p:cNvSpPr/>
            <p:nvPr/>
          </p:nvSpPr>
          <p:spPr>
            <a:xfrm>
              <a:off x="2875199" y="2135049"/>
              <a:ext cx="1198022" cy="3760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2"/>
                  </a:solidFill>
                </a:rPr>
                <a:t>A</a:t>
              </a:r>
            </a:p>
            <a:p>
              <a:pPr algn="ctr"/>
              <a:r>
                <a:rPr lang="nl-NL" sz="1000" dirty="0">
                  <a:solidFill>
                    <a:schemeClr val="tx2"/>
                  </a:solidFill>
                </a:rPr>
                <a:t>Verkoper</a:t>
              </a:r>
            </a:p>
          </p:txBody>
        </p:sp>
        <p:sp>
          <p:nvSpPr>
            <p:cNvPr id="45" name="Afgeronde rechthoek 44"/>
            <p:cNvSpPr/>
            <p:nvPr/>
          </p:nvSpPr>
          <p:spPr>
            <a:xfrm>
              <a:off x="4498157" y="2135049"/>
              <a:ext cx="1198022" cy="3760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2"/>
                  </a:solidFill>
                </a:rPr>
                <a:t>B</a:t>
              </a:r>
            </a:p>
            <a:p>
              <a:pPr algn="ctr"/>
              <a:r>
                <a:rPr lang="nl-NL" sz="1000" dirty="0">
                  <a:solidFill>
                    <a:schemeClr val="tx2"/>
                  </a:solidFill>
                </a:rPr>
                <a:t>Verkoper</a:t>
              </a:r>
            </a:p>
          </p:txBody>
        </p:sp>
        <p:cxnSp>
          <p:nvCxnSpPr>
            <p:cNvPr id="46" name="Rechte verbindingslijn 45"/>
            <p:cNvCxnSpPr>
              <a:stCxn id="44" idx="2"/>
              <a:endCxn id="42" idx="0"/>
            </p:cNvCxnSpPr>
            <p:nvPr/>
          </p:nvCxnSpPr>
          <p:spPr>
            <a:xfrm>
              <a:off x="3474210" y="2511133"/>
              <a:ext cx="810760" cy="58250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4" name="Groep 63"/>
            <p:cNvGrpSpPr/>
            <p:nvPr/>
          </p:nvGrpSpPr>
          <p:grpSpPr>
            <a:xfrm>
              <a:off x="3858551" y="2440200"/>
              <a:ext cx="852839" cy="253409"/>
              <a:chOff x="3859269" y="2722760"/>
              <a:chExt cx="852839" cy="253409"/>
            </a:xfrm>
          </p:grpSpPr>
          <p:cxnSp>
            <p:nvCxnSpPr>
              <p:cNvPr id="59" name="Rechte verbindingslijn met pijl 58"/>
              <p:cNvCxnSpPr/>
              <p:nvPr/>
            </p:nvCxnSpPr>
            <p:spPr>
              <a:xfrm flipH="1">
                <a:off x="3859269" y="2849464"/>
                <a:ext cx="852839"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4158984" y="2722760"/>
                <a:ext cx="253409" cy="25340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nl-NL" sz="1200" b="1" dirty="0">
                    <a:solidFill>
                      <a:schemeClr val="accent5"/>
                    </a:solidFill>
                  </a:rPr>
                  <a:t>$</a:t>
                </a:r>
              </a:p>
            </p:txBody>
          </p:sp>
        </p:grpSp>
        <p:sp>
          <p:nvSpPr>
            <p:cNvPr id="50" name="Rechthoek 49"/>
            <p:cNvSpPr/>
            <p:nvPr/>
          </p:nvSpPr>
          <p:spPr>
            <a:xfrm>
              <a:off x="3685240" y="3714425"/>
              <a:ext cx="1198022" cy="37372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2"/>
                  </a:solidFill>
                </a:rPr>
                <a:t>Activa</a:t>
              </a:r>
            </a:p>
            <a:p>
              <a:pPr algn="ctr"/>
              <a:r>
                <a:rPr lang="nl-NL" sz="1000" dirty="0">
                  <a:solidFill>
                    <a:schemeClr val="tx2"/>
                  </a:solidFill>
                </a:rPr>
                <a:t>Passiva</a:t>
              </a:r>
            </a:p>
          </p:txBody>
        </p:sp>
        <p:cxnSp>
          <p:nvCxnSpPr>
            <p:cNvPr id="55" name="Rechte verbindingslijn 54"/>
            <p:cNvCxnSpPr>
              <a:stCxn id="45" idx="2"/>
              <a:endCxn id="42" idx="0"/>
            </p:cNvCxnSpPr>
            <p:nvPr/>
          </p:nvCxnSpPr>
          <p:spPr>
            <a:xfrm flipH="1">
              <a:off x="4284970" y="2511133"/>
              <a:ext cx="812198" cy="58250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p:nvPr/>
          </p:nvCxnSpPr>
          <p:spPr>
            <a:xfrm flipH="1">
              <a:off x="4072502" y="2323091"/>
              <a:ext cx="424936" cy="0"/>
            </a:xfrm>
            <a:prstGeom prst="straightConnector1">
              <a:avLst/>
            </a:prstGeom>
            <a:ln w="190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kstvak 62"/>
            <p:cNvSpPr txBox="1"/>
            <p:nvPr/>
          </p:nvSpPr>
          <p:spPr>
            <a:xfrm>
              <a:off x="4145591" y="2124260"/>
              <a:ext cx="277320" cy="169277"/>
            </a:xfrm>
            <a:prstGeom prst="rect">
              <a:avLst/>
            </a:prstGeom>
            <a:noFill/>
          </p:spPr>
          <p:txBody>
            <a:bodyPr wrap="none" lIns="0" tIns="0" rIns="0" bIns="0" rtlCol="0">
              <a:spAutoFit/>
            </a:bodyPr>
            <a:lstStyle/>
            <a:p>
              <a:pPr algn="l"/>
              <a:r>
                <a:rPr lang="nl-NL" sz="1100" dirty="0">
                  <a:solidFill>
                    <a:schemeClr val="accent5"/>
                  </a:solidFill>
                </a:rPr>
                <a:t>SPA</a:t>
              </a:r>
            </a:p>
          </p:txBody>
        </p:sp>
        <p:sp>
          <p:nvSpPr>
            <p:cNvPr id="65" name="Rechthoek 64"/>
            <p:cNvSpPr/>
            <p:nvPr/>
          </p:nvSpPr>
          <p:spPr>
            <a:xfrm>
              <a:off x="3685959" y="2759100"/>
              <a:ext cx="1198022" cy="18047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i="1" dirty="0">
                  <a:solidFill>
                    <a:schemeClr val="tx2"/>
                  </a:solidFill>
                </a:rPr>
                <a:t>Aandelen</a:t>
              </a:r>
            </a:p>
          </p:txBody>
        </p:sp>
        <p:cxnSp>
          <p:nvCxnSpPr>
            <p:cNvPr id="71" name="Rechte verbindingslijn 70"/>
            <p:cNvCxnSpPr>
              <a:stCxn id="42" idx="2"/>
              <a:endCxn id="50" idx="0"/>
            </p:cNvCxnSpPr>
            <p:nvPr/>
          </p:nvCxnSpPr>
          <p:spPr>
            <a:xfrm flipH="1">
              <a:off x="4284251" y="3599899"/>
              <a:ext cx="719" cy="1145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356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Agenda_p3">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b="1" dirty="0"/>
              <a:t>Het overnameproces</a:t>
            </a:r>
          </a:p>
          <a:p>
            <a:pPr marL="635000" indent="-635000">
              <a:spcAft>
                <a:spcPts val="1800"/>
              </a:spcAft>
              <a:tabLst>
                <a:tab pos="317500" algn="l"/>
              </a:tabLst>
            </a:pPr>
            <a:r>
              <a:rPr lang="nl-NL" sz="1200"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Agreement</a:t>
            </a:r>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293324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8" y="405195"/>
            <a:ext cx="2346325" cy="443198"/>
          </a:xfrm>
        </p:spPr>
        <p:txBody>
          <a:bodyPr/>
          <a:lstStyle/>
          <a:p>
            <a:r>
              <a:rPr lang="nl-NL" sz="1600" dirty="0"/>
              <a:t>3.1 </a:t>
            </a:r>
            <a:r>
              <a:rPr lang="nl-NL" sz="1600" dirty="0" err="1"/>
              <a:t>Negotiated</a:t>
            </a:r>
            <a:r>
              <a:rPr lang="nl-NL" sz="1600" dirty="0"/>
              <a:t> Overnameproces</a:t>
            </a:r>
          </a:p>
        </p:txBody>
      </p:sp>
      <p:sp>
        <p:nvSpPr>
          <p:cNvPr id="7" name="Tijdelijke aanduiding voor tekst 6"/>
          <p:cNvSpPr>
            <a:spLocks noGrp="1"/>
          </p:cNvSpPr>
          <p:nvPr>
            <p:ph type="body" sz="quarter" idx="12"/>
          </p:nvPr>
        </p:nvSpPr>
        <p:spPr>
          <a:xfrm>
            <a:off x="198438" y="1131888"/>
            <a:ext cx="2346325" cy="553998"/>
          </a:xfrm>
        </p:spPr>
        <p:txBody>
          <a:bodyPr/>
          <a:lstStyle/>
          <a:p>
            <a:r>
              <a:rPr lang="nl-NL" sz="1200" i="1" dirty="0"/>
              <a:t>Vereenvoudigde weergave van een “standaard” een-op-een overnameproces</a:t>
            </a:r>
          </a:p>
        </p:txBody>
      </p:sp>
      <p:graphicFrame>
        <p:nvGraphicFramePr>
          <p:cNvPr id="16" name="Diagram 15"/>
          <p:cNvGraphicFramePr/>
          <p:nvPr>
            <p:extLst>
              <p:ext uri="{D42A27DB-BD31-4B8C-83A1-F6EECF244321}">
                <p14:modId xmlns:p14="http://schemas.microsoft.com/office/powerpoint/2010/main" val="3629740042"/>
              </p:ext>
            </p:extLst>
          </p:nvPr>
        </p:nvGraphicFramePr>
        <p:xfrm>
          <a:off x="2492477" y="654551"/>
          <a:ext cx="6742678" cy="4488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oelichting met PIJL-OMLAAG 5"/>
          <p:cNvSpPr/>
          <p:nvPr/>
        </p:nvSpPr>
        <p:spPr>
          <a:xfrm>
            <a:off x="6009528" y="848393"/>
            <a:ext cx="1287224" cy="1389925"/>
          </a:xfrm>
          <a:prstGeom prst="downArrowCallout">
            <a:avLst>
              <a:gd name="adj1" fmla="val 9782"/>
              <a:gd name="adj2" fmla="val 11232"/>
              <a:gd name="adj3" fmla="val 25000"/>
              <a:gd name="adj4" fmla="val 43774"/>
            </a:avLst>
          </a:prstGeom>
          <a:scene3d>
            <a:camera prst="perspectiveHeroicExtremeLeftFacing"/>
            <a:lightRig rig="threePt" dir="t"/>
          </a:scene3d>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b="1" dirty="0">
                <a:solidFill>
                  <a:schemeClr val="bg1"/>
                </a:solidFill>
              </a:rPr>
              <a:t>Advies </a:t>
            </a:r>
            <a:r>
              <a:rPr lang="nl-NL" sz="1200" b="1" dirty="0" err="1">
                <a:solidFill>
                  <a:schemeClr val="bg1"/>
                </a:solidFill>
              </a:rPr>
              <a:t>OR</a:t>
            </a:r>
            <a:endParaRPr lang="nl-NL" sz="1200" b="1" dirty="0">
              <a:solidFill>
                <a:schemeClr val="bg1"/>
              </a:solidFill>
            </a:endParaRPr>
          </a:p>
        </p:txBody>
      </p:sp>
      <p:sp>
        <p:nvSpPr>
          <p:cNvPr id="27" name="Toelichting met PIJL-OMHOOG 6"/>
          <p:cNvSpPr/>
          <p:nvPr/>
        </p:nvSpPr>
        <p:spPr>
          <a:xfrm rot="21045149">
            <a:off x="6952621" y="2920273"/>
            <a:ext cx="1326793" cy="1541273"/>
          </a:xfrm>
          <a:prstGeom prst="upArrowCallout">
            <a:avLst>
              <a:gd name="adj1" fmla="val 25000"/>
              <a:gd name="adj2" fmla="val 25000"/>
              <a:gd name="adj3" fmla="val 25000"/>
              <a:gd name="adj4" fmla="val 34504"/>
            </a:avLst>
          </a:prstGeom>
          <a:scene3d>
            <a:camera prst="perspectiveHeroicExtremeRightFacing"/>
            <a:lightRig rig="threePt" dir="t"/>
          </a:scene3d>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200" b="1" dirty="0"/>
              <a:t>Goedkeuring </a:t>
            </a:r>
            <a:r>
              <a:rPr lang="nl-NL" sz="1200" b="1" dirty="0" err="1"/>
              <a:t>ACM</a:t>
            </a:r>
            <a:r>
              <a:rPr lang="nl-NL" sz="1200" b="1" dirty="0"/>
              <a:t>/</a:t>
            </a:r>
            <a:r>
              <a:rPr lang="nl-NL" sz="1200" b="1" dirty="0" err="1"/>
              <a:t>EC</a:t>
            </a:r>
            <a:endParaRPr lang="nl-NL" sz="1200" b="1" dirty="0"/>
          </a:p>
        </p:txBody>
      </p:sp>
      <p:pic>
        <p:nvPicPr>
          <p:cNvPr id="3" name="Afbeelding 2"/>
          <p:cNvPicPr>
            <a:picLocks noChangeAspect="1"/>
          </p:cNvPicPr>
          <p:nvPr/>
        </p:nvPicPr>
        <p:blipFill>
          <a:blip r:embed="rId7"/>
          <a:stretch>
            <a:fillRect/>
          </a:stretch>
        </p:blipFill>
        <p:spPr>
          <a:xfrm>
            <a:off x="4555917" y="3470055"/>
            <a:ext cx="2633700" cy="1579001"/>
          </a:xfrm>
          <a:prstGeom prst="rect">
            <a:avLst/>
          </a:prstGeom>
        </p:spPr>
      </p:pic>
      <p:sp>
        <p:nvSpPr>
          <p:cNvPr id="8" name="Gestreepte PIJL-RECHTS 3"/>
          <p:cNvSpPr/>
          <p:nvPr/>
        </p:nvSpPr>
        <p:spPr>
          <a:xfrm rot="18951974">
            <a:off x="5779949" y="3315459"/>
            <a:ext cx="2081696" cy="603009"/>
          </a:xfrm>
          <a:prstGeom prst="stripedRightArrow">
            <a:avLst>
              <a:gd name="adj1" fmla="val 47917"/>
              <a:gd name="adj2" fmla="val 57292"/>
            </a:avLst>
          </a:prstGeom>
          <a:scene3d>
            <a:camera prst="perspectiveContrastingRightFacing"/>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r>
              <a:rPr lang="nl-NL" sz="1200" b="1" dirty="0">
                <a:solidFill>
                  <a:schemeClr val="bg2"/>
                </a:solidFill>
              </a:rPr>
              <a:t>MAC</a:t>
            </a:r>
          </a:p>
        </p:txBody>
      </p:sp>
    </p:spTree>
    <p:extLst>
      <p:ext uri="{BB962C8B-B14F-4D97-AF65-F5344CB8AC3E}">
        <p14:creationId xmlns:p14="http://schemas.microsoft.com/office/powerpoint/2010/main" val="22574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438" y="405195"/>
            <a:ext cx="2478394" cy="664797"/>
          </a:xfrm>
        </p:spPr>
        <p:txBody>
          <a:bodyPr/>
          <a:lstStyle/>
          <a:p>
            <a:r>
              <a:rPr lang="nl-NL" sz="1600" dirty="0"/>
              <a:t>3.2 Betrokkenen bij overname-proces en hun rol</a:t>
            </a:r>
          </a:p>
        </p:txBody>
      </p:sp>
      <p:graphicFrame>
        <p:nvGraphicFramePr>
          <p:cNvPr id="6" name="Diagram 5"/>
          <p:cNvGraphicFramePr/>
          <p:nvPr>
            <p:extLst>
              <p:ext uri="{D42A27DB-BD31-4B8C-83A1-F6EECF244321}">
                <p14:modId xmlns:p14="http://schemas.microsoft.com/office/powerpoint/2010/main" val="3047973378"/>
              </p:ext>
            </p:extLst>
          </p:nvPr>
        </p:nvGraphicFramePr>
        <p:xfrm>
          <a:off x="2984501" y="131174"/>
          <a:ext cx="5921374" cy="488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45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Agenda_p4">
    <p:spTree>
      <p:nvGrpSpPr>
        <p:cNvPr id="1" name=""/>
        <p:cNvGrpSpPr/>
        <p:nvPr/>
      </p:nvGrpSpPr>
      <p:grpSpPr>
        <a:xfrm>
          <a:off x="0" y="0"/>
          <a:ext cx="0" cy="0"/>
          <a:chOff x="0" y="0"/>
          <a:chExt cx="0" cy="0"/>
        </a:xfrm>
      </p:grpSpPr>
      <p:sp>
        <p:nvSpPr>
          <p:cNvPr id="3" name="Titel 2"/>
          <p:cNvSpPr>
            <a:spLocks noGrp="1"/>
          </p:cNvSpPr>
          <p:nvPr>
            <p:ph type="title"/>
          </p:nvPr>
        </p:nvSpPr>
        <p:spPr>
          <a:xfrm>
            <a:off x="198438" y="405195"/>
            <a:ext cx="2346325" cy="886397"/>
          </a:xfrm>
        </p:spPr>
        <p:txBody>
          <a:bodyPr/>
          <a:lstStyle/>
          <a:p>
            <a:r>
              <a:rPr lang="nl-NL" sz="1600" dirty="0"/>
              <a:t>Juridische Aspecten van Fusies en Overnames</a:t>
            </a:r>
          </a:p>
        </p:txBody>
      </p:sp>
      <p:sp>
        <p:nvSpPr>
          <p:cNvPr id="4" name="Tijdelijke aanduiding voor inhoud 3"/>
          <p:cNvSpPr>
            <a:spLocks noGrp="1"/>
          </p:cNvSpPr>
          <p:nvPr>
            <p:ph sz="quarter" idx="11"/>
          </p:nvPr>
        </p:nvSpPr>
        <p:spPr>
          <a:xfrm>
            <a:off x="4297048" y="1127914"/>
            <a:ext cx="4608827" cy="2897985"/>
          </a:xfrm>
        </p:spPr>
        <p:txBody>
          <a:bodyPr lIns="0" tIns="0" rIns="0" bIns="0" anchor="ctr" anchorCtr="0">
            <a:noAutofit/>
          </a:bodyPr>
          <a:lstStyle/>
          <a:p>
            <a:pPr marL="635000" indent="-635000">
              <a:spcAft>
                <a:spcPts val="1800"/>
              </a:spcAft>
              <a:tabLst>
                <a:tab pos="317500" algn="l"/>
              </a:tabLst>
            </a:pPr>
            <a:r>
              <a:rPr lang="nl-NL" sz="1200" dirty="0"/>
              <a:t>Introductie</a:t>
            </a:r>
          </a:p>
          <a:p>
            <a:pPr marL="635000" indent="-635000">
              <a:spcAft>
                <a:spcPts val="1800"/>
              </a:spcAft>
              <a:tabLst>
                <a:tab pos="317500" algn="l"/>
              </a:tabLst>
            </a:pPr>
            <a:r>
              <a:rPr lang="nl-NL" sz="1200" dirty="0"/>
              <a:t>Typen fusies en overnames</a:t>
            </a:r>
          </a:p>
          <a:p>
            <a:pPr marL="635000" indent="-635000">
              <a:spcAft>
                <a:spcPts val="1800"/>
              </a:spcAft>
              <a:tabLst>
                <a:tab pos="317500" algn="l"/>
              </a:tabLst>
            </a:pPr>
            <a:r>
              <a:rPr lang="nl-NL" sz="1200" dirty="0"/>
              <a:t>Het overnameproces</a:t>
            </a:r>
          </a:p>
          <a:p>
            <a:pPr marL="635000" indent="-635000">
              <a:spcAft>
                <a:spcPts val="1800"/>
              </a:spcAft>
              <a:tabLst>
                <a:tab pos="317500" algn="l"/>
              </a:tabLst>
            </a:pPr>
            <a:r>
              <a:rPr lang="nl-NL" sz="1200" b="1" dirty="0"/>
              <a:t>De intentieovereenkomst</a:t>
            </a:r>
          </a:p>
          <a:p>
            <a:pPr marL="635000" indent="-635000">
              <a:spcAft>
                <a:spcPts val="1800"/>
              </a:spcAft>
              <a:tabLst>
                <a:tab pos="317500" algn="l"/>
              </a:tabLst>
            </a:pPr>
            <a:r>
              <a:rPr lang="nl-NL" sz="1200" dirty="0" err="1"/>
              <a:t>Due</a:t>
            </a:r>
            <a:r>
              <a:rPr lang="nl-NL" sz="1200" dirty="0"/>
              <a:t> diligence</a:t>
            </a:r>
          </a:p>
          <a:p>
            <a:pPr marL="635000" indent="-635000">
              <a:spcAft>
                <a:spcPts val="1800"/>
              </a:spcAft>
              <a:tabLst>
                <a:tab pos="317500" algn="l"/>
              </a:tabLst>
            </a:pPr>
            <a:r>
              <a:rPr lang="nl-NL" sz="1200" dirty="0"/>
              <a:t>Koopovereenkomst / Share </a:t>
            </a:r>
            <a:r>
              <a:rPr lang="nl-NL" sz="1200" dirty="0" err="1"/>
              <a:t>Purchase</a:t>
            </a:r>
            <a:r>
              <a:rPr lang="nl-NL" sz="1200" dirty="0"/>
              <a:t> Agreement</a:t>
            </a:r>
          </a:p>
          <a:p>
            <a:pPr marL="635000" indent="-635000">
              <a:spcAft>
                <a:spcPts val="1800"/>
              </a:spcAft>
              <a:tabLst>
                <a:tab pos="317500" algn="l"/>
              </a:tabLst>
            </a:pPr>
            <a:r>
              <a:rPr lang="nl-NL" sz="1200" dirty="0"/>
              <a:t>Opschortende voorwaarden / fusiecontrole</a:t>
            </a:r>
          </a:p>
          <a:p>
            <a:pPr marL="635000" indent="-635000">
              <a:spcAft>
                <a:spcPts val="1800"/>
              </a:spcAft>
              <a:tabLst>
                <a:tab pos="317500" algn="l"/>
              </a:tabLst>
            </a:pPr>
            <a:r>
              <a:rPr lang="nl-NL" sz="1200" dirty="0" err="1"/>
              <a:t>Closing</a:t>
            </a:r>
            <a:endParaRPr lang="nl-NL" sz="1200" dirty="0"/>
          </a:p>
        </p:txBody>
      </p:sp>
    </p:spTree>
    <p:custDataLst>
      <p:tags r:id="rId1"/>
    </p:custDataLst>
    <p:extLst>
      <p:ext uri="{BB962C8B-B14F-4D97-AF65-F5344CB8AC3E}">
        <p14:creationId xmlns:p14="http://schemas.microsoft.com/office/powerpoint/2010/main" val="2177801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 val="nl"/>
  <p:tag name="TYPE" val="Scherm"/>
  <p:tag name="SHAREPOINT" val="true"/>
</p:tagLst>
</file>

<file path=ppt/tags/tag10.xml><?xml version="1.0" encoding="utf-8"?>
<p:tagLst xmlns:a="http://schemas.openxmlformats.org/drawingml/2006/main" xmlns:r="http://schemas.openxmlformats.org/officeDocument/2006/relationships" xmlns:p="http://schemas.openxmlformats.org/presentationml/2006/main">
  <p:tag name="TMPPICTURE" val="0"/>
</p:tagLst>
</file>

<file path=ppt/tags/tag2.xml><?xml version="1.0" encoding="utf-8"?>
<p:tagLst xmlns:a="http://schemas.openxmlformats.org/drawingml/2006/main" xmlns:r="http://schemas.openxmlformats.org/officeDocument/2006/relationships" xmlns:p="http://schemas.openxmlformats.org/presentationml/2006/main">
  <p:tag name="AGENDAPUNT" val="1"/>
</p:tagLst>
</file>

<file path=ppt/tags/tag3.xml><?xml version="1.0" encoding="utf-8"?>
<p:tagLst xmlns:a="http://schemas.openxmlformats.org/drawingml/2006/main" xmlns:r="http://schemas.openxmlformats.org/officeDocument/2006/relationships" xmlns:p="http://schemas.openxmlformats.org/presentationml/2006/main">
  <p:tag name="AGENDAPUNT" val="2"/>
</p:tagLst>
</file>

<file path=ppt/tags/tag4.xml><?xml version="1.0" encoding="utf-8"?>
<p:tagLst xmlns:a="http://schemas.openxmlformats.org/drawingml/2006/main" xmlns:r="http://schemas.openxmlformats.org/officeDocument/2006/relationships" xmlns:p="http://schemas.openxmlformats.org/presentationml/2006/main">
  <p:tag name="AGENDAPUNT" val="3"/>
</p:tagLst>
</file>

<file path=ppt/tags/tag5.xml><?xml version="1.0" encoding="utf-8"?>
<p:tagLst xmlns:a="http://schemas.openxmlformats.org/drawingml/2006/main" xmlns:r="http://schemas.openxmlformats.org/officeDocument/2006/relationships" xmlns:p="http://schemas.openxmlformats.org/presentationml/2006/main">
  <p:tag name="AGENDAPUNT" val="4"/>
</p:tagLst>
</file>

<file path=ppt/tags/tag6.xml><?xml version="1.0" encoding="utf-8"?>
<p:tagLst xmlns:a="http://schemas.openxmlformats.org/drawingml/2006/main" xmlns:r="http://schemas.openxmlformats.org/officeDocument/2006/relationships" xmlns:p="http://schemas.openxmlformats.org/presentationml/2006/main">
  <p:tag name="AGENDAPUNT" val="5"/>
</p:tagLst>
</file>

<file path=ppt/tags/tag7.xml><?xml version="1.0" encoding="utf-8"?>
<p:tagLst xmlns:a="http://schemas.openxmlformats.org/drawingml/2006/main" xmlns:r="http://schemas.openxmlformats.org/officeDocument/2006/relationships" xmlns:p="http://schemas.openxmlformats.org/presentationml/2006/main">
  <p:tag name="AGENDAPUNT" val="6"/>
</p:tagLst>
</file>

<file path=ppt/tags/tag8.xml><?xml version="1.0" encoding="utf-8"?>
<p:tagLst xmlns:a="http://schemas.openxmlformats.org/drawingml/2006/main" xmlns:r="http://schemas.openxmlformats.org/officeDocument/2006/relationships" xmlns:p="http://schemas.openxmlformats.org/presentationml/2006/main">
  <p:tag name="AGENDAPUNT" val="7"/>
</p:tagLst>
</file>

<file path=ppt/tags/tag9.xml><?xml version="1.0" encoding="utf-8"?>
<p:tagLst xmlns:a="http://schemas.openxmlformats.org/drawingml/2006/main" xmlns:r="http://schemas.openxmlformats.org/officeDocument/2006/relationships" xmlns:p="http://schemas.openxmlformats.org/presentationml/2006/main">
  <p:tag name="AGENDAPUNT" val="8"/>
</p:tagLst>
</file>

<file path=ppt/theme/theme1.xml><?xml version="1.0" encoding="utf-8"?>
<a:theme xmlns:a="http://schemas.openxmlformats.org/drawingml/2006/main" name="Lexence">
  <a:themeElements>
    <a:clrScheme name="Lexence">
      <a:dk1>
        <a:sysClr val="windowText" lastClr="000000"/>
      </a:dk1>
      <a:lt1>
        <a:srgbClr val="FFFFFF"/>
      </a:lt1>
      <a:dk2>
        <a:srgbClr val="00325E"/>
      </a:dk2>
      <a:lt2>
        <a:srgbClr val="FFFFFF"/>
      </a:lt2>
      <a:accent1>
        <a:srgbClr val="ABC3CE"/>
      </a:accent1>
      <a:accent2>
        <a:srgbClr val="5F8DA1"/>
      </a:accent2>
      <a:accent3>
        <a:srgbClr val="D3DFE5"/>
      </a:accent3>
      <a:accent4>
        <a:srgbClr val="3C5966"/>
      </a:accent4>
      <a:accent5>
        <a:srgbClr val="A50033"/>
      </a:accent5>
      <a:accent6>
        <a:srgbClr val="92D050"/>
      </a:accent6>
      <a:hlink>
        <a:srgbClr val="2579D5"/>
      </a:hlink>
      <a:folHlink>
        <a:srgbClr val="23A5F5"/>
      </a:folHlink>
    </a:clrScheme>
    <a:fontScheme name="Lexence">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e 9x6 - Copy.potx" id="{677EA040-0825-4EB1-BB48-2B84BD902D12}" vid="{4FA71E9A-B220-47A1-BA3D-20104FD211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Blanco presentatie</Template>
  <TotalTime>1</TotalTime>
  <Words>2723</Words>
  <Application>Microsoft Office PowerPoint</Application>
  <PresentationFormat>Diavoorstelling (16:9)</PresentationFormat>
  <Paragraphs>484</Paragraphs>
  <Slides>34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Times</vt:lpstr>
      <vt:lpstr>Verdana</vt:lpstr>
      <vt:lpstr>Lexence</vt:lpstr>
      <vt:lpstr>Masterclass fusies en overnames  juridische aspecten</vt:lpstr>
      <vt:lpstr>Juridische Aspecten van Fusies en Overnames</vt:lpstr>
      <vt:lpstr>Juridische Aspecten van Fusies en Overnames</vt:lpstr>
      <vt:lpstr>2.1 Typen Overnames</vt:lpstr>
      <vt:lpstr>2.2 DealStructuur  Activa-passiva vs Aandelendeal   </vt:lpstr>
      <vt:lpstr>Juridische Aspecten van Fusies en Overnames</vt:lpstr>
      <vt:lpstr>3.1 Negotiated Overnameproces</vt:lpstr>
      <vt:lpstr>3.2 Betrokkenen bij overname-proces en hun rol</vt:lpstr>
      <vt:lpstr>Juridische Aspecten van Fusies en Overnames</vt:lpstr>
      <vt:lpstr>4. Intentie-overeenkomst / Letter of Intent</vt:lpstr>
      <vt:lpstr>Juridische Aspecten van Fusies en Overnames</vt:lpstr>
      <vt:lpstr>5.1 Due Diligence –doelstellingen</vt:lpstr>
      <vt:lpstr>5.2 Due diligence aandachts-gebieden</vt:lpstr>
      <vt:lpstr>5.3 Due diligence bevindingen</vt:lpstr>
      <vt:lpstr>5.4 Buy Side vs Sell Side DUE DILLIGENCE</vt:lpstr>
      <vt:lpstr>Juridische Aspecten van Fusies en Overnames</vt:lpstr>
      <vt:lpstr>6.1 Hoofd-onderwerpen Koopovereen-komst</vt:lpstr>
      <vt:lpstr>6.2 Bepaling Koopprijs</vt:lpstr>
      <vt:lpstr>6.3 Koopprijs-bepaling</vt:lpstr>
      <vt:lpstr>6.4 Koopprijs-vormen en Betaling</vt:lpstr>
      <vt:lpstr>6.5 Earn-outs</vt:lpstr>
      <vt:lpstr>6.6 Garanties en vrijwaringen</vt:lpstr>
      <vt:lpstr>6.7 CategorIEËn Garanties</vt:lpstr>
      <vt:lpstr>6.8 Beperkingen van aansprakelijkheid</vt:lpstr>
      <vt:lpstr>6.9 Zekerheid Voor aanspraken</vt:lpstr>
      <vt:lpstr>6.10 Warranty &amp; Indemnity (W&amp;I) Insurance</vt:lpstr>
      <vt:lpstr>6.11 Non-Concurrentie</vt:lpstr>
      <vt:lpstr>Juridische Aspecten van Fusies en Overnames</vt:lpstr>
      <vt:lpstr>7.1 Opschortende Voorwaarden </vt:lpstr>
      <vt:lpstr>7.2 Merger control (ACM)</vt:lpstr>
      <vt:lpstr>Juridische Aspecten van Fusies en Overnames</vt:lpstr>
      <vt:lpstr>8. CLOSING</vt:lpstr>
      <vt:lpstr>Diederick de boer</vt:lpstr>
      <vt:lpstr>NEEM GERUST cONTACT MET ONS 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Masterclass fusies en overnames  juridische aspecten</dc:title>
  <dc:creator>Vakmedianet</dc:creator>
  <cp:lastModifiedBy>Tessa Hoekema</cp:lastModifiedBy>
  <cp:revision>1</cp:revision>
  <dcterms:created xsi:type="dcterms:W3CDTF">2021-06-28T11:15:00Z</dcterms:created>
  <dcterms:modified xsi:type="dcterms:W3CDTF">2021-06-30T16:34:51Z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Referentie">
    <vt:lpwstr>37647/6403460.1</vt:lpwstr>
  </property>
</Properties>
</file>